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4.xml" ContentType="application/vnd.openxmlformats-officedocument.presentationml.notesSlide+xml"/>
  <Override PartName="/ppt/charts/chart3.xml" ContentType="application/vnd.openxmlformats-officedocument.drawingml.chart+xml"/>
  <Override PartName="/ppt/theme/themeOverride2.xml" ContentType="application/vnd.openxmlformats-officedocument.themeOverride+xml"/>
  <Override PartName="/ppt/notesSlides/notesSlide5.xml" ContentType="application/vnd.openxmlformats-officedocument.presentationml.notesSlide+xml"/>
  <Override PartName="/ppt/charts/chart4.xml" ContentType="application/vnd.openxmlformats-officedocument.drawingml.chart+xml"/>
  <Override PartName="/ppt/theme/themeOverride3.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5.xml" ContentType="application/vnd.openxmlformats-officedocument.drawingml.chart+xml"/>
  <Override PartName="/ppt/theme/themeOverride4.xml" ContentType="application/vnd.openxmlformats-officedocument.themeOverride+xml"/>
  <Override PartName="/ppt/notesSlides/notesSlide38.xml" ContentType="application/vnd.openxmlformats-officedocument.presentationml.notesSlide+xml"/>
  <Override PartName="/ppt/charts/chart6.xml" ContentType="application/vnd.openxmlformats-officedocument.drawingml.chart+xml"/>
  <Override PartName="/ppt/theme/themeOverride5.xml" ContentType="application/vnd.openxmlformats-officedocument.themeOverr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rts/chart7.xml" ContentType="application/vnd.openxmlformats-officedocument.drawingml.chart+xml"/>
  <Override PartName="/ppt/theme/themeOverride6.xml" ContentType="application/vnd.openxmlformats-officedocument.themeOverr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rts/chart8.xml" ContentType="application/vnd.openxmlformats-officedocument.drawingml.chart+xml"/>
  <Override PartName="/ppt/theme/themeOverride7.xml" ContentType="application/vnd.openxmlformats-officedocument.themeOverride+xml"/>
  <Override PartName="/ppt/charts/chart9.xml" ContentType="application/vnd.openxmlformats-officedocument.drawingml.chart+xml"/>
  <Override PartName="/ppt/theme/themeOverride8.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 id="2147483941" r:id="rId2"/>
    <p:sldMasterId id="2147484682" r:id="rId3"/>
    <p:sldMasterId id="2147484695" r:id="rId4"/>
  </p:sldMasterIdLst>
  <p:notesMasterIdLst>
    <p:notesMasterId r:id="rId86"/>
  </p:notesMasterIdLst>
  <p:handoutMasterIdLst>
    <p:handoutMasterId r:id="rId87"/>
  </p:handoutMasterIdLst>
  <p:sldIdLst>
    <p:sldId id="256" r:id="rId5"/>
    <p:sldId id="757" r:id="rId6"/>
    <p:sldId id="891" r:id="rId7"/>
    <p:sldId id="894" r:id="rId8"/>
    <p:sldId id="895" r:id="rId9"/>
    <p:sldId id="812" r:id="rId10"/>
    <p:sldId id="825" r:id="rId11"/>
    <p:sldId id="826" r:id="rId12"/>
    <p:sldId id="827" r:id="rId13"/>
    <p:sldId id="828" r:id="rId14"/>
    <p:sldId id="829" r:id="rId15"/>
    <p:sldId id="830" r:id="rId16"/>
    <p:sldId id="831" r:id="rId17"/>
    <p:sldId id="832" r:id="rId18"/>
    <p:sldId id="833" r:id="rId19"/>
    <p:sldId id="834" r:id="rId20"/>
    <p:sldId id="835" r:id="rId21"/>
    <p:sldId id="836" r:id="rId22"/>
    <p:sldId id="837" r:id="rId23"/>
    <p:sldId id="838" r:id="rId24"/>
    <p:sldId id="839" r:id="rId25"/>
    <p:sldId id="840" r:id="rId26"/>
    <p:sldId id="841" r:id="rId27"/>
    <p:sldId id="842" r:id="rId28"/>
    <p:sldId id="843" r:id="rId29"/>
    <p:sldId id="844" r:id="rId30"/>
    <p:sldId id="845" r:id="rId31"/>
    <p:sldId id="846" r:id="rId32"/>
    <p:sldId id="871" r:id="rId33"/>
    <p:sldId id="873" r:id="rId34"/>
    <p:sldId id="847" r:id="rId35"/>
    <p:sldId id="848" r:id="rId36"/>
    <p:sldId id="849" r:id="rId37"/>
    <p:sldId id="850" r:id="rId38"/>
    <p:sldId id="851" r:id="rId39"/>
    <p:sldId id="874" r:id="rId40"/>
    <p:sldId id="852" r:id="rId41"/>
    <p:sldId id="853" r:id="rId42"/>
    <p:sldId id="854" r:id="rId43"/>
    <p:sldId id="855" r:id="rId44"/>
    <p:sldId id="856" r:id="rId45"/>
    <p:sldId id="857" r:id="rId46"/>
    <p:sldId id="858" r:id="rId47"/>
    <p:sldId id="859" r:id="rId48"/>
    <p:sldId id="860" r:id="rId49"/>
    <p:sldId id="875" r:id="rId50"/>
    <p:sldId id="876" r:id="rId51"/>
    <p:sldId id="861" r:id="rId52"/>
    <p:sldId id="877" r:id="rId53"/>
    <p:sldId id="878" r:id="rId54"/>
    <p:sldId id="862" r:id="rId55"/>
    <p:sldId id="863" r:id="rId56"/>
    <p:sldId id="864" r:id="rId57"/>
    <p:sldId id="879" r:id="rId58"/>
    <p:sldId id="880" r:id="rId59"/>
    <p:sldId id="881" r:id="rId60"/>
    <p:sldId id="866" r:id="rId61"/>
    <p:sldId id="867" r:id="rId62"/>
    <p:sldId id="868" r:id="rId63"/>
    <p:sldId id="888" r:id="rId64"/>
    <p:sldId id="882" r:id="rId65"/>
    <p:sldId id="893" r:id="rId66"/>
    <p:sldId id="789" r:id="rId67"/>
    <p:sldId id="870" r:id="rId68"/>
    <p:sldId id="792" r:id="rId69"/>
    <p:sldId id="797" r:id="rId70"/>
    <p:sldId id="796" r:id="rId71"/>
    <p:sldId id="794" r:id="rId72"/>
    <p:sldId id="720" r:id="rId73"/>
    <p:sldId id="724" r:id="rId74"/>
    <p:sldId id="775" r:id="rId75"/>
    <p:sldId id="725" r:id="rId76"/>
    <p:sldId id="776" r:id="rId77"/>
    <p:sldId id="890" r:id="rId78"/>
    <p:sldId id="883" r:id="rId79"/>
    <p:sldId id="884" r:id="rId80"/>
    <p:sldId id="885" r:id="rId81"/>
    <p:sldId id="886" r:id="rId82"/>
    <p:sldId id="889" r:id="rId83"/>
    <p:sldId id="887" r:id="rId84"/>
    <p:sldId id="892" r:id="rId85"/>
  </p:sldIdLst>
  <p:sldSz cx="9144000" cy="6858000" type="screen4x3"/>
  <p:notesSz cx="6946900" cy="9321800"/>
  <p:defaultTextStyle>
    <a:defPPr>
      <a:defRPr lang="en-US"/>
    </a:defPPr>
    <a:lvl1pPr algn="l" rtl="0" eaLnBrk="0" fontAlgn="base" hangingPunct="0">
      <a:spcBef>
        <a:spcPct val="0"/>
      </a:spcBef>
      <a:spcAft>
        <a:spcPct val="0"/>
      </a:spcAft>
      <a:defRPr kern="1200">
        <a:solidFill>
          <a:schemeClr val="tx1"/>
        </a:solidFill>
        <a:latin typeface="Tahoma" charset="0"/>
        <a:ea typeface="MS PGothic" charset="0"/>
        <a:cs typeface="MS PGothic" charset="0"/>
      </a:defRPr>
    </a:lvl1pPr>
    <a:lvl2pPr marL="457200" algn="l" rtl="0" eaLnBrk="0" fontAlgn="base" hangingPunct="0">
      <a:spcBef>
        <a:spcPct val="0"/>
      </a:spcBef>
      <a:spcAft>
        <a:spcPct val="0"/>
      </a:spcAft>
      <a:defRPr kern="1200">
        <a:solidFill>
          <a:schemeClr val="tx1"/>
        </a:solidFill>
        <a:latin typeface="Tahoma" charset="0"/>
        <a:ea typeface="MS PGothic" charset="0"/>
        <a:cs typeface="MS PGothic" charset="0"/>
      </a:defRPr>
    </a:lvl2pPr>
    <a:lvl3pPr marL="914400" algn="l" rtl="0" eaLnBrk="0" fontAlgn="base" hangingPunct="0">
      <a:spcBef>
        <a:spcPct val="0"/>
      </a:spcBef>
      <a:spcAft>
        <a:spcPct val="0"/>
      </a:spcAft>
      <a:defRPr kern="1200">
        <a:solidFill>
          <a:schemeClr val="tx1"/>
        </a:solidFill>
        <a:latin typeface="Tahoma" charset="0"/>
        <a:ea typeface="MS PGothic" charset="0"/>
        <a:cs typeface="MS PGothic" charset="0"/>
      </a:defRPr>
    </a:lvl3pPr>
    <a:lvl4pPr marL="1371600" algn="l" rtl="0" eaLnBrk="0" fontAlgn="base" hangingPunct="0">
      <a:spcBef>
        <a:spcPct val="0"/>
      </a:spcBef>
      <a:spcAft>
        <a:spcPct val="0"/>
      </a:spcAft>
      <a:defRPr kern="1200">
        <a:solidFill>
          <a:schemeClr val="tx1"/>
        </a:solidFill>
        <a:latin typeface="Tahoma" charset="0"/>
        <a:ea typeface="MS PGothic" charset="0"/>
        <a:cs typeface="MS PGothic" charset="0"/>
      </a:defRPr>
    </a:lvl4pPr>
    <a:lvl5pPr marL="1828800" algn="l" rtl="0" eaLnBrk="0" fontAlgn="base" hangingPunct="0">
      <a:spcBef>
        <a:spcPct val="0"/>
      </a:spcBef>
      <a:spcAft>
        <a:spcPct val="0"/>
      </a:spcAft>
      <a:defRPr kern="1200">
        <a:solidFill>
          <a:schemeClr val="tx1"/>
        </a:solidFill>
        <a:latin typeface="Tahoma" charset="0"/>
        <a:ea typeface="MS PGothic" charset="0"/>
        <a:cs typeface="MS PGothic" charset="0"/>
      </a:defRPr>
    </a:lvl5pPr>
    <a:lvl6pPr marL="2286000" algn="l" defTabSz="457200" rtl="0" eaLnBrk="1" latinLnBrk="0" hangingPunct="1">
      <a:defRPr kern="1200">
        <a:solidFill>
          <a:schemeClr val="tx1"/>
        </a:solidFill>
        <a:latin typeface="Tahoma" charset="0"/>
        <a:ea typeface="MS PGothic" charset="0"/>
        <a:cs typeface="MS PGothic" charset="0"/>
      </a:defRPr>
    </a:lvl6pPr>
    <a:lvl7pPr marL="2743200" algn="l" defTabSz="457200" rtl="0" eaLnBrk="1" latinLnBrk="0" hangingPunct="1">
      <a:defRPr kern="1200">
        <a:solidFill>
          <a:schemeClr val="tx1"/>
        </a:solidFill>
        <a:latin typeface="Tahoma" charset="0"/>
        <a:ea typeface="MS PGothic" charset="0"/>
        <a:cs typeface="MS PGothic" charset="0"/>
      </a:defRPr>
    </a:lvl7pPr>
    <a:lvl8pPr marL="3200400" algn="l" defTabSz="457200" rtl="0" eaLnBrk="1" latinLnBrk="0" hangingPunct="1">
      <a:defRPr kern="1200">
        <a:solidFill>
          <a:schemeClr val="tx1"/>
        </a:solidFill>
        <a:latin typeface="Tahoma" charset="0"/>
        <a:ea typeface="MS PGothic" charset="0"/>
        <a:cs typeface="MS PGothic" charset="0"/>
      </a:defRPr>
    </a:lvl8pPr>
    <a:lvl9pPr marL="3657600" algn="l" defTabSz="457200" rtl="0" eaLnBrk="1" latinLnBrk="0" hangingPunct="1">
      <a:defRPr kern="1200">
        <a:solidFill>
          <a:schemeClr val="tx1"/>
        </a:solidFill>
        <a:latin typeface="Tahoma" charset="0"/>
        <a:ea typeface="MS PGothic" charset="0"/>
        <a:cs typeface="MS PGothic"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9" clrMode="gray"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077" autoAdjust="0"/>
  </p:normalViewPr>
  <p:slideViewPr>
    <p:cSldViewPr>
      <p:cViewPr varScale="1">
        <p:scale>
          <a:sx n="98" d="100"/>
          <a:sy n="98" d="100"/>
        </p:scale>
        <p:origin x="1974"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viewProps" Target="viewProp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theme" Target="theme/theme1.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microsoft.com/office/2015/10/relationships/revisionInfo" Target="revisionInfo.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handoutMaster" Target="handoutMasters/handoutMaster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makohn:Dropbox:ATCR17-18:Epi%20204:5-PrgnosticTests:MastateCalibrationPlot.xlsx"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Macintosh%20HD:Users:makohn:Dropbox:ATCR16-17:Epi%20204:DecisionCurves.xlsx" TargetMode="External"/><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oleObject" Target="Macintosh%20HD:Users:makohn:Dropbox:ATCR16-17:Epi%20204:DecisionCurves.xlsx" TargetMode="External"/><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oleObject" Target="Macintosh%20HD:Users:makohn:Dropbox:ATCR16-17:Epi%20204:DecisionCurves.xlsx" TargetMode="External"/><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2" Type="http://schemas.openxmlformats.org/officeDocument/2006/relationships/oleObject" Target="Macintosh%20HD:Users:makohn:Dropbox:ATCR15-16:EPI%20204:Ch%207%20-%20Prognosis:NLSTRiskModel.xlsx" TargetMode="External"/><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2" Type="http://schemas.openxmlformats.org/officeDocument/2006/relationships/oleObject" Target="Macintosh%20HD:Users:makohn:Dropbox:ATCR15-16:EPI%20204:Ch%207%20-%20Prognosis:NLSTRiskModel.xlsx" TargetMode="External"/><Relationship Id="rId1" Type="http://schemas.openxmlformats.org/officeDocument/2006/relationships/themeOverride" Target="../theme/themeOverride5.xml"/></Relationships>
</file>

<file path=ppt/charts/_rels/chart7.xml.rels><?xml version="1.0" encoding="UTF-8" standalone="yes"?>
<Relationships xmlns="http://schemas.openxmlformats.org/package/2006/relationships"><Relationship Id="rId2" Type="http://schemas.openxmlformats.org/officeDocument/2006/relationships/oleObject" Target="Macintosh%20HD:Users:makohn:Dropbox:ATCR17-18:Epi%20204:5-PrgnosticTests:NLST.xlsx" TargetMode="External"/><Relationship Id="rId1" Type="http://schemas.openxmlformats.org/officeDocument/2006/relationships/themeOverride" Target="../theme/themeOverride6.xml"/></Relationships>
</file>

<file path=ppt/charts/_rels/chart8.xml.rels><?xml version="1.0" encoding="UTF-8" standalone="yes"?>
<Relationships xmlns="http://schemas.openxmlformats.org/package/2006/relationships"><Relationship Id="rId2" Type="http://schemas.openxmlformats.org/officeDocument/2006/relationships/oleObject" Target="Macintosh%20HD:Users:makohn:Dropbox:ATCR16-17:Epi%20204:DecisionCurves.xlsx" TargetMode="External"/><Relationship Id="rId1" Type="http://schemas.openxmlformats.org/officeDocument/2006/relationships/themeOverride" Target="../theme/themeOverride7.xml"/></Relationships>
</file>

<file path=ppt/charts/_rels/chart9.xml.rels><?xml version="1.0" encoding="UTF-8" standalone="yes"?>
<Relationships xmlns="http://schemas.openxmlformats.org/package/2006/relationships"><Relationship Id="rId2" Type="http://schemas.openxmlformats.org/officeDocument/2006/relationships/oleObject" Target="Macintosh%20HD:Users:makohn:Dropbox:ATCR16-17:Epi%20204:DecisionCurves.xlsx" TargetMode="External"/><Relationship Id="rId1" Type="http://schemas.openxmlformats.org/officeDocument/2006/relationships/themeOverride" Target="../theme/themeOverrid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929437038192001"/>
          <c:y val="9.765625E-2"/>
          <c:w val="0.73150758324952803"/>
          <c:h val="0.64453155733659595"/>
        </c:manualLayout>
      </c:layout>
      <c:scatterChart>
        <c:scatterStyle val="lineMarker"/>
        <c:varyColors val="0"/>
        <c:ser>
          <c:idx val="0"/>
          <c:order val="0"/>
          <c:tx>
            <c:strRef>
              <c:f>Sheet1!$A$2</c:f>
              <c:strCache>
                <c:ptCount val="1"/>
                <c:pt idx="0">
                  <c:v>Oncologist 1</c:v>
                </c:pt>
              </c:strCache>
            </c:strRef>
          </c:tx>
          <c:spPr>
            <a:ln w="28575">
              <a:noFill/>
            </a:ln>
          </c:spPr>
          <c:marker>
            <c:symbol val="circle"/>
            <c:size val="10"/>
            <c:spPr>
              <a:solidFill>
                <a:srgbClr val="63AAFE"/>
              </a:solidFill>
              <a:ln>
                <a:solidFill>
                  <a:srgbClr val="63AAFE"/>
                </a:solidFill>
                <a:prstDash val="solid"/>
              </a:ln>
            </c:spPr>
          </c:marker>
          <c:errBars>
            <c:errDir val="y"/>
            <c:errBarType val="both"/>
            <c:errValType val="cust"/>
            <c:noEndCap val="0"/>
            <c:plus>
              <c:numRef>
                <c:f>Sheet1!$I$3:$I$5</c:f>
                <c:numCache>
                  <c:formatCode>General</c:formatCode>
                  <c:ptCount val="3"/>
                  <c:pt idx="0">
                    <c:v>9.2161692692788497E-2</c:v>
                  </c:pt>
                  <c:pt idx="1">
                    <c:v>7.3624028686292295E-2</c:v>
                  </c:pt>
                  <c:pt idx="2">
                    <c:v>6.1326392360875101E-2</c:v>
                  </c:pt>
                </c:numCache>
              </c:numRef>
            </c:plus>
            <c:minus>
              <c:numRef>
                <c:f>Sheet1!$I$3:$I$5</c:f>
                <c:numCache>
                  <c:formatCode>General</c:formatCode>
                  <c:ptCount val="3"/>
                  <c:pt idx="0">
                    <c:v>9.2161692692788497E-2</c:v>
                  </c:pt>
                  <c:pt idx="1">
                    <c:v>7.3624028686292295E-2</c:v>
                  </c:pt>
                  <c:pt idx="2">
                    <c:v>6.1326392360875101E-2</c:v>
                  </c:pt>
                </c:numCache>
              </c:numRef>
            </c:minus>
            <c:spPr>
              <a:ln w="12700">
                <a:solidFill>
                  <a:srgbClr val="000000"/>
                </a:solidFill>
                <a:prstDash val="solid"/>
              </a:ln>
            </c:spPr>
          </c:errBars>
          <c:xVal>
            <c:numRef>
              <c:f>Sheet1!$A$3:$A$5</c:f>
              <c:numCache>
                <c:formatCode>General</c:formatCode>
                <c:ptCount val="3"/>
                <c:pt idx="0">
                  <c:v>0.5</c:v>
                </c:pt>
                <c:pt idx="1">
                  <c:v>0.35</c:v>
                </c:pt>
                <c:pt idx="2">
                  <c:v>0.2</c:v>
                </c:pt>
              </c:numCache>
            </c:numRef>
          </c:xVal>
          <c:yVal>
            <c:numRef>
              <c:f>Sheet1!$G$3:$G$5</c:f>
              <c:numCache>
                <c:formatCode>General</c:formatCode>
                <c:ptCount val="3"/>
                <c:pt idx="0">
                  <c:v>0.33</c:v>
                </c:pt>
                <c:pt idx="1">
                  <c:v>0.17</c:v>
                </c:pt>
                <c:pt idx="2">
                  <c:v>0.11</c:v>
                </c:pt>
              </c:numCache>
            </c:numRef>
          </c:yVal>
          <c:smooth val="0"/>
          <c:extLst>
            <c:ext xmlns:c16="http://schemas.microsoft.com/office/drawing/2014/chart" uri="{C3380CC4-5D6E-409C-BE32-E72D297353CC}">
              <c16:uniqueId val="{00000000-9ED8-4468-A2FA-788066845389}"/>
            </c:ext>
          </c:extLst>
        </c:ser>
        <c:ser>
          <c:idx val="2"/>
          <c:order val="1"/>
          <c:tx>
            <c:v>Oncologist 2</c:v>
          </c:tx>
          <c:spPr>
            <a:ln w="28575">
              <a:noFill/>
            </a:ln>
          </c:spPr>
          <c:marker>
            <c:symbol val="x"/>
            <c:size val="10"/>
            <c:spPr>
              <a:solidFill>
                <a:srgbClr val="DD0806"/>
              </a:solidFill>
              <a:ln>
                <a:solidFill>
                  <a:srgbClr val="DD0806"/>
                </a:solidFill>
                <a:prstDash val="solid"/>
              </a:ln>
            </c:spPr>
          </c:marker>
          <c:xVal>
            <c:numRef>
              <c:f>Sheet1!$A$5</c:f>
              <c:numCache>
                <c:formatCode>General</c:formatCode>
                <c:ptCount val="1"/>
                <c:pt idx="0">
                  <c:v>0.2</c:v>
                </c:pt>
              </c:numCache>
            </c:numRef>
          </c:xVal>
          <c:yVal>
            <c:numRef>
              <c:f>Sheet1!$G$6</c:f>
              <c:numCache>
                <c:formatCode>General</c:formatCode>
                <c:ptCount val="1"/>
                <c:pt idx="0">
                  <c:v>0.20333333333333301</c:v>
                </c:pt>
              </c:numCache>
            </c:numRef>
          </c:yVal>
          <c:smooth val="0"/>
          <c:extLst>
            <c:ext xmlns:c16="http://schemas.microsoft.com/office/drawing/2014/chart" uri="{C3380CC4-5D6E-409C-BE32-E72D297353CC}">
              <c16:uniqueId val="{00000001-9ED8-4468-A2FA-788066845389}"/>
            </c:ext>
          </c:extLst>
        </c:ser>
        <c:ser>
          <c:idx val="1"/>
          <c:order val="2"/>
          <c:spPr>
            <a:ln w="3175">
              <a:solidFill>
                <a:srgbClr val="000000"/>
              </a:solidFill>
              <a:prstDash val="solid"/>
            </a:ln>
          </c:spPr>
          <c:marker>
            <c:symbol val="none"/>
          </c:marker>
          <c:xVal>
            <c:numRef>
              <c:f>Sheet1!$P$3:$P$4</c:f>
              <c:numCache>
                <c:formatCode>General</c:formatCode>
                <c:ptCount val="2"/>
                <c:pt idx="0">
                  <c:v>0</c:v>
                </c:pt>
                <c:pt idx="1">
                  <c:v>1</c:v>
                </c:pt>
              </c:numCache>
            </c:numRef>
          </c:xVal>
          <c:yVal>
            <c:numRef>
              <c:f>Sheet1!$Q$3:$Q$4</c:f>
              <c:numCache>
                <c:formatCode>General</c:formatCode>
                <c:ptCount val="2"/>
                <c:pt idx="0">
                  <c:v>0</c:v>
                </c:pt>
                <c:pt idx="1">
                  <c:v>1</c:v>
                </c:pt>
              </c:numCache>
            </c:numRef>
          </c:yVal>
          <c:smooth val="0"/>
          <c:extLst>
            <c:ext xmlns:c16="http://schemas.microsoft.com/office/drawing/2014/chart" uri="{C3380CC4-5D6E-409C-BE32-E72D297353CC}">
              <c16:uniqueId val="{00000002-9ED8-4468-A2FA-788066845389}"/>
            </c:ext>
          </c:extLst>
        </c:ser>
        <c:ser>
          <c:idx val="3"/>
          <c:order val="3"/>
          <c:tx>
            <c:v>Oncologist 3</c:v>
          </c:tx>
          <c:spPr>
            <a:ln w="28575">
              <a:noFill/>
            </a:ln>
          </c:spPr>
          <c:marker>
            <c:symbol val="diamond"/>
            <c:size val="13"/>
          </c:marker>
          <c:errBars>
            <c:errDir val="y"/>
            <c:errBarType val="both"/>
            <c:errValType val="cust"/>
            <c:noEndCap val="0"/>
            <c:plus>
              <c:numRef>
                <c:f>Sheet1!$H$9:$H$11</c:f>
                <c:numCache>
                  <c:formatCode>General</c:formatCode>
                  <c:ptCount val="3"/>
                  <c:pt idx="0">
                    <c:v>9.2161692692788594E-2</c:v>
                  </c:pt>
                  <c:pt idx="1">
                    <c:v>7.3624028686292295E-2</c:v>
                  </c:pt>
                  <c:pt idx="2">
                    <c:v>6.1326392360875101E-2</c:v>
                  </c:pt>
                </c:numCache>
              </c:numRef>
            </c:plus>
            <c:minus>
              <c:numRef>
                <c:f>Sheet1!$H$9:$H$11</c:f>
                <c:numCache>
                  <c:formatCode>General</c:formatCode>
                  <c:ptCount val="3"/>
                  <c:pt idx="0">
                    <c:v>9.2161692692788594E-2</c:v>
                  </c:pt>
                  <c:pt idx="1">
                    <c:v>7.3624028686292295E-2</c:v>
                  </c:pt>
                  <c:pt idx="2">
                    <c:v>6.1326392360875101E-2</c:v>
                  </c:pt>
                </c:numCache>
              </c:numRef>
            </c:minus>
          </c:errBars>
          <c:xVal>
            <c:numRef>
              <c:f>Sheet1!$A$9:$A$11</c:f>
              <c:numCache>
                <c:formatCode>General</c:formatCode>
                <c:ptCount val="3"/>
                <c:pt idx="0">
                  <c:v>0.25</c:v>
                </c:pt>
                <c:pt idx="1">
                  <c:v>0.1</c:v>
                </c:pt>
                <c:pt idx="2">
                  <c:v>0.05</c:v>
                </c:pt>
              </c:numCache>
            </c:numRef>
          </c:xVal>
          <c:yVal>
            <c:numRef>
              <c:f>Sheet1!$G$9:$G$11</c:f>
              <c:numCache>
                <c:formatCode>General</c:formatCode>
                <c:ptCount val="3"/>
                <c:pt idx="0">
                  <c:v>0.33</c:v>
                </c:pt>
                <c:pt idx="1">
                  <c:v>0.17</c:v>
                </c:pt>
                <c:pt idx="2">
                  <c:v>0.11</c:v>
                </c:pt>
              </c:numCache>
            </c:numRef>
          </c:yVal>
          <c:smooth val="0"/>
          <c:extLst>
            <c:ext xmlns:c16="http://schemas.microsoft.com/office/drawing/2014/chart" uri="{C3380CC4-5D6E-409C-BE32-E72D297353CC}">
              <c16:uniqueId val="{00000003-9ED8-4468-A2FA-788066845389}"/>
            </c:ext>
          </c:extLst>
        </c:ser>
        <c:dLbls>
          <c:showLegendKey val="0"/>
          <c:showVal val="0"/>
          <c:showCatName val="0"/>
          <c:showSerName val="0"/>
          <c:showPercent val="0"/>
          <c:showBubbleSize val="0"/>
        </c:dLbls>
        <c:axId val="1819705368"/>
        <c:axId val="1815001176"/>
      </c:scatterChart>
      <c:valAx>
        <c:axId val="1819705368"/>
        <c:scaling>
          <c:orientation val="minMax"/>
          <c:max val="1"/>
        </c:scaling>
        <c:delete val="0"/>
        <c:axPos val="b"/>
        <c:title>
          <c:tx>
            <c:rich>
              <a:bodyPr/>
              <a:lstStyle/>
              <a:p>
                <a:pPr>
                  <a:defRPr sz="2400" b="1" i="0" u="none" strike="noStrike" baseline="0">
                    <a:solidFill>
                      <a:srgbClr val="000000"/>
                    </a:solidFill>
                    <a:latin typeface="Arial"/>
                    <a:ea typeface="Arial"/>
                    <a:cs typeface="Arial"/>
                  </a:defRPr>
                </a:pPr>
                <a:r>
                  <a:rPr lang="en-US" sz="2400"/>
                  <a:t>Predicted Risk of Cancer</a:t>
                </a:r>
              </a:p>
            </c:rich>
          </c:tx>
          <c:layout>
            <c:manualLayout>
              <c:xMode val="edge"/>
              <c:yMode val="edge"/>
              <c:x val="0.312329080488563"/>
              <c:y val="0.86328166164477405"/>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450" b="0" i="0" u="none" strike="noStrike" baseline="0">
                <a:solidFill>
                  <a:srgbClr val="000000"/>
                </a:solidFill>
                <a:latin typeface="Arial"/>
                <a:ea typeface="Arial"/>
                <a:cs typeface="Arial"/>
              </a:defRPr>
            </a:pPr>
            <a:endParaRPr lang="en-US"/>
          </a:p>
        </c:txPr>
        <c:crossAx val="1815001176"/>
        <c:crosses val="autoZero"/>
        <c:crossBetween val="midCat"/>
      </c:valAx>
      <c:valAx>
        <c:axId val="1815001176"/>
        <c:scaling>
          <c:orientation val="minMax"/>
          <c:max val="1"/>
        </c:scaling>
        <c:delete val="0"/>
        <c:axPos val="l"/>
        <c:title>
          <c:tx>
            <c:rich>
              <a:bodyPr/>
              <a:lstStyle/>
              <a:p>
                <a:pPr>
                  <a:defRPr sz="2000" b="1" i="0" u="none" strike="noStrike" baseline="0">
                    <a:solidFill>
                      <a:srgbClr val="000000"/>
                    </a:solidFill>
                    <a:latin typeface="Arial"/>
                    <a:ea typeface="Arial"/>
                    <a:cs typeface="Arial"/>
                  </a:defRPr>
                </a:pPr>
                <a:r>
                  <a:rPr lang="en-US" sz="2000"/>
                  <a:t>Observed Proportion with Cancer</a:t>
                </a:r>
              </a:p>
            </c:rich>
          </c:tx>
          <c:layout>
            <c:manualLayout>
              <c:xMode val="edge"/>
              <c:yMode val="edge"/>
              <c:x val="1.0958915104861799E-2"/>
              <c:y val="6.2500029802336599E-2"/>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450" b="0" i="0" u="none" strike="noStrike" baseline="0">
                <a:solidFill>
                  <a:srgbClr val="000000"/>
                </a:solidFill>
                <a:latin typeface="Arial"/>
                <a:ea typeface="Arial"/>
                <a:cs typeface="Arial"/>
              </a:defRPr>
            </a:pPr>
            <a:endParaRPr lang="en-US"/>
          </a:p>
        </c:txPr>
        <c:crossAx val="1819705368"/>
        <c:crosses val="autoZero"/>
        <c:crossBetween val="midCat"/>
        <c:majorUnit val="0.2"/>
      </c:valAx>
      <c:spPr>
        <a:noFill/>
        <a:ln w="12700">
          <a:solidFill>
            <a:srgbClr val="808080"/>
          </a:solidFill>
          <a:prstDash val="solid"/>
        </a:ln>
      </c:spPr>
    </c:plotArea>
    <c:legend>
      <c:legendPos val="r"/>
      <c:legendEntry>
        <c:idx val="2"/>
        <c:delete val="1"/>
      </c:legendEntry>
      <c:layout>
        <c:manualLayout>
          <c:xMode val="edge"/>
          <c:yMode val="edge"/>
          <c:x val="0.227397488425883"/>
          <c:y val="0.17578133381907199"/>
          <c:w val="0.19619834030647201"/>
          <c:h val="0.21875584399606299"/>
        </c:manualLayout>
      </c:layout>
      <c:overlay val="0"/>
      <c:spPr>
        <a:solidFill>
          <a:srgbClr val="FFFFFF"/>
        </a:solidFill>
        <a:ln w="3175">
          <a:solidFill>
            <a:srgbClr val="000000"/>
          </a:solidFill>
          <a:prstDash val="solid"/>
        </a:ln>
      </c:spPr>
      <c:txPr>
        <a:bodyPr/>
        <a:lstStyle/>
        <a:p>
          <a:pPr>
            <a:defRPr sz="1600" b="0"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9525">
      <a:noFill/>
    </a:ln>
  </c:spPr>
  <c:txPr>
    <a:bodyPr/>
    <a:lstStyle/>
    <a:p>
      <a:pPr>
        <a:defRPr sz="1050" b="0" i="0" u="none" strike="noStrike" baseline="0">
          <a:solidFill>
            <a:srgbClr val="000000"/>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3907248365853"/>
          <c:y val="3.64145658263305E-2"/>
          <c:w val="0.77298971021241303"/>
          <c:h val="0.85826330532212902"/>
        </c:manualLayout>
      </c:layout>
      <c:scatterChart>
        <c:scatterStyle val="lineMarker"/>
        <c:varyColors val="0"/>
        <c:ser>
          <c:idx val="0"/>
          <c:order val="0"/>
          <c:tx>
            <c:strRef>
              <c:f>'Decision Curve 2 New'!$F$17</c:f>
              <c:strCache>
                <c:ptCount val="1"/>
                <c:pt idx="0">
                  <c:v>Treat All</c:v>
                </c:pt>
              </c:strCache>
            </c:strRef>
          </c:tx>
          <c:spPr>
            <a:ln w="47625">
              <a:solidFill>
                <a:schemeClr val="accent1"/>
              </a:solidFill>
            </a:ln>
          </c:spPr>
          <c:marker>
            <c:symbol val="none"/>
          </c:marker>
          <c:dPt>
            <c:idx val="0"/>
            <c:marker>
              <c:symbol val="diamond"/>
              <c:size val="9"/>
            </c:marker>
            <c:bubble3D val="0"/>
            <c:extLst>
              <c:ext xmlns:c16="http://schemas.microsoft.com/office/drawing/2014/chart" uri="{C3380CC4-5D6E-409C-BE32-E72D297353CC}">
                <c16:uniqueId val="{00000000-A21E-4806-BB3E-03691B2FF752}"/>
              </c:ext>
            </c:extLst>
          </c:dPt>
          <c:dPt>
            <c:idx val="7"/>
            <c:marker>
              <c:symbol val="diamond"/>
              <c:size val="9"/>
            </c:marker>
            <c:bubble3D val="0"/>
            <c:extLst>
              <c:ext xmlns:c16="http://schemas.microsoft.com/office/drawing/2014/chart" uri="{C3380CC4-5D6E-409C-BE32-E72D297353CC}">
                <c16:uniqueId val="{00000001-A21E-4806-BB3E-03691B2FF752}"/>
              </c:ext>
            </c:extLst>
          </c:dPt>
          <c:xVal>
            <c:numRef>
              <c:f>'Decision Curve 2 New'!$C$21:$C$44</c:f>
              <c:numCache>
                <c:formatCode>General</c:formatCode>
                <c:ptCount val="24"/>
                <c:pt idx="1">
                  <c:v>0.5</c:v>
                </c:pt>
                <c:pt idx="2">
                  <c:v>0.45</c:v>
                </c:pt>
                <c:pt idx="3">
                  <c:v>0.4</c:v>
                </c:pt>
                <c:pt idx="4">
                  <c:v>0.35</c:v>
                </c:pt>
                <c:pt idx="5">
                  <c:v>0.33333333333333298</c:v>
                </c:pt>
                <c:pt idx="6">
                  <c:v>0.3</c:v>
                </c:pt>
                <c:pt idx="7">
                  <c:v>0.25</c:v>
                </c:pt>
                <c:pt idx="8">
                  <c:v>0.2</c:v>
                </c:pt>
                <c:pt idx="9">
                  <c:v>0.18</c:v>
                </c:pt>
                <c:pt idx="10">
                  <c:v>0.16666666666666699</c:v>
                </c:pt>
                <c:pt idx="11">
                  <c:v>0.15</c:v>
                </c:pt>
                <c:pt idx="12">
                  <c:v>0.13500000000000001</c:v>
                </c:pt>
                <c:pt idx="13">
                  <c:v>0.125</c:v>
                </c:pt>
                <c:pt idx="14">
                  <c:v>0.11111111111111099</c:v>
                </c:pt>
                <c:pt idx="15">
                  <c:v>9.0909090909090898E-2</c:v>
                </c:pt>
                <c:pt idx="16">
                  <c:v>7.4999999999999997E-2</c:v>
                </c:pt>
                <c:pt idx="17">
                  <c:v>6.25E-2</c:v>
                </c:pt>
                <c:pt idx="18">
                  <c:v>5.2631578947368397E-2</c:v>
                </c:pt>
                <c:pt idx="19">
                  <c:v>0.05</c:v>
                </c:pt>
                <c:pt idx="20">
                  <c:v>0.04</c:v>
                </c:pt>
                <c:pt idx="21">
                  <c:v>3.8461538461538498E-2</c:v>
                </c:pt>
                <c:pt idx="22">
                  <c:v>1.9607843137254902E-2</c:v>
                </c:pt>
                <c:pt idx="23">
                  <c:v>9.9009900990098994E-3</c:v>
                </c:pt>
              </c:numCache>
            </c:numRef>
          </c:xVal>
          <c:yVal>
            <c:numRef>
              <c:f>'Decision Curve 2 New'!$H$21:$H$44</c:f>
              <c:numCache>
                <c:formatCode>General</c:formatCode>
                <c:ptCount val="24"/>
                <c:pt idx="1">
                  <c:v>-0.59333333333333305</c:v>
                </c:pt>
                <c:pt idx="2">
                  <c:v>-0.44848484848484799</c:v>
                </c:pt>
                <c:pt idx="3">
                  <c:v>-0.327777777777778</c:v>
                </c:pt>
                <c:pt idx="4">
                  <c:v>-0.22564102564102601</c:v>
                </c:pt>
                <c:pt idx="5">
                  <c:v>-0.19500000000000001</c:v>
                </c:pt>
                <c:pt idx="6">
                  <c:v>-0.13809523809523799</c:v>
                </c:pt>
                <c:pt idx="7">
                  <c:v>-6.22222222222222E-2</c:v>
                </c:pt>
                <c:pt idx="8">
                  <c:v>4.1666666666666701E-3</c:v>
                </c:pt>
                <c:pt idx="9">
                  <c:v>2.84552845528456E-2</c:v>
                </c:pt>
                <c:pt idx="10">
                  <c:v>4.3999999999999997E-2</c:v>
                </c:pt>
                <c:pt idx="11">
                  <c:v>6.2745098039215699E-2</c:v>
                </c:pt>
                <c:pt idx="12">
                  <c:v>7.8998073217726394E-2</c:v>
                </c:pt>
                <c:pt idx="13">
                  <c:v>8.9523809523809506E-2</c:v>
                </c:pt>
                <c:pt idx="14">
                  <c:v>0.10375</c:v>
                </c:pt>
                <c:pt idx="15">
                  <c:v>0.12366666666666699</c:v>
                </c:pt>
                <c:pt idx="16">
                  <c:v>0.13873873873873899</c:v>
                </c:pt>
                <c:pt idx="17">
                  <c:v>0.15022222222222201</c:v>
                </c:pt>
                <c:pt idx="18">
                  <c:v>0.15907407407407401</c:v>
                </c:pt>
                <c:pt idx="19">
                  <c:v>0.16140350877192999</c:v>
                </c:pt>
                <c:pt idx="20">
                  <c:v>0.17013888888888901</c:v>
                </c:pt>
                <c:pt idx="21">
                  <c:v>0.17146666666666699</c:v>
                </c:pt>
                <c:pt idx="22">
                  <c:v>0.18740000000000001</c:v>
                </c:pt>
                <c:pt idx="23">
                  <c:v>0.19536666666666699</c:v>
                </c:pt>
              </c:numCache>
            </c:numRef>
          </c:yVal>
          <c:smooth val="0"/>
          <c:extLst>
            <c:ext xmlns:c16="http://schemas.microsoft.com/office/drawing/2014/chart" uri="{C3380CC4-5D6E-409C-BE32-E72D297353CC}">
              <c16:uniqueId val="{00000002-A21E-4806-BB3E-03691B2FF752}"/>
            </c:ext>
          </c:extLst>
        </c:ser>
        <c:ser>
          <c:idx val="1"/>
          <c:order val="1"/>
          <c:tx>
            <c:strRef>
              <c:f>'Decision Curve 2 New'!$I$17</c:f>
              <c:strCache>
                <c:ptCount val="1"/>
                <c:pt idx="0">
                  <c:v>Oncologist 1</c:v>
                </c:pt>
              </c:strCache>
            </c:strRef>
          </c:tx>
          <c:spPr>
            <a:ln w="47625">
              <a:solidFill>
                <a:srgbClr val="FF6600"/>
              </a:solidFill>
            </a:ln>
          </c:spPr>
          <c:marker>
            <c:symbol val="none"/>
          </c:marker>
          <c:dPt>
            <c:idx val="7"/>
            <c:marker>
              <c:symbol val="square"/>
              <c:size val="9"/>
            </c:marker>
            <c:bubble3D val="0"/>
            <c:extLst>
              <c:ext xmlns:c16="http://schemas.microsoft.com/office/drawing/2014/chart" uri="{C3380CC4-5D6E-409C-BE32-E72D297353CC}">
                <c16:uniqueId val="{00000003-A21E-4806-BB3E-03691B2FF752}"/>
              </c:ext>
            </c:extLst>
          </c:dPt>
          <c:xVal>
            <c:numRef>
              <c:f>'Decision Curve 2 New'!$C$21:$C$44</c:f>
              <c:numCache>
                <c:formatCode>General</c:formatCode>
                <c:ptCount val="24"/>
                <c:pt idx="1">
                  <c:v>0.5</c:v>
                </c:pt>
                <c:pt idx="2">
                  <c:v>0.45</c:v>
                </c:pt>
                <c:pt idx="3">
                  <c:v>0.4</c:v>
                </c:pt>
                <c:pt idx="4">
                  <c:v>0.35</c:v>
                </c:pt>
                <c:pt idx="5">
                  <c:v>0.33333333333333298</c:v>
                </c:pt>
                <c:pt idx="6">
                  <c:v>0.3</c:v>
                </c:pt>
                <c:pt idx="7">
                  <c:v>0.25</c:v>
                </c:pt>
                <c:pt idx="8">
                  <c:v>0.2</c:v>
                </c:pt>
                <c:pt idx="9">
                  <c:v>0.18</c:v>
                </c:pt>
                <c:pt idx="10">
                  <c:v>0.16666666666666699</c:v>
                </c:pt>
                <c:pt idx="11">
                  <c:v>0.15</c:v>
                </c:pt>
                <c:pt idx="12">
                  <c:v>0.13500000000000001</c:v>
                </c:pt>
                <c:pt idx="13">
                  <c:v>0.125</c:v>
                </c:pt>
                <c:pt idx="14">
                  <c:v>0.11111111111111099</c:v>
                </c:pt>
                <c:pt idx="15">
                  <c:v>9.0909090909090898E-2</c:v>
                </c:pt>
                <c:pt idx="16">
                  <c:v>7.4999999999999997E-2</c:v>
                </c:pt>
                <c:pt idx="17">
                  <c:v>6.25E-2</c:v>
                </c:pt>
                <c:pt idx="18">
                  <c:v>5.2631578947368397E-2</c:v>
                </c:pt>
                <c:pt idx="19">
                  <c:v>0.05</c:v>
                </c:pt>
                <c:pt idx="20">
                  <c:v>0.04</c:v>
                </c:pt>
                <c:pt idx="21">
                  <c:v>3.8461538461538498E-2</c:v>
                </c:pt>
                <c:pt idx="22">
                  <c:v>1.9607843137254902E-2</c:v>
                </c:pt>
                <c:pt idx="23">
                  <c:v>9.9009900990098994E-3</c:v>
                </c:pt>
              </c:numCache>
            </c:numRef>
          </c:xVal>
          <c:yVal>
            <c:numRef>
              <c:f>'Decision Curve 2 New'!$L$21:$L$44</c:f>
              <c:numCache>
                <c:formatCode>General</c:formatCode>
                <c:ptCount val="24"/>
                <c:pt idx="1">
                  <c:v>-0.11333333333333299</c:v>
                </c:pt>
                <c:pt idx="2">
                  <c:v>-7.2727272727272696E-2</c:v>
                </c:pt>
                <c:pt idx="3">
                  <c:v>-3.8888888888888903E-2</c:v>
                </c:pt>
                <c:pt idx="4">
                  <c:v>-0.102564102564103</c:v>
                </c:pt>
                <c:pt idx="5">
                  <c:v>-8.3333333333333301E-2</c:v>
                </c:pt>
                <c:pt idx="6">
                  <c:v>-4.7619047619047603E-2</c:v>
                </c:pt>
                <c:pt idx="7">
                  <c:v>0</c:v>
                </c:pt>
                <c:pt idx="8">
                  <c:v>4.1666666666666701E-3</c:v>
                </c:pt>
                <c:pt idx="9">
                  <c:v>2.9186991869918699E-2</c:v>
                </c:pt>
                <c:pt idx="10">
                  <c:v>4.3999999999999997E-2</c:v>
                </c:pt>
                <c:pt idx="11">
                  <c:v>6.2745098039215699E-2</c:v>
                </c:pt>
                <c:pt idx="12">
                  <c:v>7.8998073217726394E-2</c:v>
                </c:pt>
                <c:pt idx="13">
                  <c:v>8.9523809523809506E-2</c:v>
                </c:pt>
                <c:pt idx="14">
                  <c:v>0.10375</c:v>
                </c:pt>
                <c:pt idx="15">
                  <c:v>0.12366666666666699</c:v>
                </c:pt>
                <c:pt idx="16">
                  <c:v>0.13873873873873899</c:v>
                </c:pt>
                <c:pt idx="17">
                  <c:v>0.15022222222222201</c:v>
                </c:pt>
                <c:pt idx="18">
                  <c:v>0.15907407407407401</c:v>
                </c:pt>
                <c:pt idx="19">
                  <c:v>0.16140350877192999</c:v>
                </c:pt>
                <c:pt idx="20">
                  <c:v>0.17013888888888901</c:v>
                </c:pt>
                <c:pt idx="21">
                  <c:v>0.17146666666666699</c:v>
                </c:pt>
                <c:pt idx="22">
                  <c:v>0.18740000000000001</c:v>
                </c:pt>
                <c:pt idx="23">
                  <c:v>0.19536666666666699</c:v>
                </c:pt>
              </c:numCache>
            </c:numRef>
          </c:yVal>
          <c:smooth val="0"/>
          <c:extLst>
            <c:ext xmlns:c16="http://schemas.microsoft.com/office/drawing/2014/chart" uri="{C3380CC4-5D6E-409C-BE32-E72D297353CC}">
              <c16:uniqueId val="{00000004-A21E-4806-BB3E-03691B2FF752}"/>
            </c:ext>
          </c:extLst>
        </c:ser>
        <c:ser>
          <c:idx val="2"/>
          <c:order val="2"/>
          <c:tx>
            <c:strRef>
              <c:f>'Decision Curve 2 New'!$M$17</c:f>
              <c:strCache>
                <c:ptCount val="1"/>
                <c:pt idx="0">
                  <c:v>Recalibrated</c:v>
                </c:pt>
              </c:strCache>
            </c:strRef>
          </c:tx>
          <c:spPr>
            <a:ln w="47625">
              <a:solidFill>
                <a:schemeClr val="accent3"/>
              </a:solidFill>
            </a:ln>
          </c:spPr>
          <c:marker>
            <c:symbol val="none"/>
          </c:marker>
          <c:dPt>
            <c:idx val="7"/>
            <c:marker>
              <c:symbol val="triangle"/>
              <c:size val="9"/>
            </c:marker>
            <c:bubble3D val="0"/>
            <c:extLst>
              <c:ext xmlns:c16="http://schemas.microsoft.com/office/drawing/2014/chart" uri="{C3380CC4-5D6E-409C-BE32-E72D297353CC}">
                <c16:uniqueId val="{00000005-A21E-4806-BB3E-03691B2FF752}"/>
              </c:ext>
            </c:extLst>
          </c:dPt>
          <c:xVal>
            <c:numRef>
              <c:f>'Decision Curve 2 New'!$C$21:$C$44</c:f>
              <c:numCache>
                <c:formatCode>General</c:formatCode>
                <c:ptCount val="24"/>
                <c:pt idx="1">
                  <c:v>0.5</c:v>
                </c:pt>
                <c:pt idx="2">
                  <c:v>0.45</c:v>
                </c:pt>
                <c:pt idx="3">
                  <c:v>0.4</c:v>
                </c:pt>
                <c:pt idx="4">
                  <c:v>0.35</c:v>
                </c:pt>
                <c:pt idx="5">
                  <c:v>0.33333333333333298</c:v>
                </c:pt>
                <c:pt idx="6">
                  <c:v>0.3</c:v>
                </c:pt>
                <c:pt idx="7">
                  <c:v>0.25</c:v>
                </c:pt>
                <c:pt idx="8">
                  <c:v>0.2</c:v>
                </c:pt>
                <c:pt idx="9">
                  <c:v>0.18</c:v>
                </c:pt>
                <c:pt idx="10">
                  <c:v>0.16666666666666699</c:v>
                </c:pt>
                <c:pt idx="11">
                  <c:v>0.15</c:v>
                </c:pt>
                <c:pt idx="12">
                  <c:v>0.13500000000000001</c:v>
                </c:pt>
                <c:pt idx="13">
                  <c:v>0.125</c:v>
                </c:pt>
                <c:pt idx="14">
                  <c:v>0.11111111111111099</c:v>
                </c:pt>
                <c:pt idx="15">
                  <c:v>9.0909090909090898E-2</c:v>
                </c:pt>
                <c:pt idx="16">
                  <c:v>7.4999999999999997E-2</c:v>
                </c:pt>
                <c:pt idx="17">
                  <c:v>6.25E-2</c:v>
                </c:pt>
                <c:pt idx="18">
                  <c:v>5.2631578947368397E-2</c:v>
                </c:pt>
                <c:pt idx="19">
                  <c:v>0.05</c:v>
                </c:pt>
                <c:pt idx="20">
                  <c:v>0.04</c:v>
                </c:pt>
                <c:pt idx="21">
                  <c:v>3.8461538461538498E-2</c:v>
                </c:pt>
                <c:pt idx="22">
                  <c:v>1.9607843137254902E-2</c:v>
                </c:pt>
                <c:pt idx="23">
                  <c:v>9.9009900990098994E-3</c:v>
                </c:pt>
              </c:numCache>
            </c:numRef>
          </c:xVal>
          <c:yVal>
            <c:numRef>
              <c:f>'Decision Curve 2 New'!$Q$21:$Q$44</c:f>
              <c:numCache>
                <c:formatCode>General</c:formatCode>
                <c:ptCount val="24"/>
                <c:pt idx="1">
                  <c:v>0</c:v>
                </c:pt>
                <c:pt idx="2">
                  <c:v>0</c:v>
                </c:pt>
                <c:pt idx="3">
                  <c:v>0</c:v>
                </c:pt>
                <c:pt idx="4">
                  <c:v>0</c:v>
                </c:pt>
                <c:pt idx="5">
                  <c:v>0</c:v>
                </c:pt>
                <c:pt idx="6">
                  <c:v>1.4285714285714299E-2</c:v>
                </c:pt>
                <c:pt idx="7">
                  <c:v>3.5555555555555597E-2</c:v>
                </c:pt>
                <c:pt idx="8">
                  <c:v>5.4166666666666703E-2</c:v>
                </c:pt>
                <c:pt idx="9">
                  <c:v>6.0975609756097601E-2</c:v>
                </c:pt>
                <c:pt idx="10">
                  <c:v>6.6666666666666693E-2</c:v>
                </c:pt>
                <c:pt idx="11">
                  <c:v>7.8431372549019607E-2</c:v>
                </c:pt>
                <c:pt idx="12">
                  <c:v>8.8631984585741799E-2</c:v>
                </c:pt>
                <c:pt idx="13">
                  <c:v>9.5238095238095205E-2</c:v>
                </c:pt>
                <c:pt idx="14">
                  <c:v>0.104166666666667</c:v>
                </c:pt>
                <c:pt idx="15">
                  <c:v>0.12366666666666699</c:v>
                </c:pt>
                <c:pt idx="16">
                  <c:v>0.13873873873873899</c:v>
                </c:pt>
                <c:pt idx="17">
                  <c:v>0.15022222222222201</c:v>
                </c:pt>
                <c:pt idx="18">
                  <c:v>0.15907407407407401</c:v>
                </c:pt>
                <c:pt idx="19">
                  <c:v>0.16140350877192999</c:v>
                </c:pt>
                <c:pt idx="20">
                  <c:v>0.17013888888888901</c:v>
                </c:pt>
                <c:pt idx="21">
                  <c:v>0.17146666666666699</c:v>
                </c:pt>
                <c:pt idx="22">
                  <c:v>0.18740000000000001</c:v>
                </c:pt>
                <c:pt idx="23">
                  <c:v>0.19536666666666699</c:v>
                </c:pt>
              </c:numCache>
            </c:numRef>
          </c:yVal>
          <c:smooth val="0"/>
          <c:extLst>
            <c:ext xmlns:c16="http://schemas.microsoft.com/office/drawing/2014/chart" uri="{C3380CC4-5D6E-409C-BE32-E72D297353CC}">
              <c16:uniqueId val="{00000006-A21E-4806-BB3E-03691B2FF752}"/>
            </c:ext>
          </c:extLst>
        </c:ser>
        <c:ser>
          <c:idx val="3"/>
          <c:order val="3"/>
          <c:tx>
            <c:strRef>
              <c:f>'Decision Curve 2 New'!$R$17:$U$17</c:f>
              <c:strCache>
                <c:ptCount val="1"/>
                <c:pt idx="0">
                  <c:v>Oncologist 3</c:v>
                </c:pt>
              </c:strCache>
            </c:strRef>
          </c:tx>
          <c:spPr>
            <a:ln w="47625">
              <a:solidFill>
                <a:schemeClr val="tx1"/>
              </a:solidFill>
            </a:ln>
          </c:spPr>
          <c:marker>
            <c:symbol val="none"/>
          </c:marker>
          <c:xVal>
            <c:numRef>
              <c:f>'Decision Curve 2 New'!$C$22:$C$44</c:f>
              <c:numCache>
                <c:formatCode>General</c:formatCode>
                <c:ptCount val="23"/>
                <c:pt idx="0">
                  <c:v>0.5</c:v>
                </c:pt>
                <c:pt idx="1">
                  <c:v>0.45</c:v>
                </c:pt>
                <c:pt idx="2">
                  <c:v>0.4</c:v>
                </c:pt>
                <c:pt idx="3">
                  <c:v>0.35</c:v>
                </c:pt>
                <c:pt idx="4">
                  <c:v>0.33333333333333298</c:v>
                </c:pt>
                <c:pt idx="5">
                  <c:v>0.3</c:v>
                </c:pt>
                <c:pt idx="6">
                  <c:v>0.25</c:v>
                </c:pt>
                <c:pt idx="7">
                  <c:v>0.2</c:v>
                </c:pt>
                <c:pt idx="8">
                  <c:v>0.18</c:v>
                </c:pt>
                <c:pt idx="9">
                  <c:v>0.16666666666666699</c:v>
                </c:pt>
                <c:pt idx="10">
                  <c:v>0.15</c:v>
                </c:pt>
                <c:pt idx="11">
                  <c:v>0.13500000000000001</c:v>
                </c:pt>
                <c:pt idx="12">
                  <c:v>0.125</c:v>
                </c:pt>
                <c:pt idx="13">
                  <c:v>0.11111111111111099</c:v>
                </c:pt>
                <c:pt idx="14">
                  <c:v>9.0909090909090898E-2</c:v>
                </c:pt>
                <c:pt idx="15">
                  <c:v>7.4999999999999997E-2</c:v>
                </c:pt>
                <c:pt idx="16">
                  <c:v>6.25E-2</c:v>
                </c:pt>
                <c:pt idx="17">
                  <c:v>5.2631578947368397E-2</c:v>
                </c:pt>
                <c:pt idx="18">
                  <c:v>0.05</c:v>
                </c:pt>
                <c:pt idx="19">
                  <c:v>0.04</c:v>
                </c:pt>
                <c:pt idx="20">
                  <c:v>3.8461538461538498E-2</c:v>
                </c:pt>
                <c:pt idx="21">
                  <c:v>1.9607843137254902E-2</c:v>
                </c:pt>
                <c:pt idx="22">
                  <c:v>9.9009900990098994E-3</c:v>
                </c:pt>
              </c:numCache>
            </c:numRef>
          </c:xVal>
          <c:yVal>
            <c:numRef>
              <c:f>'Decision Curve 2 New'!$V$22:$V$44</c:f>
              <c:numCache>
                <c:formatCode>General</c:formatCode>
                <c:ptCount val="23"/>
                <c:pt idx="0">
                  <c:v>0</c:v>
                </c:pt>
                <c:pt idx="1">
                  <c:v>0</c:v>
                </c:pt>
                <c:pt idx="2">
                  <c:v>0</c:v>
                </c:pt>
                <c:pt idx="3">
                  <c:v>0</c:v>
                </c:pt>
                <c:pt idx="4">
                  <c:v>0</c:v>
                </c:pt>
                <c:pt idx="5">
                  <c:v>0</c:v>
                </c:pt>
                <c:pt idx="6">
                  <c:v>3.5555555555555597E-2</c:v>
                </c:pt>
                <c:pt idx="7">
                  <c:v>5.4166666666666703E-2</c:v>
                </c:pt>
                <c:pt idx="8">
                  <c:v>6.0975609756097601E-2</c:v>
                </c:pt>
                <c:pt idx="9">
                  <c:v>6.5333333333333299E-2</c:v>
                </c:pt>
                <c:pt idx="10">
                  <c:v>7.0588235294117604E-2</c:v>
                </c:pt>
                <c:pt idx="11">
                  <c:v>7.5144508670520194E-2</c:v>
                </c:pt>
                <c:pt idx="12">
                  <c:v>7.8095238095238106E-2</c:v>
                </c:pt>
                <c:pt idx="13">
                  <c:v>8.20833333333333E-2</c:v>
                </c:pt>
                <c:pt idx="14">
                  <c:v>0.116666666666667</c:v>
                </c:pt>
                <c:pt idx="15">
                  <c:v>0.126126126126126</c:v>
                </c:pt>
                <c:pt idx="16">
                  <c:v>0.133333333333333</c:v>
                </c:pt>
                <c:pt idx="17">
                  <c:v>0.13888888888888901</c:v>
                </c:pt>
                <c:pt idx="18">
                  <c:v>0.16140350877192999</c:v>
                </c:pt>
                <c:pt idx="19">
                  <c:v>0.17013888888888901</c:v>
                </c:pt>
                <c:pt idx="20">
                  <c:v>0.17146666666666699</c:v>
                </c:pt>
                <c:pt idx="21">
                  <c:v>0.18740000000000001</c:v>
                </c:pt>
                <c:pt idx="22">
                  <c:v>0.19536666666666699</c:v>
                </c:pt>
              </c:numCache>
            </c:numRef>
          </c:yVal>
          <c:smooth val="0"/>
          <c:extLst>
            <c:ext xmlns:c16="http://schemas.microsoft.com/office/drawing/2014/chart" uri="{C3380CC4-5D6E-409C-BE32-E72D297353CC}">
              <c16:uniqueId val="{00000007-A21E-4806-BB3E-03691B2FF752}"/>
            </c:ext>
          </c:extLst>
        </c:ser>
        <c:dLbls>
          <c:showLegendKey val="0"/>
          <c:showVal val="0"/>
          <c:showCatName val="0"/>
          <c:showSerName val="0"/>
          <c:showPercent val="0"/>
          <c:showBubbleSize val="0"/>
        </c:dLbls>
        <c:axId val="1821809464"/>
        <c:axId val="1821815208"/>
      </c:scatterChart>
      <c:valAx>
        <c:axId val="1821809464"/>
        <c:scaling>
          <c:orientation val="minMax"/>
          <c:max val="0.35"/>
        </c:scaling>
        <c:delete val="0"/>
        <c:axPos val="b"/>
        <c:title>
          <c:tx>
            <c:rich>
              <a:bodyPr/>
              <a:lstStyle/>
              <a:p>
                <a:pPr>
                  <a:defRPr sz="1800"/>
                </a:pPr>
                <a:r>
                  <a:rPr lang="en-US" sz="1800"/>
                  <a:t>Treatment Threshold</a:t>
                </a:r>
              </a:p>
            </c:rich>
          </c:tx>
          <c:layout/>
          <c:overlay val="0"/>
        </c:title>
        <c:numFmt formatCode="General" sourceLinked="1"/>
        <c:majorTickMark val="out"/>
        <c:minorTickMark val="none"/>
        <c:tickLblPos val="nextTo"/>
        <c:crossAx val="1821815208"/>
        <c:crosses val="autoZero"/>
        <c:crossBetween val="midCat"/>
      </c:valAx>
      <c:valAx>
        <c:axId val="1821815208"/>
        <c:scaling>
          <c:orientation val="minMax"/>
          <c:max val="0.2"/>
          <c:min val="-0.1"/>
        </c:scaling>
        <c:delete val="0"/>
        <c:axPos val="l"/>
        <c:title>
          <c:tx>
            <c:rich>
              <a:bodyPr rot="-5400000" vert="horz"/>
              <a:lstStyle/>
              <a:p>
                <a:pPr>
                  <a:defRPr sz="1800"/>
                </a:pPr>
                <a:r>
                  <a:rPr lang="en-US" sz="1800"/>
                  <a:t>Net Benefit</a:t>
                </a:r>
              </a:p>
            </c:rich>
          </c:tx>
          <c:layout/>
          <c:overlay val="0"/>
        </c:title>
        <c:numFmt formatCode="General" sourceLinked="1"/>
        <c:majorTickMark val="out"/>
        <c:minorTickMark val="none"/>
        <c:tickLblPos val="nextTo"/>
        <c:crossAx val="1821809464"/>
        <c:crosses val="autoZero"/>
        <c:crossBetween val="midCat"/>
      </c:valAx>
    </c:plotArea>
    <c:legend>
      <c:legendPos val="r"/>
      <c:layout>
        <c:manualLayout>
          <c:xMode val="edge"/>
          <c:yMode val="edge"/>
          <c:x val="0.57648200600091704"/>
          <c:y val="0.118583118286685"/>
          <c:w val="0.307911057582898"/>
          <c:h val="0.26703544409889901"/>
        </c:manualLayout>
      </c:layout>
      <c:overlay val="0"/>
      <c:txPr>
        <a:bodyPr/>
        <a:lstStyle/>
        <a:p>
          <a:pPr>
            <a:defRPr sz="1400"/>
          </a:pPr>
          <a:endParaRPr lang="en-US"/>
        </a:p>
      </c:txPr>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1688821648386"/>
          <c:y val="3.64145658263305E-2"/>
          <c:w val="0.78703283705257399"/>
          <c:h val="0.90588235294117603"/>
        </c:manualLayout>
      </c:layout>
      <c:scatterChart>
        <c:scatterStyle val="lineMarker"/>
        <c:varyColors val="0"/>
        <c:ser>
          <c:idx val="0"/>
          <c:order val="0"/>
          <c:tx>
            <c:strRef>
              <c:f>'Decision Curve Onc 3'!$F$17</c:f>
              <c:strCache>
                <c:ptCount val="1"/>
                <c:pt idx="0">
                  <c:v>Treat All</c:v>
                </c:pt>
              </c:strCache>
            </c:strRef>
          </c:tx>
          <c:spPr>
            <a:ln w="47625">
              <a:solidFill>
                <a:schemeClr val="accent1"/>
              </a:solidFill>
            </a:ln>
          </c:spPr>
          <c:marker>
            <c:symbol val="none"/>
          </c:marker>
          <c:dPt>
            <c:idx val="0"/>
            <c:marker>
              <c:symbol val="diamond"/>
              <c:size val="9"/>
            </c:marker>
            <c:bubble3D val="0"/>
            <c:extLst>
              <c:ext xmlns:c16="http://schemas.microsoft.com/office/drawing/2014/chart" uri="{C3380CC4-5D6E-409C-BE32-E72D297353CC}">
                <c16:uniqueId val="{00000000-5FA2-4861-8126-111F472772DE}"/>
              </c:ext>
            </c:extLst>
          </c:dPt>
          <c:dPt>
            <c:idx val="7"/>
            <c:marker>
              <c:symbol val="diamond"/>
              <c:size val="9"/>
            </c:marker>
            <c:bubble3D val="0"/>
            <c:extLst>
              <c:ext xmlns:c16="http://schemas.microsoft.com/office/drawing/2014/chart" uri="{C3380CC4-5D6E-409C-BE32-E72D297353CC}">
                <c16:uniqueId val="{00000001-5FA2-4861-8126-111F472772DE}"/>
              </c:ext>
            </c:extLst>
          </c:dPt>
          <c:xVal>
            <c:numRef>
              <c:f>'Decision Curve Onc 3'!$C$21:$C$44</c:f>
              <c:numCache>
                <c:formatCode>General</c:formatCode>
                <c:ptCount val="24"/>
                <c:pt idx="1">
                  <c:v>0.5</c:v>
                </c:pt>
                <c:pt idx="2">
                  <c:v>0.45</c:v>
                </c:pt>
                <c:pt idx="3">
                  <c:v>0.4</c:v>
                </c:pt>
                <c:pt idx="4">
                  <c:v>0.35</c:v>
                </c:pt>
                <c:pt idx="5">
                  <c:v>0.33333333333333298</c:v>
                </c:pt>
                <c:pt idx="6">
                  <c:v>0.3</c:v>
                </c:pt>
                <c:pt idx="7">
                  <c:v>0.25</c:v>
                </c:pt>
                <c:pt idx="8">
                  <c:v>0.2</c:v>
                </c:pt>
                <c:pt idx="9">
                  <c:v>0.18</c:v>
                </c:pt>
                <c:pt idx="10">
                  <c:v>0.16666666666666699</c:v>
                </c:pt>
                <c:pt idx="11">
                  <c:v>0.15</c:v>
                </c:pt>
                <c:pt idx="12">
                  <c:v>0.13500000000000001</c:v>
                </c:pt>
                <c:pt idx="13">
                  <c:v>0.125</c:v>
                </c:pt>
                <c:pt idx="14">
                  <c:v>0.11111111111111099</c:v>
                </c:pt>
                <c:pt idx="15">
                  <c:v>9.0909090909090898E-2</c:v>
                </c:pt>
                <c:pt idx="16">
                  <c:v>7.4999999999999997E-2</c:v>
                </c:pt>
                <c:pt idx="17">
                  <c:v>6.25E-2</c:v>
                </c:pt>
                <c:pt idx="18">
                  <c:v>5.2631578947368397E-2</c:v>
                </c:pt>
                <c:pt idx="19">
                  <c:v>0.05</c:v>
                </c:pt>
                <c:pt idx="20">
                  <c:v>0.04</c:v>
                </c:pt>
                <c:pt idx="21">
                  <c:v>3.8461538461538498E-2</c:v>
                </c:pt>
                <c:pt idx="22">
                  <c:v>1.9607843137254902E-2</c:v>
                </c:pt>
                <c:pt idx="23">
                  <c:v>9.9009900990098994E-3</c:v>
                </c:pt>
              </c:numCache>
            </c:numRef>
          </c:xVal>
          <c:yVal>
            <c:numRef>
              <c:f>'Decision Curve Onc 3'!$H$21:$H$44</c:f>
              <c:numCache>
                <c:formatCode>General</c:formatCode>
                <c:ptCount val="24"/>
                <c:pt idx="1">
                  <c:v>-0.59333333333333305</c:v>
                </c:pt>
                <c:pt idx="2">
                  <c:v>-0.44848484848484799</c:v>
                </c:pt>
                <c:pt idx="3">
                  <c:v>-0.327777777777778</c:v>
                </c:pt>
                <c:pt idx="4">
                  <c:v>-0.22564102564102601</c:v>
                </c:pt>
                <c:pt idx="5">
                  <c:v>-0.19500000000000001</c:v>
                </c:pt>
                <c:pt idx="6">
                  <c:v>-0.13809523809523799</c:v>
                </c:pt>
                <c:pt idx="7">
                  <c:v>-6.22222222222222E-2</c:v>
                </c:pt>
                <c:pt idx="8">
                  <c:v>4.1666666666666701E-3</c:v>
                </c:pt>
                <c:pt idx="9">
                  <c:v>2.84552845528456E-2</c:v>
                </c:pt>
                <c:pt idx="10">
                  <c:v>4.3999999999999997E-2</c:v>
                </c:pt>
                <c:pt idx="11">
                  <c:v>6.2745098039215699E-2</c:v>
                </c:pt>
                <c:pt idx="12">
                  <c:v>7.8998073217726394E-2</c:v>
                </c:pt>
                <c:pt idx="13">
                  <c:v>8.9523809523809506E-2</c:v>
                </c:pt>
                <c:pt idx="14">
                  <c:v>0.10375</c:v>
                </c:pt>
                <c:pt idx="15">
                  <c:v>0.12366666666666699</c:v>
                </c:pt>
                <c:pt idx="16">
                  <c:v>0.13873873873873899</c:v>
                </c:pt>
                <c:pt idx="17">
                  <c:v>0.15022222222222201</c:v>
                </c:pt>
                <c:pt idx="18">
                  <c:v>0.15907407407407401</c:v>
                </c:pt>
                <c:pt idx="19">
                  <c:v>0.16140350877192999</c:v>
                </c:pt>
                <c:pt idx="20">
                  <c:v>0.17013888888888901</c:v>
                </c:pt>
                <c:pt idx="21">
                  <c:v>0.17146666666666699</c:v>
                </c:pt>
                <c:pt idx="22">
                  <c:v>0.18740000000000001</c:v>
                </c:pt>
                <c:pt idx="23">
                  <c:v>0.19536666666666699</c:v>
                </c:pt>
              </c:numCache>
            </c:numRef>
          </c:yVal>
          <c:smooth val="0"/>
          <c:extLst>
            <c:ext xmlns:c16="http://schemas.microsoft.com/office/drawing/2014/chart" uri="{C3380CC4-5D6E-409C-BE32-E72D297353CC}">
              <c16:uniqueId val="{00000002-5FA2-4861-8126-111F472772DE}"/>
            </c:ext>
          </c:extLst>
        </c:ser>
        <c:ser>
          <c:idx val="3"/>
          <c:order val="1"/>
          <c:tx>
            <c:strRef>
              <c:f>'Decision Curve Onc 3'!$R$17:$U$17</c:f>
              <c:strCache>
                <c:ptCount val="1"/>
                <c:pt idx="0">
                  <c:v>Oncologist 3</c:v>
                </c:pt>
              </c:strCache>
            </c:strRef>
          </c:tx>
          <c:spPr>
            <a:ln w="47625">
              <a:solidFill>
                <a:schemeClr val="tx1"/>
              </a:solidFill>
            </a:ln>
          </c:spPr>
          <c:marker>
            <c:symbol val="none"/>
          </c:marker>
          <c:xVal>
            <c:numRef>
              <c:f>'Decision Curve Onc 3'!$C$22:$C$44</c:f>
              <c:numCache>
                <c:formatCode>General</c:formatCode>
                <c:ptCount val="23"/>
                <c:pt idx="0">
                  <c:v>0.5</c:v>
                </c:pt>
                <c:pt idx="1">
                  <c:v>0.45</c:v>
                </c:pt>
                <c:pt idx="2">
                  <c:v>0.4</c:v>
                </c:pt>
                <c:pt idx="3">
                  <c:v>0.35</c:v>
                </c:pt>
                <c:pt idx="4">
                  <c:v>0.33333333333333298</c:v>
                </c:pt>
                <c:pt idx="5">
                  <c:v>0.3</c:v>
                </c:pt>
                <c:pt idx="6">
                  <c:v>0.25</c:v>
                </c:pt>
                <c:pt idx="7">
                  <c:v>0.2</c:v>
                </c:pt>
                <c:pt idx="8">
                  <c:v>0.18</c:v>
                </c:pt>
                <c:pt idx="9">
                  <c:v>0.16666666666666699</c:v>
                </c:pt>
                <c:pt idx="10">
                  <c:v>0.15</c:v>
                </c:pt>
                <c:pt idx="11">
                  <c:v>0.13500000000000001</c:v>
                </c:pt>
                <c:pt idx="12">
                  <c:v>0.125</c:v>
                </c:pt>
                <c:pt idx="13">
                  <c:v>0.11111111111111099</c:v>
                </c:pt>
                <c:pt idx="14">
                  <c:v>9.0909090909090898E-2</c:v>
                </c:pt>
                <c:pt idx="15">
                  <c:v>7.4999999999999997E-2</c:v>
                </c:pt>
                <c:pt idx="16">
                  <c:v>6.25E-2</c:v>
                </c:pt>
                <c:pt idx="17">
                  <c:v>5.2631578947368397E-2</c:v>
                </c:pt>
                <c:pt idx="18">
                  <c:v>0.05</c:v>
                </c:pt>
                <c:pt idx="19">
                  <c:v>0.04</c:v>
                </c:pt>
                <c:pt idx="20">
                  <c:v>3.8461538461538498E-2</c:v>
                </c:pt>
                <c:pt idx="21">
                  <c:v>1.9607843137254902E-2</c:v>
                </c:pt>
                <c:pt idx="22">
                  <c:v>9.9009900990098994E-3</c:v>
                </c:pt>
              </c:numCache>
            </c:numRef>
          </c:xVal>
          <c:yVal>
            <c:numRef>
              <c:f>'Decision Curve Onc 3'!$V$22:$V$44</c:f>
              <c:numCache>
                <c:formatCode>General</c:formatCode>
                <c:ptCount val="23"/>
                <c:pt idx="0">
                  <c:v>0</c:v>
                </c:pt>
                <c:pt idx="1">
                  <c:v>0</c:v>
                </c:pt>
                <c:pt idx="2">
                  <c:v>0</c:v>
                </c:pt>
                <c:pt idx="3">
                  <c:v>0</c:v>
                </c:pt>
                <c:pt idx="4">
                  <c:v>0</c:v>
                </c:pt>
                <c:pt idx="5">
                  <c:v>0</c:v>
                </c:pt>
                <c:pt idx="6">
                  <c:v>3.5555555555555597E-2</c:v>
                </c:pt>
                <c:pt idx="7">
                  <c:v>5.4166666666666703E-2</c:v>
                </c:pt>
                <c:pt idx="8">
                  <c:v>6.0975609756097601E-2</c:v>
                </c:pt>
                <c:pt idx="9">
                  <c:v>6.5333333333333299E-2</c:v>
                </c:pt>
                <c:pt idx="10">
                  <c:v>7.0588235294117604E-2</c:v>
                </c:pt>
                <c:pt idx="11">
                  <c:v>7.5144508670520194E-2</c:v>
                </c:pt>
                <c:pt idx="12">
                  <c:v>7.8095238095238106E-2</c:v>
                </c:pt>
                <c:pt idx="13">
                  <c:v>8.20833333333333E-2</c:v>
                </c:pt>
                <c:pt idx="14">
                  <c:v>0.116666666666667</c:v>
                </c:pt>
                <c:pt idx="15">
                  <c:v>0.126126126126126</c:v>
                </c:pt>
                <c:pt idx="16">
                  <c:v>0.133333333333333</c:v>
                </c:pt>
                <c:pt idx="17">
                  <c:v>0.13888888888888901</c:v>
                </c:pt>
                <c:pt idx="18">
                  <c:v>0.16140350877192999</c:v>
                </c:pt>
                <c:pt idx="19">
                  <c:v>0.17013888888888901</c:v>
                </c:pt>
                <c:pt idx="20">
                  <c:v>0.17146666666666699</c:v>
                </c:pt>
                <c:pt idx="21">
                  <c:v>0.18740000000000001</c:v>
                </c:pt>
                <c:pt idx="22">
                  <c:v>0.19536666666666699</c:v>
                </c:pt>
              </c:numCache>
            </c:numRef>
          </c:yVal>
          <c:smooth val="0"/>
          <c:extLst>
            <c:ext xmlns:c16="http://schemas.microsoft.com/office/drawing/2014/chart" uri="{C3380CC4-5D6E-409C-BE32-E72D297353CC}">
              <c16:uniqueId val="{00000003-5FA2-4861-8126-111F472772DE}"/>
            </c:ext>
          </c:extLst>
        </c:ser>
        <c:dLbls>
          <c:showLegendKey val="0"/>
          <c:showVal val="0"/>
          <c:showCatName val="0"/>
          <c:showSerName val="0"/>
          <c:showPercent val="0"/>
          <c:showBubbleSize val="0"/>
        </c:dLbls>
        <c:axId val="1821905672"/>
        <c:axId val="1821911192"/>
      </c:scatterChart>
      <c:valAx>
        <c:axId val="1821905672"/>
        <c:scaling>
          <c:orientation val="minMax"/>
          <c:max val="0.35"/>
        </c:scaling>
        <c:delete val="0"/>
        <c:axPos val="b"/>
        <c:title>
          <c:tx>
            <c:rich>
              <a:bodyPr/>
              <a:lstStyle/>
              <a:p>
                <a:pPr>
                  <a:defRPr sz="1800"/>
                </a:pPr>
                <a:r>
                  <a:rPr lang="en-US" sz="1800"/>
                  <a:t>Treatment Threshold</a:t>
                </a:r>
              </a:p>
            </c:rich>
          </c:tx>
          <c:layout/>
          <c:overlay val="0"/>
        </c:title>
        <c:numFmt formatCode="General" sourceLinked="1"/>
        <c:majorTickMark val="out"/>
        <c:minorTickMark val="none"/>
        <c:tickLblPos val="nextTo"/>
        <c:crossAx val="1821911192"/>
        <c:crosses val="autoZero"/>
        <c:crossBetween val="midCat"/>
      </c:valAx>
      <c:valAx>
        <c:axId val="1821911192"/>
        <c:scaling>
          <c:orientation val="minMax"/>
          <c:max val="0.2"/>
          <c:min val="-0.1"/>
        </c:scaling>
        <c:delete val="0"/>
        <c:axPos val="l"/>
        <c:title>
          <c:tx>
            <c:rich>
              <a:bodyPr rot="-5400000" vert="horz"/>
              <a:lstStyle/>
              <a:p>
                <a:pPr>
                  <a:defRPr sz="1800"/>
                </a:pPr>
                <a:r>
                  <a:rPr lang="en-US" sz="1800"/>
                  <a:t>Net Benefit</a:t>
                </a:r>
              </a:p>
            </c:rich>
          </c:tx>
          <c:layout/>
          <c:overlay val="0"/>
        </c:title>
        <c:numFmt formatCode="General" sourceLinked="1"/>
        <c:majorTickMark val="out"/>
        <c:minorTickMark val="none"/>
        <c:tickLblPos val="nextTo"/>
        <c:crossAx val="1821905672"/>
        <c:crosses val="autoZero"/>
        <c:crossBetween val="midCat"/>
      </c:valAx>
    </c:plotArea>
    <c:legend>
      <c:legendPos val="r"/>
      <c:layout>
        <c:manualLayout>
          <c:xMode val="edge"/>
          <c:yMode val="edge"/>
          <c:x val="0.56238063473506905"/>
          <c:y val="0.15242881404530301"/>
          <c:w val="0.200064780112093"/>
          <c:h val="0.21895189571891699"/>
        </c:manualLayout>
      </c:layout>
      <c:overlay val="0"/>
      <c:txPr>
        <a:bodyPr/>
        <a:lstStyle/>
        <a:p>
          <a:pPr>
            <a:defRPr sz="1600"/>
          </a:pPr>
          <a:endParaRPr lang="en-US"/>
        </a:p>
      </c:txPr>
    </c:legend>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scatterChart>
        <c:scatterStyle val="lineMarker"/>
        <c:varyColors val="0"/>
        <c:ser>
          <c:idx val="0"/>
          <c:order val="0"/>
          <c:tx>
            <c:strRef>
              <c:f>'Decision Curve 3 New'!$F$17</c:f>
              <c:strCache>
                <c:ptCount val="1"/>
                <c:pt idx="0">
                  <c:v>Treat All</c:v>
                </c:pt>
              </c:strCache>
            </c:strRef>
          </c:tx>
          <c:spPr>
            <a:ln w="47625">
              <a:solidFill>
                <a:schemeClr val="accent1"/>
              </a:solidFill>
            </a:ln>
          </c:spPr>
          <c:marker>
            <c:symbol val="none"/>
          </c:marker>
          <c:dPt>
            <c:idx val="0"/>
            <c:marker>
              <c:symbol val="diamond"/>
              <c:size val="9"/>
            </c:marker>
            <c:bubble3D val="0"/>
            <c:extLst>
              <c:ext xmlns:c16="http://schemas.microsoft.com/office/drawing/2014/chart" uri="{C3380CC4-5D6E-409C-BE32-E72D297353CC}">
                <c16:uniqueId val="{00000000-A120-4AC1-84DA-871DDB22A8D8}"/>
              </c:ext>
            </c:extLst>
          </c:dPt>
          <c:dPt>
            <c:idx val="7"/>
            <c:marker>
              <c:symbol val="diamond"/>
              <c:size val="9"/>
            </c:marker>
            <c:bubble3D val="0"/>
            <c:extLst>
              <c:ext xmlns:c16="http://schemas.microsoft.com/office/drawing/2014/chart" uri="{C3380CC4-5D6E-409C-BE32-E72D297353CC}">
                <c16:uniqueId val="{00000001-A120-4AC1-84DA-871DDB22A8D8}"/>
              </c:ext>
            </c:extLst>
          </c:dPt>
          <c:xVal>
            <c:numRef>
              <c:f>'Decision Curve 3 New'!$C$21:$C$44</c:f>
              <c:numCache>
                <c:formatCode>General</c:formatCode>
                <c:ptCount val="24"/>
                <c:pt idx="1">
                  <c:v>0.5</c:v>
                </c:pt>
                <c:pt idx="2">
                  <c:v>0.45</c:v>
                </c:pt>
                <c:pt idx="3">
                  <c:v>0.4</c:v>
                </c:pt>
                <c:pt idx="4">
                  <c:v>0.35</c:v>
                </c:pt>
                <c:pt idx="5">
                  <c:v>0.33333333333333298</c:v>
                </c:pt>
                <c:pt idx="6">
                  <c:v>0.3</c:v>
                </c:pt>
                <c:pt idx="7">
                  <c:v>0.25</c:v>
                </c:pt>
                <c:pt idx="8">
                  <c:v>0.2</c:v>
                </c:pt>
                <c:pt idx="9">
                  <c:v>0.18</c:v>
                </c:pt>
                <c:pt idx="10">
                  <c:v>0.16666666666666699</c:v>
                </c:pt>
                <c:pt idx="11">
                  <c:v>0.15</c:v>
                </c:pt>
                <c:pt idx="12">
                  <c:v>0.13500000000000001</c:v>
                </c:pt>
                <c:pt idx="13">
                  <c:v>0.125</c:v>
                </c:pt>
                <c:pt idx="14">
                  <c:v>0.11111111111111099</c:v>
                </c:pt>
                <c:pt idx="15">
                  <c:v>9.0909090909090898E-2</c:v>
                </c:pt>
                <c:pt idx="16">
                  <c:v>7.4999999999999997E-2</c:v>
                </c:pt>
                <c:pt idx="17">
                  <c:v>6.25E-2</c:v>
                </c:pt>
                <c:pt idx="18">
                  <c:v>5.2631578947368397E-2</c:v>
                </c:pt>
                <c:pt idx="19">
                  <c:v>0.05</c:v>
                </c:pt>
                <c:pt idx="20">
                  <c:v>0.04</c:v>
                </c:pt>
                <c:pt idx="21">
                  <c:v>3.8461538461538498E-2</c:v>
                </c:pt>
                <c:pt idx="22">
                  <c:v>1.9607843137254902E-2</c:v>
                </c:pt>
                <c:pt idx="23">
                  <c:v>9.9009900990098994E-3</c:v>
                </c:pt>
              </c:numCache>
            </c:numRef>
          </c:xVal>
          <c:yVal>
            <c:numRef>
              <c:f>'Decision Curve 3 New'!$H$21:$H$44</c:f>
              <c:numCache>
                <c:formatCode>General</c:formatCode>
                <c:ptCount val="24"/>
                <c:pt idx="1">
                  <c:v>-0.59333333333333305</c:v>
                </c:pt>
                <c:pt idx="2">
                  <c:v>-0.44848484848484799</c:v>
                </c:pt>
                <c:pt idx="3">
                  <c:v>-0.327777777777778</c:v>
                </c:pt>
                <c:pt idx="4">
                  <c:v>-0.22564102564102601</c:v>
                </c:pt>
                <c:pt idx="5">
                  <c:v>-0.19500000000000001</c:v>
                </c:pt>
                <c:pt idx="6">
                  <c:v>-0.13809523809523799</c:v>
                </c:pt>
                <c:pt idx="7">
                  <c:v>-6.22222222222222E-2</c:v>
                </c:pt>
                <c:pt idx="8">
                  <c:v>4.1666666666666701E-3</c:v>
                </c:pt>
                <c:pt idx="9">
                  <c:v>2.84552845528456E-2</c:v>
                </c:pt>
                <c:pt idx="10">
                  <c:v>4.3999999999999997E-2</c:v>
                </c:pt>
                <c:pt idx="11">
                  <c:v>6.2745098039215699E-2</c:v>
                </c:pt>
                <c:pt idx="12">
                  <c:v>7.8998073217726394E-2</c:v>
                </c:pt>
                <c:pt idx="13">
                  <c:v>8.9523809523809506E-2</c:v>
                </c:pt>
                <c:pt idx="14">
                  <c:v>0.10375</c:v>
                </c:pt>
                <c:pt idx="15">
                  <c:v>0.12366666666666699</c:v>
                </c:pt>
                <c:pt idx="16">
                  <c:v>0.13873873873873899</c:v>
                </c:pt>
                <c:pt idx="17">
                  <c:v>0.15022222222222201</c:v>
                </c:pt>
                <c:pt idx="18">
                  <c:v>0.15907407407407401</c:v>
                </c:pt>
                <c:pt idx="19">
                  <c:v>0.16140350877192999</c:v>
                </c:pt>
                <c:pt idx="20">
                  <c:v>0.17013888888888901</c:v>
                </c:pt>
                <c:pt idx="21">
                  <c:v>0.17146666666666699</c:v>
                </c:pt>
                <c:pt idx="22">
                  <c:v>0.18740000000000001</c:v>
                </c:pt>
                <c:pt idx="23">
                  <c:v>0.19536666666666699</c:v>
                </c:pt>
              </c:numCache>
            </c:numRef>
          </c:yVal>
          <c:smooth val="0"/>
          <c:extLst>
            <c:ext xmlns:c16="http://schemas.microsoft.com/office/drawing/2014/chart" uri="{C3380CC4-5D6E-409C-BE32-E72D297353CC}">
              <c16:uniqueId val="{00000002-A120-4AC1-84DA-871DDB22A8D8}"/>
            </c:ext>
          </c:extLst>
        </c:ser>
        <c:ser>
          <c:idx val="1"/>
          <c:order val="1"/>
          <c:tx>
            <c:strRef>
              <c:f>'Decision Curve 3 New'!$I$17</c:f>
              <c:strCache>
                <c:ptCount val="1"/>
                <c:pt idx="0">
                  <c:v>Oncologist 1</c:v>
                </c:pt>
              </c:strCache>
            </c:strRef>
          </c:tx>
          <c:spPr>
            <a:ln w="47625">
              <a:solidFill>
                <a:srgbClr val="FF6600"/>
              </a:solidFill>
            </a:ln>
          </c:spPr>
          <c:marker>
            <c:symbol val="none"/>
          </c:marker>
          <c:dPt>
            <c:idx val="7"/>
            <c:marker>
              <c:symbol val="square"/>
              <c:size val="9"/>
            </c:marker>
            <c:bubble3D val="0"/>
            <c:extLst>
              <c:ext xmlns:c16="http://schemas.microsoft.com/office/drawing/2014/chart" uri="{C3380CC4-5D6E-409C-BE32-E72D297353CC}">
                <c16:uniqueId val="{00000003-A120-4AC1-84DA-871DDB22A8D8}"/>
              </c:ext>
            </c:extLst>
          </c:dPt>
          <c:xVal>
            <c:numRef>
              <c:f>'Decision Curve 3 New'!$C$21:$C$44</c:f>
              <c:numCache>
                <c:formatCode>General</c:formatCode>
                <c:ptCount val="24"/>
                <c:pt idx="1">
                  <c:v>0.5</c:v>
                </c:pt>
                <c:pt idx="2">
                  <c:v>0.45</c:v>
                </c:pt>
                <c:pt idx="3">
                  <c:v>0.4</c:v>
                </c:pt>
                <c:pt idx="4">
                  <c:v>0.35</c:v>
                </c:pt>
                <c:pt idx="5">
                  <c:v>0.33333333333333298</c:v>
                </c:pt>
                <c:pt idx="6">
                  <c:v>0.3</c:v>
                </c:pt>
                <c:pt idx="7">
                  <c:v>0.25</c:v>
                </c:pt>
                <c:pt idx="8">
                  <c:v>0.2</c:v>
                </c:pt>
                <c:pt idx="9">
                  <c:v>0.18</c:v>
                </c:pt>
                <c:pt idx="10">
                  <c:v>0.16666666666666699</c:v>
                </c:pt>
                <c:pt idx="11">
                  <c:v>0.15</c:v>
                </c:pt>
                <c:pt idx="12">
                  <c:v>0.13500000000000001</c:v>
                </c:pt>
                <c:pt idx="13">
                  <c:v>0.125</c:v>
                </c:pt>
                <c:pt idx="14">
                  <c:v>0.11111111111111099</c:v>
                </c:pt>
                <c:pt idx="15">
                  <c:v>9.0909090909090898E-2</c:v>
                </c:pt>
                <c:pt idx="16">
                  <c:v>7.4999999999999997E-2</c:v>
                </c:pt>
                <c:pt idx="17">
                  <c:v>6.25E-2</c:v>
                </c:pt>
                <c:pt idx="18">
                  <c:v>5.2631578947368397E-2</c:v>
                </c:pt>
                <c:pt idx="19">
                  <c:v>0.05</c:v>
                </c:pt>
                <c:pt idx="20">
                  <c:v>0.04</c:v>
                </c:pt>
                <c:pt idx="21">
                  <c:v>3.8461538461538498E-2</c:v>
                </c:pt>
                <c:pt idx="22">
                  <c:v>1.9607843137254902E-2</c:v>
                </c:pt>
                <c:pt idx="23">
                  <c:v>9.9009900990098994E-3</c:v>
                </c:pt>
              </c:numCache>
            </c:numRef>
          </c:xVal>
          <c:yVal>
            <c:numRef>
              <c:f>'Decision Curve 3 New'!$L$21:$L$44</c:f>
              <c:numCache>
                <c:formatCode>General</c:formatCode>
                <c:ptCount val="24"/>
                <c:pt idx="1">
                  <c:v>-0.11333333333333299</c:v>
                </c:pt>
                <c:pt idx="2">
                  <c:v>-7.2727272727272696E-2</c:v>
                </c:pt>
                <c:pt idx="3">
                  <c:v>-3.8888888888888903E-2</c:v>
                </c:pt>
                <c:pt idx="4">
                  <c:v>-0.102564102564103</c:v>
                </c:pt>
                <c:pt idx="5">
                  <c:v>-8.3333333333333301E-2</c:v>
                </c:pt>
                <c:pt idx="6">
                  <c:v>-4.7619047619047603E-2</c:v>
                </c:pt>
                <c:pt idx="7">
                  <c:v>0</c:v>
                </c:pt>
                <c:pt idx="8">
                  <c:v>4.1666666666666701E-3</c:v>
                </c:pt>
                <c:pt idx="9">
                  <c:v>2.9186991869918699E-2</c:v>
                </c:pt>
                <c:pt idx="10">
                  <c:v>4.3999999999999997E-2</c:v>
                </c:pt>
                <c:pt idx="11">
                  <c:v>6.2745098039215699E-2</c:v>
                </c:pt>
                <c:pt idx="12">
                  <c:v>7.8998073217726394E-2</c:v>
                </c:pt>
                <c:pt idx="13">
                  <c:v>8.9523809523809506E-2</c:v>
                </c:pt>
                <c:pt idx="14">
                  <c:v>0.10375</c:v>
                </c:pt>
                <c:pt idx="15">
                  <c:v>0.12366666666666699</c:v>
                </c:pt>
                <c:pt idx="16">
                  <c:v>0.13873873873873899</c:v>
                </c:pt>
                <c:pt idx="17">
                  <c:v>0.15022222222222201</c:v>
                </c:pt>
                <c:pt idx="18">
                  <c:v>0.15907407407407401</c:v>
                </c:pt>
                <c:pt idx="19">
                  <c:v>0.16140350877192999</c:v>
                </c:pt>
                <c:pt idx="20">
                  <c:v>0.17013888888888901</c:v>
                </c:pt>
                <c:pt idx="21">
                  <c:v>0.17146666666666699</c:v>
                </c:pt>
                <c:pt idx="22">
                  <c:v>0.18740000000000001</c:v>
                </c:pt>
                <c:pt idx="23">
                  <c:v>0.19536666666666699</c:v>
                </c:pt>
              </c:numCache>
            </c:numRef>
          </c:yVal>
          <c:smooth val="0"/>
          <c:extLst>
            <c:ext xmlns:c16="http://schemas.microsoft.com/office/drawing/2014/chart" uri="{C3380CC4-5D6E-409C-BE32-E72D297353CC}">
              <c16:uniqueId val="{00000004-A120-4AC1-84DA-871DDB22A8D8}"/>
            </c:ext>
          </c:extLst>
        </c:ser>
        <c:ser>
          <c:idx val="2"/>
          <c:order val="2"/>
          <c:tx>
            <c:strRef>
              <c:f>'Decision Curve 3 New'!$M$17</c:f>
              <c:strCache>
                <c:ptCount val="1"/>
                <c:pt idx="0">
                  <c:v>Recalibrated</c:v>
                </c:pt>
              </c:strCache>
            </c:strRef>
          </c:tx>
          <c:spPr>
            <a:ln w="47625">
              <a:solidFill>
                <a:schemeClr val="accent3"/>
              </a:solidFill>
            </a:ln>
          </c:spPr>
          <c:marker>
            <c:symbol val="none"/>
          </c:marker>
          <c:dPt>
            <c:idx val="7"/>
            <c:marker>
              <c:symbol val="triangle"/>
              <c:size val="9"/>
            </c:marker>
            <c:bubble3D val="0"/>
            <c:extLst>
              <c:ext xmlns:c16="http://schemas.microsoft.com/office/drawing/2014/chart" uri="{C3380CC4-5D6E-409C-BE32-E72D297353CC}">
                <c16:uniqueId val="{00000005-A120-4AC1-84DA-871DDB22A8D8}"/>
              </c:ext>
            </c:extLst>
          </c:dPt>
          <c:xVal>
            <c:numRef>
              <c:f>'Decision Curve 3 New'!$C$21:$C$44</c:f>
              <c:numCache>
                <c:formatCode>General</c:formatCode>
                <c:ptCount val="24"/>
                <c:pt idx="1">
                  <c:v>0.5</c:v>
                </c:pt>
                <c:pt idx="2">
                  <c:v>0.45</c:v>
                </c:pt>
                <c:pt idx="3">
                  <c:v>0.4</c:v>
                </c:pt>
                <c:pt idx="4">
                  <c:v>0.35</c:v>
                </c:pt>
                <c:pt idx="5">
                  <c:v>0.33333333333333298</c:v>
                </c:pt>
                <c:pt idx="6">
                  <c:v>0.3</c:v>
                </c:pt>
                <c:pt idx="7">
                  <c:v>0.25</c:v>
                </c:pt>
                <c:pt idx="8">
                  <c:v>0.2</c:v>
                </c:pt>
                <c:pt idx="9">
                  <c:v>0.18</c:v>
                </c:pt>
                <c:pt idx="10">
                  <c:v>0.16666666666666699</c:v>
                </c:pt>
                <c:pt idx="11">
                  <c:v>0.15</c:v>
                </c:pt>
                <c:pt idx="12">
                  <c:v>0.13500000000000001</c:v>
                </c:pt>
                <c:pt idx="13">
                  <c:v>0.125</c:v>
                </c:pt>
                <c:pt idx="14">
                  <c:v>0.11111111111111099</c:v>
                </c:pt>
                <c:pt idx="15">
                  <c:v>9.0909090909090898E-2</c:v>
                </c:pt>
                <c:pt idx="16">
                  <c:v>7.4999999999999997E-2</c:v>
                </c:pt>
                <c:pt idx="17">
                  <c:v>6.25E-2</c:v>
                </c:pt>
                <c:pt idx="18">
                  <c:v>5.2631578947368397E-2</c:v>
                </c:pt>
                <c:pt idx="19">
                  <c:v>0.05</c:v>
                </c:pt>
                <c:pt idx="20">
                  <c:v>0.04</c:v>
                </c:pt>
                <c:pt idx="21">
                  <c:v>3.8461538461538498E-2</c:v>
                </c:pt>
                <c:pt idx="22">
                  <c:v>1.9607843137254902E-2</c:v>
                </c:pt>
                <c:pt idx="23">
                  <c:v>9.9009900990098994E-3</c:v>
                </c:pt>
              </c:numCache>
            </c:numRef>
          </c:xVal>
          <c:yVal>
            <c:numRef>
              <c:f>'Decision Curve 3 New'!$Q$21:$Q$44</c:f>
              <c:numCache>
                <c:formatCode>General</c:formatCode>
                <c:ptCount val="24"/>
                <c:pt idx="1">
                  <c:v>0</c:v>
                </c:pt>
                <c:pt idx="2">
                  <c:v>0</c:v>
                </c:pt>
                <c:pt idx="3">
                  <c:v>0</c:v>
                </c:pt>
                <c:pt idx="4">
                  <c:v>0</c:v>
                </c:pt>
                <c:pt idx="5">
                  <c:v>0</c:v>
                </c:pt>
                <c:pt idx="6">
                  <c:v>1.4285714285714299E-2</c:v>
                </c:pt>
                <c:pt idx="7">
                  <c:v>3.5555555555555597E-2</c:v>
                </c:pt>
                <c:pt idx="8">
                  <c:v>5.4166666666666703E-2</c:v>
                </c:pt>
                <c:pt idx="9">
                  <c:v>6.0975609756097601E-2</c:v>
                </c:pt>
                <c:pt idx="10">
                  <c:v>6.6666666666666693E-2</c:v>
                </c:pt>
                <c:pt idx="11">
                  <c:v>7.8431372549019607E-2</c:v>
                </c:pt>
                <c:pt idx="12">
                  <c:v>8.8631984585741799E-2</c:v>
                </c:pt>
                <c:pt idx="13">
                  <c:v>9.5238095238095205E-2</c:v>
                </c:pt>
                <c:pt idx="14">
                  <c:v>0.104166666666667</c:v>
                </c:pt>
                <c:pt idx="15">
                  <c:v>0.12366666666666699</c:v>
                </c:pt>
                <c:pt idx="16">
                  <c:v>0.13873873873873899</c:v>
                </c:pt>
                <c:pt idx="17">
                  <c:v>0.15022222222222201</c:v>
                </c:pt>
                <c:pt idx="18">
                  <c:v>0.15907407407407401</c:v>
                </c:pt>
                <c:pt idx="19">
                  <c:v>0.16140350877192999</c:v>
                </c:pt>
                <c:pt idx="20">
                  <c:v>0.17013888888888901</c:v>
                </c:pt>
                <c:pt idx="21">
                  <c:v>0.17146666666666699</c:v>
                </c:pt>
                <c:pt idx="22">
                  <c:v>0.18740000000000001</c:v>
                </c:pt>
                <c:pt idx="23">
                  <c:v>0.19536666666666699</c:v>
                </c:pt>
              </c:numCache>
            </c:numRef>
          </c:yVal>
          <c:smooth val="0"/>
          <c:extLst>
            <c:ext xmlns:c16="http://schemas.microsoft.com/office/drawing/2014/chart" uri="{C3380CC4-5D6E-409C-BE32-E72D297353CC}">
              <c16:uniqueId val="{00000006-A120-4AC1-84DA-871DDB22A8D8}"/>
            </c:ext>
          </c:extLst>
        </c:ser>
        <c:ser>
          <c:idx val="3"/>
          <c:order val="3"/>
          <c:tx>
            <c:strRef>
              <c:f>'Decision Curve 3 New'!$R$17:$U$17</c:f>
              <c:strCache>
                <c:ptCount val="1"/>
                <c:pt idx="0">
                  <c:v>Oncologist 3</c:v>
                </c:pt>
              </c:strCache>
            </c:strRef>
          </c:tx>
          <c:spPr>
            <a:ln w="47625">
              <a:solidFill>
                <a:schemeClr val="tx1"/>
              </a:solidFill>
            </a:ln>
          </c:spPr>
          <c:marker>
            <c:symbol val="none"/>
          </c:marker>
          <c:xVal>
            <c:numRef>
              <c:f>'Decision Curve 3 New'!$C$22:$C$44</c:f>
              <c:numCache>
                <c:formatCode>General</c:formatCode>
                <c:ptCount val="23"/>
                <c:pt idx="0">
                  <c:v>0.5</c:v>
                </c:pt>
                <c:pt idx="1">
                  <c:v>0.45</c:v>
                </c:pt>
                <c:pt idx="2">
                  <c:v>0.4</c:v>
                </c:pt>
                <c:pt idx="3">
                  <c:v>0.35</c:v>
                </c:pt>
                <c:pt idx="4">
                  <c:v>0.33333333333333298</c:v>
                </c:pt>
                <c:pt idx="5">
                  <c:v>0.3</c:v>
                </c:pt>
                <c:pt idx="6">
                  <c:v>0.25</c:v>
                </c:pt>
                <c:pt idx="7">
                  <c:v>0.2</c:v>
                </c:pt>
                <c:pt idx="8">
                  <c:v>0.18</c:v>
                </c:pt>
                <c:pt idx="9">
                  <c:v>0.16666666666666699</c:v>
                </c:pt>
                <c:pt idx="10">
                  <c:v>0.15</c:v>
                </c:pt>
                <c:pt idx="11">
                  <c:v>0.13500000000000001</c:v>
                </c:pt>
                <c:pt idx="12">
                  <c:v>0.125</c:v>
                </c:pt>
                <c:pt idx="13">
                  <c:v>0.11111111111111099</c:v>
                </c:pt>
                <c:pt idx="14">
                  <c:v>9.0909090909090898E-2</c:v>
                </c:pt>
                <c:pt idx="15">
                  <c:v>7.4999999999999997E-2</c:v>
                </c:pt>
                <c:pt idx="16">
                  <c:v>6.25E-2</c:v>
                </c:pt>
                <c:pt idx="17">
                  <c:v>5.2631578947368397E-2</c:v>
                </c:pt>
                <c:pt idx="18">
                  <c:v>0.05</c:v>
                </c:pt>
                <c:pt idx="19">
                  <c:v>0.04</c:v>
                </c:pt>
                <c:pt idx="20">
                  <c:v>3.8461538461538498E-2</c:v>
                </c:pt>
                <c:pt idx="21">
                  <c:v>1.9607843137254902E-2</c:v>
                </c:pt>
                <c:pt idx="22">
                  <c:v>9.9009900990098994E-3</c:v>
                </c:pt>
              </c:numCache>
            </c:numRef>
          </c:xVal>
          <c:yVal>
            <c:numRef>
              <c:f>'Decision Curve 3 New'!$V$22:$V$44</c:f>
              <c:numCache>
                <c:formatCode>General</c:formatCode>
                <c:ptCount val="23"/>
                <c:pt idx="0">
                  <c:v>0</c:v>
                </c:pt>
                <c:pt idx="1">
                  <c:v>0</c:v>
                </c:pt>
                <c:pt idx="2">
                  <c:v>0</c:v>
                </c:pt>
                <c:pt idx="3">
                  <c:v>0</c:v>
                </c:pt>
                <c:pt idx="4">
                  <c:v>0</c:v>
                </c:pt>
                <c:pt idx="5">
                  <c:v>0</c:v>
                </c:pt>
                <c:pt idx="6">
                  <c:v>3.5555555555555597E-2</c:v>
                </c:pt>
                <c:pt idx="7">
                  <c:v>5.4166666666666703E-2</c:v>
                </c:pt>
                <c:pt idx="8">
                  <c:v>6.0975609756097601E-2</c:v>
                </c:pt>
                <c:pt idx="9">
                  <c:v>6.5333333333333299E-2</c:v>
                </c:pt>
                <c:pt idx="10">
                  <c:v>7.0588235294117604E-2</c:v>
                </c:pt>
                <c:pt idx="11">
                  <c:v>7.5144508670520194E-2</c:v>
                </c:pt>
                <c:pt idx="12">
                  <c:v>7.8095238095238106E-2</c:v>
                </c:pt>
                <c:pt idx="13">
                  <c:v>8.20833333333333E-2</c:v>
                </c:pt>
                <c:pt idx="14">
                  <c:v>0.116666666666667</c:v>
                </c:pt>
                <c:pt idx="15">
                  <c:v>0.126126126126126</c:v>
                </c:pt>
                <c:pt idx="16">
                  <c:v>0.133333333333333</c:v>
                </c:pt>
                <c:pt idx="17">
                  <c:v>0.13888888888888901</c:v>
                </c:pt>
                <c:pt idx="18">
                  <c:v>0.16140350877192999</c:v>
                </c:pt>
                <c:pt idx="19">
                  <c:v>0.17013888888888901</c:v>
                </c:pt>
                <c:pt idx="20">
                  <c:v>0.17146666666666699</c:v>
                </c:pt>
                <c:pt idx="21">
                  <c:v>0.18740000000000001</c:v>
                </c:pt>
                <c:pt idx="22">
                  <c:v>0.19536666666666699</c:v>
                </c:pt>
              </c:numCache>
            </c:numRef>
          </c:yVal>
          <c:smooth val="0"/>
          <c:extLst>
            <c:ext xmlns:c16="http://schemas.microsoft.com/office/drawing/2014/chart" uri="{C3380CC4-5D6E-409C-BE32-E72D297353CC}">
              <c16:uniqueId val="{00000007-A120-4AC1-84DA-871DDB22A8D8}"/>
            </c:ext>
          </c:extLst>
        </c:ser>
        <c:dLbls>
          <c:showLegendKey val="0"/>
          <c:showVal val="0"/>
          <c:showCatName val="0"/>
          <c:showSerName val="0"/>
          <c:showPercent val="0"/>
          <c:showBubbleSize val="0"/>
        </c:dLbls>
        <c:axId val="1821988984"/>
        <c:axId val="1821994712"/>
      </c:scatterChart>
      <c:valAx>
        <c:axId val="1821988984"/>
        <c:scaling>
          <c:orientation val="minMax"/>
          <c:max val="0.35"/>
          <c:min val="0.1"/>
        </c:scaling>
        <c:delete val="0"/>
        <c:axPos val="b"/>
        <c:title>
          <c:tx>
            <c:rich>
              <a:bodyPr/>
              <a:lstStyle/>
              <a:p>
                <a:pPr>
                  <a:defRPr sz="1800"/>
                </a:pPr>
                <a:r>
                  <a:rPr lang="en-US" sz="1800"/>
                  <a:t>Treatment Threshold</a:t>
                </a:r>
              </a:p>
            </c:rich>
          </c:tx>
          <c:layout/>
          <c:overlay val="0"/>
        </c:title>
        <c:numFmt formatCode="General" sourceLinked="1"/>
        <c:majorTickMark val="out"/>
        <c:minorTickMark val="none"/>
        <c:tickLblPos val="nextTo"/>
        <c:crossAx val="1821994712"/>
        <c:crosses val="autoZero"/>
        <c:crossBetween val="midCat"/>
      </c:valAx>
      <c:valAx>
        <c:axId val="1821994712"/>
        <c:scaling>
          <c:orientation val="minMax"/>
          <c:max val="0.15"/>
          <c:min val="-0.1"/>
        </c:scaling>
        <c:delete val="0"/>
        <c:axPos val="l"/>
        <c:title>
          <c:tx>
            <c:rich>
              <a:bodyPr rot="-5400000" vert="horz"/>
              <a:lstStyle/>
              <a:p>
                <a:pPr>
                  <a:defRPr sz="1800"/>
                </a:pPr>
                <a:r>
                  <a:rPr lang="en-US" sz="1800"/>
                  <a:t>Net Benefit</a:t>
                </a:r>
              </a:p>
            </c:rich>
          </c:tx>
          <c:layout/>
          <c:overlay val="0"/>
        </c:title>
        <c:numFmt formatCode="General" sourceLinked="1"/>
        <c:majorTickMark val="out"/>
        <c:minorTickMark val="none"/>
        <c:tickLblPos val="nextTo"/>
        <c:crossAx val="1821988984"/>
        <c:crosses val="autoZero"/>
        <c:crossBetween val="midCat"/>
      </c:valAx>
    </c:plotArea>
    <c:legend>
      <c:legendPos val="r"/>
      <c:layout/>
      <c:overlay val="0"/>
    </c:legend>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6948668054424201"/>
          <c:y val="2.9816513761467899E-2"/>
          <c:w val="0.77084864391951102"/>
          <c:h val="0.86159033446507405"/>
        </c:manualLayout>
      </c:layout>
      <c:scatterChart>
        <c:scatterStyle val="lineMarker"/>
        <c:varyColors val="0"/>
        <c:ser>
          <c:idx val="0"/>
          <c:order val="0"/>
          <c:tx>
            <c:v>Internal Validation</c:v>
          </c:tx>
          <c:spPr>
            <a:ln w="47625">
              <a:noFill/>
            </a:ln>
          </c:spPr>
          <c:marker>
            <c:symbol val="circle"/>
            <c:size val="10"/>
          </c:marker>
          <c:xVal>
            <c:numRef>
              <c:f>Sheet1!$D$5:$D$9</c:f>
              <c:numCache>
                <c:formatCode>0.00%</c:formatCode>
                <c:ptCount val="5"/>
                <c:pt idx="0">
                  <c:v>3.33848007833095E-2</c:v>
                </c:pt>
                <c:pt idx="1">
                  <c:v>1.5685019206146001E-2</c:v>
                </c:pt>
                <c:pt idx="2">
                  <c:v>1.0186789184303701E-2</c:v>
                </c:pt>
                <c:pt idx="3">
                  <c:v>6.9481057467801399E-3</c:v>
                </c:pt>
                <c:pt idx="4">
                  <c:v>3.8788883030805099E-3</c:v>
                </c:pt>
              </c:numCache>
            </c:numRef>
          </c:xVal>
          <c:yVal>
            <c:numRef>
              <c:f>Sheet1!$F$5:$F$9</c:f>
              <c:numCache>
                <c:formatCode>0.00%</c:formatCode>
                <c:ptCount val="5"/>
                <c:pt idx="0">
                  <c:v>3.3893198764781203E-2</c:v>
                </c:pt>
                <c:pt idx="1">
                  <c:v>1.5063643895458299E-2</c:v>
                </c:pt>
                <c:pt idx="2">
                  <c:v>9.6030729833546692E-3</c:v>
                </c:pt>
                <c:pt idx="3">
                  <c:v>7.3435263990359297E-3</c:v>
                </c:pt>
                <c:pt idx="4">
                  <c:v>2.6361376817051999E-3</c:v>
                </c:pt>
              </c:numCache>
            </c:numRef>
          </c:yVal>
          <c:smooth val="0"/>
          <c:extLst>
            <c:ext xmlns:c16="http://schemas.microsoft.com/office/drawing/2014/chart" uri="{C3380CC4-5D6E-409C-BE32-E72D297353CC}">
              <c16:uniqueId val="{00000000-FFF8-43A1-A62C-1EE4EA3E6778}"/>
            </c:ext>
          </c:extLst>
        </c:ser>
        <c:ser>
          <c:idx val="1"/>
          <c:order val="1"/>
          <c:spPr>
            <a:ln w="15875">
              <a:solidFill>
                <a:schemeClr val="tx1"/>
              </a:solidFill>
            </a:ln>
          </c:spPr>
          <c:marker>
            <c:symbol val="square"/>
            <c:size val="9"/>
            <c:spPr>
              <a:noFill/>
              <a:ln>
                <a:noFill/>
              </a:ln>
            </c:spPr>
          </c:marker>
          <c:xVal>
            <c:numRef>
              <c:f>Sheet1!$B$13:$B$14</c:f>
              <c:numCache>
                <c:formatCode>General</c:formatCode>
                <c:ptCount val="2"/>
                <c:pt idx="0">
                  <c:v>0</c:v>
                </c:pt>
                <c:pt idx="1">
                  <c:v>4.4999999999999998E-2</c:v>
                </c:pt>
              </c:numCache>
            </c:numRef>
          </c:xVal>
          <c:yVal>
            <c:numRef>
              <c:f>Sheet1!$C$13:$C$14</c:f>
              <c:numCache>
                <c:formatCode>General</c:formatCode>
                <c:ptCount val="2"/>
                <c:pt idx="0">
                  <c:v>0</c:v>
                </c:pt>
                <c:pt idx="1">
                  <c:v>4.4999999999999998E-2</c:v>
                </c:pt>
              </c:numCache>
            </c:numRef>
          </c:yVal>
          <c:smooth val="0"/>
          <c:extLst>
            <c:ext xmlns:c16="http://schemas.microsoft.com/office/drawing/2014/chart" uri="{C3380CC4-5D6E-409C-BE32-E72D297353CC}">
              <c16:uniqueId val="{00000001-FFF8-43A1-A62C-1EE4EA3E6778}"/>
            </c:ext>
          </c:extLst>
        </c:ser>
        <c:ser>
          <c:idx val="2"/>
          <c:order val="2"/>
          <c:tx>
            <c:v>External Validation</c:v>
          </c:tx>
          <c:spPr>
            <a:ln w="47625">
              <a:noFill/>
            </a:ln>
          </c:spPr>
          <c:marker>
            <c:symbol val="triangle"/>
            <c:size val="12"/>
            <c:spPr>
              <a:solidFill>
                <a:srgbClr val="1F497D"/>
              </a:solidFill>
            </c:spPr>
          </c:marker>
          <c:xVal>
            <c:numRef>
              <c:f>Sheet1!$D$42:$D$46</c:f>
              <c:numCache>
                <c:formatCode>0.00%</c:formatCode>
                <c:ptCount val="5"/>
                <c:pt idx="0">
                  <c:v>4.0359931189625498E-2</c:v>
                </c:pt>
                <c:pt idx="1">
                  <c:v>1.71033478893741E-2</c:v>
                </c:pt>
                <c:pt idx="2">
                  <c:v>1.06854571920074E-2</c:v>
                </c:pt>
                <c:pt idx="3">
                  <c:v>6.4178906973666799E-3</c:v>
                </c:pt>
                <c:pt idx="4">
                  <c:v>2.94429006219399E-3</c:v>
                </c:pt>
              </c:numCache>
            </c:numRef>
          </c:xVal>
          <c:yVal>
            <c:numRef>
              <c:f>Sheet1!$F$42:$F$46</c:f>
              <c:numCache>
                <c:formatCode>0.00%</c:formatCode>
                <c:ptCount val="5"/>
                <c:pt idx="0">
                  <c:v>4.5322217811300802E-2</c:v>
                </c:pt>
                <c:pt idx="1">
                  <c:v>1.9518327378589401E-2</c:v>
                </c:pt>
                <c:pt idx="2">
                  <c:v>1.32327643244674E-2</c:v>
                </c:pt>
                <c:pt idx="3">
                  <c:v>4.6314675135635799E-3</c:v>
                </c:pt>
                <c:pt idx="4">
                  <c:v>1.9849146486701102E-3</c:v>
                </c:pt>
              </c:numCache>
            </c:numRef>
          </c:yVal>
          <c:smooth val="0"/>
          <c:extLst>
            <c:ext xmlns:c16="http://schemas.microsoft.com/office/drawing/2014/chart" uri="{C3380CC4-5D6E-409C-BE32-E72D297353CC}">
              <c16:uniqueId val="{00000002-FFF8-43A1-A62C-1EE4EA3E6778}"/>
            </c:ext>
          </c:extLst>
        </c:ser>
        <c:dLbls>
          <c:showLegendKey val="0"/>
          <c:showVal val="0"/>
          <c:showCatName val="0"/>
          <c:showSerName val="0"/>
          <c:showPercent val="0"/>
          <c:showBubbleSize val="0"/>
        </c:dLbls>
        <c:axId val="-2135365304"/>
        <c:axId val="-2135369624"/>
      </c:scatterChart>
      <c:valAx>
        <c:axId val="-2135365304"/>
        <c:scaling>
          <c:orientation val="minMax"/>
          <c:max val="0.05"/>
        </c:scaling>
        <c:delete val="0"/>
        <c:axPos val="b"/>
        <c:title>
          <c:tx>
            <c:rich>
              <a:bodyPr/>
              <a:lstStyle/>
              <a:p>
                <a:pPr>
                  <a:defRPr sz="1400"/>
                </a:pPr>
                <a:r>
                  <a:rPr lang="en-US" sz="1400"/>
                  <a:t>Predicted Risk</a:t>
                </a:r>
              </a:p>
            </c:rich>
          </c:tx>
          <c:layout/>
          <c:overlay val="0"/>
        </c:title>
        <c:numFmt formatCode="0.00%" sourceLinked="1"/>
        <c:majorTickMark val="out"/>
        <c:minorTickMark val="none"/>
        <c:tickLblPos val="nextTo"/>
        <c:txPr>
          <a:bodyPr/>
          <a:lstStyle/>
          <a:p>
            <a:pPr>
              <a:defRPr sz="1200"/>
            </a:pPr>
            <a:endParaRPr lang="en-US"/>
          </a:p>
        </c:txPr>
        <c:crossAx val="-2135369624"/>
        <c:crosses val="autoZero"/>
        <c:crossBetween val="midCat"/>
      </c:valAx>
      <c:valAx>
        <c:axId val="-2135369624"/>
        <c:scaling>
          <c:orientation val="minMax"/>
          <c:max val="0.05"/>
        </c:scaling>
        <c:delete val="0"/>
        <c:axPos val="l"/>
        <c:title>
          <c:tx>
            <c:rich>
              <a:bodyPr rot="0" vert="wordArtVert"/>
              <a:lstStyle/>
              <a:p>
                <a:pPr>
                  <a:defRPr sz="1400" baseline="0"/>
                </a:pPr>
                <a:r>
                  <a:rPr lang="en-US" sz="1400" baseline="0"/>
                  <a:t>Observed Risk</a:t>
                </a:r>
              </a:p>
            </c:rich>
          </c:tx>
          <c:layout/>
          <c:overlay val="0"/>
        </c:title>
        <c:numFmt formatCode="0.00%" sourceLinked="1"/>
        <c:majorTickMark val="out"/>
        <c:minorTickMark val="none"/>
        <c:tickLblPos val="nextTo"/>
        <c:txPr>
          <a:bodyPr/>
          <a:lstStyle/>
          <a:p>
            <a:pPr>
              <a:defRPr sz="1200" baseline="0"/>
            </a:pPr>
            <a:endParaRPr lang="en-US"/>
          </a:p>
        </c:txPr>
        <c:crossAx val="-2135365304"/>
        <c:crosses val="autoZero"/>
        <c:crossBetween val="midCat"/>
      </c:valAx>
      <c:spPr>
        <a:ln>
          <a:solidFill>
            <a:schemeClr val="tx1"/>
          </a:solidFill>
        </a:ln>
      </c:spPr>
    </c:plotArea>
    <c:legend>
      <c:legendPos val="l"/>
      <c:legendEntry>
        <c:idx val="1"/>
        <c:delete val="1"/>
      </c:legendEntry>
      <c:layout>
        <c:manualLayout>
          <c:xMode val="edge"/>
          <c:yMode val="edge"/>
          <c:x val="0.28160919540229901"/>
          <c:y val="0.176320161814636"/>
          <c:w val="0.20535674420007799"/>
          <c:h val="0.19323105540706501"/>
        </c:manualLayout>
      </c:layout>
      <c:overlay val="0"/>
      <c:txPr>
        <a:bodyPr/>
        <a:lstStyle/>
        <a:p>
          <a:pPr>
            <a:defRPr sz="1400"/>
          </a:pPr>
          <a:endParaRPr lang="en-US"/>
        </a:p>
      </c:txPr>
    </c:legend>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4061982232180999E-2"/>
          <c:y val="3.0516431924882601E-2"/>
          <c:w val="0.82146024332128798"/>
          <c:h val="0.86424074457797995"/>
        </c:manualLayout>
      </c:layout>
      <c:scatterChart>
        <c:scatterStyle val="lineMarker"/>
        <c:varyColors val="0"/>
        <c:ser>
          <c:idx val="0"/>
          <c:order val="0"/>
          <c:tx>
            <c:v>Internal Validation (N=26554)</c:v>
          </c:tx>
          <c:xVal>
            <c:numRef>
              <c:f>NLSTCal!$I$22:$I$27</c:f>
              <c:numCache>
                <c:formatCode>0.0%</c:formatCode>
                <c:ptCount val="6"/>
                <c:pt idx="0" formatCode="General">
                  <c:v>0</c:v>
                </c:pt>
                <c:pt idx="1">
                  <c:v>0.195906834669721</c:v>
                </c:pt>
                <c:pt idx="2">
                  <c:v>0.395631920580374</c:v>
                </c:pt>
                <c:pt idx="3">
                  <c:v>0.59646429935089695</c:v>
                </c:pt>
                <c:pt idx="4">
                  <c:v>0.79775486827033204</c:v>
                </c:pt>
                <c:pt idx="5">
                  <c:v>1</c:v>
                </c:pt>
              </c:numCache>
            </c:numRef>
          </c:xVal>
          <c:yVal>
            <c:numRef>
              <c:f>NLSTCal!$G$22:$G$27</c:f>
              <c:numCache>
                <c:formatCode>0.0%</c:formatCode>
                <c:ptCount val="6"/>
                <c:pt idx="0" formatCode="General">
                  <c:v>0</c:v>
                </c:pt>
                <c:pt idx="1">
                  <c:v>0.49450549450549403</c:v>
                </c:pt>
                <c:pt idx="2">
                  <c:v>0.71428571428571397</c:v>
                </c:pt>
                <c:pt idx="3">
                  <c:v>0.85439560439560402</c:v>
                </c:pt>
                <c:pt idx="4">
                  <c:v>0.96153846153846101</c:v>
                </c:pt>
                <c:pt idx="5">
                  <c:v>1</c:v>
                </c:pt>
              </c:numCache>
            </c:numRef>
          </c:yVal>
          <c:smooth val="0"/>
          <c:extLst>
            <c:ext xmlns:c16="http://schemas.microsoft.com/office/drawing/2014/chart" uri="{C3380CC4-5D6E-409C-BE32-E72D297353CC}">
              <c16:uniqueId val="{00000000-810E-43A3-8291-91D1B50DDE4E}"/>
            </c:ext>
          </c:extLst>
        </c:ser>
        <c:ser>
          <c:idx val="1"/>
          <c:order val="1"/>
          <c:tx>
            <c:v>External Validation (N=15114)</c:v>
          </c:tx>
          <c:xVal>
            <c:numRef>
              <c:f>NLSTCal!$I$59:$I$64</c:f>
              <c:numCache>
                <c:formatCode>0.0%</c:formatCode>
                <c:ptCount val="6"/>
                <c:pt idx="0" formatCode="General">
                  <c:v>0</c:v>
                </c:pt>
                <c:pt idx="1">
                  <c:v>0.19422533315385701</c:v>
                </c:pt>
                <c:pt idx="2">
                  <c:v>0.39370036344057102</c:v>
                </c:pt>
                <c:pt idx="3">
                  <c:v>0.59445416610580204</c:v>
                </c:pt>
                <c:pt idx="4">
                  <c:v>0.79695786781531797</c:v>
                </c:pt>
                <c:pt idx="5">
                  <c:v>1</c:v>
                </c:pt>
              </c:numCache>
            </c:numRef>
          </c:xVal>
          <c:yVal>
            <c:numRef>
              <c:f>NLSTCal!$G$59:$G$64</c:f>
              <c:numCache>
                <c:formatCode>0.0%</c:formatCode>
                <c:ptCount val="6"/>
                <c:pt idx="0" formatCode="General">
                  <c:v>0</c:v>
                </c:pt>
                <c:pt idx="1">
                  <c:v>0.53515625</c:v>
                </c:pt>
                <c:pt idx="2">
                  <c:v>0.765625000000001</c:v>
                </c:pt>
                <c:pt idx="3">
                  <c:v>0.921875</c:v>
                </c:pt>
                <c:pt idx="4">
                  <c:v>0.9765625</c:v>
                </c:pt>
                <c:pt idx="5">
                  <c:v>1</c:v>
                </c:pt>
              </c:numCache>
            </c:numRef>
          </c:yVal>
          <c:smooth val="0"/>
          <c:extLst>
            <c:ext xmlns:c16="http://schemas.microsoft.com/office/drawing/2014/chart" uri="{C3380CC4-5D6E-409C-BE32-E72D297353CC}">
              <c16:uniqueId val="{00000001-810E-43A3-8291-91D1B50DDE4E}"/>
            </c:ext>
          </c:extLst>
        </c:ser>
        <c:ser>
          <c:idx val="2"/>
          <c:order val="2"/>
          <c:spPr>
            <a:ln w="12700">
              <a:solidFill>
                <a:schemeClr val="tx1"/>
              </a:solidFill>
            </a:ln>
          </c:spPr>
          <c:xVal>
            <c:numRef>
              <c:f>NLSTCal!$G$68:$G$69</c:f>
              <c:numCache>
                <c:formatCode>General</c:formatCode>
                <c:ptCount val="2"/>
                <c:pt idx="0">
                  <c:v>0</c:v>
                </c:pt>
                <c:pt idx="1">
                  <c:v>1</c:v>
                </c:pt>
              </c:numCache>
            </c:numRef>
          </c:xVal>
          <c:yVal>
            <c:numRef>
              <c:f>NLSTCal!$H$68:$H$69</c:f>
              <c:numCache>
                <c:formatCode>General</c:formatCode>
                <c:ptCount val="2"/>
                <c:pt idx="0">
                  <c:v>0</c:v>
                </c:pt>
                <c:pt idx="1">
                  <c:v>1</c:v>
                </c:pt>
              </c:numCache>
            </c:numRef>
          </c:yVal>
          <c:smooth val="0"/>
          <c:extLst>
            <c:ext xmlns:c16="http://schemas.microsoft.com/office/drawing/2014/chart" uri="{C3380CC4-5D6E-409C-BE32-E72D297353CC}">
              <c16:uniqueId val="{00000002-810E-43A3-8291-91D1B50DDE4E}"/>
            </c:ext>
          </c:extLst>
        </c:ser>
        <c:dLbls>
          <c:showLegendKey val="0"/>
          <c:showVal val="0"/>
          <c:showCatName val="0"/>
          <c:showSerName val="0"/>
          <c:showPercent val="0"/>
          <c:showBubbleSize val="0"/>
        </c:dLbls>
        <c:axId val="-2132872584"/>
        <c:axId val="-2132881096"/>
      </c:scatterChart>
      <c:valAx>
        <c:axId val="-2132872584"/>
        <c:scaling>
          <c:orientation val="minMax"/>
          <c:max val="1"/>
        </c:scaling>
        <c:delete val="0"/>
        <c:axPos val="b"/>
        <c:title>
          <c:tx>
            <c:rich>
              <a:bodyPr/>
              <a:lstStyle/>
              <a:p>
                <a:pPr>
                  <a:defRPr/>
                </a:pPr>
                <a:r>
                  <a:rPr lang="en-US" dirty="0"/>
                  <a:t>1 - </a:t>
                </a:r>
                <a:r>
                  <a:rPr lang="en-US" dirty="0" smtClean="0"/>
                  <a:t>Specificity</a:t>
                </a:r>
                <a:endParaRPr lang="en-US" dirty="0"/>
              </a:p>
            </c:rich>
          </c:tx>
          <c:layout/>
          <c:overlay val="0"/>
        </c:title>
        <c:numFmt formatCode="General" sourceLinked="1"/>
        <c:majorTickMark val="out"/>
        <c:minorTickMark val="none"/>
        <c:tickLblPos val="nextTo"/>
        <c:crossAx val="-2132881096"/>
        <c:crosses val="autoZero"/>
        <c:crossBetween val="midCat"/>
      </c:valAx>
      <c:valAx>
        <c:axId val="-2132881096"/>
        <c:scaling>
          <c:orientation val="minMax"/>
          <c:max val="1"/>
        </c:scaling>
        <c:delete val="0"/>
        <c:axPos val="l"/>
        <c:title>
          <c:tx>
            <c:rich>
              <a:bodyPr rot="-5400000" vert="horz"/>
              <a:lstStyle/>
              <a:p>
                <a:pPr>
                  <a:defRPr/>
                </a:pPr>
                <a:r>
                  <a:rPr lang="en-US"/>
                  <a:t>Sensitivity</a:t>
                </a:r>
              </a:p>
              <a:p>
                <a:pPr>
                  <a:defRPr/>
                </a:pPr>
                <a:endParaRPr lang="en-US"/>
              </a:p>
            </c:rich>
          </c:tx>
          <c:layout/>
          <c:overlay val="0"/>
        </c:title>
        <c:numFmt formatCode="General" sourceLinked="1"/>
        <c:majorTickMark val="out"/>
        <c:minorTickMark val="none"/>
        <c:tickLblPos val="nextTo"/>
        <c:crossAx val="-2132872584"/>
        <c:crosses val="autoZero"/>
        <c:crossBetween val="midCat"/>
      </c:valAx>
      <c:spPr>
        <a:ln>
          <a:solidFill>
            <a:schemeClr val="tx1"/>
          </a:solidFill>
        </a:ln>
      </c:spPr>
    </c:plotArea>
    <c:legend>
      <c:legendPos val="r"/>
      <c:legendEntry>
        <c:idx val="2"/>
        <c:delete val="1"/>
      </c:legendEntry>
      <c:layout>
        <c:manualLayout>
          <c:xMode val="edge"/>
          <c:yMode val="edge"/>
          <c:x val="0.48311867830148503"/>
          <c:y val="0.57867454068241497"/>
          <c:w val="0.27965884524955398"/>
          <c:h val="0.18345765989777599"/>
        </c:manualLayout>
      </c:layout>
      <c:overlay val="0"/>
      <c:txPr>
        <a:bodyPr/>
        <a:lstStyle/>
        <a:p>
          <a:pPr>
            <a:defRPr sz="1400"/>
          </a:pPr>
          <a:endParaRPr lang="en-US"/>
        </a:p>
      </c:txPr>
    </c:legend>
    <c:plotVisOnly val="1"/>
    <c:dispBlanksAs val="gap"/>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3325429491768003E-2"/>
          <c:y val="1.7492711370262402E-2"/>
          <c:w val="0.72143313051777602"/>
          <c:h val="0.92419825072886297"/>
        </c:manualLayout>
      </c:layout>
      <c:scatterChart>
        <c:scatterStyle val="lineMarker"/>
        <c:varyColors val="0"/>
        <c:ser>
          <c:idx val="0"/>
          <c:order val="0"/>
          <c:tx>
            <c:strRef>
              <c:f>Sheet1!$I$25</c:f>
              <c:strCache>
                <c:ptCount val="1"/>
                <c:pt idx="0">
                  <c:v>Treat All</c:v>
                </c:pt>
              </c:strCache>
            </c:strRef>
          </c:tx>
          <c:marker>
            <c:symbol val="none"/>
          </c:marker>
          <c:dPt>
            <c:idx val="4"/>
            <c:marker>
              <c:symbol val="diamond"/>
              <c:size val="7"/>
            </c:marker>
            <c:bubble3D val="0"/>
            <c:extLst>
              <c:ext xmlns:c16="http://schemas.microsoft.com/office/drawing/2014/chart" uri="{C3380CC4-5D6E-409C-BE32-E72D297353CC}">
                <c16:uniqueId val="{00000000-526B-41E5-9BCC-3F6F35F802BA}"/>
              </c:ext>
            </c:extLst>
          </c:dPt>
          <c:xVal>
            <c:numRef>
              <c:f>Sheet1!$C$27:$C$36</c:f>
              <c:numCache>
                <c:formatCode>0.00%</c:formatCode>
                <c:ptCount val="10"/>
                <c:pt idx="0">
                  <c:v>9.9900099900100008E-4</c:v>
                </c:pt>
                <c:pt idx="1">
                  <c:v>1.4E-3</c:v>
                </c:pt>
                <c:pt idx="2">
                  <c:v>4.0000000000000001E-3</c:v>
                </c:pt>
                <c:pt idx="3">
                  <c:v>7.4999999999999997E-3</c:v>
                </c:pt>
                <c:pt idx="4" formatCode="0%">
                  <c:v>0.01</c:v>
                </c:pt>
                <c:pt idx="5">
                  <c:v>1.7500000000000002E-2</c:v>
                </c:pt>
                <c:pt idx="6">
                  <c:v>0.02</c:v>
                </c:pt>
                <c:pt idx="7">
                  <c:v>0.03</c:v>
                </c:pt>
                <c:pt idx="8">
                  <c:v>0.04</c:v>
                </c:pt>
                <c:pt idx="9" formatCode="0%">
                  <c:v>0.05</c:v>
                </c:pt>
              </c:numCache>
            </c:numRef>
          </c:xVal>
          <c:yVal>
            <c:numRef>
              <c:f>Sheet1!$I$27:$I$36</c:f>
              <c:numCache>
                <c:formatCode>0.0</c:formatCode>
                <c:ptCount val="10"/>
                <c:pt idx="0">
                  <c:v>15.63065704405353</c:v>
                </c:pt>
                <c:pt idx="1">
                  <c:v>15.23537252258409</c:v>
                </c:pt>
                <c:pt idx="2">
                  <c:v>12.664701808285621</c:v>
                </c:pt>
                <c:pt idx="3">
                  <c:v>9.1829148625213843</c:v>
                </c:pt>
                <c:pt idx="4">
                  <c:v>6.6808515162146174</c:v>
                </c:pt>
                <c:pt idx="5">
                  <c:v>-0.90173740350893195</c:v>
                </c:pt>
                <c:pt idx="6">
                  <c:v>-3.4550581621913539</c:v>
                </c:pt>
                <c:pt idx="7">
                  <c:v>-13.79995566901807</c:v>
                </c:pt>
                <c:pt idx="8">
                  <c:v>-24.360371873903681</c:v>
                </c:pt>
                <c:pt idx="9">
                  <c:v>-35.143112630471101</c:v>
                </c:pt>
              </c:numCache>
            </c:numRef>
          </c:yVal>
          <c:smooth val="0"/>
          <c:extLst>
            <c:ext xmlns:c16="http://schemas.microsoft.com/office/drawing/2014/chart" uri="{C3380CC4-5D6E-409C-BE32-E72D297353CC}">
              <c16:uniqueId val="{00000001-526B-41E5-9BCC-3F6F35F802BA}"/>
            </c:ext>
          </c:extLst>
        </c:ser>
        <c:ser>
          <c:idx val="1"/>
          <c:order val="1"/>
          <c:tx>
            <c:strRef>
              <c:f>Sheet1!$H$25</c:f>
              <c:strCache>
                <c:ptCount val="1"/>
                <c:pt idx="0">
                  <c:v>Risk Model</c:v>
                </c:pt>
              </c:strCache>
            </c:strRef>
          </c:tx>
          <c:marker>
            <c:symbol val="none"/>
          </c:marker>
          <c:dPt>
            <c:idx val="4"/>
            <c:marker>
              <c:symbol val="square"/>
              <c:size val="7"/>
            </c:marker>
            <c:bubble3D val="0"/>
            <c:extLst>
              <c:ext xmlns:c16="http://schemas.microsoft.com/office/drawing/2014/chart" uri="{C3380CC4-5D6E-409C-BE32-E72D297353CC}">
                <c16:uniqueId val="{00000002-526B-41E5-9BCC-3F6F35F802BA}"/>
              </c:ext>
            </c:extLst>
          </c:dPt>
          <c:xVal>
            <c:numRef>
              <c:f>Sheet1!$C$27:$C$36</c:f>
              <c:numCache>
                <c:formatCode>0.00%</c:formatCode>
                <c:ptCount val="10"/>
                <c:pt idx="0">
                  <c:v>9.9900099900100008E-4</c:v>
                </c:pt>
                <c:pt idx="1">
                  <c:v>1.4E-3</c:v>
                </c:pt>
                <c:pt idx="2">
                  <c:v>4.0000000000000001E-3</c:v>
                </c:pt>
                <c:pt idx="3">
                  <c:v>7.4999999999999997E-3</c:v>
                </c:pt>
                <c:pt idx="4" formatCode="0%">
                  <c:v>0.01</c:v>
                </c:pt>
                <c:pt idx="5">
                  <c:v>1.7500000000000002E-2</c:v>
                </c:pt>
                <c:pt idx="6">
                  <c:v>0.02</c:v>
                </c:pt>
                <c:pt idx="7">
                  <c:v>0.03</c:v>
                </c:pt>
                <c:pt idx="8">
                  <c:v>0.04</c:v>
                </c:pt>
                <c:pt idx="9" formatCode="0%">
                  <c:v>0.05</c:v>
                </c:pt>
              </c:numCache>
            </c:numRef>
          </c:xVal>
          <c:yVal>
            <c:numRef>
              <c:f>Sheet1!$H$27:$H$36</c:f>
              <c:numCache>
                <c:formatCode>0.0</c:formatCode>
                <c:ptCount val="10"/>
                <c:pt idx="0">
                  <c:v>15.63065704405353</c:v>
                </c:pt>
                <c:pt idx="1">
                  <c:v>15.23537252258409</c:v>
                </c:pt>
                <c:pt idx="2">
                  <c:v>12.668626694418631</c:v>
                </c:pt>
                <c:pt idx="3">
                  <c:v>9.8862048736445001</c:v>
                </c:pt>
                <c:pt idx="4">
                  <c:v>8.1942565027815348</c:v>
                </c:pt>
                <c:pt idx="5">
                  <c:v>5.0544351745686313</c:v>
                </c:pt>
                <c:pt idx="6">
                  <c:v>4.1362508016287247</c:v>
                </c:pt>
                <c:pt idx="7">
                  <c:v>2.1219970022335999</c:v>
                </c:pt>
                <c:pt idx="8">
                  <c:v>0</c:v>
                </c:pt>
                <c:pt idx="9">
                  <c:v>0</c:v>
                </c:pt>
              </c:numCache>
            </c:numRef>
          </c:yVal>
          <c:smooth val="0"/>
          <c:extLst>
            <c:ext xmlns:c16="http://schemas.microsoft.com/office/drawing/2014/chart" uri="{C3380CC4-5D6E-409C-BE32-E72D297353CC}">
              <c16:uniqueId val="{00000003-526B-41E5-9BCC-3F6F35F802BA}"/>
            </c:ext>
          </c:extLst>
        </c:ser>
        <c:dLbls>
          <c:showLegendKey val="0"/>
          <c:showVal val="0"/>
          <c:showCatName val="0"/>
          <c:showSerName val="0"/>
          <c:showPercent val="0"/>
          <c:showBubbleSize val="0"/>
        </c:dLbls>
        <c:axId val="-2132985160"/>
        <c:axId val="-2132989752"/>
      </c:scatterChart>
      <c:valAx>
        <c:axId val="-2132985160"/>
        <c:scaling>
          <c:orientation val="minMax"/>
          <c:max val="0.05"/>
        </c:scaling>
        <c:delete val="0"/>
        <c:axPos val="b"/>
        <c:title>
          <c:tx>
            <c:rich>
              <a:bodyPr/>
              <a:lstStyle/>
              <a:p>
                <a:pPr>
                  <a:defRPr sz="1200"/>
                </a:pPr>
                <a:r>
                  <a:rPr lang="en-US" sz="1200"/>
                  <a:t>Threshold</a:t>
                </a:r>
                <a:r>
                  <a:rPr lang="en-US" sz="1200" baseline="0"/>
                  <a:t> </a:t>
                </a:r>
                <a:r>
                  <a:rPr lang="en-US" sz="1200"/>
                  <a:t>Probability</a:t>
                </a:r>
              </a:p>
            </c:rich>
          </c:tx>
          <c:layout>
            <c:manualLayout>
              <c:xMode val="edge"/>
              <c:yMode val="edge"/>
              <c:x val="0.46635260081126201"/>
              <c:y val="0.71720116618075802"/>
            </c:manualLayout>
          </c:layout>
          <c:overlay val="0"/>
        </c:title>
        <c:numFmt formatCode="0.00%" sourceLinked="1"/>
        <c:majorTickMark val="out"/>
        <c:minorTickMark val="none"/>
        <c:tickLblPos val="nextTo"/>
        <c:crossAx val="-2132989752"/>
        <c:crosses val="autoZero"/>
        <c:crossBetween val="midCat"/>
      </c:valAx>
      <c:valAx>
        <c:axId val="-2132989752"/>
        <c:scaling>
          <c:orientation val="minMax"/>
          <c:min val="-10"/>
        </c:scaling>
        <c:delete val="0"/>
        <c:axPos val="l"/>
        <c:title>
          <c:tx>
            <c:rich>
              <a:bodyPr rot="-5400000" vert="horz"/>
              <a:lstStyle/>
              <a:p>
                <a:pPr>
                  <a:defRPr sz="1200"/>
                </a:pPr>
                <a:r>
                  <a:rPr lang="en-US" sz="1200"/>
                  <a:t>Net Benefit (x1000)</a:t>
                </a:r>
              </a:p>
            </c:rich>
          </c:tx>
          <c:layout>
            <c:manualLayout>
              <c:xMode val="edge"/>
              <c:yMode val="edge"/>
              <c:x val="1.8939393939393901E-3"/>
              <c:y val="0.43382291499276898"/>
            </c:manualLayout>
          </c:layout>
          <c:overlay val="0"/>
        </c:title>
        <c:numFmt formatCode="0.0" sourceLinked="1"/>
        <c:majorTickMark val="out"/>
        <c:minorTickMark val="none"/>
        <c:tickLblPos val="nextTo"/>
        <c:crossAx val="-2132985160"/>
        <c:crosses val="autoZero"/>
        <c:crossBetween val="midCat"/>
      </c:valAx>
    </c:plotArea>
    <c:legend>
      <c:legendPos val="r"/>
      <c:layout>
        <c:manualLayout>
          <c:xMode val="edge"/>
          <c:yMode val="edge"/>
          <c:x val="0.44357954545454498"/>
          <c:y val="0.281099377883887"/>
          <c:w val="0.21329933190169401"/>
          <c:h val="0.17344229930442401"/>
        </c:manualLayout>
      </c:layout>
      <c:overlay val="0"/>
      <c:txPr>
        <a:bodyPr/>
        <a:lstStyle/>
        <a:p>
          <a:pPr>
            <a:defRPr sz="1800"/>
          </a:pPr>
          <a:endParaRPr lang="en-US"/>
        </a:p>
      </c:txPr>
    </c:legend>
    <c:plotVisOnly val="1"/>
    <c:dispBlanksAs val="gap"/>
    <c:showDLblsOverMax val="0"/>
  </c:chart>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001843832021"/>
          <c:y val="6.7685589519650605E-2"/>
          <c:w val="0.72968372703412099"/>
          <c:h val="0.76265884217303004"/>
        </c:manualLayout>
      </c:layout>
      <c:scatterChart>
        <c:scatterStyle val="lineMarker"/>
        <c:varyColors val="0"/>
        <c:ser>
          <c:idx val="0"/>
          <c:order val="0"/>
          <c:tx>
            <c:strRef>
              <c:f>Kharbanda!$H$1</c:f>
              <c:strCache>
                <c:ptCount val="1"/>
                <c:pt idx="0">
                  <c:v>Validation 2005</c:v>
                </c:pt>
              </c:strCache>
            </c:strRef>
          </c:tx>
          <c:spPr>
            <a:ln w="47625">
              <a:noFill/>
            </a:ln>
          </c:spPr>
          <c:xVal>
            <c:numRef>
              <c:f>Kharbanda!$G$3:$G$6</c:f>
              <c:numCache>
                <c:formatCode>0.0%</c:formatCode>
                <c:ptCount val="4"/>
                <c:pt idx="0">
                  <c:v>0.52961672473867605</c:v>
                </c:pt>
                <c:pt idx="1">
                  <c:v>0.10638297872340401</c:v>
                </c:pt>
                <c:pt idx="2">
                  <c:v>0</c:v>
                </c:pt>
                <c:pt idx="3">
                  <c:v>0</c:v>
                </c:pt>
              </c:numCache>
            </c:numRef>
          </c:xVal>
          <c:yVal>
            <c:numRef>
              <c:f>Kharbanda!$K$3:$K$6</c:f>
              <c:numCache>
                <c:formatCode>0.0%</c:formatCode>
                <c:ptCount val="4"/>
                <c:pt idx="0">
                  <c:v>0.44247787610619499</c:v>
                </c:pt>
                <c:pt idx="1">
                  <c:v>0.13043478260869601</c:v>
                </c:pt>
                <c:pt idx="2">
                  <c:v>9.0909090909090898E-2</c:v>
                </c:pt>
                <c:pt idx="3">
                  <c:v>0</c:v>
                </c:pt>
              </c:numCache>
            </c:numRef>
          </c:yVal>
          <c:smooth val="0"/>
          <c:extLst>
            <c:ext xmlns:c16="http://schemas.microsoft.com/office/drawing/2014/chart" uri="{C3380CC4-5D6E-409C-BE32-E72D297353CC}">
              <c16:uniqueId val="{00000000-C522-4698-957F-D70E419F3B0E}"/>
            </c:ext>
          </c:extLst>
        </c:ser>
        <c:ser>
          <c:idx val="1"/>
          <c:order val="1"/>
          <c:tx>
            <c:strRef>
              <c:f>Kharbanda!$L$1</c:f>
              <c:strCache>
                <c:ptCount val="1"/>
                <c:pt idx="0">
                  <c:v>Validation 2012</c:v>
                </c:pt>
              </c:strCache>
            </c:strRef>
          </c:tx>
          <c:spPr>
            <a:ln w="47625">
              <a:noFill/>
            </a:ln>
          </c:spPr>
          <c:xVal>
            <c:numRef>
              <c:f>Kharbanda!$G$3:$G$6</c:f>
              <c:numCache>
                <c:formatCode>0.0%</c:formatCode>
                <c:ptCount val="4"/>
                <c:pt idx="0">
                  <c:v>0.52961672473867605</c:v>
                </c:pt>
                <c:pt idx="1">
                  <c:v>0.10638297872340401</c:v>
                </c:pt>
                <c:pt idx="2">
                  <c:v>0</c:v>
                </c:pt>
                <c:pt idx="3">
                  <c:v>0</c:v>
                </c:pt>
              </c:numCache>
            </c:numRef>
          </c:xVal>
          <c:yVal>
            <c:numRef>
              <c:f>Kharbanda!$O$3:$O$6</c:f>
              <c:numCache>
                <c:formatCode>0.0%</c:formatCode>
                <c:ptCount val="4"/>
                <c:pt idx="0">
                  <c:v>0.55715218811234501</c:v>
                </c:pt>
                <c:pt idx="1">
                  <c:v>0.11888111888111901</c:v>
                </c:pt>
                <c:pt idx="2">
                  <c:v>4.2372881355932202E-2</c:v>
                </c:pt>
                <c:pt idx="3">
                  <c:v>8.1318681318681293E-2</c:v>
                </c:pt>
              </c:numCache>
            </c:numRef>
          </c:yVal>
          <c:smooth val="0"/>
          <c:extLst>
            <c:ext xmlns:c16="http://schemas.microsoft.com/office/drawing/2014/chart" uri="{C3380CC4-5D6E-409C-BE32-E72D297353CC}">
              <c16:uniqueId val="{00000001-C522-4698-957F-D70E419F3B0E}"/>
            </c:ext>
          </c:extLst>
        </c:ser>
        <c:ser>
          <c:idx val="2"/>
          <c:order val="2"/>
          <c:spPr>
            <a:ln w="25400">
              <a:solidFill>
                <a:schemeClr val="tx1"/>
              </a:solidFill>
            </a:ln>
          </c:spPr>
          <c:marker>
            <c:symbol val="none"/>
          </c:marker>
          <c:xVal>
            <c:numRef>
              <c:f>Kharbanda!$Q$2:$Q$3</c:f>
              <c:numCache>
                <c:formatCode>General</c:formatCode>
                <c:ptCount val="2"/>
                <c:pt idx="0">
                  <c:v>0</c:v>
                </c:pt>
                <c:pt idx="1">
                  <c:v>1</c:v>
                </c:pt>
              </c:numCache>
            </c:numRef>
          </c:xVal>
          <c:yVal>
            <c:numRef>
              <c:f>Kharbanda!$R$2:$R$3</c:f>
              <c:numCache>
                <c:formatCode>General</c:formatCode>
                <c:ptCount val="2"/>
                <c:pt idx="0">
                  <c:v>0</c:v>
                </c:pt>
                <c:pt idx="1">
                  <c:v>1</c:v>
                </c:pt>
              </c:numCache>
            </c:numRef>
          </c:yVal>
          <c:smooth val="0"/>
          <c:extLst>
            <c:ext xmlns:c16="http://schemas.microsoft.com/office/drawing/2014/chart" uri="{C3380CC4-5D6E-409C-BE32-E72D297353CC}">
              <c16:uniqueId val="{00000002-C522-4698-957F-D70E419F3B0E}"/>
            </c:ext>
          </c:extLst>
        </c:ser>
        <c:dLbls>
          <c:showLegendKey val="0"/>
          <c:showVal val="0"/>
          <c:showCatName val="0"/>
          <c:showSerName val="0"/>
          <c:showPercent val="0"/>
          <c:showBubbleSize val="0"/>
        </c:dLbls>
        <c:axId val="-2133137656"/>
        <c:axId val="-2133147240"/>
      </c:scatterChart>
      <c:valAx>
        <c:axId val="-2133137656"/>
        <c:scaling>
          <c:orientation val="minMax"/>
          <c:max val="1"/>
        </c:scaling>
        <c:delete val="0"/>
        <c:axPos val="b"/>
        <c:title>
          <c:tx>
            <c:rich>
              <a:bodyPr/>
              <a:lstStyle/>
              <a:p>
                <a:pPr>
                  <a:defRPr sz="1400"/>
                </a:pPr>
                <a:r>
                  <a:rPr lang="en-US" sz="1400" dirty="0"/>
                  <a:t>Predicted Risk</a:t>
                </a:r>
              </a:p>
            </c:rich>
          </c:tx>
          <c:layout>
            <c:manualLayout>
              <c:xMode val="edge"/>
              <c:yMode val="edge"/>
              <c:x val="0.41663495188101501"/>
              <c:y val="0.92216708760461497"/>
            </c:manualLayout>
          </c:layout>
          <c:overlay val="0"/>
        </c:title>
        <c:numFmt formatCode="0.0%" sourceLinked="1"/>
        <c:majorTickMark val="out"/>
        <c:minorTickMark val="none"/>
        <c:tickLblPos val="nextTo"/>
        <c:txPr>
          <a:bodyPr/>
          <a:lstStyle/>
          <a:p>
            <a:pPr>
              <a:defRPr sz="1200"/>
            </a:pPr>
            <a:endParaRPr lang="en-US"/>
          </a:p>
        </c:txPr>
        <c:crossAx val="-2133147240"/>
        <c:crosses val="autoZero"/>
        <c:crossBetween val="midCat"/>
      </c:valAx>
      <c:valAx>
        <c:axId val="-2133147240"/>
        <c:scaling>
          <c:orientation val="minMax"/>
          <c:max val="1"/>
        </c:scaling>
        <c:delete val="0"/>
        <c:axPos val="l"/>
        <c:title>
          <c:tx>
            <c:rich>
              <a:bodyPr rot="-5400000" vert="horz"/>
              <a:lstStyle/>
              <a:p>
                <a:pPr>
                  <a:defRPr sz="1600"/>
                </a:pPr>
                <a:r>
                  <a:rPr lang="en-US" sz="1600"/>
                  <a:t>Observed Risk</a:t>
                </a:r>
              </a:p>
            </c:rich>
          </c:tx>
          <c:layout/>
          <c:overlay val="0"/>
        </c:title>
        <c:numFmt formatCode="0.0%" sourceLinked="1"/>
        <c:majorTickMark val="out"/>
        <c:minorTickMark val="none"/>
        <c:tickLblPos val="nextTo"/>
        <c:txPr>
          <a:bodyPr/>
          <a:lstStyle/>
          <a:p>
            <a:pPr>
              <a:defRPr sz="1200"/>
            </a:pPr>
            <a:endParaRPr lang="en-US"/>
          </a:p>
        </c:txPr>
        <c:crossAx val="-2133137656"/>
        <c:crosses val="autoZero"/>
        <c:crossBetween val="midCat"/>
      </c:valAx>
      <c:spPr>
        <a:ln>
          <a:solidFill>
            <a:schemeClr val="tx1"/>
          </a:solidFill>
        </a:ln>
      </c:spPr>
    </c:plotArea>
    <c:legend>
      <c:legendPos val="r"/>
      <c:legendEntry>
        <c:idx val="2"/>
        <c:delete val="1"/>
      </c:legendEntry>
      <c:layout>
        <c:manualLayout>
          <c:xMode val="edge"/>
          <c:yMode val="edge"/>
          <c:x val="0.60002585301837297"/>
          <c:y val="0.65038338548292796"/>
          <c:w val="0.26238307086614199"/>
          <c:h val="0.140462125640408"/>
        </c:manualLayout>
      </c:layout>
      <c:overlay val="0"/>
      <c:txPr>
        <a:bodyPr/>
        <a:lstStyle/>
        <a:p>
          <a:pPr>
            <a:defRPr sz="1100"/>
          </a:pPr>
          <a:endParaRPr lang="en-US"/>
        </a:p>
      </c:txPr>
    </c:legend>
    <c:plotVisOnly val="1"/>
    <c:dispBlanksAs val="gap"/>
    <c:showDLblsOverMax val="0"/>
  </c:chart>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665663115639999"/>
          <c:y val="5.4945054945054903E-2"/>
          <c:w val="0.79918841027224496"/>
          <c:h val="0.80531889763779496"/>
        </c:manualLayout>
      </c:layout>
      <c:scatterChart>
        <c:scatterStyle val="lineMarker"/>
        <c:varyColors val="0"/>
        <c:ser>
          <c:idx val="0"/>
          <c:order val="0"/>
          <c:tx>
            <c:strRef>
              <c:f>Kharbanda!$H$1</c:f>
              <c:strCache>
                <c:ptCount val="1"/>
                <c:pt idx="0">
                  <c:v>Validation 2005</c:v>
                </c:pt>
              </c:strCache>
            </c:strRef>
          </c:tx>
          <c:xVal>
            <c:numRef>
              <c:f>Kharbanda!$W$1:$W$5</c:f>
              <c:numCache>
                <c:formatCode>0%</c:formatCode>
                <c:ptCount val="5"/>
                <c:pt idx="0" formatCode="General">
                  <c:v>0</c:v>
                </c:pt>
                <c:pt idx="1">
                  <c:v>0.51639344262295095</c:v>
                </c:pt>
                <c:pt idx="2">
                  <c:v>0.68032786885245899</c:v>
                </c:pt>
                <c:pt idx="3">
                  <c:v>0.76229508196721296</c:v>
                </c:pt>
                <c:pt idx="4">
                  <c:v>1</c:v>
                </c:pt>
              </c:numCache>
            </c:numRef>
          </c:xVal>
          <c:yVal>
            <c:numRef>
              <c:f>Kharbanda!$V$1:$V$5</c:f>
              <c:numCache>
                <c:formatCode>0%</c:formatCode>
                <c:ptCount val="5"/>
                <c:pt idx="0" formatCode="General">
                  <c:v>0</c:v>
                </c:pt>
                <c:pt idx="1">
                  <c:v>0.92592592592592604</c:v>
                </c:pt>
                <c:pt idx="2">
                  <c:v>0.98148148148148096</c:v>
                </c:pt>
                <c:pt idx="3">
                  <c:v>1</c:v>
                </c:pt>
                <c:pt idx="4">
                  <c:v>1</c:v>
                </c:pt>
              </c:numCache>
            </c:numRef>
          </c:yVal>
          <c:smooth val="0"/>
          <c:extLst>
            <c:ext xmlns:c16="http://schemas.microsoft.com/office/drawing/2014/chart" uri="{C3380CC4-5D6E-409C-BE32-E72D297353CC}">
              <c16:uniqueId val="{00000000-4CE2-4F71-AA67-71D9CFA413D7}"/>
            </c:ext>
          </c:extLst>
        </c:ser>
        <c:ser>
          <c:idx val="1"/>
          <c:order val="1"/>
          <c:tx>
            <c:strRef>
              <c:f>Kharbanda!$L$1</c:f>
              <c:strCache>
                <c:ptCount val="1"/>
                <c:pt idx="0">
                  <c:v>Validation 2012</c:v>
                </c:pt>
              </c:strCache>
            </c:strRef>
          </c:tx>
          <c:xVal>
            <c:numRef>
              <c:f>Kharbanda!$AB$1:$AB$5</c:f>
              <c:numCache>
                <c:formatCode>0%</c:formatCode>
                <c:ptCount val="5"/>
                <c:pt idx="0" formatCode="General">
                  <c:v>0</c:v>
                </c:pt>
                <c:pt idx="1">
                  <c:v>0.464065708418891</c:v>
                </c:pt>
                <c:pt idx="2">
                  <c:v>0.63655030800821299</c:v>
                </c:pt>
                <c:pt idx="3">
                  <c:v>0.71389459274469502</c:v>
                </c:pt>
                <c:pt idx="4">
                  <c:v>1</c:v>
                </c:pt>
              </c:numCache>
            </c:numRef>
          </c:xVal>
          <c:yVal>
            <c:numRef>
              <c:f>Kharbanda!$AA$1:$AA$5</c:f>
              <c:numCache>
                <c:formatCode>0%</c:formatCode>
                <c:ptCount val="5"/>
                <c:pt idx="0" formatCode="General">
                  <c:v>0</c:v>
                </c:pt>
                <c:pt idx="1">
                  <c:v>0.91819160387513499</c:v>
                </c:pt>
                <c:pt idx="2">
                  <c:v>0.95479009687836403</c:v>
                </c:pt>
                <c:pt idx="3">
                  <c:v>0.96017222820236803</c:v>
                </c:pt>
                <c:pt idx="4">
                  <c:v>1</c:v>
                </c:pt>
              </c:numCache>
            </c:numRef>
          </c:yVal>
          <c:smooth val="0"/>
          <c:extLst>
            <c:ext xmlns:c16="http://schemas.microsoft.com/office/drawing/2014/chart" uri="{C3380CC4-5D6E-409C-BE32-E72D297353CC}">
              <c16:uniqueId val="{00000001-4CE2-4F71-AA67-71D9CFA413D7}"/>
            </c:ext>
          </c:extLst>
        </c:ser>
        <c:dLbls>
          <c:showLegendKey val="0"/>
          <c:showVal val="0"/>
          <c:showCatName val="0"/>
          <c:showSerName val="0"/>
          <c:showPercent val="0"/>
          <c:showBubbleSize val="0"/>
        </c:dLbls>
        <c:axId val="-2133197336"/>
        <c:axId val="-2133221336"/>
      </c:scatterChart>
      <c:valAx>
        <c:axId val="-2133197336"/>
        <c:scaling>
          <c:orientation val="minMax"/>
          <c:max val="1"/>
        </c:scaling>
        <c:delete val="0"/>
        <c:axPos val="b"/>
        <c:title>
          <c:tx>
            <c:rich>
              <a:bodyPr/>
              <a:lstStyle/>
              <a:p>
                <a:pPr>
                  <a:defRPr sz="1200"/>
                </a:pPr>
                <a:r>
                  <a:rPr lang="en-US" sz="1200"/>
                  <a:t>1 - Specificity</a:t>
                </a:r>
              </a:p>
            </c:rich>
          </c:tx>
          <c:layout>
            <c:manualLayout>
              <c:xMode val="edge"/>
              <c:yMode val="edge"/>
              <c:x val="0.41979574457581498"/>
              <c:y val="0.96703296703296704"/>
            </c:manualLayout>
          </c:layout>
          <c:overlay val="0"/>
        </c:title>
        <c:numFmt formatCode="General" sourceLinked="1"/>
        <c:majorTickMark val="out"/>
        <c:minorTickMark val="none"/>
        <c:tickLblPos val="nextTo"/>
        <c:crossAx val="-2133221336"/>
        <c:crosses val="autoZero"/>
        <c:crossBetween val="midCat"/>
      </c:valAx>
      <c:valAx>
        <c:axId val="-2133221336"/>
        <c:scaling>
          <c:orientation val="minMax"/>
          <c:max val="1"/>
        </c:scaling>
        <c:delete val="0"/>
        <c:axPos val="l"/>
        <c:title>
          <c:tx>
            <c:rich>
              <a:bodyPr rot="-5400000" vert="horz"/>
              <a:lstStyle/>
              <a:p>
                <a:pPr>
                  <a:defRPr sz="1200"/>
                </a:pPr>
                <a:r>
                  <a:rPr lang="en-US" sz="1200"/>
                  <a:t>Sensitivity</a:t>
                </a:r>
              </a:p>
            </c:rich>
          </c:tx>
          <c:layout/>
          <c:overlay val="0"/>
        </c:title>
        <c:numFmt formatCode="General" sourceLinked="1"/>
        <c:majorTickMark val="out"/>
        <c:minorTickMark val="none"/>
        <c:tickLblPos val="nextTo"/>
        <c:crossAx val="-2133197336"/>
        <c:crosses val="autoZero"/>
        <c:crossBetween val="midCat"/>
      </c:valAx>
      <c:spPr>
        <a:ln>
          <a:solidFill>
            <a:schemeClr val="tx1"/>
          </a:solidFill>
        </a:ln>
      </c:spPr>
    </c:plotArea>
    <c:legend>
      <c:legendPos val="r"/>
      <c:layout>
        <c:manualLayout>
          <c:xMode val="edge"/>
          <c:yMode val="edge"/>
          <c:x val="0.51097178683385602"/>
          <c:y val="0.62509249805312805"/>
          <c:w val="0.34797797334156799"/>
          <c:h val="0.14138824954573001"/>
        </c:manualLayout>
      </c:layout>
      <c:overlay val="0"/>
      <c:spPr>
        <a:solidFill>
          <a:schemeClr val="bg1"/>
        </a:solidFill>
      </c:spPr>
      <c:txPr>
        <a:bodyPr/>
        <a:lstStyle/>
        <a:p>
          <a:pPr algn="r">
            <a:defRPr sz="1100"/>
          </a:pPr>
          <a:endParaRPr lang="en-US"/>
        </a:p>
      </c:txPr>
    </c:legend>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2754" name="Rectangle 2"/>
          <p:cNvSpPr>
            <a:spLocks noGrp="1" noChangeArrowheads="1"/>
          </p:cNvSpPr>
          <p:nvPr>
            <p:ph type="hdr" sz="quarter"/>
          </p:nvPr>
        </p:nvSpPr>
        <p:spPr bwMode="auto">
          <a:xfrm>
            <a:off x="0" y="0"/>
            <a:ext cx="3009900" cy="466725"/>
          </a:xfrm>
          <a:prstGeom prst="rect">
            <a:avLst/>
          </a:prstGeom>
          <a:noFill/>
          <a:ln w="9525">
            <a:noFill/>
            <a:miter lim="800000"/>
            <a:headEnd/>
            <a:tailEnd/>
          </a:ln>
          <a:effectLst/>
        </p:spPr>
        <p:txBody>
          <a:bodyPr vert="horz" wrap="square" lIns="92951" tIns="46476" rIns="92951" bIns="46476" numCol="1" anchor="t" anchorCtr="0" compatLnSpc="1">
            <a:prstTxWarp prst="textNoShape">
              <a:avLst/>
            </a:prstTxWarp>
          </a:bodyPr>
          <a:lstStyle>
            <a:lvl1pPr defTabSz="930275" eaLnBrk="1" hangingPunct="1">
              <a:defRPr sz="1200">
                <a:latin typeface="Arial" charset="0"/>
                <a:ea typeface="+mn-ea"/>
                <a:cs typeface="+mn-cs"/>
              </a:defRPr>
            </a:lvl1pPr>
          </a:lstStyle>
          <a:p>
            <a:pPr>
              <a:defRPr/>
            </a:pPr>
            <a:endParaRPr lang="en-US"/>
          </a:p>
        </p:txBody>
      </p:sp>
      <p:sp>
        <p:nvSpPr>
          <p:cNvPr id="202755" name="Rectangle 3"/>
          <p:cNvSpPr>
            <a:spLocks noGrp="1" noChangeArrowheads="1"/>
          </p:cNvSpPr>
          <p:nvPr>
            <p:ph type="dt" sz="quarter" idx="1"/>
          </p:nvPr>
        </p:nvSpPr>
        <p:spPr bwMode="auto">
          <a:xfrm>
            <a:off x="3935413" y="0"/>
            <a:ext cx="3009900" cy="466725"/>
          </a:xfrm>
          <a:prstGeom prst="rect">
            <a:avLst/>
          </a:prstGeom>
          <a:noFill/>
          <a:ln w="9525">
            <a:noFill/>
            <a:miter lim="800000"/>
            <a:headEnd/>
            <a:tailEnd/>
          </a:ln>
          <a:effectLst/>
        </p:spPr>
        <p:txBody>
          <a:bodyPr vert="horz" wrap="square" lIns="92951" tIns="46476" rIns="92951" bIns="46476" numCol="1" anchor="t" anchorCtr="0" compatLnSpc="1">
            <a:prstTxWarp prst="textNoShape">
              <a:avLst/>
            </a:prstTxWarp>
          </a:bodyPr>
          <a:lstStyle>
            <a:lvl1pPr algn="r" defTabSz="930275" eaLnBrk="1" hangingPunct="1">
              <a:defRPr sz="1200">
                <a:latin typeface="Arial" charset="0"/>
                <a:ea typeface="+mn-ea"/>
                <a:cs typeface="+mn-cs"/>
              </a:defRPr>
            </a:lvl1pPr>
          </a:lstStyle>
          <a:p>
            <a:pPr>
              <a:defRPr/>
            </a:pPr>
            <a:endParaRPr lang="en-US"/>
          </a:p>
        </p:txBody>
      </p:sp>
      <p:sp>
        <p:nvSpPr>
          <p:cNvPr id="202756" name="Rectangle 4"/>
          <p:cNvSpPr>
            <a:spLocks noGrp="1" noChangeArrowheads="1"/>
          </p:cNvSpPr>
          <p:nvPr>
            <p:ph type="ftr" sz="quarter" idx="2"/>
          </p:nvPr>
        </p:nvSpPr>
        <p:spPr bwMode="auto">
          <a:xfrm>
            <a:off x="0" y="8853488"/>
            <a:ext cx="3009900" cy="466725"/>
          </a:xfrm>
          <a:prstGeom prst="rect">
            <a:avLst/>
          </a:prstGeom>
          <a:noFill/>
          <a:ln w="9525">
            <a:noFill/>
            <a:miter lim="800000"/>
            <a:headEnd/>
            <a:tailEnd/>
          </a:ln>
          <a:effectLst/>
        </p:spPr>
        <p:txBody>
          <a:bodyPr vert="horz" wrap="square" lIns="92951" tIns="46476" rIns="92951" bIns="46476" numCol="1" anchor="b" anchorCtr="0" compatLnSpc="1">
            <a:prstTxWarp prst="textNoShape">
              <a:avLst/>
            </a:prstTxWarp>
          </a:bodyPr>
          <a:lstStyle>
            <a:lvl1pPr defTabSz="930275" eaLnBrk="1" hangingPunct="1">
              <a:defRPr sz="1200">
                <a:latin typeface="Arial" charset="0"/>
                <a:ea typeface="+mn-ea"/>
                <a:cs typeface="+mn-cs"/>
              </a:defRPr>
            </a:lvl1pPr>
          </a:lstStyle>
          <a:p>
            <a:pPr>
              <a:defRPr/>
            </a:pPr>
            <a:endParaRPr lang="en-US"/>
          </a:p>
        </p:txBody>
      </p:sp>
      <p:sp>
        <p:nvSpPr>
          <p:cNvPr id="202757" name="Rectangle 5"/>
          <p:cNvSpPr>
            <a:spLocks noGrp="1" noChangeArrowheads="1"/>
          </p:cNvSpPr>
          <p:nvPr>
            <p:ph type="sldNum" sz="quarter" idx="3"/>
          </p:nvPr>
        </p:nvSpPr>
        <p:spPr bwMode="auto">
          <a:xfrm>
            <a:off x="3935413" y="8853488"/>
            <a:ext cx="3009900" cy="466725"/>
          </a:xfrm>
          <a:prstGeom prst="rect">
            <a:avLst/>
          </a:prstGeom>
          <a:noFill/>
          <a:ln w="9525">
            <a:noFill/>
            <a:miter lim="800000"/>
            <a:headEnd/>
            <a:tailEnd/>
          </a:ln>
          <a:effectLst/>
        </p:spPr>
        <p:txBody>
          <a:bodyPr vert="horz" wrap="square" lIns="92951" tIns="46476" rIns="92951" bIns="46476" numCol="1" anchor="b" anchorCtr="0" compatLnSpc="1">
            <a:prstTxWarp prst="textNoShape">
              <a:avLst/>
            </a:prstTxWarp>
          </a:bodyPr>
          <a:lstStyle>
            <a:lvl1pPr algn="r" defTabSz="930275" eaLnBrk="1" hangingPunct="1">
              <a:defRPr sz="1200">
                <a:latin typeface="Arial" charset="0"/>
              </a:defRPr>
            </a:lvl1pPr>
          </a:lstStyle>
          <a:p>
            <a:pPr>
              <a:defRPr/>
            </a:pPr>
            <a:fld id="{F3949B48-3251-4B49-B632-5FB9F3BA471F}" type="slidenum">
              <a:rPr lang="en-US"/>
              <a:pPr>
                <a:defRPr/>
              </a:pPr>
              <a:t>‹#›</a:t>
            </a:fld>
            <a:endParaRPr lang="en-US"/>
          </a:p>
        </p:txBody>
      </p:sp>
    </p:spTree>
    <p:extLst>
      <p:ext uri="{BB962C8B-B14F-4D97-AF65-F5344CB8AC3E}">
        <p14:creationId xmlns:p14="http://schemas.microsoft.com/office/powerpoint/2010/main" val="35089315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1490" name="Rectangle 2"/>
          <p:cNvSpPr>
            <a:spLocks noGrp="1" noChangeArrowheads="1"/>
          </p:cNvSpPr>
          <p:nvPr>
            <p:ph type="hdr" sz="quarter"/>
          </p:nvPr>
        </p:nvSpPr>
        <p:spPr bwMode="auto">
          <a:xfrm>
            <a:off x="0" y="0"/>
            <a:ext cx="3009900" cy="466725"/>
          </a:xfrm>
          <a:prstGeom prst="rect">
            <a:avLst/>
          </a:prstGeom>
          <a:noFill/>
          <a:ln w="9525">
            <a:noFill/>
            <a:miter lim="800000"/>
            <a:headEnd/>
            <a:tailEnd/>
          </a:ln>
          <a:effectLst/>
        </p:spPr>
        <p:txBody>
          <a:bodyPr vert="horz" wrap="square" lIns="92951" tIns="46476" rIns="92951" bIns="46476" numCol="1" anchor="t" anchorCtr="0" compatLnSpc="1">
            <a:prstTxWarp prst="textNoShape">
              <a:avLst/>
            </a:prstTxWarp>
          </a:bodyPr>
          <a:lstStyle>
            <a:lvl1pPr defTabSz="930275" eaLnBrk="1" hangingPunct="1">
              <a:defRPr sz="1200">
                <a:latin typeface="Arial" charset="0"/>
                <a:ea typeface="+mn-ea"/>
                <a:cs typeface="+mn-cs"/>
              </a:defRPr>
            </a:lvl1pPr>
          </a:lstStyle>
          <a:p>
            <a:pPr>
              <a:defRPr/>
            </a:pPr>
            <a:endParaRPr lang="en-US"/>
          </a:p>
        </p:txBody>
      </p:sp>
      <p:sp>
        <p:nvSpPr>
          <p:cNvPr id="191491" name="Rectangle 3"/>
          <p:cNvSpPr>
            <a:spLocks noGrp="1" noChangeArrowheads="1"/>
          </p:cNvSpPr>
          <p:nvPr>
            <p:ph type="dt" idx="1"/>
          </p:nvPr>
        </p:nvSpPr>
        <p:spPr bwMode="auto">
          <a:xfrm>
            <a:off x="3935413" y="0"/>
            <a:ext cx="3009900" cy="466725"/>
          </a:xfrm>
          <a:prstGeom prst="rect">
            <a:avLst/>
          </a:prstGeom>
          <a:noFill/>
          <a:ln w="9525">
            <a:noFill/>
            <a:miter lim="800000"/>
            <a:headEnd/>
            <a:tailEnd/>
          </a:ln>
          <a:effectLst/>
        </p:spPr>
        <p:txBody>
          <a:bodyPr vert="horz" wrap="square" lIns="92951" tIns="46476" rIns="92951" bIns="46476" numCol="1" anchor="t" anchorCtr="0" compatLnSpc="1">
            <a:prstTxWarp prst="textNoShape">
              <a:avLst/>
            </a:prstTxWarp>
          </a:bodyPr>
          <a:lstStyle>
            <a:lvl1pPr algn="r" defTabSz="930275" eaLnBrk="1" hangingPunct="1">
              <a:defRPr sz="1200">
                <a:latin typeface="Arial" charset="0"/>
                <a:ea typeface="+mn-ea"/>
                <a:cs typeface="+mn-cs"/>
              </a:defRPr>
            </a:lvl1pPr>
          </a:lstStyle>
          <a:p>
            <a:pPr>
              <a:defRPr/>
            </a:pPr>
            <a:endParaRPr lang="en-US"/>
          </a:p>
        </p:txBody>
      </p:sp>
      <p:sp>
        <p:nvSpPr>
          <p:cNvPr id="128004" name="Rectangle 4"/>
          <p:cNvSpPr>
            <a:spLocks noGrp="1" noRot="1" noChangeAspect="1" noChangeArrowheads="1" noTextEdit="1"/>
          </p:cNvSpPr>
          <p:nvPr>
            <p:ph type="sldImg" idx="2"/>
          </p:nvPr>
        </p:nvSpPr>
        <p:spPr bwMode="auto">
          <a:xfrm>
            <a:off x="1143000" y="698500"/>
            <a:ext cx="4660900" cy="3495675"/>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91493" name="Rectangle 5"/>
          <p:cNvSpPr>
            <a:spLocks noGrp="1" noChangeArrowheads="1"/>
          </p:cNvSpPr>
          <p:nvPr>
            <p:ph type="body" sz="quarter" idx="3"/>
          </p:nvPr>
        </p:nvSpPr>
        <p:spPr bwMode="auto">
          <a:xfrm>
            <a:off x="695325" y="4427538"/>
            <a:ext cx="5556250" cy="4195762"/>
          </a:xfrm>
          <a:prstGeom prst="rect">
            <a:avLst/>
          </a:prstGeom>
          <a:noFill/>
          <a:ln w="9525">
            <a:noFill/>
            <a:miter lim="800000"/>
            <a:headEnd/>
            <a:tailEnd/>
          </a:ln>
          <a:effectLst/>
        </p:spPr>
        <p:txBody>
          <a:bodyPr vert="horz" wrap="square" lIns="92951" tIns="46476" rIns="92951" bIns="4647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1494" name="Rectangle 6"/>
          <p:cNvSpPr>
            <a:spLocks noGrp="1" noChangeArrowheads="1"/>
          </p:cNvSpPr>
          <p:nvPr>
            <p:ph type="ftr" sz="quarter" idx="4"/>
          </p:nvPr>
        </p:nvSpPr>
        <p:spPr bwMode="auto">
          <a:xfrm>
            <a:off x="0" y="8853488"/>
            <a:ext cx="3009900" cy="466725"/>
          </a:xfrm>
          <a:prstGeom prst="rect">
            <a:avLst/>
          </a:prstGeom>
          <a:noFill/>
          <a:ln w="9525">
            <a:noFill/>
            <a:miter lim="800000"/>
            <a:headEnd/>
            <a:tailEnd/>
          </a:ln>
          <a:effectLst/>
        </p:spPr>
        <p:txBody>
          <a:bodyPr vert="horz" wrap="square" lIns="92951" tIns="46476" rIns="92951" bIns="46476" numCol="1" anchor="b" anchorCtr="0" compatLnSpc="1">
            <a:prstTxWarp prst="textNoShape">
              <a:avLst/>
            </a:prstTxWarp>
          </a:bodyPr>
          <a:lstStyle>
            <a:lvl1pPr defTabSz="930275" eaLnBrk="1" hangingPunct="1">
              <a:defRPr sz="1200">
                <a:latin typeface="Arial" charset="0"/>
                <a:ea typeface="+mn-ea"/>
                <a:cs typeface="+mn-cs"/>
              </a:defRPr>
            </a:lvl1pPr>
          </a:lstStyle>
          <a:p>
            <a:pPr>
              <a:defRPr/>
            </a:pPr>
            <a:endParaRPr lang="en-US"/>
          </a:p>
        </p:txBody>
      </p:sp>
      <p:sp>
        <p:nvSpPr>
          <p:cNvPr id="191495" name="Rectangle 7"/>
          <p:cNvSpPr>
            <a:spLocks noGrp="1" noChangeArrowheads="1"/>
          </p:cNvSpPr>
          <p:nvPr>
            <p:ph type="sldNum" sz="quarter" idx="5"/>
          </p:nvPr>
        </p:nvSpPr>
        <p:spPr bwMode="auto">
          <a:xfrm>
            <a:off x="3935413" y="8853488"/>
            <a:ext cx="3009900" cy="466725"/>
          </a:xfrm>
          <a:prstGeom prst="rect">
            <a:avLst/>
          </a:prstGeom>
          <a:noFill/>
          <a:ln w="9525">
            <a:noFill/>
            <a:miter lim="800000"/>
            <a:headEnd/>
            <a:tailEnd/>
          </a:ln>
          <a:effectLst/>
        </p:spPr>
        <p:txBody>
          <a:bodyPr vert="horz" wrap="square" lIns="92951" tIns="46476" rIns="92951" bIns="46476" numCol="1" anchor="b" anchorCtr="0" compatLnSpc="1">
            <a:prstTxWarp prst="textNoShape">
              <a:avLst/>
            </a:prstTxWarp>
          </a:bodyPr>
          <a:lstStyle>
            <a:lvl1pPr algn="r" defTabSz="930275" eaLnBrk="1" hangingPunct="1">
              <a:defRPr sz="1200">
                <a:latin typeface="Arial" charset="0"/>
              </a:defRPr>
            </a:lvl1pPr>
          </a:lstStyle>
          <a:p>
            <a:pPr>
              <a:defRPr/>
            </a:pPr>
            <a:fld id="{8718408D-8456-394C-B3AF-D2A6073BA1DE}" type="slidenum">
              <a:rPr lang="en-US"/>
              <a:pPr>
                <a:defRPr/>
              </a:pPr>
              <a:t>‹#›</a:t>
            </a:fld>
            <a:endParaRPr lang="en-US"/>
          </a:p>
        </p:txBody>
      </p:sp>
    </p:spTree>
    <p:extLst>
      <p:ext uri="{BB962C8B-B14F-4D97-AF65-F5344CB8AC3E}">
        <p14:creationId xmlns:p14="http://schemas.microsoft.com/office/powerpoint/2010/main" val="393242425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don’t like the standard calibration plot.  I would prefer observed proportion with the outcome on the x-axis and Observed – Predicted on the Y axis.</a:t>
            </a:r>
          </a:p>
        </p:txBody>
      </p:sp>
      <p:sp>
        <p:nvSpPr>
          <p:cNvPr id="4" name="Slide Number Placeholder 3"/>
          <p:cNvSpPr>
            <a:spLocks noGrp="1"/>
          </p:cNvSpPr>
          <p:nvPr>
            <p:ph type="sldNum" sz="quarter" idx="10"/>
          </p:nvPr>
        </p:nvSpPr>
        <p:spPr/>
        <p:txBody>
          <a:bodyPr/>
          <a:lstStyle/>
          <a:p>
            <a:pPr>
              <a:defRPr/>
            </a:pPr>
            <a:fld id="{8718408D-8456-394C-B3AF-D2A6073BA1DE}" type="slidenum">
              <a:rPr lang="en-US" smtClean="0"/>
              <a:pPr>
                <a:defRPr/>
              </a:pPr>
              <a:t>5</a:t>
            </a:fld>
            <a:endParaRPr lang="en-US"/>
          </a:p>
        </p:txBody>
      </p:sp>
    </p:spTree>
    <p:extLst>
      <p:ext uri="{BB962C8B-B14F-4D97-AF65-F5344CB8AC3E}">
        <p14:creationId xmlns:p14="http://schemas.microsoft.com/office/powerpoint/2010/main" val="20153635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noTextEdit="1"/>
          </p:cNvSpPr>
          <p:nvPr>
            <p:ph type="sldImg"/>
          </p:nvPr>
        </p:nvSpPr>
        <p:spPr>
          <a:ln/>
        </p:spPr>
      </p:sp>
      <p:sp>
        <p:nvSpPr>
          <p:cNvPr id="63490"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
        <p:nvSpPr>
          <p:cNvPr id="63491"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275">
              <a:defRPr sz="2400">
                <a:solidFill>
                  <a:schemeClr val="tx1"/>
                </a:solidFill>
                <a:latin typeface="Tahoma" charset="0"/>
                <a:ea typeface="ＭＳ Ｐゴシック" charset="0"/>
                <a:cs typeface="ＭＳ Ｐゴシック" charset="0"/>
              </a:defRPr>
            </a:lvl1pPr>
            <a:lvl2pPr marL="742950" indent="-285750" defTabSz="930275">
              <a:defRPr sz="2400">
                <a:solidFill>
                  <a:schemeClr val="tx1"/>
                </a:solidFill>
                <a:latin typeface="Tahoma" charset="0"/>
                <a:ea typeface="ＭＳ Ｐゴシック" charset="0"/>
              </a:defRPr>
            </a:lvl2pPr>
            <a:lvl3pPr marL="1143000" indent="-228600" defTabSz="930275">
              <a:defRPr sz="2400">
                <a:solidFill>
                  <a:schemeClr val="tx1"/>
                </a:solidFill>
                <a:latin typeface="Tahoma" charset="0"/>
                <a:ea typeface="ＭＳ Ｐゴシック" charset="0"/>
              </a:defRPr>
            </a:lvl3pPr>
            <a:lvl4pPr marL="1600200" indent="-228600" defTabSz="930275">
              <a:defRPr sz="2400">
                <a:solidFill>
                  <a:schemeClr val="tx1"/>
                </a:solidFill>
                <a:latin typeface="Tahoma" charset="0"/>
                <a:ea typeface="ＭＳ Ｐゴシック" charset="0"/>
              </a:defRPr>
            </a:lvl4pPr>
            <a:lvl5pPr marL="2057400" indent="-228600" defTabSz="930275">
              <a:defRPr sz="2400">
                <a:solidFill>
                  <a:schemeClr val="tx1"/>
                </a:solidFill>
                <a:latin typeface="Tahoma" charset="0"/>
                <a:ea typeface="ＭＳ Ｐゴシック" charset="0"/>
              </a:defRPr>
            </a:lvl5pPr>
            <a:lvl6pPr marL="2514600" indent="-228600" defTabSz="930275" eaLnBrk="0" fontAlgn="base" hangingPunct="0">
              <a:spcBef>
                <a:spcPct val="0"/>
              </a:spcBef>
              <a:spcAft>
                <a:spcPct val="0"/>
              </a:spcAft>
              <a:defRPr sz="2400">
                <a:solidFill>
                  <a:schemeClr val="tx1"/>
                </a:solidFill>
                <a:latin typeface="Tahoma" charset="0"/>
                <a:ea typeface="ＭＳ Ｐゴシック" charset="0"/>
              </a:defRPr>
            </a:lvl6pPr>
            <a:lvl7pPr marL="2971800" indent="-228600" defTabSz="930275" eaLnBrk="0" fontAlgn="base" hangingPunct="0">
              <a:spcBef>
                <a:spcPct val="0"/>
              </a:spcBef>
              <a:spcAft>
                <a:spcPct val="0"/>
              </a:spcAft>
              <a:defRPr sz="2400">
                <a:solidFill>
                  <a:schemeClr val="tx1"/>
                </a:solidFill>
                <a:latin typeface="Tahoma" charset="0"/>
                <a:ea typeface="ＭＳ Ｐゴシック" charset="0"/>
              </a:defRPr>
            </a:lvl7pPr>
            <a:lvl8pPr marL="3429000" indent="-228600" defTabSz="930275" eaLnBrk="0" fontAlgn="base" hangingPunct="0">
              <a:spcBef>
                <a:spcPct val="0"/>
              </a:spcBef>
              <a:spcAft>
                <a:spcPct val="0"/>
              </a:spcAft>
              <a:defRPr sz="2400">
                <a:solidFill>
                  <a:schemeClr val="tx1"/>
                </a:solidFill>
                <a:latin typeface="Tahoma" charset="0"/>
                <a:ea typeface="ＭＳ Ｐゴシック" charset="0"/>
              </a:defRPr>
            </a:lvl8pPr>
            <a:lvl9pPr marL="3886200" indent="-228600" defTabSz="930275" eaLnBrk="0" fontAlgn="base" hangingPunct="0">
              <a:spcBef>
                <a:spcPct val="0"/>
              </a:spcBef>
              <a:spcAft>
                <a:spcPct val="0"/>
              </a:spcAft>
              <a:defRPr sz="2400">
                <a:solidFill>
                  <a:schemeClr val="tx1"/>
                </a:solidFill>
                <a:latin typeface="Tahoma" charset="0"/>
                <a:ea typeface="ＭＳ Ｐゴシック" charset="0"/>
              </a:defRPr>
            </a:lvl9pPr>
          </a:lstStyle>
          <a:p>
            <a:fld id="{FDCC763B-81BF-C84F-8819-AEAAFE84062A}" type="slidenum">
              <a:rPr lang="en-US" sz="1200">
                <a:latin typeface="Arial" charset="0"/>
              </a:rPr>
              <a:pPr/>
              <a:t>21</a:t>
            </a:fld>
            <a:endParaRPr lang="en-US" sz="120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noTextEdit="1"/>
          </p:cNvSpPr>
          <p:nvPr>
            <p:ph type="sldImg"/>
          </p:nvPr>
        </p:nvSpPr>
        <p:spPr>
          <a:ln/>
        </p:spPr>
      </p:sp>
      <p:sp>
        <p:nvSpPr>
          <p:cNvPr id="68610"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
        <p:nvSpPr>
          <p:cNvPr id="68611"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275">
              <a:defRPr sz="2400">
                <a:solidFill>
                  <a:schemeClr val="tx1"/>
                </a:solidFill>
                <a:latin typeface="Tahoma" charset="0"/>
                <a:ea typeface="ＭＳ Ｐゴシック" charset="0"/>
                <a:cs typeface="ＭＳ Ｐゴシック" charset="0"/>
              </a:defRPr>
            </a:lvl1pPr>
            <a:lvl2pPr marL="742950" indent="-285750" defTabSz="930275">
              <a:defRPr sz="2400">
                <a:solidFill>
                  <a:schemeClr val="tx1"/>
                </a:solidFill>
                <a:latin typeface="Tahoma" charset="0"/>
                <a:ea typeface="ＭＳ Ｐゴシック" charset="0"/>
              </a:defRPr>
            </a:lvl2pPr>
            <a:lvl3pPr marL="1143000" indent="-228600" defTabSz="930275">
              <a:defRPr sz="2400">
                <a:solidFill>
                  <a:schemeClr val="tx1"/>
                </a:solidFill>
                <a:latin typeface="Tahoma" charset="0"/>
                <a:ea typeface="ＭＳ Ｐゴシック" charset="0"/>
              </a:defRPr>
            </a:lvl3pPr>
            <a:lvl4pPr marL="1600200" indent="-228600" defTabSz="930275">
              <a:defRPr sz="2400">
                <a:solidFill>
                  <a:schemeClr val="tx1"/>
                </a:solidFill>
                <a:latin typeface="Tahoma" charset="0"/>
                <a:ea typeface="ＭＳ Ｐゴシック" charset="0"/>
              </a:defRPr>
            </a:lvl4pPr>
            <a:lvl5pPr marL="2057400" indent="-228600" defTabSz="930275">
              <a:defRPr sz="2400">
                <a:solidFill>
                  <a:schemeClr val="tx1"/>
                </a:solidFill>
                <a:latin typeface="Tahoma" charset="0"/>
                <a:ea typeface="ＭＳ Ｐゴシック" charset="0"/>
              </a:defRPr>
            </a:lvl5pPr>
            <a:lvl6pPr marL="2514600" indent="-228600" defTabSz="930275" eaLnBrk="0" fontAlgn="base" hangingPunct="0">
              <a:spcBef>
                <a:spcPct val="0"/>
              </a:spcBef>
              <a:spcAft>
                <a:spcPct val="0"/>
              </a:spcAft>
              <a:defRPr sz="2400">
                <a:solidFill>
                  <a:schemeClr val="tx1"/>
                </a:solidFill>
                <a:latin typeface="Tahoma" charset="0"/>
                <a:ea typeface="ＭＳ Ｐゴシック" charset="0"/>
              </a:defRPr>
            </a:lvl6pPr>
            <a:lvl7pPr marL="2971800" indent="-228600" defTabSz="930275" eaLnBrk="0" fontAlgn="base" hangingPunct="0">
              <a:spcBef>
                <a:spcPct val="0"/>
              </a:spcBef>
              <a:spcAft>
                <a:spcPct val="0"/>
              </a:spcAft>
              <a:defRPr sz="2400">
                <a:solidFill>
                  <a:schemeClr val="tx1"/>
                </a:solidFill>
                <a:latin typeface="Tahoma" charset="0"/>
                <a:ea typeface="ＭＳ Ｐゴシック" charset="0"/>
              </a:defRPr>
            </a:lvl7pPr>
            <a:lvl8pPr marL="3429000" indent="-228600" defTabSz="930275" eaLnBrk="0" fontAlgn="base" hangingPunct="0">
              <a:spcBef>
                <a:spcPct val="0"/>
              </a:spcBef>
              <a:spcAft>
                <a:spcPct val="0"/>
              </a:spcAft>
              <a:defRPr sz="2400">
                <a:solidFill>
                  <a:schemeClr val="tx1"/>
                </a:solidFill>
                <a:latin typeface="Tahoma" charset="0"/>
                <a:ea typeface="ＭＳ Ｐゴシック" charset="0"/>
              </a:defRPr>
            </a:lvl8pPr>
            <a:lvl9pPr marL="3886200" indent="-228600" defTabSz="930275" eaLnBrk="0" fontAlgn="base" hangingPunct="0">
              <a:spcBef>
                <a:spcPct val="0"/>
              </a:spcBef>
              <a:spcAft>
                <a:spcPct val="0"/>
              </a:spcAft>
              <a:defRPr sz="2400">
                <a:solidFill>
                  <a:schemeClr val="tx1"/>
                </a:solidFill>
                <a:latin typeface="Tahoma" charset="0"/>
                <a:ea typeface="ＭＳ Ｐゴシック" charset="0"/>
              </a:defRPr>
            </a:lvl9pPr>
          </a:lstStyle>
          <a:p>
            <a:fld id="{27B08F26-FDA6-5A43-AEB8-46573C1B0A93}" type="slidenum">
              <a:rPr lang="en-US" sz="1200">
                <a:latin typeface="Arial" charset="0"/>
              </a:rPr>
              <a:pPr/>
              <a:t>25</a:t>
            </a:fld>
            <a:endParaRPr lang="en-US" sz="120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noTextEdit="1"/>
          </p:cNvSpPr>
          <p:nvPr>
            <p:ph type="sldImg"/>
          </p:nvPr>
        </p:nvSpPr>
        <p:spPr>
          <a:ln/>
        </p:spPr>
      </p:sp>
      <p:sp>
        <p:nvSpPr>
          <p:cNvPr id="71682"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
        <p:nvSpPr>
          <p:cNvPr id="71683"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275">
              <a:defRPr sz="2400">
                <a:solidFill>
                  <a:schemeClr val="tx1"/>
                </a:solidFill>
                <a:latin typeface="Tahoma" charset="0"/>
                <a:ea typeface="ＭＳ Ｐゴシック" charset="0"/>
                <a:cs typeface="ＭＳ Ｐゴシック" charset="0"/>
              </a:defRPr>
            </a:lvl1pPr>
            <a:lvl2pPr marL="742950" indent="-285750" defTabSz="930275">
              <a:defRPr sz="2400">
                <a:solidFill>
                  <a:schemeClr val="tx1"/>
                </a:solidFill>
                <a:latin typeface="Tahoma" charset="0"/>
                <a:ea typeface="ＭＳ Ｐゴシック" charset="0"/>
              </a:defRPr>
            </a:lvl2pPr>
            <a:lvl3pPr marL="1143000" indent="-228600" defTabSz="930275">
              <a:defRPr sz="2400">
                <a:solidFill>
                  <a:schemeClr val="tx1"/>
                </a:solidFill>
                <a:latin typeface="Tahoma" charset="0"/>
                <a:ea typeface="ＭＳ Ｐゴシック" charset="0"/>
              </a:defRPr>
            </a:lvl3pPr>
            <a:lvl4pPr marL="1600200" indent="-228600" defTabSz="930275">
              <a:defRPr sz="2400">
                <a:solidFill>
                  <a:schemeClr val="tx1"/>
                </a:solidFill>
                <a:latin typeface="Tahoma" charset="0"/>
                <a:ea typeface="ＭＳ Ｐゴシック" charset="0"/>
              </a:defRPr>
            </a:lvl4pPr>
            <a:lvl5pPr marL="2057400" indent="-228600" defTabSz="930275">
              <a:defRPr sz="2400">
                <a:solidFill>
                  <a:schemeClr val="tx1"/>
                </a:solidFill>
                <a:latin typeface="Tahoma" charset="0"/>
                <a:ea typeface="ＭＳ Ｐゴシック" charset="0"/>
              </a:defRPr>
            </a:lvl5pPr>
            <a:lvl6pPr marL="2514600" indent="-228600" defTabSz="930275" eaLnBrk="0" fontAlgn="base" hangingPunct="0">
              <a:spcBef>
                <a:spcPct val="0"/>
              </a:spcBef>
              <a:spcAft>
                <a:spcPct val="0"/>
              </a:spcAft>
              <a:defRPr sz="2400">
                <a:solidFill>
                  <a:schemeClr val="tx1"/>
                </a:solidFill>
                <a:latin typeface="Tahoma" charset="0"/>
                <a:ea typeface="ＭＳ Ｐゴシック" charset="0"/>
              </a:defRPr>
            </a:lvl6pPr>
            <a:lvl7pPr marL="2971800" indent="-228600" defTabSz="930275" eaLnBrk="0" fontAlgn="base" hangingPunct="0">
              <a:spcBef>
                <a:spcPct val="0"/>
              </a:spcBef>
              <a:spcAft>
                <a:spcPct val="0"/>
              </a:spcAft>
              <a:defRPr sz="2400">
                <a:solidFill>
                  <a:schemeClr val="tx1"/>
                </a:solidFill>
                <a:latin typeface="Tahoma" charset="0"/>
                <a:ea typeface="ＭＳ Ｐゴシック" charset="0"/>
              </a:defRPr>
            </a:lvl7pPr>
            <a:lvl8pPr marL="3429000" indent="-228600" defTabSz="930275" eaLnBrk="0" fontAlgn="base" hangingPunct="0">
              <a:spcBef>
                <a:spcPct val="0"/>
              </a:spcBef>
              <a:spcAft>
                <a:spcPct val="0"/>
              </a:spcAft>
              <a:defRPr sz="2400">
                <a:solidFill>
                  <a:schemeClr val="tx1"/>
                </a:solidFill>
                <a:latin typeface="Tahoma" charset="0"/>
                <a:ea typeface="ＭＳ Ｐゴシック" charset="0"/>
              </a:defRPr>
            </a:lvl8pPr>
            <a:lvl9pPr marL="3886200" indent="-228600" defTabSz="930275" eaLnBrk="0" fontAlgn="base" hangingPunct="0">
              <a:spcBef>
                <a:spcPct val="0"/>
              </a:spcBef>
              <a:spcAft>
                <a:spcPct val="0"/>
              </a:spcAft>
              <a:defRPr sz="2400">
                <a:solidFill>
                  <a:schemeClr val="tx1"/>
                </a:solidFill>
                <a:latin typeface="Tahoma" charset="0"/>
                <a:ea typeface="ＭＳ Ｐゴシック" charset="0"/>
              </a:defRPr>
            </a:lvl9pPr>
          </a:lstStyle>
          <a:p>
            <a:fld id="{CF233B78-86BD-0D45-90FE-FA0FE1B3A844}" type="slidenum">
              <a:rPr lang="en-US" sz="1200">
                <a:latin typeface="Arial" charset="0"/>
              </a:rPr>
              <a:pPr/>
              <a:t>27</a:t>
            </a:fld>
            <a:endParaRPr lang="en-US" sz="120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noTextEdit="1"/>
          </p:cNvSpPr>
          <p:nvPr>
            <p:ph type="sldImg"/>
          </p:nvPr>
        </p:nvSpPr>
        <p:spPr>
          <a:ln/>
        </p:spPr>
      </p:sp>
      <p:sp>
        <p:nvSpPr>
          <p:cNvPr id="73730"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a:ea typeface="ＭＳ Ｐゴシック" charset="0"/>
              </a:rPr>
              <a:t>8-8 (d)</a:t>
            </a:r>
          </a:p>
        </p:txBody>
      </p:sp>
      <p:sp>
        <p:nvSpPr>
          <p:cNvPr id="73731"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275">
              <a:defRPr sz="2400">
                <a:solidFill>
                  <a:schemeClr val="tx1"/>
                </a:solidFill>
                <a:latin typeface="Tahoma" charset="0"/>
                <a:ea typeface="ＭＳ Ｐゴシック" charset="0"/>
                <a:cs typeface="ＭＳ Ｐゴシック" charset="0"/>
              </a:defRPr>
            </a:lvl1pPr>
            <a:lvl2pPr marL="742950" indent="-285750" defTabSz="930275">
              <a:defRPr sz="2400">
                <a:solidFill>
                  <a:schemeClr val="tx1"/>
                </a:solidFill>
                <a:latin typeface="Tahoma" charset="0"/>
                <a:ea typeface="ＭＳ Ｐゴシック" charset="0"/>
              </a:defRPr>
            </a:lvl2pPr>
            <a:lvl3pPr marL="1143000" indent="-228600" defTabSz="930275">
              <a:defRPr sz="2400">
                <a:solidFill>
                  <a:schemeClr val="tx1"/>
                </a:solidFill>
                <a:latin typeface="Tahoma" charset="0"/>
                <a:ea typeface="ＭＳ Ｐゴシック" charset="0"/>
              </a:defRPr>
            </a:lvl3pPr>
            <a:lvl4pPr marL="1600200" indent="-228600" defTabSz="930275">
              <a:defRPr sz="2400">
                <a:solidFill>
                  <a:schemeClr val="tx1"/>
                </a:solidFill>
                <a:latin typeface="Tahoma" charset="0"/>
                <a:ea typeface="ＭＳ Ｐゴシック" charset="0"/>
              </a:defRPr>
            </a:lvl4pPr>
            <a:lvl5pPr marL="2057400" indent="-228600" defTabSz="930275">
              <a:defRPr sz="2400">
                <a:solidFill>
                  <a:schemeClr val="tx1"/>
                </a:solidFill>
                <a:latin typeface="Tahoma" charset="0"/>
                <a:ea typeface="ＭＳ Ｐゴシック" charset="0"/>
              </a:defRPr>
            </a:lvl5pPr>
            <a:lvl6pPr marL="2514600" indent="-228600" defTabSz="930275" eaLnBrk="0" fontAlgn="base" hangingPunct="0">
              <a:spcBef>
                <a:spcPct val="0"/>
              </a:spcBef>
              <a:spcAft>
                <a:spcPct val="0"/>
              </a:spcAft>
              <a:defRPr sz="2400">
                <a:solidFill>
                  <a:schemeClr val="tx1"/>
                </a:solidFill>
                <a:latin typeface="Tahoma" charset="0"/>
                <a:ea typeface="ＭＳ Ｐゴシック" charset="0"/>
              </a:defRPr>
            </a:lvl6pPr>
            <a:lvl7pPr marL="2971800" indent="-228600" defTabSz="930275" eaLnBrk="0" fontAlgn="base" hangingPunct="0">
              <a:spcBef>
                <a:spcPct val="0"/>
              </a:spcBef>
              <a:spcAft>
                <a:spcPct val="0"/>
              </a:spcAft>
              <a:defRPr sz="2400">
                <a:solidFill>
                  <a:schemeClr val="tx1"/>
                </a:solidFill>
                <a:latin typeface="Tahoma" charset="0"/>
                <a:ea typeface="ＭＳ Ｐゴシック" charset="0"/>
              </a:defRPr>
            </a:lvl7pPr>
            <a:lvl8pPr marL="3429000" indent="-228600" defTabSz="930275" eaLnBrk="0" fontAlgn="base" hangingPunct="0">
              <a:spcBef>
                <a:spcPct val="0"/>
              </a:spcBef>
              <a:spcAft>
                <a:spcPct val="0"/>
              </a:spcAft>
              <a:defRPr sz="2400">
                <a:solidFill>
                  <a:schemeClr val="tx1"/>
                </a:solidFill>
                <a:latin typeface="Tahoma" charset="0"/>
                <a:ea typeface="ＭＳ Ｐゴシック" charset="0"/>
              </a:defRPr>
            </a:lvl8pPr>
            <a:lvl9pPr marL="3886200" indent="-228600" defTabSz="930275" eaLnBrk="0" fontAlgn="base" hangingPunct="0">
              <a:spcBef>
                <a:spcPct val="0"/>
              </a:spcBef>
              <a:spcAft>
                <a:spcPct val="0"/>
              </a:spcAft>
              <a:defRPr sz="2400">
                <a:solidFill>
                  <a:schemeClr val="tx1"/>
                </a:solidFill>
                <a:latin typeface="Tahoma" charset="0"/>
                <a:ea typeface="ＭＳ Ｐゴシック" charset="0"/>
              </a:defRPr>
            </a:lvl9pPr>
          </a:lstStyle>
          <a:p>
            <a:fld id="{693039B2-7D00-7D47-8955-1F71C5F1196F}" type="slidenum">
              <a:rPr lang="en-US" sz="1200">
                <a:latin typeface="Arial" charset="0"/>
              </a:rPr>
              <a:pPr/>
              <a:t>28</a:t>
            </a:fld>
            <a:endParaRPr lang="en-US" sz="120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noTextEdit="1"/>
          </p:cNvSpPr>
          <p:nvPr>
            <p:ph type="sldImg"/>
          </p:nvPr>
        </p:nvSpPr>
        <p:spPr>
          <a:ln/>
        </p:spPr>
      </p:sp>
      <p:sp>
        <p:nvSpPr>
          <p:cNvPr id="73730"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a:ea typeface="ＭＳ Ｐゴシック" charset="0"/>
              </a:rPr>
              <a:t>Among D- fetuses, </a:t>
            </a:r>
            <a:r>
              <a:rPr lang="en-US" dirty="0" smtClean="0">
                <a:ea typeface="ＭＳ Ｐゴシック" charset="0"/>
              </a:rPr>
              <a:t>NBA+ </a:t>
            </a:r>
            <a:r>
              <a:rPr lang="en-US" dirty="0">
                <a:ea typeface="ＭＳ Ｐゴシック" charset="0"/>
              </a:rPr>
              <a:t>increases the odds of NT+ by a factor of 0.075/0.02 = 3.25. </a:t>
            </a:r>
          </a:p>
          <a:p>
            <a:pPr eaLnBrk="1" hangingPunct="1"/>
            <a:endParaRPr lang="en-US" dirty="0">
              <a:ea typeface="ＭＳ Ｐゴシック" charset="0"/>
            </a:endParaRPr>
          </a:p>
          <a:p>
            <a:pPr eaLnBrk="1" hangingPunct="1"/>
            <a:r>
              <a:rPr lang="en-US" dirty="0">
                <a:ea typeface="ＭＳ Ｐゴシック" charset="0"/>
              </a:rPr>
              <a:t>Odds(NT+|</a:t>
            </a:r>
            <a:r>
              <a:rPr lang="en-US" dirty="0" smtClean="0">
                <a:ea typeface="ＭＳ Ｐゴシック" charset="0"/>
              </a:rPr>
              <a:t>NBA+&amp;</a:t>
            </a:r>
            <a:r>
              <a:rPr lang="en-US" dirty="0">
                <a:ea typeface="ＭＳ Ｐゴシック" charset="0"/>
              </a:rPr>
              <a:t>D-) = Odds(NT+|D-) * 3.25</a:t>
            </a:r>
          </a:p>
          <a:p>
            <a:pPr eaLnBrk="1" hangingPunct="1"/>
            <a:endParaRPr lang="en-US" dirty="0">
              <a:ea typeface="ＭＳ Ｐゴシック" charset="0"/>
            </a:endParaRPr>
          </a:p>
          <a:p>
            <a:pPr eaLnBrk="1" hangingPunct="1"/>
            <a:r>
              <a:rPr lang="en-US" dirty="0">
                <a:ea typeface="ＭＳ Ｐゴシック" charset="0"/>
              </a:rPr>
              <a:t> They are not independent.</a:t>
            </a:r>
          </a:p>
          <a:p>
            <a:pPr eaLnBrk="1" hangingPunct="1"/>
            <a:endParaRPr lang="en-US" dirty="0">
              <a:ea typeface="ＭＳ Ｐゴシック" charset="0"/>
            </a:endParaRPr>
          </a:p>
          <a:p>
            <a:pPr eaLnBrk="1" hangingPunct="1"/>
            <a:endParaRPr lang="en-US" dirty="0">
              <a:ea typeface="ＭＳ Ｐゴシック" charset="0"/>
            </a:endParaRPr>
          </a:p>
        </p:txBody>
      </p:sp>
      <p:sp>
        <p:nvSpPr>
          <p:cNvPr id="73731"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275">
              <a:defRPr sz="2400">
                <a:solidFill>
                  <a:schemeClr val="tx1"/>
                </a:solidFill>
                <a:latin typeface="Tahoma" charset="0"/>
                <a:ea typeface="ＭＳ Ｐゴシック" charset="0"/>
                <a:cs typeface="ＭＳ Ｐゴシック" charset="0"/>
              </a:defRPr>
            </a:lvl1pPr>
            <a:lvl2pPr marL="742950" indent="-285750" defTabSz="930275">
              <a:defRPr sz="2400">
                <a:solidFill>
                  <a:schemeClr val="tx1"/>
                </a:solidFill>
                <a:latin typeface="Tahoma" charset="0"/>
                <a:ea typeface="ＭＳ Ｐゴシック" charset="0"/>
              </a:defRPr>
            </a:lvl2pPr>
            <a:lvl3pPr marL="1143000" indent="-228600" defTabSz="930275">
              <a:defRPr sz="2400">
                <a:solidFill>
                  <a:schemeClr val="tx1"/>
                </a:solidFill>
                <a:latin typeface="Tahoma" charset="0"/>
                <a:ea typeface="ＭＳ Ｐゴシック" charset="0"/>
              </a:defRPr>
            </a:lvl3pPr>
            <a:lvl4pPr marL="1600200" indent="-228600" defTabSz="930275">
              <a:defRPr sz="2400">
                <a:solidFill>
                  <a:schemeClr val="tx1"/>
                </a:solidFill>
                <a:latin typeface="Tahoma" charset="0"/>
                <a:ea typeface="ＭＳ Ｐゴシック" charset="0"/>
              </a:defRPr>
            </a:lvl4pPr>
            <a:lvl5pPr marL="2057400" indent="-228600" defTabSz="930275">
              <a:defRPr sz="2400">
                <a:solidFill>
                  <a:schemeClr val="tx1"/>
                </a:solidFill>
                <a:latin typeface="Tahoma" charset="0"/>
                <a:ea typeface="ＭＳ Ｐゴシック" charset="0"/>
              </a:defRPr>
            </a:lvl5pPr>
            <a:lvl6pPr marL="2514600" indent="-228600" defTabSz="930275" eaLnBrk="0" fontAlgn="base" hangingPunct="0">
              <a:spcBef>
                <a:spcPct val="0"/>
              </a:spcBef>
              <a:spcAft>
                <a:spcPct val="0"/>
              </a:spcAft>
              <a:defRPr sz="2400">
                <a:solidFill>
                  <a:schemeClr val="tx1"/>
                </a:solidFill>
                <a:latin typeface="Tahoma" charset="0"/>
                <a:ea typeface="ＭＳ Ｐゴシック" charset="0"/>
              </a:defRPr>
            </a:lvl6pPr>
            <a:lvl7pPr marL="2971800" indent="-228600" defTabSz="930275" eaLnBrk="0" fontAlgn="base" hangingPunct="0">
              <a:spcBef>
                <a:spcPct val="0"/>
              </a:spcBef>
              <a:spcAft>
                <a:spcPct val="0"/>
              </a:spcAft>
              <a:defRPr sz="2400">
                <a:solidFill>
                  <a:schemeClr val="tx1"/>
                </a:solidFill>
                <a:latin typeface="Tahoma" charset="0"/>
                <a:ea typeface="ＭＳ Ｐゴシック" charset="0"/>
              </a:defRPr>
            </a:lvl7pPr>
            <a:lvl8pPr marL="3429000" indent="-228600" defTabSz="930275" eaLnBrk="0" fontAlgn="base" hangingPunct="0">
              <a:spcBef>
                <a:spcPct val="0"/>
              </a:spcBef>
              <a:spcAft>
                <a:spcPct val="0"/>
              </a:spcAft>
              <a:defRPr sz="2400">
                <a:solidFill>
                  <a:schemeClr val="tx1"/>
                </a:solidFill>
                <a:latin typeface="Tahoma" charset="0"/>
                <a:ea typeface="ＭＳ Ｐゴシック" charset="0"/>
              </a:defRPr>
            </a:lvl8pPr>
            <a:lvl9pPr marL="3886200" indent="-228600" defTabSz="930275" eaLnBrk="0" fontAlgn="base" hangingPunct="0">
              <a:spcBef>
                <a:spcPct val="0"/>
              </a:spcBef>
              <a:spcAft>
                <a:spcPct val="0"/>
              </a:spcAft>
              <a:defRPr sz="2400">
                <a:solidFill>
                  <a:schemeClr val="tx1"/>
                </a:solidFill>
                <a:latin typeface="Tahoma" charset="0"/>
                <a:ea typeface="ＭＳ Ｐゴシック" charset="0"/>
              </a:defRPr>
            </a:lvl9pPr>
          </a:lstStyle>
          <a:p>
            <a:fld id="{693039B2-7D00-7D47-8955-1F71C5F1196F}" type="slidenum">
              <a:rPr lang="en-US" sz="1200">
                <a:latin typeface="Arial" charset="0"/>
              </a:rPr>
              <a:pPr/>
              <a:t>29</a:t>
            </a:fld>
            <a:endParaRPr lang="en-US" sz="120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noTextEdit="1"/>
          </p:cNvSpPr>
          <p:nvPr>
            <p:ph type="sldImg"/>
          </p:nvPr>
        </p:nvSpPr>
        <p:spPr>
          <a:ln/>
        </p:spPr>
      </p:sp>
      <p:sp>
        <p:nvSpPr>
          <p:cNvPr id="73730"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sz="1200" kern="1200" dirty="0" smtClean="0">
                <a:solidFill>
                  <a:schemeClr val="tx1"/>
                </a:solidFill>
                <a:effectLst/>
                <a:latin typeface="Arial" charset="0"/>
                <a:ea typeface="MS PGothic" pitchFamily="34" charset="-128"/>
                <a:cs typeface="MS PGothic" charset="0"/>
              </a:rPr>
              <a:t>If conditional independence, Odds(NT+|NBA+&amp;D-) = Odds(NT+|D-), but Odds(NT+|NBA+&amp;D-) = Odds(NT+|D-)*3.25</a:t>
            </a:r>
            <a:endParaRPr lang="en-US" dirty="0">
              <a:ea typeface="ＭＳ Ｐゴシック" charset="0"/>
            </a:endParaRPr>
          </a:p>
        </p:txBody>
      </p:sp>
      <p:sp>
        <p:nvSpPr>
          <p:cNvPr id="73731"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275">
              <a:defRPr sz="2400">
                <a:solidFill>
                  <a:schemeClr val="tx1"/>
                </a:solidFill>
                <a:latin typeface="Tahoma" charset="0"/>
                <a:ea typeface="ＭＳ Ｐゴシック" charset="0"/>
                <a:cs typeface="ＭＳ Ｐゴシック" charset="0"/>
              </a:defRPr>
            </a:lvl1pPr>
            <a:lvl2pPr marL="742950" indent="-285750" defTabSz="930275">
              <a:defRPr sz="2400">
                <a:solidFill>
                  <a:schemeClr val="tx1"/>
                </a:solidFill>
                <a:latin typeface="Tahoma" charset="0"/>
                <a:ea typeface="ＭＳ Ｐゴシック" charset="0"/>
              </a:defRPr>
            </a:lvl2pPr>
            <a:lvl3pPr marL="1143000" indent="-228600" defTabSz="930275">
              <a:defRPr sz="2400">
                <a:solidFill>
                  <a:schemeClr val="tx1"/>
                </a:solidFill>
                <a:latin typeface="Tahoma" charset="0"/>
                <a:ea typeface="ＭＳ Ｐゴシック" charset="0"/>
              </a:defRPr>
            </a:lvl3pPr>
            <a:lvl4pPr marL="1600200" indent="-228600" defTabSz="930275">
              <a:defRPr sz="2400">
                <a:solidFill>
                  <a:schemeClr val="tx1"/>
                </a:solidFill>
                <a:latin typeface="Tahoma" charset="0"/>
                <a:ea typeface="ＭＳ Ｐゴシック" charset="0"/>
              </a:defRPr>
            </a:lvl4pPr>
            <a:lvl5pPr marL="2057400" indent="-228600" defTabSz="930275">
              <a:defRPr sz="2400">
                <a:solidFill>
                  <a:schemeClr val="tx1"/>
                </a:solidFill>
                <a:latin typeface="Tahoma" charset="0"/>
                <a:ea typeface="ＭＳ Ｐゴシック" charset="0"/>
              </a:defRPr>
            </a:lvl5pPr>
            <a:lvl6pPr marL="2514600" indent="-228600" defTabSz="930275" eaLnBrk="0" fontAlgn="base" hangingPunct="0">
              <a:spcBef>
                <a:spcPct val="0"/>
              </a:spcBef>
              <a:spcAft>
                <a:spcPct val="0"/>
              </a:spcAft>
              <a:defRPr sz="2400">
                <a:solidFill>
                  <a:schemeClr val="tx1"/>
                </a:solidFill>
                <a:latin typeface="Tahoma" charset="0"/>
                <a:ea typeface="ＭＳ Ｐゴシック" charset="0"/>
              </a:defRPr>
            </a:lvl6pPr>
            <a:lvl7pPr marL="2971800" indent="-228600" defTabSz="930275" eaLnBrk="0" fontAlgn="base" hangingPunct="0">
              <a:spcBef>
                <a:spcPct val="0"/>
              </a:spcBef>
              <a:spcAft>
                <a:spcPct val="0"/>
              </a:spcAft>
              <a:defRPr sz="2400">
                <a:solidFill>
                  <a:schemeClr val="tx1"/>
                </a:solidFill>
                <a:latin typeface="Tahoma" charset="0"/>
                <a:ea typeface="ＭＳ Ｐゴシック" charset="0"/>
              </a:defRPr>
            </a:lvl7pPr>
            <a:lvl8pPr marL="3429000" indent="-228600" defTabSz="930275" eaLnBrk="0" fontAlgn="base" hangingPunct="0">
              <a:spcBef>
                <a:spcPct val="0"/>
              </a:spcBef>
              <a:spcAft>
                <a:spcPct val="0"/>
              </a:spcAft>
              <a:defRPr sz="2400">
                <a:solidFill>
                  <a:schemeClr val="tx1"/>
                </a:solidFill>
                <a:latin typeface="Tahoma" charset="0"/>
                <a:ea typeface="ＭＳ Ｐゴシック" charset="0"/>
              </a:defRPr>
            </a:lvl8pPr>
            <a:lvl9pPr marL="3886200" indent="-228600" defTabSz="930275" eaLnBrk="0" fontAlgn="base" hangingPunct="0">
              <a:spcBef>
                <a:spcPct val="0"/>
              </a:spcBef>
              <a:spcAft>
                <a:spcPct val="0"/>
              </a:spcAft>
              <a:defRPr sz="2400">
                <a:solidFill>
                  <a:schemeClr val="tx1"/>
                </a:solidFill>
                <a:latin typeface="Tahoma" charset="0"/>
                <a:ea typeface="ＭＳ Ｐゴシック" charset="0"/>
              </a:defRPr>
            </a:lvl9pPr>
          </a:lstStyle>
          <a:p>
            <a:fld id="{693039B2-7D00-7D47-8955-1F71C5F1196F}" type="slidenum">
              <a:rPr lang="en-US" sz="1200">
                <a:latin typeface="Arial" charset="0"/>
              </a:rPr>
              <a:pPr/>
              <a:t>30</a:t>
            </a:fld>
            <a:endParaRPr lang="en-US" sz="120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noTextEdit="1"/>
          </p:cNvSpPr>
          <p:nvPr>
            <p:ph type="sldImg"/>
          </p:nvPr>
        </p:nvSpPr>
        <p:spPr>
          <a:ln/>
        </p:spPr>
      </p:sp>
      <p:sp>
        <p:nvSpPr>
          <p:cNvPr id="76802"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
        <p:nvSpPr>
          <p:cNvPr id="76803"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275">
              <a:defRPr sz="2400">
                <a:solidFill>
                  <a:schemeClr val="tx1"/>
                </a:solidFill>
                <a:latin typeface="Tahoma" charset="0"/>
                <a:ea typeface="ＭＳ Ｐゴシック" charset="0"/>
                <a:cs typeface="ＭＳ Ｐゴシック" charset="0"/>
              </a:defRPr>
            </a:lvl1pPr>
            <a:lvl2pPr marL="742950" indent="-285750" defTabSz="930275">
              <a:defRPr sz="2400">
                <a:solidFill>
                  <a:schemeClr val="tx1"/>
                </a:solidFill>
                <a:latin typeface="Tahoma" charset="0"/>
                <a:ea typeface="ＭＳ Ｐゴシック" charset="0"/>
              </a:defRPr>
            </a:lvl2pPr>
            <a:lvl3pPr marL="1143000" indent="-228600" defTabSz="930275">
              <a:defRPr sz="2400">
                <a:solidFill>
                  <a:schemeClr val="tx1"/>
                </a:solidFill>
                <a:latin typeface="Tahoma" charset="0"/>
                <a:ea typeface="ＭＳ Ｐゴシック" charset="0"/>
              </a:defRPr>
            </a:lvl3pPr>
            <a:lvl4pPr marL="1600200" indent="-228600" defTabSz="930275">
              <a:defRPr sz="2400">
                <a:solidFill>
                  <a:schemeClr val="tx1"/>
                </a:solidFill>
                <a:latin typeface="Tahoma" charset="0"/>
                <a:ea typeface="ＭＳ Ｐゴシック" charset="0"/>
              </a:defRPr>
            </a:lvl4pPr>
            <a:lvl5pPr marL="2057400" indent="-228600" defTabSz="930275">
              <a:defRPr sz="2400">
                <a:solidFill>
                  <a:schemeClr val="tx1"/>
                </a:solidFill>
                <a:latin typeface="Tahoma" charset="0"/>
                <a:ea typeface="ＭＳ Ｐゴシック" charset="0"/>
              </a:defRPr>
            </a:lvl5pPr>
            <a:lvl6pPr marL="2514600" indent="-228600" defTabSz="930275" eaLnBrk="0" fontAlgn="base" hangingPunct="0">
              <a:spcBef>
                <a:spcPct val="0"/>
              </a:spcBef>
              <a:spcAft>
                <a:spcPct val="0"/>
              </a:spcAft>
              <a:defRPr sz="2400">
                <a:solidFill>
                  <a:schemeClr val="tx1"/>
                </a:solidFill>
                <a:latin typeface="Tahoma" charset="0"/>
                <a:ea typeface="ＭＳ Ｐゴシック" charset="0"/>
              </a:defRPr>
            </a:lvl6pPr>
            <a:lvl7pPr marL="2971800" indent="-228600" defTabSz="930275" eaLnBrk="0" fontAlgn="base" hangingPunct="0">
              <a:spcBef>
                <a:spcPct val="0"/>
              </a:spcBef>
              <a:spcAft>
                <a:spcPct val="0"/>
              </a:spcAft>
              <a:defRPr sz="2400">
                <a:solidFill>
                  <a:schemeClr val="tx1"/>
                </a:solidFill>
                <a:latin typeface="Tahoma" charset="0"/>
                <a:ea typeface="ＭＳ Ｐゴシック" charset="0"/>
              </a:defRPr>
            </a:lvl7pPr>
            <a:lvl8pPr marL="3429000" indent="-228600" defTabSz="930275" eaLnBrk="0" fontAlgn="base" hangingPunct="0">
              <a:spcBef>
                <a:spcPct val="0"/>
              </a:spcBef>
              <a:spcAft>
                <a:spcPct val="0"/>
              </a:spcAft>
              <a:defRPr sz="2400">
                <a:solidFill>
                  <a:schemeClr val="tx1"/>
                </a:solidFill>
                <a:latin typeface="Tahoma" charset="0"/>
                <a:ea typeface="ＭＳ Ｐゴシック" charset="0"/>
              </a:defRPr>
            </a:lvl8pPr>
            <a:lvl9pPr marL="3886200" indent="-228600" defTabSz="930275" eaLnBrk="0" fontAlgn="base" hangingPunct="0">
              <a:spcBef>
                <a:spcPct val="0"/>
              </a:spcBef>
              <a:spcAft>
                <a:spcPct val="0"/>
              </a:spcAft>
              <a:defRPr sz="2400">
                <a:solidFill>
                  <a:schemeClr val="tx1"/>
                </a:solidFill>
                <a:latin typeface="Tahoma" charset="0"/>
                <a:ea typeface="ＭＳ Ｐゴシック" charset="0"/>
              </a:defRPr>
            </a:lvl9pPr>
          </a:lstStyle>
          <a:p>
            <a:fld id="{8DC7E23D-43DF-7E4B-86EF-D5970E37FFDC}" type="slidenum">
              <a:rPr lang="en-US" sz="1200">
                <a:latin typeface="Arial" charset="0"/>
              </a:rPr>
              <a:pPr/>
              <a:t>32</a:t>
            </a:fld>
            <a:endParaRPr lang="en-US" sz="120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noTextEdit="1"/>
          </p:cNvSpPr>
          <p:nvPr>
            <p:ph type="sldImg"/>
          </p:nvPr>
        </p:nvSpPr>
        <p:spPr>
          <a:ln/>
        </p:spPr>
      </p:sp>
      <p:sp>
        <p:nvSpPr>
          <p:cNvPr id="78850"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
        <p:nvSpPr>
          <p:cNvPr id="78851"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275">
              <a:defRPr sz="2400">
                <a:solidFill>
                  <a:schemeClr val="tx1"/>
                </a:solidFill>
                <a:latin typeface="Tahoma" charset="0"/>
                <a:ea typeface="ＭＳ Ｐゴシック" charset="0"/>
                <a:cs typeface="ＭＳ Ｐゴシック" charset="0"/>
              </a:defRPr>
            </a:lvl1pPr>
            <a:lvl2pPr marL="742950" indent="-285750" defTabSz="930275">
              <a:defRPr sz="2400">
                <a:solidFill>
                  <a:schemeClr val="tx1"/>
                </a:solidFill>
                <a:latin typeface="Tahoma" charset="0"/>
                <a:ea typeface="ＭＳ Ｐゴシック" charset="0"/>
              </a:defRPr>
            </a:lvl2pPr>
            <a:lvl3pPr marL="1143000" indent="-228600" defTabSz="930275">
              <a:defRPr sz="2400">
                <a:solidFill>
                  <a:schemeClr val="tx1"/>
                </a:solidFill>
                <a:latin typeface="Tahoma" charset="0"/>
                <a:ea typeface="ＭＳ Ｐゴシック" charset="0"/>
              </a:defRPr>
            </a:lvl3pPr>
            <a:lvl4pPr marL="1600200" indent="-228600" defTabSz="930275">
              <a:defRPr sz="2400">
                <a:solidFill>
                  <a:schemeClr val="tx1"/>
                </a:solidFill>
                <a:latin typeface="Tahoma" charset="0"/>
                <a:ea typeface="ＭＳ Ｐゴシック" charset="0"/>
              </a:defRPr>
            </a:lvl4pPr>
            <a:lvl5pPr marL="2057400" indent="-228600" defTabSz="930275">
              <a:defRPr sz="2400">
                <a:solidFill>
                  <a:schemeClr val="tx1"/>
                </a:solidFill>
                <a:latin typeface="Tahoma" charset="0"/>
                <a:ea typeface="ＭＳ Ｐゴシック" charset="0"/>
              </a:defRPr>
            </a:lvl5pPr>
            <a:lvl6pPr marL="2514600" indent="-228600" defTabSz="930275" eaLnBrk="0" fontAlgn="base" hangingPunct="0">
              <a:spcBef>
                <a:spcPct val="0"/>
              </a:spcBef>
              <a:spcAft>
                <a:spcPct val="0"/>
              </a:spcAft>
              <a:defRPr sz="2400">
                <a:solidFill>
                  <a:schemeClr val="tx1"/>
                </a:solidFill>
                <a:latin typeface="Tahoma" charset="0"/>
                <a:ea typeface="ＭＳ Ｐゴシック" charset="0"/>
              </a:defRPr>
            </a:lvl6pPr>
            <a:lvl7pPr marL="2971800" indent="-228600" defTabSz="930275" eaLnBrk="0" fontAlgn="base" hangingPunct="0">
              <a:spcBef>
                <a:spcPct val="0"/>
              </a:spcBef>
              <a:spcAft>
                <a:spcPct val="0"/>
              </a:spcAft>
              <a:defRPr sz="2400">
                <a:solidFill>
                  <a:schemeClr val="tx1"/>
                </a:solidFill>
                <a:latin typeface="Tahoma" charset="0"/>
                <a:ea typeface="ＭＳ Ｐゴシック" charset="0"/>
              </a:defRPr>
            </a:lvl7pPr>
            <a:lvl8pPr marL="3429000" indent="-228600" defTabSz="930275" eaLnBrk="0" fontAlgn="base" hangingPunct="0">
              <a:spcBef>
                <a:spcPct val="0"/>
              </a:spcBef>
              <a:spcAft>
                <a:spcPct val="0"/>
              </a:spcAft>
              <a:defRPr sz="2400">
                <a:solidFill>
                  <a:schemeClr val="tx1"/>
                </a:solidFill>
                <a:latin typeface="Tahoma" charset="0"/>
                <a:ea typeface="ＭＳ Ｐゴシック" charset="0"/>
              </a:defRPr>
            </a:lvl8pPr>
            <a:lvl9pPr marL="3886200" indent="-228600" defTabSz="930275" eaLnBrk="0" fontAlgn="base" hangingPunct="0">
              <a:spcBef>
                <a:spcPct val="0"/>
              </a:spcBef>
              <a:spcAft>
                <a:spcPct val="0"/>
              </a:spcAft>
              <a:defRPr sz="2400">
                <a:solidFill>
                  <a:schemeClr val="tx1"/>
                </a:solidFill>
                <a:latin typeface="Tahoma" charset="0"/>
                <a:ea typeface="ＭＳ Ｐゴシック" charset="0"/>
              </a:defRPr>
            </a:lvl9pPr>
          </a:lstStyle>
          <a:p>
            <a:fld id="{EE4C2521-DB7C-CE4F-9813-8C46A9491F6E}" type="slidenum">
              <a:rPr lang="en-US" sz="1200">
                <a:latin typeface="Arial" charset="0"/>
              </a:rPr>
              <a:pPr/>
              <a:t>33</a:t>
            </a:fld>
            <a:endParaRPr lang="en-US" sz="120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Rot="1" noChangeAspect="1" noChangeArrowheads="1" noTextEdit="1"/>
          </p:cNvSpPr>
          <p:nvPr>
            <p:ph type="sldImg"/>
          </p:nvPr>
        </p:nvSpPr>
        <p:spPr>
          <a:ln/>
        </p:spPr>
      </p:sp>
      <p:sp>
        <p:nvSpPr>
          <p:cNvPr id="8089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z="1200" dirty="0">
                <a:latin typeface="Tahoma" charset="0"/>
                <a:ea typeface="ＭＳ Ｐゴシック" charset="0"/>
              </a:rPr>
              <a:t>“Naïve Bayes” is assuming that tests are conditionally independent, so that you can multiply LRs.</a:t>
            </a:r>
            <a:endParaRPr lang="en-US" dirty="0">
              <a:ea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TN: While I got the point, I could not follow the equations above at the speed you went through them.</a:t>
            </a:r>
            <a:endParaRPr lang="en-US" b="1" dirty="0"/>
          </a:p>
        </p:txBody>
      </p:sp>
      <p:sp>
        <p:nvSpPr>
          <p:cNvPr id="4" name="Slide Number Placeholder 3"/>
          <p:cNvSpPr>
            <a:spLocks noGrp="1"/>
          </p:cNvSpPr>
          <p:nvPr>
            <p:ph type="sldNum" sz="quarter" idx="10"/>
          </p:nvPr>
        </p:nvSpPr>
        <p:spPr/>
        <p:txBody>
          <a:bodyPr/>
          <a:lstStyle/>
          <a:p>
            <a:pPr>
              <a:defRPr/>
            </a:pPr>
            <a:fld id="{8718408D-8456-394C-B3AF-D2A6073BA1DE}" type="slidenum">
              <a:rPr lang="en-US" smtClean="0"/>
              <a:pPr>
                <a:defRPr/>
              </a:pPr>
              <a:t>36</a:t>
            </a:fld>
            <a:endParaRPr lang="en-US"/>
          </a:p>
        </p:txBody>
      </p:sp>
    </p:spTree>
    <p:extLst>
      <p:ext uri="{BB962C8B-B14F-4D97-AF65-F5344CB8AC3E}">
        <p14:creationId xmlns:p14="http://schemas.microsoft.com/office/powerpoint/2010/main" val="2483268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2"/>
          <p:cNvSpPr>
            <a:spLocks noGrp="1" noRot="1" noChangeAspect="1" noChangeArrowheads="1" noTextEdit="1"/>
          </p:cNvSpPr>
          <p:nvPr>
            <p:ph type="sldImg"/>
          </p:nvPr>
        </p:nvSpPr>
        <p:spPr>
          <a:ln/>
        </p:spPr>
      </p:sp>
      <p:sp>
        <p:nvSpPr>
          <p:cNvPr id="17408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a typeface="MS PGothic" charset="0"/>
              </a:rPr>
              <a:t>MSE = Brier Score = 0.1765 ,   Bias = 0.147,  Variance of Individual Errors = 0.1765 – 0.147^2 = 0.155  SQRT(0.155) = 0.4 = SD of individual Errors.</a:t>
            </a:r>
          </a:p>
          <a:p>
            <a:r>
              <a:rPr lang="en-US" dirty="0">
                <a:ea typeface="MS PGothic" charset="0"/>
              </a:rPr>
              <a:t>SQRT(Calibration) = 0.152</a:t>
            </a:r>
          </a:p>
          <a:p>
            <a:endParaRPr lang="en-US" dirty="0">
              <a:ea typeface="MS PGothic" charset="0"/>
            </a:endParaRPr>
          </a:p>
          <a:p>
            <a:r>
              <a:rPr lang="en-US" dirty="0">
                <a:ea typeface="MS PGothic" charset="0"/>
              </a:rPr>
              <a:t>TN:</a:t>
            </a:r>
            <a:r>
              <a:rPr lang="en-US" baseline="0" dirty="0">
                <a:ea typeface="MS PGothic" charset="0"/>
              </a:rPr>
              <a:t>  QUESTION for next time − are the error bars SD, SE or 95% CI</a:t>
            </a:r>
          </a:p>
          <a:p>
            <a:endParaRPr lang="en-US" baseline="0" dirty="0">
              <a:ea typeface="MS PGothic" charset="0"/>
            </a:endParaRPr>
          </a:p>
          <a:p>
            <a:r>
              <a:rPr lang="en-US" baseline="0" dirty="0">
                <a:ea typeface="MS PGothic" charset="0"/>
              </a:rPr>
              <a:t>MAK:  I checked.  They are 95% Confidence Intervals.  That appears to be the standard for calibration plots</a:t>
            </a:r>
            <a:r>
              <a:rPr lang="en-US" baseline="0" dirty="0" smtClean="0">
                <a:ea typeface="MS PGothic" charset="0"/>
              </a:rPr>
              <a:t>.</a:t>
            </a:r>
          </a:p>
          <a:p>
            <a:endParaRPr lang="en-US" baseline="0" dirty="0" smtClean="0">
              <a:ea typeface="MS PGothic" charset="0"/>
            </a:endParaRPr>
          </a:p>
          <a:p>
            <a:r>
              <a:rPr lang="en-US" b="1" baseline="0" dirty="0" smtClean="0">
                <a:ea typeface="MS PGothic" charset="0"/>
              </a:rPr>
              <a:t>2017 TN:  I think your point about horizontal vs vertical distance is an illusion due to the line not being at a 45 degree angle in this figure. For a 45 degree line they will always be the same.  </a:t>
            </a:r>
          </a:p>
          <a:p>
            <a:r>
              <a:rPr lang="en-US" b="1" baseline="0" dirty="0" smtClean="0">
                <a:ea typeface="MS PGothic" charset="0"/>
              </a:rPr>
              <a:t>An important take-home message your hinted at but maybe </a:t>
            </a:r>
            <a:r>
              <a:rPr lang="en-US" b="1" baseline="0" dirty="0" err="1" smtClean="0">
                <a:ea typeface="MS PGothic" charset="0"/>
              </a:rPr>
              <a:t>didn</a:t>
            </a:r>
            <a:r>
              <a:rPr lang="mr-IN" b="1" baseline="0" dirty="0" smtClean="0">
                <a:ea typeface="MS PGothic" charset="0"/>
              </a:rPr>
              <a:t>’</a:t>
            </a:r>
            <a:r>
              <a:rPr lang="en-US" b="1" baseline="0" dirty="0" smtClean="0">
                <a:ea typeface="MS PGothic" charset="0"/>
              </a:rPr>
              <a:t>t say directly is that calibration is most (only?) important in the vicinity of the treatment threshold.  That great weatherman problem illustrates that point.</a:t>
            </a:r>
          </a:p>
          <a:p>
            <a:endParaRPr lang="en-US" b="1" baseline="0" dirty="0" smtClean="0">
              <a:ea typeface="MS PGothic" charset="0"/>
            </a:endParaRPr>
          </a:p>
          <a:p>
            <a:endParaRPr lang="en-US" b="1" baseline="0" dirty="0" smtClean="0">
              <a:ea typeface="MS PGothic" charset="0"/>
            </a:endParaRPr>
          </a:p>
          <a:p>
            <a:endParaRPr lang="en-US" baseline="0" dirty="0" smtClean="0">
              <a:ea typeface="MS PGothic" charset="0"/>
            </a:endParaRPr>
          </a:p>
          <a:p>
            <a:endParaRPr lang="en-US" dirty="0">
              <a:ea typeface="MS PGothic"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Rot="1" noChangeAspect="1" noChangeArrowheads="1" noTextEdit="1"/>
          </p:cNvSpPr>
          <p:nvPr>
            <p:ph type="sldImg"/>
          </p:nvPr>
        </p:nvSpPr>
        <p:spPr>
          <a:ln/>
        </p:spPr>
      </p:sp>
      <p:sp>
        <p:nvSpPr>
          <p:cNvPr id="8601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ea typeface="ＭＳ Ｐゴシック" charset="0"/>
              </a:rPr>
              <a:t>8-7 (a)</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Rot="1" noChangeAspect="1" noChangeArrowheads="1" noTextEdit="1"/>
          </p:cNvSpPr>
          <p:nvPr>
            <p:ph type="sldImg"/>
          </p:nvPr>
        </p:nvSpPr>
        <p:spPr>
          <a:ln/>
        </p:spPr>
      </p:sp>
      <p:sp>
        <p:nvSpPr>
          <p:cNvPr id="9113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ea typeface="ＭＳ Ｐゴシック" charset="0"/>
              </a:rPr>
              <a:t>8-7 (b)</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noTextEdit="1"/>
          </p:cNvSpPr>
          <p:nvPr>
            <p:ph type="sldImg"/>
          </p:nvPr>
        </p:nvSpPr>
        <p:spPr>
          <a:ln/>
        </p:spPr>
      </p:sp>
      <p:sp>
        <p:nvSpPr>
          <p:cNvPr id="94210"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ea typeface="ＭＳ Ｐゴシック" charset="0"/>
              </a:rPr>
              <a:t>The “Curse of Dimensionality”.  Common dimension reduction techniques from Machine Learning (Principal Components Analysis, Factor Analysis)  do not appear to be appropriate to apply in this context.</a:t>
            </a:r>
          </a:p>
        </p:txBody>
      </p:sp>
      <p:sp>
        <p:nvSpPr>
          <p:cNvPr id="94211"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275">
              <a:defRPr sz="2400">
                <a:solidFill>
                  <a:schemeClr val="tx1"/>
                </a:solidFill>
                <a:latin typeface="Tahoma" charset="0"/>
                <a:ea typeface="ＭＳ Ｐゴシック" charset="0"/>
                <a:cs typeface="ＭＳ Ｐゴシック" charset="0"/>
              </a:defRPr>
            </a:lvl1pPr>
            <a:lvl2pPr marL="742950" indent="-285750" defTabSz="930275">
              <a:defRPr sz="2400">
                <a:solidFill>
                  <a:schemeClr val="tx1"/>
                </a:solidFill>
                <a:latin typeface="Tahoma" charset="0"/>
                <a:ea typeface="ＭＳ Ｐゴシック" charset="0"/>
              </a:defRPr>
            </a:lvl2pPr>
            <a:lvl3pPr marL="1143000" indent="-228600" defTabSz="930275">
              <a:defRPr sz="2400">
                <a:solidFill>
                  <a:schemeClr val="tx1"/>
                </a:solidFill>
                <a:latin typeface="Tahoma" charset="0"/>
                <a:ea typeface="ＭＳ Ｐゴシック" charset="0"/>
              </a:defRPr>
            </a:lvl3pPr>
            <a:lvl4pPr marL="1600200" indent="-228600" defTabSz="930275">
              <a:defRPr sz="2400">
                <a:solidFill>
                  <a:schemeClr val="tx1"/>
                </a:solidFill>
                <a:latin typeface="Tahoma" charset="0"/>
                <a:ea typeface="ＭＳ Ｐゴシック" charset="0"/>
              </a:defRPr>
            </a:lvl4pPr>
            <a:lvl5pPr marL="2057400" indent="-228600" defTabSz="930275">
              <a:defRPr sz="2400">
                <a:solidFill>
                  <a:schemeClr val="tx1"/>
                </a:solidFill>
                <a:latin typeface="Tahoma" charset="0"/>
                <a:ea typeface="ＭＳ Ｐゴシック" charset="0"/>
              </a:defRPr>
            </a:lvl5pPr>
            <a:lvl6pPr marL="2514600" indent="-228600" defTabSz="930275" eaLnBrk="0" fontAlgn="base" hangingPunct="0">
              <a:spcBef>
                <a:spcPct val="0"/>
              </a:spcBef>
              <a:spcAft>
                <a:spcPct val="0"/>
              </a:spcAft>
              <a:defRPr sz="2400">
                <a:solidFill>
                  <a:schemeClr val="tx1"/>
                </a:solidFill>
                <a:latin typeface="Tahoma" charset="0"/>
                <a:ea typeface="ＭＳ Ｐゴシック" charset="0"/>
              </a:defRPr>
            </a:lvl6pPr>
            <a:lvl7pPr marL="2971800" indent="-228600" defTabSz="930275" eaLnBrk="0" fontAlgn="base" hangingPunct="0">
              <a:spcBef>
                <a:spcPct val="0"/>
              </a:spcBef>
              <a:spcAft>
                <a:spcPct val="0"/>
              </a:spcAft>
              <a:defRPr sz="2400">
                <a:solidFill>
                  <a:schemeClr val="tx1"/>
                </a:solidFill>
                <a:latin typeface="Tahoma" charset="0"/>
                <a:ea typeface="ＭＳ Ｐゴシック" charset="0"/>
              </a:defRPr>
            </a:lvl7pPr>
            <a:lvl8pPr marL="3429000" indent="-228600" defTabSz="930275" eaLnBrk="0" fontAlgn="base" hangingPunct="0">
              <a:spcBef>
                <a:spcPct val="0"/>
              </a:spcBef>
              <a:spcAft>
                <a:spcPct val="0"/>
              </a:spcAft>
              <a:defRPr sz="2400">
                <a:solidFill>
                  <a:schemeClr val="tx1"/>
                </a:solidFill>
                <a:latin typeface="Tahoma" charset="0"/>
                <a:ea typeface="ＭＳ Ｐゴシック" charset="0"/>
              </a:defRPr>
            </a:lvl8pPr>
            <a:lvl9pPr marL="3886200" indent="-228600" defTabSz="930275" eaLnBrk="0" fontAlgn="base" hangingPunct="0">
              <a:spcBef>
                <a:spcPct val="0"/>
              </a:spcBef>
              <a:spcAft>
                <a:spcPct val="0"/>
              </a:spcAft>
              <a:defRPr sz="2400">
                <a:solidFill>
                  <a:schemeClr val="tx1"/>
                </a:solidFill>
                <a:latin typeface="Tahoma" charset="0"/>
                <a:ea typeface="ＭＳ Ｐゴシック" charset="0"/>
              </a:defRPr>
            </a:lvl9pPr>
          </a:lstStyle>
          <a:p>
            <a:fld id="{5FB642CF-602E-3343-9AE5-EB2C692E3200}" type="slidenum">
              <a:rPr lang="en-US" sz="1200">
                <a:latin typeface="Arial" charset="0"/>
              </a:rPr>
              <a:pPr/>
              <a:t>45</a:t>
            </a:fld>
            <a:endParaRPr lang="en-US" sz="1200">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718408D-8456-394C-B3AF-D2A6073BA1DE}" type="slidenum">
              <a:rPr lang="en-US" smtClean="0"/>
              <a:pPr>
                <a:defRPr/>
              </a:pPr>
              <a:t>46</a:t>
            </a:fld>
            <a:endParaRPr lang="en-US"/>
          </a:p>
        </p:txBody>
      </p:sp>
    </p:spTree>
    <p:extLst>
      <p:ext uri="{BB962C8B-B14F-4D97-AF65-F5344CB8AC3E}">
        <p14:creationId xmlns:p14="http://schemas.microsoft.com/office/powerpoint/2010/main" val="1494344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the probabilities at the nodes are P(D+|node),</a:t>
            </a:r>
            <a:r>
              <a:rPr lang="en-US" baseline="0" dirty="0"/>
              <a:t> not the proportion of the population that the node represents</a:t>
            </a:r>
            <a:r>
              <a:rPr lang="en-US" dirty="0"/>
              <a:t>  This will help with at least one of the homework problems.  7.10 (a)</a:t>
            </a:r>
          </a:p>
        </p:txBody>
      </p:sp>
      <p:sp>
        <p:nvSpPr>
          <p:cNvPr id="4" name="Slide Number Placeholder 3"/>
          <p:cNvSpPr>
            <a:spLocks noGrp="1"/>
          </p:cNvSpPr>
          <p:nvPr>
            <p:ph type="sldNum" sz="quarter" idx="10"/>
          </p:nvPr>
        </p:nvSpPr>
        <p:spPr/>
        <p:txBody>
          <a:bodyPr/>
          <a:lstStyle/>
          <a:p>
            <a:pPr>
              <a:defRPr/>
            </a:pPr>
            <a:fld id="{8718408D-8456-394C-B3AF-D2A6073BA1DE}" type="slidenum">
              <a:rPr lang="en-US" smtClean="0"/>
              <a:pPr>
                <a:defRPr/>
              </a:pPr>
              <a:t>47</a:t>
            </a:fld>
            <a:endParaRPr lang="en-US"/>
          </a:p>
        </p:txBody>
      </p:sp>
    </p:spTree>
    <p:extLst>
      <p:ext uri="{BB962C8B-B14F-4D97-AF65-F5344CB8AC3E}">
        <p14:creationId xmlns:p14="http://schemas.microsoft.com/office/powerpoint/2010/main" val="26965375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the probabilities at the nodes are P(D+|node),</a:t>
            </a:r>
            <a:r>
              <a:rPr lang="en-US" baseline="0" dirty="0"/>
              <a:t> not the proportion of the population that the node represents</a:t>
            </a:r>
            <a:r>
              <a:rPr lang="en-US" dirty="0"/>
              <a:t>  This will help with at least one of the homework problems.  7.10 (a)</a:t>
            </a:r>
          </a:p>
        </p:txBody>
      </p:sp>
      <p:sp>
        <p:nvSpPr>
          <p:cNvPr id="4" name="Slide Number Placeholder 3"/>
          <p:cNvSpPr>
            <a:spLocks noGrp="1"/>
          </p:cNvSpPr>
          <p:nvPr>
            <p:ph type="sldNum" sz="quarter" idx="10"/>
          </p:nvPr>
        </p:nvSpPr>
        <p:spPr/>
        <p:txBody>
          <a:bodyPr/>
          <a:lstStyle/>
          <a:p>
            <a:pPr>
              <a:defRPr/>
            </a:pPr>
            <a:fld id="{8718408D-8456-394C-B3AF-D2A6073BA1DE}" type="slidenum">
              <a:rPr lang="en-US" smtClean="0"/>
              <a:pPr>
                <a:defRPr/>
              </a:pPr>
              <a:t>50</a:t>
            </a:fld>
            <a:endParaRPr lang="en-US"/>
          </a:p>
        </p:txBody>
      </p:sp>
    </p:spTree>
    <p:extLst>
      <p:ext uri="{BB962C8B-B14F-4D97-AF65-F5344CB8AC3E}">
        <p14:creationId xmlns:p14="http://schemas.microsoft.com/office/powerpoint/2010/main" val="40057994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p:cNvSpPr>
            <a:spLocks noGrp="1" noRot="1" noChangeAspect="1" noTextEdit="1"/>
          </p:cNvSpPr>
          <p:nvPr>
            <p:ph type="sldImg"/>
          </p:nvPr>
        </p:nvSpPr>
        <p:spPr>
          <a:ln/>
        </p:spPr>
      </p:sp>
      <p:sp>
        <p:nvSpPr>
          <p:cNvPr id="104450"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a typeface="ＭＳ Ｐゴシック" charset="0"/>
              </a:rPr>
              <a:t>Note:  Random forests does not utilize pruning, but Random Forests is for machine learning, not for building clinical decision rules.</a:t>
            </a:r>
          </a:p>
        </p:txBody>
      </p:sp>
      <p:sp>
        <p:nvSpPr>
          <p:cNvPr id="104451"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275">
              <a:defRPr sz="2400">
                <a:solidFill>
                  <a:schemeClr val="tx1"/>
                </a:solidFill>
                <a:latin typeface="Tahoma" charset="0"/>
                <a:ea typeface="ＭＳ Ｐゴシック" charset="0"/>
                <a:cs typeface="ＭＳ Ｐゴシック" charset="0"/>
              </a:defRPr>
            </a:lvl1pPr>
            <a:lvl2pPr marL="742950" indent="-285750" defTabSz="930275">
              <a:defRPr sz="2400">
                <a:solidFill>
                  <a:schemeClr val="tx1"/>
                </a:solidFill>
                <a:latin typeface="Tahoma" charset="0"/>
                <a:ea typeface="ＭＳ Ｐゴシック" charset="0"/>
              </a:defRPr>
            </a:lvl2pPr>
            <a:lvl3pPr marL="1143000" indent="-228600" defTabSz="930275">
              <a:defRPr sz="2400">
                <a:solidFill>
                  <a:schemeClr val="tx1"/>
                </a:solidFill>
                <a:latin typeface="Tahoma" charset="0"/>
                <a:ea typeface="ＭＳ Ｐゴシック" charset="0"/>
              </a:defRPr>
            </a:lvl3pPr>
            <a:lvl4pPr marL="1600200" indent="-228600" defTabSz="930275">
              <a:defRPr sz="2400">
                <a:solidFill>
                  <a:schemeClr val="tx1"/>
                </a:solidFill>
                <a:latin typeface="Tahoma" charset="0"/>
                <a:ea typeface="ＭＳ Ｐゴシック" charset="0"/>
              </a:defRPr>
            </a:lvl4pPr>
            <a:lvl5pPr marL="2057400" indent="-228600" defTabSz="930275">
              <a:defRPr sz="2400">
                <a:solidFill>
                  <a:schemeClr val="tx1"/>
                </a:solidFill>
                <a:latin typeface="Tahoma" charset="0"/>
                <a:ea typeface="ＭＳ Ｐゴシック" charset="0"/>
              </a:defRPr>
            </a:lvl5pPr>
            <a:lvl6pPr marL="2514600" indent="-228600" defTabSz="930275" eaLnBrk="0" fontAlgn="base" hangingPunct="0">
              <a:spcBef>
                <a:spcPct val="0"/>
              </a:spcBef>
              <a:spcAft>
                <a:spcPct val="0"/>
              </a:spcAft>
              <a:defRPr sz="2400">
                <a:solidFill>
                  <a:schemeClr val="tx1"/>
                </a:solidFill>
                <a:latin typeface="Tahoma" charset="0"/>
                <a:ea typeface="ＭＳ Ｐゴシック" charset="0"/>
              </a:defRPr>
            </a:lvl6pPr>
            <a:lvl7pPr marL="2971800" indent="-228600" defTabSz="930275" eaLnBrk="0" fontAlgn="base" hangingPunct="0">
              <a:spcBef>
                <a:spcPct val="0"/>
              </a:spcBef>
              <a:spcAft>
                <a:spcPct val="0"/>
              </a:spcAft>
              <a:defRPr sz="2400">
                <a:solidFill>
                  <a:schemeClr val="tx1"/>
                </a:solidFill>
                <a:latin typeface="Tahoma" charset="0"/>
                <a:ea typeface="ＭＳ Ｐゴシック" charset="0"/>
              </a:defRPr>
            </a:lvl7pPr>
            <a:lvl8pPr marL="3429000" indent="-228600" defTabSz="930275" eaLnBrk="0" fontAlgn="base" hangingPunct="0">
              <a:spcBef>
                <a:spcPct val="0"/>
              </a:spcBef>
              <a:spcAft>
                <a:spcPct val="0"/>
              </a:spcAft>
              <a:defRPr sz="2400">
                <a:solidFill>
                  <a:schemeClr val="tx1"/>
                </a:solidFill>
                <a:latin typeface="Tahoma" charset="0"/>
                <a:ea typeface="ＭＳ Ｐゴシック" charset="0"/>
              </a:defRPr>
            </a:lvl8pPr>
            <a:lvl9pPr marL="3886200" indent="-228600" defTabSz="930275" eaLnBrk="0" fontAlgn="base" hangingPunct="0">
              <a:spcBef>
                <a:spcPct val="0"/>
              </a:spcBef>
              <a:spcAft>
                <a:spcPct val="0"/>
              </a:spcAft>
              <a:defRPr sz="2400">
                <a:solidFill>
                  <a:schemeClr val="tx1"/>
                </a:solidFill>
                <a:latin typeface="Tahoma" charset="0"/>
                <a:ea typeface="ＭＳ Ｐゴシック" charset="0"/>
              </a:defRPr>
            </a:lvl9pPr>
          </a:lstStyle>
          <a:p>
            <a:fld id="{D5F10E42-0EF4-0F44-A0D6-195E6904CCEC}" type="slidenum">
              <a:rPr lang="en-US" sz="1200">
                <a:latin typeface="Arial" charset="0"/>
              </a:rPr>
              <a:pPr/>
              <a:t>51</a:t>
            </a:fld>
            <a:endParaRPr lang="en-US" sz="1200">
              <a:latin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ChangeArrowheads="1" noTextEdit="1"/>
          </p:cNvSpPr>
          <p:nvPr>
            <p:ph type="sldImg"/>
          </p:nvPr>
        </p:nvSpPr>
        <p:spPr>
          <a:ln/>
        </p:spPr>
      </p:sp>
      <p:sp>
        <p:nvSpPr>
          <p:cNvPr id="10649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a typeface="ＭＳ Ｐゴシック" charset="0"/>
              </a:rPr>
              <a:t>Ch07.57 a(ii</a:t>
            </a:r>
            <a:r>
              <a:rPr lang="en-US" dirty="0" smtClean="0">
                <a:ea typeface="ＭＳ Ｐゴシック" charset="0"/>
              </a:rPr>
              <a:t>)</a:t>
            </a:r>
          </a:p>
          <a:p>
            <a:endParaRPr lang="en-US" dirty="0" smtClean="0">
              <a:ea typeface="ＭＳ Ｐゴシック" charset="0"/>
            </a:endParaRPr>
          </a:p>
          <a:p>
            <a:endParaRPr lang="en-US" dirty="0" smtClean="0">
              <a:ea typeface="ＭＳ Ｐゴシック" charset="0"/>
            </a:endParaRPr>
          </a:p>
          <a:p>
            <a:endParaRPr lang="en-US" dirty="0">
              <a:ea typeface="ＭＳ Ｐゴシック" charset="0"/>
            </a:endParaRPr>
          </a:p>
          <a:p>
            <a:endParaRPr lang="en-US" dirty="0">
              <a:ea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718408D-8456-394C-B3AF-D2A6073BA1DE}" type="slidenum">
              <a:rPr lang="en-US" smtClean="0"/>
              <a:pPr>
                <a:defRPr/>
              </a:pPr>
              <a:t>55</a:t>
            </a:fld>
            <a:endParaRPr lang="en-US"/>
          </a:p>
        </p:txBody>
      </p:sp>
    </p:spTree>
    <p:extLst>
      <p:ext uri="{BB962C8B-B14F-4D97-AF65-F5344CB8AC3E}">
        <p14:creationId xmlns:p14="http://schemas.microsoft.com/office/powerpoint/2010/main" val="16039949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logarithm of the product</a:t>
            </a:r>
            <a:r>
              <a:rPr lang="en-US" baseline="0" dirty="0"/>
              <a:t> is the sum of the logarithms</a:t>
            </a:r>
            <a:endParaRPr lang="en-US" dirty="0"/>
          </a:p>
        </p:txBody>
      </p:sp>
      <p:sp>
        <p:nvSpPr>
          <p:cNvPr id="4" name="Slide Number Placeholder 3"/>
          <p:cNvSpPr>
            <a:spLocks noGrp="1"/>
          </p:cNvSpPr>
          <p:nvPr>
            <p:ph type="sldNum" sz="quarter" idx="10"/>
          </p:nvPr>
        </p:nvSpPr>
        <p:spPr/>
        <p:txBody>
          <a:bodyPr/>
          <a:lstStyle/>
          <a:p>
            <a:pPr>
              <a:defRPr/>
            </a:pPr>
            <a:fld id="{8718408D-8456-394C-B3AF-D2A6073BA1DE}" type="slidenum">
              <a:rPr lang="en-US" smtClean="0"/>
              <a:pPr>
                <a:defRPr/>
              </a:pPr>
              <a:t>56</a:t>
            </a:fld>
            <a:endParaRPr lang="en-US"/>
          </a:p>
        </p:txBody>
      </p:sp>
    </p:spTree>
    <p:extLst>
      <p:ext uri="{BB962C8B-B14F-4D97-AF65-F5344CB8AC3E}">
        <p14:creationId xmlns:p14="http://schemas.microsoft.com/office/powerpoint/2010/main" val="1373182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Maximum</a:t>
            </a:r>
            <a:r>
              <a:rPr lang="en-US" baseline="0" dirty="0"/>
              <a:t> NB is cumulative incidence (P) in the population.  This has led to some people using NB/P as the standardized net benefit.  </a:t>
            </a:r>
          </a:p>
          <a:p>
            <a:r>
              <a:rPr lang="en-US" baseline="0" dirty="0"/>
              <a:t>Treat All always crosses horizontal axis at treatment threshold </a:t>
            </a:r>
            <a:r>
              <a:rPr lang="en-US" baseline="0" dirty="0" err="1"/>
              <a:t>Ptt</a:t>
            </a:r>
            <a:r>
              <a:rPr lang="en-US" baseline="0" dirty="0"/>
              <a:t> = cumulative incidence P in the population.</a:t>
            </a:r>
          </a:p>
          <a:p>
            <a:r>
              <a:rPr lang="en-US" baseline="0" dirty="0"/>
              <a:t>The range of </a:t>
            </a:r>
            <a:r>
              <a:rPr lang="en-US" baseline="0" dirty="0" err="1"/>
              <a:t>Ptt</a:t>
            </a:r>
            <a:r>
              <a:rPr lang="en-US" baseline="0" dirty="0"/>
              <a:t> that is relevant is much narrower than shown here.</a:t>
            </a:r>
          </a:p>
          <a:p>
            <a:r>
              <a:rPr lang="en-US" baseline="0" dirty="0"/>
              <a:t>A properly calibrated risk model never crosses the horizontal axis into the negative Net Benefit region.</a:t>
            </a:r>
          </a:p>
          <a:p>
            <a:pPr marL="0" marR="0" indent="0" algn="l" defTabSz="914400" rtl="0" eaLnBrk="0" fontAlgn="base" latinLnBrk="0" hangingPunct="0">
              <a:lnSpc>
                <a:spcPct val="100000"/>
              </a:lnSpc>
              <a:spcBef>
                <a:spcPct val="30000"/>
              </a:spcBef>
              <a:spcAft>
                <a:spcPct val="0"/>
              </a:spcAft>
              <a:buClrTx/>
              <a:buSzTx/>
              <a:buFontTx/>
              <a:buNone/>
              <a:tabLst/>
              <a:defRPr/>
            </a:pPr>
            <a:r>
              <a:rPr lang="en-US" b="1" i="1" baseline="0" dirty="0">
                <a:solidFill>
                  <a:srgbClr val="FF0000"/>
                </a:solidFill>
              </a:rPr>
              <a:t>A properly calibrated risk model ALSO never is below the “Treat All” curve.</a:t>
            </a:r>
          </a:p>
          <a:p>
            <a:r>
              <a:rPr lang="en-US" baseline="0" dirty="0"/>
              <a:t>Note that Oncologist 1 and 3 have the same discrimination as Recalibrated but worse NB. NB reflects both calibration and discrimination.</a:t>
            </a:r>
          </a:p>
          <a:p>
            <a:endParaRPr lang="en-US" dirty="0"/>
          </a:p>
        </p:txBody>
      </p:sp>
      <p:sp>
        <p:nvSpPr>
          <p:cNvPr id="4" name="Slide Number Placeholder 3"/>
          <p:cNvSpPr>
            <a:spLocks noGrp="1"/>
          </p:cNvSpPr>
          <p:nvPr>
            <p:ph type="sldNum" sz="quarter" idx="10"/>
          </p:nvPr>
        </p:nvSpPr>
        <p:spPr/>
        <p:txBody>
          <a:bodyPr/>
          <a:lstStyle/>
          <a:p>
            <a:pPr>
              <a:defRPr/>
            </a:pPr>
            <a:fld id="{8718408D-8456-394C-B3AF-D2A6073BA1DE}" type="slidenum">
              <a:rPr lang="en-US" smtClean="0"/>
              <a:pPr>
                <a:defRPr/>
              </a:pPr>
              <a:t>7</a:t>
            </a:fld>
            <a:endParaRPr lang="en-US"/>
          </a:p>
        </p:txBody>
      </p:sp>
    </p:spTree>
    <p:extLst>
      <p:ext uri="{BB962C8B-B14F-4D97-AF65-F5344CB8AC3E}">
        <p14:creationId xmlns:p14="http://schemas.microsoft.com/office/powerpoint/2010/main" val="28082520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TN:</a:t>
            </a:r>
            <a:r>
              <a:rPr lang="en-US" baseline="0" dirty="0" smtClean="0"/>
              <a:t> You could put the data source on the slide.  I wonder what happened at age 40?</a:t>
            </a:r>
            <a:endParaRPr lang="en-US" dirty="0"/>
          </a:p>
        </p:txBody>
      </p:sp>
      <p:sp>
        <p:nvSpPr>
          <p:cNvPr id="4" name="Slide Number Placeholder 3"/>
          <p:cNvSpPr>
            <a:spLocks noGrp="1"/>
          </p:cNvSpPr>
          <p:nvPr>
            <p:ph type="sldNum" sz="quarter" idx="10"/>
          </p:nvPr>
        </p:nvSpPr>
        <p:spPr/>
        <p:txBody>
          <a:bodyPr/>
          <a:lstStyle/>
          <a:p>
            <a:pPr>
              <a:defRPr/>
            </a:pPr>
            <a:fld id="{8718408D-8456-394C-B3AF-D2A6073BA1DE}" type="slidenum">
              <a:rPr lang="en-US" smtClean="0"/>
              <a:pPr>
                <a:defRPr/>
              </a:pPr>
              <a:t>57</a:t>
            </a:fld>
            <a:endParaRPr lang="en-US"/>
          </a:p>
        </p:txBody>
      </p:sp>
    </p:spTree>
    <p:extLst>
      <p:ext uri="{BB962C8B-B14F-4D97-AF65-F5344CB8AC3E}">
        <p14:creationId xmlns:p14="http://schemas.microsoft.com/office/powerpoint/2010/main" val="17935240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275">
              <a:defRPr sz="2400">
                <a:solidFill>
                  <a:schemeClr val="tx1"/>
                </a:solidFill>
                <a:latin typeface="Tahoma" charset="0"/>
                <a:ea typeface="ＭＳ Ｐゴシック" charset="0"/>
                <a:cs typeface="ＭＳ Ｐゴシック" charset="0"/>
              </a:defRPr>
            </a:lvl1pPr>
            <a:lvl2pPr marL="742950" indent="-285750" defTabSz="930275">
              <a:defRPr sz="2400">
                <a:solidFill>
                  <a:schemeClr val="tx1"/>
                </a:solidFill>
                <a:latin typeface="Tahoma" charset="0"/>
                <a:ea typeface="ＭＳ Ｐゴシック" charset="0"/>
              </a:defRPr>
            </a:lvl2pPr>
            <a:lvl3pPr marL="1143000" indent="-228600" defTabSz="930275">
              <a:defRPr sz="2400">
                <a:solidFill>
                  <a:schemeClr val="tx1"/>
                </a:solidFill>
                <a:latin typeface="Tahoma" charset="0"/>
                <a:ea typeface="ＭＳ Ｐゴシック" charset="0"/>
              </a:defRPr>
            </a:lvl3pPr>
            <a:lvl4pPr marL="1600200" indent="-228600" defTabSz="930275">
              <a:defRPr sz="2400">
                <a:solidFill>
                  <a:schemeClr val="tx1"/>
                </a:solidFill>
                <a:latin typeface="Tahoma" charset="0"/>
                <a:ea typeface="ＭＳ Ｐゴシック" charset="0"/>
              </a:defRPr>
            </a:lvl4pPr>
            <a:lvl5pPr marL="2057400" indent="-228600" defTabSz="930275">
              <a:defRPr sz="2400">
                <a:solidFill>
                  <a:schemeClr val="tx1"/>
                </a:solidFill>
                <a:latin typeface="Tahoma" charset="0"/>
                <a:ea typeface="ＭＳ Ｐゴシック" charset="0"/>
              </a:defRPr>
            </a:lvl5pPr>
            <a:lvl6pPr marL="2514600" indent="-228600" defTabSz="930275" eaLnBrk="0" fontAlgn="base" hangingPunct="0">
              <a:spcBef>
                <a:spcPct val="0"/>
              </a:spcBef>
              <a:spcAft>
                <a:spcPct val="0"/>
              </a:spcAft>
              <a:defRPr sz="2400">
                <a:solidFill>
                  <a:schemeClr val="tx1"/>
                </a:solidFill>
                <a:latin typeface="Tahoma" charset="0"/>
                <a:ea typeface="ＭＳ Ｐゴシック" charset="0"/>
              </a:defRPr>
            </a:lvl6pPr>
            <a:lvl7pPr marL="2971800" indent="-228600" defTabSz="930275" eaLnBrk="0" fontAlgn="base" hangingPunct="0">
              <a:spcBef>
                <a:spcPct val="0"/>
              </a:spcBef>
              <a:spcAft>
                <a:spcPct val="0"/>
              </a:spcAft>
              <a:defRPr sz="2400">
                <a:solidFill>
                  <a:schemeClr val="tx1"/>
                </a:solidFill>
                <a:latin typeface="Tahoma" charset="0"/>
                <a:ea typeface="ＭＳ Ｐゴシック" charset="0"/>
              </a:defRPr>
            </a:lvl7pPr>
            <a:lvl8pPr marL="3429000" indent="-228600" defTabSz="930275" eaLnBrk="0" fontAlgn="base" hangingPunct="0">
              <a:spcBef>
                <a:spcPct val="0"/>
              </a:spcBef>
              <a:spcAft>
                <a:spcPct val="0"/>
              </a:spcAft>
              <a:defRPr sz="2400">
                <a:solidFill>
                  <a:schemeClr val="tx1"/>
                </a:solidFill>
                <a:latin typeface="Tahoma" charset="0"/>
                <a:ea typeface="ＭＳ Ｐゴシック" charset="0"/>
              </a:defRPr>
            </a:lvl8pPr>
            <a:lvl9pPr marL="3886200" indent="-228600" defTabSz="930275" eaLnBrk="0" fontAlgn="base" hangingPunct="0">
              <a:spcBef>
                <a:spcPct val="0"/>
              </a:spcBef>
              <a:spcAft>
                <a:spcPct val="0"/>
              </a:spcAft>
              <a:defRPr sz="2400">
                <a:solidFill>
                  <a:schemeClr val="tx1"/>
                </a:solidFill>
                <a:latin typeface="Tahoma" charset="0"/>
                <a:ea typeface="ＭＳ Ｐゴシック" charset="0"/>
              </a:defRPr>
            </a:lvl9pPr>
          </a:lstStyle>
          <a:p>
            <a:fld id="{5597946F-510F-9944-A378-4B3A2095EA6E}" type="slidenum">
              <a:rPr lang="en-US" sz="1200">
                <a:latin typeface="Arial" charset="0"/>
              </a:rPr>
              <a:pPr/>
              <a:t>59</a:t>
            </a:fld>
            <a:endParaRPr lang="en-US" sz="1200">
              <a:latin typeface="Arial" charset="0"/>
            </a:endParaRPr>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dirty="0">
                <a:ea typeface="ＭＳ Ｐゴシック" charset="0"/>
              </a:rPr>
              <a:t>Note, you couldn’t represent this with a tree.</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would be very tough for people who had never had logistic regression before.</a:t>
            </a:r>
            <a:endParaRPr lang="en-US" dirty="0"/>
          </a:p>
        </p:txBody>
      </p:sp>
      <p:sp>
        <p:nvSpPr>
          <p:cNvPr id="4" name="Slide Number Placeholder 3"/>
          <p:cNvSpPr>
            <a:spLocks noGrp="1"/>
          </p:cNvSpPr>
          <p:nvPr>
            <p:ph type="sldNum" sz="quarter" idx="10"/>
          </p:nvPr>
        </p:nvSpPr>
        <p:spPr/>
        <p:txBody>
          <a:bodyPr/>
          <a:lstStyle/>
          <a:p>
            <a:pPr>
              <a:defRPr/>
            </a:pPr>
            <a:fld id="{8718408D-8456-394C-B3AF-D2A6073BA1DE}" type="slidenum">
              <a:rPr lang="en-US" smtClean="0"/>
              <a:pPr>
                <a:defRPr/>
              </a:pPr>
              <a:t>61</a:t>
            </a:fld>
            <a:endParaRPr lang="en-US"/>
          </a:p>
        </p:txBody>
      </p:sp>
    </p:spTree>
    <p:extLst>
      <p:ext uri="{BB962C8B-B14F-4D97-AF65-F5344CB8AC3E}">
        <p14:creationId xmlns:p14="http://schemas.microsoft.com/office/powerpoint/2010/main" val="28046292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Arial" charset="0"/>
                <a:ea typeface="MS PGothic" pitchFamily="34" charset="-128"/>
                <a:cs typeface="MS PGothic" charset="0"/>
              </a:rPr>
              <a:t>Machine learning</a:t>
            </a:r>
            <a:r>
              <a:rPr lang="en-US" sz="1200" kern="1200" baseline="0" dirty="0">
                <a:solidFill>
                  <a:schemeClr val="tx1"/>
                </a:solidFill>
                <a:latin typeface="Arial" charset="0"/>
                <a:ea typeface="MS PGothic" pitchFamily="34" charset="-128"/>
                <a:cs typeface="MS PGothic" charset="0"/>
              </a:rPr>
              <a:t> algorithms tend to use the whole dataset (all variables).  In random forests, variable selection is done randomly and then all the rules are combined in an ensemble.  The records are also selected randomly, which is called bootstrap aggregation.  Bootstrap aggregation is different from cross-validation, because it is random sampling of records with replacement.</a:t>
            </a:r>
            <a:endParaRPr lang="en-US" sz="1200" b="0" u="sng" kern="1200" dirty="0">
              <a:solidFill>
                <a:schemeClr val="tx1"/>
              </a:solidFill>
              <a:latin typeface="Arial" charset="0"/>
              <a:ea typeface="MS PGothic" pitchFamily="34" charset="-128"/>
              <a:cs typeface="MS PGothic" charset="0"/>
            </a:endParaRPr>
          </a:p>
          <a:p>
            <a:endParaRPr lang="en-US" dirty="0"/>
          </a:p>
        </p:txBody>
      </p:sp>
      <p:sp>
        <p:nvSpPr>
          <p:cNvPr id="4" name="Slide Number Placeholder 3"/>
          <p:cNvSpPr>
            <a:spLocks noGrp="1"/>
          </p:cNvSpPr>
          <p:nvPr>
            <p:ph type="sldNum" sz="quarter" idx="10"/>
          </p:nvPr>
        </p:nvSpPr>
        <p:spPr/>
        <p:txBody>
          <a:bodyPr/>
          <a:lstStyle/>
          <a:p>
            <a:pPr>
              <a:defRPr/>
            </a:pPr>
            <a:fld id="{8718408D-8456-394C-B3AF-D2A6073BA1DE}" type="slidenum">
              <a:rPr lang="en-US" smtClean="0"/>
              <a:pPr>
                <a:defRPr/>
              </a:pPr>
              <a:t>62</a:t>
            </a:fld>
            <a:endParaRPr lang="en-US"/>
          </a:p>
        </p:txBody>
      </p:sp>
    </p:spTree>
    <p:extLst>
      <p:ext uri="{BB962C8B-B14F-4D97-AF65-F5344CB8AC3E}">
        <p14:creationId xmlns:p14="http://schemas.microsoft.com/office/powerpoint/2010/main" val="15206558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5" name="Rectangle 2"/>
          <p:cNvSpPr>
            <a:spLocks noGrp="1" noRot="1" noChangeAspect="1" noChangeArrowheads="1" noTextEdit="1"/>
          </p:cNvSpPr>
          <p:nvPr>
            <p:ph type="sldImg"/>
          </p:nvPr>
        </p:nvSpPr>
        <p:spPr>
          <a:ln/>
        </p:spPr>
      </p:sp>
      <p:sp>
        <p:nvSpPr>
          <p:cNvPr id="24678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p:cNvSpPr>
            <a:spLocks noGrp="1" noRot="1" noChangeAspect="1" noTextEdit="1"/>
          </p:cNvSpPr>
          <p:nvPr>
            <p:ph type="sldImg"/>
          </p:nvPr>
        </p:nvSpPr>
        <p:spPr>
          <a:ln/>
        </p:spPr>
      </p:sp>
      <p:sp>
        <p:nvSpPr>
          <p:cNvPr id="116738"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
        <p:nvSpPr>
          <p:cNvPr id="116739"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275">
              <a:defRPr sz="2400">
                <a:solidFill>
                  <a:schemeClr val="tx1"/>
                </a:solidFill>
                <a:latin typeface="Tahoma" charset="0"/>
                <a:ea typeface="ＭＳ Ｐゴシック" charset="0"/>
                <a:cs typeface="ＭＳ Ｐゴシック" charset="0"/>
              </a:defRPr>
            </a:lvl1pPr>
            <a:lvl2pPr marL="742950" indent="-285750" defTabSz="930275">
              <a:defRPr sz="2400">
                <a:solidFill>
                  <a:schemeClr val="tx1"/>
                </a:solidFill>
                <a:latin typeface="Tahoma" charset="0"/>
                <a:ea typeface="ＭＳ Ｐゴシック" charset="0"/>
              </a:defRPr>
            </a:lvl2pPr>
            <a:lvl3pPr marL="1143000" indent="-228600" defTabSz="930275">
              <a:defRPr sz="2400">
                <a:solidFill>
                  <a:schemeClr val="tx1"/>
                </a:solidFill>
                <a:latin typeface="Tahoma" charset="0"/>
                <a:ea typeface="ＭＳ Ｐゴシック" charset="0"/>
              </a:defRPr>
            </a:lvl3pPr>
            <a:lvl4pPr marL="1600200" indent="-228600" defTabSz="930275">
              <a:defRPr sz="2400">
                <a:solidFill>
                  <a:schemeClr val="tx1"/>
                </a:solidFill>
                <a:latin typeface="Tahoma" charset="0"/>
                <a:ea typeface="ＭＳ Ｐゴシック" charset="0"/>
              </a:defRPr>
            </a:lvl4pPr>
            <a:lvl5pPr marL="2057400" indent="-228600" defTabSz="930275">
              <a:defRPr sz="2400">
                <a:solidFill>
                  <a:schemeClr val="tx1"/>
                </a:solidFill>
                <a:latin typeface="Tahoma" charset="0"/>
                <a:ea typeface="ＭＳ Ｐゴシック" charset="0"/>
              </a:defRPr>
            </a:lvl5pPr>
            <a:lvl6pPr marL="2514600" indent="-228600" defTabSz="930275" eaLnBrk="0" fontAlgn="base" hangingPunct="0">
              <a:spcBef>
                <a:spcPct val="0"/>
              </a:spcBef>
              <a:spcAft>
                <a:spcPct val="0"/>
              </a:spcAft>
              <a:defRPr sz="2400">
                <a:solidFill>
                  <a:schemeClr val="tx1"/>
                </a:solidFill>
                <a:latin typeface="Tahoma" charset="0"/>
                <a:ea typeface="ＭＳ Ｐゴシック" charset="0"/>
              </a:defRPr>
            </a:lvl6pPr>
            <a:lvl7pPr marL="2971800" indent="-228600" defTabSz="930275" eaLnBrk="0" fontAlgn="base" hangingPunct="0">
              <a:spcBef>
                <a:spcPct val="0"/>
              </a:spcBef>
              <a:spcAft>
                <a:spcPct val="0"/>
              </a:spcAft>
              <a:defRPr sz="2400">
                <a:solidFill>
                  <a:schemeClr val="tx1"/>
                </a:solidFill>
                <a:latin typeface="Tahoma" charset="0"/>
                <a:ea typeface="ＭＳ Ｐゴシック" charset="0"/>
              </a:defRPr>
            </a:lvl7pPr>
            <a:lvl8pPr marL="3429000" indent="-228600" defTabSz="930275" eaLnBrk="0" fontAlgn="base" hangingPunct="0">
              <a:spcBef>
                <a:spcPct val="0"/>
              </a:spcBef>
              <a:spcAft>
                <a:spcPct val="0"/>
              </a:spcAft>
              <a:defRPr sz="2400">
                <a:solidFill>
                  <a:schemeClr val="tx1"/>
                </a:solidFill>
                <a:latin typeface="Tahoma" charset="0"/>
                <a:ea typeface="ＭＳ Ｐゴシック" charset="0"/>
              </a:defRPr>
            </a:lvl8pPr>
            <a:lvl9pPr marL="3886200" indent="-228600" defTabSz="930275" eaLnBrk="0" fontAlgn="base" hangingPunct="0">
              <a:spcBef>
                <a:spcPct val="0"/>
              </a:spcBef>
              <a:spcAft>
                <a:spcPct val="0"/>
              </a:spcAft>
              <a:defRPr sz="2400">
                <a:solidFill>
                  <a:schemeClr val="tx1"/>
                </a:solidFill>
                <a:latin typeface="Tahoma" charset="0"/>
                <a:ea typeface="ＭＳ Ｐゴシック" charset="0"/>
              </a:defRPr>
            </a:lvl9pPr>
          </a:lstStyle>
          <a:p>
            <a:fld id="{EE283990-5112-A643-8132-FE7EBE0B0974}" type="slidenum">
              <a:rPr lang="en-US" sz="1200">
                <a:latin typeface="Arial" charset="0"/>
              </a:rPr>
              <a:pPr/>
              <a:t>64</a:t>
            </a:fld>
            <a:endParaRPr lang="en-US" sz="1200">
              <a:latin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9618" name="Rectangle 6"/>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275">
              <a:defRPr sz="2400">
                <a:solidFill>
                  <a:schemeClr val="tx1"/>
                </a:solidFill>
                <a:latin typeface="Tahoma" charset="0"/>
                <a:ea typeface="MS PGothic" charset="0"/>
                <a:cs typeface="MS PGothic" charset="0"/>
              </a:defRPr>
            </a:lvl1pPr>
            <a:lvl2pPr marL="742950" indent="-285750" defTabSz="930275">
              <a:defRPr sz="2400">
                <a:solidFill>
                  <a:schemeClr val="tx1"/>
                </a:solidFill>
                <a:latin typeface="Tahoma" charset="0"/>
                <a:ea typeface="MS PGothic" charset="0"/>
                <a:cs typeface="MS PGothic" charset="0"/>
              </a:defRPr>
            </a:lvl2pPr>
            <a:lvl3pPr marL="1143000" indent="-228600" defTabSz="930275">
              <a:defRPr sz="2400">
                <a:solidFill>
                  <a:schemeClr val="tx1"/>
                </a:solidFill>
                <a:latin typeface="Tahoma" charset="0"/>
                <a:ea typeface="MS PGothic" charset="0"/>
                <a:cs typeface="MS PGothic" charset="0"/>
              </a:defRPr>
            </a:lvl3pPr>
            <a:lvl4pPr marL="1600200" indent="-228600" defTabSz="930275">
              <a:defRPr sz="2400">
                <a:solidFill>
                  <a:schemeClr val="tx1"/>
                </a:solidFill>
                <a:latin typeface="Tahoma" charset="0"/>
                <a:ea typeface="MS PGothic" charset="0"/>
                <a:cs typeface="MS PGothic" charset="0"/>
              </a:defRPr>
            </a:lvl4pPr>
            <a:lvl5pPr marL="2057400" indent="-228600" defTabSz="930275">
              <a:defRPr sz="2400">
                <a:solidFill>
                  <a:schemeClr val="tx1"/>
                </a:solidFill>
                <a:latin typeface="Tahoma" charset="0"/>
                <a:ea typeface="MS PGothic" charset="0"/>
                <a:cs typeface="MS PGothic" charset="0"/>
              </a:defRPr>
            </a:lvl5pPr>
            <a:lvl6pPr marL="25146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5CCF0EF9-9B00-7747-A558-94B77D63D93B}" type="slidenum">
              <a:rPr lang="en-US" sz="1200">
                <a:latin typeface="Arial" charset="0"/>
              </a:rPr>
              <a:pPr/>
              <a:t>67</a:t>
            </a:fld>
            <a:endParaRPr lang="en-US" sz="1200">
              <a:latin typeface="Arial" charset="0"/>
            </a:endParaRPr>
          </a:p>
        </p:txBody>
      </p:sp>
      <p:sp>
        <p:nvSpPr>
          <p:cNvPr id="239619" name="Text Box 1"/>
          <p:cNvSpPr>
            <a:spLocks noGrp="1" noRot="1" noChangeAspect="1" noChangeArrowheads="1" noTextEdit="1"/>
          </p:cNvSpPr>
          <p:nvPr>
            <p:ph type="sldImg"/>
          </p:nvPr>
        </p:nvSpPr>
        <p:spPr>
          <a:xfrm>
            <a:off x="992188" y="652463"/>
            <a:ext cx="4302125" cy="3227387"/>
          </a:xfrm>
          <a:solidFill>
            <a:srgbClr val="FFFFFF"/>
          </a:solidFill>
          <a:ln/>
        </p:spPr>
      </p:sp>
      <p:sp>
        <p:nvSpPr>
          <p:cNvPr id="239620" name="Text Box 2"/>
          <p:cNvSpPr>
            <a:spLocks noGrp="1" noChangeArrowheads="1"/>
          </p:cNvSpPr>
          <p:nvPr>
            <p:ph type="body" idx="1"/>
          </p:nvPr>
        </p:nvSpPr>
        <p:spPr>
          <a:xfrm>
            <a:off x="628650" y="4087813"/>
            <a:ext cx="5029200" cy="3871912"/>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none" tIns="16093" anchor="ctr"/>
          <a:lstStyle/>
          <a:p>
            <a:pPr marL="196850" indent="-195263" eaLnBrk="1">
              <a:lnSpc>
                <a:spcPct val="93000"/>
              </a:lnSpc>
              <a:spcBef>
                <a:spcPct val="0"/>
              </a:spcBef>
              <a:tabLst>
                <a:tab pos="723900" algn="l"/>
                <a:tab pos="1447800" algn="l"/>
                <a:tab pos="2171700" algn="l"/>
                <a:tab pos="2895600" algn="l"/>
                <a:tab pos="3619500" algn="l"/>
                <a:tab pos="4343400" algn="l"/>
                <a:tab pos="5067300" algn="l"/>
              </a:tabLst>
            </a:pPr>
            <a:r>
              <a:rPr lang="en-US" sz="1800" dirty="0">
                <a:solidFill>
                  <a:srgbClr val="000000"/>
                </a:solidFill>
                <a:ea typeface="MS PGothic" charset="0"/>
              </a:rPr>
              <a:t>Hazard ratios, not odds ratios.</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9:59 here</a:t>
            </a:r>
          </a:p>
          <a:p>
            <a:endParaRPr lang="en-US" dirty="0" smtClean="0"/>
          </a:p>
          <a:p>
            <a:endParaRPr lang="en-US" dirty="0" smtClean="0"/>
          </a:p>
          <a:p>
            <a:r>
              <a:rPr lang="en-US" dirty="0" smtClean="0"/>
              <a:t>The distinction</a:t>
            </a:r>
            <a:r>
              <a:rPr lang="en-US" baseline="0" dirty="0" smtClean="0"/>
              <a:t> between goodness of fit and calibration was not clear to me. If a logistic model fits well won’t it be well calibrated?  Although I’m not sure that bad fit would always show up as poor calibration.</a:t>
            </a:r>
            <a:endParaRPr lang="en-US" dirty="0"/>
          </a:p>
        </p:txBody>
      </p:sp>
      <p:sp>
        <p:nvSpPr>
          <p:cNvPr id="4" name="Slide Number Placeholder 3"/>
          <p:cNvSpPr>
            <a:spLocks noGrp="1"/>
          </p:cNvSpPr>
          <p:nvPr>
            <p:ph type="sldNum" sz="quarter" idx="10"/>
          </p:nvPr>
        </p:nvSpPr>
        <p:spPr/>
        <p:txBody>
          <a:bodyPr/>
          <a:lstStyle/>
          <a:p>
            <a:pPr>
              <a:defRPr/>
            </a:pPr>
            <a:fld id="{8718408D-8456-394C-B3AF-D2A6073BA1DE}" type="slidenum">
              <a:rPr lang="en-US" smtClean="0"/>
              <a:pPr>
                <a:defRPr/>
              </a:pPr>
              <a:t>69</a:t>
            </a:fld>
            <a:endParaRPr lang="en-US"/>
          </a:p>
        </p:txBody>
      </p:sp>
    </p:spTree>
    <p:extLst>
      <p:ext uri="{BB962C8B-B14F-4D97-AF65-F5344CB8AC3E}">
        <p14:creationId xmlns:p14="http://schemas.microsoft.com/office/powerpoint/2010/main" val="13264776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718408D-8456-394C-B3AF-D2A6073BA1DE}" type="slidenum">
              <a:rPr lang="en-US" smtClean="0"/>
              <a:pPr>
                <a:defRPr/>
              </a:pPr>
              <a:t>70</a:t>
            </a:fld>
            <a:endParaRPr lang="en-US"/>
          </a:p>
        </p:txBody>
      </p:sp>
    </p:spTree>
    <p:extLst>
      <p:ext uri="{BB962C8B-B14F-4D97-AF65-F5344CB8AC3E}">
        <p14:creationId xmlns:p14="http://schemas.microsoft.com/office/powerpoint/2010/main" val="33623893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4738" name="Rectangle 6"/>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275">
              <a:defRPr sz="2400">
                <a:solidFill>
                  <a:schemeClr val="tx1"/>
                </a:solidFill>
                <a:latin typeface="Tahoma" charset="0"/>
                <a:ea typeface="MS PGothic" charset="0"/>
                <a:cs typeface="MS PGothic" charset="0"/>
              </a:defRPr>
            </a:lvl1pPr>
            <a:lvl2pPr marL="742950" indent="-285750" defTabSz="930275">
              <a:defRPr sz="2400">
                <a:solidFill>
                  <a:schemeClr val="tx1"/>
                </a:solidFill>
                <a:latin typeface="Tahoma" charset="0"/>
                <a:ea typeface="MS PGothic" charset="0"/>
                <a:cs typeface="MS PGothic" charset="0"/>
              </a:defRPr>
            </a:lvl2pPr>
            <a:lvl3pPr marL="1143000" indent="-228600" defTabSz="930275">
              <a:defRPr sz="2400">
                <a:solidFill>
                  <a:schemeClr val="tx1"/>
                </a:solidFill>
                <a:latin typeface="Tahoma" charset="0"/>
                <a:ea typeface="MS PGothic" charset="0"/>
                <a:cs typeface="MS PGothic" charset="0"/>
              </a:defRPr>
            </a:lvl3pPr>
            <a:lvl4pPr marL="1600200" indent="-228600" defTabSz="930275">
              <a:defRPr sz="2400">
                <a:solidFill>
                  <a:schemeClr val="tx1"/>
                </a:solidFill>
                <a:latin typeface="Tahoma" charset="0"/>
                <a:ea typeface="MS PGothic" charset="0"/>
                <a:cs typeface="MS PGothic" charset="0"/>
              </a:defRPr>
            </a:lvl4pPr>
            <a:lvl5pPr marL="2057400" indent="-228600" defTabSz="930275">
              <a:defRPr sz="2400">
                <a:solidFill>
                  <a:schemeClr val="tx1"/>
                </a:solidFill>
                <a:latin typeface="Tahoma" charset="0"/>
                <a:ea typeface="MS PGothic" charset="0"/>
                <a:cs typeface="MS PGothic" charset="0"/>
              </a:defRPr>
            </a:lvl5pPr>
            <a:lvl6pPr marL="25146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B5AA79BD-0513-2E49-927B-5E79B3DBB2BF}" type="slidenum">
              <a:rPr lang="en-US" sz="1200">
                <a:latin typeface="Arial" charset="0"/>
              </a:rPr>
              <a:pPr/>
              <a:t>72</a:t>
            </a:fld>
            <a:endParaRPr lang="en-US" sz="1200">
              <a:latin typeface="Arial" charset="0"/>
            </a:endParaRPr>
          </a:p>
        </p:txBody>
      </p:sp>
      <p:sp>
        <p:nvSpPr>
          <p:cNvPr id="244739" name="Text Box 1"/>
          <p:cNvSpPr>
            <a:spLocks noGrp="1" noRot="1" noChangeAspect="1" noChangeArrowheads="1" noTextEdit="1"/>
          </p:cNvSpPr>
          <p:nvPr>
            <p:ph type="sldImg"/>
          </p:nvPr>
        </p:nvSpPr>
        <p:spPr>
          <a:xfrm>
            <a:off x="992188" y="652463"/>
            <a:ext cx="4302125" cy="3227387"/>
          </a:xfrm>
          <a:solidFill>
            <a:srgbClr val="FFFFFF"/>
          </a:solidFill>
          <a:ln/>
        </p:spPr>
      </p:sp>
      <p:sp>
        <p:nvSpPr>
          <p:cNvPr id="244740" name="Text Box 2"/>
          <p:cNvSpPr>
            <a:spLocks noGrp="1" noChangeArrowheads="1"/>
          </p:cNvSpPr>
          <p:nvPr>
            <p:ph type="body" idx="1"/>
          </p:nvPr>
        </p:nvSpPr>
        <p:spPr>
          <a:xfrm>
            <a:off x="628650" y="4087813"/>
            <a:ext cx="5029200" cy="3871912"/>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none" tIns="16093" anchor="ctr"/>
          <a:lstStyle/>
          <a:p>
            <a:pPr marL="196850" indent="-195263" eaLnBrk="1">
              <a:lnSpc>
                <a:spcPct val="93000"/>
              </a:lnSpc>
              <a:spcBef>
                <a:spcPct val="0"/>
              </a:spcBef>
              <a:tabLst>
                <a:tab pos="723900" algn="l"/>
                <a:tab pos="1447800" algn="l"/>
                <a:tab pos="2171700" algn="l"/>
                <a:tab pos="2895600" algn="l"/>
                <a:tab pos="3619500" algn="l"/>
                <a:tab pos="4343400" algn="l"/>
                <a:tab pos="5067300" algn="l"/>
              </a:tabLst>
            </a:pPr>
            <a:endParaRPr lang="en-US" sz="1800">
              <a:solidFill>
                <a:srgbClr val="000000"/>
              </a:solidFill>
              <a:ea typeface="MS PGothic"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Maximum</a:t>
            </a:r>
            <a:r>
              <a:rPr lang="en-US" baseline="0" dirty="0"/>
              <a:t> NB is cumulative incidence (P) in the population.  This has led to some people using NB/P as the standardized net benefit.  </a:t>
            </a:r>
          </a:p>
          <a:p>
            <a:r>
              <a:rPr lang="en-US" baseline="0" dirty="0"/>
              <a:t>Treat All always crosses horizontal axis at treatment threshold </a:t>
            </a:r>
            <a:r>
              <a:rPr lang="en-US" baseline="0" dirty="0" err="1"/>
              <a:t>Ptt</a:t>
            </a:r>
            <a:r>
              <a:rPr lang="en-US" baseline="0" dirty="0"/>
              <a:t> = cumulative incidence P in the population.</a:t>
            </a:r>
          </a:p>
          <a:p>
            <a:r>
              <a:rPr lang="en-US" baseline="0" dirty="0"/>
              <a:t>The range of </a:t>
            </a:r>
            <a:r>
              <a:rPr lang="en-US" baseline="0" dirty="0" err="1"/>
              <a:t>Ptt</a:t>
            </a:r>
            <a:r>
              <a:rPr lang="en-US" baseline="0" dirty="0"/>
              <a:t> that is relevant is much narrower than shown here.</a:t>
            </a:r>
          </a:p>
          <a:p>
            <a:r>
              <a:rPr lang="en-US" baseline="0" dirty="0"/>
              <a:t>A properly calibrated risk model never crosses the horizontal axis into the negative Net Benefit region.</a:t>
            </a:r>
          </a:p>
          <a:p>
            <a:r>
              <a:rPr lang="en-US" b="1" i="1" baseline="0" dirty="0">
                <a:solidFill>
                  <a:srgbClr val="FF0000"/>
                </a:solidFill>
              </a:rPr>
              <a:t>A properly calibrated risk model ALSO never is below the “Treat All” curve.</a:t>
            </a:r>
          </a:p>
          <a:p>
            <a:endParaRPr lang="en-US" dirty="0"/>
          </a:p>
        </p:txBody>
      </p:sp>
      <p:sp>
        <p:nvSpPr>
          <p:cNvPr id="4" name="Slide Number Placeholder 3"/>
          <p:cNvSpPr>
            <a:spLocks noGrp="1"/>
          </p:cNvSpPr>
          <p:nvPr>
            <p:ph type="sldNum" sz="quarter" idx="10"/>
          </p:nvPr>
        </p:nvSpPr>
        <p:spPr/>
        <p:txBody>
          <a:bodyPr/>
          <a:lstStyle/>
          <a:p>
            <a:pPr>
              <a:defRPr/>
            </a:pPr>
            <a:fld id="{8718408D-8456-394C-B3AF-D2A6073BA1DE}" type="slidenum">
              <a:rPr lang="en-US" smtClean="0"/>
              <a:pPr>
                <a:defRPr/>
              </a:pPr>
              <a:t>8</a:t>
            </a:fld>
            <a:endParaRPr lang="en-US"/>
          </a:p>
        </p:txBody>
      </p:sp>
    </p:spTree>
    <p:extLst>
      <p:ext uri="{BB962C8B-B14F-4D97-AF65-F5344CB8AC3E}">
        <p14:creationId xmlns:p14="http://schemas.microsoft.com/office/powerpoint/2010/main" val="28082520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approximate.</a:t>
            </a:r>
            <a:r>
              <a:rPr lang="en-US" baseline="0" dirty="0"/>
              <a:t>  </a:t>
            </a:r>
            <a:r>
              <a:rPr lang="en-US" baseline="0" dirty="0" smtClean="0"/>
              <a:t>MAK.</a:t>
            </a:r>
          </a:p>
          <a:p>
            <a:r>
              <a:rPr lang="en-US" baseline="0" dirty="0" smtClean="0"/>
              <a:t>TN: Do you do these in Excel?  I downloaded the DCA software for Stata but have not used it yet.</a:t>
            </a:r>
            <a:endParaRPr lang="en-US" dirty="0"/>
          </a:p>
        </p:txBody>
      </p:sp>
      <p:sp>
        <p:nvSpPr>
          <p:cNvPr id="4" name="Slide Number Placeholder 3"/>
          <p:cNvSpPr>
            <a:spLocks noGrp="1"/>
          </p:cNvSpPr>
          <p:nvPr>
            <p:ph type="sldNum" sz="quarter" idx="10"/>
          </p:nvPr>
        </p:nvSpPr>
        <p:spPr/>
        <p:txBody>
          <a:bodyPr/>
          <a:lstStyle/>
          <a:p>
            <a:pPr>
              <a:defRPr/>
            </a:pPr>
            <a:fld id="{8718408D-8456-394C-B3AF-D2A6073BA1DE}" type="slidenum">
              <a:rPr lang="en-US" smtClean="0"/>
              <a:pPr>
                <a:defRPr/>
              </a:pPr>
              <a:t>74</a:t>
            </a:fld>
            <a:endParaRPr lang="en-US"/>
          </a:p>
        </p:txBody>
      </p:sp>
    </p:spTree>
    <p:extLst>
      <p:ext uri="{BB962C8B-B14F-4D97-AF65-F5344CB8AC3E}">
        <p14:creationId xmlns:p14="http://schemas.microsoft.com/office/powerpoint/2010/main" val="19154887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7026" name="Text Box 1"/>
          <p:cNvSpPr txBox="1">
            <a:spLocks noChangeArrowheads="1"/>
          </p:cNvSpPr>
          <p:nvPr/>
        </p:nvSpPr>
        <p:spPr bwMode="auto">
          <a:xfrm>
            <a:off x="1419225" y="933450"/>
            <a:ext cx="4106863" cy="3195638"/>
          </a:xfrm>
          <a:prstGeom prst="rect">
            <a:avLst/>
          </a:prstGeom>
          <a:solidFill>
            <a:srgbClr val="FFFFFF"/>
          </a:solidFill>
          <a:ln w="9525">
            <a:solidFill>
              <a:srgbClr val="000000"/>
            </a:solidFill>
            <a:miter lim="800000"/>
            <a:headEnd/>
            <a:tailEnd/>
          </a:ln>
        </p:spPr>
        <p:txBody>
          <a:bodyPr wrap="none" lIns="83421" tIns="41710" rIns="83421" bIns="41710" anchor="ct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endParaRPr lang="en-US" sz="1800"/>
          </a:p>
        </p:txBody>
      </p:sp>
      <p:sp>
        <p:nvSpPr>
          <p:cNvPr id="257027" name="Text Box 2"/>
          <p:cNvSpPr>
            <a:spLocks noGrp="1" noChangeArrowheads="1"/>
          </p:cNvSpPr>
          <p:nvPr>
            <p:ph type="body"/>
          </p:nvPr>
        </p:nvSpPr>
        <p:spPr>
          <a:xfrm>
            <a:off x="1060450" y="4437063"/>
            <a:ext cx="4832350" cy="354647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pPr marL="85725" indent="-85725" eaLnBrk="1">
              <a:lnSpc>
                <a:spcPct val="93000"/>
              </a:lnSpc>
              <a:spcBef>
                <a:spcPct val="0"/>
              </a:spcBef>
              <a:buSzPct val="45000"/>
              <a:buFont typeface="Wingdings" charset="0"/>
              <a:buNone/>
              <a:tabLst>
                <a:tab pos="723900" algn="l"/>
                <a:tab pos="1447800" algn="l"/>
                <a:tab pos="2171700" algn="l"/>
                <a:tab pos="2895600" algn="l"/>
                <a:tab pos="3619500" algn="l"/>
                <a:tab pos="4343400" algn="l"/>
                <a:tab pos="5067300" algn="l"/>
              </a:tabLst>
            </a:pPr>
            <a:r>
              <a:rPr lang="en-GB">
                <a:solidFill>
                  <a:srgbClr val="000000"/>
                </a:solidFill>
                <a:ea typeface="MS PGothic" charset="0"/>
              </a:rPr>
              <a:t>Low-risk decision tree that was created using recursive partitioning. APPY indicates appendicitis.</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9074" name="Text Box 1"/>
          <p:cNvSpPr txBox="1">
            <a:spLocks noChangeArrowheads="1"/>
          </p:cNvSpPr>
          <p:nvPr/>
        </p:nvSpPr>
        <p:spPr bwMode="auto">
          <a:xfrm>
            <a:off x="1419225" y="933450"/>
            <a:ext cx="4106863" cy="3195638"/>
          </a:xfrm>
          <a:prstGeom prst="rect">
            <a:avLst/>
          </a:prstGeom>
          <a:solidFill>
            <a:srgbClr val="FFFFFF"/>
          </a:solidFill>
          <a:ln w="9525">
            <a:solidFill>
              <a:srgbClr val="000000"/>
            </a:solidFill>
            <a:miter lim="800000"/>
            <a:headEnd/>
            <a:tailEnd/>
          </a:ln>
        </p:spPr>
        <p:txBody>
          <a:bodyPr wrap="none" lIns="83421" tIns="41710" rIns="83421" bIns="41710" anchor="ct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endParaRPr lang="en-US" sz="1800"/>
          </a:p>
        </p:txBody>
      </p:sp>
      <p:sp>
        <p:nvSpPr>
          <p:cNvPr id="259075" name="Text Box 2"/>
          <p:cNvSpPr>
            <a:spLocks noGrp="1" noChangeArrowheads="1"/>
          </p:cNvSpPr>
          <p:nvPr>
            <p:ph type="body"/>
          </p:nvPr>
        </p:nvSpPr>
        <p:spPr>
          <a:xfrm>
            <a:off x="1060450" y="4437063"/>
            <a:ext cx="4832350" cy="354647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pPr marL="85725" indent="-85725" eaLnBrk="1">
              <a:lnSpc>
                <a:spcPct val="93000"/>
              </a:lnSpc>
              <a:spcBef>
                <a:spcPct val="0"/>
              </a:spcBef>
              <a:buSzPct val="45000"/>
              <a:buFont typeface="Wingdings" charset="0"/>
              <a:buNone/>
              <a:tabLst>
                <a:tab pos="723900" algn="l"/>
                <a:tab pos="1447800" algn="l"/>
                <a:tab pos="2171700" algn="l"/>
                <a:tab pos="2895600" algn="l"/>
                <a:tab pos="3619500" algn="l"/>
                <a:tab pos="4343400" algn="l"/>
                <a:tab pos="5067300" algn="l"/>
              </a:tabLst>
            </a:pPr>
            <a:r>
              <a:rPr lang="en-GB">
                <a:solidFill>
                  <a:srgbClr val="000000"/>
                </a:solidFill>
                <a:ea typeface="MS PGothic" charset="0"/>
              </a:rPr>
              <a:t>Low-risk decision tree that was created using recursive partitioning. APPY indicates appendicitis.</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Calibration plots</a:t>
            </a:r>
            <a:r>
              <a:rPr lang="en-US" baseline="0" dirty="0"/>
              <a:t> and ROC Curves not that useful for recursive partitioning  models.</a:t>
            </a:r>
          </a:p>
          <a:p>
            <a:r>
              <a:rPr lang="en-US" baseline="0" dirty="0"/>
              <a:t>Reminder that </a:t>
            </a:r>
          </a:p>
          <a:p>
            <a:pPr marL="228600" indent="-228600">
              <a:buAutoNum type="arabicParenR"/>
            </a:pPr>
            <a:r>
              <a:rPr lang="en-US" baseline="0" dirty="0"/>
              <a:t>Points on calibration plot correspond to intervals on ROC curve</a:t>
            </a:r>
          </a:p>
          <a:p>
            <a:pPr marL="228600" indent="-228600">
              <a:buAutoNum type="arabicParenR"/>
            </a:pPr>
            <a:r>
              <a:rPr lang="en-US" baseline="0" dirty="0"/>
              <a:t>Low left on calibration plot corresponds to high right on the ROC curve</a:t>
            </a:r>
            <a:endParaRPr lang="en-US" dirty="0"/>
          </a:p>
        </p:txBody>
      </p:sp>
      <p:sp>
        <p:nvSpPr>
          <p:cNvPr id="4" name="Slide Number Placeholder 3"/>
          <p:cNvSpPr>
            <a:spLocks noGrp="1"/>
          </p:cNvSpPr>
          <p:nvPr>
            <p:ph type="sldNum" sz="quarter" idx="10"/>
          </p:nvPr>
        </p:nvSpPr>
        <p:spPr/>
        <p:txBody>
          <a:bodyPr/>
          <a:lstStyle/>
          <a:p>
            <a:pPr>
              <a:defRPr/>
            </a:pPr>
            <a:fld id="{8718408D-8456-394C-B3AF-D2A6073BA1DE}" type="slidenum">
              <a:rPr lang="en-US" smtClean="0"/>
              <a:pPr>
                <a:defRPr/>
              </a:pPr>
              <a:t>79</a:t>
            </a:fld>
            <a:endParaRPr lang="en-US"/>
          </a:p>
        </p:txBody>
      </p:sp>
    </p:spTree>
    <p:extLst>
      <p:ext uri="{BB962C8B-B14F-4D97-AF65-F5344CB8AC3E}">
        <p14:creationId xmlns:p14="http://schemas.microsoft.com/office/powerpoint/2010/main" val="5579434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ranges from B = 9C</a:t>
            </a:r>
            <a:r>
              <a:rPr lang="en-US" baseline="0" dirty="0"/>
              <a:t> </a:t>
            </a:r>
            <a:r>
              <a:rPr lang="en-US" baseline="0" dirty="0" err="1"/>
              <a:t>Ptt</a:t>
            </a:r>
            <a:r>
              <a:rPr lang="en-US" baseline="0" dirty="0"/>
              <a:t> = 0.1 to B = 2C </a:t>
            </a:r>
            <a:r>
              <a:rPr lang="en-US" baseline="0" dirty="0" err="1"/>
              <a:t>Ptt</a:t>
            </a:r>
            <a:r>
              <a:rPr lang="en-US" baseline="0" dirty="0"/>
              <a:t> = 0.33 .</a:t>
            </a:r>
          </a:p>
          <a:p>
            <a:r>
              <a:rPr lang="en-US" baseline="0" dirty="0"/>
              <a:t>The green recalibrated line represents the best you can possibly do.  Maximal discrimination and perfect calibration.</a:t>
            </a:r>
          </a:p>
          <a:p>
            <a:r>
              <a:rPr lang="en-US" baseline="0" dirty="0"/>
              <a:t>Note that Oncologist 3 does worse (lower NB) for some  misclassification cost ratios but not for all.  </a:t>
            </a:r>
            <a:r>
              <a:rPr lang="en-US" baseline="0" dirty="0" err="1"/>
              <a:t>Miscalibration</a:t>
            </a:r>
            <a:r>
              <a:rPr lang="en-US" baseline="0" dirty="0"/>
              <a:t> may still lead to maximal NB depending on C/B (or </a:t>
            </a:r>
            <a:r>
              <a:rPr lang="en-US" baseline="0" dirty="0" err="1"/>
              <a:t>Ptt</a:t>
            </a:r>
            <a:r>
              <a:rPr lang="en-US" baseline="0" dirty="0"/>
              <a:t>).</a:t>
            </a:r>
          </a:p>
          <a:p>
            <a:endParaRPr lang="en-US" dirty="0"/>
          </a:p>
        </p:txBody>
      </p:sp>
      <p:sp>
        <p:nvSpPr>
          <p:cNvPr id="4" name="Slide Number Placeholder 3"/>
          <p:cNvSpPr>
            <a:spLocks noGrp="1"/>
          </p:cNvSpPr>
          <p:nvPr>
            <p:ph type="sldNum" sz="quarter" idx="10"/>
          </p:nvPr>
        </p:nvSpPr>
        <p:spPr/>
        <p:txBody>
          <a:bodyPr/>
          <a:lstStyle/>
          <a:p>
            <a:pPr>
              <a:defRPr/>
            </a:pPr>
            <a:fld id="{8718408D-8456-394C-B3AF-D2A6073BA1DE}" type="slidenum">
              <a:rPr lang="en-US" smtClean="0"/>
              <a:pPr>
                <a:defRPr/>
              </a:pPr>
              <a:t>9</a:t>
            </a:fld>
            <a:endParaRPr lang="en-US"/>
          </a:p>
        </p:txBody>
      </p:sp>
    </p:spTree>
    <p:extLst>
      <p:ext uri="{BB962C8B-B14F-4D97-AF65-F5344CB8AC3E}">
        <p14:creationId xmlns:p14="http://schemas.microsoft.com/office/powerpoint/2010/main" val="3284839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a:ln/>
        </p:spPr>
      </p:sp>
      <p:sp>
        <p:nvSpPr>
          <p:cNvPr id="49154"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
        <p:nvSpPr>
          <p:cNvPr id="49155"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275">
              <a:defRPr sz="2400">
                <a:solidFill>
                  <a:schemeClr val="tx1"/>
                </a:solidFill>
                <a:latin typeface="Tahoma" charset="0"/>
                <a:ea typeface="ＭＳ Ｐゴシック" charset="0"/>
                <a:cs typeface="ＭＳ Ｐゴシック" charset="0"/>
              </a:defRPr>
            </a:lvl1pPr>
            <a:lvl2pPr marL="742950" indent="-285750" defTabSz="930275">
              <a:defRPr sz="2400">
                <a:solidFill>
                  <a:schemeClr val="tx1"/>
                </a:solidFill>
                <a:latin typeface="Tahoma" charset="0"/>
                <a:ea typeface="ＭＳ Ｐゴシック" charset="0"/>
              </a:defRPr>
            </a:lvl2pPr>
            <a:lvl3pPr marL="1143000" indent="-228600" defTabSz="930275">
              <a:defRPr sz="2400">
                <a:solidFill>
                  <a:schemeClr val="tx1"/>
                </a:solidFill>
                <a:latin typeface="Tahoma" charset="0"/>
                <a:ea typeface="ＭＳ Ｐゴシック" charset="0"/>
              </a:defRPr>
            </a:lvl3pPr>
            <a:lvl4pPr marL="1600200" indent="-228600" defTabSz="930275">
              <a:defRPr sz="2400">
                <a:solidFill>
                  <a:schemeClr val="tx1"/>
                </a:solidFill>
                <a:latin typeface="Tahoma" charset="0"/>
                <a:ea typeface="ＭＳ Ｐゴシック" charset="0"/>
              </a:defRPr>
            </a:lvl4pPr>
            <a:lvl5pPr marL="2057400" indent="-228600" defTabSz="930275">
              <a:defRPr sz="2400">
                <a:solidFill>
                  <a:schemeClr val="tx1"/>
                </a:solidFill>
                <a:latin typeface="Tahoma" charset="0"/>
                <a:ea typeface="ＭＳ Ｐゴシック" charset="0"/>
              </a:defRPr>
            </a:lvl5pPr>
            <a:lvl6pPr marL="2514600" indent="-228600" defTabSz="930275" eaLnBrk="0" fontAlgn="base" hangingPunct="0">
              <a:spcBef>
                <a:spcPct val="0"/>
              </a:spcBef>
              <a:spcAft>
                <a:spcPct val="0"/>
              </a:spcAft>
              <a:defRPr sz="2400">
                <a:solidFill>
                  <a:schemeClr val="tx1"/>
                </a:solidFill>
                <a:latin typeface="Tahoma" charset="0"/>
                <a:ea typeface="ＭＳ Ｐゴシック" charset="0"/>
              </a:defRPr>
            </a:lvl6pPr>
            <a:lvl7pPr marL="2971800" indent="-228600" defTabSz="930275" eaLnBrk="0" fontAlgn="base" hangingPunct="0">
              <a:spcBef>
                <a:spcPct val="0"/>
              </a:spcBef>
              <a:spcAft>
                <a:spcPct val="0"/>
              </a:spcAft>
              <a:defRPr sz="2400">
                <a:solidFill>
                  <a:schemeClr val="tx1"/>
                </a:solidFill>
                <a:latin typeface="Tahoma" charset="0"/>
                <a:ea typeface="ＭＳ Ｐゴシック" charset="0"/>
              </a:defRPr>
            </a:lvl7pPr>
            <a:lvl8pPr marL="3429000" indent="-228600" defTabSz="930275" eaLnBrk="0" fontAlgn="base" hangingPunct="0">
              <a:spcBef>
                <a:spcPct val="0"/>
              </a:spcBef>
              <a:spcAft>
                <a:spcPct val="0"/>
              </a:spcAft>
              <a:defRPr sz="2400">
                <a:solidFill>
                  <a:schemeClr val="tx1"/>
                </a:solidFill>
                <a:latin typeface="Tahoma" charset="0"/>
                <a:ea typeface="ＭＳ Ｐゴシック" charset="0"/>
              </a:defRPr>
            </a:lvl8pPr>
            <a:lvl9pPr marL="3886200" indent="-228600" defTabSz="930275" eaLnBrk="0" fontAlgn="base" hangingPunct="0">
              <a:spcBef>
                <a:spcPct val="0"/>
              </a:spcBef>
              <a:spcAft>
                <a:spcPct val="0"/>
              </a:spcAft>
              <a:defRPr sz="2400">
                <a:solidFill>
                  <a:schemeClr val="tx1"/>
                </a:solidFill>
                <a:latin typeface="Tahoma" charset="0"/>
                <a:ea typeface="ＭＳ Ｐゴシック" charset="0"/>
              </a:defRPr>
            </a:lvl9pPr>
          </a:lstStyle>
          <a:p>
            <a:fld id="{F1361CD6-F226-6347-B653-96A54A6B7486}" type="slidenum">
              <a:rPr lang="en-US" sz="1200">
                <a:latin typeface="Arial" charset="0"/>
              </a:rPr>
              <a:pPr/>
              <a:t>11</a:t>
            </a:fld>
            <a:endParaRPr lang="en-US" sz="120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a:ln/>
        </p:spPr>
      </p:sp>
      <p:sp>
        <p:nvSpPr>
          <p:cNvPr id="53250"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
        <p:nvSpPr>
          <p:cNvPr id="53251"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275">
              <a:defRPr sz="2400">
                <a:solidFill>
                  <a:schemeClr val="tx1"/>
                </a:solidFill>
                <a:latin typeface="Tahoma" charset="0"/>
                <a:ea typeface="ＭＳ Ｐゴシック" charset="0"/>
                <a:cs typeface="ＭＳ Ｐゴシック" charset="0"/>
              </a:defRPr>
            </a:lvl1pPr>
            <a:lvl2pPr marL="742950" indent="-285750" defTabSz="930275">
              <a:defRPr sz="2400">
                <a:solidFill>
                  <a:schemeClr val="tx1"/>
                </a:solidFill>
                <a:latin typeface="Tahoma" charset="0"/>
                <a:ea typeface="ＭＳ Ｐゴシック" charset="0"/>
              </a:defRPr>
            </a:lvl2pPr>
            <a:lvl3pPr marL="1143000" indent="-228600" defTabSz="930275">
              <a:defRPr sz="2400">
                <a:solidFill>
                  <a:schemeClr val="tx1"/>
                </a:solidFill>
                <a:latin typeface="Tahoma" charset="0"/>
                <a:ea typeface="ＭＳ Ｐゴシック" charset="0"/>
              </a:defRPr>
            </a:lvl3pPr>
            <a:lvl4pPr marL="1600200" indent="-228600" defTabSz="930275">
              <a:defRPr sz="2400">
                <a:solidFill>
                  <a:schemeClr val="tx1"/>
                </a:solidFill>
                <a:latin typeface="Tahoma" charset="0"/>
                <a:ea typeface="ＭＳ Ｐゴシック" charset="0"/>
              </a:defRPr>
            </a:lvl4pPr>
            <a:lvl5pPr marL="2057400" indent="-228600" defTabSz="930275">
              <a:defRPr sz="2400">
                <a:solidFill>
                  <a:schemeClr val="tx1"/>
                </a:solidFill>
                <a:latin typeface="Tahoma" charset="0"/>
                <a:ea typeface="ＭＳ Ｐゴシック" charset="0"/>
              </a:defRPr>
            </a:lvl5pPr>
            <a:lvl6pPr marL="2514600" indent="-228600" defTabSz="930275" eaLnBrk="0" fontAlgn="base" hangingPunct="0">
              <a:spcBef>
                <a:spcPct val="0"/>
              </a:spcBef>
              <a:spcAft>
                <a:spcPct val="0"/>
              </a:spcAft>
              <a:defRPr sz="2400">
                <a:solidFill>
                  <a:schemeClr val="tx1"/>
                </a:solidFill>
                <a:latin typeface="Tahoma" charset="0"/>
                <a:ea typeface="ＭＳ Ｐゴシック" charset="0"/>
              </a:defRPr>
            </a:lvl6pPr>
            <a:lvl7pPr marL="2971800" indent="-228600" defTabSz="930275" eaLnBrk="0" fontAlgn="base" hangingPunct="0">
              <a:spcBef>
                <a:spcPct val="0"/>
              </a:spcBef>
              <a:spcAft>
                <a:spcPct val="0"/>
              </a:spcAft>
              <a:defRPr sz="2400">
                <a:solidFill>
                  <a:schemeClr val="tx1"/>
                </a:solidFill>
                <a:latin typeface="Tahoma" charset="0"/>
                <a:ea typeface="ＭＳ Ｐゴシック" charset="0"/>
              </a:defRPr>
            </a:lvl7pPr>
            <a:lvl8pPr marL="3429000" indent="-228600" defTabSz="930275" eaLnBrk="0" fontAlgn="base" hangingPunct="0">
              <a:spcBef>
                <a:spcPct val="0"/>
              </a:spcBef>
              <a:spcAft>
                <a:spcPct val="0"/>
              </a:spcAft>
              <a:defRPr sz="2400">
                <a:solidFill>
                  <a:schemeClr val="tx1"/>
                </a:solidFill>
                <a:latin typeface="Tahoma" charset="0"/>
                <a:ea typeface="ＭＳ Ｐゴシック" charset="0"/>
              </a:defRPr>
            </a:lvl8pPr>
            <a:lvl9pPr marL="3886200" indent="-228600" defTabSz="930275" eaLnBrk="0" fontAlgn="base" hangingPunct="0">
              <a:spcBef>
                <a:spcPct val="0"/>
              </a:spcBef>
              <a:spcAft>
                <a:spcPct val="0"/>
              </a:spcAft>
              <a:defRPr sz="2400">
                <a:solidFill>
                  <a:schemeClr val="tx1"/>
                </a:solidFill>
                <a:latin typeface="Tahoma" charset="0"/>
                <a:ea typeface="ＭＳ Ｐゴシック" charset="0"/>
              </a:defRPr>
            </a:lvl9pPr>
          </a:lstStyle>
          <a:p>
            <a:fld id="{709A01A8-0A4A-2549-B880-F90498565250}" type="slidenum">
              <a:rPr lang="en-US" sz="1200">
                <a:latin typeface="Arial" charset="0"/>
              </a:rPr>
              <a:pPr/>
              <a:t>14</a:t>
            </a:fld>
            <a:endParaRPr lang="en-US" sz="120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a:ln/>
        </p:spPr>
      </p:sp>
      <p:sp>
        <p:nvSpPr>
          <p:cNvPr id="55298"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
        <p:nvSpPr>
          <p:cNvPr id="55299"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275">
              <a:defRPr sz="2400">
                <a:solidFill>
                  <a:schemeClr val="tx1"/>
                </a:solidFill>
                <a:latin typeface="Tahoma" charset="0"/>
                <a:ea typeface="ＭＳ Ｐゴシック" charset="0"/>
                <a:cs typeface="ＭＳ Ｐゴシック" charset="0"/>
              </a:defRPr>
            </a:lvl1pPr>
            <a:lvl2pPr marL="742950" indent="-285750" defTabSz="930275">
              <a:defRPr sz="2400">
                <a:solidFill>
                  <a:schemeClr val="tx1"/>
                </a:solidFill>
                <a:latin typeface="Tahoma" charset="0"/>
                <a:ea typeface="ＭＳ Ｐゴシック" charset="0"/>
              </a:defRPr>
            </a:lvl2pPr>
            <a:lvl3pPr marL="1143000" indent="-228600" defTabSz="930275">
              <a:defRPr sz="2400">
                <a:solidFill>
                  <a:schemeClr val="tx1"/>
                </a:solidFill>
                <a:latin typeface="Tahoma" charset="0"/>
                <a:ea typeface="ＭＳ Ｐゴシック" charset="0"/>
              </a:defRPr>
            </a:lvl3pPr>
            <a:lvl4pPr marL="1600200" indent="-228600" defTabSz="930275">
              <a:defRPr sz="2400">
                <a:solidFill>
                  <a:schemeClr val="tx1"/>
                </a:solidFill>
                <a:latin typeface="Tahoma" charset="0"/>
                <a:ea typeface="ＭＳ Ｐゴシック" charset="0"/>
              </a:defRPr>
            </a:lvl4pPr>
            <a:lvl5pPr marL="2057400" indent="-228600" defTabSz="930275">
              <a:defRPr sz="2400">
                <a:solidFill>
                  <a:schemeClr val="tx1"/>
                </a:solidFill>
                <a:latin typeface="Tahoma" charset="0"/>
                <a:ea typeface="ＭＳ Ｐゴシック" charset="0"/>
              </a:defRPr>
            </a:lvl5pPr>
            <a:lvl6pPr marL="2514600" indent="-228600" defTabSz="930275" eaLnBrk="0" fontAlgn="base" hangingPunct="0">
              <a:spcBef>
                <a:spcPct val="0"/>
              </a:spcBef>
              <a:spcAft>
                <a:spcPct val="0"/>
              </a:spcAft>
              <a:defRPr sz="2400">
                <a:solidFill>
                  <a:schemeClr val="tx1"/>
                </a:solidFill>
                <a:latin typeface="Tahoma" charset="0"/>
                <a:ea typeface="ＭＳ Ｐゴシック" charset="0"/>
              </a:defRPr>
            </a:lvl6pPr>
            <a:lvl7pPr marL="2971800" indent="-228600" defTabSz="930275" eaLnBrk="0" fontAlgn="base" hangingPunct="0">
              <a:spcBef>
                <a:spcPct val="0"/>
              </a:spcBef>
              <a:spcAft>
                <a:spcPct val="0"/>
              </a:spcAft>
              <a:defRPr sz="2400">
                <a:solidFill>
                  <a:schemeClr val="tx1"/>
                </a:solidFill>
                <a:latin typeface="Tahoma" charset="0"/>
                <a:ea typeface="ＭＳ Ｐゴシック" charset="0"/>
              </a:defRPr>
            </a:lvl7pPr>
            <a:lvl8pPr marL="3429000" indent="-228600" defTabSz="930275" eaLnBrk="0" fontAlgn="base" hangingPunct="0">
              <a:spcBef>
                <a:spcPct val="0"/>
              </a:spcBef>
              <a:spcAft>
                <a:spcPct val="0"/>
              </a:spcAft>
              <a:defRPr sz="2400">
                <a:solidFill>
                  <a:schemeClr val="tx1"/>
                </a:solidFill>
                <a:latin typeface="Tahoma" charset="0"/>
                <a:ea typeface="ＭＳ Ｐゴシック" charset="0"/>
              </a:defRPr>
            </a:lvl8pPr>
            <a:lvl9pPr marL="3886200" indent="-228600" defTabSz="930275" eaLnBrk="0" fontAlgn="base" hangingPunct="0">
              <a:spcBef>
                <a:spcPct val="0"/>
              </a:spcBef>
              <a:spcAft>
                <a:spcPct val="0"/>
              </a:spcAft>
              <a:defRPr sz="2400">
                <a:solidFill>
                  <a:schemeClr val="tx1"/>
                </a:solidFill>
                <a:latin typeface="Tahoma" charset="0"/>
                <a:ea typeface="ＭＳ Ｐゴシック" charset="0"/>
              </a:defRPr>
            </a:lvl9pPr>
          </a:lstStyle>
          <a:p>
            <a:fld id="{468DF1FD-9396-E045-B23A-9E2C8BD1141F}" type="slidenum">
              <a:rPr lang="en-US" sz="1200">
                <a:latin typeface="Arial" charset="0"/>
              </a:rPr>
              <a:pPr/>
              <a:t>15</a:t>
            </a:fld>
            <a:endParaRPr lang="en-US" sz="120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a:ln/>
        </p:spPr>
      </p:sp>
      <p:sp>
        <p:nvSpPr>
          <p:cNvPr id="58370"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b="1" dirty="0">
              <a:ea typeface="ＭＳ Ｐゴシック" charset="0"/>
            </a:endParaRPr>
          </a:p>
        </p:txBody>
      </p:sp>
      <p:sp>
        <p:nvSpPr>
          <p:cNvPr id="58371"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275">
              <a:defRPr sz="2400">
                <a:solidFill>
                  <a:schemeClr val="tx1"/>
                </a:solidFill>
                <a:latin typeface="Tahoma" charset="0"/>
                <a:ea typeface="ＭＳ Ｐゴシック" charset="0"/>
                <a:cs typeface="ＭＳ Ｐゴシック" charset="0"/>
              </a:defRPr>
            </a:lvl1pPr>
            <a:lvl2pPr marL="742950" indent="-285750" defTabSz="930275">
              <a:defRPr sz="2400">
                <a:solidFill>
                  <a:schemeClr val="tx1"/>
                </a:solidFill>
                <a:latin typeface="Tahoma" charset="0"/>
                <a:ea typeface="ＭＳ Ｐゴシック" charset="0"/>
              </a:defRPr>
            </a:lvl2pPr>
            <a:lvl3pPr marL="1143000" indent="-228600" defTabSz="930275">
              <a:defRPr sz="2400">
                <a:solidFill>
                  <a:schemeClr val="tx1"/>
                </a:solidFill>
                <a:latin typeface="Tahoma" charset="0"/>
                <a:ea typeface="ＭＳ Ｐゴシック" charset="0"/>
              </a:defRPr>
            </a:lvl3pPr>
            <a:lvl4pPr marL="1600200" indent="-228600" defTabSz="930275">
              <a:defRPr sz="2400">
                <a:solidFill>
                  <a:schemeClr val="tx1"/>
                </a:solidFill>
                <a:latin typeface="Tahoma" charset="0"/>
                <a:ea typeface="ＭＳ Ｐゴシック" charset="0"/>
              </a:defRPr>
            </a:lvl4pPr>
            <a:lvl5pPr marL="2057400" indent="-228600" defTabSz="930275">
              <a:defRPr sz="2400">
                <a:solidFill>
                  <a:schemeClr val="tx1"/>
                </a:solidFill>
                <a:latin typeface="Tahoma" charset="0"/>
                <a:ea typeface="ＭＳ Ｐゴシック" charset="0"/>
              </a:defRPr>
            </a:lvl5pPr>
            <a:lvl6pPr marL="2514600" indent="-228600" defTabSz="930275" eaLnBrk="0" fontAlgn="base" hangingPunct="0">
              <a:spcBef>
                <a:spcPct val="0"/>
              </a:spcBef>
              <a:spcAft>
                <a:spcPct val="0"/>
              </a:spcAft>
              <a:defRPr sz="2400">
                <a:solidFill>
                  <a:schemeClr val="tx1"/>
                </a:solidFill>
                <a:latin typeface="Tahoma" charset="0"/>
                <a:ea typeface="ＭＳ Ｐゴシック" charset="0"/>
              </a:defRPr>
            </a:lvl6pPr>
            <a:lvl7pPr marL="2971800" indent="-228600" defTabSz="930275" eaLnBrk="0" fontAlgn="base" hangingPunct="0">
              <a:spcBef>
                <a:spcPct val="0"/>
              </a:spcBef>
              <a:spcAft>
                <a:spcPct val="0"/>
              </a:spcAft>
              <a:defRPr sz="2400">
                <a:solidFill>
                  <a:schemeClr val="tx1"/>
                </a:solidFill>
                <a:latin typeface="Tahoma" charset="0"/>
                <a:ea typeface="ＭＳ Ｐゴシック" charset="0"/>
              </a:defRPr>
            </a:lvl7pPr>
            <a:lvl8pPr marL="3429000" indent="-228600" defTabSz="930275" eaLnBrk="0" fontAlgn="base" hangingPunct="0">
              <a:spcBef>
                <a:spcPct val="0"/>
              </a:spcBef>
              <a:spcAft>
                <a:spcPct val="0"/>
              </a:spcAft>
              <a:defRPr sz="2400">
                <a:solidFill>
                  <a:schemeClr val="tx1"/>
                </a:solidFill>
                <a:latin typeface="Tahoma" charset="0"/>
                <a:ea typeface="ＭＳ Ｐゴシック" charset="0"/>
              </a:defRPr>
            </a:lvl8pPr>
            <a:lvl9pPr marL="3886200" indent="-228600" defTabSz="930275" eaLnBrk="0" fontAlgn="base" hangingPunct="0">
              <a:spcBef>
                <a:spcPct val="0"/>
              </a:spcBef>
              <a:spcAft>
                <a:spcPct val="0"/>
              </a:spcAft>
              <a:defRPr sz="2400">
                <a:solidFill>
                  <a:schemeClr val="tx1"/>
                </a:solidFill>
                <a:latin typeface="Tahoma" charset="0"/>
                <a:ea typeface="ＭＳ Ｐゴシック" charset="0"/>
              </a:defRPr>
            </a:lvl9pPr>
          </a:lstStyle>
          <a:p>
            <a:fld id="{BA57DDF1-EA40-2A41-864A-1B00FB5716F8}" type="slidenum">
              <a:rPr lang="en-US" sz="1200">
                <a:latin typeface="Arial" charset="0"/>
              </a:rPr>
              <a:pPr/>
              <a:t>17</a:t>
            </a:fld>
            <a:endParaRPr lang="en-US" sz="120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8" name="Rectangle 10"/>
            <p:cNvSpPr>
              <a:spLocks noChangeArrowheads="1"/>
            </p:cNvSpPr>
            <p:nvPr/>
          </p:nvSpPr>
          <p:spPr bwMode="auto">
            <a:xfrm>
              <a:off x="400" y="1536"/>
              <a:ext cx="20" cy="663"/>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sp>
        <p:nvSpPr>
          <p:cNvPr id="474124" name="Rectangle 12"/>
          <p:cNvSpPr>
            <a:spLocks noGrp="1" noChangeArrowheads="1"/>
          </p:cNvSpPr>
          <p:nvPr>
            <p:ph type="ctrTitle"/>
          </p:nvPr>
        </p:nvSpPr>
        <p:spPr>
          <a:xfrm>
            <a:off x="990600" y="1676400"/>
            <a:ext cx="7772400" cy="1462088"/>
          </a:xfrm>
        </p:spPr>
        <p:txBody>
          <a:bodyPr/>
          <a:lstStyle>
            <a:lvl1pPr>
              <a:defRPr/>
            </a:lvl1pPr>
          </a:lstStyle>
          <a:p>
            <a:r>
              <a:rPr lang="en-US"/>
              <a:t>Click to edit Master title style</a:t>
            </a:r>
          </a:p>
        </p:txBody>
      </p:sp>
      <p:sp>
        <p:nvSpPr>
          <p:cNvPr id="474125" name="Rectangle 13"/>
          <p:cNvSpPr>
            <a:spLocks noGrp="1" noChangeArrowheads="1"/>
          </p:cNvSpPr>
          <p:nvPr>
            <p:ph type="subTitle" idx="1"/>
          </p:nvPr>
        </p:nvSpPr>
        <p:spPr>
          <a:xfrm>
            <a:off x="1371600" y="3886200"/>
            <a:ext cx="6400800" cy="1752600"/>
          </a:xfrm>
        </p:spPr>
        <p:txBody>
          <a:bodyPr/>
          <a:lstStyle>
            <a:lvl1pPr marL="0" indent="0" algn="ctr">
              <a:buFont typeface="Wingdings" charset="2"/>
              <a:buNone/>
              <a:defRPr/>
            </a:lvl1pPr>
          </a:lstStyle>
          <a:p>
            <a:r>
              <a:rPr lang="en-US"/>
              <a:t>Click to edit Master subtitle style</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en-US"/>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n-US"/>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CD4CC0F9-F59E-734D-BF9A-588934D688F4}" type="slidenum">
              <a:rPr lang="en-US"/>
              <a:pPr>
                <a:defRPr/>
              </a:pPr>
              <a:t>‹#›</a:t>
            </a:fld>
            <a:endParaRPr lang="en-US"/>
          </a:p>
        </p:txBody>
      </p:sp>
    </p:spTree>
    <p:extLst>
      <p:ext uri="{BB962C8B-B14F-4D97-AF65-F5344CB8AC3E}">
        <p14:creationId xmlns:p14="http://schemas.microsoft.com/office/powerpoint/2010/main" val="1892698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352460AD-A705-6748-B7C1-C7FC5CA98E4F}" type="slidenum">
              <a:rPr lang="en-US"/>
              <a:pPr>
                <a:defRPr/>
              </a:pPr>
              <a:t>‹#›</a:t>
            </a:fld>
            <a:endParaRPr lang="en-US"/>
          </a:p>
        </p:txBody>
      </p:sp>
    </p:spTree>
    <p:extLst>
      <p:ext uri="{BB962C8B-B14F-4D97-AF65-F5344CB8AC3E}">
        <p14:creationId xmlns:p14="http://schemas.microsoft.com/office/powerpoint/2010/main" val="1831600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214313"/>
            <a:ext cx="1951038" cy="5918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50938" y="214313"/>
            <a:ext cx="5700712" cy="5918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E2D1BF33-2013-C345-A28D-DD49C6EA3946}" type="slidenum">
              <a:rPr lang="en-US"/>
              <a:pPr>
                <a:defRPr/>
              </a:pPr>
              <a:t>‹#›</a:t>
            </a:fld>
            <a:endParaRPr lang="en-US"/>
          </a:p>
        </p:txBody>
      </p:sp>
    </p:spTree>
    <p:extLst>
      <p:ext uri="{BB962C8B-B14F-4D97-AF65-F5344CB8AC3E}">
        <p14:creationId xmlns:p14="http://schemas.microsoft.com/office/powerpoint/2010/main" val="27340303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a:t>Click to edit Master title style</a:t>
            </a:r>
          </a:p>
        </p:txBody>
      </p:sp>
      <p:sp>
        <p:nvSpPr>
          <p:cNvPr id="3" name="Table Placeholder 2"/>
          <p:cNvSpPr>
            <a:spLocks noGrp="1"/>
          </p:cNvSpPr>
          <p:nvPr>
            <p:ph type="tbl" idx="1"/>
          </p:nvPr>
        </p:nvSpPr>
        <p:spPr>
          <a:xfrm>
            <a:off x="1182688" y="2017713"/>
            <a:ext cx="7772400" cy="4114800"/>
          </a:xfrm>
        </p:spPr>
        <p:txBody>
          <a:bodyPr/>
          <a:lstStyle/>
          <a:p>
            <a:pPr lvl="0"/>
            <a:endParaRPr lang="en-US" noProof="0"/>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6130F710-0998-BD42-BF78-11C6B62FFA8A}" type="slidenum">
              <a:rPr lang="en-US"/>
              <a:pPr>
                <a:defRPr/>
              </a:pPr>
              <a:t>‹#›</a:t>
            </a:fld>
            <a:endParaRPr lang="en-US"/>
          </a:p>
        </p:txBody>
      </p:sp>
    </p:spTree>
    <p:extLst>
      <p:ext uri="{BB962C8B-B14F-4D97-AF65-F5344CB8AC3E}">
        <p14:creationId xmlns:p14="http://schemas.microsoft.com/office/powerpoint/2010/main" val="38394765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489" y="274544"/>
            <a:ext cx="8229023"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5950582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61F7601-6870-974A-9904-0CDFC20B3F98}" type="slidenum">
              <a:rPr lang="en-US"/>
              <a:pPr>
                <a:defRPr/>
              </a:pPr>
              <a:t>‹#›</a:t>
            </a:fld>
            <a:endParaRPr lang="en-US"/>
          </a:p>
        </p:txBody>
      </p:sp>
    </p:spTree>
    <p:extLst>
      <p:ext uri="{BB962C8B-B14F-4D97-AF65-F5344CB8AC3E}">
        <p14:creationId xmlns:p14="http://schemas.microsoft.com/office/powerpoint/2010/main" val="41482007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F194781-B409-A148-B437-DCFDA232498A}" type="slidenum">
              <a:rPr lang="en-US"/>
              <a:pPr>
                <a:defRPr/>
              </a:pPr>
              <a:t>‹#›</a:t>
            </a:fld>
            <a:endParaRPr lang="en-US"/>
          </a:p>
        </p:txBody>
      </p:sp>
    </p:spTree>
    <p:extLst>
      <p:ext uri="{BB962C8B-B14F-4D97-AF65-F5344CB8AC3E}">
        <p14:creationId xmlns:p14="http://schemas.microsoft.com/office/powerpoint/2010/main" val="35695015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6A4FD65-63AB-8F48-9AC5-01EDEBE7FC24}" type="slidenum">
              <a:rPr lang="en-US"/>
              <a:pPr>
                <a:defRPr/>
              </a:pPr>
              <a:t>‹#›</a:t>
            </a:fld>
            <a:endParaRPr lang="en-US"/>
          </a:p>
        </p:txBody>
      </p:sp>
    </p:spTree>
    <p:extLst>
      <p:ext uri="{BB962C8B-B14F-4D97-AF65-F5344CB8AC3E}">
        <p14:creationId xmlns:p14="http://schemas.microsoft.com/office/powerpoint/2010/main" val="297850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E7CA6C6-7B45-F042-9D66-75E7FD4C9A90}" type="slidenum">
              <a:rPr lang="en-US"/>
              <a:pPr>
                <a:defRPr/>
              </a:pPr>
              <a:t>‹#›</a:t>
            </a:fld>
            <a:endParaRPr lang="en-US"/>
          </a:p>
        </p:txBody>
      </p:sp>
    </p:spTree>
    <p:extLst>
      <p:ext uri="{BB962C8B-B14F-4D97-AF65-F5344CB8AC3E}">
        <p14:creationId xmlns:p14="http://schemas.microsoft.com/office/powerpoint/2010/main" val="21698304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B20C7F6-9BE5-584F-8CD2-E38174357650}" type="slidenum">
              <a:rPr lang="en-US"/>
              <a:pPr>
                <a:defRPr/>
              </a:pPr>
              <a:t>‹#›</a:t>
            </a:fld>
            <a:endParaRPr lang="en-US"/>
          </a:p>
        </p:txBody>
      </p:sp>
    </p:spTree>
    <p:extLst>
      <p:ext uri="{BB962C8B-B14F-4D97-AF65-F5344CB8AC3E}">
        <p14:creationId xmlns:p14="http://schemas.microsoft.com/office/powerpoint/2010/main" val="38854244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1E319C6-2053-2445-A490-54D30A3B0BFE}" type="slidenum">
              <a:rPr lang="en-US"/>
              <a:pPr>
                <a:defRPr/>
              </a:pPr>
              <a:t>‹#›</a:t>
            </a:fld>
            <a:endParaRPr lang="en-US"/>
          </a:p>
        </p:txBody>
      </p:sp>
    </p:spTree>
    <p:extLst>
      <p:ext uri="{BB962C8B-B14F-4D97-AF65-F5344CB8AC3E}">
        <p14:creationId xmlns:p14="http://schemas.microsoft.com/office/powerpoint/2010/main" val="4020254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E70CF1B1-AA47-B34B-9B18-40744FAC0177}" type="slidenum">
              <a:rPr lang="en-US"/>
              <a:pPr>
                <a:defRPr/>
              </a:pPr>
              <a:t>‹#›</a:t>
            </a:fld>
            <a:endParaRPr lang="en-US"/>
          </a:p>
        </p:txBody>
      </p:sp>
    </p:spTree>
    <p:extLst>
      <p:ext uri="{BB962C8B-B14F-4D97-AF65-F5344CB8AC3E}">
        <p14:creationId xmlns:p14="http://schemas.microsoft.com/office/powerpoint/2010/main" val="1028625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29FD6C4-B585-9146-A2C7-7935DDC5EA60}" type="slidenum">
              <a:rPr lang="en-US"/>
              <a:pPr>
                <a:defRPr/>
              </a:pPr>
              <a:t>‹#›</a:t>
            </a:fld>
            <a:endParaRPr lang="en-US"/>
          </a:p>
        </p:txBody>
      </p:sp>
    </p:spTree>
    <p:extLst>
      <p:ext uri="{BB962C8B-B14F-4D97-AF65-F5344CB8AC3E}">
        <p14:creationId xmlns:p14="http://schemas.microsoft.com/office/powerpoint/2010/main" val="34471741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6112A76-889C-644F-91C2-C864D226789A}" type="slidenum">
              <a:rPr lang="en-US"/>
              <a:pPr>
                <a:defRPr/>
              </a:pPr>
              <a:t>‹#›</a:t>
            </a:fld>
            <a:endParaRPr lang="en-US"/>
          </a:p>
        </p:txBody>
      </p:sp>
    </p:spTree>
    <p:extLst>
      <p:ext uri="{BB962C8B-B14F-4D97-AF65-F5344CB8AC3E}">
        <p14:creationId xmlns:p14="http://schemas.microsoft.com/office/powerpoint/2010/main" val="32474003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BD15FE0-8F9B-9947-B35E-AFC08725CF8C}" type="slidenum">
              <a:rPr lang="en-US"/>
              <a:pPr>
                <a:defRPr/>
              </a:pPr>
              <a:t>‹#›</a:t>
            </a:fld>
            <a:endParaRPr lang="en-US"/>
          </a:p>
        </p:txBody>
      </p:sp>
    </p:spTree>
    <p:extLst>
      <p:ext uri="{BB962C8B-B14F-4D97-AF65-F5344CB8AC3E}">
        <p14:creationId xmlns:p14="http://schemas.microsoft.com/office/powerpoint/2010/main" val="36989211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BDED90D-2FF1-494F-9405-B0CC1B9C4F52}" type="slidenum">
              <a:rPr lang="en-US"/>
              <a:pPr>
                <a:defRPr/>
              </a:pPr>
              <a:t>‹#›</a:t>
            </a:fld>
            <a:endParaRPr lang="en-US"/>
          </a:p>
        </p:txBody>
      </p:sp>
    </p:spTree>
    <p:extLst>
      <p:ext uri="{BB962C8B-B14F-4D97-AF65-F5344CB8AC3E}">
        <p14:creationId xmlns:p14="http://schemas.microsoft.com/office/powerpoint/2010/main" val="8566462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10AEAC8-DBA4-734B-9E6F-43DA5DA53E8E}" type="slidenum">
              <a:rPr lang="en-US"/>
              <a:pPr>
                <a:defRPr/>
              </a:pPr>
              <a:t>‹#›</a:t>
            </a:fld>
            <a:endParaRPr lang="en-US"/>
          </a:p>
        </p:txBody>
      </p:sp>
    </p:spTree>
    <p:extLst>
      <p:ext uri="{BB962C8B-B14F-4D97-AF65-F5344CB8AC3E}">
        <p14:creationId xmlns:p14="http://schemas.microsoft.com/office/powerpoint/2010/main" val="16142243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512B5E0-71B3-504E-9233-23B6DCB82F70}" type="slidenum">
              <a:rPr lang="en-US"/>
              <a:pPr>
                <a:defRPr/>
              </a:pPr>
              <a:t>‹#›</a:t>
            </a:fld>
            <a:endParaRPr lang="en-US"/>
          </a:p>
        </p:txBody>
      </p:sp>
    </p:spTree>
    <p:extLst>
      <p:ext uri="{BB962C8B-B14F-4D97-AF65-F5344CB8AC3E}">
        <p14:creationId xmlns:p14="http://schemas.microsoft.com/office/powerpoint/2010/main" val="28202248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03C4C99-5114-954F-9BE9-92D6CB16BF5E}" type="slidenum">
              <a:rPr lang="en-US"/>
              <a:pPr>
                <a:defRPr/>
              </a:pPr>
              <a:t>‹#›</a:t>
            </a:fld>
            <a:endParaRPr lang="en-US"/>
          </a:p>
        </p:txBody>
      </p:sp>
    </p:spTree>
    <p:extLst>
      <p:ext uri="{BB962C8B-B14F-4D97-AF65-F5344CB8AC3E}">
        <p14:creationId xmlns:p14="http://schemas.microsoft.com/office/powerpoint/2010/main" val="35088562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F5FBA87-9DEC-B048-9A5B-7434D7AA8DAA}" type="slidenum">
              <a:rPr lang="en-US"/>
              <a:pPr>
                <a:defRPr/>
              </a:pPr>
              <a:t>‹#›</a:t>
            </a:fld>
            <a:endParaRPr lang="en-US"/>
          </a:p>
        </p:txBody>
      </p:sp>
    </p:spTree>
    <p:extLst>
      <p:ext uri="{BB962C8B-B14F-4D97-AF65-F5344CB8AC3E}">
        <p14:creationId xmlns:p14="http://schemas.microsoft.com/office/powerpoint/2010/main" val="14509142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D08DAD4-1D61-B24F-9CB9-0038803C3ABB}" type="slidenum">
              <a:rPr lang="en-US"/>
              <a:pPr>
                <a:defRPr/>
              </a:pPr>
              <a:t>‹#›</a:t>
            </a:fld>
            <a:endParaRPr lang="en-US"/>
          </a:p>
        </p:txBody>
      </p:sp>
    </p:spTree>
    <p:extLst>
      <p:ext uri="{BB962C8B-B14F-4D97-AF65-F5344CB8AC3E}">
        <p14:creationId xmlns:p14="http://schemas.microsoft.com/office/powerpoint/2010/main" val="14825321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9435A06-9295-C643-A2CD-BE14E4977C0B}" type="slidenum">
              <a:rPr lang="en-US"/>
              <a:pPr>
                <a:defRPr/>
              </a:pPr>
              <a:t>‹#›</a:t>
            </a:fld>
            <a:endParaRPr lang="en-US"/>
          </a:p>
        </p:txBody>
      </p:sp>
    </p:spTree>
    <p:extLst>
      <p:ext uri="{BB962C8B-B14F-4D97-AF65-F5344CB8AC3E}">
        <p14:creationId xmlns:p14="http://schemas.microsoft.com/office/powerpoint/2010/main" val="2391990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61D02DCA-C8D4-E941-B011-5782302033C0}" type="slidenum">
              <a:rPr lang="en-US"/>
              <a:pPr>
                <a:defRPr/>
              </a:pPr>
              <a:t>‹#›</a:t>
            </a:fld>
            <a:endParaRPr lang="en-US"/>
          </a:p>
        </p:txBody>
      </p:sp>
    </p:spTree>
    <p:extLst>
      <p:ext uri="{BB962C8B-B14F-4D97-AF65-F5344CB8AC3E}">
        <p14:creationId xmlns:p14="http://schemas.microsoft.com/office/powerpoint/2010/main" val="12518030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6B8362A-25E7-644F-8506-77DB11E383D8}" type="slidenum">
              <a:rPr lang="en-US"/>
              <a:pPr>
                <a:defRPr/>
              </a:pPr>
              <a:t>‹#›</a:t>
            </a:fld>
            <a:endParaRPr lang="en-US"/>
          </a:p>
        </p:txBody>
      </p:sp>
    </p:spTree>
    <p:extLst>
      <p:ext uri="{BB962C8B-B14F-4D97-AF65-F5344CB8AC3E}">
        <p14:creationId xmlns:p14="http://schemas.microsoft.com/office/powerpoint/2010/main" val="19927990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7925277-C0D3-FB4A-880A-B0C545F0D81C}" type="slidenum">
              <a:rPr lang="en-US"/>
              <a:pPr>
                <a:defRPr/>
              </a:pPr>
              <a:t>‹#›</a:t>
            </a:fld>
            <a:endParaRPr lang="en-US"/>
          </a:p>
        </p:txBody>
      </p:sp>
    </p:spTree>
    <p:extLst>
      <p:ext uri="{BB962C8B-B14F-4D97-AF65-F5344CB8AC3E}">
        <p14:creationId xmlns:p14="http://schemas.microsoft.com/office/powerpoint/2010/main" val="35266647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4FA670E-11DC-644B-B8A1-F0E1B9346F6C}" type="slidenum">
              <a:rPr lang="en-US"/>
              <a:pPr>
                <a:defRPr/>
              </a:pPr>
              <a:t>‹#›</a:t>
            </a:fld>
            <a:endParaRPr lang="en-US"/>
          </a:p>
        </p:txBody>
      </p:sp>
    </p:spTree>
    <p:extLst>
      <p:ext uri="{BB962C8B-B14F-4D97-AF65-F5344CB8AC3E}">
        <p14:creationId xmlns:p14="http://schemas.microsoft.com/office/powerpoint/2010/main" val="1929383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6201790-47CC-D847-9320-BFA2E4AB6EA8}" type="slidenum">
              <a:rPr lang="en-US"/>
              <a:pPr>
                <a:defRPr/>
              </a:pPr>
              <a:t>‹#›</a:t>
            </a:fld>
            <a:endParaRPr lang="en-US"/>
          </a:p>
        </p:txBody>
      </p:sp>
    </p:spTree>
    <p:extLst>
      <p:ext uri="{BB962C8B-B14F-4D97-AF65-F5344CB8AC3E}">
        <p14:creationId xmlns:p14="http://schemas.microsoft.com/office/powerpoint/2010/main" val="16077601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68DD1B7-7017-0247-9716-B22EDEF24054}" type="slidenum">
              <a:rPr lang="en-US"/>
              <a:pPr>
                <a:defRPr/>
              </a:pPr>
              <a:t>‹#›</a:t>
            </a:fld>
            <a:endParaRPr lang="en-US"/>
          </a:p>
        </p:txBody>
      </p:sp>
    </p:spTree>
    <p:extLst>
      <p:ext uri="{BB962C8B-B14F-4D97-AF65-F5344CB8AC3E}">
        <p14:creationId xmlns:p14="http://schemas.microsoft.com/office/powerpoint/2010/main" val="5595130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49B4BFC-A5AE-1F4D-A853-4D36D5FDBAA7}" type="slidenum">
              <a:rPr lang="en-US"/>
              <a:pPr>
                <a:defRPr/>
              </a:pPr>
              <a:t>‹#›</a:t>
            </a:fld>
            <a:endParaRPr lang="en-US"/>
          </a:p>
        </p:txBody>
      </p:sp>
    </p:spTree>
    <p:extLst>
      <p:ext uri="{BB962C8B-B14F-4D97-AF65-F5344CB8AC3E}">
        <p14:creationId xmlns:p14="http://schemas.microsoft.com/office/powerpoint/2010/main" val="33282107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a:t>Click to edit Master title style</a:t>
            </a:r>
          </a:p>
        </p:txBody>
      </p:sp>
      <p:sp>
        <p:nvSpPr>
          <p:cNvPr id="3" name="Table Placeholder 2"/>
          <p:cNvSpPr>
            <a:spLocks noGrp="1"/>
          </p:cNvSpPr>
          <p:nvPr>
            <p:ph type="tbl" idx="1"/>
          </p:nvPr>
        </p:nvSpPr>
        <p:spPr>
          <a:xfrm>
            <a:off x="1182688" y="2017713"/>
            <a:ext cx="7772400" cy="4114800"/>
          </a:xfrm>
        </p:spPr>
        <p:txBody>
          <a:bodyPr rtlCol="0">
            <a:normAutofit/>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6BA331C-B17F-EF41-90F9-74DEA593795E}" type="slidenum">
              <a:rPr lang="en-US"/>
              <a:pPr>
                <a:defRPr/>
              </a:pPr>
              <a:t>‹#›</a:t>
            </a:fld>
            <a:endParaRPr lang="en-US"/>
          </a:p>
        </p:txBody>
      </p:sp>
    </p:spTree>
    <p:extLst>
      <p:ext uri="{BB962C8B-B14F-4D97-AF65-F5344CB8AC3E}">
        <p14:creationId xmlns:p14="http://schemas.microsoft.com/office/powerpoint/2010/main" val="11990960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5D911B9-E9CF-EC49-9926-F6AED898297E}" type="slidenum">
              <a:rPr lang="en-US"/>
              <a:pPr>
                <a:defRPr/>
              </a:pPr>
              <a:t>‹#›</a:t>
            </a:fld>
            <a:endParaRPr lang="en-US"/>
          </a:p>
        </p:txBody>
      </p:sp>
    </p:spTree>
    <p:extLst>
      <p:ext uri="{BB962C8B-B14F-4D97-AF65-F5344CB8AC3E}">
        <p14:creationId xmlns:p14="http://schemas.microsoft.com/office/powerpoint/2010/main" val="5428857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A3A74FF-7460-B14C-87E7-3DC9D0B8B265}" type="slidenum">
              <a:rPr lang="en-US"/>
              <a:pPr>
                <a:defRPr/>
              </a:pPr>
              <a:t>‹#›</a:t>
            </a:fld>
            <a:endParaRPr lang="en-US"/>
          </a:p>
        </p:txBody>
      </p:sp>
    </p:spTree>
    <p:extLst>
      <p:ext uri="{BB962C8B-B14F-4D97-AF65-F5344CB8AC3E}">
        <p14:creationId xmlns:p14="http://schemas.microsoft.com/office/powerpoint/2010/main" val="26087574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F536567-EA79-8249-86C6-9BAE3D028BC4}" type="slidenum">
              <a:rPr lang="en-US"/>
              <a:pPr>
                <a:defRPr/>
              </a:pPr>
              <a:t>‹#›</a:t>
            </a:fld>
            <a:endParaRPr lang="en-US"/>
          </a:p>
        </p:txBody>
      </p:sp>
    </p:spTree>
    <p:extLst>
      <p:ext uri="{BB962C8B-B14F-4D97-AF65-F5344CB8AC3E}">
        <p14:creationId xmlns:p14="http://schemas.microsoft.com/office/powerpoint/2010/main" val="3845453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D695FB46-317A-7244-A213-1A91E436DB68}" type="slidenum">
              <a:rPr lang="en-US"/>
              <a:pPr>
                <a:defRPr/>
              </a:pPr>
              <a:t>‹#›</a:t>
            </a:fld>
            <a:endParaRPr lang="en-US"/>
          </a:p>
        </p:txBody>
      </p:sp>
    </p:spTree>
    <p:extLst>
      <p:ext uri="{BB962C8B-B14F-4D97-AF65-F5344CB8AC3E}">
        <p14:creationId xmlns:p14="http://schemas.microsoft.com/office/powerpoint/2010/main" val="37323486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BBAC198-10BA-F64C-90DA-97BA6CE66952}" type="slidenum">
              <a:rPr lang="en-US"/>
              <a:pPr>
                <a:defRPr/>
              </a:pPr>
              <a:t>‹#›</a:t>
            </a:fld>
            <a:endParaRPr lang="en-US"/>
          </a:p>
        </p:txBody>
      </p:sp>
    </p:spTree>
    <p:extLst>
      <p:ext uri="{BB962C8B-B14F-4D97-AF65-F5344CB8AC3E}">
        <p14:creationId xmlns:p14="http://schemas.microsoft.com/office/powerpoint/2010/main" val="10174667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0F1CD46-FA98-F045-8257-A147F6F5B56A}" type="slidenum">
              <a:rPr lang="en-US"/>
              <a:pPr>
                <a:defRPr/>
              </a:pPr>
              <a:t>‹#›</a:t>
            </a:fld>
            <a:endParaRPr lang="en-US"/>
          </a:p>
        </p:txBody>
      </p:sp>
    </p:spTree>
    <p:extLst>
      <p:ext uri="{BB962C8B-B14F-4D97-AF65-F5344CB8AC3E}">
        <p14:creationId xmlns:p14="http://schemas.microsoft.com/office/powerpoint/2010/main" val="20720314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E98ECDF-4C4C-6D42-836A-91016E36F2DB}" type="slidenum">
              <a:rPr lang="en-US"/>
              <a:pPr>
                <a:defRPr/>
              </a:pPr>
              <a:t>‹#›</a:t>
            </a:fld>
            <a:endParaRPr lang="en-US"/>
          </a:p>
        </p:txBody>
      </p:sp>
    </p:spTree>
    <p:extLst>
      <p:ext uri="{BB962C8B-B14F-4D97-AF65-F5344CB8AC3E}">
        <p14:creationId xmlns:p14="http://schemas.microsoft.com/office/powerpoint/2010/main" val="31585217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B059F5B-8D66-714A-8DB9-79A67430899A}" type="slidenum">
              <a:rPr lang="en-US"/>
              <a:pPr>
                <a:defRPr/>
              </a:pPr>
              <a:t>‹#›</a:t>
            </a:fld>
            <a:endParaRPr lang="en-US"/>
          </a:p>
        </p:txBody>
      </p:sp>
    </p:spTree>
    <p:extLst>
      <p:ext uri="{BB962C8B-B14F-4D97-AF65-F5344CB8AC3E}">
        <p14:creationId xmlns:p14="http://schemas.microsoft.com/office/powerpoint/2010/main" val="40258740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06FF80B-D239-DE4F-94AE-986AD4D7239A}" type="slidenum">
              <a:rPr lang="en-US"/>
              <a:pPr>
                <a:defRPr/>
              </a:pPr>
              <a:t>‹#›</a:t>
            </a:fld>
            <a:endParaRPr lang="en-US"/>
          </a:p>
        </p:txBody>
      </p:sp>
    </p:spTree>
    <p:extLst>
      <p:ext uri="{BB962C8B-B14F-4D97-AF65-F5344CB8AC3E}">
        <p14:creationId xmlns:p14="http://schemas.microsoft.com/office/powerpoint/2010/main" val="41200229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CB69C7C-2C0A-3843-A9B7-6885A8E94FA5}" type="slidenum">
              <a:rPr lang="en-US"/>
              <a:pPr>
                <a:defRPr/>
              </a:pPr>
              <a:t>‹#›</a:t>
            </a:fld>
            <a:endParaRPr lang="en-US"/>
          </a:p>
        </p:txBody>
      </p:sp>
    </p:spTree>
    <p:extLst>
      <p:ext uri="{BB962C8B-B14F-4D97-AF65-F5344CB8AC3E}">
        <p14:creationId xmlns:p14="http://schemas.microsoft.com/office/powerpoint/2010/main" val="42343880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991F70E-736D-474F-84DA-F666A850C5FC}" type="slidenum">
              <a:rPr lang="en-US"/>
              <a:pPr>
                <a:defRPr/>
              </a:pPr>
              <a:t>‹#›</a:t>
            </a:fld>
            <a:endParaRPr lang="en-US"/>
          </a:p>
        </p:txBody>
      </p:sp>
    </p:spTree>
    <p:extLst>
      <p:ext uri="{BB962C8B-B14F-4D97-AF65-F5344CB8AC3E}">
        <p14:creationId xmlns:p14="http://schemas.microsoft.com/office/powerpoint/2010/main" val="10646424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2D33255-744C-B640-B59D-05AD393D2834}" type="slidenum">
              <a:rPr lang="en-US"/>
              <a:pPr>
                <a:defRPr/>
              </a:pPr>
              <a:t>‹#›</a:t>
            </a:fld>
            <a:endParaRPr lang="en-US"/>
          </a:p>
        </p:txBody>
      </p:sp>
    </p:spTree>
    <p:extLst>
      <p:ext uri="{BB962C8B-B14F-4D97-AF65-F5344CB8AC3E}">
        <p14:creationId xmlns:p14="http://schemas.microsoft.com/office/powerpoint/2010/main" val="24404322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a:t>Click to edit Master title style</a:t>
            </a:r>
          </a:p>
        </p:txBody>
      </p:sp>
      <p:sp>
        <p:nvSpPr>
          <p:cNvPr id="3" name="Table Placeholder 2"/>
          <p:cNvSpPr>
            <a:spLocks noGrp="1"/>
          </p:cNvSpPr>
          <p:nvPr>
            <p:ph type="tbl" idx="1"/>
          </p:nvPr>
        </p:nvSpPr>
        <p:spPr>
          <a:xfrm>
            <a:off x="1182688" y="2017713"/>
            <a:ext cx="7772400" cy="4114800"/>
          </a:xfrm>
        </p:spPr>
        <p:txBody>
          <a:bodyPr rtlCol="0">
            <a:normAutofit/>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BAEA94B-E56C-1648-80A8-25280586F1B9}" type="slidenum">
              <a:rPr lang="en-US"/>
              <a:pPr>
                <a:defRPr/>
              </a:pPr>
              <a:t>‹#›</a:t>
            </a:fld>
            <a:endParaRPr lang="en-US"/>
          </a:p>
        </p:txBody>
      </p:sp>
    </p:spTree>
    <p:extLst>
      <p:ext uri="{BB962C8B-B14F-4D97-AF65-F5344CB8AC3E}">
        <p14:creationId xmlns:p14="http://schemas.microsoft.com/office/powerpoint/2010/main" val="3661229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p:cNvSpPr>
            <a:spLocks noGrp="1" noChangeArrowheads="1"/>
          </p:cNvSpPr>
          <p:nvPr>
            <p:ph type="dt" sz="half" idx="10"/>
          </p:nvPr>
        </p:nvSpPr>
        <p:spPr>
          <a:ln/>
        </p:spPr>
        <p:txBody>
          <a:bodyPr/>
          <a:lstStyle>
            <a:lvl1pPr>
              <a:defRPr/>
            </a:lvl1pPr>
          </a:lstStyle>
          <a:p>
            <a:pPr>
              <a:defRPr/>
            </a:pPr>
            <a:endParaRPr 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p>
        </p:txBody>
      </p:sp>
      <p:sp>
        <p:nvSpPr>
          <p:cNvPr id="9" name="Rectangle 13"/>
          <p:cNvSpPr>
            <a:spLocks noGrp="1" noChangeArrowheads="1"/>
          </p:cNvSpPr>
          <p:nvPr>
            <p:ph type="sldNum" sz="quarter" idx="12"/>
          </p:nvPr>
        </p:nvSpPr>
        <p:spPr>
          <a:ln/>
        </p:spPr>
        <p:txBody>
          <a:bodyPr/>
          <a:lstStyle>
            <a:lvl1pPr>
              <a:defRPr/>
            </a:lvl1pPr>
          </a:lstStyle>
          <a:p>
            <a:pPr>
              <a:defRPr/>
            </a:pPr>
            <a:fld id="{FD698B58-6A52-1D47-8970-961FE0E260EE}" type="slidenum">
              <a:rPr lang="en-US"/>
              <a:pPr>
                <a:defRPr/>
              </a:pPr>
              <a:t>‹#›</a:t>
            </a:fld>
            <a:endParaRPr lang="en-US"/>
          </a:p>
        </p:txBody>
      </p:sp>
    </p:spTree>
    <p:extLst>
      <p:ext uri="{BB962C8B-B14F-4D97-AF65-F5344CB8AC3E}">
        <p14:creationId xmlns:p14="http://schemas.microsoft.com/office/powerpoint/2010/main" val="3053890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pPr>
              <a:defRPr/>
            </a:pPr>
            <a:fld id="{92E70253-7AA3-4A41-9558-8250F034602A}" type="slidenum">
              <a:rPr lang="en-US"/>
              <a:pPr>
                <a:defRPr/>
              </a:pPr>
              <a:t>‹#›</a:t>
            </a:fld>
            <a:endParaRPr lang="en-US"/>
          </a:p>
        </p:txBody>
      </p:sp>
    </p:spTree>
    <p:extLst>
      <p:ext uri="{BB962C8B-B14F-4D97-AF65-F5344CB8AC3E}">
        <p14:creationId xmlns:p14="http://schemas.microsoft.com/office/powerpoint/2010/main" val="3535641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en-US"/>
          </a:p>
        </p:txBody>
      </p:sp>
      <p:sp>
        <p:nvSpPr>
          <p:cNvPr id="4" name="Rectangle 13"/>
          <p:cNvSpPr>
            <a:spLocks noGrp="1" noChangeArrowheads="1"/>
          </p:cNvSpPr>
          <p:nvPr>
            <p:ph type="sldNum" sz="quarter" idx="12"/>
          </p:nvPr>
        </p:nvSpPr>
        <p:spPr>
          <a:ln/>
        </p:spPr>
        <p:txBody>
          <a:bodyPr/>
          <a:lstStyle>
            <a:lvl1pPr>
              <a:defRPr/>
            </a:lvl1pPr>
          </a:lstStyle>
          <a:p>
            <a:pPr>
              <a:defRPr/>
            </a:pPr>
            <a:fld id="{5658D01E-B3B9-A143-8F8C-1F8AEAD31DC2}" type="slidenum">
              <a:rPr lang="en-US"/>
              <a:pPr>
                <a:defRPr/>
              </a:pPr>
              <a:t>‹#›</a:t>
            </a:fld>
            <a:endParaRPr lang="en-US"/>
          </a:p>
        </p:txBody>
      </p:sp>
    </p:spTree>
    <p:extLst>
      <p:ext uri="{BB962C8B-B14F-4D97-AF65-F5344CB8AC3E}">
        <p14:creationId xmlns:p14="http://schemas.microsoft.com/office/powerpoint/2010/main" val="3678989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40DE6788-BB91-E74D-8B76-F4700A40FCE1}" type="slidenum">
              <a:rPr lang="en-US"/>
              <a:pPr>
                <a:defRPr/>
              </a:pPr>
              <a:t>‹#›</a:t>
            </a:fld>
            <a:endParaRPr lang="en-US"/>
          </a:p>
        </p:txBody>
      </p:sp>
    </p:spTree>
    <p:extLst>
      <p:ext uri="{BB962C8B-B14F-4D97-AF65-F5344CB8AC3E}">
        <p14:creationId xmlns:p14="http://schemas.microsoft.com/office/powerpoint/2010/main" val="1296359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A365EE41-375D-0940-AD26-E507E38847DD}" type="slidenum">
              <a:rPr lang="en-US"/>
              <a:pPr>
                <a:defRPr/>
              </a:pPr>
              <a:t>‹#›</a:t>
            </a:fld>
            <a:endParaRPr lang="en-US"/>
          </a:p>
        </p:txBody>
      </p:sp>
    </p:spTree>
    <p:extLst>
      <p:ext uri="{BB962C8B-B14F-4D97-AF65-F5344CB8AC3E}">
        <p14:creationId xmlns:p14="http://schemas.microsoft.com/office/powerpoint/2010/main" val="4255050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ltGray">
          <a:xfrm>
            <a:off x="417513" y="1098550"/>
            <a:ext cx="438150" cy="474663"/>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eaLnBrk="1" hangingPunct="1"/>
            <a:endParaRPr kumimoji="1" lang="en-US" sz="2400"/>
          </a:p>
        </p:txBody>
      </p:sp>
      <p:sp>
        <p:nvSpPr>
          <p:cNvPr id="1027"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eaLnBrk="1" hangingPunct="1"/>
            <a:endParaRPr kumimoji="1" lang="en-US" sz="2400"/>
          </a:p>
        </p:txBody>
      </p:sp>
      <p:sp>
        <p:nvSpPr>
          <p:cNvPr id="1028" name="Rectangle 4"/>
          <p:cNvSpPr>
            <a:spLocks noChangeArrowheads="1"/>
          </p:cNvSpPr>
          <p:nvPr/>
        </p:nvSpPr>
        <p:spPr bwMode="ltGray">
          <a:xfrm>
            <a:off x="541338" y="1520825"/>
            <a:ext cx="422275" cy="474663"/>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eaLnBrk="1" hangingPunct="1"/>
            <a:endParaRPr kumimoji="1" lang="en-US" sz="2400"/>
          </a:p>
        </p:txBody>
      </p:sp>
      <p:sp>
        <p:nvSpPr>
          <p:cNvPr id="1029"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eaLnBrk="1" hangingPunct="1"/>
            <a:endParaRPr kumimoji="1" lang="en-US" sz="2400"/>
          </a:p>
        </p:txBody>
      </p:sp>
      <p:sp>
        <p:nvSpPr>
          <p:cNvPr id="1030"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eaLnBrk="1" hangingPunct="1"/>
            <a:endParaRPr kumimoji="1" lang="en-US" sz="2400"/>
          </a:p>
        </p:txBody>
      </p:sp>
      <p:sp>
        <p:nvSpPr>
          <p:cNvPr id="1031" name="Rectangle 7"/>
          <p:cNvSpPr>
            <a:spLocks noChangeArrowheads="1"/>
          </p:cNvSpPr>
          <p:nvPr/>
        </p:nvSpPr>
        <p:spPr bwMode="gray">
          <a:xfrm>
            <a:off x="762000" y="990600"/>
            <a:ext cx="31750" cy="1052513"/>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eaLnBrk="1" hangingPunct="1"/>
            <a:endParaRPr kumimoji="1" lang="en-US" sz="2400"/>
          </a:p>
        </p:txBody>
      </p:sp>
      <p:sp>
        <p:nvSpPr>
          <p:cNvPr id="1032"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eaLnBrk="1" hangingPunct="1"/>
            <a:endParaRPr kumimoji="1" lang="en-US" sz="2400"/>
          </a:p>
        </p:txBody>
      </p:sp>
      <p:sp>
        <p:nvSpPr>
          <p:cNvPr id="1033" name="Rectangle 9"/>
          <p:cNvSpPr>
            <a:spLocks noGrp="1" noChangeArrowheads="1"/>
          </p:cNvSpPr>
          <p:nvPr>
            <p:ph type="title"/>
          </p:nvPr>
        </p:nvSpPr>
        <p:spPr bwMode="auto">
          <a:xfrm>
            <a:off x="1150938" y="214313"/>
            <a:ext cx="7793037" cy="1462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34" name="Rectangle 10"/>
          <p:cNvSpPr>
            <a:spLocks noGrp="1" noChangeArrowheads="1"/>
          </p:cNvSpPr>
          <p:nvPr>
            <p:ph type="body" idx="1"/>
          </p:nvPr>
        </p:nvSpPr>
        <p:spPr bwMode="auto">
          <a:xfrm>
            <a:off x="1182688" y="2017713"/>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73099" name="Rectangle 11"/>
          <p:cNvSpPr>
            <a:spLocks noGrp="1" noChangeArrowheads="1"/>
          </p:cNvSpPr>
          <p:nvPr>
            <p:ph type="dt" sz="half" idx="2"/>
          </p:nvPr>
        </p:nvSpPr>
        <p:spPr bwMode="auto">
          <a:xfrm>
            <a:off x="11620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latin typeface="Tahoma" charset="0"/>
                <a:ea typeface="+mn-ea"/>
                <a:cs typeface="+mn-cs"/>
              </a:defRPr>
            </a:lvl1pPr>
          </a:lstStyle>
          <a:p>
            <a:pPr>
              <a:defRPr/>
            </a:pPr>
            <a:endParaRPr lang="en-US"/>
          </a:p>
        </p:txBody>
      </p:sp>
      <p:sp>
        <p:nvSpPr>
          <p:cNvPr id="473100" name="Rectangle 12"/>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latin typeface="Tahoma" charset="0"/>
                <a:ea typeface="+mn-ea"/>
                <a:cs typeface="+mn-cs"/>
              </a:defRPr>
            </a:lvl1pPr>
          </a:lstStyle>
          <a:p>
            <a:pPr>
              <a:defRPr/>
            </a:pPr>
            <a:endParaRPr lang="en-US"/>
          </a:p>
        </p:txBody>
      </p:sp>
      <p:sp>
        <p:nvSpPr>
          <p:cNvPr id="473101" name="Rectangle 13"/>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lvl1pPr>
          </a:lstStyle>
          <a:p>
            <a:pPr>
              <a:defRPr/>
            </a:pPr>
            <a:fld id="{6FD88F2A-078C-FE4B-A870-4374961B6EF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437" r:id="rId1"/>
    <p:sldLayoutId id="2147485325" r:id="rId2"/>
    <p:sldLayoutId id="2147485326" r:id="rId3"/>
    <p:sldLayoutId id="2147485327" r:id="rId4"/>
    <p:sldLayoutId id="2147485328" r:id="rId5"/>
    <p:sldLayoutId id="2147485329" r:id="rId6"/>
    <p:sldLayoutId id="2147485330" r:id="rId7"/>
    <p:sldLayoutId id="2147485331" r:id="rId8"/>
    <p:sldLayoutId id="2147485332" r:id="rId9"/>
    <p:sldLayoutId id="2147485333" r:id="rId10"/>
    <p:sldLayoutId id="2147485334" r:id="rId11"/>
    <p:sldLayoutId id="2147485335" r:id="rId12"/>
    <p:sldLayoutId id="2147485438" r:id="rId13"/>
  </p:sldLayoutIdLst>
  <p:hf hdr="0" ftr="0" dt="0"/>
  <p:txStyles>
    <p:titleStyle>
      <a:lvl1pPr algn="l" rtl="0" eaLnBrk="0" fontAlgn="base" hangingPunct="0">
        <a:spcBef>
          <a:spcPct val="0"/>
        </a:spcBef>
        <a:spcAft>
          <a:spcPct val="0"/>
        </a:spcAft>
        <a:defRPr sz="4400">
          <a:solidFill>
            <a:schemeClr val="tx2"/>
          </a:solidFill>
          <a:latin typeface="+mj-lt"/>
          <a:ea typeface="MS PGothic" pitchFamily="34" charset="-128"/>
          <a:cs typeface="MS PGothic" charset="0"/>
        </a:defRPr>
      </a:lvl1pPr>
      <a:lvl2pPr algn="l" rtl="0" eaLnBrk="0" fontAlgn="base" hangingPunct="0">
        <a:spcBef>
          <a:spcPct val="0"/>
        </a:spcBef>
        <a:spcAft>
          <a:spcPct val="0"/>
        </a:spcAft>
        <a:defRPr sz="4400">
          <a:solidFill>
            <a:schemeClr val="tx2"/>
          </a:solidFill>
          <a:latin typeface="Tahoma" charset="0"/>
          <a:ea typeface="MS PGothic" pitchFamily="34" charset="-128"/>
          <a:cs typeface="MS PGothic" charset="0"/>
        </a:defRPr>
      </a:lvl2pPr>
      <a:lvl3pPr algn="l" rtl="0" eaLnBrk="0" fontAlgn="base" hangingPunct="0">
        <a:spcBef>
          <a:spcPct val="0"/>
        </a:spcBef>
        <a:spcAft>
          <a:spcPct val="0"/>
        </a:spcAft>
        <a:defRPr sz="4400">
          <a:solidFill>
            <a:schemeClr val="tx2"/>
          </a:solidFill>
          <a:latin typeface="Tahoma" charset="0"/>
          <a:ea typeface="MS PGothic" pitchFamily="34" charset="-128"/>
          <a:cs typeface="MS PGothic" charset="0"/>
        </a:defRPr>
      </a:lvl3pPr>
      <a:lvl4pPr algn="l" rtl="0" eaLnBrk="0" fontAlgn="base" hangingPunct="0">
        <a:spcBef>
          <a:spcPct val="0"/>
        </a:spcBef>
        <a:spcAft>
          <a:spcPct val="0"/>
        </a:spcAft>
        <a:defRPr sz="4400">
          <a:solidFill>
            <a:schemeClr val="tx2"/>
          </a:solidFill>
          <a:latin typeface="Tahoma" charset="0"/>
          <a:ea typeface="MS PGothic" pitchFamily="34" charset="-128"/>
          <a:cs typeface="MS PGothic" charset="0"/>
        </a:defRPr>
      </a:lvl4pPr>
      <a:lvl5pPr algn="l" rtl="0" eaLnBrk="0" fontAlgn="base" hangingPunct="0">
        <a:spcBef>
          <a:spcPct val="0"/>
        </a:spcBef>
        <a:spcAft>
          <a:spcPct val="0"/>
        </a:spcAft>
        <a:defRPr sz="4400">
          <a:solidFill>
            <a:schemeClr val="tx2"/>
          </a:solidFill>
          <a:latin typeface="Tahoma" charset="0"/>
          <a:ea typeface="MS PGothic" pitchFamily="34" charset="-128"/>
          <a:cs typeface="MS PGothic" charset="0"/>
        </a:defRPr>
      </a:lvl5pPr>
      <a:lvl6pPr marL="457200" algn="l" rtl="0" fontAlgn="base">
        <a:spcBef>
          <a:spcPct val="0"/>
        </a:spcBef>
        <a:spcAft>
          <a:spcPct val="0"/>
        </a:spcAft>
        <a:defRPr sz="4400">
          <a:solidFill>
            <a:schemeClr val="tx2"/>
          </a:solidFill>
          <a:latin typeface="Tahoma" charset="0"/>
        </a:defRPr>
      </a:lvl6pPr>
      <a:lvl7pPr marL="914400" algn="l" rtl="0" fontAlgn="base">
        <a:spcBef>
          <a:spcPct val="0"/>
        </a:spcBef>
        <a:spcAft>
          <a:spcPct val="0"/>
        </a:spcAft>
        <a:defRPr sz="4400">
          <a:solidFill>
            <a:schemeClr val="tx2"/>
          </a:solidFill>
          <a:latin typeface="Tahoma" charset="0"/>
        </a:defRPr>
      </a:lvl7pPr>
      <a:lvl8pPr marL="1371600" algn="l" rtl="0" fontAlgn="base">
        <a:spcBef>
          <a:spcPct val="0"/>
        </a:spcBef>
        <a:spcAft>
          <a:spcPct val="0"/>
        </a:spcAft>
        <a:defRPr sz="4400">
          <a:solidFill>
            <a:schemeClr val="tx2"/>
          </a:solidFill>
          <a:latin typeface="Tahoma" charset="0"/>
        </a:defRPr>
      </a:lvl8pPr>
      <a:lvl9pPr marL="1828800" algn="l" rtl="0" fontAlgn="base">
        <a:spcBef>
          <a:spcPct val="0"/>
        </a:spcBef>
        <a:spcAft>
          <a:spcPct val="0"/>
        </a:spcAft>
        <a:defRPr sz="4400">
          <a:solidFill>
            <a:schemeClr val="tx2"/>
          </a:solidFill>
          <a:latin typeface="Tahoma" charset="0"/>
        </a:defRPr>
      </a:lvl9pPr>
    </p:titleStyle>
    <p:bodyStyle>
      <a:lvl1pPr marL="342900" indent="-342900" algn="l" rtl="0" eaLnBrk="0" fontAlgn="base" hangingPunct="0">
        <a:spcBef>
          <a:spcPct val="20000"/>
        </a:spcBef>
        <a:spcAft>
          <a:spcPct val="0"/>
        </a:spcAft>
        <a:buClr>
          <a:schemeClr val="folHlink"/>
        </a:buClr>
        <a:buSzPct val="60000"/>
        <a:buFont typeface="Wingdings" charset="0"/>
        <a:buChar char="n"/>
        <a:defRPr sz="3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lr>
          <a:schemeClr val="hlink"/>
        </a:buClr>
        <a:buSzPct val="55000"/>
        <a:buFont typeface="Wingdings" charset="0"/>
        <a:buChar char="n"/>
        <a:defRPr sz="28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lr>
          <a:schemeClr val="folHlink"/>
        </a:buClr>
        <a:buSzPct val="50000"/>
        <a:buFont typeface="Wingdings" charset="0"/>
        <a:buChar char="n"/>
        <a:defRPr sz="24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lr>
          <a:schemeClr val="accent2"/>
        </a:buClr>
        <a:buSzPct val="55000"/>
        <a:buFont typeface="Wingdings" charset="0"/>
        <a:buChar char="n"/>
        <a:defRPr sz="20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lr>
          <a:schemeClr val="accent1"/>
        </a:buClr>
        <a:buSzPct val="50000"/>
        <a:buFont typeface="Wingdings" charset="0"/>
        <a:buChar char="n"/>
        <a:defRPr sz="2000">
          <a:solidFill>
            <a:schemeClr val="tx1"/>
          </a:solidFill>
          <a:latin typeface="+mn-lt"/>
          <a:ea typeface="MS PGothic" pitchFamily="34" charset="-128"/>
          <a:cs typeface="MS PGothic" charset="0"/>
        </a:defRPr>
      </a:lvl5pPr>
      <a:lvl6pPr marL="2514600" indent="-228600" algn="l" rtl="0" fontAlgn="base">
        <a:spcBef>
          <a:spcPct val="20000"/>
        </a:spcBef>
        <a:spcAft>
          <a:spcPct val="0"/>
        </a:spcAft>
        <a:buClr>
          <a:schemeClr val="accent1"/>
        </a:buClr>
        <a:buSzPct val="50000"/>
        <a:buFont typeface="Wingdings" charset="2"/>
        <a:buChar char="n"/>
        <a:defRPr sz="2000">
          <a:solidFill>
            <a:schemeClr val="tx1"/>
          </a:solidFill>
          <a:latin typeface="+mn-lt"/>
          <a:ea typeface="ＭＳ Ｐゴシック" charset="-128"/>
        </a:defRPr>
      </a:lvl6pPr>
      <a:lvl7pPr marL="2971800" indent="-228600" algn="l" rtl="0" fontAlgn="base">
        <a:spcBef>
          <a:spcPct val="20000"/>
        </a:spcBef>
        <a:spcAft>
          <a:spcPct val="0"/>
        </a:spcAft>
        <a:buClr>
          <a:schemeClr val="accent1"/>
        </a:buClr>
        <a:buSzPct val="50000"/>
        <a:buFont typeface="Wingdings" charset="2"/>
        <a:buChar char="n"/>
        <a:defRPr sz="2000">
          <a:solidFill>
            <a:schemeClr val="tx1"/>
          </a:solidFill>
          <a:latin typeface="+mn-lt"/>
          <a:ea typeface="ＭＳ Ｐゴシック" charset="-128"/>
        </a:defRPr>
      </a:lvl7pPr>
      <a:lvl8pPr marL="3429000" indent="-228600" algn="l" rtl="0" fontAlgn="base">
        <a:spcBef>
          <a:spcPct val="20000"/>
        </a:spcBef>
        <a:spcAft>
          <a:spcPct val="0"/>
        </a:spcAft>
        <a:buClr>
          <a:schemeClr val="accent1"/>
        </a:buClr>
        <a:buSzPct val="50000"/>
        <a:buFont typeface="Wingdings" charset="2"/>
        <a:buChar char="n"/>
        <a:defRPr sz="2000">
          <a:solidFill>
            <a:schemeClr val="tx1"/>
          </a:solidFill>
          <a:latin typeface="+mn-lt"/>
          <a:ea typeface="ＭＳ Ｐゴシック" charset="-128"/>
        </a:defRPr>
      </a:lvl8pPr>
      <a:lvl9pPr marL="3886200" indent="-228600" algn="l" rtl="0" fontAlgn="base">
        <a:spcBef>
          <a:spcPct val="20000"/>
        </a:spcBef>
        <a:spcAft>
          <a:spcPct val="0"/>
        </a:spcAft>
        <a:buClr>
          <a:schemeClr val="accent1"/>
        </a:buClr>
        <a:buSzPct val="50000"/>
        <a:buFont typeface="Wingdings" charset="2"/>
        <a:buChar char="n"/>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0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ahoma" charset="0"/>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ahoma" charset="0"/>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654DEBD6-43A9-DF43-8763-1B3D04BF6AA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369" r:id="rId1"/>
    <p:sldLayoutId id="2147485370" r:id="rId2"/>
    <p:sldLayoutId id="2147485371" r:id="rId3"/>
    <p:sldLayoutId id="2147485372" r:id="rId4"/>
    <p:sldLayoutId id="2147485373" r:id="rId5"/>
    <p:sldLayoutId id="2147485374" r:id="rId6"/>
    <p:sldLayoutId id="2147485375" r:id="rId7"/>
    <p:sldLayoutId id="2147485376" r:id="rId8"/>
    <p:sldLayoutId id="2147485377" r:id="rId9"/>
    <p:sldLayoutId id="2147485378" r:id="rId10"/>
    <p:sldLayoutId id="2147485379"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035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ahoma" charset="0"/>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ahoma" charset="0"/>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78C926FA-9D8A-EB48-99D3-A16C41C2833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413" r:id="rId1"/>
    <p:sldLayoutId id="2147485414" r:id="rId2"/>
    <p:sldLayoutId id="2147485415" r:id="rId3"/>
    <p:sldLayoutId id="2147485416" r:id="rId4"/>
    <p:sldLayoutId id="2147485417" r:id="rId5"/>
    <p:sldLayoutId id="2147485418" r:id="rId6"/>
    <p:sldLayoutId id="2147485419" r:id="rId7"/>
    <p:sldLayoutId id="2147485420" r:id="rId8"/>
    <p:sldLayoutId id="2147485421" r:id="rId9"/>
    <p:sldLayoutId id="2147485422" r:id="rId10"/>
    <p:sldLayoutId id="2147485423" r:id="rId11"/>
    <p:sldLayoutId id="2147485424" r:id="rId12"/>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366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366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ahoma" charset="0"/>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ahoma" charset="0"/>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1045AB0B-B3EA-C540-B68F-94258A7BE53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425" r:id="rId1"/>
    <p:sldLayoutId id="2147485426" r:id="rId2"/>
    <p:sldLayoutId id="2147485427" r:id="rId3"/>
    <p:sldLayoutId id="2147485428" r:id="rId4"/>
    <p:sldLayoutId id="2147485429" r:id="rId5"/>
    <p:sldLayoutId id="2147485430" r:id="rId6"/>
    <p:sldLayoutId id="2147485431" r:id="rId7"/>
    <p:sldLayoutId id="2147485432" r:id="rId8"/>
    <p:sldLayoutId id="2147485433" r:id="rId9"/>
    <p:sldLayoutId id="2147485434" r:id="rId10"/>
    <p:sldLayoutId id="2147485435" r:id="rId11"/>
    <p:sldLayoutId id="2147485436" r:id="rId12"/>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7.emf"/></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8.emf"/><Relationship Id="rId4" Type="http://schemas.openxmlformats.org/officeDocument/2006/relationships/oleObject" Target="../embeddings/oleObject3.bin"/></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9.emf"/><Relationship Id="rId4" Type="http://schemas.openxmlformats.org/officeDocument/2006/relationships/oleObject" Target="../embeddings/oleObject4.bin"/></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0.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1.emf"/><Relationship Id="rId4" Type="http://schemas.openxmlformats.org/officeDocument/2006/relationships/oleObject" Target="../embeddings/oleObject6.bin"/></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13.xml"/><Relationship Id="rId4" Type="http://schemas.openxmlformats.org/officeDocument/2006/relationships/image" Target="../media/image15.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7.xml"/><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8.xml"/><Relationship Id="rId1" Type="http://schemas.openxmlformats.org/officeDocument/2006/relationships/slideLayout" Target="../slideLayouts/slideLayout4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9.xml"/><Relationship Id="rId1" Type="http://schemas.openxmlformats.org/officeDocument/2006/relationships/slideLayout" Target="../slideLayouts/slideLayout13.xml"/><Relationship Id="rId4" Type="http://schemas.openxmlformats.org/officeDocument/2006/relationships/image" Target="../media/image16.jpe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7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43.xml"/><Relationship Id="rId1" Type="http://schemas.openxmlformats.org/officeDocument/2006/relationships/slideLayout" Target="../slideLayouts/slideLayout20.xml"/><Relationship Id="rId4" Type="http://schemas.openxmlformats.org/officeDocument/2006/relationships/chart" Target="../charts/chart9.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4"/>
          <p:cNvSpPr>
            <a:spLocks noChangeArrowheads="1"/>
          </p:cNvSpPr>
          <p:nvPr/>
        </p:nvSpPr>
        <p:spPr bwMode="auto">
          <a:xfrm>
            <a:off x="1447800" y="5181600"/>
            <a:ext cx="64008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r>
              <a:rPr lang="en-US" sz="2800" dirty="0">
                <a:latin typeface="Arial" charset="0"/>
              </a:rPr>
              <a:t>Michael A. Kohn, MD, MPP</a:t>
            </a:r>
          </a:p>
          <a:p>
            <a:pPr algn="ctr" eaLnBrk="1" hangingPunct="1"/>
            <a:r>
              <a:rPr lang="en-US" sz="2800" dirty="0">
                <a:latin typeface="Arial" charset="0"/>
              </a:rPr>
              <a:t>10/19/2017</a:t>
            </a:r>
          </a:p>
        </p:txBody>
      </p:sp>
      <p:sp>
        <p:nvSpPr>
          <p:cNvPr id="129026" name="Text Box 5"/>
          <p:cNvSpPr txBox="1">
            <a:spLocks noChangeArrowheads="1"/>
          </p:cNvSpPr>
          <p:nvPr/>
        </p:nvSpPr>
        <p:spPr bwMode="auto">
          <a:xfrm>
            <a:off x="990600" y="914400"/>
            <a:ext cx="76200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pPr eaLnBrk="1" hangingPunct="1"/>
            <a:r>
              <a:rPr lang="en-US" sz="3600" dirty="0">
                <a:latin typeface="Arial" charset="0"/>
              </a:rPr>
              <a:t>Combining Tests</a:t>
            </a:r>
          </a:p>
        </p:txBody>
      </p:sp>
      <p:sp>
        <p:nvSpPr>
          <p:cNvPr id="129027" name="Slide Number Placeholder 1"/>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3E2917F4-F0E8-1340-B919-EA288DA4DE71}" type="slidenum">
              <a:rPr lang="en-US" sz="1400">
                <a:solidFill>
                  <a:schemeClr val="bg2"/>
                </a:solidFill>
              </a:rPr>
              <a:pPr/>
              <a:t>1</a:t>
            </a:fld>
            <a:endParaRPr lang="en-US" sz="1400">
              <a:solidFill>
                <a:schemeClr val="bg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p:txBody>
          <a:bodyPr/>
          <a:lstStyle/>
          <a:p>
            <a:pPr eaLnBrk="1" hangingPunct="1"/>
            <a:r>
              <a:rPr lang="en-US" sz="4000">
                <a:latin typeface="Tahoma" charset="0"/>
                <a:ea typeface="ＭＳ Ｐゴシック" charset="0"/>
              </a:rPr>
              <a:t>Combining Tests</a:t>
            </a:r>
            <a:br>
              <a:rPr lang="en-US" sz="4000">
                <a:latin typeface="Tahoma" charset="0"/>
                <a:ea typeface="ＭＳ Ｐゴシック" charset="0"/>
              </a:rPr>
            </a:br>
            <a:r>
              <a:rPr lang="en-US" sz="4000">
                <a:latin typeface="Tahoma" charset="0"/>
                <a:ea typeface="ＭＳ Ｐゴシック" charset="0"/>
              </a:rPr>
              <a:t>Example</a:t>
            </a:r>
          </a:p>
        </p:txBody>
      </p:sp>
      <p:sp>
        <p:nvSpPr>
          <p:cNvPr id="47106" name="Rectangle 3"/>
          <p:cNvSpPr>
            <a:spLocks noGrp="1" noChangeArrowheads="1"/>
          </p:cNvSpPr>
          <p:nvPr>
            <p:ph type="body" idx="1"/>
          </p:nvPr>
        </p:nvSpPr>
        <p:spPr>
          <a:xfrm>
            <a:off x="1182688" y="2501900"/>
            <a:ext cx="7772400" cy="1593850"/>
          </a:xfrm>
        </p:spPr>
        <p:txBody>
          <a:bodyPr/>
          <a:lstStyle/>
          <a:p>
            <a:pPr eaLnBrk="1" hangingPunct="1">
              <a:buFont typeface="Wingdings" charset="0"/>
              <a:buNone/>
            </a:pPr>
            <a:r>
              <a:rPr lang="en-US">
                <a:latin typeface="Tahoma" charset="0"/>
                <a:ea typeface="ＭＳ Ｐゴシック" charset="0"/>
              </a:rPr>
              <a:t>Prenatal sonographic Nuchal Translucency (NT) and Nasal Bone Exam as dichotomous tests for Trisomy 21*</a:t>
            </a:r>
          </a:p>
        </p:txBody>
      </p:sp>
      <p:sp>
        <p:nvSpPr>
          <p:cNvPr id="47107" name="Text Box 4"/>
          <p:cNvSpPr txBox="1">
            <a:spLocks noChangeArrowheads="1"/>
          </p:cNvSpPr>
          <p:nvPr/>
        </p:nvSpPr>
        <p:spPr bwMode="auto">
          <a:xfrm>
            <a:off x="457200" y="5791200"/>
            <a:ext cx="8153400" cy="639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sz="1200">
                <a:latin typeface="Arial" charset="0"/>
              </a:rPr>
              <a:t>*Cicero, S., G. Rembouskos, et al. (2004). "Likelihood ratio for trisomy 21 in fetuses with absent nasal bone at the 11-14-week scan." </a:t>
            </a:r>
            <a:r>
              <a:rPr lang="en-US" sz="1200" u="sng">
                <a:latin typeface="Arial" charset="0"/>
              </a:rPr>
              <a:t>Ultrasound Obstet Gynecol</a:t>
            </a:r>
            <a:r>
              <a:rPr lang="en-US" sz="1200">
                <a:latin typeface="Arial" charset="0"/>
              </a:rPr>
              <a:t> </a:t>
            </a:r>
            <a:r>
              <a:rPr lang="en-US" sz="1200" b="1">
                <a:latin typeface="Arial" charset="0"/>
              </a:rPr>
              <a:t>23</a:t>
            </a:r>
            <a:r>
              <a:rPr lang="en-US" sz="1200">
                <a:latin typeface="Arial" charset="0"/>
              </a:rPr>
              <a:t>(3): 218-23.</a:t>
            </a:r>
          </a:p>
          <a:p>
            <a:pPr eaLnBrk="1" hangingPunct="1"/>
            <a:endParaRPr lang="en-US" sz="1200">
              <a:latin typeface="Arial" charset="0"/>
            </a:endParaRPr>
          </a:p>
        </p:txBody>
      </p:sp>
      <p:sp>
        <p:nvSpPr>
          <p:cNvPr id="47108" name="Slide Number Placeholder 1"/>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FAD3ED99-0787-3F46-B48F-97F0388300ED}" type="slidenum">
              <a:rPr lang="en-US" sz="1400"/>
              <a:pPr/>
              <a:t>10</a:t>
            </a:fld>
            <a:endParaRPr lang="en-US" sz="1400"/>
          </a:p>
        </p:txBody>
      </p:sp>
    </p:spTree>
    <p:extLst>
      <p:ext uri="{BB962C8B-B14F-4D97-AF65-F5344CB8AC3E}">
        <p14:creationId xmlns:p14="http://schemas.microsoft.com/office/powerpoint/2010/main" val="2331063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2" descr="nuchaltranslucen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28600"/>
            <a:ext cx="7162800" cy="5022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8130" name="Text Box 3"/>
          <p:cNvSpPr txBox="1">
            <a:spLocks noChangeArrowheads="1"/>
          </p:cNvSpPr>
          <p:nvPr/>
        </p:nvSpPr>
        <p:spPr bwMode="auto">
          <a:xfrm>
            <a:off x="2286000" y="5562600"/>
            <a:ext cx="55816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US">
                <a:latin typeface="Arial" charset="0"/>
              </a:rPr>
              <a:t>If NT </a:t>
            </a:r>
            <a:r>
              <a:rPr lang="en-US">
                <a:latin typeface="Arial" charset="0"/>
                <a:cs typeface="Arial" charset="0"/>
              </a:rPr>
              <a:t>≥ 3.5 mm Positive for Trisomy 21* </a:t>
            </a:r>
          </a:p>
        </p:txBody>
      </p:sp>
      <p:sp>
        <p:nvSpPr>
          <p:cNvPr id="48131" name="Text Box 4"/>
          <p:cNvSpPr txBox="1">
            <a:spLocks noChangeArrowheads="1"/>
          </p:cNvSpPr>
          <p:nvPr/>
        </p:nvSpPr>
        <p:spPr bwMode="auto">
          <a:xfrm>
            <a:off x="3505200" y="6248400"/>
            <a:ext cx="3322638"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US" sz="1600">
                <a:latin typeface="Arial" charset="0"/>
              </a:rPr>
              <a:t>*What’s wrong with this definition? </a:t>
            </a:r>
          </a:p>
        </p:txBody>
      </p:sp>
      <p:sp>
        <p:nvSpPr>
          <p:cNvPr id="48132" name="Slide Number Placeholder 1"/>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CD38ACF4-32A7-8445-B349-33DF3833AB70}" type="slidenum">
              <a:rPr lang="en-US" sz="1400"/>
              <a:pPr/>
              <a:t>11</a:t>
            </a:fld>
            <a:endParaRPr lang="en-US" sz="1400"/>
          </a:p>
        </p:txBody>
      </p:sp>
    </p:spTree>
    <p:extLst>
      <p:ext uri="{BB962C8B-B14F-4D97-AF65-F5344CB8AC3E}">
        <p14:creationId xmlns:p14="http://schemas.microsoft.com/office/powerpoint/2010/main" val="14501992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177" name="Object 2"/>
          <p:cNvGraphicFramePr>
            <a:graphicFrameLocks noChangeAspect="1"/>
          </p:cNvGraphicFramePr>
          <p:nvPr/>
        </p:nvGraphicFramePr>
        <p:xfrm>
          <a:off x="609600" y="474663"/>
          <a:ext cx="7924800" cy="5908675"/>
        </p:xfrm>
        <a:graphic>
          <a:graphicData uri="http://schemas.openxmlformats.org/presentationml/2006/ole">
            <mc:AlternateContent xmlns:mc="http://schemas.openxmlformats.org/markup-compatibility/2006">
              <mc:Choice xmlns:v="urn:schemas-microsoft-com:vml" Requires="v">
                <p:oleObj spid="_x0000_s1099" name="Worksheet" r:id="rId3" imgW="4686300" imgH="3492500" progId="Excel.Sheet.8">
                  <p:embed/>
                </p:oleObj>
              </mc:Choice>
              <mc:Fallback>
                <p:oleObj name="Worksheet" r:id="rId3" imgW="4686300" imgH="3492500"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474663"/>
                        <a:ext cx="7924800" cy="5908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50178" name="Oval 3"/>
          <p:cNvSpPr>
            <a:spLocks noChangeArrowheads="1"/>
          </p:cNvSpPr>
          <p:nvPr/>
        </p:nvSpPr>
        <p:spPr bwMode="auto">
          <a:xfrm>
            <a:off x="2286000" y="2057400"/>
            <a:ext cx="2057400" cy="990600"/>
          </a:xfrm>
          <a:prstGeom prst="ellipse">
            <a:avLst/>
          </a:prstGeom>
          <a:no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0179" name="Slide Number Placeholder 1"/>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096A8C4B-299A-5645-9E99-8A65D5A7D7D0}" type="slidenum">
              <a:rPr lang="en-US" sz="1400"/>
              <a:pPr/>
              <a:t>12</a:t>
            </a:fld>
            <a:endParaRPr lang="en-US" sz="1400"/>
          </a:p>
        </p:txBody>
      </p:sp>
    </p:spTree>
    <p:extLst>
      <p:ext uri="{BB962C8B-B14F-4D97-AF65-F5344CB8AC3E}">
        <p14:creationId xmlns:p14="http://schemas.microsoft.com/office/powerpoint/2010/main" val="18620092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body" idx="1"/>
          </p:nvPr>
        </p:nvSpPr>
        <p:spPr/>
        <p:txBody>
          <a:bodyPr/>
          <a:lstStyle/>
          <a:p>
            <a:pPr eaLnBrk="1" hangingPunct="1"/>
            <a:r>
              <a:rPr lang="en-US">
                <a:latin typeface="Tahoma" charset="0"/>
                <a:ea typeface="ＭＳ Ｐゴシック" charset="0"/>
              </a:rPr>
              <a:t>In general, don’t make multi-level tests like NT into dichotomous tests by choosing a fixed cutoff</a:t>
            </a:r>
          </a:p>
          <a:p>
            <a:pPr eaLnBrk="1" hangingPunct="1"/>
            <a:r>
              <a:rPr lang="en-US">
                <a:latin typeface="Tahoma" charset="0"/>
                <a:ea typeface="ＭＳ Ｐゴシック" charset="0"/>
              </a:rPr>
              <a:t>I did it here to make the discussion of multiple tests easier</a:t>
            </a:r>
          </a:p>
          <a:p>
            <a:pPr eaLnBrk="1" hangingPunct="1"/>
            <a:r>
              <a:rPr lang="en-US">
                <a:latin typeface="Tahoma" charset="0"/>
                <a:ea typeface="ＭＳ Ｐゴシック" charset="0"/>
              </a:rPr>
              <a:t>I </a:t>
            </a:r>
            <a:r>
              <a:rPr lang="en-US" u="sng">
                <a:latin typeface="Tahoma" charset="0"/>
                <a:ea typeface="ＭＳ Ｐゴシック" charset="0"/>
              </a:rPr>
              <a:t>arbitrarily</a:t>
            </a:r>
            <a:r>
              <a:rPr lang="en-US">
                <a:latin typeface="Tahoma" charset="0"/>
                <a:ea typeface="ＭＳ Ｐゴシック" charset="0"/>
              </a:rPr>
              <a:t> chose to call </a:t>
            </a:r>
            <a:r>
              <a:rPr lang="en-US">
                <a:latin typeface="Tahoma" charset="0"/>
                <a:ea typeface="ＭＳ Ｐゴシック" charset="0"/>
                <a:cs typeface="Arial" charset="0"/>
              </a:rPr>
              <a:t>≥ 3.5 mm positive</a:t>
            </a:r>
          </a:p>
        </p:txBody>
      </p:sp>
      <p:sp>
        <p:nvSpPr>
          <p:cNvPr id="51202" name="Slide Number Placeholder 1"/>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C24E914A-F97F-6B43-BC2F-BF0C50CEEDAE}" type="slidenum">
              <a:rPr lang="en-US" sz="1400"/>
              <a:pPr/>
              <a:t>13</a:t>
            </a:fld>
            <a:endParaRPr lang="en-US" sz="1400"/>
          </a:p>
        </p:txBody>
      </p:sp>
    </p:spTree>
    <p:extLst>
      <p:ext uri="{BB962C8B-B14F-4D97-AF65-F5344CB8AC3E}">
        <p14:creationId xmlns:p14="http://schemas.microsoft.com/office/powerpoint/2010/main" val="2601019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p:txBody>
          <a:bodyPr/>
          <a:lstStyle/>
          <a:p>
            <a:pPr eaLnBrk="1" hangingPunct="1"/>
            <a:r>
              <a:rPr lang="en-US" sz="4000">
                <a:latin typeface="Arial" charset="0"/>
                <a:ea typeface="ＭＳ Ｐゴシック" charset="0"/>
              </a:rPr>
              <a:t>One Dichotomous Test</a:t>
            </a:r>
          </a:p>
        </p:txBody>
      </p:sp>
      <p:sp>
        <p:nvSpPr>
          <p:cNvPr id="52226" name="Rectangle 3"/>
          <p:cNvSpPr>
            <a:spLocks noGrp="1" noChangeArrowheads="1"/>
          </p:cNvSpPr>
          <p:nvPr>
            <p:ph type="body" idx="1"/>
          </p:nvPr>
        </p:nvSpPr>
        <p:spPr>
          <a:xfrm>
            <a:off x="457200" y="1600200"/>
            <a:ext cx="8534400" cy="3657600"/>
          </a:xfrm>
        </p:spPr>
        <p:txBody>
          <a:bodyPr/>
          <a:lstStyle/>
          <a:p>
            <a:pPr eaLnBrk="1" hangingPunct="1">
              <a:buFontTx/>
              <a:buNone/>
            </a:pPr>
            <a:r>
              <a:rPr lang="en-US" sz="2800" b="1" dirty="0">
                <a:latin typeface="Arial" charset="0"/>
                <a:ea typeface="ＭＳ Ｐゴシック" charset="0"/>
              </a:rPr>
              <a:t>					    Trisomy 21</a:t>
            </a:r>
          </a:p>
          <a:p>
            <a:pPr eaLnBrk="1" hangingPunct="1">
              <a:buFontTx/>
              <a:buNone/>
            </a:pPr>
            <a:r>
              <a:rPr lang="en-US" sz="2800" b="1" dirty="0">
                <a:latin typeface="Arial" charset="0"/>
                <a:ea typeface="ＭＳ Ｐゴシック" charset="0"/>
              </a:rPr>
              <a:t>Nuchal      			D+	 	   D-	 	LR</a:t>
            </a:r>
            <a:endParaRPr lang="en-US" sz="2800" b="1" u="sng" dirty="0">
              <a:latin typeface="Arial" charset="0"/>
              <a:ea typeface="ＭＳ Ｐゴシック" charset="0"/>
            </a:endParaRPr>
          </a:p>
          <a:p>
            <a:pPr eaLnBrk="1" hangingPunct="1">
              <a:buFontTx/>
              <a:buNone/>
            </a:pPr>
            <a:r>
              <a:rPr lang="en-US" sz="2800" b="1" dirty="0">
                <a:latin typeface="Arial" charset="0"/>
                <a:ea typeface="ＭＳ Ｐゴシック" charset="0"/>
              </a:rPr>
              <a:t>Translucency</a:t>
            </a:r>
          </a:p>
          <a:p>
            <a:pPr eaLnBrk="1" hangingPunct="1">
              <a:buFontTx/>
              <a:buNone/>
            </a:pPr>
            <a:r>
              <a:rPr lang="en-US" sz="2800" b="1" dirty="0">
                <a:latin typeface="Arial" charset="0"/>
                <a:ea typeface="ＭＳ Ｐゴシック" charset="0"/>
                <a:cs typeface="Arial" charset="0"/>
              </a:rPr>
              <a:t>≥ 3.5 mm</a:t>
            </a:r>
            <a:r>
              <a:rPr lang="en-US" sz="2800" b="1" dirty="0">
                <a:latin typeface="Arial" charset="0"/>
                <a:ea typeface="ＭＳ Ｐゴシック" charset="0"/>
              </a:rPr>
              <a:t>			212		  478		7.0</a:t>
            </a:r>
          </a:p>
          <a:p>
            <a:pPr eaLnBrk="1" hangingPunct="1">
              <a:buFontTx/>
              <a:buNone/>
            </a:pPr>
            <a:r>
              <a:rPr lang="en-US" sz="2800" b="1" dirty="0">
                <a:latin typeface="Arial" charset="0"/>
                <a:ea typeface="ＭＳ Ｐゴシック" charset="0"/>
              </a:rPr>
              <a:t>&lt; 3.5 mm			121		4745		0.4</a:t>
            </a:r>
          </a:p>
          <a:p>
            <a:pPr eaLnBrk="1" hangingPunct="1">
              <a:buFontTx/>
              <a:buNone/>
            </a:pPr>
            <a:endParaRPr lang="en-US" sz="2800" b="1" dirty="0">
              <a:latin typeface="Arial" charset="0"/>
              <a:ea typeface="ＭＳ Ｐゴシック" charset="0"/>
            </a:endParaRPr>
          </a:p>
          <a:p>
            <a:pPr eaLnBrk="1" hangingPunct="1">
              <a:buFontTx/>
              <a:buNone/>
            </a:pPr>
            <a:r>
              <a:rPr lang="en-US" sz="2800" b="1" dirty="0">
                <a:latin typeface="Arial" charset="0"/>
                <a:ea typeface="ＭＳ Ｐゴシック" charset="0"/>
              </a:rPr>
              <a:t>Total				333		5223</a:t>
            </a:r>
          </a:p>
        </p:txBody>
      </p:sp>
      <p:sp>
        <p:nvSpPr>
          <p:cNvPr id="52227" name="Oval 4"/>
          <p:cNvSpPr>
            <a:spLocks noChangeArrowheads="1"/>
          </p:cNvSpPr>
          <p:nvPr/>
        </p:nvSpPr>
        <p:spPr bwMode="auto">
          <a:xfrm>
            <a:off x="7543800" y="3124200"/>
            <a:ext cx="1295400" cy="533400"/>
          </a:xfrm>
          <a:prstGeom prst="ellipse">
            <a:avLst/>
          </a:prstGeom>
          <a:solidFill>
            <a:schemeClr val="accent1">
              <a:alpha val="0"/>
            </a:schemeClr>
          </a:solidFill>
          <a:ln w="19050">
            <a:solidFill>
              <a:schemeClr val="tx1"/>
            </a:solidFill>
            <a:round/>
            <a:headEnd/>
            <a:tailEnd/>
          </a:ln>
        </p:spPr>
        <p:txBody>
          <a:bodyPr wrap="none" anchor="ctr"/>
          <a:lstStyle/>
          <a:p>
            <a:endParaRPr lang="en-US"/>
          </a:p>
        </p:txBody>
      </p:sp>
      <p:sp>
        <p:nvSpPr>
          <p:cNvPr id="52228" name="Text Box 5"/>
          <p:cNvSpPr txBox="1">
            <a:spLocks noChangeArrowheads="1"/>
          </p:cNvSpPr>
          <p:nvPr/>
        </p:nvSpPr>
        <p:spPr bwMode="auto">
          <a:xfrm>
            <a:off x="5562600" y="2430463"/>
            <a:ext cx="22860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ct val="50000"/>
              </a:spcBef>
            </a:pPr>
            <a:endParaRPr lang="en-US" sz="1600">
              <a:latin typeface="Arial" charset="0"/>
            </a:endParaRPr>
          </a:p>
        </p:txBody>
      </p:sp>
      <p:sp>
        <p:nvSpPr>
          <p:cNvPr id="52229" name="Text Box 6"/>
          <p:cNvSpPr txBox="1">
            <a:spLocks noChangeArrowheads="1"/>
          </p:cNvSpPr>
          <p:nvPr/>
        </p:nvSpPr>
        <p:spPr bwMode="auto">
          <a:xfrm>
            <a:off x="6858000" y="2209800"/>
            <a:ext cx="184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endParaRPr lang="en-US">
              <a:latin typeface="Arial" charset="0"/>
            </a:endParaRPr>
          </a:p>
        </p:txBody>
      </p:sp>
      <p:sp>
        <p:nvSpPr>
          <p:cNvPr id="52230" name="Text Box 7"/>
          <p:cNvSpPr txBox="1">
            <a:spLocks noChangeArrowheads="1"/>
          </p:cNvSpPr>
          <p:nvPr/>
        </p:nvSpPr>
        <p:spPr bwMode="auto">
          <a:xfrm>
            <a:off x="6172200" y="2590800"/>
            <a:ext cx="2576513" cy="4064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sz="2000">
                <a:latin typeface="Arial" charset="0"/>
              </a:rPr>
              <a:t>(212/333)/(478/5223)</a:t>
            </a:r>
          </a:p>
        </p:txBody>
      </p:sp>
      <p:sp>
        <p:nvSpPr>
          <p:cNvPr id="52231" name="Line 8"/>
          <p:cNvSpPr>
            <a:spLocks noChangeShapeType="1"/>
          </p:cNvSpPr>
          <p:nvPr/>
        </p:nvSpPr>
        <p:spPr bwMode="auto">
          <a:xfrm>
            <a:off x="7696200" y="2971800"/>
            <a:ext cx="2286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52232" name="Slide Number Placeholder 1"/>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E10775F1-9C93-6C48-BBB8-DAFDF0323BFF}" type="slidenum">
              <a:rPr lang="en-US" sz="1400">
                <a:latin typeface="Arial" charset="0"/>
              </a:rPr>
              <a:pPr/>
              <a:t>14</a:t>
            </a:fld>
            <a:endParaRPr lang="en-US" sz="1400">
              <a:latin typeface="Arial" charset="0"/>
            </a:endParaRPr>
          </a:p>
        </p:txBody>
      </p:sp>
    </p:spTree>
    <p:extLst>
      <p:ext uri="{BB962C8B-B14F-4D97-AF65-F5344CB8AC3E}">
        <p14:creationId xmlns:p14="http://schemas.microsoft.com/office/powerpoint/2010/main" val="925157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p:txBody>
          <a:bodyPr/>
          <a:lstStyle/>
          <a:p>
            <a:pPr eaLnBrk="1" hangingPunct="1"/>
            <a:r>
              <a:rPr lang="en-US">
                <a:latin typeface="Arial" charset="0"/>
                <a:ea typeface="ＭＳ Ｐゴシック" charset="0"/>
              </a:rPr>
              <a:t>NT Positive</a:t>
            </a:r>
          </a:p>
        </p:txBody>
      </p:sp>
      <p:sp>
        <p:nvSpPr>
          <p:cNvPr id="54274" name="Rectangle 3"/>
          <p:cNvSpPr>
            <a:spLocks noGrp="1" noChangeArrowheads="1"/>
          </p:cNvSpPr>
          <p:nvPr>
            <p:ph type="body" idx="1"/>
          </p:nvPr>
        </p:nvSpPr>
        <p:spPr>
          <a:xfrm>
            <a:off x="838200" y="2590801"/>
            <a:ext cx="5943600" cy="2285999"/>
          </a:xfrm>
        </p:spPr>
        <p:txBody>
          <a:bodyPr/>
          <a:lstStyle/>
          <a:p>
            <a:pPr eaLnBrk="1" hangingPunct="1"/>
            <a:r>
              <a:rPr lang="en-US" dirty="0">
                <a:latin typeface="Arial" charset="0"/>
                <a:ea typeface="ＭＳ Ｐゴシック" charset="0"/>
              </a:rPr>
              <a:t>Pre-test </a:t>
            </a:r>
            <a:r>
              <a:rPr lang="en-US" dirty="0" err="1">
                <a:latin typeface="Arial" charset="0"/>
                <a:ea typeface="ＭＳ Ｐゴシック" charset="0"/>
              </a:rPr>
              <a:t>Prob</a:t>
            </a:r>
            <a:r>
              <a:rPr lang="en-US" dirty="0">
                <a:latin typeface="Arial" charset="0"/>
                <a:ea typeface="ＭＳ Ｐゴシック" charset="0"/>
              </a:rPr>
              <a:t> = 0.06</a:t>
            </a:r>
          </a:p>
          <a:p>
            <a:pPr eaLnBrk="1" hangingPunct="1"/>
            <a:r>
              <a:rPr lang="en-US" dirty="0">
                <a:latin typeface="Arial" charset="0"/>
                <a:ea typeface="ＭＳ Ｐゴシック" charset="0"/>
              </a:rPr>
              <a:t>LR(Result) = 7.0</a:t>
            </a:r>
          </a:p>
          <a:p>
            <a:pPr eaLnBrk="1" hangingPunct="1"/>
            <a:r>
              <a:rPr lang="en-US" dirty="0">
                <a:latin typeface="Arial" charset="0"/>
                <a:ea typeface="ＭＳ Ｐゴシック" charset="0"/>
              </a:rPr>
              <a:t>Post-Test </a:t>
            </a:r>
            <a:r>
              <a:rPr lang="en-US" dirty="0" err="1">
                <a:latin typeface="Arial" charset="0"/>
                <a:ea typeface="ＭＳ Ｐゴシック" charset="0"/>
              </a:rPr>
              <a:t>Prob</a:t>
            </a:r>
            <a:r>
              <a:rPr lang="en-US" dirty="0">
                <a:latin typeface="Arial" charset="0"/>
                <a:ea typeface="ＭＳ Ｐゴシック" charset="0"/>
              </a:rPr>
              <a:t> = ?</a:t>
            </a:r>
          </a:p>
          <a:p>
            <a:pPr eaLnBrk="1" hangingPunct="1">
              <a:buFontTx/>
              <a:buNone/>
            </a:pPr>
            <a:endParaRPr lang="en-US" dirty="0">
              <a:latin typeface="Arial" charset="0"/>
              <a:ea typeface="ＭＳ Ｐゴシック" charset="0"/>
            </a:endParaRPr>
          </a:p>
        </p:txBody>
      </p:sp>
      <p:sp>
        <p:nvSpPr>
          <p:cNvPr id="54275" name="Slide Number Placeholder 1"/>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F1CC790C-2A09-E64B-BD8C-C754E3D6DC4A}" type="slidenum">
              <a:rPr lang="en-US" sz="1400">
                <a:latin typeface="Arial" charset="0"/>
              </a:rPr>
              <a:pPr/>
              <a:t>15</a:t>
            </a:fld>
            <a:endParaRPr lang="en-US" sz="1400">
              <a:latin typeface="Arial" charset="0"/>
            </a:endParaRPr>
          </a:p>
        </p:txBody>
      </p:sp>
    </p:spTree>
    <p:extLst>
      <p:ext uri="{BB962C8B-B14F-4D97-AF65-F5344CB8AC3E}">
        <p14:creationId xmlns:p14="http://schemas.microsoft.com/office/powerpoint/2010/main" val="31624591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lstStyle/>
          <a:p>
            <a:pPr eaLnBrk="1" hangingPunct="1"/>
            <a:r>
              <a:rPr lang="en-US" sz="3600">
                <a:latin typeface="Tahoma" charset="0"/>
                <a:ea typeface="ＭＳ Ｐゴシック" charset="0"/>
              </a:rPr>
              <a:t>Clinical Scenario – One Test</a:t>
            </a:r>
            <a:br>
              <a:rPr lang="en-US" sz="3600">
                <a:latin typeface="Tahoma" charset="0"/>
                <a:ea typeface="ＭＳ Ｐゴシック" charset="0"/>
              </a:rPr>
            </a:br>
            <a:r>
              <a:rPr lang="en-US" sz="3600">
                <a:latin typeface="Tahoma" charset="0"/>
                <a:ea typeface="ＭＳ Ｐゴシック" charset="0"/>
              </a:rPr>
              <a:t>Pre-Test Probability of Down’s = 6%</a:t>
            </a:r>
            <a:br>
              <a:rPr lang="en-US" sz="3600">
                <a:latin typeface="Tahoma" charset="0"/>
                <a:ea typeface="ＭＳ Ｐゴシック" charset="0"/>
              </a:rPr>
            </a:br>
            <a:r>
              <a:rPr lang="en-US" sz="3600">
                <a:latin typeface="Tahoma" charset="0"/>
                <a:ea typeface="ＭＳ Ｐゴシック" charset="0"/>
              </a:rPr>
              <a:t>NT Positive</a:t>
            </a:r>
          </a:p>
        </p:txBody>
      </p:sp>
      <p:sp>
        <p:nvSpPr>
          <p:cNvPr id="14339" name="Rectangle 3"/>
          <p:cNvSpPr>
            <a:spLocks noGrp="1" noChangeArrowheads="1"/>
          </p:cNvSpPr>
          <p:nvPr>
            <p:ph type="body" idx="1"/>
          </p:nvPr>
        </p:nvSpPr>
        <p:spPr>
          <a:xfrm>
            <a:off x="1182688" y="2225675"/>
            <a:ext cx="7772400" cy="3906838"/>
          </a:xfrm>
        </p:spPr>
        <p:txBody>
          <a:bodyPr/>
          <a:lstStyle/>
          <a:p>
            <a:pPr eaLnBrk="1" hangingPunct="1">
              <a:buFont typeface="Wingdings" charset="0"/>
              <a:buNone/>
            </a:pPr>
            <a:r>
              <a:rPr lang="en-US">
                <a:latin typeface="Tahoma" charset="0"/>
                <a:ea typeface="ＭＳ Ｐゴシック" charset="0"/>
              </a:rPr>
              <a:t>Pre-test prob: 0.06</a:t>
            </a:r>
          </a:p>
          <a:p>
            <a:pPr eaLnBrk="1" hangingPunct="1">
              <a:buFont typeface="Wingdings" charset="0"/>
              <a:buNone/>
            </a:pPr>
            <a:r>
              <a:rPr lang="en-US">
                <a:latin typeface="Tahoma" charset="0"/>
                <a:ea typeface="ＭＳ Ｐゴシック" charset="0"/>
              </a:rPr>
              <a:t>Pre-test odds: 0.06/0.94 = 0.064</a:t>
            </a:r>
          </a:p>
          <a:p>
            <a:pPr eaLnBrk="1" hangingPunct="1">
              <a:buFont typeface="Wingdings" charset="0"/>
              <a:buNone/>
            </a:pPr>
            <a:r>
              <a:rPr lang="en-US">
                <a:latin typeface="Tahoma" charset="0"/>
                <a:ea typeface="ＭＳ Ｐゴシック" charset="0"/>
              </a:rPr>
              <a:t>LR(+) = 7.0</a:t>
            </a:r>
          </a:p>
          <a:p>
            <a:pPr eaLnBrk="1" hangingPunct="1">
              <a:buFont typeface="Wingdings" charset="0"/>
              <a:buNone/>
            </a:pPr>
            <a:r>
              <a:rPr lang="en-US">
                <a:latin typeface="Tahoma" charset="0"/>
                <a:ea typeface="ＭＳ Ｐゴシック" charset="0"/>
              </a:rPr>
              <a:t>Post-Test Odds = Pre-Test Odds x LR(+)</a:t>
            </a:r>
          </a:p>
          <a:p>
            <a:pPr eaLnBrk="1" hangingPunct="1">
              <a:buFont typeface="Wingdings" charset="0"/>
              <a:buNone/>
            </a:pPr>
            <a:r>
              <a:rPr lang="en-US">
                <a:latin typeface="Tahoma" charset="0"/>
                <a:ea typeface="ＭＳ Ｐゴシック" charset="0"/>
              </a:rPr>
              <a:t>				= 0.064 x 7.0 = 0.44</a:t>
            </a:r>
          </a:p>
          <a:p>
            <a:pPr eaLnBrk="1" hangingPunct="1">
              <a:buFont typeface="Wingdings" charset="0"/>
              <a:buNone/>
            </a:pPr>
            <a:r>
              <a:rPr lang="en-US">
                <a:latin typeface="Tahoma" charset="0"/>
                <a:ea typeface="ＭＳ Ｐゴシック" charset="0"/>
              </a:rPr>
              <a:t>Post-Test prob = 0.44/(0.44 + 1) = 0.31</a:t>
            </a:r>
          </a:p>
          <a:p>
            <a:pPr eaLnBrk="1" hangingPunct="1">
              <a:buFont typeface="Wingdings" charset="0"/>
              <a:buNone/>
            </a:pPr>
            <a:endParaRPr lang="en-US">
              <a:latin typeface="Tahoma" charset="0"/>
              <a:ea typeface="ＭＳ Ｐゴシック" charset="0"/>
            </a:endParaRPr>
          </a:p>
        </p:txBody>
      </p:sp>
      <p:sp>
        <p:nvSpPr>
          <p:cNvPr id="56323" name="Slide Number Placeholder 1"/>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889F362F-4C9C-6142-BA29-7AED03901C69}" type="slidenum">
              <a:rPr lang="en-US" sz="1400"/>
              <a:pPr/>
              <a:t>16</a:t>
            </a:fld>
            <a:endParaRPr lang="en-US" sz="1400"/>
          </a:p>
        </p:txBody>
      </p:sp>
    </p:spTree>
    <p:extLst>
      <p:ext uri="{BB962C8B-B14F-4D97-AF65-F5344CB8AC3E}">
        <p14:creationId xmlns:p14="http://schemas.microsoft.com/office/powerpoint/2010/main" val="135280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4339">
                                            <p:txEl>
                                              <p:pRg st="1" end="1"/>
                                            </p:txEl>
                                          </p:spTgt>
                                        </p:tgtEl>
                                        <p:attrNameLst>
                                          <p:attrName>style.visibility</p:attrName>
                                        </p:attrNameLst>
                                      </p:cBhvr>
                                      <p:to>
                                        <p:strVal val="visible"/>
                                      </p:to>
                                    </p:set>
                                    <p:animEffect transition="in" filter="blinds(horizontal)">
                                      <p:cBhvr>
                                        <p:cTn id="7" dur="500"/>
                                        <p:tgtEl>
                                          <p:spTgt spid="1433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4339">
                                            <p:txEl>
                                              <p:pRg st="2" end="2"/>
                                            </p:txEl>
                                          </p:spTgt>
                                        </p:tgtEl>
                                        <p:attrNameLst>
                                          <p:attrName>style.visibility</p:attrName>
                                        </p:attrNameLst>
                                      </p:cBhvr>
                                      <p:to>
                                        <p:strVal val="visible"/>
                                      </p:to>
                                    </p:set>
                                    <p:animEffect transition="in" filter="blinds(horizontal)">
                                      <p:cBhvr>
                                        <p:cTn id="12" dur="500"/>
                                        <p:tgtEl>
                                          <p:spTgt spid="1433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4339">
                                            <p:txEl>
                                              <p:pRg st="3" end="3"/>
                                            </p:txEl>
                                          </p:spTgt>
                                        </p:tgtEl>
                                        <p:attrNameLst>
                                          <p:attrName>style.visibility</p:attrName>
                                        </p:attrNameLst>
                                      </p:cBhvr>
                                      <p:to>
                                        <p:strVal val="visible"/>
                                      </p:to>
                                    </p:set>
                                    <p:animEffect transition="in" filter="blinds(horizontal)">
                                      <p:cBhvr>
                                        <p:cTn id="17" dur="500"/>
                                        <p:tgtEl>
                                          <p:spTgt spid="14339">
                                            <p:txEl>
                                              <p:pRg st="3" end="3"/>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14339">
                                            <p:txEl>
                                              <p:pRg st="4" end="4"/>
                                            </p:txEl>
                                          </p:spTgt>
                                        </p:tgtEl>
                                        <p:attrNameLst>
                                          <p:attrName>style.visibility</p:attrName>
                                        </p:attrNameLst>
                                      </p:cBhvr>
                                      <p:to>
                                        <p:strVal val="visible"/>
                                      </p:to>
                                    </p:set>
                                    <p:animEffect transition="in" filter="blinds(horizontal)">
                                      <p:cBhvr>
                                        <p:cTn id="20" dur="500"/>
                                        <p:tgtEl>
                                          <p:spTgt spid="14339">
                                            <p:txEl>
                                              <p:pRg st="4" end="4"/>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nodeType="clickEffect">
                                  <p:stCondLst>
                                    <p:cond delay="0"/>
                                  </p:stCondLst>
                                  <p:childTnLst>
                                    <p:set>
                                      <p:cBhvr>
                                        <p:cTn id="24" dur="1" fill="hold">
                                          <p:stCondLst>
                                            <p:cond delay="0"/>
                                          </p:stCondLst>
                                        </p:cTn>
                                        <p:tgtEl>
                                          <p:spTgt spid="14339">
                                            <p:txEl>
                                              <p:pRg st="5" end="5"/>
                                            </p:txEl>
                                          </p:spTgt>
                                        </p:tgtEl>
                                        <p:attrNameLst>
                                          <p:attrName>style.visibility</p:attrName>
                                        </p:attrNameLst>
                                      </p:cBhvr>
                                      <p:to>
                                        <p:strVal val="visible"/>
                                      </p:to>
                                    </p:set>
                                    <p:animEffect transition="in" filter="blinds(horizontal)">
                                      <p:cBhvr>
                                        <p:cTn id="25" dur="500"/>
                                        <p:tgtEl>
                                          <p:spTgt spid="1433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2" descr="CiceroNasalBoneNorm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828800"/>
            <a:ext cx="3035300" cy="2578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7346" name="Picture 3" descr="CiceroNasalBoneABs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981200"/>
            <a:ext cx="3027363" cy="2405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7347" name="Text Box 4"/>
          <p:cNvSpPr txBox="1">
            <a:spLocks noChangeArrowheads="1"/>
          </p:cNvSpPr>
          <p:nvPr/>
        </p:nvSpPr>
        <p:spPr bwMode="auto">
          <a:xfrm>
            <a:off x="1400175" y="4724400"/>
            <a:ext cx="2776538" cy="1187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US">
                <a:latin typeface="Arial" charset="0"/>
              </a:rPr>
              <a:t>Nasal Bone Seen</a:t>
            </a:r>
          </a:p>
          <a:p>
            <a:pPr algn="ctr" eaLnBrk="1" hangingPunct="1"/>
            <a:r>
              <a:rPr lang="en-US">
                <a:latin typeface="Arial" charset="0"/>
              </a:rPr>
              <a:t>NBA=“No”</a:t>
            </a:r>
          </a:p>
          <a:p>
            <a:pPr algn="ctr" eaLnBrk="1" hangingPunct="1"/>
            <a:r>
              <a:rPr lang="en-US">
                <a:latin typeface="Arial" charset="0"/>
              </a:rPr>
              <a:t>Neg for Trisomy 21</a:t>
            </a:r>
          </a:p>
        </p:txBody>
      </p:sp>
      <p:sp>
        <p:nvSpPr>
          <p:cNvPr id="57348" name="Line 5"/>
          <p:cNvSpPr>
            <a:spLocks noChangeShapeType="1"/>
          </p:cNvSpPr>
          <p:nvPr/>
        </p:nvSpPr>
        <p:spPr bwMode="auto">
          <a:xfrm flipH="1" flipV="1">
            <a:off x="2667000" y="2667000"/>
            <a:ext cx="457200" cy="1981200"/>
          </a:xfrm>
          <a:prstGeom prst="line">
            <a:avLst/>
          </a:prstGeom>
          <a:noFill/>
          <a:ln w="25400">
            <a:solidFill>
              <a:schemeClr val="bg1"/>
            </a:solidFill>
            <a:round/>
            <a:headEnd/>
            <a:tailEnd type="stealth" w="lg" len="lg"/>
          </a:ln>
          <a:extLst>
            <a:ext uri="{909E8E84-426E-40dd-AFC4-6F175D3DCCD1}">
              <a14:hiddenFill xmlns:a14="http://schemas.microsoft.com/office/drawing/2010/main" xmlns="">
                <a:noFill/>
              </a14:hiddenFill>
            </a:ext>
          </a:extLst>
        </p:spPr>
        <p:txBody>
          <a:bodyPr/>
          <a:lstStyle/>
          <a:p>
            <a:endParaRPr lang="en-US"/>
          </a:p>
        </p:txBody>
      </p:sp>
      <p:sp>
        <p:nvSpPr>
          <p:cNvPr id="57349" name="Text Box 6"/>
          <p:cNvSpPr txBox="1">
            <a:spLocks noChangeArrowheads="1"/>
          </p:cNvSpPr>
          <p:nvPr/>
        </p:nvSpPr>
        <p:spPr bwMode="auto">
          <a:xfrm>
            <a:off x="4876800" y="4724400"/>
            <a:ext cx="2795588" cy="1187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US">
                <a:latin typeface="Arial" charset="0"/>
              </a:rPr>
              <a:t>Nasal Bone Absent</a:t>
            </a:r>
          </a:p>
          <a:p>
            <a:pPr algn="ctr" eaLnBrk="1" hangingPunct="1"/>
            <a:r>
              <a:rPr lang="en-US">
                <a:latin typeface="Arial" charset="0"/>
              </a:rPr>
              <a:t>NBA=“Yes”</a:t>
            </a:r>
          </a:p>
          <a:p>
            <a:pPr algn="ctr" eaLnBrk="1" hangingPunct="1"/>
            <a:r>
              <a:rPr lang="en-US">
                <a:latin typeface="Arial" charset="0"/>
              </a:rPr>
              <a:t>Pos for Trisomy 21</a:t>
            </a:r>
          </a:p>
        </p:txBody>
      </p:sp>
      <p:sp>
        <p:nvSpPr>
          <p:cNvPr id="57350" name="Line 7"/>
          <p:cNvSpPr>
            <a:spLocks noChangeShapeType="1"/>
          </p:cNvSpPr>
          <p:nvPr/>
        </p:nvSpPr>
        <p:spPr bwMode="auto">
          <a:xfrm flipH="1" flipV="1">
            <a:off x="5867400" y="2743200"/>
            <a:ext cx="457200" cy="1981200"/>
          </a:xfrm>
          <a:prstGeom prst="line">
            <a:avLst/>
          </a:prstGeom>
          <a:noFill/>
          <a:ln w="25400">
            <a:solidFill>
              <a:schemeClr val="bg1"/>
            </a:solidFill>
            <a:round/>
            <a:headEnd/>
            <a:tailEnd type="stealth" w="lg" len="lg"/>
          </a:ln>
          <a:extLst>
            <a:ext uri="{909E8E84-426E-40dd-AFC4-6F175D3DCCD1}">
              <a14:hiddenFill xmlns:a14="http://schemas.microsoft.com/office/drawing/2010/main" xmlns="">
                <a:noFill/>
              </a14:hiddenFill>
            </a:ext>
          </a:extLst>
        </p:spPr>
        <p:txBody>
          <a:bodyPr/>
          <a:lstStyle/>
          <a:p>
            <a:endParaRPr lang="en-US"/>
          </a:p>
        </p:txBody>
      </p:sp>
      <p:sp>
        <p:nvSpPr>
          <p:cNvPr id="57351" name="Slide Number Placeholder 1"/>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EC3C5785-2586-CE41-A81E-50E9A17B8D0F}" type="slidenum">
              <a:rPr lang="en-US" sz="1400"/>
              <a:pPr/>
              <a:t>17</a:t>
            </a:fld>
            <a:endParaRPr lang="en-US" sz="1400"/>
          </a:p>
        </p:txBody>
      </p:sp>
    </p:spTree>
    <p:extLst>
      <p:ext uri="{BB962C8B-B14F-4D97-AF65-F5344CB8AC3E}">
        <p14:creationId xmlns:p14="http://schemas.microsoft.com/office/powerpoint/2010/main" val="1572567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p:txBody>
          <a:bodyPr/>
          <a:lstStyle/>
          <a:p>
            <a:pPr eaLnBrk="1" hangingPunct="1"/>
            <a:r>
              <a:rPr lang="en-US" sz="4000">
                <a:latin typeface="Arial" charset="0"/>
                <a:ea typeface="ＭＳ Ｐゴシック" charset="0"/>
              </a:rPr>
              <a:t>Second Dichotomous Test</a:t>
            </a:r>
          </a:p>
        </p:txBody>
      </p:sp>
      <p:sp>
        <p:nvSpPr>
          <p:cNvPr id="59394" name="Rectangle 3"/>
          <p:cNvSpPr>
            <a:spLocks noGrp="1" noChangeArrowheads="1"/>
          </p:cNvSpPr>
          <p:nvPr>
            <p:ph type="body" idx="1"/>
          </p:nvPr>
        </p:nvSpPr>
        <p:spPr>
          <a:xfrm>
            <a:off x="609600" y="2209800"/>
            <a:ext cx="8534400" cy="3657600"/>
          </a:xfrm>
        </p:spPr>
        <p:txBody>
          <a:bodyPr/>
          <a:lstStyle/>
          <a:p>
            <a:pPr eaLnBrk="1" hangingPunct="1">
              <a:buFontTx/>
              <a:buNone/>
            </a:pPr>
            <a:r>
              <a:rPr lang="en-US" b="1" dirty="0">
                <a:latin typeface="Arial" charset="0"/>
                <a:ea typeface="ＭＳ Ｐゴシック" charset="0"/>
              </a:rPr>
              <a:t>Nasal Bone 		Tri21+      Tri21-	LR</a:t>
            </a:r>
            <a:endParaRPr lang="en-US" b="1" u="sng" dirty="0">
              <a:latin typeface="Arial" charset="0"/>
              <a:ea typeface="ＭＳ Ｐゴシック" charset="0"/>
            </a:endParaRPr>
          </a:p>
          <a:p>
            <a:pPr eaLnBrk="1" hangingPunct="1">
              <a:buFontTx/>
              <a:buNone/>
            </a:pPr>
            <a:r>
              <a:rPr lang="en-US" b="1" u="sng" dirty="0">
                <a:latin typeface="Arial" charset="0"/>
                <a:ea typeface="ＭＳ Ｐゴシック" charset="0"/>
              </a:rPr>
              <a:t>Absent</a:t>
            </a:r>
          </a:p>
          <a:p>
            <a:pPr eaLnBrk="1" hangingPunct="1">
              <a:buFontTx/>
              <a:buNone/>
            </a:pPr>
            <a:r>
              <a:rPr lang="en-US" b="1" dirty="0">
                <a:latin typeface="Arial" charset="0"/>
                <a:ea typeface="ＭＳ Ｐゴシック" charset="0"/>
              </a:rPr>
              <a:t>Yes 				229		  129		27.8</a:t>
            </a:r>
          </a:p>
          <a:p>
            <a:pPr eaLnBrk="1" hangingPunct="1">
              <a:buFontTx/>
              <a:buNone/>
            </a:pPr>
            <a:r>
              <a:rPr lang="en-US" b="1" dirty="0">
                <a:latin typeface="Arial" charset="0"/>
                <a:ea typeface="ＭＳ Ｐゴシック" charset="0"/>
              </a:rPr>
              <a:t>No				104		5094		0.32</a:t>
            </a:r>
          </a:p>
          <a:p>
            <a:pPr eaLnBrk="1" hangingPunct="1">
              <a:buFontTx/>
              <a:buNone/>
            </a:pPr>
            <a:endParaRPr lang="en-US" b="1" dirty="0">
              <a:latin typeface="Arial" charset="0"/>
              <a:ea typeface="ＭＳ Ｐゴシック" charset="0"/>
            </a:endParaRPr>
          </a:p>
          <a:p>
            <a:pPr eaLnBrk="1" hangingPunct="1">
              <a:buFontTx/>
              <a:buNone/>
            </a:pPr>
            <a:r>
              <a:rPr lang="en-US" b="1" dirty="0">
                <a:latin typeface="Arial" charset="0"/>
                <a:ea typeface="ＭＳ Ｐゴシック" charset="0"/>
              </a:rPr>
              <a:t>Total			333		5223</a:t>
            </a:r>
          </a:p>
        </p:txBody>
      </p:sp>
      <p:sp>
        <p:nvSpPr>
          <p:cNvPr id="59395" name="Oval 4"/>
          <p:cNvSpPr>
            <a:spLocks noChangeArrowheads="1"/>
          </p:cNvSpPr>
          <p:nvPr/>
        </p:nvSpPr>
        <p:spPr bwMode="auto">
          <a:xfrm>
            <a:off x="7696200" y="3352800"/>
            <a:ext cx="1295400" cy="533400"/>
          </a:xfrm>
          <a:prstGeom prst="ellipse">
            <a:avLst/>
          </a:prstGeom>
          <a:solidFill>
            <a:schemeClr val="accent1">
              <a:alpha val="0"/>
            </a:schemeClr>
          </a:solidFill>
          <a:ln w="19050">
            <a:solidFill>
              <a:schemeClr val="tx1"/>
            </a:solidFill>
            <a:round/>
            <a:headEnd/>
            <a:tailEnd/>
          </a:ln>
        </p:spPr>
        <p:txBody>
          <a:bodyPr wrap="none" anchor="ctr"/>
          <a:lstStyle/>
          <a:p>
            <a:endParaRPr lang="en-US"/>
          </a:p>
        </p:txBody>
      </p:sp>
      <p:sp>
        <p:nvSpPr>
          <p:cNvPr id="59396" name="Text Box 5"/>
          <p:cNvSpPr txBox="1">
            <a:spLocks noChangeArrowheads="1"/>
          </p:cNvSpPr>
          <p:nvPr/>
        </p:nvSpPr>
        <p:spPr bwMode="auto">
          <a:xfrm>
            <a:off x="5791200" y="2667000"/>
            <a:ext cx="2576513" cy="4064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sz="2000" dirty="0">
                <a:latin typeface="Arial" charset="0"/>
              </a:rPr>
              <a:t>(229/333)/(129/5223)</a:t>
            </a:r>
          </a:p>
        </p:txBody>
      </p:sp>
      <p:sp>
        <p:nvSpPr>
          <p:cNvPr id="59397" name="Line 6"/>
          <p:cNvSpPr>
            <a:spLocks noChangeShapeType="1"/>
          </p:cNvSpPr>
          <p:nvPr/>
        </p:nvSpPr>
        <p:spPr bwMode="auto">
          <a:xfrm>
            <a:off x="7543800" y="3048000"/>
            <a:ext cx="4572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59398" name="Slide Number Placeholder 1"/>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11DDF378-F93C-9948-A965-860943A249C4}" type="slidenum">
              <a:rPr lang="en-US" sz="1400">
                <a:latin typeface="Arial" charset="0"/>
              </a:rPr>
              <a:pPr/>
              <a:t>18</a:t>
            </a:fld>
            <a:endParaRPr lang="en-US" sz="1400">
              <a:latin typeface="Arial" charset="0"/>
            </a:endParaRPr>
          </a:p>
        </p:txBody>
      </p:sp>
    </p:spTree>
    <p:extLst>
      <p:ext uri="{BB962C8B-B14F-4D97-AF65-F5344CB8AC3E}">
        <p14:creationId xmlns:p14="http://schemas.microsoft.com/office/powerpoint/2010/main" val="10095497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457200" y="2209800"/>
            <a:ext cx="8229600" cy="3200400"/>
          </a:xfrm>
          <a:noFill/>
          <a:ln>
            <a:solidFill>
              <a:schemeClr val="tx1"/>
            </a:solidFill>
            <a:miter lim="800000"/>
            <a:headEnd/>
            <a:tailEnd/>
          </a:ln>
        </p:spPr>
        <p:txBody>
          <a:bodyPr/>
          <a:lstStyle/>
          <a:p>
            <a:pPr eaLnBrk="1" hangingPunct="1"/>
            <a:r>
              <a:rPr lang="en-US" sz="3200">
                <a:latin typeface="Tahoma" charset="0"/>
                <a:ea typeface="ＭＳ Ｐゴシック" charset="0"/>
              </a:rPr>
              <a:t>Pre-Test Probability of Trisomy 21 = 6%</a:t>
            </a:r>
            <a:br>
              <a:rPr lang="en-US" sz="3200">
                <a:latin typeface="Tahoma" charset="0"/>
                <a:ea typeface="ＭＳ Ｐゴシック" charset="0"/>
              </a:rPr>
            </a:br>
            <a:r>
              <a:rPr lang="en-US" sz="3200">
                <a:latin typeface="Tahoma" charset="0"/>
                <a:ea typeface="ＭＳ Ｐゴシック" charset="0"/>
              </a:rPr>
              <a:t>NT Positive for Trisomy 21 (</a:t>
            </a:r>
            <a:r>
              <a:rPr lang="en-US" sz="3200">
                <a:latin typeface="Tahoma" charset="0"/>
                <a:ea typeface="ＭＳ Ｐゴシック" charset="0"/>
                <a:cs typeface="Arial" charset="0"/>
              </a:rPr>
              <a:t>≥ 3.5 mm)</a:t>
            </a:r>
            <a:r>
              <a:rPr lang="en-US" sz="3200">
                <a:latin typeface="Tahoma" charset="0"/>
                <a:ea typeface="ＭＳ Ｐゴシック" charset="0"/>
              </a:rPr>
              <a:t/>
            </a:r>
            <a:br>
              <a:rPr lang="en-US" sz="3200">
                <a:latin typeface="Tahoma" charset="0"/>
                <a:ea typeface="ＭＳ Ｐゴシック" charset="0"/>
              </a:rPr>
            </a:br>
            <a:r>
              <a:rPr lang="en-US" sz="3200">
                <a:latin typeface="Tahoma" charset="0"/>
                <a:ea typeface="ＭＳ Ｐゴシック" charset="0"/>
              </a:rPr>
              <a:t>Post-NT Probability of Trisomy 21 = 31%</a:t>
            </a:r>
            <a:br>
              <a:rPr lang="en-US" sz="3200">
                <a:latin typeface="Tahoma" charset="0"/>
                <a:ea typeface="ＭＳ Ｐゴシック" charset="0"/>
              </a:rPr>
            </a:br>
            <a:r>
              <a:rPr lang="en-US" sz="3200">
                <a:latin typeface="Tahoma" charset="0"/>
                <a:ea typeface="ＭＳ Ｐゴシック" charset="0"/>
              </a:rPr>
              <a:t>Nasal Bone Absent</a:t>
            </a:r>
            <a:br>
              <a:rPr lang="en-US" sz="3200">
                <a:latin typeface="Tahoma" charset="0"/>
                <a:ea typeface="ＭＳ Ｐゴシック" charset="0"/>
              </a:rPr>
            </a:br>
            <a:r>
              <a:rPr lang="en-US" sz="3200">
                <a:latin typeface="Tahoma" charset="0"/>
                <a:ea typeface="ＭＳ Ｐゴシック" charset="0"/>
              </a:rPr>
              <a:t>LR(NBA) = 27.8</a:t>
            </a:r>
            <a:br>
              <a:rPr lang="en-US" sz="3200">
                <a:latin typeface="Tahoma" charset="0"/>
                <a:ea typeface="ＭＳ Ｐゴシック" charset="0"/>
              </a:rPr>
            </a:br>
            <a:r>
              <a:rPr lang="en-US" sz="3200">
                <a:latin typeface="Tahoma" charset="0"/>
                <a:ea typeface="ＭＳ Ｐゴシック" charset="0"/>
              </a:rPr>
              <a:t>Post-NBA Probability of Trisomy 21 = ?</a:t>
            </a:r>
          </a:p>
        </p:txBody>
      </p:sp>
      <p:sp>
        <p:nvSpPr>
          <p:cNvPr id="60418" name="Text Box 3"/>
          <p:cNvSpPr txBox="1">
            <a:spLocks noChangeArrowheads="1"/>
          </p:cNvSpPr>
          <p:nvPr/>
        </p:nvSpPr>
        <p:spPr bwMode="auto">
          <a:xfrm>
            <a:off x="1854200" y="304800"/>
            <a:ext cx="6076950" cy="1190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US" sz="3600">
                <a:latin typeface="Arial" charset="0"/>
              </a:rPr>
              <a:t>Clinical Scenario –Two Tests</a:t>
            </a:r>
          </a:p>
          <a:p>
            <a:pPr algn="ctr" eaLnBrk="1" hangingPunct="1"/>
            <a:endParaRPr lang="en-US" sz="3600">
              <a:latin typeface="Arial" charset="0"/>
            </a:endParaRPr>
          </a:p>
        </p:txBody>
      </p:sp>
      <p:sp>
        <p:nvSpPr>
          <p:cNvPr id="60419" name="Text Box 4"/>
          <p:cNvSpPr txBox="1">
            <a:spLocks noChangeArrowheads="1"/>
          </p:cNvSpPr>
          <p:nvPr/>
        </p:nvSpPr>
        <p:spPr bwMode="auto">
          <a:xfrm>
            <a:off x="1524000" y="1219200"/>
            <a:ext cx="271303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a:latin typeface="Arial" charset="0"/>
              </a:rPr>
              <a:t>Using Probabilities</a:t>
            </a:r>
          </a:p>
        </p:txBody>
      </p:sp>
      <p:sp>
        <p:nvSpPr>
          <p:cNvPr id="60420" name="Slide Number Placeholder 1"/>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9232F515-E312-7943-ABAF-09EC1D459FAC}" type="slidenum">
              <a:rPr lang="en-US" sz="1400"/>
              <a:pPr/>
              <a:t>19</a:t>
            </a:fld>
            <a:endParaRPr lang="en-US" sz="1400"/>
          </a:p>
        </p:txBody>
      </p:sp>
    </p:spTree>
    <p:extLst>
      <p:ext uri="{BB962C8B-B14F-4D97-AF65-F5344CB8AC3E}">
        <p14:creationId xmlns:p14="http://schemas.microsoft.com/office/powerpoint/2010/main" val="3319374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F70BC-D808-454A-90E9-688F3294AC34}"/>
              </a:ext>
            </a:extLst>
          </p:cNvPr>
          <p:cNvSpPr>
            <a:spLocks noGrp="1"/>
          </p:cNvSpPr>
          <p:nvPr>
            <p:ph type="title"/>
          </p:nvPr>
        </p:nvSpPr>
        <p:spPr/>
        <p:txBody>
          <a:bodyPr/>
          <a:lstStyle/>
          <a:p>
            <a:r>
              <a:rPr lang="en-US" dirty="0"/>
              <a:t>Outline: Combining Tests</a:t>
            </a:r>
          </a:p>
        </p:txBody>
      </p:sp>
      <p:sp>
        <p:nvSpPr>
          <p:cNvPr id="3" name="Content Placeholder 2">
            <a:extLst>
              <a:ext uri="{FF2B5EF4-FFF2-40B4-BE49-F238E27FC236}">
                <a16:creationId xmlns:a16="http://schemas.microsoft.com/office/drawing/2014/main" id="{1FC2FF06-2C78-4E61-B437-27663629B23F}"/>
              </a:ext>
            </a:extLst>
          </p:cNvPr>
          <p:cNvSpPr>
            <a:spLocks noGrp="1"/>
          </p:cNvSpPr>
          <p:nvPr>
            <p:ph idx="1"/>
          </p:nvPr>
        </p:nvSpPr>
        <p:spPr>
          <a:xfrm>
            <a:off x="685800" y="1905000"/>
            <a:ext cx="8229600" cy="4158189"/>
          </a:xfrm>
        </p:spPr>
        <p:txBody>
          <a:bodyPr/>
          <a:lstStyle/>
          <a:p>
            <a:r>
              <a:rPr lang="en-US" sz="2800" dirty="0"/>
              <a:t>Evaluating Predictions/Decision Curves Addendum</a:t>
            </a:r>
          </a:p>
          <a:p>
            <a:r>
              <a:rPr lang="en-US" sz="2800" dirty="0"/>
              <a:t>Independence Conditional on D+/D- (Hard!)</a:t>
            </a:r>
          </a:p>
          <a:p>
            <a:r>
              <a:rPr lang="en-US" sz="2800" dirty="0"/>
              <a:t>Recursive Partitioning / CART</a:t>
            </a:r>
          </a:p>
          <a:p>
            <a:r>
              <a:rPr lang="en-US" sz="2800" dirty="0"/>
              <a:t>Logistic Regression</a:t>
            </a:r>
          </a:p>
          <a:p>
            <a:pPr lvl="1"/>
            <a:r>
              <a:rPr lang="en-US" sz="2400" dirty="0"/>
              <a:t>Digression: Natural Logarithms</a:t>
            </a:r>
          </a:p>
          <a:p>
            <a:r>
              <a:rPr lang="en-US" sz="2800" dirty="0"/>
              <a:t>Variable (Test) Selection</a:t>
            </a:r>
          </a:p>
          <a:p>
            <a:r>
              <a:rPr lang="en-US" sz="2800" dirty="0"/>
              <a:t>Validation separate from derivation</a:t>
            </a:r>
          </a:p>
          <a:p>
            <a:r>
              <a:rPr lang="en-US" sz="2800" dirty="0"/>
              <a:t>NLST Risk Model</a:t>
            </a:r>
          </a:p>
          <a:p>
            <a:r>
              <a:rPr lang="en-US" sz="2800" dirty="0"/>
              <a:t>Low-Risk Appendicitis Rule</a:t>
            </a:r>
          </a:p>
          <a:p>
            <a:endParaRPr lang="en-US" sz="2800" dirty="0"/>
          </a:p>
          <a:p>
            <a:endParaRPr lang="en-US" sz="2800" dirty="0"/>
          </a:p>
          <a:p>
            <a:endParaRPr lang="en-US" sz="2800" dirty="0"/>
          </a:p>
          <a:p>
            <a:endParaRPr lang="en-US" sz="2800" dirty="0"/>
          </a:p>
        </p:txBody>
      </p:sp>
      <p:sp>
        <p:nvSpPr>
          <p:cNvPr id="4" name="Slide Number Placeholder 3">
            <a:extLst>
              <a:ext uri="{FF2B5EF4-FFF2-40B4-BE49-F238E27FC236}">
                <a16:creationId xmlns:a16="http://schemas.microsoft.com/office/drawing/2014/main" id="{17CC6EF3-9D77-4260-A735-C27570EAB86A}"/>
              </a:ext>
            </a:extLst>
          </p:cNvPr>
          <p:cNvSpPr>
            <a:spLocks noGrp="1"/>
          </p:cNvSpPr>
          <p:nvPr>
            <p:ph type="sldNum" sz="quarter" idx="12"/>
          </p:nvPr>
        </p:nvSpPr>
        <p:spPr/>
        <p:txBody>
          <a:bodyPr/>
          <a:lstStyle/>
          <a:p>
            <a:pPr>
              <a:defRPr/>
            </a:pPr>
            <a:fld id="{E70CF1B1-AA47-B34B-9B18-40744FAC0177}" type="slidenum">
              <a:rPr lang="en-US" smtClean="0"/>
              <a:pPr>
                <a:defRPr/>
              </a:pPr>
              <a:t>2</a:t>
            </a:fld>
            <a:endParaRPr lang="en-US"/>
          </a:p>
        </p:txBody>
      </p:sp>
    </p:spTree>
    <p:extLst>
      <p:ext uri="{BB962C8B-B14F-4D97-AF65-F5344CB8AC3E}">
        <p14:creationId xmlns:p14="http://schemas.microsoft.com/office/powerpoint/2010/main" val="26086264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ext Box 2"/>
          <p:cNvSpPr txBox="1">
            <a:spLocks noChangeArrowheads="1"/>
          </p:cNvSpPr>
          <p:nvPr/>
        </p:nvSpPr>
        <p:spPr bwMode="auto">
          <a:xfrm>
            <a:off x="1790700" y="304800"/>
            <a:ext cx="62039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US" sz="3600">
                <a:latin typeface="Arial" charset="0"/>
              </a:rPr>
              <a:t>Clinical Scenario – Two Tests</a:t>
            </a:r>
          </a:p>
        </p:txBody>
      </p:sp>
      <p:sp>
        <p:nvSpPr>
          <p:cNvPr id="61442" name="Rectangle 3"/>
          <p:cNvSpPr>
            <a:spLocks noChangeArrowheads="1"/>
          </p:cNvSpPr>
          <p:nvPr/>
        </p:nvSpPr>
        <p:spPr bwMode="auto">
          <a:xfrm>
            <a:off x="381000" y="1905000"/>
            <a:ext cx="8229600" cy="41910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nchor="ctr"/>
          <a:lstStyle/>
          <a:p>
            <a:pPr eaLnBrk="1" hangingPunct="1"/>
            <a:r>
              <a:rPr lang="en-US" sz="3600">
                <a:solidFill>
                  <a:schemeClr val="tx2"/>
                </a:solidFill>
              </a:rPr>
              <a:t>Pre-Test Odds of Tri21 = 0.064</a:t>
            </a:r>
            <a:br>
              <a:rPr lang="en-US" sz="3600">
                <a:solidFill>
                  <a:schemeClr val="tx2"/>
                </a:solidFill>
              </a:rPr>
            </a:br>
            <a:r>
              <a:rPr lang="en-US" sz="3600">
                <a:solidFill>
                  <a:schemeClr val="tx2"/>
                </a:solidFill>
              </a:rPr>
              <a:t>NT Positive (LR = 7.0)</a:t>
            </a:r>
            <a:br>
              <a:rPr lang="en-US" sz="3600">
                <a:solidFill>
                  <a:schemeClr val="tx2"/>
                </a:solidFill>
              </a:rPr>
            </a:br>
            <a:r>
              <a:rPr lang="en-US" sz="3600">
                <a:solidFill>
                  <a:schemeClr val="tx2"/>
                </a:solidFill>
              </a:rPr>
              <a:t>Post-Test Odds of Tri21 = 0.44</a:t>
            </a:r>
            <a:br>
              <a:rPr lang="en-US" sz="3600">
                <a:solidFill>
                  <a:schemeClr val="tx2"/>
                </a:solidFill>
              </a:rPr>
            </a:br>
            <a:r>
              <a:rPr lang="en-US" sz="3600">
                <a:solidFill>
                  <a:schemeClr val="tx2"/>
                </a:solidFill>
              </a:rPr>
              <a:t>Nasal Bone Absent (LR = 27.8?)</a:t>
            </a:r>
            <a:br>
              <a:rPr lang="en-US" sz="3600">
                <a:solidFill>
                  <a:schemeClr val="tx2"/>
                </a:solidFill>
              </a:rPr>
            </a:br>
            <a:r>
              <a:rPr lang="en-US" sz="3600">
                <a:solidFill>
                  <a:schemeClr val="tx2"/>
                </a:solidFill>
              </a:rPr>
              <a:t>Post-Test Odds of Tri21 = .44 x 27.8</a:t>
            </a:r>
            <a:br>
              <a:rPr lang="en-US" sz="3600">
                <a:solidFill>
                  <a:schemeClr val="tx2"/>
                </a:solidFill>
              </a:rPr>
            </a:br>
            <a:r>
              <a:rPr lang="en-US" sz="3600">
                <a:solidFill>
                  <a:schemeClr val="tx2"/>
                </a:solidFill>
              </a:rPr>
              <a:t>					   =    12.4?</a:t>
            </a:r>
            <a:br>
              <a:rPr lang="en-US" sz="3600">
                <a:solidFill>
                  <a:schemeClr val="tx2"/>
                </a:solidFill>
              </a:rPr>
            </a:br>
            <a:r>
              <a:rPr lang="en-US" sz="3600">
                <a:solidFill>
                  <a:schemeClr val="tx2"/>
                </a:solidFill>
              </a:rPr>
              <a:t>         (P = 12.4/(1+12.4) = 92.5%?)</a:t>
            </a:r>
          </a:p>
        </p:txBody>
      </p:sp>
      <p:sp>
        <p:nvSpPr>
          <p:cNvPr id="61443" name="Text Box 4"/>
          <p:cNvSpPr txBox="1">
            <a:spLocks noChangeArrowheads="1"/>
          </p:cNvSpPr>
          <p:nvPr/>
        </p:nvSpPr>
        <p:spPr bwMode="auto">
          <a:xfrm>
            <a:off x="1676400" y="1295400"/>
            <a:ext cx="1778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a:latin typeface="Arial" charset="0"/>
              </a:rPr>
              <a:t>Using Odds</a:t>
            </a:r>
          </a:p>
        </p:txBody>
      </p:sp>
      <p:sp>
        <p:nvSpPr>
          <p:cNvPr id="61444" name="Slide Number Placeholder 1"/>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F62B9CD9-5868-034A-ADEE-DF2234C09088}" type="slidenum">
              <a:rPr lang="en-US" sz="1400"/>
              <a:pPr/>
              <a:t>20</a:t>
            </a:fld>
            <a:endParaRPr lang="en-US" sz="1400"/>
          </a:p>
        </p:txBody>
      </p:sp>
    </p:spTree>
    <p:extLst>
      <p:ext uri="{BB962C8B-B14F-4D97-AF65-F5344CB8AC3E}">
        <p14:creationId xmlns:p14="http://schemas.microsoft.com/office/powerpoint/2010/main" val="40236212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a:xfrm>
            <a:off x="457200" y="274638"/>
            <a:ext cx="8229600" cy="1325562"/>
          </a:xfrm>
        </p:spPr>
        <p:txBody>
          <a:bodyPr/>
          <a:lstStyle/>
          <a:p>
            <a:pPr eaLnBrk="1" hangingPunct="1"/>
            <a:r>
              <a:rPr lang="en-US" sz="2800">
                <a:latin typeface="Arial" charset="0"/>
                <a:ea typeface="ＭＳ Ｐゴシック" charset="0"/>
              </a:rPr>
              <a:t>Clinical Scenario – Two Tests</a:t>
            </a:r>
            <a:br>
              <a:rPr lang="en-US" sz="2800">
                <a:latin typeface="Arial" charset="0"/>
                <a:ea typeface="ＭＳ Ｐゴシック" charset="0"/>
              </a:rPr>
            </a:br>
            <a:r>
              <a:rPr lang="en-US" sz="2800">
                <a:latin typeface="Arial" charset="0"/>
                <a:ea typeface="ＭＳ Ｐゴシック" charset="0"/>
              </a:rPr>
              <a:t>Pre-Test Probability of Trisomy 21 = 6%</a:t>
            </a:r>
            <a:br>
              <a:rPr lang="en-US" sz="2800">
                <a:latin typeface="Arial" charset="0"/>
                <a:ea typeface="ＭＳ Ｐゴシック" charset="0"/>
              </a:rPr>
            </a:br>
            <a:r>
              <a:rPr lang="en-US" sz="2800">
                <a:latin typeface="Arial" charset="0"/>
                <a:ea typeface="ＭＳ Ｐゴシック" charset="0"/>
              </a:rPr>
              <a:t>NT </a:t>
            </a:r>
            <a:r>
              <a:rPr lang="en-US" sz="2800">
                <a:latin typeface="Arial" charset="0"/>
                <a:ea typeface="ＭＳ Ｐゴシック" charset="0"/>
                <a:cs typeface="Arial" charset="0"/>
              </a:rPr>
              <a:t>≥ 3.5 mm AND Nasal Bone Absent</a:t>
            </a:r>
          </a:p>
        </p:txBody>
      </p:sp>
      <p:pic>
        <p:nvPicPr>
          <p:cNvPr id="62466" name="Picture 3" descr="08-03_m"/>
          <p:cNvPicPr>
            <a:picLocks noChangeAspect="1" noChangeArrowheads="1"/>
          </p:cNvPicPr>
          <p:nvPr/>
        </p:nvPicPr>
        <p:blipFill>
          <a:blip r:embed="rId3">
            <a:extLst>
              <a:ext uri="{28A0092B-C50C-407E-A947-70E740481C1C}">
                <a14:useLocalDpi xmlns:a14="http://schemas.microsoft.com/office/drawing/2010/main" val="0"/>
              </a:ext>
            </a:extLst>
          </a:blip>
          <a:srcRect l="18355" t="3802" r="14685"/>
          <a:stretch>
            <a:fillRect/>
          </a:stretch>
        </p:blipFill>
        <p:spPr bwMode="auto">
          <a:xfrm>
            <a:off x="152400" y="1676400"/>
            <a:ext cx="8991600" cy="4849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2467" name="Slide Number Placeholder 1"/>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5BBD38DE-33E4-6047-A282-2CAD961C3820}" type="slidenum">
              <a:rPr lang="en-US" sz="1400">
                <a:latin typeface="Arial" charset="0"/>
              </a:rPr>
              <a:pPr/>
              <a:t>21</a:t>
            </a:fld>
            <a:endParaRPr lang="en-US" sz="1400">
              <a:latin typeface="Arial" charset="0"/>
            </a:endParaRPr>
          </a:p>
        </p:txBody>
      </p:sp>
    </p:spTree>
    <p:extLst>
      <p:ext uri="{BB962C8B-B14F-4D97-AF65-F5344CB8AC3E}">
        <p14:creationId xmlns:p14="http://schemas.microsoft.com/office/powerpoint/2010/main" val="39446238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idx="4294967295"/>
          </p:nvPr>
        </p:nvSpPr>
        <p:spPr/>
        <p:txBody>
          <a:bodyPr/>
          <a:lstStyle/>
          <a:p>
            <a:pPr eaLnBrk="1" hangingPunct="1"/>
            <a:r>
              <a:rPr lang="en-US" sz="4000">
                <a:latin typeface="Tahoma" charset="0"/>
                <a:ea typeface="ＭＳ Ｐゴシック" charset="0"/>
              </a:rPr>
              <a:t>Question</a:t>
            </a:r>
          </a:p>
        </p:txBody>
      </p:sp>
      <p:sp>
        <p:nvSpPr>
          <p:cNvPr id="64514" name="Rectangle 3"/>
          <p:cNvSpPr>
            <a:spLocks noGrp="1" noChangeArrowheads="1"/>
          </p:cNvSpPr>
          <p:nvPr>
            <p:ph type="body" idx="4294967295"/>
          </p:nvPr>
        </p:nvSpPr>
        <p:spPr>
          <a:xfrm>
            <a:off x="1182688" y="2225675"/>
            <a:ext cx="7772400" cy="3906838"/>
          </a:xfrm>
        </p:spPr>
        <p:txBody>
          <a:bodyPr/>
          <a:lstStyle/>
          <a:p>
            <a:pPr marL="609600" indent="-609600" eaLnBrk="1" hangingPunct="1">
              <a:lnSpc>
                <a:spcPct val="90000"/>
              </a:lnSpc>
              <a:buFont typeface="Wingdings" charset="0"/>
              <a:buNone/>
            </a:pPr>
            <a:r>
              <a:rPr lang="en-US">
                <a:latin typeface="Tahoma" charset="0"/>
                <a:ea typeface="ＭＳ Ｐゴシック" charset="0"/>
              </a:rPr>
              <a:t>NT “positive” and Nasal Bone Absent.  What is probability of Trisomy 21?</a:t>
            </a:r>
          </a:p>
          <a:p>
            <a:pPr marL="609600" indent="-609600" eaLnBrk="1" hangingPunct="1">
              <a:lnSpc>
                <a:spcPct val="90000"/>
              </a:lnSpc>
              <a:buFont typeface="Wingdings" charset="0"/>
              <a:buAutoNum type="alphaLcParenR"/>
            </a:pPr>
            <a:r>
              <a:rPr lang="en-US">
                <a:latin typeface="Tahoma" charset="0"/>
                <a:ea typeface="ＭＳ Ｐゴシック" charset="0"/>
              </a:rPr>
              <a:t>&lt; 92.5%</a:t>
            </a:r>
          </a:p>
          <a:p>
            <a:pPr marL="609600" indent="-609600" eaLnBrk="1" hangingPunct="1">
              <a:lnSpc>
                <a:spcPct val="90000"/>
              </a:lnSpc>
              <a:buFont typeface="Wingdings" charset="0"/>
              <a:buAutoNum type="alphaLcParenR"/>
            </a:pPr>
            <a:r>
              <a:rPr lang="en-US">
                <a:latin typeface="Tahoma" charset="0"/>
                <a:ea typeface="ＭＳ Ｐゴシック" charset="0"/>
              </a:rPr>
              <a:t>= 92.5%</a:t>
            </a:r>
          </a:p>
          <a:p>
            <a:pPr marL="609600" indent="-609600" eaLnBrk="1" hangingPunct="1">
              <a:lnSpc>
                <a:spcPct val="90000"/>
              </a:lnSpc>
              <a:buFont typeface="Wingdings" charset="0"/>
              <a:buAutoNum type="alphaLcParenR"/>
            </a:pPr>
            <a:r>
              <a:rPr lang="en-US">
                <a:latin typeface="Tahoma" charset="0"/>
                <a:ea typeface="ＭＳ Ｐゴシック" charset="0"/>
              </a:rPr>
              <a:t>&gt; 92.5%</a:t>
            </a:r>
          </a:p>
          <a:p>
            <a:pPr marL="609600" indent="-609600" eaLnBrk="1" hangingPunct="1">
              <a:lnSpc>
                <a:spcPct val="90000"/>
              </a:lnSpc>
              <a:buFont typeface="Wingdings" charset="0"/>
              <a:buAutoNum type="alphaLcParenR"/>
            </a:pPr>
            <a:r>
              <a:rPr lang="en-US">
                <a:latin typeface="Tahoma" charset="0"/>
                <a:ea typeface="ＭＳ Ｐゴシック" charset="0"/>
              </a:rPr>
              <a:t>Cannot say		</a:t>
            </a:r>
          </a:p>
        </p:txBody>
      </p:sp>
      <p:sp>
        <p:nvSpPr>
          <p:cNvPr id="64515" name="Slide Number Placeholder 1"/>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3CF5B36B-3D8E-C547-AEE9-4D04BEDA7AF6}" type="slidenum">
              <a:rPr lang="en-US" sz="1400"/>
              <a:pPr/>
              <a:t>22</a:t>
            </a:fld>
            <a:endParaRPr lang="en-US" sz="1400"/>
          </a:p>
        </p:txBody>
      </p:sp>
    </p:spTree>
    <p:extLst>
      <p:ext uri="{BB962C8B-B14F-4D97-AF65-F5344CB8AC3E}">
        <p14:creationId xmlns:p14="http://schemas.microsoft.com/office/powerpoint/2010/main" val="11646947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title" idx="4294967295"/>
          </p:nvPr>
        </p:nvSpPr>
        <p:spPr/>
        <p:txBody>
          <a:bodyPr/>
          <a:lstStyle/>
          <a:p>
            <a:pPr eaLnBrk="1" hangingPunct="1">
              <a:defRPr/>
            </a:pPr>
            <a:r>
              <a:rPr lang="en-US" sz="4000">
                <a:cs typeface="+mj-cs"/>
              </a:rPr>
              <a:t>Answer</a:t>
            </a:r>
          </a:p>
        </p:txBody>
      </p:sp>
      <p:graphicFrame>
        <p:nvGraphicFramePr>
          <p:cNvPr id="305229" name="Group 77"/>
          <p:cNvGraphicFramePr>
            <a:graphicFrameLocks noGrp="1"/>
          </p:cNvGraphicFramePr>
          <p:nvPr>
            <p:ph idx="4294967295"/>
          </p:nvPr>
        </p:nvGraphicFramePr>
        <p:xfrm>
          <a:off x="457200" y="1600200"/>
          <a:ext cx="7620000" cy="4486276"/>
        </p:xfrm>
        <a:graphic>
          <a:graphicData uri="http://schemas.openxmlformats.org/drawingml/2006/table">
            <a:tbl>
              <a:tblPr/>
              <a:tblGrid>
                <a:gridCol w="10668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gridCol w="2057400">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tblGrid>
              <a:tr h="10112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Times New Roman" charset="0"/>
                        </a:rPr>
                        <a:t>NT</a:t>
                      </a: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Times New Roman" charset="0"/>
                        </a:rPr>
                        <a:t>NBA</a:t>
                      </a: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Times New Roman" charset="0"/>
                        </a:rPr>
                        <a:t>Tri21+</a:t>
                      </a: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Times New Roman" charset="0"/>
                        </a:rPr>
                        <a:t>Tri21-</a:t>
                      </a: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Post Test Prob*</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905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Times New Roman" charset="0"/>
                        </a:rPr>
                        <a:t>Pos</a:t>
                      </a: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Times New Roman" charset="0"/>
                        </a:rPr>
                        <a:t>Pos</a:t>
                      </a: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158</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36</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158/(158+36)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81%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715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Times New Roman" charset="0"/>
                        </a:rPr>
                        <a:t>Pos</a:t>
                      </a: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Times New Roman" charset="0"/>
                        </a:rPr>
                        <a:t>Neg</a:t>
                      </a: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54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442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54/(54+442)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11%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508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Times New Roman" charset="0"/>
                        </a:rPr>
                        <a:t>Neg</a:t>
                      </a: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Times New Roman" charset="0"/>
                        </a:rPr>
                        <a:t>Pos</a:t>
                      </a: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71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93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71/(71+93)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43%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715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Times New Roman" charset="0"/>
                        </a:rPr>
                        <a:t>Neg</a:t>
                      </a: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Times New Roman" charset="0"/>
                        </a:rPr>
                        <a:t>Neg</a:t>
                      </a: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50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4652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 50/(50+4652)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905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Courier New" charset="0"/>
                          <a:ea typeface="ＭＳ Ｐゴシック" charset="0"/>
                          <a:cs typeface="Times New Roman" charset="0"/>
                        </a:rPr>
                        <a:t>Total</a:t>
                      </a: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Courier New" charset="0"/>
                          <a:ea typeface="ＭＳ Ｐゴシック" charset="0"/>
                          <a:cs typeface="Times New Roman" charset="0"/>
                        </a:rPr>
                        <a:t>Total</a:t>
                      </a: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Times New Roman" charset="0"/>
                        </a:rPr>
                        <a:t>333</a:t>
                      </a: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Times New Roman" charset="0"/>
                        </a:rPr>
                        <a:t>5223</a:t>
                      </a: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333/(333+5223)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6%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65589" name="Text Box 68"/>
          <p:cNvSpPr txBox="1">
            <a:spLocks noChangeArrowheads="1"/>
          </p:cNvSpPr>
          <p:nvPr/>
        </p:nvSpPr>
        <p:spPr bwMode="auto">
          <a:xfrm>
            <a:off x="4572000" y="6248400"/>
            <a:ext cx="415766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a:latin typeface="Arial" charset="0"/>
              </a:rPr>
              <a:t>*Assumes pre-test prob = 6%</a:t>
            </a:r>
          </a:p>
        </p:txBody>
      </p:sp>
      <p:sp>
        <p:nvSpPr>
          <p:cNvPr id="305230" name="Oval 78"/>
          <p:cNvSpPr>
            <a:spLocks noChangeArrowheads="1"/>
          </p:cNvSpPr>
          <p:nvPr/>
        </p:nvSpPr>
        <p:spPr bwMode="auto">
          <a:xfrm>
            <a:off x="6781800" y="2743200"/>
            <a:ext cx="1219200" cy="685800"/>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65591" name="Slide Number Placeholder 1"/>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CC746EFE-F394-9042-9CBC-496859FD7E79}" type="slidenum">
              <a:rPr lang="en-US" sz="1400">
                <a:latin typeface="Arial" charset="0"/>
              </a:rPr>
              <a:pPr/>
              <a:t>23</a:t>
            </a:fld>
            <a:endParaRPr lang="en-US" sz="1400">
              <a:latin typeface="Arial" charset="0"/>
            </a:endParaRPr>
          </a:p>
        </p:txBody>
      </p:sp>
    </p:spTree>
    <p:extLst>
      <p:ext uri="{BB962C8B-B14F-4D97-AF65-F5344CB8AC3E}">
        <p14:creationId xmlns:p14="http://schemas.microsoft.com/office/powerpoint/2010/main" val="14274575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5230"/>
                                        </p:tgtEl>
                                        <p:attrNameLst>
                                          <p:attrName>style.visibility</p:attrName>
                                        </p:attrNameLst>
                                      </p:cBhvr>
                                      <p:to>
                                        <p:strVal val="visible"/>
                                      </p:to>
                                    </p:set>
                                    <p:anim calcmode="lin" valueType="num">
                                      <p:cBhvr additive="base">
                                        <p:cTn id="7" dur="500" fill="hold"/>
                                        <p:tgtEl>
                                          <p:spTgt spid="305230"/>
                                        </p:tgtEl>
                                        <p:attrNameLst>
                                          <p:attrName>ppt_x</p:attrName>
                                        </p:attrNameLst>
                                      </p:cBhvr>
                                      <p:tavLst>
                                        <p:tav tm="0">
                                          <p:val>
                                            <p:strVal val="#ppt_x"/>
                                          </p:val>
                                        </p:tav>
                                        <p:tav tm="100000">
                                          <p:val>
                                            <p:strVal val="#ppt_x"/>
                                          </p:val>
                                        </p:tav>
                                      </p:tavLst>
                                    </p:anim>
                                    <p:anim calcmode="lin" valueType="num">
                                      <p:cBhvr additive="base">
                                        <p:cTn id="8" dur="500" fill="hold"/>
                                        <p:tgtEl>
                                          <p:spTgt spid="3052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23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p:txBody>
          <a:bodyPr/>
          <a:lstStyle/>
          <a:p>
            <a:pPr eaLnBrk="1" hangingPunct="1"/>
            <a:r>
              <a:rPr lang="en-US" sz="4000">
                <a:latin typeface="Tahoma" charset="0"/>
                <a:ea typeface="ＭＳ Ｐゴシック" charset="0"/>
              </a:rPr>
              <a:t>Question</a:t>
            </a:r>
          </a:p>
        </p:txBody>
      </p:sp>
      <p:sp>
        <p:nvSpPr>
          <p:cNvPr id="66562" name="Rectangle 3"/>
          <p:cNvSpPr>
            <a:spLocks noGrp="1" noChangeArrowheads="1"/>
          </p:cNvSpPr>
          <p:nvPr>
            <p:ph type="body" idx="1"/>
          </p:nvPr>
        </p:nvSpPr>
        <p:spPr>
          <a:xfrm>
            <a:off x="1182688" y="2225675"/>
            <a:ext cx="7772400" cy="3906838"/>
          </a:xfrm>
        </p:spPr>
        <p:txBody>
          <a:bodyPr/>
          <a:lstStyle/>
          <a:p>
            <a:pPr eaLnBrk="1" hangingPunct="1">
              <a:lnSpc>
                <a:spcPct val="90000"/>
              </a:lnSpc>
              <a:buFont typeface="Wingdings" charset="0"/>
              <a:buNone/>
            </a:pPr>
            <a:r>
              <a:rPr lang="en-US" dirty="0">
                <a:latin typeface="Tahoma" charset="0"/>
                <a:ea typeface="ＭＳ Ｐゴシック" charset="0"/>
              </a:rPr>
              <a:t>Can we use the post-test odds after a positive Nuchal Translucency as the pre-test odds for the positive Nasal Bone Examination?</a:t>
            </a:r>
          </a:p>
          <a:p>
            <a:pPr eaLnBrk="1" hangingPunct="1">
              <a:lnSpc>
                <a:spcPct val="90000"/>
              </a:lnSpc>
              <a:buFont typeface="Wingdings" charset="0"/>
              <a:buNone/>
            </a:pPr>
            <a:r>
              <a:rPr lang="en-US" dirty="0">
                <a:latin typeface="Tahoma" charset="0"/>
                <a:ea typeface="ＭＳ Ｐゴシック" charset="0"/>
              </a:rPr>
              <a:t>i.e., can we combine the positive results by multiplying their LRs?</a:t>
            </a:r>
          </a:p>
          <a:p>
            <a:pPr eaLnBrk="1" hangingPunct="1">
              <a:lnSpc>
                <a:spcPct val="90000"/>
              </a:lnSpc>
              <a:buFont typeface="Wingdings" charset="0"/>
              <a:buNone/>
            </a:pPr>
            <a:r>
              <a:rPr lang="en-US" sz="2400" dirty="0">
                <a:latin typeface="Tahoma" charset="0"/>
                <a:ea typeface="ＭＳ Ｐゴシック" charset="0"/>
              </a:rPr>
              <a:t>		   LR(NT+, </a:t>
            </a:r>
            <a:r>
              <a:rPr lang="en-US" sz="2400" dirty="0" smtClean="0">
                <a:latin typeface="Tahoma" charset="0"/>
                <a:ea typeface="ＭＳ Ｐゴシック" charset="0"/>
              </a:rPr>
              <a:t>NBA </a:t>
            </a:r>
            <a:r>
              <a:rPr lang="en-US" sz="2400" dirty="0">
                <a:latin typeface="Tahoma" charset="0"/>
                <a:ea typeface="ＭＳ Ｐゴシック" charset="0"/>
              </a:rPr>
              <a:t>+) = LR(NT +) x </a:t>
            </a:r>
            <a:r>
              <a:rPr lang="en-US" sz="2400" dirty="0" smtClean="0">
                <a:latin typeface="Tahoma" charset="0"/>
                <a:ea typeface="ＭＳ Ｐゴシック" charset="0"/>
              </a:rPr>
              <a:t>LR(NBA </a:t>
            </a:r>
            <a:r>
              <a:rPr lang="en-US" sz="2400" dirty="0">
                <a:latin typeface="Tahoma" charset="0"/>
                <a:ea typeface="ＭＳ Ｐゴシック" charset="0"/>
              </a:rPr>
              <a:t>+) ?</a:t>
            </a:r>
          </a:p>
          <a:p>
            <a:pPr eaLnBrk="1" hangingPunct="1">
              <a:lnSpc>
                <a:spcPct val="90000"/>
              </a:lnSpc>
              <a:buFont typeface="Wingdings" charset="0"/>
              <a:buNone/>
            </a:pPr>
            <a:r>
              <a:rPr lang="en-US" sz="2400" dirty="0">
                <a:latin typeface="Tahoma" charset="0"/>
                <a:ea typeface="ＭＳ Ｐゴシック" charset="0"/>
              </a:rPr>
              <a:t>				        =       7.0         x      27.8  ?</a:t>
            </a:r>
          </a:p>
          <a:p>
            <a:pPr eaLnBrk="1" hangingPunct="1">
              <a:lnSpc>
                <a:spcPct val="90000"/>
              </a:lnSpc>
              <a:buFont typeface="Wingdings" charset="0"/>
              <a:buNone/>
            </a:pPr>
            <a:r>
              <a:rPr lang="en-US" sz="2400" dirty="0">
                <a:latin typeface="Tahoma" charset="0"/>
                <a:ea typeface="ＭＳ Ｐゴシック" charset="0"/>
              </a:rPr>
              <a:t>				        = 	      194 ?</a:t>
            </a:r>
          </a:p>
        </p:txBody>
      </p:sp>
      <p:sp>
        <p:nvSpPr>
          <p:cNvPr id="66563" name="Slide Number Placeholder 1"/>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CD26494F-95EA-1845-ABC2-470ADBC7A2A7}" type="slidenum">
              <a:rPr lang="en-US" sz="1400"/>
              <a:pPr/>
              <a:t>24</a:t>
            </a:fld>
            <a:endParaRPr lang="en-US" sz="1400"/>
          </a:p>
        </p:txBody>
      </p:sp>
    </p:spTree>
    <p:extLst>
      <p:ext uri="{BB962C8B-B14F-4D97-AF65-F5344CB8AC3E}">
        <p14:creationId xmlns:p14="http://schemas.microsoft.com/office/powerpoint/2010/main" val="33520575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a:xfrm>
            <a:off x="1150938" y="214313"/>
            <a:ext cx="7793037" cy="928687"/>
          </a:xfrm>
        </p:spPr>
        <p:txBody>
          <a:bodyPr/>
          <a:lstStyle/>
          <a:p>
            <a:pPr eaLnBrk="1" hangingPunct="1"/>
            <a:r>
              <a:rPr lang="en-US" sz="4000" dirty="0">
                <a:latin typeface="Arial" charset="0"/>
                <a:ea typeface="ＭＳ Ｐゴシック" charset="0"/>
              </a:rPr>
              <a:t>Answer = No</a:t>
            </a:r>
          </a:p>
        </p:txBody>
      </p:sp>
      <p:graphicFrame>
        <p:nvGraphicFramePr>
          <p:cNvPr id="504835" name="Group 3"/>
          <p:cNvGraphicFramePr>
            <a:graphicFrameLocks noGrp="1"/>
          </p:cNvGraphicFramePr>
          <p:nvPr>
            <p:ph idx="1"/>
            <p:extLst>
              <p:ext uri="{D42A27DB-BD31-4B8C-83A1-F6EECF244321}">
                <p14:modId xmlns:p14="http://schemas.microsoft.com/office/powerpoint/2010/main" val="3926111295"/>
              </p:ext>
            </p:extLst>
          </p:nvPr>
        </p:nvGraphicFramePr>
        <p:xfrm>
          <a:off x="762000" y="1723949"/>
          <a:ext cx="8229600" cy="4402214"/>
        </p:xfrm>
        <a:graphic>
          <a:graphicData uri="http://schemas.openxmlformats.org/drawingml/2006/table">
            <a:tbl>
              <a:tblPr/>
              <a:tblGrid>
                <a:gridCol w="13716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gridCol w="8382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gridCol w="841375">
                  <a:extLst>
                    <a:ext uri="{9D8B030D-6E8A-4147-A177-3AD203B41FA5}">
                      <a16:colId xmlns:a16="http://schemas.microsoft.com/office/drawing/2014/main" val="20005"/>
                    </a:ext>
                  </a:extLst>
                </a:gridCol>
                <a:gridCol w="1216025">
                  <a:extLst>
                    <a:ext uri="{9D8B030D-6E8A-4147-A177-3AD203B41FA5}">
                      <a16:colId xmlns:a16="http://schemas.microsoft.com/office/drawing/2014/main" val="20006"/>
                    </a:ext>
                  </a:extLst>
                </a:gridCol>
              </a:tblGrid>
              <a:tr h="97718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Times New Roman" charset="0"/>
                        </a:rPr>
                        <a:t>NT</a:t>
                      </a: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ea typeface="ＭＳ Ｐゴシック" charset="0"/>
                          <a:cs typeface="Times New Roman" charset="0"/>
                        </a:rPr>
                        <a:t>NBA</a:t>
                      </a:r>
                      <a:endParaRPr kumimoji="0" lang="en-US" sz="2000" b="0" i="0" u="none" strike="noStrike" cap="none" normalizeH="0" baseline="0" dirty="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Times New Roman" charset="0"/>
                        </a:rPr>
                        <a:t>Trisomy 21</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Times New Roman" charset="0"/>
                        </a:rPr>
                        <a:t>+</a:t>
                      </a: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ea typeface="ＭＳ Ｐゴシック" charset="0"/>
                          <a:cs typeface="Times New Roman" charset="0"/>
                        </a:rPr>
                        <a:t>%</a:t>
                      </a:r>
                      <a:endParaRPr kumimoji="0" lang="en-US" sz="2000" b="0" i="0" u="none" strike="noStrike" cap="none" normalizeH="0" baseline="0" dirty="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Times New Roman" charset="0"/>
                        </a:rPr>
                        <a:t>Trisomy 21</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Times New Roman" charset="0"/>
                        </a:rPr>
                        <a:t>-</a:t>
                      </a: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Times New Roman" charset="0"/>
                        </a:rPr>
                        <a:t>%</a:t>
                      </a: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Times New Roman" charset="0"/>
                        </a:rPr>
                        <a:t>LR</a:t>
                      </a: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6395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Times New Roman" charset="0"/>
                        </a:rPr>
                        <a:t>Pos</a:t>
                      </a: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a:ln>
                            <a:noFill/>
                          </a:ln>
                          <a:solidFill>
                            <a:schemeClr val="tx1"/>
                          </a:solidFill>
                          <a:effectLst/>
                          <a:latin typeface="Arial" charset="0"/>
                          <a:ea typeface="ＭＳ Ｐゴシック" charset="0"/>
                          <a:cs typeface="Times New Roman" charset="0"/>
                        </a:rPr>
                        <a:t>Pos</a:t>
                      </a:r>
                      <a:endParaRPr kumimoji="0" lang="en-US" sz="2000" b="0" i="0" u="none" strike="noStrike" cap="none" normalizeH="0" baseline="0" dirty="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158</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47%</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36</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0.7%</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 69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5225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Times New Roman" charset="0"/>
                        </a:rPr>
                        <a:t>Pos</a:t>
                      </a: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Times New Roman" charset="0"/>
                        </a:rPr>
                        <a:t>Neg</a:t>
                      </a: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54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16%</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442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8.5%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   1.9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6395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Times New Roman" charset="0"/>
                        </a:rPr>
                        <a:t>Neg</a:t>
                      </a: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Times New Roman" charset="0"/>
                        </a:rPr>
                        <a:t>Pos</a:t>
                      </a: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71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21%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93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1.8%</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   12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5225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Times New Roman" charset="0"/>
                        </a:rPr>
                        <a:t>Neg</a:t>
                      </a: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Times New Roman" charset="0"/>
                        </a:rPr>
                        <a:t>Neg</a:t>
                      </a: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50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15%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4652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89%</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   0.2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6395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Courier New" charset="0"/>
                          <a:ea typeface="ＭＳ Ｐゴシック" charset="0"/>
                          <a:cs typeface="Times New Roman" charset="0"/>
                        </a:rPr>
                        <a:t>Total</a:t>
                      </a: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Courier New" charset="0"/>
                          <a:ea typeface="ＭＳ Ｐゴシック" charset="0"/>
                          <a:cs typeface="Times New Roman" charset="0"/>
                        </a:rPr>
                        <a:t>Total</a:t>
                      </a:r>
                      <a:endParaRPr kumimoji="0" lang="en-US" sz="2000" b="0" i="0" u="none" strike="noStrike" cap="none" normalizeH="0" baseline="0" dirty="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Times New Roman" charset="0"/>
                        </a:rPr>
                        <a:t>333</a:t>
                      </a: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Times New Roman" charset="0"/>
                        </a:rPr>
                        <a:t>100%</a:t>
                      </a: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Times New Roman" charset="0"/>
                        </a:rPr>
                        <a:t>5223</a:t>
                      </a: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Times New Roman" charset="0"/>
                        </a:rPr>
                        <a:t>100%</a:t>
                      </a: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ea typeface="ＭＳ Ｐゴシック" charset="0"/>
                          <a:cs typeface="Times New Roman"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67644" name="Oval 61"/>
          <p:cNvSpPr>
            <a:spLocks noChangeArrowheads="1"/>
          </p:cNvSpPr>
          <p:nvPr/>
        </p:nvSpPr>
        <p:spPr bwMode="auto">
          <a:xfrm>
            <a:off x="7924800" y="3048000"/>
            <a:ext cx="990600" cy="381000"/>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67645" name="Text Box 62"/>
          <p:cNvSpPr txBox="1">
            <a:spLocks noChangeArrowheads="1"/>
          </p:cNvSpPr>
          <p:nvPr/>
        </p:nvSpPr>
        <p:spPr bwMode="auto">
          <a:xfrm>
            <a:off x="8061325" y="1905000"/>
            <a:ext cx="1082675" cy="406400"/>
          </a:xfrm>
          <a:prstGeom prst="rect">
            <a:avLst/>
          </a:prstGeom>
          <a:solidFill>
            <a:schemeClr val="bg1"/>
          </a:solidFill>
          <a:ln w="9525">
            <a:solidFill>
              <a:schemeClr val="tx1"/>
            </a:solidFill>
            <a:miter lim="800000"/>
            <a:headEnd/>
            <a:tailEnd/>
          </a:ln>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sz="2000" dirty="0">
                <a:latin typeface="Arial" charset="0"/>
              </a:rPr>
              <a:t>Not 194</a:t>
            </a:r>
          </a:p>
        </p:txBody>
      </p:sp>
      <p:sp>
        <p:nvSpPr>
          <p:cNvPr id="67646" name="Line 63"/>
          <p:cNvSpPr>
            <a:spLocks noChangeShapeType="1"/>
          </p:cNvSpPr>
          <p:nvPr/>
        </p:nvSpPr>
        <p:spPr bwMode="auto">
          <a:xfrm flipH="1">
            <a:off x="8534400" y="2286000"/>
            <a:ext cx="7620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67647" name="Text Box 64"/>
          <p:cNvSpPr txBox="1">
            <a:spLocks noChangeArrowheads="1"/>
          </p:cNvSpPr>
          <p:nvPr/>
        </p:nvSpPr>
        <p:spPr bwMode="auto">
          <a:xfrm>
            <a:off x="533400" y="6248400"/>
            <a:ext cx="8229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ct val="50000"/>
              </a:spcBef>
            </a:pPr>
            <a:r>
              <a:rPr lang="en-US">
                <a:latin typeface="Arial" charset="0"/>
              </a:rPr>
              <a:t>158/(158 + 36) = 81%, not 92.5%</a:t>
            </a:r>
          </a:p>
        </p:txBody>
      </p:sp>
      <p:sp>
        <p:nvSpPr>
          <p:cNvPr id="67648" name="Slide Number Placeholder 1"/>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E9D0D603-C1B4-124B-919C-E215E84D8B47}" type="slidenum">
              <a:rPr lang="en-US" sz="1400">
                <a:latin typeface="Arial" charset="0"/>
              </a:rPr>
              <a:pPr/>
              <a:t>25</a:t>
            </a:fld>
            <a:endParaRPr lang="en-US" sz="1400">
              <a:latin typeface="Arial" charset="0"/>
            </a:endParaRPr>
          </a:p>
        </p:txBody>
      </p:sp>
    </p:spTree>
    <p:extLst>
      <p:ext uri="{BB962C8B-B14F-4D97-AF65-F5344CB8AC3E}">
        <p14:creationId xmlns:p14="http://schemas.microsoft.com/office/powerpoint/2010/main" val="1054106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title"/>
          </p:nvPr>
        </p:nvSpPr>
        <p:spPr/>
        <p:txBody>
          <a:bodyPr/>
          <a:lstStyle/>
          <a:p>
            <a:pPr eaLnBrk="1" hangingPunct="1"/>
            <a:r>
              <a:rPr lang="en-US">
                <a:latin typeface="Tahoma" charset="0"/>
                <a:ea typeface="ＭＳ Ｐゴシック" charset="0"/>
              </a:rPr>
              <a:t>Non-Independence</a:t>
            </a:r>
          </a:p>
        </p:txBody>
      </p:sp>
      <p:sp>
        <p:nvSpPr>
          <p:cNvPr id="69634" name="Rectangle 3"/>
          <p:cNvSpPr>
            <a:spLocks noGrp="1" noChangeArrowheads="1"/>
          </p:cNvSpPr>
          <p:nvPr>
            <p:ph type="body" idx="1"/>
          </p:nvPr>
        </p:nvSpPr>
        <p:spPr>
          <a:xfrm>
            <a:off x="762000" y="2743201"/>
            <a:ext cx="7772400" cy="1828800"/>
          </a:xfrm>
        </p:spPr>
        <p:txBody>
          <a:bodyPr/>
          <a:lstStyle/>
          <a:p>
            <a:pPr eaLnBrk="1" hangingPunct="1">
              <a:buFont typeface="Wingdings" charset="0"/>
              <a:buNone/>
            </a:pPr>
            <a:r>
              <a:rPr lang="en-US" dirty="0">
                <a:latin typeface="Tahoma" charset="0"/>
                <a:ea typeface="ＭＳ Ｐゴシック" charset="0"/>
              </a:rPr>
              <a:t>Absence of the nasal bone does not tell you as much if you already know that the nuchal translucency is </a:t>
            </a:r>
            <a:r>
              <a:rPr lang="en-US" dirty="0">
                <a:latin typeface="Tahoma" charset="0"/>
                <a:ea typeface="ＭＳ Ｐゴシック" charset="0"/>
                <a:cs typeface="Arial" charset="0"/>
              </a:rPr>
              <a:t>≥ 3.5 mm</a:t>
            </a:r>
            <a:r>
              <a:rPr lang="en-US" dirty="0">
                <a:latin typeface="Tahoma" charset="0"/>
                <a:ea typeface="ＭＳ Ｐゴシック" charset="0"/>
              </a:rPr>
              <a:t>.</a:t>
            </a:r>
          </a:p>
        </p:txBody>
      </p:sp>
      <p:sp>
        <p:nvSpPr>
          <p:cNvPr id="69635" name="Slide Number Placeholder 1"/>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0E2A0683-7096-DD4E-970A-8666D06FB707}" type="slidenum">
              <a:rPr lang="en-US" sz="1400"/>
              <a:pPr/>
              <a:t>26</a:t>
            </a:fld>
            <a:endParaRPr lang="en-US" sz="1400"/>
          </a:p>
        </p:txBody>
      </p:sp>
    </p:spTree>
    <p:extLst>
      <p:ext uri="{BB962C8B-B14F-4D97-AF65-F5344CB8AC3E}">
        <p14:creationId xmlns:p14="http://schemas.microsoft.com/office/powerpoint/2010/main" val="36944060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title"/>
          </p:nvPr>
        </p:nvSpPr>
        <p:spPr/>
        <p:txBody>
          <a:bodyPr/>
          <a:lstStyle/>
          <a:p>
            <a:pPr eaLnBrk="1" hangingPunct="1"/>
            <a:r>
              <a:rPr lang="en-US">
                <a:latin typeface="Arial" charset="0"/>
                <a:ea typeface="ＭＳ Ｐゴシック" charset="0"/>
              </a:rPr>
              <a:t>Non-Independence</a:t>
            </a:r>
          </a:p>
        </p:txBody>
      </p:sp>
      <p:pic>
        <p:nvPicPr>
          <p:cNvPr id="70658" name="Picture 3" descr="08-04_m"/>
          <p:cNvPicPr>
            <a:picLocks noChangeAspect="1" noChangeArrowheads="1"/>
          </p:cNvPicPr>
          <p:nvPr/>
        </p:nvPicPr>
        <p:blipFill>
          <a:blip r:embed="rId3">
            <a:extLst>
              <a:ext uri="{28A0092B-C50C-407E-A947-70E740481C1C}">
                <a14:useLocalDpi xmlns:a14="http://schemas.microsoft.com/office/drawing/2010/main" val="0"/>
              </a:ext>
            </a:extLst>
          </a:blip>
          <a:srcRect l="19823" t="-2657" r="15636"/>
          <a:stretch>
            <a:fillRect/>
          </a:stretch>
        </p:blipFill>
        <p:spPr bwMode="auto">
          <a:xfrm>
            <a:off x="152400" y="1489075"/>
            <a:ext cx="8991600" cy="5368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0659" name="Slide Number Placeholder 1"/>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561D0715-11F4-9145-B065-2DE9A64C7A13}" type="slidenum">
              <a:rPr lang="en-US" sz="1400">
                <a:latin typeface="Arial" charset="0"/>
              </a:rPr>
              <a:pPr/>
              <a:t>27</a:t>
            </a:fld>
            <a:endParaRPr lang="en-US" sz="1400">
              <a:latin typeface="Arial" charset="0"/>
            </a:endParaRPr>
          </a:p>
        </p:txBody>
      </p:sp>
    </p:spTree>
    <p:extLst>
      <p:ext uri="{BB962C8B-B14F-4D97-AF65-F5344CB8AC3E}">
        <p14:creationId xmlns:p14="http://schemas.microsoft.com/office/powerpoint/2010/main" val="7632343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ChangeArrowheads="1"/>
          </p:cNvSpPr>
          <p:nvPr>
            <p:ph type="title"/>
          </p:nvPr>
        </p:nvSpPr>
        <p:spPr/>
        <p:txBody>
          <a:bodyPr/>
          <a:lstStyle/>
          <a:p>
            <a:pPr eaLnBrk="1" hangingPunct="1"/>
            <a:r>
              <a:rPr lang="en-US" sz="4000" dirty="0">
                <a:latin typeface="Arial" charset="0"/>
                <a:ea typeface="ＭＳ Ｐゴシック" charset="0"/>
              </a:rPr>
              <a:t>Non-Independence of NT and NBA</a:t>
            </a:r>
          </a:p>
        </p:txBody>
      </p:sp>
      <p:sp>
        <p:nvSpPr>
          <p:cNvPr id="72706" name="Rectangle 3"/>
          <p:cNvSpPr>
            <a:spLocks noGrp="1" noChangeArrowheads="1"/>
          </p:cNvSpPr>
          <p:nvPr>
            <p:ph type="body" idx="1"/>
          </p:nvPr>
        </p:nvSpPr>
        <p:spPr>
          <a:xfrm>
            <a:off x="685800" y="2057400"/>
            <a:ext cx="8229600" cy="2590800"/>
          </a:xfrm>
        </p:spPr>
        <p:txBody>
          <a:bodyPr/>
          <a:lstStyle/>
          <a:p>
            <a:pPr eaLnBrk="1" hangingPunct="1">
              <a:buFontTx/>
              <a:buNone/>
            </a:pPr>
            <a:r>
              <a:rPr lang="en-US" sz="2800" dirty="0">
                <a:latin typeface="Arial" charset="0"/>
                <a:ea typeface="ＭＳ Ｐゴシック" charset="0"/>
              </a:rPr>
              <a:t>In chromosomally normal (D-) fetuses, a false positive on the NT makes a false positive on the </a:t>
            </a:r>
            <a:r>
              <a:rPr lang="en-US" sz="2800" dirty="0" smtClean="0">
                <a:latin typeface="Arial" charset="0"/>
                <a:ea typeface="ＭＳ Ｐゴシック" charset="0"/>
              </a:rPr>
              <a:t>NBA </a:t>
            </a:r>
            <a:r>
              <a:rPr lang="en-US" sz="2800" dirty="0">
                <a:latin typeface="Arial" charset="0"/>
                <a:ea typeface="ＭＳ Ｐゴシック" charset="0"/>
              </a:rPr>
              <a:t>more likely.</a:t>
            </a:r>
          </a:p>
          <a:p>
            <a:pPr eaLnBrk="1" hangingPunct="1">
              <a:buFontTx/>
              <a:buNone/>
            </a:pPr>
            <a:endParaRPr lang="en-US" sz="2800" dirty="0">
              <a:latin typeface="Arial" charset="0"/>
              <a:ea typeface="ＭＳ Ｐゴシック" charset="0"/>
            </a:endParaRPr>
          </a:p>
        </p:txBody>
      </p:sp>
      <p:sp>
        <p:nvSpPr>
          <p:cNvPr id="72707" name="Text Box 4"/>
          <p:cNvSpPr txBox="1">
            <a:spLocks noChangeArrowheads="1"/>
          </p:cNvSpPr>
          <p:nvPr/>
        </p:nvSpPr>
        <p:spPr bwMode="auto">
          <a:xfrm>
            <a:off x="685800" y="5181600"/>
            <a:ext cx="7239000" cy="1069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ct val="20000"/>
              </a:spcBef>
            </a:pPr>
            <a:r>
              <a:rPr lang="en-US" sz="1600" dirty="0">
                <a:latin typeface="Arial" charset="0"/>
              </a:rPr>
              <a:t>Some (but not all) of this may have to do with ethnicity.  In this London study, chromosomally normal fetuses of “Afro-Caribbean” ethnicity had both larger NTs and more frequent absence of the nasal bone.</a:t>
            </a:r>
          </a:p>
          <a:p>
            <a:pPr eaLnBrk="1" hangingPunct="1"/>
            <a:endParaRPr lang="en-US" sz="1600" dirty="0">
              <a:latin typeface="Arial" charset="0"/>
            </a:endParaRPr>
          </a:p>
        </p:txBody>
      </p:sp>
      <p:sp>
        <p:nvSpPr>
          <p:cNvPr id="72708" name="Text Box 5"/>
          <p:cNvSpPr txBox="1">
            <a:spLocks noChangeArrowheads="1"/>
          </p:cNvSpPr>
          <p:nvPr/>
        </p:nvSpPr>
        <p:spPr bwMode="auto">
          <a:xfrm>
            <a:off x="685800" y="6172200"/>
            <a:ext cx="739140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sz="1400" dirty="0">
                <a:latin typeface="Arial" charset="0"/>
              </a:rPr>
              <a:t>In Trisomy 21 (D+) fetuses, normal NT was associated with the presence of the nasal bone, so a false negative on the NT was associated with a false negative on the </a:t>
            </a:r>
            <a:r>
              <a:rPr lang="en-US" sz="1400" dirty="0" smtClean="0">
                <a:latin typeface="Arial" charset="0"/>
              </a:rPr>
              <a:t>NBA.</a:t>
            </a:r>
            <a:endParaRPr lang="en-US" sz="1400" dirty="0">
              <a:latin typeface="Arial" charset="0"/>
            </a:endParaRPr>
          </a:p>
        </p:txBody>
      </p:sp>
      <p:sp>
        <p:nvSpPr>
          <p:cNvPr id="72709" name="Slide Number Placeholder 1"/>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2A33432A-1BE5-5F40-9A63-A9A28D6A1002}" type="slidenum">
              <a:rPr lang="en-US" sz="1400">
                <a:latin typeface="Arial" charset="0"/>
              </a:rPr>
              <a:pPr/>
              <a:t>28</a:t>
            </a:fld>
            <a:endParaRPr lang="en-US" sz="1400">
              <a:latin typeface="Arial" charset="0"/>
            </a:endParaRPr>
          </a:p>
        </p:txBody>
      </p:sp>
    </p:spTree>
    <p:extLst>
      <p:ext uri="{BB962C8B-B14F-4D97-AF65-F5344CB8AC3E}">
        <p14:creationId xmlns:p14="http://schemas.microsoft.com/office/powerpoint/2010/main" val="703455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ChangeArrowheads="1"/>
          </p:cNvSpPr>
          <p:nvPr>
            <p:ph type="title"/>
          </p:nvPr>
        </p:nvSpPr>
        <p:spPr/>
        <p:txBody>
          <a:bodyPr/>
          <a:lstStyle/>
          <a:p>
            <a:pPr eaLnBrk="1" hangingPunct="1"/>
            <a:r>
              <a:rPr lang="en-US" sz="4000" dirty="0">
                <a:latin typeface="Arial" charset="0"/>
                <a:ea typeface="ＭＳ Ｐゴシック" charset="0"/>
              </a:rPr>
              <a:t>Non-Independence of NT and NBA</a:t>
            </a:r>
          </a:p>
        </p:txBody>
      </p:sp>
      <p:sp>
        <p:nvSpPr>
          <p:cNvPr id="72706" name="Rectangle 3"/>
          <p:cNvSpPr>
            <a:spLocks noGrp="1" noChangeArrowheads="1"/>
          </p:cNvSpPr>
          <p:nvPr>
            <p:ph type="body" idx="1"/>
          </p:nvPr>
        </p:nvSpPr>
        <p:spPr>
          <a:xfrm>
            <a:off x="685800" y="2286000"/>
            <a:ext cx="8229600" cy="3657600"/>
          </a:xfrm>
        </p:spPr>
        <p:txBody>
          <a:bodyPr/>
          <a:lstStyle/>
          <a:p>
            <a:pPr eaLnBrk="1" hangingPunct="1">
              <a:buFontTx/>
              <a:buNone/>
            </a:pPr>
            <a:r>
              <a:rPr lang="en-US" sz="2800" dirty="0">
                <a:latin typeface="Arial" charset="0"/>
                <a:ea typeface="ＭＳ Ｐゴシック" charset="0"/>
              </a:rPr>
              <a:t>Of </a:t>
            </a:r>
            <a:r>
              <a:rPr lang="en-US" sz="2800" u="sng" dirty="0">
                <a:latin typeface="Arial" charset="0"/>
                <a:ea typeface="ＭＳ Ｐゴシック" charset="0"/>
              </a:rPr>
              <a:t>normal</a:t>
            </a:r>
            <a:r>
              <a:rPr lang="en-US" sz="2800" dirty="0">
                <a:latin typeface="Arial" charset="0"/>
                <a:ea typeface="ＭＳ Ｐゴシック" charset="0"/>
              </a:rPr>
              <a:t> (D-) fetuses with NT </a:t>
            </a:r>
            <a:r>
              <a:rPr lang="en-US" sz="2800" dirty="0">
                <a:latin typeface="Arial" charset="0"/>
                <a:ea typeface="ＭＳ Ｐゴシック" charset="0"/>
                <a:cs typeface="Arial" charset="0"/>
              </a:rPr>
              <a:t>≥ 3.5 mm, 7.5% had nasal bone absent. </a:t>
            </a:r>
            <a:r>
              <a:rPr lang="en-US" sz="2800" dirty="0">
                <a:latin typeface="Arial" charset="0"/>
                <a:ea typeface="ＭＳ Ｐゴシック" charset="0"/>
              </a:rPr>
              <a:t>Of </a:t>
            </a:r>
            <a:r>
              <a:rPr lang="en-US" sz="2800" u="sng" dirty="0">
                <a:latin typeface="Arial" charset="0"/>
                <a:ea typeface="ＭＳ Ｐゴシック" charset="0"/>
              </a:rPr>
              <a:t>normal</a:t>
            </a:r>
            <a:r>
              <a:rPr lang="en-US" sz="2800" dirty="0">
                <a:latin typeface="Arial" charset="0"/>
                <a:ea typeface="ＭＳ Ｐゴシック" charset="0"/>
              </a:rPr>
              <a:t> (D-) fetuses with NT &lt; 3.5 mm only 2.0% had nasal bone absent.</a:t>
            </a:r>
          </a:p>
          <a:p>
            <a:pPr eaLnBrk="1" hangingPunct="1">
              <a:buFontTx/>
              <a:buNone/>
            </a:pPr>
            <a:r>
              <a:rPr lang="en-US" sz="2800" dirty="0">
                <a:latin typeface="Arial" charset="0"/>
                <a:ea typeface="ＭＳ Ｐゴシック" charset="0"/>
              </a:rPr>
              <a:t> </a:t>
            </a:r>
            <a:endParaRPr lang="en-US" sz="2800" dirty="0">
              <a:latin typeface="Arial" charset="0"/>
              <a:ea typeface="ＭＳ Ｐゴシック" charset="0"/>
              <a:cs typeface="Arial" charset="0"/>
            </a:endParaRPr>
          </a:p>
          <a:p>
            <a:pPr eaLnBrk="1" hangingPunct="1">
              <a:buNone/>
            </a:pPr>
            <a:r>
              <a:rPr lang="en-US" sz="2800" dirty="0" smtClean="0">
                <a:latin typeface="Arial" charset="0"/>
                <a:ea typeface="ＭＳ Ｐゴシック" charset="0"/>
                <a:cs typeface="Arial" charset="0"/>
              </a:rPr>
              <a:t>P(NBA+|</a:t>
            </a:r>
            <a:r>
              <a:rPr lang="en-US" sz="2800" dirty="0">
                <a:latin typeface="Arial" charset="0"/>
                <a:ea typeface="ＭＳ Ｐゴシック" charset="0"/>
                <a:cs typeface="Arial" charset="0"/>
              </a:rPr>
              <a:t>NT+ &amp; D-) = 0.075</a:t>
            </a:r>
          </a:p>
          <a:p>
            <a:pPr eaLnBrk="1" hangingPunct="1">
              <a:buNone/>
            </a:pPr>
            <a:r>
              <a:rPr lang="en-US" sz="2800" dirty="0" smtClean="0">
                <a:latin typeface="Arial" charset="0"/>
                <a:ea typeface="ＭＳ Ｐゴシック" charset="0"/>
                <a:cs typeface="Arial" charset="0"/>
              </a:rPr>
              <a:t>P(NBA+|</a:t>
            </a:r>
            <a:r>
              <a:rPr lang="en-US" sz="2800" dirty="0">
                <a:latin typeface="Arial" charset="0"/>
                <a:ea typeface="ＭＳ Ｐゴシック" charset="0"/>
                <a:cs typeface="Arial" charset="0"/>
              </a:rPr>
              <a:t>NT- &amp; D-) = 0.020</a:t>
            </a:r>
          </a:p>
          <a:p>
            <a:pPr eaLnBrk="1" hangingPunct="1">
              <a:buFontTx/>
              <a:buNone/>
            </a:pPr>
            <a:endParaRPr lang="en-US" sz="2800" dirty="0">
              <a:latin typeface="Arial" charset="0"/>
              <a:ea typeface="ＭＳ Ｐゴシック" charset="0"/>
              <a:cs typeface="Arial" charset="0"/>
            </a:endParaRPr>
          </a:p>
        </p:txBody>
      </p:sp>
      <p:sp>
        <p:nvSpPr>
          <p:cNvPr id="72709" name="Slide Number Placeholder 1"/>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2A33432A-1BE5-5F40-9A63-A9A28D6A1002}" type="slidenum">
              <a:rPr lang="en-US" sz="1400">
                <a:latin typeface="Arial" charset="0"/>
              </a:rPr>
              <a:pPr/>
              <a:t>29</a:t>
            </a:fld>
            <a:endParaRPr lang="en-US" sz="1400">
              <a:latin typeface="Arial" charset="0"/>
            </a:endParaRPr>
          </a:p>
        </p:txBody>
      </p:sp>
    </p:spTree>
    <p:extLst>
      <p:ext uri="{BB962C8B-B14F-4D97-AF65-F5344CB8AC3E}">
        <p14:creationId xmlns:p14="http://schemas.microsoft.com/office/powerpoint/2010/main" val="3087119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2"/>
          <p:cNvSpPr>
            <a:spLocks noGrp="1" noChangeArrowheads="1"/>
          </p:cNvSpPr>
          <p:nvPr>
            <p:ph type="title"/>
          </p:nvPr>
        </p:nvSpPr>
        <p:spPr/>
        <p:txBody>
          <a:bodyPr/>
          <a:lstStyle/>
          <a:p>
            <a:r>
              <a:rPr lang="en-US" sz="4000">
                <a:latin typeface="Tahoma" charset="0"/>
                <a:ea typeface="MS PGothic" charset="0"/>
              </a:rPr>
              <a:t>Prediction </a:t>
            </a:r>
            <a:r>
              <a:rPr lang="en-US" sz="4000">
                <a:latin typeface="Tahoma" charset="0"/>
                <a:ea typeface="MS PGothic" charset="0"/>
                <a:cs typeface="Tahoma" charset="0"/>
              </a:rPr>
              <a:t>vs. Causal Inference</a:t>
            </a:r>
            <a:endParaRPr lang="en-US" sz="4000">
              <a:latin typeface="Tahoma" charset="0"/>
              <a:ea typeface="MS PGothic" charset="0"/>
            </a:endParaRPr>
          </a:p>
        </p:txBody>
      </p:sp>
      <p:sp>
        <p:nvSpPr>
          <p:cNvPr id="137218" name="Rectangle 3"/>
          <p:cNvSpPr>
            <a:spLocks noGrp="1" noChangeArrowheads="1"/>
          </p:cNvSpPr>
          <p:nvPr>
            <p:ph type="body" idx="1"/>
          </p:nvPr>
        </p:nvSpPr>
        <p:spPr>
          <a:xfrm>
            <a:off x="1182688" y="2017712"/>
            <a:ext cx="7772400" cy="4459287"/>
          </a:xfrm>
        </p:spPr>
        <p:txBody>
          <a:bodyPr/>
          <a:lstStyle/>
          <a:p>
            <a:pPr lvl="1">
              <a:lnSpc>
                <a:spcPct val="80000"/>
              </a:lnSpc>
            </a:pPr>
            <a:r>
              <a:rPr lang="en-US" sz="2400" dirty="0">
                <a:latin typeface="Tahoma" charset="0"/>
                <a:ea typeface="ＭＳ Ｐゴシック" charset="0"/>
                <a:cs typeface="ＭＳ Ｐゴシック" charset="0"/>
              </a:rPr>
              <a:t>Risk factor</a:t>
            </a:r>
          </a:p>
          <a:p>
            <a:pPr lvl="2">
              <a:lnSpc>
                <a:spcPct val="80000"/>
              </a:lnSpc>
            </a:pPr>
            <a:r>
              <a:rPr lang="en-US" sz="2000" dirty="0">
                <a:latin typeface="Tahoma" charset="0"/>
                <a:ea typeface="ＭＳ Ｐゴシック" charset="0"/>
                <a:cs typeface="ＭＳ Ｐゴシック" charset="0"/>
              </a:rPr>
              <a:t>Causes the disease</a:t>
            </a:r>
          </a:p>
          <a:p>
            <a:pPr lvl="2">
              <a:lnSpc>
                <a:spcPct val="80000"/>
              </a:lnSpc>
            </a:pPr>
            <a:r>
              <a:rPr lang="en-US" sz="2000" dirty="0">
                <a:latin typeface="Tahoma" charset="0"/>
                <a:ea typeface="ＭＳ Ｐゴシック" charset="0"/>
                <a:cs typeface="ＭＳ Ｐゴシック" charset="0"/>
              </a:rPr>
              <a:t>Reducing it may prevent disease</a:t>
            </a:r>
          </a:p>
          <a:p>
            <a:pPr lvl="2">
              <a:lnSpc>
                <a:spcPct val="80000"/>
              </a:lnSpc>
            </a:pPr>
            <a:r>
              <a:rPr lang="en-US" sz="2000" dirty="0">
                <a:latin typeface="Tahoma" charset="0"/>
                <a:ea typeface="ＭＳ Ｐゴシック" charset="0"/>
                <a:cs typeface="ＭＳ Ｐゴシック" charset="0"/>
              </a:rPr>
              <a:t>Confounding is crucial issue in observational studies</a:t>
            </a:r>
          </a:p>
          <a:p>
            <a:pPr lvl="1">
              <a:lnSpc>
                <a:spcPct val="80000"/>
              </a:lnSpc>
            </a:pPr>
            <a:r>
              <a:rPr lang="en-US" sz="2400" dirty="0">
                <a:latin typeface="Tahoma" charset="0"/>
                <a:ea typeface="ＭＳ Ｐゴシック" charset="0"/>
                <a:cs typeface="ＭＳ Ｐゴシック" charset="0"/>
              </a:rPr>
              <a:t>Risk marker (i.e., prognostic factor)</a:t>
            </a:r>
          </a:p>
          <a:p>
            <a:pPr lvl="2">
              <a:lnSpc>
                <a:spcPct val="80000"/>
              </a:lnSpc>
            </a:pPr>
            <a:r>
              <a:rPr lang="en-US" sz="2000" dirty="0">
                <a:latin typeface="Tahoma" charset="0"/>
                <a:ea typeface="ＭＳ Ｐゴシック" charset="0"/>
                <a:cs typeface="ＭＳ Ｐゴシック" charset="0"/>
              </a:rPr>
              <a:t>Predicts the disease</a:t>
            </a:r>
          </a:p>
          <a:p>
            <a:pPr lvl="2">
              <a:lnSpc>
                <a:spcPct val="80000"/>
              </a:lnSpc>
            </a:pPr>
            <a:r>
              <a:rPr lang="en-US" sz="2000" dirty="0">
                <a:latin typeface="Tahoma" charset="0"/>
                <a:ea typeface="ＭＳ Ｐゴシック" charset="0"/>
                <a:cs typeface="ＭＳ Ｐゴシック" charset="0"/>
              </a:rPr>
              <a:t>Not concerned about unmeasured confounders</a:t>
            </a:r>
          </a:p>
          <a:p>
            <a:pPr lvl="1">
              <a:lnSpc>
                <a:spcPct val="80000"/>
              </a:lnSpc>
            </a:pPr>
            <a:r>
              <a:rPr lang="en-US" sz="2400" dirty="0">
                <a:latin typeface="Tahoma" charset="0"/>
                <a:ea typeface="ＭＳ Ｐゴシック" charset="0"/>
                <a:cs typeface="ＭＳ Ｐゴシック" charset="0"/>
              </a:rPr>
              <a:t>Not all risk markers are risk factors…(e.g., CRP, CAC)</a:t>
            </a:r>
          </a:p>
          <a:p>
            <a:pPr lvl="1">
              <a:lnSpc>
                <a:spcPct val="80000"/>
              </a:lnSpc>
            </a:pPr>
            <a:r>
              <a:rPr lang="en-US" sz="2400" dirty="0">
                <a:latin typeface="Tahoma" charset="0"/>
                <a:ea typeface="ＭＳ Ｐゴシック" charset="0"/>
                <a:cs typeface="ＭＳ Ｐゴシック" charset="0"/>
              </a:rPr>
              <a:t>All risk factors are risk markers (but may be weak risk markers)</a:t>
            </a:r>
          </a:p>
          <a:p>
            <a:pPr lvl="1">
              <a:lnSpc>
                <a:spcPct val="80000"/>
              </a:lnSpc>
            </a:pPr>
            <a:r>
              <a:rPr lang="en-US" sz="2400" dirty="0">
                <a:latin typeface="Tahoma" charset="0"/>
                <a:ea typeface="ＭＳ Ｐゴシック" charset="0"/>
                <a:cs typeface="ＭＳ Ｐゴシック" charset="0"/>
              </a:rPr>
              <a:t>Weeks 1-6 (including this week) No Causal Inference.  Week 7-9 (evaluating treatments) Causal Inference.</a:t>
            </a:r>
          </a:p>
          <a:p>
            <a:pPr lvl="2">
              <a:lnSpc>
                <a:spcPct val="80000"/>
              </a:lnSpc>
            </a:pPr>
            <a:endParaRPr lang="en-US" sz="2000" dirty="0">
              <a:latin typeface="Tahoma" charset="0"/>
              <a:ea typeface="ＭＳ Ｐゴシック" charset="0"/>
              <a:cs typeface="ＭＳ Ｐゴシック" charset="0"/>
            </a:endParaRPr>
          </a:p>
          <a:p>
            <a:pPr lvl="1">
              <a:lnSpc>
                <a:spcPct val="80000"/>
              </a:lnSpc>
            </a:pPr>
            <a:endParaRPr lang="en-US" sz="2400" dirty="0">
              <a:latin typeface="Tahoma" charset="0"/>
              <a:ea typeface="ＭＳ Ｐゴシック" charset="0"/>
              <a:cs typeface="ＭＳ Ｐゴシック" charset="0"/>
            </a:endParaRPr>
          </a:p>
        </p:txBody>
      </p:sp>
      <p:sp>
        <p:nvSpPr>
          <p:cNvPr id="137219" name="Slide Number Placeholder 1"/>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12AA61A6-7169-A54C-A3F4-E5501BF32C79}" type="slidenum">
              <a:rPr lang="en-US" sz="1400"/>
              <a:pPr/>
              <a:t>3</a:t>
            </a:fld>
            <a:endParaRPr lang="en-US" sz="1400"/>
          </a:p>
        </p:txBody>
      </p:sp>
    </p:spTree>
    <p:extLst>
      <p:ext uri="{BB962C8B-B14F-4D97-AF65-F5344CB8AC3E}">
        <p14:creationId xmlns:p14="http://schemas.microsoft.com/office/powerpoint/2010/main" val="27552035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ChangeArrowheads="1"/>
          </p:cNvSpPr>
          <p:nvPr>
            <p:ph type="title"/>
          </p:nvPr>
        </p:nvSpPr>
        <p:spPr/>
        <p:txBody>
          <a:bodyPr/>
          <a:lstStyle/>
          <a:p>
            <a:pPr eaLnBrk="1" hangingPunct="1"/>
            <a:r>
              <a:rPr lang="en-US" sz="4000" dirty="0">
                <a:latin typeface="Arial" charset="0"/>
                <a:ea typeface="ＭＳ Ｐゴシック" charset="0"/>
              </a:rPr>
              <a:t>Non-Independence of NT and NBA</a:t>
            </a:r>
          </a:p>
        </p:txBody>
      </p:sp>
      <p:sp>
        <p:nvSpPr>
          <p:cNvPr id="72706" name="Rectangle 3"/>
          <p:cNvSpPr>
            <a:spLocks noGrp="1" noChangeArrowheads="1"/>
          </p:cNvSpPr>
          <p:nvPr>
            <p:ph type="body" idx="1"/>
          </p:nvPr>
        </p:nvSpPr>
        <p:spPr>
          <a:xfrm>
            <a:off x="304800" y="2286000"/>
            <a:ext cx="8610600" cy="3429000"/>
          </a:xfrm>
        </p:spPr>
        <p:txBody>
          <a:bodyPr/>
          <a:lstStyle/>
          <a:p>
            <a:pPr eaLnBrk="1" hangingPunct="1">
              <a:buNone/>
            </a:pPr>
            <a:r>
              <a:rPr lang="en-US" sz="2800" dirty="0">
                <a:latin typeface="Arial" charset="0"/>
                <a:ea typeface="ＭＳ Ｐゴシック" charset="0"/>
                <a:cs typeface="Arial" charset="0"/>
              </a:rPr>
              <a:t>If independent,</a:t>
            </a:r>
          </a:p>
          <a:p>
            <a:pPr eaLnBrk="1" hangingPunct="1">
              <a:buNone/>
            </a:pPr>
            <a:r>
              <a:rPr lang="en-US" sz="2800" dirty="0" smtClean="0">
                <a:latin typeface="Arial" charset="0"/>
                <a:ea typeface="ＭＳ Ｐゴシック" charset="0"/>
                <a:cs typeface="Arial" charset="0"/>
              </a:rPr>
              <a:t>P(NBA+|</a:t>
            </a:r>
            <a:r>
              <a:rPr lang="en-US" sz="2800" dirty="0">
                <a:latin typeface="Arial" charset="0"/>
                <a:ea typeface="ＭＳ Ｐゴシック" charset="0"/>
                <a:cs typeface="Arial" charset="0"/>
              </a:rPr>
              <a:t>NT+&amp;D-) = </a:t>
            </a:r>
            <a:r>
              <a:rPr lang="en-US" sz="2800" dirty="0" smtClean="0">
                <a:latin typeface="Arial" charset="0"/>
                <a:ea typeface="ＭＳ Ｐゴシック" charset="0"/>
                <a:cs typeface="Arial" charset="0"/>
              </a:rPr>
              <a:t>P(NBA+|</a:t>
            </a:r>
            <a:r>
              <a:rPr lang="en-US" sz="2800" dirty="0">
                <a:latin typeface="Arial" charset="0"/>
                <a:ea typeface="ＭＳ Ｐゴシック" charset="0"/>
                <a:cs typeface="Arial" charset="0"/>
              </a:rPr>
              <a:t>NT-&amp;D-) = </a:t>
            </a:r>
            <a:r>
              <a:rPr lang="en-US" sz="2800" dirty="0" smtClean="0">
                <a:latin typeface="Arial" charset="0"/>
                <a:ea typeface="ＭＳ Ｐゴシック" charset="0"/>
                <a:cs typeface="Arial" charset="0"/>
              </a:rPr>
              <a:t>P(NBA+|</a:t>
            </a:r>
            <a:r>
              <a:rPr lang="en-US" sz="2800" dirty="0">
                <a:latin typeface="Arial" charset="0"/>
                <a:ea typeface="ＭＳ Ｐゴシック" charset="0"/>
                <a:cs typeface="Arial" charset="0"/>
              </a:rPr>
              <a:t>D-)</a:t>
            </a:r>
          </a:p>
          <a:p>
            <a:pPr eaLnBrk="1" hangingPunct="1">
              <a:buNone/>
            </a:pPr>
            <a:r>
              <a:rPr lang="en-US" sz="2800" dirty="0">
                <a:latin typeface="Arial" charset="0"/>
                <a:ea typeface="ＭＳ Ｐゴシック" charset="0"/>
                <a:cs typeface="Arial" charset="0"/>
              </a:rPr>
              <a:t>But,</a:t>
            </a:r>
          </a:p>
          <a:p>
            <a:pPr eaLnBrk="1" hangingPunct="1">
              <a:buNone/>
            </a:pPr>
            <a:r>
              <a:rPr lang="en-US" sz="2800" dirty="0" smtClean="0">
                <a:latin typeface="Arial" charset="0"/>
                <a:ea typeface="ＭＳ Ｐゴシック" charset="0"/>
                <a:cs typeface="Arial" charset="0"/>
              </a:rPr>
              <a:t>P(NBA+|</a:t>
            </a:r>
            <a:r>
              <a:rPr lang="en-US" sz="2800" dirty="0">
                <a:latin typeface="Arial" charset="0"/>
                <a:ea typeface="ＭＳ Ｐゴシック" charset="0"/>
                <a:cs typeface="Arial" charset="0"/>
              </a:rPr>
              <a:t>NT+ &amp; D-) = 0.075</a:t>
            </a:r>
          </a:p>
          <a:p>
            <a:pPr eaLnBrk="1" hangingPunct="1">
              <a:buNone/>
            </a:pPr>
            <a:r>
              <a:rPr lang="en-US" sz="2800" dirty="0" smtClean="0">
                <a:latin typeface="Arial" charset="0"/>
                <a:ea typeface="ＭＳ Ｐゴシック" charset="0"/>
                <a:cs typeface="Arial" charset="0"/>
              </a:rPr>
              <a:t>P(NBA+|</a:t>
            </a:r>
            <a:r>
              <a:rPr lang="en-US" sz="2800" dirty="0">
                <a:latin typeface="Arial" charset="0"/>
                <a:ea typeface="ＭＳ Ｐゴシック" charset="0"/>
                <a:cs typeface="Arial" charset="0"/>
              </a:rPr>
              <a:t>NT- &amp; D-)  = 0.020</a:t>
            </a:r>
          </a:p>
          <a:p>
            <a:pPr eaLnBrk="1" hangingPunct="1">
              <a:buFontTx/>
              <a:buNone/>
            </a:pPr>
            <a:endParaRPr lang="en-US" sz="2800" dirty="0">
              <a:latin typeface="Arial" charset="0"/>
              <a:ea typeface="ＭＳ Ｐゴシック" charset="0"/>
              <a:cs typeface="Arial" charset="0"/>
            </a:endParaRPr>
          </a:p>
        </p:txBody>
      </p:sp>
      <p:sp>
        <p:nvSpPr>
          <p:cNvPr id="72709" name="Slide Number Placeholder 1"/>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2A33432A-1BE5-5F40-9A63-A9A28D6A1002}" type="slidenum">
              <a:rPr lang="en-US" sz="1400">
                <a:latin typeface="Arial" charset="0"/>
              </a:rPr>
              <a:pPr/>
              <a:t>30</a:t>
            </a:fld>
            <a:endParaRPr lang="en-US" sz="1400">
              <a:latin typeface="Arial" charset="0"/>
            </a:endParaRPr>
          </a:p>
        </p:txBody>
      </p:sp>
    </p:spTree>
    <p:extLst>
      <p:ext uri="{BB962C8B-B14F-4D97-AF65-F5344CB8AC3E}">
        <p14:creationId xmlns:p14="http://schemas.microsoft.com/office/powerpoint/2010/main" val="21502607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title"/>
          </p:nvPr>
        </p:nvSpPr>
        <p:spPr/>
        <p:txBody>
          <a:bodyPr/>
          <a:lstStyle/>
          <a:p>
            <a:pPr eaLnBrk="1" hangingPunct="1"/>
            <a:r>
              <a:rPr lang="en-US">
                <a:latin typeface="Tahoma" charset="0"/>
                <a:ea typeface="ＭＳ Ｐゴシック" charset="0"/>
              </a:rPr>
              <a:t>Non-Independence</a:t>
            </a:r>
          </a:p>
        </p:txBody>
      </p:sp>
      <p:sp>
        <p:nvSpPr>
          <p:cNvPr id="74754" name="Rectangle 3"/>
          <p:cNvSpPr>
            <a:spLocks noGrp="1" noChangeArrowheads="1"/>
          </p:cNvSpPr>
          <p:nvPr>
            <p:ph type="body" idx="1"/>
          </p:nvPr>
        </p:nvSpPr>
        <p:spPr/>
        <p:txBody>
          <a:bodyPr/>
          <a:lstStyle/>
          <a:p>
            <a:pPr eaLnBrk="1" hangingPunct="1">
              <a:buFont typeface="Wingdings" charset="0"/>
              <a:buNone/>
            </a:pPr>
            <a:r>
              <a:rPr lang="en-US">
                <a:latin typeface="Tahoma" charset="0"/>
                <a:ea typeface="ＭＳ Ｐゴシック" charset="0"/>
              </a:rPr>
              <a:t>Instead of looking for the nasal bone, what if the second test were just a repeat measurement of the nuchal translucency?</a:t>
            </a:r>
          </a:p>
          <a:p>
            <a:pPr eaLnBrk="1" hangingPunct="1">
              <a:buFont typeface="Wingdings" charset="0"/>
              <a:buNone/>
            </a:pPr>
            <a:r>
              <a:rPr lang="en-US">
                <a:latin typeface="Tahoma" charset="0"/>
                <a:ea typeface="ＭＳ Ｐゴシック" charset="0"/>
              </a:rPr>
              <a:t>A second positive NT would do little to increase your certainty of Trisomy 21.  If it was false positive the first time around, it is likely to be false positive the second time.</a:t>
            </a:r>
          </a:p>
        </p:txBody>
      </p:sp>
      <p:sp>
        <p:nvSpPr>
          <p:cNvPr id="74755" name="Slide Number Placeholder 1"/>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A73BE6C7-E186-8B43-9E06-954D4E682F1D}" type="slidenum">
              <a:rPr lang="en-US" sz="1400"/>
              <a:pPr/>
              <a:t>31</a:t>
            </a:fld>
            <a:endParaRPr lang="en-US" sz="1400"/>
          </a:p>
        </p:txBody>
      </p:sp>
    </p:spTree>
    <p:extLst>
      <p:ext uri="{BB962C8B-B14F-4D97-AF65-F5344CB8AC3E}">
        <p14:creationId xmlns:p14="http://schemas.microsoft.com/office/powerpoint/2010/main" val="21589402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ChangeArrowheads="1"/>
          </p:cNvSpPr>
          <p:nvPr>
            <p:ph type="title"/>
          </p:nvPr>
        </p:nvSpPr>
        <p:spPr/>
        <p:txBody>
          <a:bodyPr/>
          <a:lstStyle/>
          <a:p>
            <a:pPr eaLnBrk="1" hangingPunct="1"/>
            <a:r>
              <a:rPr lang="en-US">
                <a:latin typeface="Tahoma" charset="0"/>
                <a:ea typeface="ＭＳ Ｐゴシック" charset="0"/>
              </a:rPr>
              <a:t>Reasons for Non-Independence</a:t>
            </a:r>
          </a:p>
        </p:txBody>
      </p:sp>
      <p:sp>
        <p:nvSpPr>
          <p:cNvPr id="75778" name="Rectangle 3"/>
          <p:cNvSpPr>
            <a:spLocks noGrp="1" noChangeArrowheads="1"/>
          </p:cNvSpPr>
          <p:nvPr>
            <p:ph type="body" idx="1"/>
          </p:nvPr>
        </p:nvSpPr>
        <p:spPr/>
        <p:txBody>
          <a:bodyPr/>
          <a:lstStyle/>
          <a:p>
            <a:pPr eaLnBrk="1" hangingPunct="1">
              <a:lnSpc>
                <a:spcPct val="90000"/>
              </a:lnSpc>
              <a:buFont typeface="Wingdings" charset="0"/>
              <a:buNone/>
            </a:pPr>
            <a:r>
              <a:rPr lang="en-US" dirty="0">
                <a:latin typeface="Tahoma" charset="0"/>
                <a:ea typeface="ＭＳ Ｐゴシック" charset="0"/>
              </a:rPr>
              <a:t>Tests measure the same aspect of disease.</a:t>
            </a:r>
          </a:p>
          <a:p>
            <a:pPr eaLnBrk="1" hangingPunct="1">
              <a:lnSpc>
                <a:spcPct val="90000"/>
              </a:lnSpc>
              <a:buFont typeface="Wingdings" charset="0"/>
              <a:buNone/>
            </a:pPr>
            <a:endParaRPr lang="en-US" dirty="0">
              <a:latin typeface="Tahoma" charset="0"/>
              <a:ea typeface="ＭＳ Ｐゴシック" charset="0"/>
            </a:endParaRPr>
          </a:p>
          <a:p>
            <a:pPr eaLnBrk="1" hangingPunct="1">
              <a:lnSpc>
                <a:spcPct val="90000"/>
              </a:lnSpc>
              <a:buFont typeface="Wingdings" charset="0"/>
              <a:buNone/>
            </a:pPr>
            <a:r>
              <a:rPr lang="en-US" dirty="0">
                <a:latin typeface="Tahoma" charset="0"/>
                <a:ea typeface="ＭＳ Ｐゴシック" charset="0"/>
              </a:rPr>
              <a:t>One aspect of Down’s syndrome is slower fetal development; the NT decreases more slowly and the nasal bone ossifies later.  Chromosomally NORMAL fetuses that develop slowly will tend to have false positives on BOTH the NT Exam and </a:t>
            </a:r>
            <a:r>
              <a:rPr lang="en-US" dirty="0" smtClean="0">
                <a:latin typeface="Tahoma" charset="0"/>
                <a:ea typeface="ＭＳ Ｐゴシック" charset="0"/>
              </a:rPr>
              <a:t>NBA.  </a:t>
            </a:r>
            <a:endParaRPr lang="en-US" dirty="0">
              <a:latin typeface="Tahoma" charset="0"/>
              <a:ea typeface="ＭＳ Ｐゴシック" charset="0"/>
            </a:endParaRPr>
          </a:p>
        </p:txBody>
      </p:sp>
      <p:sp>
        <p:nvSpPr>
          <p:cNvPr id="75779" name="Slide Number Placeholder 1"/>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188817B2-6C4D-EB4E-A622-0E5E6E48EDCA}" type="slidenum">
              <a:rPr lang="en-US" sz="1400"/>
              <a:pPr/>
              <a:t>32</a:t>
            </a:fld>
            <a:endParaRPr lang="en-US" sz="1400"/>
          </a:p>
        </p:txBody>
      </p:sp>
    </p:spTree>
    <p:extLst>
      <p:ext uri="{BB962C8B-B14F-4D97-AF65-F5344CB8AC3E}">
        <p14:creationId xmlns:p14="http://schemas.microsoft.com/office/powerpoint/2010/main" val="42557251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ChangeArrowheads="1"/>
          </p:cNvSpPr>
          <p:nvPr>
            <p:ph type="title"/>
          </p:nvPr>
        </p:nvSpPr>
        <p:spPr/>
        <p:txBody>
          <a:bodyPr/>
          <a:lstStyle/>
          <a:p>
            <a:pPr eaLnBrk="1" hangingPunct="1"/>
            <a:r>
              <a:rPr lang="en-US">
                <a:latin typeface="Tahoma" charset="0"/>
                <a:ea typeface="ＭＳ Ｐゴシック" charset="0"/>
              </a:rPr>
              <a:t>Reasons for Non-Independence</a:t>
            </a:r>
          </a:p>
        </p:txBody>
      </p:sp>
      <p:sp>
        <p:nvSpPr>
          <p:cNvPr id="77826" name="Rectangle 3"/>
          <p:cNvSpPr>
            <a:spLocks noGrp="1" noChangeArrowheads="1"/>
          </p:cNvSpPr>
          <p:nvPr>
            <p:ph type="body" idx="1"/>
          </p:nvPr>
        </p:nvSpPr>
        <p:spPr>
          <a:xfrm>
            <a:off x="457200" y="2209800"/>
            <a:ext cx="8229600" cy="4525963"/>
          </a:xfrm>
        </p:spPr>
        <p:txBody>
          <a:bodyPr/>
          <a:lstStyle/>
          <a:p>
            <a:pPr eaLnBrk="1" hangingPunct="1">
              <a:buFont typeface="Wingdings" charset="0"/>
              <a:buNone/>
            </a:pPr>
            <a:r>
              <a:rPr lang="en-US" dirty="0">
                <a:latin typeface="Tahoma" charset="0"/>
                <a:ea typeface="ＭＳ Ｐゴシック" charset="0"/>
              </a:rPr>
              <a:t>Heterogeneity of Disease (e.g. spectrum of severity)*.</a:t>
            </a:r>
          </a:p>
          <a:p>
            <a:pPr eaLnBrk="1" hangingPunct="1">
              <a:buFont typeface="Wingdings" charset="0"/>
              <a:buNone/>
            </a:pPr>
            <a:endParaRPr lang="en-US" dirty="0">
              <a:latin typeface="Tahoma" charset="0"/>
              <a:ea typeface="ＭＳ Ｐゴシック" charset="0"/>
            </a:endParaRPr>
          </a:p>
          <a:p>
            <a:pPr eaLnBrk="1" hangingPunct="1">
              <a:buFont typeface="Wingdings" charset="0"/>
              <a:buNone/>
            </a:pPr>
            <a:r>
              <a:rPr lang="en-US" dirty="0">
                <a:latin typeface="Tahoma" charset="0"/>
                <a:ea typeface="ＭＳ Ｐゴシック" charset="0"/>
              </a:rPr>
              <a:t>Heterogeneity of Non-Disease.</a:t>
            </a:r>
          </a:p>
          <a:p>
            <a:pPr eaLnBrk="1" hangingPunct="1">
              <a:buFont typeface="Wingdings" charset="0"/>
              <a:buNone/>
            </a:pPr>
            <a:endParaRPr lang="en-US" dirty="0">
              <a:latin typeface="Tahoma" charset="0"/>
              <a:ea typeface="ＭＳ Ｐゴシック" charset="0"/>
            </a:endParaRPr>
          </a:p>
          <a:p>
            <a:pPr eaLnBrk="1" hangingPunct="1">
              <a:buFont typeface="Wingdings" charset="0"/>
              <a:buNone/>
            </a:pPr>
            <a:r>
              <a:rPr lang="en-US" dirty="0">
                <a:latin typeface="Tahoma" charset="0"/>
                <a:ea typeface="ＭＳ Ｐゴシック" charset="0"/>
              </a:rPr>
              <a:t>(See EBD-1 page 158.)</a:t>
            </a:r>
          </a:p>
        </p:txBody>
      </p:sp>
      <p:sp>
        <p:nvSpPr>
          <p:cNvPr id="77827" name="Text Box 4"/>
          <p:cNvSpPr txBox="1">
            <a:spLocks noChangeArrowheads="1"/>
          </p:cNvSpPr>
          <p:nvPr/>
        </p:nvSpPr>
        <p:spPr bwMode="auto">
          <a:xfrm>
            <a:off x="533400" y="5791200"/>
            <a:ext cx="71628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spcBef>
                <a:spcPct val="50000"/>
              </a:spcBef>
            </a:pPr>
            <a:r>
              <a:rPr lang="en-US" sz="1800"/>
              <a:t>*In this example, Down’s syndrome is the only chromosomal abnormality considered, so disease is fairly homogeneous</a:t>
            </a:r>
          </a:p>
        </p:txBody>
      </p:sp>
      <p:sp>
        <p:nvSpPr>
          <p:cNvPr id="77828" name="Slide Number Placeholder 1"/>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FF4CDE64-D9AD-A84A-8AAF-E1D2DC3FC07F}" type="slidenum">
              <a:rPr lang="en-US" sz="1400"/>
              <a:pPr/>
              <a:t>33</a:t>
            </a:fld>
            <a:endParaRPr lang="en-US" sz="1400"/>
          </a:p>
        </p:txBody>
      </p:sp>
    </p:spTree>
    <p:extLst>
      <p:ext uri="{BB962C8B-B14F-4D97-AF65-F5344CB8AC3E}">
        <p14:creationId xmlns:p14="http://schemas.microsoft.com/office/powerpoint/2010/main" val="30876808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ChangeArrowheads="1"/>
          </p:cNvSpPr>
          <p:nvPr>
            <p:ph type="title"/>
          </p:nvPr>
        </p:nvSpPr>
        <p:spPr>
          <a:xfrm>
            <a:off x="533400" y="2057400"/>
            <a:ext cx="8229600" cy="4114800"/>
          </a:xfrm>
        </p:spPr>
        <p:txBody>
          <a:bodyPr/>
          <a:lstStyle/>
          <a:p>
            <a:pPr eaLnBrk="1" hangingPunct="1"/>
            <a:r>
              <a:rPr lang="en-US" sz="3600" dirty="0">
                <a:latin typeface="Tahoma" charset="0"/>
                <a:ea typeface="ＭＳ Ｐゴシック" charset="0"/>
              </a:rPr>
              <a:t>Unless tests are independent (conditional on D+/D-), we can’t combine results by multiplying LRs.</a:t>
            </a:r>
            <a:br>
              <a:rPr lang="en-US" sz="3600" dirty="0">
                <a:latin typeface="Tahoma" charset="0"/>
                <a:ea typeface="ＭＳ Ｐゴシック" charset="0"/>
              </a:rPr>
            </a:br>
            <a:r>
              <a:rPr lang="en-US" sz="3600" dirty="0">
                <a:latin typeface="Tahoma" charset="0"/>
                <a:ea typeface="ＭＳ Ｐゴシック" charset="0"/>
              </a:rPr>
              <a:t/>
            </a:r>
            <a:br>
              <a:rPr lang="en-US" sz="3600" dirty="0">
                <a:latin typeface="Tahoma" charset="0"/>
                <a:ea typeface="ＭＳ Ｐゴシック" charset="0"/>
              </a:rPr>
            </a:br>
            <a:endParaRPr lang="en-US" sz="3600" dirty="0">
              <a:latin typeface="Tahoma" charset="0"/>
              <a:ea typeface="ＭＳ Ｐゴシック" charset="0"/>
            </a:endParaRPr>
          </a:p>
        </p:txBody>
      </p:sp>
      <p:sp>
        <p:nvSpPr>
          <p:cNvPr id="79874" name="Slide Number Placeholder 1"/>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817F5541-D954-2347-AEB2-B99DEC3C92A4}" type="slidenum">
              <a:rPr lang="en-US" sz="1400"/>
              <a:pPr/>
              <a:t>34</a:t>
            </a:fld>
            <a:endParaRPr lang="en-US" sz="1400"/>
          </a:p>
        </p:txBody>
      </p:sp>
    </p:spTree>
    <p:extLst>
      <p:ext uri="{BB962C8B-B14F-4D97-AF65-F5344CB8AC3E}">
        <p14:creationId xmlns:p14="http://schemas.microsoft.com/office/powerpoint/2010/main" val="30495901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ChangeArrowheads="1"/>
          </p:cNvSpPr>
          <p:nvPr>
            <p:ph type="title"/>
          </p:nvPr>
        </p:nvSpPr>
        <p:spPr/>
        <p:txBody>
          <a:bodyPr/>
          <a:lstStyle/>
          <a:p>
            <a:r>
              <a:rPr lang="en-US">
                <a:latin typeface="Tahoma" charset="0"/>
                <a:ea typeface="ＭＳ Ｐゴシック" charset="0"/>
              </a:rPr>
              <a:t>Independence </a:t>
            </a:r>
            <a:r>
              <a:rPr lang="en-US" u="sng">
                <a:latin typeface="Tahoma" charset="0"/>
                <a:ea typeface="ＭＳ Ｐゴシック" charset="0"/>
              </a:rPr>
              <a:t>Conditional On Disease Status</a:t>
            </a:r>
          </a:p>
        </p:txBody>
      </p:sp>
      <p:sp>
        <p:nvSpPr>
          <p:cNvPr id="81922" name="Rectangle 3"/>
          <p:cNvSpPr>
            <a:spLocks noGrp="1" noChangeArrowheads="1"/>
          </p:cNvSpPr>
          <p:nvPr>
            <p:ph type="body" idx="1"/>
          </p:nvPr>
        </p:nvSpPr>
        <p:spPr/>
        <p:txBody>
          <a:bodyPr/>
          <a:lstStyle/>
          <a:p>
            <a:pPr>
              <a:lnSpc>
                <a:spcPct val="90000"/>
              </a:lnSpc>
              <a:buFont typeface="Wingdings" charset="0"/>
              <a:buNone/>
            </a:pPr>
            <a:r>
              <a:rPr lang="en-US">
                <a:latin typeface="Tahoma" charset="0"/>
                <a:ea typeface="ＭＳ Ｐゴシック" charset="0"/>
              </a:rPr>
              <a:t>In D+ patients,</a:t>
            </a:r>
          </a:p>
          <a:p>
            <a:pPr>
              <a:lnSpc>
                <a:spcPct val="90000"/>
              </a:lnSpc>
              <a:buFont typeface="Wingdings" charset="0"/>
              <a:buNone/>
            </a:pPr>
            <a:r>
              <a:rPr lang="en-US">
                <a:latin typeface="Tahoma" charset="0"/>
                <a:ea typeface="ＭＳ Ｐゴシック" charset="0"/>
              </a:rPr>
              <a:t>	a false negative on Test 1 does not affect the probability of a false negative on Test 2.</a:t>
            </a:r>
          </a:p>
          <a:p>
            <a:pPr>
              <a:lnSpc>
                <a:spcPct val="90000"/>
              </a:lnSpc>
              <a:buFont typeface="Wingdings" charset="0"/>
              <a:buNone/>
            </a:pPr>
            <a:r>
              <a:rPr lang="en-US">
                <a:latin typeface="Tahoma" charset="0"/>
                <a:ea typeface="ＭＳ Ｐゴシック" charset="0"/>
              </a:rPr>
              <a:t>In D- patients,</a:t>
            </a:r>
          </a:p>
          <a:p>
            <a:pPr>
              <a:lnSpc>
                <a:spcPct val="90000"/>
              </a:lnSpc>
              <a:buFont typeface="Wingdings" charset="0"/>
              <a:buNone/>
            </a:pPr>
            <a:r>
              <a:rPr lang="en-US">
                <a:latin typeface="Tahoma" charset="0"/>
                <a:ea typeface="ＭＳ Ｐゴシック" charset="0"/>
              </a:rPr>
              <a:t>	a false positive on Test 1 does not affect the probability of a false positive on Test 2.</a:t>
            </a:r>
          </a:p>
        </p:txBody>
      </p:sp>
      <p:sp>
        <p:nvSpPr>
          <p:cNvPr id="81924" name="Slide Number Placeholder 1"/>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36BBB2BA-D7B4-A442-9AA0-7FF5938E5264}" type="slidenum">
              <a:rPr lang="en-US" sz="1400"/>
              <a:pPr/>
              <a:t>35</a:t>
            </a:fld>
            <a:endParaRPr lang="en-US" sz="1400"/>
          </a:p>
        </p:txBody>
      </p:sp>
    </p:spTree>
    <p:extLst>
      <p:ext uri="{BB962C8B-B14F-4D97-AF65-F5344CB8AC3E}">
        <p14:creationId xmlns:p14="http://schemas.microsoft.com/office/powerpoint/2010/main" val="34478287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Conditional Independence </a:t>
            </a:r>
            <a:r>
              <a:rPr lang="en-US" sz="3200" dirty="0"/>
              <a:t>Does</a:t>
            </a:r>
            <a:r>
              <a:rPr lang="en-US" sz="3600" dirty="0"/>
              <a:t> Not Mean Unconditional Independence</a:t>
            </a:r>
          </a:p>
        </p:txBody>
      </p:sp>
      <p:sp>
        <p:nvSpPr>
          <p:cNvPr id="4" name="Slide Number Placeholder 3"/>
          <p:cNvSpPr>
            <a:spLocks noGrp="1"/>
          </p:cNvSpPr>
          <p:nvPr>
            <p:ph type="sldNum" sz="quarter" idx="12"/>
          </p:nvPr>
        </p:nvSpPr>
        <p:spPr/>
        <p:txBody>
          <a:bodyPr/>
          <a:lstStyle/>
          <a:p>
            <a:pPr>
              <a:defRPr/>
            </a:pPr>
            <a:fld id="{E70CF1B1-AA47-B34B-9B18-40744FAC0177}" type="slidenum">
              <a:rPr lang="en-US" smtClean="0"/>
              <a:pPr>
                <a:defRPr/>
              </a:pPr>
              <a:t>36</a:t>
            </a:fld>
            <a:endParaRPr lang="en-US"/>
          </a:p>
        </p:txBody>
      </p:sp>
      <p:sp>
        <p:nvSpPr>
          <p:cNvPr id="5" name="Text Box 4"/>
          <p:cNvSpPr txBox="1">
            <a:spLocks noGrp="1" noChangeArrowheads="1"/>
          </p:cNvSpPr>
          <p:nvPr>
            <p:ph idx="1"/>
          </p:nvPr>
        </p:nvSpPr>
        <p:spPr bwMode="auto">
          <a:xfrm>
            <a:off x="685800" y="2209800"/>
            <a:ext cx="7772400" cy="1766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marL="0" indent="0">
              <a:buNone/>
            </a:pPr>
            <a:r>
              <a:rPr lang="en-US" sz="3200" dirty="0"/>
              <a:t>P(T</a:t>
            </a:r>
            <a:r>
              <a:rPr lang="en-US" sz="3200" baseline="-25000" dirty="0"/>
              <a:t>1</a:t>
            </a:r>
            <a:r>
              <a:rPr lang="en-US" sz="3200" dirty="0"/>
              <a:t>+ &amp; T</a:t>
            </a:r>
            <a:r>
              <a:rPr lang="en-US" sz="3200" baseline="-25000" dirty="0"/>
              <a:t>2</a:t>
            </a:r>
            <a:r>
              <a:rPr lang="en-US" sz="3200" dirty="0"/>
              <a:t>+ | D-) = P(T</a:t>
            </a:r>
            <a:r>
              <a:rPr lang="en-US" sz="3200" baseline="-25000" dirty="0"/>
              <a:t>1</a:t>
            </a:r>
            <a:r>
              <a:rPr lang="en-US" sz="3200" dirty="0"/>
              <a:t>+|D-)P(T</a:t>
            </a:r>
            <a:r>
              <a:rPr lang="en-US" sz="3200" baseline="-25000" dirty="0"/>
              <a:t>2</a:t>
            </a:r>
            <a:r>
              <a:rPr lang="en-US" sz="3200" dirty="0"/>
              <a:t>+|D-)</a:t>
            </a:r>
          </a:p>
          <a:p>
            <a:pPr marL="0" indent="0">
              <a:buNone/>
            </a:pPr>
            <a:r>
              <a:rPr lang="en-US" sz="3200" dirty="0"/>
              <a:t> P(T</a:t>
            </a:r>
            <a:r>
              <a:rPr lang="en-US" sz="3200" baseline="-25000" dirty="0"/>
              <a:t>1</a:t>
            </a:r>
            <a:r>
              <a:rPr lang="en-US" sz="3200" dirty="0"/>
              <a:t>- &amp; T</a:t>
            </a:r>
            <a:r>
              <a:rPr lang="en-US" sz="3200" baseline="-25000" dirty="0"/>
              <a:t>2</a:t>
            </a:r>
            <a:r>
              <a:rPr lang="en-US" sz="3200" dirty="0"/>
              <a:t>- | D+) = P(T</a:t>
            </a:r>
            <a:r>
              <a:rPr lang="en-US" sz="3200" baseline="-25000" dirty="0"/>
              <a:t>1</a:t>
            </a:r>
            <a:r>
              <a:rPr lang="en-US" sz="3200" dirty="0"/>
              <a:t>-|D+)P(T</a:t>
            </a:r>
            <a:r>
              <a:rPr lang="en-US" sz="3200" baseline="-25000" dirty="0"/>
              <a:t>2</a:t>
            </a:r>
            <a:r>
              <a:rPr lang="en-US" sz="3200" dirty="0"/>
              <a:t>-|D+)</a:t>
            </a:r>
          </a:p>
          <a:p>
            <a:pPr marL="0" indent="0">
              <a:buNone/>
            </a:pPr>
            <a:r>
              <a:rPr lang="en-US" sz="3200" dirty="0"/>
              <a:t>P(T</a:t>
            </a:r>
            <a:r>
              <a:rPr lang="en-US" sz="3200" baseline="-25000" dirty="0"/>
              <a:t>1</a:t>
            </a:r>
            <a:r>
              <a:rPr lang="en-US" sz="3200" dirty="0"/>
              <a:t>+ &amp; T</a:t>
            </a:r>
            <a:r>
              <a:rPr lang="en-US" sz="3200" baseline="-25000" dirty="0"/>
              <a:t>2</a:t>
            </a:r>
            <a:r>
              <a:rPr lang="en-US" sz="3200" dirty="0"/>
              <a:t>+) ≠ P(T</a:t>
            </a:r>
            <a:r>
              <a:rPr lang="en-US" sz="3200" baseline="-25000" dirty="0"/>
              <a:t>1</a:t>
            </a:r>
            <a:r>
              <a:rPr lang="en-US" sz="3200" dirty="0"/>
              <a:t>+)P(T</a:t>
            </a:r>
            <a:r>
              <a:rPr lang="en-US" sz="3200" baseline="-25000" dirty="0"/>
              <a:t>2</a:t>
            </a:r>
            <a:r>
              <a:rPr lang="en-US" sz="3200" dirty="0"/>
              <a:t>+)</a:t>
            </a:r>
          </a:p>
        </p:txBody>
      </p:sp>
      <p:sp>
        <p:nvSpPr>
          <p:cNvPr id="6" name="Text Box 4"/>
          <p:cNvSpPr txBox="1">
            <a:spLocks noChangeArrowheads="1"/>
          </p:cNvSpPr>
          <p:nvPr/>
        </p:nvSpPr>
        <p:spPr bwMode="auto">
          <a:xfrm>
            <a:off x="228600" y="4572000"/>
            <a:ext cx="8763000" cy="18158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r>
              <a:rPr lang="en-US" sz="2800" dirty="0"/>
              <a:t>If you don’t stratify on D+/D-, then the tests won’t be independent, because a positive on Test 1 makes the patient more likely to have disease and therefore be positive on Test 2.</a:t>
            </a:r>
          </a:p>
        </p:txBody>
      </p:sp>
    </p:spTree>
    <p:extLst>
      <p:ext uri="{BB962C8B-B14F-4D97-AF65-F5344CB8AC3E}">
        <p14:creationId xmlns:p14="http://schemas.microsoft.com/office/powerpoint/2010/main" val="42736151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ChangeArrowheads="1"/>
          </p:cNvSpPr>
          <p:nvPr>
            <p:ph type="title"/>
          </p:nvPr>
        </p:nvSpPr>
        <p:spPr/>
        <p:txBody>
          <a:bodyPr/>
          <a:lstStyle/>
          <a:p>
            <a:pPr eaLnBrk="1" hangingPunct="1"/>
            <a:r>
              <a:rPr lang="en-US">
                <a:latin typeface="Tahoma" charset="0"/>
                <a:ea typeface="ＭＳ Ｐゴシック" charset="0"/>
              </a:rPr>
              <a:t>Ways to Combine Multiple Tests</a:t>
            </a:r>
          </a:p>
        </p:txBody>
      </p:sp>
      <p:sp>
        <p:nvSpPr>
          <p:cNvPr id="82946" name="Rectangle 3"/>
          <p:cNvSpPr>
            <a:spLocks noGrp="1" noChangeArrowheads="1"/>
          </p:cNvSpPr>
          <p:nvPr>
            <p:ph type="body" idx="1"/>
          </p:nvPr>
        </p:nvSpPr>
        <p:spPr>
          <a:xfrm>
            <a:off x="685800" y="1828800"/>
            <a:ext cx="8229600" cy="4525963"/>
          </a:xfrm>
        </p:spPr>
        <p:txBody>
          <a:bodyPr/>
          <a:lstStyle/>
          <a:p>
            <a:pPr eaLnBrk="1" hangingPunct="1">
              <a:buFont typeface="Wingdings" charset="0"/>
              <a:buNone/>
            </a:pPr>
            <a:r>
              <a:rPr lang="en-US" dirty="0">
                <a:latin typeface="Tahoma" charset="0"/>
                <a:ea typeface="ＭＳ Ｐゴシック" charset="0"/>
              </a:rPr>
              <a:t>On a group of patients (derivation set), perform the multiple tests and  (independently*) determine true disease status (apply the gold standard)</a:t>
            </a:r>
          </a:p>
          <a:p>
            <a:pPr eaLnBrk="1" hangingPunct="1"/>
            <a:r>
              <a:rPr lang="en-US" dirty="0">
                <a:latin typeface="Tahoma" charset="0"/>
                <a:ea typeface="ＭＳ Ｐゴシック" charset="0"/>
              </a:rPr>
              <a:t>Measure LR or PV for each possible combination of results</a:t>
            </a:r>
          </a:p>
          <a:p>
            <a:pPr eaLnBrk="1" hangingPunct="1"/>
            <a:r>
              <a:rPr lang="en-US" dirty="0">
                <a:latin typeface="Tahoma" charset="0"/>
                <a:ea typeface="ＭＳ Ｐゴシック" charset="0"/>
              </a:rPr>
              <a:t>Recursive Partitioning</a:t>
            </a:r>
          </a:p>
          <a:p>
            <a:pPr eaLnBrk="1" hangingPunct="1"/>
            <a:r>
              <a:rPr lang="en-US" dirty="0">
                <a:latin typeface="Tahoma" charset="0"/>
                <a:ea typeface="ＭＳ Ｐゴシック" charset="0"/>
              </a:rPr>
              <a:t>Logistic Regression</a:t>
            </a:r>
          </a:p>
        </p:txBody>
      </p:sp>
      <p:sp>
        <p:nvSpPr>
          <p:cNvPr id="82947" name="Text Box 4"/>
          <p:cNvSpPr txBox="1">
            <a:spLocks noChangeArrowheads="1"/>
          </p:cNvSpPr>
          <p:nvPr/>
        </p:nvSpPr>
        <p:spPr bwMode="auto">
          <a:xfrm>
            <a:off x="381000" y="6019800"/>
            <a:ext cx="8305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spcBef>
                <a:spcPct val="50000"/>
              </a:spcBef>
            </a:pPr>
            <a:endParaRPr lang="en-US">
              <a:latin typeface="Arial" charset="0"/>
            </a:endParaRPr>
          </a:p>
        </p:txBody>
      </p:sp>
      <p:sp>
        <p:nvSpPr>
          <p:cNvPr id="82948" name="Text Box 5"/>
          <p:cNvSpPr txBox="1">
            <a:spLocks noChangeArrowheads="1"/>
          </p:cNvSpPr>
          <p:nvPr/>
        </p:nvSpPr>
        <p:spPr bwMode="auto">
          <a:xfrm>
            <a:off x="762000" y="6248400"/>
            <a:ext cx="7543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ct val="50000"/>
              </a:spcBef>
            </a:pPr>
            <a:r>
              <a:rPr lang="en-US">
                <a:latin typeface="Arial" charset="0"/>
              </a:rPr>
              <a:t>*Beware of incorporation bias</a:t>
            </a:r>
          </a:p>
        </p:txBody>
      </p:sp>
      <p:sp>
        <p:nvSpPr>
          <p:cNvPr id="82949" name="Slide Number Placeholder 1"/>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4CA0F227-4866-6447-A8CA-704BBD4A96EA}" type="slidenum">
              <a:rPr lang="en-US" sz="1400"/>
              <a:pPr/>
              <a:t>37</a:t>
            </a:fld>
            <a:endParaRPr lang="en-US" sz="1400"/>
          </a:p>
        </p:txBody>
      </p:sp>
    </p:spTree>
    <p:extLst>
      <p:ext uri="{BB962C8B-B14F-4D97-AF65-F5344CB8AC3E}">
        <p14:creationId xmlns:p14="http://schemas.microsoft.com/office/powerpoint/2010/main" val="28845352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ChangeArrowheads="1"/>
          </p:cNvSpPr>
          <p:nvPr>
            <p:ph type="title"/>
          </p:nvPr>
        </p:nvSpPr>
        <p:spPr/>
        <p:txBody>
          <a:bodyPr/>
          <a:lstStyle/>
          <a:p>
            <a:pPr eaLnBrk="1" hangingPunct="1"/>
            <a:r>
              <a:rPr lang="en-US" sz="4000">
                <a:latin typeface="Arial" charset="0"/>
                <a:ea typeface="ＭＳ Ｐゴシック" charset="0"/>
              </a:rPr>
              <a:t>Determine LR for Each Result Combination</a:t>
            </a:r>
          </a:p>
        </p:txBody>
      </p:sp>
      <p:graphicFrame>
        <p:nvGraphicFramePr>
          <p:cNvPr id="515075" name="Group 3"/>
          <p:cNvGraphicFramePr>
            <a:graphicFrameLocks noGrp="1"/>
          </p:cNvGraphicFramePr>
          <p:nvPr>
            <p:ph idx="1"/>
          </p:nvPr>
        </p:nvGraphicFramePr>
        <p:xfrm>
          <a:off x="457200" y="1600200"/>
          <a:ext cx="8305800" cy="4486276"/>
        </p:xfrm>
        <a:graphic>
          <a:graphicData uri="http://schemas.openxmlformats.org/drawingml/2006/table">
            <a:tbl>
              <a:tblPr/>
              <a:tblGrid>
                <a:gridCol w="10668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gridCol w="914400">
                  <a:extLst>
                    <a:ext uri="{9D8B030D-6E8A-4147-A177-3AD203B41FA5}">
                      <a16:colId xmlns:a16="http://schemas.microsoft.com/office/drawing/2014/main" val="20004"/>
                    </a:ext>
                  </a:extLst>
                </a:gridCol>
                <a:gridCol w="914400">
                  <a:extLst>
                    <a:ext uri="{9D8B030D-6E8A-4147-A177-3AD203B41FA5}">
                      <a16:colId xmlns:a16="http://schemas.microsoft.com/office/drawing/2014/main" val="20005"/>
                    </a:ext>
                  </a:extLst>
                </a:gridCol>
                <a:gridCol w="914400">
                  <a:extLst>
                    <a:ext uri="{9D8B030D-6E8A-4147-A177-3AD203B41FA5}">
                      <a16:colId xmlns:a16="http://schemas.microsoft.com/office/drawing/2014/main" val="20006"/>
                    </a:ext>
                  </a:extLst>
                </a:gridCol>
                <a:gridCol w="1371600">
                  <a:extLst>
                    <a:ext uri="{9D8B030D-6E8A-4147-A177-3AD203B41FA5}">
                      <a16:colId xmlns:a16="http://schemas.microsoft.com/office/drawing/2014/main" val="20007"/>
                    </a:ext>
                  </a:extLst>
                </a:gridCol>
              </a:tblGrid>
              <a:tr h="10112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Times New Roman" charset="0"/>
                        </a:rPr>
                        <a:t>NT</a:t>
                      </a: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Times New Roman" charset="0"/>
                        </a:rPr>
                        <a:t>NBA</a:t>
                      </a: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Times New Roman" charset="0"/>
                        </a:rPr>
                        <a:t>Tri21+</a:t>
                      </a: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Times New Roman" charset="0"/>
                        </a:rPr>
                        <a:t>%</a:t>
                      </a: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Times New Roman" charset="0"/>
                        </a:rPr>
                        <a:t>Tri21-</a:t>
                      </a: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Times New Roman" charset="0"/>
                        </a:rPr>
                        <a:t>%</a:t>
                      </a: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Times New Roman" charset="0"/>
                        </a:rPr>
                        <a:t>LR</a:t>
                      </a: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Post Test Prob*</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905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Times New Roman" charset="0"/>
                        </a:rPr>
                        <a:t>Pos</a:t>
                      </a: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Times New Roman" charset="0"/>
                        </a:rPr>
                        <a:t>Pos</a:t>
                      </a: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158</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47%</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36</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0.7%</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69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81%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715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Times New Roman" charset="0"/>
                        </a:rPr>
                        <a:t>Pos</a:t>
                      </a: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Times New Roman" charset="0"/>
                        </a:rPr>
                        <a:t>Neg</a:t>
                      </a: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54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16%</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442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8.5%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1.9</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11%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508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Times New Roman" charset="0"/>
                        </a:rPr>
                        <a:t>Neg</a:t>
                      </a: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Times New Roman" charset="0"/>
                        </a:rPr>
                        <a:t>Pos</a:t>
                      </a: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71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21%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93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1.8%</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12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43%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715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Times New Roman" charset="0"/>
                        </a:rPr>
                        <a:t>Neg</a:t>
                      </a: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Times New Roman" charset="0"/>
                        </a:rPr>
                        <a:t>Neg</a:t>
                      </a: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50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15%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4652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89.1%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 0.2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905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Courier New" charset="0"/>
                          <a:ea typeface="ＭＳ Ｐゴシック" charset="0"/>
                          <a:cs typeface="Times New Roman" charset="0"/>
                        </a:rPr>
                        <a:t>Total</a:t>
                      </a: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Courier New" charset="0"/>
                          <a:ea typeface="ＭＳ Ｐゴシック" charset="0"/>
                          <a:cs typeface="Times New Roman" charset="0"/>
                        </a:rPr>
                        <a:t>Total</a:t>
                      </a: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Times New Roman" charset="0"/>
                        </a:rPr>
                        <a:t>333</a:t>
                      </a: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Times New Roman" charset="0"/>
                        </a:rPr>
                        <a:t>100%</a:t>
                      </a: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Times New Roman" charset="0"/>
                        </a:rPr>
                        <a:t>5223</a:t>
                      </a: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Times New Roman" charset="0"/>
                        </a:rPr>
                        <a:t>100%</a:t>
                      </a: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84035" name="Text Box 68"/>
          <p:cNvSpPr txBox="1">
            <a:spLocks noChangeArrowheads="1"/>
          </p:cNvSpPr>
          <p:nvPr/>
        </p:nvSpPr>
        <p:spPr bwMode="auto">
          <a:xfrm>
            <a:off x="4572000" y="6248400"/>
            <a:ext cx="415766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a:latin typeface="Arial" charset="0"/>
              </a:rPr>
              <a:t>*Assumes pre-test prob = 6%</a:t>
            </a:r>
          </a:p>
        </p:txBody>
      </p:sp>
      <p:sp>
        <p:nvSpPr>
          <p:cNvPr id="84036" name="Slide Number Placeholder 1"/>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D8E4C275-52E9-1E4B-BBC2-C861257610E4}" type="slidenum">
              <a:rPr lang="en-US" sz="1400">
                <a:latin typeface="Arial" charset="0"/>
              </a:rPr>
              <a:pPr/>
              <a:t>38</a:t>
            </a:fld>
            <a:endParaRPr lang="en-US" sz="1400">
              <a:latin typeface="Arial" charset="0"/>
            </a:endParaRPr>
          </a:p>
        </p:txBody>
      </p:sp>
    </p:spTree>
    <p:extLst>
      <p:ext uri="{BB962C8B-B14F-4D97-AF65-F5344CB8AC3E}">
        <p14:creationId xmlns:p14="http://schemas.microsoft.com/office/powerpoint/2010/main" val="40452934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ChangeArrowheads="1"/>
          </p:cNvSpPr>
          <p:nvPr>
            <p:ph type="title"/>
          </p:nvPr>
        </p:nvSpPr>
        <p:spPr/>
        <p:txBody>
          <a:bodyPr/>
          <a:lstStyle/>
          <a:p>
            <a:pPr eaLnBrk="1" hangingPunct="1"/>
            <a:r>
              <a:rPr lang="en-US">
                <a:latin typeface="Tahoma" charset="0"/>
                <a:ea typeface="ＭＳ Ｐゴシック" charset="0"/>
              </a:rPr>
              <a:t>Sort by LR (Descending)</a:t>
            </a:r>
          </a:p>
        </p:txBody>
      </p:sp>
      <p:graphicFrame>
        <p:nvGraphicFramePr>
          <p:cNvPr id="516099" name="Group 3"/>
          <p:cNvGraphicFramePr>
            <a:graphicFrameLocks noGrp="1"/>
          </p:cNvGraphicFramePr>
          <p:nvPr>
            <p:ph idx="1"/>
          </p:nvPr>
        </p:nvGraphicFramePr>
        <p:xfrm>
          <a:off x="1182688" y="2017713"/>
          <a:ext cx="7772400" cy="4114801"/>
        </p:xfrm>
        <a:graphic>
          <a:graphicData uri="http://schemas.openxmlformats.org/drawingml/2006/table">
            <a:tbl>
              <a:tblPr/>
              <a:tblGrid>
                <a:gridCol w="711200">
                  <a:extLst>
                    <a:ext uri="{9D8B030D-6E8A-4147-A177-3AD203B41FA5}">
                      <a16:colId xmlns:a16="http://schemas.microsoft.com/office/drawing/2014/main" val="20000"/>
                    </a:ext>
                  </a:extLst>
                </a:gridCol>
                <a:gridCol w="1039812">
                  <a:extLst>
                    <a:ext uri="{9D8B030D-6E8A-4147-A177-3AD203B41FA5}">
                      <a16:colId xmlns:a16="http://schemas.microsoft.com/office/drawing/2014/main" val="20001"/>
                    </a:ext>
                  </a:extLst>
                </a:gridCol>
                <a:gridCol w="1512888">
                  <a:extLst>
                    <a:ext uri="{9D8B030D-6E8A-4147-A177-3AD203B41FA5}">
                      <a16:colId xmlns:a16="http://schemas.microsoft.com/office/drawing/2014/main" val="20002"/>
                    </a:ext>
                  </a:extLst>
                </a:gridCol>
                <a:gridCol w="711200">
                  <a:extLst>
                    <a:ext uri="{9D8B030D-6E8A-4147-A177-3AD203B41FA5}">
                      <a16:colId xmlns:a16="http://schemas.microsoft.com/office/drawing/2014/main" val="20003"/>
                    </a:ext>
                  </a:extLst>
                </a:gridCol>
                <a:gridCol w="1320800">
                  <a:extLst>
                    <a:ext uri="{9D8B030D-6E8A-4147-A177-3AD203B41FA5}">
                      <a16:colId xmlns:a16="http://schemas.microsoft.com/office/drawing/2014/main" val="20004"/>
                    </a:ext>
                  </a:extLst>
                </a:gridCol>
                <a:gridCol w="1646237">
                  <a:extLst>
                    <a:ext uri="{9D8B030D-6E8A-4147-A177-3AD203B41FA5}">
                      <a16:colId xmlns:a16="http://schemas.microsoft.com/office/drawing/2014/main" val="20005"/>
                    </a:ext>
                  </a:extLst>
                </a:gridCol>
                <a:gridCol w="830263">
                  <a:extLst>
                    <a:ext uri="{9D8B030D-6E8A-4147-A177-3AD203B41FA5}">
                      <a16:colId xmlns:a16="http://schemas.microsoft.com/office/drawing/2014/main" val="20006"/>
                    </a:ext>
                  </a:extLst>
                </a:gridCol>
              </a:tblGrid>
              <a:tr h="836613">
                <a:tc>
                  <a:txBody>
                    <a:bodyPr/>
                    <a:lstStyle>
                      <a:lvl1pPr marL="342900" indent="-342900">
                        <a:spcBef>
                          <a:spcPct val="20000"/>
                        </a:spcBef>
                        <a:buClr>
                          <a:schemeClr val="folHlink"/>
                        </a:buClr>
                        <a:buSzPct val="60000"/>
                        <a:buFont typeface="Wingdings" pitchFamily="2" charset="2"/>
                        <a:defRPr sz="2800">
                          <a:solidFill>
                            <a:schemeClr val="tx1"/>
                          </a:solidFill>
                          <a:latin typeface="Tahoma" pitchFamily="34" charset="0"/>
                          <a:ea typeface="ＭＳ Ｐゴシック" pitchFamily="-94" charset="-128"/>
                        </a:defRPr>
                      </a:lvl1pPr>
                      <a:lvl2pPr marL="37931725" indent="-37474525">
                        <a:spcBef>
                          <a:spcPct val="20000"/>
                        </a:spcBef>
                        <a:buClr>
                          <a:schemeClr val="hlink"/>
                        </a:buClr>
                        <a:buSzPct val="55000"/>
                        <a:buFont typeface="Wingdings" pitchFamily="2" charset="2"/>
                        <a:defRPr sz="2400">
                          <a:solidFill>
                            <a:schemeClr val="tx1"/>
                          </a:solidFill>
                          <a:latin typeface="Tahoma" pitchFamily="34" charset="0"/>
                          <a:ea typeface="ＭＳ Ｐゴシック" pitchFamily="-94" charset="-128"/>
                        </a:defRPr>
                      </a:lvl2pPr>
                      <a:lvl3pPr>
                        <a:spcBef>
                          <a:spcPct val="20000"/>
                        </a:spcBef>
                        <a:defRPr sz="2000">
                          <a:solidFill>
                            <a:schemeClr val="tx1"/>
                          </a:solidFill>
                          <a:latin typeface="Tahoma" pitchFamily="34" charset="0"/>
                          <a:ea typeface="ＭＳ Ｐゴシック" pitchFamily="-94" charset="-128"/>
                        </a:defRPr>
                      </a:lvl3pPr>
                      <a:lvl4pPr>
                        <a:spcBef>
                          <a:spcPct val="20000"/>
                        </a:spcBef>
                        <a:defRPr>
                          <a:solidFill>
                            <a:schemeClr val="tx1"/>
                          </a:solidFill>
                          <a:latin typeface="Tahoma" pitchFamily="34" charset="0"/>
                          <a:ea typeface="ＭＳ Ｐゴシック" pitchFamily="-94" charset="-128"/>
                        </a:defRPr>
                      </a:lvl4pPr>
                      <a:lvl5pPr>
                        <a:spcBef>
                          <a:spcPct val="20000"/>
                        </a:spcBef>
                        <a:defRPr>
                          <a:solidFill>
                            <a:schemeClr val="tx1"/>
                          </a:solidFill>
                          <a:latin typeface="Tahoma" pitchFamily="34" charset="0"/>
                          <a:ea typeface="ＭＳ Ｐゴシック" pitchFamily="-94" charset="-128"/>
                        </a:defRPr>
                      </a:lvl5pPr>
                      <a:lvl6pPr marL="457200" eaLnBrk="0" fontAlgn="base" hangingPunct="0">
                        <a:spcBef>
                          <a:spcPct val="20000"/>
                        </a:spcBef>
                        <a:spcAft>
                          <a:spcPct val="0"/>
                        </a:spcAft>
                        <a:defRPr>
                          <a:solidFill>
                            <a:schemeClr val="tx1"/>
                          </a:solidFill>
                          <a:latin typeface="Tahoma" pitchFamily="34" charset="0"/>
                          <a:ea typeface="ＭＳ Ｐゴシック" pitchFamily="-94" charset="-128"/>
                        </a:defRPr>
                      </a:lvl6pPr>
                      <a:lvl7pPr marL="914400" eaLnBrk="0" fontAlgn="base" hangingPunct="0">
                        <a:spcBef>
                          <a:spcPct val="20000"/>
                        </a:spcBef>
                        <a:spcAft>
                          <a:spcPct val="0"/>
                        </a:spcAft>
                        <a:defRPr>
                          <a:solidFill>
                            <a:schemeClr val="tx1"/>
                          </a:solidFill>
                          <a:latin typeface="Tahoma" pitchFamily="34" charset="0"/>
                          <a:ea typeface="ＭＳ Ｐゴシック" pitchFamily="-94" charset="-128"/>
                        </a:defRPr>
                      </a:lvl7pPr>
                      <a:lvl8pPr marL="1371600" eaLnBrk="0" fontAlgn="base" hangingPunct="0">
                        <a:spcBef>
                          <a:spcPct val="20000"/>
                        </a:spcBef>
                        <a:spcAft>
                          <a:spcPct val="0"/>
                        </a:spcAft>
                        <a:defRPr>
                          <a:solidFill>
                            <a:schemeClr val="tx1"/>
                          </a:solidFill>
                          <a:latin typeface="Tahoma" pitchFamily="34" charset="0"/>
                          <a:ea typeface="ＭＳ Ｐゴシック" pitchFamily="-94" charset="-128"/>
                        </a:defRPr>
                      </a:lvl8pPr>
                      <a:lvl9pPr marL="1828800" eaLnBrk="0" fontAlgn="base" hangingPunct="0">
                        <a:spcBef>
                          <a:spcPct val="20000"/>
                        </a:spcBef>
                        <a:spcAft>
                          <a:spcPct val="0"/>
                        </a:spcAft>
                        <a:defRPr>
                          <a:solidFill>
                            <a:schemeClr val="tx1"/>
                          </a:solidFill>
                          <a:latin typeface="Tahoma" pitchFamily="34" charset="0"/>
                          <a:ea typeface="ＭＳ Ｐゴシック" pitchFamily="-94" charset="-128"/>
                        </a:defRPr>
                      </a:lvl9p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altLang="en-US" sz="2000" b="1" i="0" u="none" strike="noStrike" cap="none" normalizeH="0" baseline="0">
                          <a:ln>
                            <a:noFill/>
                          </a:ln>
                          <a:solidFill>
                            <a:schemeClr val="tx1"/>
                          </a:solidFill>
                          <a:effectLst/>
                          <a:latin typeface="Tahoma" pitchFamily="34" charset="0"/>
                          <a:ea typeface="ＭＳ Ｐゴシック" pitchFamily="-94" charset="-128"/>
                          <a:cs typeface="Times New Roman" pitchFamily="18" charset="0"/>
                        </a:rPr>
                        <a:t>NT</a:t>
                      </a:r>
                      <a:endParaRPr kumimoji="0" lang="en-US" altLang="en-US" sz="1800" b="0" i="0" u="none" strike="noStrike" cap="none" normalizeH="0" baseline="0">
                        <a:ln>
                          <a:noFill/>
                        </a:ln>
                        <a:solidFill>
                          <a:schemeClr val="tx1"/>
                        </a:solidFill>
                        <a:effectLst/>
                        <a:latin typeface="Tahoma" pitchFamily="34" charset="0"/>
                        <a:ea typeface="ＭＳ Ｐゴシック" pitchFamily="-94" charset="-128"/>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itchFamily="2" charset="2"/>
                        <a:defRPr sz="2800">
                          <a:solidFill>
                            <a:schemeClr val="tx1"/>
                          </a:solidFill>
                          <a:latin typeface="Tahoma" pitchFamily="34" charset="0"/>
                          <a:ea typeface="ＭＳ Ｐゴシック" pitchFamily="-94" charset="-128"/>
                        </a:defRPr>
                      </a:lvl1pPr>
                      <a:lvl2pPr marL="37931725" indent="-37474525">
                        <a:spcBef>
                          <a:spcPct val="20000"/>
                        </a:spcBef>
                        <a:buClr>
                          <a:schemeClr val="hlink"/>
                        </a:buClr>
                        <a:buSzPct val="55000"/>
                        <a:buFont typeface="Wingdings" pitchFamily="2" charset="2"/>
                        <a:defRPr sz="2400">
                          <a:solidFill>
                            <a:schemeClr val="tx1"/>
                          </a:solidFill>
                          <a:latin typeface="Tahoma" pitchFamily="34" charset="0"/>
                          <a:ea typeface="ＭＳ Ｐゴシック" pitchFamily="-94" charset="-128"/>
                        </a:defRPr>
                      </a:lvl2pPr>
                      <a:lvl3pPr>
                        <a:spcBef>
                          <a:spcPct val="20000"/>
                        </a:spcBef>
                        <a:defRPr sz="2000">
                          <a:solidFill>
                            <a:schemeClr val="tx1"/>
                          </a:solidFill>
                          <a:latin typeface="Tahoma" pitchFamily="34" charset="0"/>
                          <a:ea typeface="ＭＳ Ｐゴシック" pitchFamily="-94" charset="-128"/>
                        </a:defRPr>
                      </a:lvl3pPr>
                      <a:lvl4pPr>
                        <a:spcBef>
                          <a:spcPct val="20000"/>
                        </a:spcBef>
                        <a:defRPr>
                          <a:solidFill>
                            <a:schemeClr val="tx1"/>
                          </a:solidFill>
                          <a:latin typeface="Tahoma" pitchFamily="34" charset="0"/>
                          <a:ea typeface="ＭＳ Ｐゴシック" pitchFamily="-94" charset="-128"/>
                        </a:defRPr>
                      </a:lvl4pPr>
                      <a:lvl5pPr>
                        <a:spcBef>
                          <a:spcPct val="20000"/>
                        </a:spcBef>
                        <a:defRPr>
                          <a:solidFill>
                            <a:schemeClr val="tx1"/>
                          </a:solidFill>
                          <a:latin typeface="Tahoma" pitchFamily="34" charset="0"/>
                          <a:ea typeface="ＭＳ Ｐゴシック" pitchFamily="-94" charset="-128"/>
                        </a:defRPr>
                      </a:lvl5pPr>
                      <a:lvl6pPr marL="457200" eaLnBrk="0" fontAlgn="base" hangingPunct="0">
                        <a:spcBef>
                          <a:spcPct val="20000"/>
                        </a:spcBef>
                        <a:spcAft>
                          <a:spcPct val="0"/>
                        </a:spcAft>
                        <a:defRPr>
                          <a:solidFill>
                            <a:schemeClr val="tx1"/>
                          </a:solidFill>
                          <a:latin typeface="Tahoma" pitchFamily="34" charset="0"/>
                          <a:ea typeface="ＭＳ Ｐゴシック" pitchFamily="-94" charset="-128"/>
                        </a:defRPr>
                      </a:lvl6pPr>
                      <a:lvl7pPr marL="914400" eaLnBrk="0" fontAlgn="base" hangingPunct="0">
                        <a:spcBef>
                          <a:spcPct val="20000"/>
                        </a:spcBef>
                        <a:spcAft>
                          <a:spcPct val="0"/>
                        </a:spcAft>
                        <a:defRPr>
                          <a:solidFill>
                            <a:schemeClr val="tx1"/>
                          </a:solidFill>
                          <a:latin typeface="Tahoma" pitchFamily="34" charset="0"/>
                          <a:ea typeface="ＭＳ Ｐゴシック" pitchFamily="-94" charset="-128"/>
                        </a:defRPr>
                      </a:lvl7pPr>
                      <a:lvl8pPr marL="1371600" eaLnBrk="0" fontAlgn="base" hangingPunct="0">
                        <a:spcBef>
                          <a:spcPct val="20000"/>
                        </a:spcBef>
                        <a:spcAft>
                          <a:spcPct val="0"/>
                        </a:spcAft>
                        <a:defRPr>
                          <a:solidFill>
                            <a:schemeClr val="tx1"/>
                          </a:solidFill>
                          <a:latin typeface="Tahoma" pitchFamily="34" charset="0"/>
                          <a:ea typeface="ＭＳ Ｐゴシック" pitchFamily="-94" charset="-128"/>
                        </a:defRPr>
                      </a:lvl8pPr>
                      <a:lvl9pPr marL="1828800" eaLnBrk="0" fontAlgn="base" hangingPunct="0">
                        <a:spcBef>
                          <a:spcPct val="20000"/>
                        </a:spcBef>
                        <a:spcAft>
                          <a:spcPct val="0"/>
                        </a:spcAft>
                        <a:defRPr>
                          <a:solidFill>
                            <a:schemeClr val="tx1"/>
                          </a:solidFill>
                          <a:latin typeface="Tahoma" pitchFamily="34" charset="0"/>
                          <a:ea typeface="ＭＳ Ｐゴシック" pitchFamily="-94" charset="-128"/>
                        </a:defRPr>
                      </a:lvl9p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altLang="en-US" sz="2000" b="1" i="0" u="none" strike="noStrike" cap="none" normalizeH="0" baseline="0">
                          <a:ln>
                            <a:noFill/>
                          </a:ln>
                          <a:solidFill>
                            <a:schemeClr val="tx1"/>
                          </a:solidFill>
                          <a:effectLst/>
                          <a:latin typeface="Tahoma" pitchFamily="34" charset="0"/>
                          <a:ea typeface="ＭＳ Ｐゴシック" pitchFamily="-94" charset="-128"/>
                          <a:cs typeface="Times New Roman" pitchFamily="18" charset="0"/>
                        </a:rPr>
                        <a:t>NBA</a:t>
                      </a:r>
                      <a:endParaRPr kumimoji="0" lang="en-US" altLang="en-US" sz="1800" b="0" i="0" u="none" strike="noStrike" cap="none" normalizeH="0" baseline="0">
                        <a:ln>
                          <a:noFill/>
                        </a:ln>
                        <a:solidFill>
                          <a:schemeClr val="tx1"/>
                        </a:solidFill>
                        <a:effectLst/>
                        <a:latin typeface="Tahoma" pitchFamily="34" charset="0"/>
                        <a:ea typeface="ＭＳ Ｐゴシック" pitchFamily="-94" charset="-128"/>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itchFamily="2" charset="2"/>
                        <a:defRPr sz="2800">
                          <a:solidFill>
                            <a:schemeClr val="tx1"/>
                          </a:solidFill>
                          <a:latin typeface="Tahoma" pitchFamily="34" charset="0"/>
                          <a:ea typeface="ＭＳ Ｐゴシック" pitchFamily="-94" charset="-128"/>
                        </a:defRPr>
                      </a:lvl1pPr>
                      <a:lvl2pPr marL="37931725" indent="-37474525">
                        <a:spcBef>
                          <a:spcPct val="20000"/>
                        </a:spcBef>
                        <a:buClr>
                          <a:schemeClr val="hlink"/>
                        </a:buClr>
                        <a:buSzPct val="55000"/>
                        <a:buFont typeface="Wingdings" pitchFamily="2" charset="2"/>
                        <a:defRPr sz="2400">
                          <a:solidFill>
                            <a:schemeClr val="tx1"/>
                          </a:solidFill>
                          <a:latin typeface="Tahoma" pitchFamily="34" charset="0"/>
                          <a:ea typeface="ＭＳ Ｐゴシック" pitchFamily="-94" charset="-128"/>
                        </a:defRPr>
                      </a:lvl2pPr>
                      <a:lvl3pPr>
                        <a:spcBef>
                          <a:spcPct val="20000"/>
                        </a:spcBef>
                        <a:defRPr sz="2000">
                          <a:solidFill>
                            <a:schemeClr val="tx1"/>
                          </a:solidFill>
                          <a:latin typeface="Tahoma" pitchFamily="34" charset="0"/>
                          <a:ea typeface="ＭＳ Ｐゴシック" pitchFamily="-94" charset="-128"/>
                        </a:defRPr>
                      </a:lvl3pPr>
                      <a:lvl4pPr>
                        <a:spcBef>
                          <a:spcPct val="20000"/>
                        </a:spcBef>
                        <a:defRPr>
                          <a:solidFill>
                            <a:schemeClr val="tx1"/>
                          </a:solidFill>
                          <a:latin typeface="Tahoma" pitchFamily="34" charset="0"/>
                          <a:ea typeface="ＭＳ Ｐゴシック" pitchFamily="-94" charset="-128"/>
                        </a:defRPr>
                      </a:lvl4pPr>
                      <a:lvl5pPr>
                        <a:spcBef>
                          <a:spcPct val="20000"/>
                        </a:spcBef>
                        <a:defRPr>
                          <a:solidFill>
                            <a:schemeClr val="tx1"/>
                          </a:solidFill>
                          <a:latin typeface="Tahoma" pitchFamily="34" charset="0"/>
                          <a:ea typeface="ＭＳ Ｐゴシック" pitchFamily="-94" charset="-128"/>
                        </a:defRPr>
                      </a:lvl5pPr>
                      <a:lvl6pPr marL="457200" eaLnBrk="0" fontAlgn="base" hangingPunct="0">
                        <a:spcBef>
                          <a:spcPct val="20000"/>
                        </a:spcBef>
                        <a:spcAft>
                          <a:spcPct val="0"/>
                        </a:spcAft>
                        <a:defRPr>
                          <a:solidFill>
                            <a:schemeClr val="tx1"/>
                          </a:solidFill>
                          <a:latin typeface="Tahoma" pitchFamily="34" charset="0"/>
                          <a:ea typeface="ＭＳ Ｐゴシック" pitchFamily="-94" charset="-128"/>
                        </a:defRPr>
                      </a:lvl6pPr>
                      <a:lvl7pPr marL="914400" eaLnBrk="0" fontAlgn="base" hangingPunct="0">
                        <a:spcBef>
                          <a:spcPct val="20000"/>
                        </a:spcBef>
                        <a:spcAft>
                          <a:spcPct val="0"/>
                        </a:spcAft>
                        <a:defRPr>
                          <a:solidFill>
                            <a:schemeClr val="tx1"/>
                          </a:solidFill>
                          <a:latin typeface="Tahoma" pitchFamily="34" charset="0"/>
                          <a:ea typeface="ＭＳ Ｐゴシック" pitchFamily="-94" charset="-128"/>
                        </a:defRPr>
                      </a:lvl7pPr>
                      <a:lvl8pPr marL="1371600" eaLnBrk="0" fontAlgn="base" hangingPunct="0">
                        <a:spcBef>
                          <a:spcPct val="20000"/>
                        </a:spcBef>
                        <a:spcAft>
                          <a:spcPct val="0"/>
                        </a:spcAft>
                        <a:defRPr>
                          <a:solidFill>
                            <a:schemeClr val="tx1"/>
                          </a:solidFill>
                          <a:latin typeface="Tahoma" pitchFamily="34" charset="0"/>
                          <a:ea typeface="ＭＳ Ｐゴシック" pitchFamily="-94" charset="-128"/>
                        </a:defRPr>
                      </a:lvl8pPr>
                      <a:lvl9pPr marL="1828800" eaLnBrk="0" fontAlgn="base" hangingPunct="0">
                        <a:spcBef>
                          <a:spcPct val="20000"/>
                        </a:spcBef>
                        <a:spcAft>
                          <a:spcPct val="0"/>
                        </a:spcAft>
                        <a:defRPr>
                          <a:solidFill>
                            <a:schemeClr val="tx1"/>
                          </a:solidFill>
                          <a:latin typeface="Tahoma" pitchFamily="34" charset="0"/>
                          <a:ea typeface="ＭＳ Ｐゴシック" pitchFamily="-94" charset="-128"/>
                        </a:defRPr>
                      </a:lvl9p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altLang="en-US" sz="2000" b="1" i="0" u="none" strike="noStrike" cap="none" normalizeH="0" baseline="0">
                          <a:ln>
                            <a:noFill/>
                          </a:ln>
                          <a:solidFill>
                            <a:schemeClr val="tx1"/>
                          </a:solidFill>
                          <a:effectLst/>
                          <a:latin typeface="Tahoma" pitchFamily="34" charset="0"/>
                          <a:ea typeface="ＭＳ Ｐゴシック" pitchFamily="-94" charset="-128"/>
                          <a:cs typeface="Times New Roman" pitchFamily="18" charset="0"/>
                        </a:rPr>
                        <a:t>Tri21+</a:t>
                      </a:r>
                      <a:endParaRPr kumimoji="0" lang="en-US" altLang="en-US" sz="1800" b="0" i="0" u="none" strike="noStrike" cap="none" normalizeH="0" baseline="0">
                        <a:ln>
                          <a:noFill/>
                        </a:ln>
                        <a:solidFill>
                          <a:schemeClr val="tx1"/>
                        </a:solidFill>
                        <a:effectLst/>
                        <a:latin typeface="Tahoma" pitchFamily="34" charset="0"/>
                        <a:ea typeface="ＭＳ Ｐゴシック" pitchFamily="-94" charset="-128"/>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itchFamily="2" charset="2"/>
                        <a:defRPr sz="2800">
                          <a:solidFill>
                            <a:schemeClr val="tx1"/>
                          </a:solidFill>
                          <a:latin typeface="Tahoma" pitchFamily="34" charset="0"/>
                          <a:ea typeface="ＭＳ Ｐゴシック" pitchFamily="-94" charset="-128"/>
                        </a:defRPr>
                      </a:lvl1pPr>
                      <a:lvl2pPr marL="37931725" indent="-37474525">
                        <a:spcBef>
                          <a:spcPct val="20000"/>
                        </a:spcBef>
                        <a:buClr>
                          <a:schemeClr val="hlink"/>
                        </a:buClr>
                        <a:buSzPct val="55000"/>
                        <a:buFont typeface="Wingdings" pitchFamily="2" charset="2"/>
                        <a:defRPr sz="2400">
                          <a:solidFill>
                            <a:schemeClr val="tx1"/>
                          </a:solidFill>
                          <a:latin typeface="Tahoma" pitchFamily="34" charset="0"/>
                          <a:ea typeface="ＭＳ Ｐゴシック" pitchFamily="-94" charset="-128"/>
                        </a:defRPr>
                      </a:lvl2pPr>
                      <a:lvl3pPr>
                        <a:spcBef>
                          <a:spcPct val="20000"/>
                        </a:spcBef>
                        <a:defRPr sz="2000">
                          <a:solidFill>
                            <a:schemeClr val="tx1"/>
                          </a:solidFill>
                          <a:latin typeface="Tahoma" pitchFamily="34" charset="0"/>
                          <a:ea typeface="ＭＳ Ｐゴシック" pitchFamily="-94" charset="-128"/>
                        </a:defRPr>
                      </a:lvl3pPr>
                      <a:lvl4pPr>
                        <a:spcBef>
                          <a:spcPct val="20000"/>
                        </a:spcBef>
                        <a:defRPr>
                          <a:solidFill>
                            <a:schemeClr val="tx1"/>
                          </a:solidFill>
                          <a:latin typeface="Tahoma" pitchFamily="34" charset="0"/>
                          <a:ea typeface="ＭＳ Ｐゴシック" pitchFamily="-94" charset="-128"/>
                        </a:defRPr>
                      </a:lvl4pPr>
                      <a:lvl5pPr>
                        <a:spcBef>
                          <a:spcPct val="20000"/>
                        </a:spcBef>
                        <a:defRPr>
                          <a:solidFill>
                            <a:schemeClr val="tx1"/>
                          </a:solidFill>
                          <a:latin typeface="Tahoma" pitchFamily="34" charset="0"/>
                          <a:ea typeface="ＭＳ Ｐゴシック" pitchFamily="-94" charset="-128"/>
                        </a:defRPr>
                      </a:lvl5pPr>
                      <a:lvl6pPr marL="457200" eaLnBrk="0" fontAlgn="base" hangingPunct="0">
                        <a:spcBef>
                          <a:spcPct val="20000"/>
                        </a:spcBef>
                        <a:spcAft>
                          <a:spcPct val="0"/>
                        </a:spcAft>
                        <a:defRPr>
                          <a:solidFill>
                            <a:schemeClr val="tx1"/>
                          </a:solidFill>
                          <a:latin typeface="Tahoma" pitchFamily="34" charset="0"/>
                          <a:ea typeface="ＭＳ Ｐゴシック" pitchFamily="-94" charset="-128"/>
                        </a:defRPr>
                      </a:lvl6pPr>
                      <a:lvl7pPr marL="914400" eaLnBrk="0" fontAlgn="base" hangingPunct="0">
                        <a:spcBef>
                          <a:spcPct val="20000"/>
                        </a:spcBef>
                        <a:spcAft>
                          <a:spcPct val="0"/>
                        </a:spcAft>
                        <a:defRPr>
                          <a:solidFill>
                            <a:schemeClr val="tx1"/>
                          </a:solidFill>
                          <a:latin typeface="Tahoma" pitchFamily="34" charset="0"/>
                          <a:ea typeface="ＭＳ Ｐゴシック" pitchFamily="-94" charset="-128"/>
                        </a:defRPr>
                      </a:lvl7pPr>
                      <a:lvl8pPr marL="1371600" eaLnBrk="0" fontAlgn="base" hangingPunct="0">
                        <a:spcBef>
                          <a:spcPct val="20000"/>
                        </a:spcBef>
                        <a:spcAft>
                          <a:spcPct val="0"/>
                        </a:spcAft>
                        <a:defRPr>
                          <a:solidFill>
                            <a:schemeClr val="tx1"/>
                          </a:solidFill>
                          <a:latin typeface="Tahoma" pitchFamily="34" charset="0"/>
                          <a:ea typeface="ＭＳ Ｐゴシック" pitchFamily="-94" charset="-128"/>
                        </a:defRPr>
                      </a:lvl8pPr>
                      <a:lvl9pPr marL="1828800" eaLnBrk="0" fontAlgn="base" hangingPunct="0">
                        <a:spcBef>
                          <a:spcPct val="20000"/>
                        </a:spcBef>
                        <a:spcAft>
                          <a:spcPct val="0"/>
                        </a:spcAft>
                        <a:defRPr>
                          <a:solidFill>
                            <a:schemeClr val="tx1"/>
                          </a:solidFill>
                          <a:latin typeface="Tahoma" pitchFamily="34" charset="0"/>
                          <a:ea typeface="ＭＳ Ｐゴシック" pitchFamily="-94" charset="-128"/>
                        </a:defRPr>
                      </a:lvl9p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altLang="en-US" sz="2000" b="1" i="0" u="none" strike="noStrike" cap="none" normalizeH="0" baseline="0">
                          <a:ln>
                            <a:noFill/>
                          </a:ln>
                          <a:solidFill>
                            <a:schemeClr val="tx1"/>
                          </a:solidFill>
                          <a:effectLst/>
                          <a:latin typeface="Tahoma" pitchFamily="34" charset="0"/>
                          <a:ea typeface="ＭＳ Ｐゴシック" pitchFamily="-94" charset="-128"/>
                          <a:cs typeface="Times New Roman" pitchFamily="18" charset="0"/>
                        </a:rPr>
                        <a:t>%</a:t>
                      </a:r>
                      <a:endParaRPr kumimoji="0" lang="en-US" altLang="en-US" sz="1800" b="0" i="0" u="none" strike="noStrike" cap="none" normalizeH="0" baseline="0">
                        <a:ln>
                          <a:noFill/>
                        </a:ln>
                        <a:solidFill>
                          <a:schemeClr val="tx1"/>
                        </a:solidFill>
                        <a:effectLst/>
                        <a:latin typeface="Tahoma" pitchFamily="34" charset="0"/>
                        <a:ea typeface="ＭＳ Ｐゴシック" pitchFamily="-94" charset="-128"/>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itchFamily="2" charset="2"/>
                        <a:defRPr sz="2800">
                          <a:solidFill>
                            <a:schemeClr val="tx1"/>
                          </a:solidFill>
                          <a:latin typeface="Tahoma" pitchFamily="34" charset="0"/>
                          <a:ea typeface="ＭＳ Ｐゴシック" pitchFamily="-94" charset="-128"/>
                        </a:defRPr>
                      </a:lvl1pPr>
                      <a:lvl2pPr marL="37931725" indent="-37474525">
                        <a:spcBef>
                          <a:spcPct val="20000"/>
                        </a:spcBef>
                        <a:buClr>
                          <a:schemeClr val="hlink"/>
                        </a:buClr>
                        <a:buSzPct val="55000"/>
                        <a:buFont typeface="Wingdings" pitchFamily="2" charset="2"/>
                        <a:defRPr sz="2400">
                          <a:solidFill>
                            <a:schemeClr val="tx1"/>
                          </a:solidFill>
                          <a:latin typeface="Tahoma" pitchFamily="34" charset="0"/>
                          <a:ea typeface="ＭＳ Ｐゴシック" pitchFamily="-94" charset="-128"/>
                        </a:defRPr>
                      </a:lvl2pPr>
                      <a:lvl3pPr>
                        <a:spcBef>
                          <a:spcPct val="20000"/>
                        </a:spcBef>
                        <a:defRPr sz="2000">
                          <a:solidFill>
                            <a:schemeClr val="tx1"/>
                          </a:solidFill>
                          <a:latin typeface="Tahoma" pitchFamily="34" charset="0"/>
                          <a:ea typeface="ＭＳ Ｐゴシック" pitchFamily="-94" charset="-128"/>
                        </a:defRPr>
                      </a:lvl3pPr>
                      <a:lvl4pPr>
                        <a:spcBef>
                          <a:spcPct val="20000"/>
                        </a:spcBef>
                        <a:defRPr>
                          <a:solidFill>
                            <a:schemeClr val="tx1"/>
                          </a:solidFill>
                          <a:latin typeface="Tahoma" pitchFamily="34" charset="0"/>
                          <a:ea typeface="ＭＳ Ｐゴシック" pitchFamily="-94" charset="-128"/>
                        </a:defRPr>
                      </a:lvl4pPr>
                      <a:lvl5pPr>
                        <a:spcBef>
                          <a:spcPct val="20000"/>
                        </a:spcBef>
                        <a:defRPr>
                          <a:solidFill>
                            <a:schemeClr val="tx1"/>
                          </a:solidFill>
                          <a:latin typeface="Tahoma" pitchFamily="34" charset="0"/>
                          <a:ea typeface="ＭＳ Ｐゴシック" pitchFamily="-94" charset="-128"/>
                        </a:defRPr>
                      </a:lvl5pPr>
                      <a:lvl6pPr marL="457200" eaLnBrk="0" fontAlgn="base" hangingPunct="0">
                        <a:spcBef>
                          <a:spcPct val="20000"/>
                        </a:spcBef>
                        <a:spcAft>
                          <a:spcPct val="0"/>
                        </a:spcAft>
                        <a:defRPr>
                          <a:solidFill>
                            <a:schemeClr val="tx1"/>
                          </a:solidFill>
                          <a:latin typeface="Tahoma" pitchFamily="34" charset="0"/>
                          <a:ea typeface="ＭＳ Ｐゴシック" pitchFamily="-94" charset="-128"/>
                        </a:defRPr>
                      </a:lvl6pPr>
                      <a:lvl7pPr marL="914400" eaLnBrk="0" fontAlgn="base" hangingPunct="0">
                        <a:spcBef>
                          <a:spcPct val="20000"/>
                        </a:spcBef>
                        <a:spcAft>
                          <a:spcPct val="0"/>
                        </a:spcAft>
                        <a:defRPr>
                          <a:solidFill>
                            <a:schemeClr val="tx1"/>
                          </a:solidFill>
                          <a:latin typeface="Tahoma" pitchFamily="34" charset="0"/>
                          <a:ea typeface="ＭＳ Ｐゴシック" pitchFamily="-94" charset="-128"/>
                        </a:defRPr>
                      </a:lvl7pPr>
                      <a:lvl8pPr marL="1371600" eaLnBrk="0" fontAlgn="base" hangingPunct="0">
                        <a:spcBef>
                          <a:spcPct val="20000"/>
                        </a:spcBef>
                        <a:spcAft>
                          <a:spcPct val="0"/>
                        </a:spcAft>
                        <a:defRPr>
                          <a:solidFill>
                            <a:schemeClr val="tx1"/>
                          </a:solidFill>
                          <a:latin typeface="Tahoma" pitchFamily="34" charset="0"/>
                          <a:ea typeface="ＭＳ Ｐゴシック" pitchFamily="-94" charset="-128"/>
                        </a:defRPr>
                      </a:lvl8pPr>
                      <a:lvl9pPr marL="1828800" eaLnBrk="0" fontAlgn="base" hangingPunct="0">
                        <a:spcBef>
                          <a:spcPct val="20000"/>
                        </a:spcBef>
                        <a:spcAft>
                          <a:spcPct val="0"/>
                        </a:spcAft>
                        <a:defRPr>
                          <a:solidFill>
                            <a:schemeClr val="tx1"/>
                          </a:solidFill>
                          <a:latin typeface="Tahoma" pitchFamily="34" charset="0"/>
                          <a:ea typeface="ＭＳ Ｐゴシック" pitchFamily="-94" charset="-128"/>
                        </a:defRPr>
                      </a:lvl9p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altLang="en-US" sz="2000" b="1" i="0" u="none" strike="noStrike" cap="none" normalizeH="0" baseline="0">
                          <a:ln>
                            <a:noFill/>
                          </a:ln>
                          <a:solidFill>
                            <a:schemeClr val="tx1"/>
                          </a:solidFill>
                          <a:effectLst/>
                          <a:latin typeface="Tahoma" pitchFamily="34" charset="0"/>
                          <a:ea typeface="ＭＳ Ｐゴシック" pitchFamily="-94" charset="-128"/>
                          <a:cs typeface="Times New Roman" pitchFamily="18" charset="0"/>
                        </a:rPr>
                        <a:t>Tri21-</a:t>
                      </a:r>
                      <a:endParaRPr kumimoji="0" lang="en-US" altLang="en-US" sz="1800" b="0" i="0" u="none" strike="noStrike" cap="none" normalizeH="0" baseline="0">
                        <a:ln>
                          <a:noFill/>
                        </a:ln>
                        <a:solidFill>
                          <a:schemeClr val="tx1"/>
                        </a:solidFill>
                        <a:effectLst/>
                        <a:latin typeface="Tahoma" pitchFamily="34" charset="0"/>
                        <a:ea typeface="ＭＳ Ｐゴシック" pitchFamily="-94" charset="-128"/>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itchFamily="2" charset="2"/>
                        <a:defRPr sz="2800">
                          <a:solidFill>
                            <a:schemeClr val="tx1"/>
                          </a:solidFill>
                          <a:latin typeface="Tahoma" pitchFamily="34" charset="0"/>
                          <a:ea typeface="ＭＳ Ｐゴシック" pitchFamily="-94" charset="-128"/>
                        </a:defRPr>
                      </a:lvl1pPr>
                      <a:lvl2pPr marL="37931725" indent="-37474525">
                        <a:spcBef>
                          <a:spcPct val="20000"/>
                        </a:spcBef>
                        <a:buClr>
                          <a:schemeClr val="hlink"/>
                        </a:buClr>
                        <a:buSzPct val="55000"/>
                        <a:buFont typeface="Wingdings" pitchFamily="2" charset="2"/>
                        <a:defRPr sz="2400">
                          <a:solidFill>
                            <a:schemeClr val="tx1"/>
                          </a:solidFill>
                          <a:latin typeface="Tahoma" pitchFamily="34" charset="0"/>
                          <a:ea typeface="ＭＳ Ｐゴシック" pitchFamily="-94" charset="-128"/>
                        </a:defRPr>
                      </a:lvl2pPr>
                      <a:lvl3pPr>
                        <a:spcBef>
                          <a:spcPct val="20000"/>
                        </a:spcBef>
                        <a:defRPr sz="2000">
                          <a:solidFill>
                            <a:schemeClr val="tx1"/>
                          </a:solidFill>
                          <a:latin typeface="Tahoma" pitchFamily="34" charset="0"/>
                          <a:ea typeface="ＭＳ Ｐゴシック" pitchFamily="-94" charset="-128"/>
                        </a:defRPr>
                      </a:lvl3pPr>
                      <a:lvl4pPr>
                        <a:spcBef>
                          <a:spcPct val="20000"/>
                        </a:spcBef>
                        <a:defRPr>
                          <a:solidFill>
                            <a:schemeClr val="tx1"/>
                          </a:solidFill>
                          <a:latin typeface="Tahoma" pitchFamily="34" charset="0"/>
                          <a:ea typeface="ＭＳ Ｐゴシック" pitchFamily="-94" charset="-128"/>
                        </a:defRPr>
                      </a:lvl4pPr>
                      <a:lvl5pPr>
                        <a:spcBef>
                          <a:spcPct val="20000"/>
                        </a:spcBef>
                        <a:defRPr>
                          <a:solidFill>
                            <a:schemeClr val="tx1"/>
                          </a:solidFill>
                          <a:latin typeface="Tahoma" pitchFamily="34" charset="0"/>
                          <a:ea typeface="ＭＳ Ｐゴシック" pitchFamily="-94" charset="-128"/>
                        </a:defRPr>
                      </a:lvl5pPr>
                      <a:lvl6pPr marL="457200" eaLnBrk="0" fontAlgn="base" hangingPunct="0">
                        <a:spcBef>
                          <a:spcPct val="20000"/>
                        </a:spcBef>
                        <a:spcAft>
                          <a:spcPct val="0"/>
                        </a:spcAft>
                        <a:defRPr>
                          <a:solidFill>
                            <a:schemeClr val="tx1"/>
                          </a:solidFill>
                          <a:latin typeface="Tahoma" pitchFamily="34" charset="0"/>
                          <a:ea typeface="ＭＳ Ｐゴシック" pitchFamily="-94" charset="-128"/>
                        </a:defRPr>
                      </a:lvl6pPr>
                      <a:lvl7pPr marL="914400" eaLnBrk="0" fontAlgn="base" hangingPunct="0">
                        <a:spcBef>
                          <a:spcPct val="20000"/>
                        </a:spcBef>
                        <a:spcAft>
                          <a:spcPct val="0"/>
                        </a:spcAft>
                        <a:defRPr>
                          <a:solidFill>
                            <a:schemeClr val="tx1"/>
                          </a:solidFill>
                          <a:latin typeface="Tahoma" pitchFamily="34" charset="0"/>
                          <a:ea typeface="ＭＳ Ｐゴシック" pitchFamily="-94" charset="-128"/>
                        </a:defRPr>
                      </a:lvl7pPr>
                      <a:lvl8pPr marL="1371600" eaLnBrk="0" fontAlgn="base" hangingPunct="0">
                        <a:spcBef>
                          <a:spcPct val="20000"/>
                        </a:spcBef>
                        <a:spcAft>
                          <a:spcPct val="0"/>
                        </a:spcAft>
                        <a:defRPr>
                          <a:solidFill>
                            <a:schemeClr val="tx1"/>
                          </a:solidFill>
                          <a:latin typeface="Tahoma" pitchFamily="34" charset="0"/>
                          <a:ea typeface="ＭＳ Ｐゴシック" pitchFamily="-94" charset="-128"/>
                        </a:defRPr>
                      </a:lvl8pPr>
                      <a:lvl9pPr marL="1828800" eaLnBrk="0" fontAlgn="base" hangingPunct="0">
                        <a:spcBef>
                          <a:spcPct val="20000"/>
                        </a:spcBef>
                        <a:spcAft>
                          <a:spcPct val="0"/>
                        </a:spcAft>
                        <a:defRPr>
                          <a:solidFill>
                            <a:schemeClr val="tx1"/>
                          </a:solidFill>
                          <a:latin typeface="Tahoma" pitchFamily="34" charset="0"/>
                          <a:ea typeface="ＭＳ Ｐゴシック" pitchFamily="-94" charset="-128"/>
                        </a:defRPr>
                      </a:lvl9p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altLang="en-US" sz="2000" b="1" i="0" u="none" strike="noStrike" cap="none" normalizeH="0" baseline="0">
                          <a:ln>
                            <a:noFill/>
                          </a:ln>
                          <a:solidFill>
                            <a:schemeClr val="tx1"/>
                          </a:solidFill>
                          <a:effectLst/>
                          <a:latin typeface="Tahoma" pitchFamily="34" charset="0"/>
                          <a:ea typeface="ＭＳ Ｐゴシック" pitchFamily="-94" charset="-128"/>
                          <a:cs typeface="Times New Roman" pitchFamily="18" charset="0"/>
                        </a:rPr>
                        <a:t>%</a:t>
                      </a:r>
                      <a:endParaRPr kumimoji="0" lang="en-US" altLang="en-US" sz="1800" b="0" i="0" u="none" strike="noStrike" cap="none" normalizeH="0" baseline="0">
                        <a:ln>
                          <a:noFill/>
                        </a:ln>
                        <a:solidFill>
                          <a:schemeClr val="tx1"/>
                        </a:solidFill>
                        <a:effectLst/>
                        <a:latin typeface="Tahoma" pitchFamily="34" charset="0"/>
                        <a:ea typeface="ＭＳ Ｐゴシック" pitchFamily="-94" charset="-128"/>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itchFamily="2" charset="2"/>
                        <a:defRPr sz="2800">
                          <a:solidFill>
                            <a:schemeClr val="tx1"/>
                          </a:solidFill>
                          <a:latin typeface="Tahoma" pitchFamily="34" charset="0"/>
                          <a:ea typeface="ＭＳ Ｐゴシック" pitchFamily="-94" charset="-128"/>
                        </a:defRPr>
                      </a:lvl1pPr>
                      <a:lvl2pPr marL="37931725" indent="-37474525">
                        <a:spcBef>
                          <a:spcPct val="20000"/>
                        </a:spcBef>
                        <a:buClr>
                          <a:schemeClr val="hlink"/>
                        </a:buClr>
                        <a:buSzPct val="55000"/>
                        <a:buFont typeface="Wingdings" pitchFamily="2" charset="2"/>
                        <a:defRPr sz="2400">
                          <a:solidFill>
                            <a:schemeClr val="tx1"/>
                          </a:solidFill>
                          <a:latin typeface="Tahoma" pitchFamily="34" charset="0"/>
                          <a:ea typeface="ＭＳ Ｐゴシック" pitchFamily="-94" charset="-128"/>
                        </a:defRPr>
                      </a:lvl2pPr>
                      <a:lvl3pPr>
                        <a:spcBef>
                          <a:spcPct val="20000"/>
                        </a:spcBef>
                        <a:defRPr sz="2000">
                          <a:solidFill>
                            <a:schemeClr val="tx1"/>
                          </a:solidFill>
                          <a:latin typeface="Tahoma" pitchFamily="34" charset="0"/>
                          <a:ea typeface="ＭＳ Ｐゴシック" pitchFamily="-94" charset="-128"/>
                        </a:defRPr>
                      </a:lvl3pPr>
                      <a:lvl4pPr>
                        <a:spcBef>
                          <a:spcPct val="20000"/>
                        </a:spcBef>
                        <a:defRPr>
                          <a:solidFill>
                            <a:schemeClr val="tx1"/>
                          </a:solidFill>
                          <a:latin typeface="Tahoma" pitchFamily="34" charset="0"/>
                          <a:ea typeface="ＭＳ Ｐゴシック" pitchFamily="-94" charset="-128"/>
                        </a:defRPr>
                      </a:lvl4pPr>
                      <a:lvl5pPr>
                        <a:spcBef>
                          <a:spcPct val="20000"/>
                        </a:spcBef>
                        <a:defRPr>
                          <a:solidFill>
                            <a:schemeClr val="tx1"/>
                          </a:solidFill>
                          <a:latin typeface="Tahoma" pitchFamily="34" charset="0"/>
                          <a:ea typeface="ＭＳ Ｐゴシック" pitchFamily="-94" charset="-128"/>
                        </a:defRPr>
                      </a:lvl5pPr>
                      <a:lvl6pPr marL="457200" eaLnBrk="0" fontAlgn="base" hangingPunct="0">
                        <a:spcBef>
                          <a:spcPct val="20000"/>
                        </a:spcBef>
                        <a:spcAft>
                          <a:spcPct val="0"/>
                        </a:spcAft>
                        <a:defRPr>
                          <a:solidFill>
                            <a:schemeClr val="tx1"/>
                          </a:solidFill>
                          <a:latin typeface="Tahoma" pitchFamily="34" charset="0"/>
                          <a:ea typeface="ＭＳ Ｐゴシック" pitchFamily="-94" charset="-128"/>
                        </a:defRPr>
                      </a:lvl6pPr>
                      <a:lvl7pPr marL="914400" eaLnBrk="0" fontAlgn="base" hangingPunct="0">
                        <a:spcBef>
                          <a:spcPct val="20000"/>
                        </a:spcBef>
                        <a:spcAft>
                          <a:spcPct val="0"/>
                        </a:spcAft>
                        <a:defRPr>
                          <a:solidFill>
                            <a:schemeClr val="tx1"/>
                          </a:solidFill>
                          <a:latin typeface="Tahoma" pitchFamily="34" charset="0"/>
                          <a:ea typeface="ＭＳ Ｐゴシック" pitchFamily="-94" charset="-128"/>
                        </a:defRPr>
                      </a:lvl7pPr>
                      <a:lvl8pPr marL="1371600" eaLnBrk="0" fontAlgn="base" hangingPunct="0">
                        <a:spcBef>
                          <a:spcPct val="20000"/>
                        </a:spcBef>
                        <a:spcAft>
                          <a:spcPct val="0"/>
                        </a:spcAft>
                        <a:defRPr>
                          <a:solidFill>
                            <a:schemeClr val="tx1"/>
                          </a:solidFill>
                          <a:latin typeface="Tahoma" pitchFamily="34" charset="0"/>
                          <a:ea typeface="ＭＳ Ｐゴシック" pitchFamily="-94" charset="-128"/>
                        </a:defRPr>
                      </a:lvl8pPr>
                      <a:lvl9pPr marL="1828800" eaLnBrk="0" fontAlgn="base" hangingPunct="0">
                        <a:spcBef>
                          <a:spcPct val="20000"/>
                        </a:spcBef>
                        <a:spcAft>
                          <a:spcPct val="0"/>
                        </a:spcAft>
                        <a:defRPr>
                          <a:solidFill>
                            <a:schemeClr val="tx1"/>
                          </a:solidFill>
                          <a:latin typeface="Tahoma" pitchFamily="34" charset="0"/>
                          <a:ea typeface="ＭＳ Ｐゴシック" pitchFamily="-94" charset="-128"/>
                        </a:defRPr>
                      </a:lvl9p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altLang="en-US" sz="2000" b="1" i="0" u="none" strike="noStrike" cap="none" normalizeH="0" baseline="0">
                          <a:ln>
                            <a:noFill/>
                          </a:ln>
                          <a:solidFill>
                            <a:schemeClr val="tx1"/>
                          </a:solidFill>
                          <a:effectLst/>
                          <a:latin typeface="Tahoma" pitchFamily="34" charset="0"/>
                          <a:ea typeface="ＭＳ Ｐゴシック" pitchFamily="-94" charset="-128"/>
                          <a:cs typeface="Times New Roman" pitchFamily="18" charset="0"/>
                        </a:rPr>
                        <a:t>LR</a:t>
                      </a:r>
                      <a:endParaRPr kumimoji="0" lang="en-US" altLang="en-US" sz="1800" b="0" i="0" u="none" strike="noStrike" cap="none" normalizeH="0" baseline="0">
                        <a:ln>
                          <a:noFill/>
                        </a:ln>
                        <a:solidFill>
                          <a:schemeClr val="tx1"/>
                        </a:solidFill>
                        <a:effectLst/>
                        <a:latin typeface="Tahoma" pitchFamily="34" charset="0"/>
                        <a:ea typeface="ＭＳ Ｐゴシック" pitchFamily="-94" charset="-128"/>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19150">
                <a:tc>
                  <a:txBody>
                    <a:bodyPr/>
                    <a:lstStyle>
                      <a:lvl1pPr marL="342900" indent="-342900">
                        <a:spcBef>
                          <a:spcPct val="20000"/>
                        </a:spcBef>
                        <a:buClr>
                          <a:schemeClr val="folHlink"/>
                        </a:buClr>
                        <a:buSzPct val="60000"/>
                        <a:buFont typeface="Wingdings" pitchFamily="2" charset="2"/>
                        <a:defRPr sz="2800">
                          <a:solidFill>
                            <a:schemeClr val="tx1"/>
                          </a:solidFill>
                          <a:latin typeface="Tahoma" pitchFamily="34" charset="0"/>
                          <a:ea typeface="ＭＳ Ｐゴシック" pitchFamily="-94" charset="-128"/>
                        </a:defRPr>
                      </a:lvl1pPr>
                      <a:lvl2pPr marL="37931725" indent="-37474525">
                        <a:spcBef>
                          <a:spcPct val="20000"/>
                        </a:spcBef>
                        <a:buClr>
                          <a:schemeClr val="hlink"/>
                        </a:buClr>
                        <a:buSzPct val="55000"/>
                        <a:buFont typeface="Wingdings" pitchFamily="2" charset="2"/>
                        <a:defRPr sz="2400">
                          <a:solidFill>
                            <a:schemeClr val="tx1"/>
                          </a:solidFill>
                          <a:latin typeface="Tahoma" pitchFamily="34" charset="0"/>
                          <a:ea typeface="ＭＳ Ｐゴシック" pitchFamily="-94" charset="-128"/>
                        </a:defRPr>
                      </a:lvl2pPr>
                      <a:lvl3pPr>
                        <a:spcBef>
                          <a:spcPct val="20000"/>
                        </a:spcBef>
                        <a:defRPr sz="2000">
                          <a:solidFill>
                            <a:schemeClr val="tx1"/>
                          </a:solidFill>
                          <a:latin typeface="Tahoma" pitchFamily="34" charset="0"/>
                          <a:ea typeface="ＭＳ Ｐゴシック" pitchFamily="-94" charset="-128"/>
                        </a:defRPr>
                      </a:lvl3pPr>
                      <a:lvl4pPr>
                        <a:spcBef>
                          <a:spcPct val="20000"/>
                        </a:spcBef>
                        <a:defRPr>
                          <a:solidFill>
                            <a:schemeClr val="tx1"/>
                          </a:solidFill>
                          <a:latin typeface="Tahoma" pitchFamily="34" charset="0"/>
                          <a:ea typeface="ＭＳ Ｐゴシック" pitchFamily="-94" charset="-128"/>
                        </a:defRPr>
                      </a:lvl4pPr>
                      <a:lvl5pPr>
                        <a:spcBef>
                          <a:spcPct val="20000"/>
                        </a:spcBef>
                        <a:defRPr>
                          <a:solidFill>
                            <a:schemeClr val="tx1"/>
                          </a:solidFill>
                          <a:latin typeface="Tahoma" pitchFamily="34" charset="0"/>
                          <a:ea typeface="ＭＳ Ｐゴシック" pitchFamily="-94" charset="-128"/>
                        </a:defRPr>
                      </a:lvl5pPr>
                      <a:lvl6pPr marL="457200" eaLnBrk="0" fontAlgn="base" hangingPunct="0">
                        <a:spcBef>
                          <a:spcPct val="20000"/>
                        </a:spcBef>
                        <a:spcAft>
                          <a:spcPct val="0"/>
                        </a:spcAft>
                        <a:defRPr>
                          <a:solidFill>
                            <a:schemeClr val="tx1"/>
                          </a:solidFill>
                          <a:latin typeface="Tahoma" pitchFamily="34" charset="0"/>
                          <a:ea typeface="ＭＳ Ｐゴシック" pitchFamily="-94" charset="-128"/>
                        </a:defRPr>
                      </a:lvl6pPr>
                      <a:lvl7pPr marL="914400" eaLnBrk="0" fontAlgn="base" hangingPunct="0">
                        <a:spcBef>
                          <a:spcPct val="20000"/>
                        </a:spcBef>
                        <a:spcAft>
                          <a:spcPct val="0"/>
                        </a:spcAft>
                        <a:defRPr>
                          <a:solidFill>
                            <a:schemeClr val="tx1"/>
                          </a:solidFill>
                          <a:latin typeface="Tahoma" pitchFamily="34" charset="0"/>
                          <a:ea typeface="ＭＳ Ｐゴシック" pitchFamily="-94" charset="-128"/>
                        </a:defRPr>
                      </a:lvl7pPr>
                      <a:lvl8pPr marL="1371600" eaLnBrk="0" fontAlgn="base" hangingPunct="0">
                        <a:spcBef>
                          <a:spcPct val="20000"/>
                        </a:spcBef>
                        <a:spcAft>
                          <a:spcPct val="0"/>
                        </a:spcAft>
                        <a:defRPr>
                          <a:solidFill>
                            <a:schemeClr val="tx1"/>
                          </a:solidFill>
                          <a:latin typeface="Tahoma" pitchFamily="34" charset="0"/>
                          <a:ea typeface="ＭＳ Ｐゴシック" pitchFamily="-94" charset="-128"/>
                        </a:defRPr>
                      </a:lvl8pPr>
                      <a:lvl9pPr marL="1828800" eaLnBrk="0" fontAlgn="base" hangingPunct="0">
                        <a:spcBef>
                          <a:spcPct val="20000"/>
                        </a:spcBef>
                        <a:spcAft>
                          <a:spcPct val="0"/>
                        </a:spcAft>
                        <a:defRPr>
                          <a:solidFill>
                            <a:schemeClr val="tx1"/>
                          </a:solidFill>
                          <a:latin typeface="Tahoma" pitchFamily="34" charset="0"/>
                          <a:ea typeface="ＭＳ Ｐゴシック" pitchFamily="-94" charset="-128"/>
                        </a:defRPr>
                      </a:lvl9p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altLang="en-US" sz="2000" b="1" i="0" u="none" strike="noStrike" cap="none" normalizeH="0" baseline="0">
                          <a:ln>
                            <a:noFill/>
                          </a:ln>
                          <a:solidFill>
                            <a:schemeClr val="tx1"/>
                          </a:solidFill>
                          <a:effectLst/>
                          <a:latin typeface="Tahoma" pitchFamily="34" charset="0"/>
                          <a:ea typeface="ＭＳ Ｐゴシック" pitchFamily="-94" charset="-128"/>
                          <a:cs typeface="Times New Roman" pitchFamily="18" charset="0"/>
                        </a:rPr>
                        <a:t>Pos</a:t>
                      </a:r>
                      <a:endParaRPr kumimoji="0" lang="en-US" altLang="en-US" sz="1800" b="0" i="0" u="none" strike="noStrike" cap="none" normalizeH="0" baseline="0">
                        <a:ln>
                          <a:noFill/>
                        </a:ln>
                        <a:solidFill>
                          <a:schemeClr val="tx1"/>
                        </a:solidFill>
                        <a:effectLst/>
                        <a:latin typeface="Tahoma" pitchFamily="34" charset="0"/>
                        <a:ea typeface="ＭＳ Ｐゴシック" pitchFamily="-94" charset="-128"/>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itchFamily="2" charset="2"/>
                        <a:defRPr sz="2800">
                          <a:solidFill>
                            <a:schemeClr val="tx1"/>
                          </a:solidFill>
                          <a:latin typeface="Tahoma" pitchFamily="34" charset="0"/>
                          <a:ea typeface="ＭＳ Ｐゴシック" pitchFamily="-94" charset="-128"/>
                        </a:defRPr>
                      </a:lvl1pPr>
                      <a:lvl2pPr marL="37931725" indent="-37474525">
                        <a:spcBef>
                          <a:spcPct val="20000"/>
                        </a:spcBef>
                        <a:buClr>
                          <a:schemeClr val="hlink"/>
                        </a:buClr>
                        <a:buSzPct val="55000"/>
                        <a:buFont typeface="Wingdings" pitchFamily="2" charset="2"/>
                        <a:defRPr sz="2400">
                          <a:solidFill>
                            <a:schemeClr val="tx1"/>
                          </a:solidFill>
                          <a:latin typeface="Tahoma" pitchFamily="34" charset="0"/>
                          <a:ea typeface="ＭＳ Ｐゴシック" pitchFamily="-94" charset="-128"/>
                        </a:defRPr>
                      </a:lvl2pPr>
                      <a:lvl3pPr>
                        <a:spcBef>
                          <a:spcPct val="20000"/>
                        </a:spcBef>
                        <a:defRPr sz="2000">
                          <a:solidFill>
                            <a:schemeClr val="tx1"/>
                          </a:solidFill>
                          <a:latin typeface="Tahoma" pitchFamily="34" charset="0"/>
                          <a:ea typeface="ＭＳ Ｐゴシック" pitchFamily="-94" charset="-128"/>
                        </a:defRPr>
                      </a:lvl3pPr>
                      <a:lvl4pPr>
                        <a:spcBef>
                          <a:spcPct val="20000"/>
                        </a:spcBef>
                        <a:defRPr>
                          <a:solidFill>
                            <a:schemeClr val="tx1"/>
                          </a:solidFill>
                          <a:latin typeface="Tahoma" pitchFamily="34" charset="0"/>
                          <a:ea typeface="ＭＳ Ｐゴシック" pitchFamily="-94" charset="-128"/>
                        </a:defRPr>
                      </a:lvl4pPr>
                      <a:lvl5pPr>
                        <a:spcBef>
                          <a:spcPct val="20000"/>
                        </a:spcBef>
                        <a:defRPr>
                          <a:solidFill>
                            <a:schemeClr val="tx1"/>
                          </a:solidFill>
                          <a:latin typeface="Tahoma" pitchFamily="34" charset="0"/>
                          <a:ea typeface="ＭＳ Ｐゴシック" pitchFamily="-94" charset="-128"/>
                        </a:defRPr>
                      </a:lvl5pPr>
                      <a:lvl6pPr marL="457200" eaLnBrk="0" fontAlgn="base" hangingPunct="0">
                        <a:spcBef>
                          <a:spcPct val="20000"/>
                        </a:spcBef>
                        <a:spcAft>
                          <a:spcPct val="0"/>
                        </a:spcAft>
                        <a:defRPr>
                          <a:solidFill>
                            <a:schemeClr val="tx1"/>
                          </a:solidFill>
                          <a:latin typeface="Tahoma" pitchFamily="34" charset="0"/>
                          <a:ea typeface="ＭＳ Ｐゴシック" pitchFamily="-94" charset="-128"/>
                        </a:defRPr>
                      </a:lvl6pPr>
                      <a:lvl7pPr marL="914400" eaLnBrk="0" fontAlgn="base" hangingPunct="0">
                        <a:spcBef>
                          <a:spcPct val="20000"/>
                        </a:spcBef>
                        <a:spcAft>
                          <a:spcPct val="0"/>
                        </a:spcAft>
                        <a:defRPr>
                          <a:solidFill>
                            <a:schemeClr val="tx1"/>
                          </a:solidFill>
                          <a:latin typeface="Tahoma" pitchFamily="34" charset="0"/>
                          <a:ea typeface="ＭＳ Ｐゴシック" pitchFamily="-94" charset="-128"/>
                        </a:defRPr>
                      </a:lvl7pPr>
                      <a:lvl8pPr marL="1371600" eaLnBrk="0" fontAlgn="base" hangingPunct="0">
                        <a:spcBef>
                          <a:spcPct val="20000"/>
                        </a:spcBef>
                        <a:spcAft>
                          <a:spcPct val="0"/>
                        </a:spcAft>
                        <a:defRPr>
                          <a:solidFill>
                            <a:schemeClr val="tx1"/>
                          </a:solidFill>
                          <a:latin typeface="Tahoma" pitchFamily="34" charset="0"/>
                          <a:ea typeface="ＭＳ Ｐゴシック" pitchFamily="-94" charset="-128"/>
                        </a:defRPr>
                      </a:lvl8pPr>
                      <a:lvl9pPr marL="1828800" eaLnBrk="0" fontAlgn="base" hangingPunct="0">
                        <a:spcBef>
                          <a:spcPct val="20000"/>
                        </a:spcBef>
                        <a:spcAft>
                          <a:spcPct val="0"/>
                        </a:spcAft>
                        <a:defRPr>
                          <a:solidFill>
                            <a:schemeClr val="tx1"/>
                          </a:solidFill>
                          <a:latin typeface="Tahoma" pitchFamily="34" charset="0"/>
                          <a:ea typeface="ＭＳ Ｐゴシック" pitchFamily="-94" charset="-128"/>
                        </a:defRPr>
                      </a:lvl9p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altLang="en-US" sz="2000" b="1" i="0" u="none" strike="noStrike" cap="none" normalizeH="0" baseline="0">
                          <a:ln>
                            <a:noFill/>
                          </a:ln>
                          <a:solidFill>
                            <a:schemeClr val="tx1"/>
                          </a:solidFill>
                          <a:effectLst/>
                          <a:latin typeface="Tahoma" pitchFamily="34" charset="0"/>
                          <a:ea typeface="ＭＳ Ｐゴシック" pitchFamily="-94" charset="-128"/>
                          <a:cs typeface="Times New Roman" pitchFamily="18" charset="0"/>
                        </a:rPr>
                        <a:t>Pos</a:t>
                      </a:r>
                      <a:endParaRPr kumimoji="0" lang="en-US" altLang="en-US" sz="1800" b="0" i="0" u="none" strike="noStrike" cap="none" normalizeH="0" baseline="0">
                        <a:ln>
                          <a:noFill/>
                        </a:ln>
                        <a:solidFill>
                          <a:schemeClr val="tx1"/>
                        </a:solidFill>
                        <a:effectLst/>
                        <a:latin typeface="Tahoma" pitchFamily="34" charset="0"/>
                        <a:ea typeface="ＭＳ Ｐゴシック" pitchFamily="-94" charset="-128"/>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itchFamily="2" charset="2"/>
                        <a:defRPr sz="2800">
                          <a:solidFill>
                            <a:schemeClr val="tx1"/>
                          </a:solidFill>
                          <a:latin typeface="Tahoma" pitchFamily="34" charset="0"/>
                          <a:ea typeface="ＭＳ Ｐゴシック" pitchFamily="-94" charset="-128"/>
                        </a:defRPr>
                      </a:lvl1pPr>
                      <a:lvl2pPr marL="37931725" indent="-37474525">
                        <a:spcBef>
                          <a:spcPct val="20000"/>
                        </a:spcBef>
                        <a:buClr>
                          <a:schemeClr val="hlink"/>
                        </a:buClr>
                        <a:buSzPct val="55000"/>
                        <a:buFont typeface="Wingdings" pitchFamily="2" charset="2"/>
                        <a:defRPr sz="2400">
                          <a:solidFill>
                            <a:schemeClr val="tx1"/>
                          </a:solidFill>
                          <a:latin typeface="Tahoma" pitchFamily="34" charset="0"/>
                          <a:ea typeface="ＭＳ Ｐゴシック" pitchFamily="-94" charset="-128"/>
                        </a:defRPr>
                      </a:lvl2pPr>
                      <a:lvl3pPr>
                        <a:spcBef>
                          <a:spcPct val="20000"/>
                        </a:spcBef>
                        <a:defRPr sz="2000">
                          <a:solidFill>
                            <a:schemeClr val="tx1"/>
                          </a:solidFill>
                          <a:latin typeface="Tahoma" pitchFamily="34" charset="0"/>
                          <a:ea typeface="ＭＳ Ｐゴシック" pitchFamily="-94" charset="-128"/>
                        </a:defRPr>
                      </a:lvl3pPr>
                      <a:lvl4pPr>
                        <a:spcBef>
                          <a:spcPct val="20000"/>
                        </a:spcBef>
                        <a:defRPr>
                          <a:solidFill>
                            <a:schemeClr val="tx1"/>
                          </a:solidFill>
                          <a:latin typeface="Tahoma" pitchFamily="34" charset="0"/>
                          <a:ea typeface="ＭＳ Ｐゴシック" pitchFamily="-94" charset="-128"/>
                        </a:defRPr>
                      </a:lvl4pPr>
                      <a:lvl5pPr>
                        <a:spcBef>
                          <a:spcPct val="20000"/>
                        </a:spcBef>
                        <a:defRPr>
                          <a:solidFill>
                            <a:schemeClr val="tx1"/>
                          </a:solidFill>
                          <a:latin typeface="Tahoma" pitchFamily="34" charset="0"/>
                          <a:ea typeface="ＭＳ Ｐゴシック" pitchFamily="-94" charset="-128"/>
                        </a:defRPr>
                      </a:lvl5pPr>
                      <a:lvl6pPr marL="457200" eaLnBrk="0" fontAlgn="base" hangingPunct="0">
                        <a:spcBef>
                          <a:spcPct val="20000"/>
                        </a:spcBef>
                        <a:spcAft>
                          <a:spcPct val="0"/>
                        </a:spcAft>
                        <a:defRPr>
                          <a:solidFill>
                            <a:schemeClr val="tx1"/>
                          </a:solidFill>
                          <a:latin typeface="Tahoma" pitchFamily="34" charset="0"/>
                          <a:ea typeface="ＭＳ Ｐゴシック" pitchFamily="-94" charset="-128"/>
                        </a:defRPr>
                      </a:lvl6pPr>
                      <a:lvl7pPr marL="914400" eaLnBrk="0" fontAlgn="base" hangingPunct="0">
                        <a:spcBef>
                          <a:spcPct val="20000"/>
                        </a:spcBef>
                        <a:spcAft>
                          <a:spcPct val="0"/>
                        </a:spcAft>
                        <a:defRPr>
                          <a:solidFill>
                            <a:schemeClr val="tx1"/>
                          </a:solidFill>
                          <a:latin typeface="Tahoma" pitchFamily="34" charset="0"/>
                          <a:ea typeface="ＭＳ Ｐゴシック" pitchFamily="-94" charset="-128"/>
                        </a:defRPr>
                      </a:lvl7pPr>
                      <a:lvl8pPr marL="1371600" eaLnBrk="0" fontAlgn="base" hangingPunct="0">
                        <a:spcBef>
                          <a:spcPct val="20000"/>
                        </a:spcBef>
                        <a:spcAft>
                          <a:spcPct val="0"/>
                        </a:spcAft>
                        <a:defRPr>
                          <a:solidFill>
                            <a:schemeClr val="tx1"/>
                          </a:solidFill>
                          <a:latin typeface="Tahoma" pitchFamily="34" charset="0"/>
                          <a:ea typeface="ＭＳ Ｐゴシック" pitchFamily="-94" charset="-128"/>
                        </a:defRPr>
                      </a:lvl8pPr>
                      <a:lvl9pPr marL="1828800" eaLnBrk="0" fontAlgn="base" hangingPunct="0">
                        <a:spcBef>
                          <a:spcPct val="20000"/>
                        </a:spcBef>
                        <a:spcAft>
                          <a:spcPct val="0"/>
                        </a:spcAft>
                        <a:defRPr>
                          <a:solidFill>
                            <a:schemeClr val="tx1"/>
                          </a:solidFill>
                          <a:latin typeface="Tahoma" pitchFamily="34" charset="0"/>
                          <a:ea typeface="ＭＳ Ｐゴシック" pitchFamily="-94" charset="-128"/>
                        </a:defRPr>
                      </a:lvl9p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altLang="en-US" sz="2000" b="0" i="0" u="none" strike="noStrike" cap="none" normalizeH="0" baseline="0">
                          <a:ln>
                            <a:noFill/>
                          </a:ln>
                          <a:solidFill>
                            <a:schemeClr val="tx1"/>
                          </a:solidFill>
                          <a:effectLst/>
                          <a:latin typeface="Tahoma" pitchFamily="34" charset="0"/>
                          <a:ea typeface="ＭＳ Ｐゴシック" pitchFamily="-94" charset="-128"/>
                          <a:cs typeface="Times New Roman" pitchFamily="18" charset="0"/>
                        </a:rPr>
                        <a:t>158</a:t>
                      </a:r>
                      <a:endParaRPr kumimoji="0" lang="en-US" altLang="en-US" sz="1800" b="0" i="0" u="none" strike="noStrike" cap="none" normalizeH="0" baseline="0">
                        <a:ln>
                          <a:noFill/>
                        </a:ln>
                        <a:solidFill>
                          <a:schemeClr val="tx1"/>
                        </a:solidFill>
                        <a:effectLst/>
                        <a:latin typeface="Tahoma" pitchFamily="34" charset="0"/>
                        <a:ea typeface="ＭＳ Ｐゴシック" pitchFamily="-94" charset="-128"/>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itchFamily="2" charset="2"/>
                        <a:defRPr sz="2800">
                          <a:solidFill>
                            <a:schemeClr val="tx1"/>
                          </a:solidFill>
                          <a:latin typeface="Tahoma" pitchFamily="34" charset="0"/>
                          <a:ea typeface="ＭＳ Ｐゴシック" pitchFamily="-94" charset="-128"/>
                        </a:defRPr>
                      </a:lvl1pPr>
                      <a:lvl2pPr marL="37931725" indent="-37474525">
                        <a:spcBef>
                          <a:spcPct val="20000"/>
                        </a:spcBef>
                        <a:buClr>
                          <a:schemeClr val="hlink"/>
                        </a:buClr>
                        <a:buSzPct val="55000"/>
                        <a:buFont typeface="Wingdings" pitchFamily="2" charset="2"/>
                        <a:defRPr sz="2400">
                          <a:solidFill>
                            <a:schemeClr val="tx1"/>
                          </a:solidFill>
                          <a:latin typeface="Tahoma" pitchFamily="34" charset="0"/>
                          <a:ea typeface="ＭＳ Ｐゴシック" pitchFamily="-94" charset="-128"/>
                        </a:defRPr>
                      </a:lvl2pPr>
                      <a:lvl3pPr>
                        <a:spcBef>
                          <a:spcPct val="20000"/>
                        </a:spcBef>
                        <a:defRPr sz="2000">
                          <a:solidFill>
                            <a:schemeClr val="tx1"/>
                          </a:solidFill>
                          <a:latin typeface="Tahoma" pitchFamily="34" charset="0"/>
                          <a:ea typeface="ＭＳ Ｐゴシック" pitchFamily="-94" charset="-128"/>
                        </a:defRPr>
                      </a:lvl3pPr>
                      <a:lvl4pPr>
                        <a:spcBef>
                          <a:spcPct val="20000"/>
                        </a:spcBef>
                        <a:defRPr>
                          <a:solidFill>
                            <a:schemeClr val="tx1"/>
                          </a:solidFill>
                          <a:latin typeface="Tahoma" pitchFamily="34" charset="0"/>
                          <a:ea typeface="ＭＳ Ｐゴシック" pitchFamily="-94" charset="-128"/>
                        </a:defRPr>
                      </a:lvl4pPr>
                      <a:lvl5pPr>
                        <a:spcBef>
                          <a:spcPct val="20000"/>
                        </a:spcBef>
                        <a:defRPr>
                          <a:solidFill>
                            <a:schemeClr val="tx1"/>
                          </a:solidFill>
                          <a:latin typeface="Tahoma" pitchFamily="34" charset="0"/>
                          <a:ea typeface="ＭＳ Ｐゴシック" pitchFamily="-94" charset="-128"/>
                        </a:defRPr>
                      </a:lvl5pPr>
                      <a:lvl6pPr marL="457200" eaLnBrk="0" fontAlgn="base" hangingPunct="0">
                        <a:spcBef>
                          <a:spcPct val="20000"/>
                        </a:spcBef>
                        <a:spcAft>
                          <a:spcPct val="0"/>
                        </a:spcAft>
                        <a:defRPr>
                          <a:solidFill>
                            <a:schemeClr val="tx1"/>
                          </a:solidFill>
                          <a:latin typeface="Tahoma" pitchFamily="34" charset="0"/>
                          <a:ea typeface="ＭＳ Ｐゴシック" pitchFamily="-94" charset="-128"/>
                        </a:defRPr>
                      </a:lvl6pPr>
                      <a:lvl7pPr marL="914400" eaLnBrk="0" fontAlgn="base" hangingPunct="0">
                        <a:spcBef>
                          <a:spcPct val="20000"/>
                        </a:spcBef>
                        <a:spcAft>
                          <a:spcPct val="0"/>
                        </a:spcAft>
                        <a:defRPr>
                          <a:solidFill>
                            <a:schemeClr val="tx1"/>
                          </a:solidFill>
                          <a:latin typeface="Tahoma" pitchFamily="34" charset="0"/>
                          <a:ea typeface="ＭＳ Ｐゴシック" pitchFamily="-94" charset="-128"/>
                        </a:defRPr>
                      </a:lvl7pPr>
                      <a:lvl8pPr marL="1371600" eaLnBrk="0" fontAlgn="base" hangingPunct="0">
                        <a:spcBef>
                          <a:spcPct val="20000"/>
                        </a:spcBef>
                        <a:spcAft>
                          <a:spcPct val="0"/>
                        </a:spcAft>
                        <a:defRPr>
                          <a:solidFill>
                            <a:schemeClr val="tx1"/>
                          </a:solidFill>
                          <a:latin typeface="Tahoma" pitchFamily="34" charset="0"/>
                          <a:ea typeface="ＭＳ Ｐゴシック" pitchFamily="-94" charset="-128"/>
                        </a:defRPr>
                      </a:lvl8pPr>
                      <a:lvl9pPr marL="1828800" eaLnBrk="0" fontAlgn="base" hangingPunct="0">
                        <a:spcBef>
                          <a:spcPct val="20000"/>
                        </a:spcBef>
                        <a:spcAft>
                          <a:spcPct val="0"/>
                        </a:spcAft>
                        <a:defRPr>
                          <a:solidFill>
                            <a:schemeClr val="tx1"/>
                          </a:solidFill>
                          <a:latin typeface="Tahoma" pitchFamily="34" charset="0"/>
                          <a:ea typeface="ＭＳ Ｐゴシック" pitchFamily="-94" charset="-128"/>
                        </a:defRPr>
                      </a:lvl9p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altLang="en-US" sz="2000" b="0" i="0" u="none" strike="noStrike" cap="none" normalizeH="0" baseline="0">
                          <a:ln>
                            <a:noFill/>
                          </a:ln>
                          <a:solidFill>
                            <a:schemeClr val="tx1"/>
                          </a:solidFill>
                          <a:effectLst/>
                          <a:latin typeface="Tahoma" pitchFamily="34" charset="0"/>
                          <a:ea typeface="ＭＳ Ｐゴシック" pitchFamily="-94" charset="-128"/>
                          <a:cs typeface="Times New Roman" pitchFamily="18" charset="0"/>
                        </a:rPr>
                        <a:t>47%</a:t>
                      </a:r>
                      <a:endParaRPr kumimoji="0" lang="en-US" altLang="en-US" sz="1800" b="0" i="0" u="none" strike="noStrike" cap="none" normalizeH="0" baseline="0">
                        <a:ln>
                          <a:noFill/>
                        </a:ln>
                        <a:solidFill>
                          <a:schemeClr val="tx1"/>
                        </a:solidFill>
                        <a:effectLst/>
                        <a:latin typeface="Tahoma" pitchFamily="34" charset="0"/>
                        <a:ea typeface="ＭＳ Ｐゴシック" pitchFamily="-94" charset="-128"/>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itchFamily="2" charset="2"/>
                        <a:defRPr sz="2800">
                          <a:solidFill>
                            <a:schemeClr val="tx1"/>
                          </a:solidFill>
                          <a:latin typeface="Tahoma" pitchFamily="34" charset="0"/>
                          <a:ea typeface="ＭＳ Ｐゴシック" pitchFamily="-94" charset="-128"/>
                        </a:defRPr>
                      </a:lvl1pPr>
                      <a:lvl2pPr marL="37931725" indent="-37474525">
                        <a:spcBef>
                          <a:spcPct val="20000"/>
                        </a:spcBef>
                        <a:buClr>
                          <a:schemeClr val="hlink"/>
                        </a:buClr>
                        <a:buSzPct val="55000"/>
                        <a:buFont typeface="Wingdings" pitchFamily="2" charset="2"/>
                        <a:defRPr sz="2400">
                          <a:solidFill>
                            <a:schemeClr val="tx1"/>
                          </a:solidFill>
                          <a:latin typeface="Tahoma" pitchFamily="34" charset="0"/>
                          <a:ea typeface="ＭＳ Ｐゴシック" pitchFamily="-94" charset="-128"/>
                        </a:defRPr>
                      </a:lvl2pPr>
                      <a:lvl3pPr>
                        <a:spcBef>
                          <a:spcPct val="20000"/>
                        </a:spcBef>
                        <a:defRPr sz="2000">
                          <a:solidFill>
                            <a:schemeClr val="tx1"/>
                          </a:solidFill>
                          <a:latin typeface="Tahoma" pitchFamily="34" charset="0"/>
                          <a:ea typeface="ＭＳ Ｐゴシック" pitchFamily="-94" charset="-128"/>
                        </a:defRPr>
                      </a:lvl3pPr>
                      <a:lvl4pPr>
                        <a:spcBef>
                          <a:spcPct val="20000"/>
                        </a:spcBef>
                        <a:defRPr>
                          <a:solidFill>
                            <a:schemeClr val="tx1"/>
                          </a:solidFill>
                          <a:latin typeface="Tahoma" pitchFamily="34" charset="0"/>
                          <a:ea typeface="ＭＳ Ｐゴシック" pitchFamily="-94" charset="-128"/>
                        </a:defRPr>
                      </a:lvl4pPr>
                      <a:lvl5pPr>
                        <a:spcBef>
                          <a:spcPct val="20000"/>
                        </a:spcBef>
                        <a:defRPr>
                          <a:solidFill>
                            <a:schemeClr val="tx1"/>
                          </a:solidFill>
                          <a:latin typeface="Tahoma" pitchFamily="34" charset="0"/>
                          <a:ea typeface="ＭＳ Ｐゴシック" pitchFamily="-94" charset="-128"/>
                        </a:defRPr>
                      </a:lvl5pPr>
                      <a:lvl6pPr marL="457200" eaLnBrk="0" fontAlgn="base" hangingPunct="0">
                        <a:spcBef>
                          <a:spcPct val="20000"/>
                        </a:spcBef>
                        <a:spcAft>
                          <a:spcPct val="0"/>
                        </a:spcAft>
                        <a:defRPr>
                          <a:solidFill>
                            <a:schemeClr val="tx1"/>
                          </a:solidFill>
                          <a:latin typeface="Tahoma" pitchFamily="34" charset="0"/>
                          <a:ea typeface="ＭＳ Ｐゴシック" pitchFamily="-94" charset="-128"/>
                        </a:defRPr>
                      </a:lvl6pPr>
                      <a:lvl7pPr marL="914400" eaLnBrk="0" fontAlgn="base" hangingPunct="0">
                        <a:spcBef>
                          <a:spcPct val="20000"/>
                        </a:spcBef>
                        <a:spcAft>
                          <a:spcPct val="0"/>
                        </a:spcAft>
                        <a:defRPr>
                          <a:solidFill>
                            <a:schemeClr val="tx1"/>
                          </a:solidFill>
                          <a:latin typeface="Tahoma" pitchFamily="34" charset="0"/>
                          <a:ea typeface="ＭＳ Ｐゴシック" pitchFamily="-94" charset="-128"/>
                        </a:defRPr>
                      </a:lvl7pPr>
                      <a:lvl8pPr marL="1371600" eaLnBrk="0" fontAlgn="base" hangingPunct="0">
                        <a:spcBef>
                          <a:spcPct val="20000"/>
                        </a:spcBef>
                        <a:spcAft>
                          <a:spcPct val="0"/>
                        </a:spcAft>
                        <a:defRPr>
                          <a:solidFill>
                            <a:schemeClr val="tx1"/>
                          </a:solidFill>
                          <a:latin typeface="Tahoma" pitchFamily="34" charset="0"/>
                          <a:ea typeface="ＭＳ Ｐゴシック" pitchFamily="-94" charset="-128"/>
                        </a:defRPr>
                      </a:lvl8pPr>
                      <a:lvl9pPr marL="1828800" eaLnBrk="0" fontAlgn="base" hangingPunct="0">
                        <a:spcBef>
                          <a:spcPct val="20000"/>
                        </a:spcBef>
                        <a:spcAft>
                          <a:spcPct val="0"/>
                        </a:spcAft>
                        <a:defRPr>
                          <a:solidFill>
                            <a:schemeClr val="tx1"/>
                          </a:solidFill>
                          <a:latin typeface="Tahoma" pitchFamily="34" charset="0"/>
                          <a:ea typeface="ＭＳ Ｐゴシック" pitchFamily="-94" charset="-128"/>
                        </a:defRPr>
                      </a:lvl9p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altLang="en-US" sz="2000" b="0" i="0" u="none" strike="noStrike" cap="none" normalizeH="0" baseline="0">
                          <a:ln>
                            <a:noFill/>
                          </a:ln>
                          <a:solidFill>
                            <a:schemeClr val="tx1"/>
                          </a:solidFill>
                          <a:effectLst/>
                          <a:latin typeface="Tahoma" pitchFamily="34" charset="0"/>
                          <a:ea typeface="ＭＳ Ｐゴシック" pitchFamily="-94" charset="-128"/>
                          <a:cs typeface="Times New Roman" pitchFamily="18" charset="0"/>
                        </a:rPr>
                        <a:t>36</a:t>
                      </a:r>
                      <a:endParaRPr kumimoji="0" lang="en-US" altLang="en-US" sz="1800" b="0" i="0" u="none" strike="noStrike" cap="none" normalizeH="0" baseline="0">
                        <a:ln>
                          <a:noFill/>
                        </a:ln>
                        <a:solidFill>
                          <a:schemeClr val="tx1"/>
                        </a:solidFill>
                        <a:effectLst/>
                        <a:latin typeface="Tahoma" pitchFamily="34" charset="0"/>
                        <a:ea typeface="ＭＳ Ｐゴシック" pitchFamily="-94" charset="-128"/>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itchFamily="2" charset="2"/>
                        <a:defRPr sz="2800">
                          <a:solidFill>
                            <a:schemeClr val="tx1"/>
                          </a:solidFill>
                          <a:latin typeface="Tahoma" pitchFamily="34" charset="0"/>
                          <a:ea typeface="ＭＳ Ｐゴシック" pitchFamily="-94" charset="-128"/>
                        </a:defRPr>
                      </a:lvl1pPr>
                      <a:lvl2pPr marL="37931725" indent="-37474525">
                        <a:spcBef>
                          <a:spcPct val="20000"/>
                        </a:spcBef>
                        <a:buClr>
                          <a:schemeClr val="hlink"/>
                        </a:buClr>
                        <a:buSzPct val="55000"/>
                        <a:buFont typeface="Wingdings" pitchFamily="2" charset="2"/>
                        <a:defRPr sz="2400">
                          <a:solidFill>
                            <a:schemeClr val="tx1"/>
                          </a:solidFill>
                          <a:latin typeface="Tahoma" pitchFamily="34" charset="0"/>
                          <a:ea typeface="ＭＳ Ｐゴシック" pitchFamily="-94" charset="-128"/>
                        </a:defRPr>
                      </a:lvl2pPr>
                      <a:lvl3pPr>
                        <a:spcBef>
                          <a:spcPct val="20000"/>
                        </a:spcBef>
                        <a:defRPr sz="2000">
                          <a:solidFill>
                            <a:schemeClr val="tx1"/>
                          </a:solidFill>
                          <a:latin typeface="Tahoma" pitchFamily="34" charset="0"/>
                          <a:ea typeface="ＭＳ Ｐゴシック" pitchFamily="-94" charset="-128"/>
                        </a:defRPr>
                      </a:lvl3pPr>
                      <a:lvl4pPr>
                        <a:spcBef>
                          <a:spcPct val="20000"/>
                        </a:spcBef>
                        <a:defRPr>
                          <a:solidFill>
                            <a:schemeClr val="tx1"/>
                          </a:solidFill>
                          <a:latin typeface="Tahoma" pitchFamily="34" charset="0"/>
                          <a:ea typeface="ＭＳ Ｐゴシック" pitchFamily="-94" charset="-128"/>
                        </a:defRPr>
                      </a:lvl4pPr>
                      <a:lvl5pPr>
                        <a:spcBef>
                          <a:spcPct val="20000"/>
                        </a:spcBef>
                        <a:defRPr>
                          <a:solidFill>
                            <a:schemeClr val="tx1"/>
                          </a:solidFill>
                          <a:latin typeface="Tahoma" pitchFamily="34" charset="0"/>
                          <a:ea typeface="ＭＳ Ｐゴシック" pitchFamily="-94" charset="-128"/>
                        </a:defRPr>
                      </a:lvl5pPr>
                      <a:lvl6pPr marL="457200" eaLnBrk="0" fontAlgn="base" hangingPunct="0">
                        <a:spcBef>
                          <a:spcPct val="20000"/>
                        </a:spcBef>
                        <a:spcAft>
                          <a:spcPct val="0"/>
                        </a:spcAft>
                        <a:defRPr>
                          <a:solidFill>
                            <a:schemeClr val="tx1"/>
                          </a:solidFill>
                          <a:latin typeface="Tahoma" pitchFamily="34" charset="0"/>
                          <a:ea typeface="ＭＳ Ｐゴシック" pitchFamily="-94" charset="-128"/>
                        </a:defRPr>
                      </a:lvl6pPr>
                      <a:lvl7pPr marL="914400" eaLnBrk="0" fontAlgn="base" hangingPunct="0">
                        <a:spcBef>
                          <a:spcPct val="20000"/>
                        </a:spcBef>
                        <a:spcAft>
                          <a:spcPct val="0"/>
                        </a:spcAft>
                        <a:defRPr>
                          <a:solidFill>
                            <a:schemeClr val="tx1"/>
                          </a:solidFill>
                          <a:latin typeface="Tahoma" pitchFamily="34" charset="0"/>
                          <a:ea typeface="ＭＳ Ｐゴシック" pitchFamily="-94" charset="-128"/>
                        </a:defRPr>
                      </a:lvl7pPr>
                      <a:lvl8pPr marL="1371600" eaLnBrk="0" fontAlgn="base" hangingPunct="0">
                        <a:spcBef>
                          <a:spcPct val="20000"/>
                        </a:spcBef>
                        <a:spcAft>
                          <a:spcPct val="0"/>
                        </a:spcAft>
                        <a:defRPr>
                          <a:solidFill>
                            <a:schemeClr val="tx1"/>
                          </a:solidFill>
                          <a:latin typeface="Tahoma" pitchFamily="34" charset="0"/>
                          <a:ea typeface="ＭＳ Ｐゴシック" pitchFamily="-94" charset="-128"/>
                        </a:defRPr>
                      </a:lvl8pPr>
                      <a:lvl9pPr marL="1828800" eaLnBrk="0" fontAlgn="base" hangingPunct="0">
                        <a:spcBef>
                          <a:spcPct val="20000"/>
                        </a:spcBef>
                        <a:spcAft>
                          <a:spcPct val="0"/>
                        </a:spcAft>
                        <a:defRPr>
                          <a:solidFill>
                            <a:schemeClr val="tx1"/>
                          </a:solidFill>
                          <a:latin typeface="Tahoma" pitchFamily="34" charset="0"/>
                          <a:ea typeface="ＭＳ Ｐゴシック" pitchFamily="-94" charset="-128"/>
                        </a:defRPr>
                      </a:lvl9p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altLang="en-US" sz="2000" b="0" i="0" u="none" strike="noStrike" cap="none" normalizeH="0" baseline="0">
                          <a:ln>
                            <a:noFill/>
                          </a:ln>
                          <a:solidFill>
                            <a:schemeClr val="tx1"/>
                          </a:solidFill>
                          <a:effectLst/>
                          <a:latin typeface="Tahoma" pitchFamily="34" charset="0"/>
                          <a:ea typeface="ＭＳ Ｐゴシック" pitchFamily="-94" charset="-128"/>
                          <a:cs typeface="Times New Roman" pitchFamily="18" charset="0"/>
                        </a:rPr>
                        <a:t>0.70%</a:t>
                      </a:r>
                      <a:endParaRPr kumimoji="0" lang="en-US" altLang="en-US" sz="1800" b="0" i="0" u="none" strike="noStrike" cap="none" normalizeH="0" baseline="0">
                        <a:ln>
                          <a:noFill/>
                        </a:ln>
                        <a:solidFill>
                          <a:schemeClr val="tx1"/>
                        </a:solidFill>
                        <a:effectLst/>
                        <a:latin typeface="Tahoma" pitchFamily="34" charset="0"/>
                        <a:ea typeface="ＭＳ Ｐゴシック" pitchFamily="-94" charset="-128"/>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itchFamily="2" charset="2"/>
                        <a:defRPr sz="2800">
                          <a:solidFill>
                            <a:schemeClr val="tx1"/>
                          </a:solidFill>
                          <a:latin typeface="Tahoma" pitchFamily="34" charset="0"/>
                          <a:ea typeface="ＭＳ Ｐゴシック" pitchFamily="-94" charset="-128"/>
                        </a:defRPr>
                      </a:lvl1pPr>
                      <a:lvl2pPr marL="37931725" indent="-37474525">
                        <a:spcBef>
                          <a:spcPct val="20000"/>
                        </a:spcBef>
                        <a:buClr>
                          <a:schemeClr val="hlink"/>
                        </a:buClr>
                        <a:buSzPct val="55000"/>
                        <a:buFont typeface="Wingdings" pitchFamily="2" charset="2"/>
                        <a:defRPr sz="2400">
                          <a:solidFill>
                            <a:schemeClr val="tx1"/>
                          </a:solidFill>
                          <a:latin typeface="Tahoma" pitchFamily="34" charset="0"/>
                          <a:ea typeface="ＭＳ Ｐゴシック" pitchFamily="-94" charset="-128"/>
                        </a:defRPr>
                      </a:lvl2pPr>
                      <a:lvl3pPr>
                        <a:spcBef>
                          <a:spcPct val="20000"/>
                        </a:spcBef>
                        <a:defRPr sz="2000">
                          <a:solidFill>
                            <a:schemeClr val="tx1"/>
                          </a:solidFill>
                          <a:latin typeface="Tahoma" pitchFamily="34" charset="0"/>
                          <a:ea typeface="ＭＳ Ｐゴシック" pitchFamily="-94" charset="-128"/>
                        </a:defRPr>
                      </a:lvl3pPr>
                      <a:lvl4pPr>
                        <a:spcBef>
                          <a:spcPct val="20000"/>
                        </a:spcBef>
                        <a:defRPr>
                          <a:solidFill>
                            <a:schemeClr val="tx1"/>
                          </a:solidFill>
                          <a:latin typeface="Tahoma" pitchFamily="34" charset="0"/>
                          <a:ea typeface="ＭＳ Ｐゴシック" pitchFamily="-94" charset="-128"/>
                        </a:defRPr>
                      </a:lvl4pPr>
                      <a:lvl5pPr>
                        <a:spcBef>
                          <a:spcPct val="20000"/>
                        </a:spcBef>
                        <a:defRPr>
                          <a:solidFill>
                            <a:schemeClr val="tx1"/>
                          </a:solidFill>
                          <a:latin typeface="Tahoma" pitchFamily="34" charset="0"/>
                          <a:ea typeface="ＭＳ Ｐゴシック" pitchFamily="-94" charset="-128"/>
                        </a:defRPr>
                      </a:lvl5pPr>
                      <a:lvl6pPr marL="457200" eaLnBrk="0" fontAlgn="base" hangingPunct="0">
                        <a:spcBef>
                          <a:spcPct val="20000"/>
                        </a:spcBef>
                        <a:spcAft>
                          <a:spcPct val="0"/>
                        </a:spcAft>
                        <a:defRPr>
                          <a:solidFill>
                            <a:schemeClr val="tx1"/>
                          </a:solidFill>
                          <a:latin typeface="Tahoma" pitchFamily="34" charset="0"/>
                          <a:ea typeface="ＭＳ Ｐゴシック" pitchFamily="-94" charset="-128"/>
                        </a:defRPr>
                      </a:lvl6pPr>
                      <a:lvl7pPr marL="914400" eaLnBrk="0" fontAlgn="base" hangingPunct="0">
                        <a:spcBef>
                          <a:spcPct val="20000"/>
                        </a:spcBef>
                        <a:spcAft>
                          <a:spcPct val="0"/>
                        </a:spcAft>
                        <a:defRPr>
                          <a:solidFill>
                            <a:schemeClr val="tx1"/>
                          </a:solidFill>
                          <a:latin typeface="Tahoma" pitchFamily="34" charset="0"/>
                          <a:ea typeface="ＭＳ Ｐゴシック" pitchFamily="-94" charset="-128"/>
                        </a:defRPr>
                      </a:lvl7pPr>
                      <a:lvl8pPr marL="1371600" eaLnBrk="0" fontAlgn="base" hangingPunct="0">
                        <a:spcBef>
                          <a:spcPct val="20000"/>
                        </a:spcBef>
                        <a:spcAft>
                          <a:spcPct val="0"/>
                        </a:spcAft>
                        <a:defRPr>
                          <a:solidFill>
                            <a:schemeClr val="tx1"/>
                          </a:solidFill>
                          <a:latin typeface="Tahoma" pitchFamily="34" charset="0"/>
                          <a:ea typeface="ＭＳ Ｐゴシック" pitchFamily="-94" charset="-128"/>
                        </a:defRPr>
                      </a:lvl8pPr>
                      <a:lvl9pPr marL="1828800" eaLnBrk="0" fontAlgn="base" hangingPunct="0">
                        <a:spcBef>
                          <a:spcPct val="20000"/>
                        </a:spcBef>
                        <a:spcAft>
                          <a:spcPct val="0"/>
                        </a:spcAft>
                        <a:defRPr>
                          <a:solidFill>
                            <a:schemeClr val="tx1"/>
                          </a:solidFill>
                          <a:latin typeface="Tahoma" pitchFamily="34" charset="0"/>
                          <a:ea typeface="ＭＳ Ｐゴシック" pitchFamily="-94" charset="-128"/>
                        </a:defRPr>
                      </a:lvl9p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altLang="en-US" sz="2000" b="0" i="0" u="none" strike="noStrike" cap="none" normalizeH="0" baseline="0">
                          <a:ln>
                            <a:noFill/>
                          </a:ln>
                          <a:solidFill>
                            <a:schemeClr val="tx1"/>
                          </a:solidFill>
                          <a:effectLst/>
                          <a:latin typeface="Tahoma" pitchFamily="34" charset="0"/>
                          <a:ea typeface="ＭＳ Ｐゴシック" pitchFamily="-94" charset="-128"/>
                          <a:cs typeface="Times New Roman" pitchFamily="18" charset="0"/>
                        </a:rPr>
                        <a:t>69</a:t>
                      </a:r>
                      <a:endParaRPr kumimoji="0" lang="en-US" altLang="en-US" sz="1800" b="0" i="0" u="none" strike="noStrike" cap="none" normalizeH="0" baseline="0">
                        <a:ln>
                          <a:noFill/>
                        </a:ln>
                        <a:solidFill>
                          <a:schemeClr val="tx1"/>
                        </a:solidFill>
                        <a:effectLst/>
                        <a:latin typeface="Tahoma" pitchFamily="34" charset="0"/>
                        <a:ea typeface="ＭＳ Ｐゴシック" pitchFamily="-94" charset="-128"/>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19150">
                <a:tc>
                  <a:txBody>
                    <a:bodyPr/>
                    <a:lstStyle>
                      <a:lvl1pPr marL="342900" indent="-342900">
                        <a:spcBef>
                          <a:spcPct val="20000"/>
                        </a:spcBef>
                        <a:buClr>
                          <a:schemeClr val="folHlink"/>
                        </a:buClr>
                        <a:buSzPct val="60000"/>
                        <a:buFont typeface="Wingdings" pitchFamily="2" charset="2"/>
                        <a:defRPr sz="2800">
                          <a:solidFill>
                            <a:schemeClr val="tx1"/>
                          </a:solidFill>
                          <a:latin typeface="Tahoma" pitchFamily="34" charset="0"/>
                          <a:ea typeface="ＭＳ Ｐゴシック" pitchFamily="-94" charset="-128"/>
                        </a:defRPr>
                      </a:lvl1pPr>
                      <a:lvl2pPr marL="37931725" indent="-37474525">
                        <a:spcBef>
                          <a:spcPct val="20000"/>
                        </a:spcBef>
                        <a:buClr>
                          <a:schemeClr val="hlink"/>
                        </a:buClr>
                        <a:buSzPct val="55000"/>
                        <a:buFont typeface="Wingdings" pitchFamily="2" charset="2"/>
                        <a:defRPr sz="2400">
                          <a:solidFill>
                            <a:schemeClr val="tx1"/>
                          </a:solidFill>
                          <a:latin typeface="Tahoma" pitchFamily="34" charset="0"/>
                          <a:ea typeface="ＭＳ Ｐゴシック" pitchFamily="-94" charset="-128"/>
                        </a:defRPr>
                      </a:lvl2pPr>
                      <a:lvl3pPr>
                        <a:spcBef>
                          <a:spcPct val="20000"/>
                        </a:spcBef>
                        <a:defRPr sz="2000">
                          <a:solidFill>
                            <a:schemeClr val="tx1"/>
                          </a:solidFill>
                          <a:latin typeface="Tahoma" pitchFamily="34" charset="0"/>
                          <a:ea typeface="ＭＳ Ｐゴシック" pitchFamily="-94" charset="-128"/>
                        </a:defRPr>
                      </a:lvl3pPr>
                      <a:lvl4pPr>
                        <a:spcBef>
                          <a:spcPct val="20000"/>
                        </a:spcBef>
                        <a:defRPr>
                          <a:solidFill>
                            <a:schemeClr val="tx1"/>
                          </a:solidFill>
                          <a:latin typeface="Tahoma" pitchFamily="34" charset="0"/>
                          <a:ea typeface="ＭＳ Ｐゴシック" pitchFamily="-94" charset="-128"/>
                        </a:defRPr>
                      </a:lvl4pPr>
                      <a:lvl5pPr>
                        <a:spcBef>
                          <a:spcPct val="20000"/>
                        </a:spcBef>
                        <a:defRPr>
                          <a:solidFill>
                            <a:schemeClr val="tx1"/>
                          </a:solidFill>
                          <a:latin typeface="Tahoma" pitchFamily="34" charset="0"/>
                          <a:ea typeface="ＭＳ Ｐゴシック" pitchFamily="-94" charset="-128"/>
                        </a:defRPr>
                      </a:lvl5pPr>
                      <a:lvl6pPr marL="457200" eaLnBrk="0" fontAlgn="base" hangingPunct="0">
                        <a:spcBef>
                          <a:spcPct val="20000"/>
                        </a:spcBef>
                        <a:spcAft>
                          <a:spcPct val="0"/>
                        </a:spcAft>
                        <a:defRPr>
                          <a:solidFill>
                            <a:schemeClr val="tx1"/>
                          </a:solidFill>
                          <a:latin typeface="Tahoma" pitchFamily="34" charset="0"/>
                          <a:ea typeface="ＭＳ Ｐゴシック" pitchFamily="-94" charset="-128"/>
                        </a:defRPr>
                      </a:lvl6pPr>
                      <a:lvl7pPr marL="914400" eaLnBrk="0" fontAlgn="base" hangingPunct="0">
                        <a:spcBef>
                          <a:spcPct val="20000"/>
                        </a:spcBef>
                        <a:spcAft>
                          <a:spcPct val="0"/>
                        </a:spcAft>
                        <a:defRPr>
                          <a:solidFill>
                            <a:schemeClr val="tx1"/>
                          </a:solidFill>
                          <a:latin typeface="Tahoma" pitchFamily="34" charset="0"/>
                          <a:ea typeface="ＭＳ Ｐゴシック" pitchFamily="-94" charset="-128"/>
                        </a:defRPr>
                      </a:lvl7pPr>
                      <a:lvl8pPr marL="1371600" eaLnBrk="0" fontAlgn="base" hangingPunct="0">
                        <a:spcBef>
                          <a:spcPct val="20000"/>
                        </a:spcBef>
                        <a:spcAft>
                          <a:spcPct val="0"/>
                        </a:spcAft>
                        <a:defRPr>
                          <a:solidFill>
                            <a:schemeClr val="tx1"/>
                          </a:solidFill>
                          <a:latin typeface="Tahoma" pitchFamily="34" charset="0"/>
                          <a:ea typeface="ＭＳ Ｐゴシック" pitchFamily="-94" charset="-128"/>
                        </a:defRPr>
                      </a:lvl8pPr>
                      <a:lvl9pPr marL="1828800" eaLnBrk="0" fontAlgn="base" hangingPunct="0">
                        <a:spcBef>
                          <a:spcPct val="20000"/>
                        </a:spcBef>
                        <a:spcAft>
                          <a:spcPct val="0"/>
                        </a:spcAft>
                        <a:defRPr>
                          <a:solidFill>
                            <a:schemeClr val="tx1"/>
                          </a:solidFill>
                          <a:latin typeface="Tahoma" pitchFamily="34" charset="0"/>
                          <a:ea typeface="ＭＳ Ｐゴシック" pitchFamily="-94" charset="-128"/>
                        </a:defRPr>
                      </a:lvl9p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altLang="en-US" sz="2000" b="1" i="0" u="none" strike="noStrike" cap="none" normalizeH="0" baseline="0">
                          <a:ln>
                            <a:noFill/>
                          </a:ln>
                          <a:solidFill>
                            <a:schemeClr val="tx1"/>
                          </a:solidFill>
                          <a:effectLst/>
                          <a:latin typeface="Tahoma" pitchFamily="34" charset="0"/>
                          <a:ea typeface="ＭＳ Ｐゴシック" pitchFamily="-94" charset="-128"/>
                          <a:cs typeface="Times New Roman" pitchFamily="18" charset="0"/>
                        </a:rPr>
                        <a:t>Neg</a:t>
                      </a:r>
                      <a:endParaRPr kumimoji="0" lang="en-US" altLang="en-US" sz="1800" b="0" i="0" u="none" strike="noStrike" cap="none" normalizeH="0" baseline="0">
                        <a:ln>
                          <a:noFill/>
                        </a:ln>
                        <a:solidFill>
                          <a:schemeClr val="tx1"/>
                        </a:solidFill>
                        <a:effectLst/>
                        <a:latin typeface="Tahoma" pitchFamily="34" charset="0"/>
                        <a:ea typeface="ＭＳ Ｐゴシック" pitchFamily="-94" charset="-128"/>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itchFamily="2" charset="2"/>
                        <a:defRPr sz="2800">
                          <a:solidFill>
                            <a:schemeClr val="tx1"/>
                          </a:solidFill>
                          <a:latin typeface="Tahoma" pitchFamily="34" charset="0"/>
                          <a:ea typeface="ＭＳ Ｐゴシック" pitchFamily="-94" charset="-128"/>
                        </a:defRPr>
                      </a:lvl1pPr>
                      <a:lvl2pPr marL="37931725" indent="-37474525">
                        <a:spcBef>
                          <a:spcPct val="20000"/>
                        </a:spcBef>
                        <a:buClr>
                          <a:schemeClr val="hlink"/>
                        </a:buClr>
                        <a:buSzPct val="55000"/>
                        <a:buFont typeface="Wingdings" pitchFamily="2" charset="2"/>
                        <a:defRPr sz="2400">
                          <a:solidFill>
                            <a:schemeClr val="tx1"/>
                          </a:solidFill>
                          <a:latin typeface="Tahoma" pitchFamily="34" charset="0"/>
                          <a:ea typeface="ＭＳ Ｐゴシック" pitchFamily="-94" charset="-128"/>
                        </a:defRPr>
                      </a:lvl2pPr>
                      <a:lvl3pPr>
                        <a:spcBef>
                          <a:spcPct val="20000"/>
                        </a:spcBef>
                        <a:defRPr sz="2000">
                          <a:solidFill>
                            <a:schemeClr val="tx1"/>
                          </a:solidFill>
                          <a:latin typeface="Tahoma" pitchFamily="34" charset="0"/>
                          <a:ea typeface="ＭＳ Ｐゴシック" pitchFamily="-94" charset="-128"/>
                        </a:defRPr>
                      </a:lvl3pPr>
                      <a:lvl4pPr>
                        <a:spcBef>
                          <a:spcPct val="20000"/>
                        </a:spcBef>
                        <a:defRPr>
                          <a:solidFill>
                            <a:schemeClr val="tx1"/>
                          </a:solidFill>
                          <a:latin typeface="Tahoma" pitchFamily="34" charset="0"/>
                          <a:ea typeface="ＭＳ Ｐゴシック" pitchFamily="-94" charset="-128"/>
                        </a:defRPr>
                      </a:lvl4pPr>
                      <a:lvl5pPr>
                        <a:spcBef>
                          <a:spcPct val="20000"/>
                        </a:spcBef>
                        <a:defRPr>
                          <a:solidFill>
                            <a:schemeClr val="tx1"/>
                          </a:solidFill>
                          <a:latin typeface="Tahoma" pitchFamily="34" charset="0"/>
                          <a:ea typeface="ＭＳ Ｐゴシック" pitchFamily="-94" charset="-128"/>
                        </a:defRPr>
                      </a:lvl5pPr>
                      <a:lvl6pPr marL="457200" eaLnBrk="0" fontAlgn="base" hangingPunct="0">
                        <a:spcBef>
                          <a:spcPct val="20000"/>
                        </a:spcBef>
                        <a:spcAft>
                          <a:spcPct val="0"/>
                        </a:spcAft>
                        <a:defRPr>
                          <a:solidFill>
                            <a:schemeClr val="tx1"/>
                          </a:solidFill>
                          <a:latin typeface="Tahoma" pitchFamily="34" charset="0"/>
                          <a:ea typeface="ＭＳ Ｐゴシック" pitchFamily="-94" charset="-128"/>
                        </a:defRPr>
                      </a:lvl6pPr>
                      <a:lvl7pPr marL="914400" eaLnBrk="0" fontAlgn="base" hangingPunct="0">
                        <a:spcBef>
                          <a:spcPct val="20000"/>
                        </a:spcBef>
                        <a:spcAft>
                          <a:spcPct val="0"/>
                        </a:spcAft>
                        <a:defRPr>
                          <a:solidFill>
                            <a:schemeClr val="tx1"/>
                          </a:solidFill>
                          <a:latin typeface="Tahoma" pitchFamily="34" charset="0"/>
                          <a:ea typeface="ＭＳ Ｐゴシック" pitchFamily="-94" charset="-128"/>
                        </a:defRPr>
                      </a:lvl7pPr>
                      <a:lvl8pPr marL="1371600" eaLnBrk="0" fontAlgn="base" hangingPunct="0">
                        <a:spcBef>
                          <a:spcPct val="20000"/>
                        </a:spcBef>
                        <a:spcAft>
                          <a:spcPct val="0"/>
                        </a:spcAft>
                        <a:defRPr>
                          <a:solidFill>
                            <a:schemeClr val="tx1"/>
                          </a:solidFill>
                          <a:latin typeface="Tahoma" pitchFamily="34" charset="0"/>
                          <a:ea typeface="ＭＳ Ｐゴシック" pitchFamily="-94" charset="-128"/>
                        </a:defRPr>
                      </a:lvl8pPr>
                      <a:lvl9pPr marL="1828800" eaLnBrk="0" fontAlgn="base" hangingPunct="0">
                        <a:spcBef>
                          <a:spcPct val="20000"/>
                        </a:spcBef>
                        <a:spcAft>
                          <a:spcPct val="0"/>
                        </a:spcAft>
                        <a:defRPr>
                          <a:solidFill>
                            <a:schemeClr val="tx1"/>
                          </a:solidFill>
                          <a:latin typeface="Tahoma" pitchFamily="34" charset="0"/>
                          <a:ea typeface="ＭＳ Ｐゴシック" pitchFamily="-94" charset="-128"/>
                        </a:defRPr>
                      </a:lvl9p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altLang="en-US" sz="2000" b="1" i="0" u="none" strike="noStrike" cap="none" normalizeH="0" baseline="0">
                          <a:ln>
                            <a:noFill/>
                          </a:ln>
                          <a:solidFill>
                            <a:schemeClr val="tx1"/>
                          </a:solidFill>
                          <a:effectLst/>
                          <a:latin typeface="Tahoma" pitchFamily="34" charset="0"/>
                          <a:ea typeface="ＭＳ Ｐゴシック" pitchFamily="-94" charset="-128"/>
                          <a:cs typeface="Times New Roman" pitchFamily="18" charset="0"/>
                        </a:rPr>
                        <a:t>Pos</a:t>
                      </a:r>
                      <a:endParaRPr kumimoji="0" lang="en-US" altLang="en-US" sz="1800" b="0" i="0" u="none" strike="noStrike" cap="none" normalizeH="0" baseline="0">
                        <a:ln>
                          <a:noFill/>
                        </a:ln>
                        <a:solidFill>
                          <a:schemeClr val="tx1"/>
                        </a:solidFill>
                        <a:effectLst/>
                        <a:latin typeface="Tahoma" pitchFamily="34" charset="0"/>
                        <a:ea typeface="ＭＳ Ｐゴシック" pitchFamily="-94" charset="-128"/>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itchFamily="2" charset="2"/>
                        <a:defRPr sz="2800">
                          <a:solidFill>
                            <a:schemeClr val="tx1"/>
                          </a:solidFill>
                          <a:latin typeface="Tahoma" pitchFamily="34" charset="0"/>
                          <a:ea typeface="ＭＳ Ｐゴシック" pitchFamily="-94" charset="-128"/>
                        </a:defRPr>
                      </a:lvl1pPr>
                      <a:lvl2pPr marL="37931725" indent="-37474525">
                        <a:spcBef>
                          <a:spcPct val="20000"/>
                        </a:spcBef>
                        <a:buClr>
                          <a:schemeClr val="hlink"/>
                        </a:buClr>
                        <a:buSzPct val="55000"/>
                        <a:buFont typeface="Wingdings" pitchFamily="2" charset="2"/>
                        <a:defRPr sz="2400">
                          <a:solidFill>
                            <a:schemeClr val="tx1"/>
                          </a:solidFill>
                          <a:latin typeface="Tahoma" pitchFamily="34" charset="0"/>
                          <a:ea typeface="ＭＳ Ｐゴシック" pitchFamily="-94" charset="-128"/>
                        </a:defRPr>
                      </a:lvl2pPr>
                      <a:lvl3pPr>
                        <a:spcBef>
                          <a:spcPct val="20000"/>
                        </a:spcBef>
                        <a:defRPr sz="2000">
                          <a:solidFill>
                            <a:schemeClr val="tx1"/>
                          </a:solidFill>
                          <a:latin typeface="Tahoma" pitchFamily="34" charset="0"/>
                          <a:ea typeface="ＭＳ Ｐゴシック" pitchFamily="-94" charset="-128"/>
                        </a:defRPr>
                      </a:lvl3pPr>
                      <a:lvl4pPr>
                        <a:spcBef>
                          <a:spcPct val="20000"/>
                        </a:spcBef>
                        <a:defRPr>
                          <a:solidFill>
                            <a:schemeClr val="tx1"/>
                          </a:solidFill>
                          <a:latin typeface="Tahoma" pitchFamily="34" charset="0"/>
                          <a:ea typeface="ＭＳ Ｐゴシック" pitchFamily="-94" charset="-128"/>
                        </a:defRPr>
                      </a:lvl4pPr>
                      <a:lvl5pPr>
                        <a:spcBef>
                          <a:spcPct val="20000"/>
                        </a:spcBef>
                        <a:defRPr>
                          <a:solidFill>
                            <a:schemeClr val="tx1"/>
                          </a:solidFill>
                          <a:latin typeface="Tahoma" pitchFamily="34" charset="0"/>
                          <a:ea typeface="ＭＳ Ｐゴシック" pitchFamily="-94" charset="-128"/>
                        </a:defRPr>
                      </a:lvl5pPr>
                      <a:lvl6pPr marL="457200" eaLnBrk="0" fontAlgn="base" hangingPunct="0">
                        <a:spcBef>
                          <a:spcPct val="20000"/>
                        </a:spcBef>
                        <a:spcAft>
                          <a:spcPct val="0"/>
                        </a:spcAft>
                        <a:defRPr>
                          <a:solidFill>
                            <a:schemeClr val="tx1"/>
                          </a:solidFill>
                          <a:latin typeface="Tahoma" pitchFamily="34" charset="0"/>
                          <a:ea typeface="ＭＳ Ｐゴシック" pitchFamily="-94" charset="-128"/>
                        </a:defRPr>
                      </a:lvl6pPr>
                      <a:lvl7pPr marL="914400" eaLnBrk="0" fontAlgn="base" hangingPunct="0">
                        <a:spcBef>
                          <a:spcPct val="20000"/>
                        </a:spcBef>
                        <a:spcAft>
                          <a:spcPct val="0"/>
                        </a:spcAft>
                        <a:defRPr>
                          <a:solidFill>
                            <a:schemeClr val="tx1"/>
                          </a:solidFill>
                          <a:latin typeface="Tahoma" pitchFamily="34" charset="0"/>
                          <a:ea typeface="ＭＳ Ｐゴシック" pitchFamily="-94" charset="-128"/>
                        </a:defRPr>
                      </a:lvl7pPr>
                      <a:lvl8pPr marL="1371600" eaLnBrk="0" fontAlgn="base" hangingPunct="0">
                        <a:spcBef>
                          <a:spcPct val="20000"/>
                        </a:spcBef>
                        <a:spcAft>
                          <a:spcPct val="0"/>
                        </a:spcAft>
                        <a:defRPr>
                          <a:solidFill>
                            <a:schemeClr val="tx1"/>
                          </a:solidFill>
                          <a:latin typeface="Tahoma" pitchFamily="34" charset="0"/>
                          <a:ea typeface="ＭＳ Ｐゴシック" pitchFamily="-94" charset="-128"/>
                        </a:defRPr>
                      </a:lvl8pPr>
                      <a:lvl9pPr marL="1828800" eaLnBrk="0" fontAlgn="base" hangingPunct="0">
                        <a:spcBef>
                          <a:spcPct val="20000"/>
                        </a:spcBef>
                        <a:spcAft>
                          <a:spcPct val="0"/>
                        </a:spcAft>
                        <a:defRPr>
                          <a:solidFill>
                            <a:schemeClr val="tx1"/>
                          </a:solidFill>
                          <a:latin typeface="Tahoma" pitchFamily="34" charset="0"/>
                          <a:ea typeface="ＭＳ Ｐゴシック" pitchFamily="-94" charset="-128"/>
                        </a:defRPr>
                      </a:lvl9p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altLang="en-US" sz="2000" b="0" i="0" u="none" strike="noStrike" cap="none" normalizeH="0" baseline="0">
                          <a:ln>
                            <a:noFill/>
                          </a:ln>
                          <a:solidFill>
                            <a:schemeClr val="tx1"/>
                          </a:solidFill>
                          <a:effectLst/>
                          <a:latin typeface="Tahoma" pitchFamily="34" charset="0"/>
                          <a:ea typeface="ＭＳ Ｐゴシック" pitchFamily="-94" charset="-128"/>
                          <a:cs typeface="Times New Roman" pitchFamily="18" charset="0"/>
                        </a:rPr>
                        <a:t>71</a:t>
                      </a:r>
                      <a:endParaRPr kumimoji="0" lang="en-US" altLang="en-US" sz="1800" b="0" i="0" u="none" strike="noStrike" cap="none" normalizeH="0" baseline="0">
                        <a:ln>
                          <a:noFill/>
                        </a:ln>
                        <a:solidFill>
                          <a:schemeClr val="tx1"/>
                        </a:solidFill>
                        <a:effectLst/>
                        <a:latin typeface="Tahoma" pitchFamily="34" charset="0"/>
                        <a:ea typeface="ＭＳ Ｐゴシック" pitchFamily="-94" charset="-128"/>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itchFamily="2" charset="2"/>
                        <a:defRPr sz="2800">
                          <a:solidFill>
                            <a:schemeClr val="tx1"/>
                          </a:solidFill>
                          <a:latin typeface="Tahoma" pitchFamily="34" charset="0"/>
                          <a:ea typeface="ＭＳ Ｐゴシック" pitchFamily="-94" charset="-128"/>
                        </a:defRPr>
                      </a:lvl1pPr>
                      <a:lvl2pPr marL="37931725" indent="-37474525">
                        <a:spcBef>
                          <a:spcPct val="20000"/>
                        </a:spcBef>
                        <a:buClr>
                          <a:schemeClr val="hlink"/>
                        </a:buClr>
                        <a:buSzPct val="55000"/>
                        <a:buFont typeface="Wingdings" pitchFamily="2" charset="2"/>
                        <a:defRPr sz="2400">
                          <a:solidFill>
                            <a:schemeClr val="tx1"/>
                          </a:solidFill>
                          <a:latin typeface="Tahoma" pitchFamily="34" charset="0"/>
                          <a:ea typeface="ＭＳ Ｐゴシック" pitchFamily="-94" charset="-128"/>
                        </a:defRPr>
                      </a:lvl2pPr>
                      <a:lvl3pPr>
                        <a:spcBef>
                          <a:spcPct val="20000"/>
                        </a:spcBef>
                        <a:defRPr sz="2000">
                          <a:solidFill>
                            <a:schemeClr val="tx1"/>
                          </a:solidFill>
                          <a:latin typeface="Tahoma" pitchFamily="34" charset="0"/>
                          <a:ea typeface="ＭＳ Ｐゴシック" pitchFamily="-94" charset="-128"/>
                        </a:defRPr>
                      </a:lvl3pPr>
                      <a:lvl4pPr>
                        <a:spcBef>
                          <a:spcPct val="20000"/>
                        </a:spcBef>
                        <a:defRPr>
                          <a:solidFill>
                            <a:schemeClr val="tx1"/>
                          </a:solidFill>
                          <a:latin typeface="Tahoma" pitchFamily="34" charset="0"/>
                          <a:ea typeface="ＭＳ Ｐゴシック" pitchFamily="-94" charset="-128"/>
                        </a:defRPr>
                      </a:lvl4pPr>
                      <a:lvl5pPr>
                        <a:spcBef>
                          <a:spcPct val="20000"/>
                        </a:spcBef>
                        <a:defRPr>
                          <a:solidFill>
                            <a:schemeClr val="tx1"/>
                          </a:solidFill>
                          <a:latin typeface="Tahoma" pitchFamily="34" charset="0"/>
                          <a:ea typeface="ＭＳ Ｐゴシック" pitchFamily="-94" charset="-128"/>
                        </a:defRPr>
                      </a:lvl5pPr>
                      <a:lvl6pPr marL="457200" eaLnBrk="0" fontAlgn="base" hangingPunct="0">
                        <a:spcBef>
                          <a:spcPct val="20000"/>
                        </a:spcBef>
                        <a:spcAft>
                          <a:spcPct val="0"/>
                        </a:spcAft>
                        <a:defRPr>
                          <a:solidFill>
                            <a:schemeClr val="tx1"/>
                          </a:solidFill>
                          <a:latin typeface="Tahoma" pitchFamily="34" charset="0"/>
                          <a:ea typeface="ＭＳ Ｐゴシック" pitchFamily="-94" charset="-128"/>
                        </a:defRPr>
                      </a:lvl6pPr>
                      <a:lvl7pPr marL="914400" eaLnBrk="0" fontAlgn="base" hangingPunct="0">
                        <a:spcBef>
                          <a:spcPct val="20000"/>
                        </a:spcBef>
                        <a:spcAft>
                          <a:spcPct val="0"/>
                        </a:spcAft>
                        <a:defRPr>
                          <a:solidFill>
                            <a:schemeClr val="tx1"/>
                          </a:solidFill>
                          <a:latin typeface="Tahoma" pitchFamily="34" charset="0"/>
                          <a:ea typeface="ＭＳ Ｐゴシック" pitchFamily="-94" charset="-128"/>
                        </a:defRPr>
                      </a:lvl7pPr>
                      <a:lvl8pPr marL="1371600" eaLnBrk="0" fontAlgn="base" hangingPunct="0">
                        <a:spcBef>
                          <a:spcPct val="20000"/>
                        </a:spcBef>
                        <a:spcAft>
                          <a:spcPct val="0"/>
                        </a:spcAft>
                        <a:defRPr>
                          <a:solidFill>
                            <a:schemeClr val="tx1"/>
                          </a:solidFill>
                          <a:latin typeface="Tahoma" pitchFamily="34" charset="0"/>
                          <a:ea typeface="ＭＳ Ｐゴシック" pitchFamily="-94" charset="-128"/>
                        </a:defRPr>
                      </a:lvl8pPr>
                      <a:lvl9pPr marL="1828800" eaLnBrk="0" fontAlgn="base" hangingPunct="0">
                        <a:spcBef>
                          <a:spcPct val="20000"/>
                        </a:spcBef>
                        <a:spcAft>
                          <a:spcPct val="0"/>
                        </a:spcAft>
                        <a:defRPr>
                          <a:solidFill>
                            <a:schemeClr val="tx1"/>
                          </a:solidFill>
                          <a:latin typeface="Tahoma" pitchFamily="34" charset="0"/>
                          <a:ea typeface="ＭＳ Ｐゴシック" pitchFamily="-94" charset="-128"/>
                        </a:defRPr>
                      </a:lvl9p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altLang="en-US" sz="2000" b="0" i="0" u="none" strike="noStrike" cap="none" normalizeH="0" baseline="0">
                          <a:ln>
                            <a:noFill/>
                          </a:ln>
                          <a:solidFill>
                            <a:schemeClr val="tx1"/>
                          </a:solidFill>
                          <a:effectLst/>
                          <a:latin typeface="Tahoma" pitchFamily="34" charset="0"/>
                          <a:ea typeface="ＭＳ Ｐゴシック" pitchFamily="-94" charset="-128"/>
                          <a:cs typeface="Times New Roman" pitchFamily="18" charset="0"/>
                        </a:rPr>
                        <a:t>21%</a:t>
                      </a:r>
                      <a:endParaRPr kumimoji="0" lang="en-US" altLang="en-US" sz="1800" b="0" i="0" u="none" strike="noStrike" cap="none" normalizeH="0" baseline="0">
                        <a:ln>
                          <a:noFill/>
                        </a:ln>
                        <a:solidFill>
                          <a:schemeClr val="tx1"/>
                        </a:solidFill>
                        <a:effectLst/>
                        <a:latin typeface="Tahoma" pitchFamily="34" charset="0"/>
                        <a:ea typeface="ＭＳ Ｐゴシック" pitchFamily="-94" charset="-128"/>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itchFamily="2" charset="2"/>
                        <a:defRPr sz="2800">
                          <a:solidFill>
                            <a:schemeClr val="tx1"/>
                          </a:solidFill>
                          <a:latin typeface="Tahoma" pitchFamily="34" charset="0"/>
                          <a:ea typeface="ＭＳ Ｐゴシック" pitchFamily="-94" charset="-128"/>
                        </a:defRPr>
                      </a:lvl1pPr>
                      <a:lvl2pPr marL="37931725" indent="-37474525">
                        <a:spcBef>
                          <a:spcPct val="20000"/>
                        </a:spcBef>
                        <a:buClr>
                          <a:schemeClr val="hlink"/>
                        </a:buClr>
                        <a:buSzPct val="55000"/>
                        <a:buFont typeface="Wingdings" pitchFamily="2" charset="2"/>
                        <a:defRPr sz="2400">
                          <a:solidFill>
                            <a:schemeClr val="tx1"/>
                          </a:solidFill>
                          <a:latin typeface="Tahoma" pitchFamily="34" charset="0"/>
                          <a:ea typeface="ＭＳ Ｐゴシック" pitchFamily="-94" charset="-128"/>
                        </a:defRPr>
                      </a:lvl2pPr>
                      <a:lvl3pPr>
                        <a:spcBef>
                          <a:spcPct val="20000"/>
                        </a:spcBef>
                        <a:defRPr sz="2000">
                          <a:solidFill>
                            <a:schemeClr val="tx1"/>
                          </a:solidFill>
                          <a:latin typeface="Tahoma" pitchFamily="34" charset="0"/>
                          <a:ea typeface="ＭＳ Ｐゴシック" pitchFamily="-94" charset="-128"/>
                        </a:defRPr>
                      </a:lvl3pPr>
                      <a:lvl4pPr>
                        <a:spcBef>
                          <a:spcPct val="20000"/>
                        </a:spcBef>
                        <a:defRPr>
                          <a:solidFill>
                            <a:schemeClr val="tx1"/>
                          </a:solidFill>
                          <a:latin typeface="Tahoma" pitchFamily="34" charset="0"/>
                          <a:ea typeface="ＭＳ Ｐゴシック" pitchFamily="-94" charset="-128"/>
                        </a:defRPr>
                      </a:lvl4pPr>
                      <a:lvl5pPr>
                        <a:spcBef>
                          <a:spcPct val="20000"/>
                        </a:spcBef>
                        <a:defRPr>
                          <a:solidFill>
                            <a:schemeClr val="tx1"/>
                          </a:solidFill>
                          <a:latin typeface="Tahoma" pitchFamily="34" charset="0"/>
                          <a:ea typeface="ＭＳ Ｐゴシック" pitchFamily="-94" charset="-128"/>
                        </a:defRPr>
                      </a:lvl5pPr>
                      <a:lvl6pPr marL="457200" eaLnBrk="0" fontAlgn="base" hangingPunct="0">
                        <a:spcBef>
                          <a:spcPct val="20000"/>
                        </a:spcBef>
                        <a:spcAft>
                          <a:spcPct val="0"/>
                        </a:spcAft>
                        <a:defRPr>
                          <a:solidFill>
                            <a:schemeClr val="tx1"/>
                          </a:solidFill>
                          <a:latin typeface="Tahoma" pitchFamily="34" charset="0"/>
                          <a:ea typeface="ＭＳ Ｐゴシック" pitchFamily="-94" charset="-128"/>
                        </a:defRPr>
                      </a:lvl6pPr>
                      <a:lvl7pPr marL="914400" eaLnBrk="0" fontAlgn="base" hangingPunct="0">
                        <a:spcBef>
                          <a:spcPct val="20000"/>
                        </a:spcBef>
                        <a:spcAft>
                          <a:spcPct val="0"/>
                        </a:spcAft>
                        <a:defRPr>
                          <a:solidFill>
                            <a:schemeClr val="tx1"/>
                          </a:solidFill>
                          <a:latin typeface="Tahoma" pitchFamily="34" charset="0"/>
                          <a:ea typeface="ＭＳ Ｐゴシック" pitchFamily="-94" charset="-128"/>
                        </a:defRPr>
                      </a:lvl7pPr>
                      <a:lvl8pPr marL="1371600" eaLnBrk="0" fontAlgn="base" hangingPunct="0">
                        <a:spcBef>
                          <a:spcPct val="20000"/>
                        </a:spcBef>
                        <a:spcAft>
                          <a:spcPct val="0"/>
                        </a:spcAft>
                        <a:defRPr>
                          <a:solidFill>
                            <a:schemeClr val="tx1"/>
                          </a:solidFill>
                          <a:latin typeface="Tahoma" pitchFamily="34" charset="0"/>
                          <a:ea typeface="ＭＳ Ｐゴシック" pitchFamily="-94" charset="-128"/>
                        </a:defRPr>
                      </a:lvl8pPr>
                      <a:lvl9pPr marL="1828800" eaLnBrk="0" fontAlgn="base" hangingPunct="0">
                        <a:spcBef>
                          <a:spcPct val="20000"/>
                        </a:spcBef>
                        <a:spcAft>
                          <a:spcPct val="0"/>
                        </a:spcAft>
                        <a:defRPr>
                          <a:solidFill>
                            <a:schemeClr val="tx1"/>
                          </a:solidFill>
                          <a:latin typeface="Tahoma" pitchFamily="34" charset="0"/>
                          <a:ea typeface="ＭＳ Ｐゴシック" pitchFamily="-94" charset="-128"/>
                        </a:defRPr>
                      </a:lvl9p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altLang="en-US" sz="2000" b="0" i="0" u="none" strike="noStrike" cap="none" normalizeH="0" baseline="0">
                          <a:ln>
                            <a:noFill/>
                          </a:ln>
                          <a:solidFill>
                            <a:schemeClr val="tx1"/>
                          </a:solidFill>
                          <a:effectLst/>
                          <a:latin typeface="Tahoma" pitchFamily="34" charset="0"/>
                          <a:ea typeface="ＭＳ Ｐゴシック" pitchFamily="-94" charset="-128"/>
                          <a:cs typeface="Times New Roman" pitchFamily="18" charset="0"/>
                        </a:rPr>
                        <a:t>93</a:t>
                      </a:r>
                      <a:endParaRPr kumimoji="0" lang="en-US" altLang="en-US" sz="1800" b="0" i="0" u="none" strike="noStrike" cap="none" normalizeH="0" baseline="0">
                        <a:ln>
                          <a:noFill/>
                        </a:ln>
                        <a:solidFill>
                          <a:schemeClr val="tx1"/>
                        </a:solidFill>
                        <a:effectLst/>
                        <a:latin typeface="Tahoma" pitchFamily="34" charset="0"/>
                        <a:ea typeface="ＭＳ Ｐゴシック" pitchFamily="-94" charset="-128"/>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itchFamily="2" charset="2"/>
                        <a:defRPr sz="2800">
                          <a:solidFill>
                            <a:schemeClr val="tx1"/>
                          </a:solidFill>
                          <a:latin typeface="Tahoma" pitchFamily="34" charset="0"/>
                          <a:ea typeface="ＭＳ Ｐゴシック" pitchFamily="-94" charset="-128"/>
                        </a:defRPr>
                      </a:lvl1pPr>
                      <a:lvl2pPr marL="37931725" indent="-37474525">
                        <a:spcBef>
                          <a:spcPct val="20000"/>
                        </a:spcBef>
                        <a:buClr>
                          <a:schemeClr val="hlink"/>
                        </a:buClr>
                        <a:buSzPct val="55000"/>
                        <a:buFont typeface="Wingdings" pitchFamily="2" charset="2"/>
                        <a:defRPr sz="2400">
                          <a:solidFill>
                            <a:schemeClr val="tx1"/>
                          </a:solidFill>
                          <a:latin typeface="Tahoma" pitchFamily="34" charset="0"/>
                          <a:ea typeface="ＭＳ Ｐゴシック" pitchFamily="-94" charset="-128"/>
                        </a:defRPr>
                      </a:lvl2pPr>
                      <a:lvl3pPr>
                        <a:spcBef>
                          <a:spcPct val="20000"/>
                        </a:spcBef>
                        <a:defRPr sz="2000">
                          <a:solidFill>
                            <a:schemeClr val="tx1"/>
                          </a:solidFill>
                          <a:latin typeface="Tahoma" pitchFamily="34" charset="0"/>
                          <a:ea typeface="ＭＳ Ｐゴシック" pitchFamily="-94" charset="-128"/>
                        </a:defRPr>
                      </a:lvl3pPr>
                      <a:lvl4pPr>
                        <a:spcBef>
                          <a:spcPct val="20000"/>
                        </a:spcBef>
                        <a:defRPr>
                          <a:solidFill>
                            <a:schemeClr val="tx1"/>
                          </a:solidFill>
                          <a:latin typeface="Tahoma" pitchFamily="34" charset="0"/>
                          <a:ea typeface="ＭＳ Ｐゴシック" pitchFamily="-94" charset="-128"/>
                        </a:defRPr>
                      </a:lvl4pPr>
                      <a:lvl5pPr>
                        <a:spcBef>
                          <a:spcPct val="20000"/>
                        </a:spcBef>
                        <a:defRPr>
                          <a:solidFill>
                            <a:schemeClr val="tx1"/>
                          </a:solidFill>
                          <a:latin typeface="Tahoma" pitchFamily="34" charset="0"/>
                          <a:ea typeface="ＭＳ Ｐゴシック" pitchFamily="-94" charset="-128"/>
                        </a:defRPr>
                      </a:lvl5pPr>
                      <a:lvl6pPr marL="457200" eaLnBrk="0" fontAlgn="base" hangingPunct="0">
                        <a:spcBef>
                          <a:spcPct val="20000"/>
                        </a:spcBef>
                        <a:spcAft>
                          <a:spcPct val="0"/>
                        </a:spcAft>
                        <a:defRPr>
                          <a:solidFill>
                            <a:schemeClr val="tx1"/>
                          </a:solidFill>
                          <a:latin typeface="Tahoma" pitchFamily="34" charset="0"/>
                          <a:ea typeface="ＭＳ Ｐゴシック" pitchFamily="-94" charset="-128"/>
                        </a:defRPr>
                      </a:lvl6pPr>
                      <a:lvl7pPr marL="914400" eaLnBrk="0" fontAlgn="base" hangingPunct="0">
                        <a:spcBef>
                          <a:spcPct val="20000"/>
                        </a:spcBef>
                        <a:spcAft>
                          <a:spcPct val="0"/>
                        </a:spcAft>
                        <a:defRPr>
                          <a:solidFill>
                            <a:schemeClr val="tx1"/>
                          </a:solidFill>
                          <a:latin typeface="Tahoma" pitchFamily="34" charset="0"/>
                          <a:ea typeface="ＭＳ Ｐゴシック" pitchFamily="-94" charset="-128"/>
                        </a:defRPr>
                      </a:lvl7pPr>
                      <a:lvl8pPr marL="1371600" eaLnBrk="0" fontAlgn="base" hangingPunct="0">
                        <a:spcBef>
                          <a:spcPct val="20000"/>
                        </a:spcBef>
                        <a:spcAft>
                          <a:spcPct val="0"/>
                        </a:spcAft>
                        <a:defRPr>
                          <a:solidFill>
                            <a:schemeClr val="tx1"/>
                          </a:solidFill>
                          <a:latin typeface="Tahoma" pitchFamily="34" charset="0"/>
                          <a:ea typeface="ＭＳ Ｐゴシック" pitchFamily="-94" charset="-128"/>
                        </a:defRPr>
                      </a:lvl8pPr>
                      <a:lvl9pPr marL="1828800" eaLnBrk="0" fontAlgn="base" hangingPunct="0">
                        <a:spcBef>
                          <a:spcPct val="20000"/>
                        </a:spcBef>
                        <a:spcAft>
                          <a:spcPct val="0"/>
                        </a:spcAft>
                        <a:defRPr>
                          <a:solidFill>
                            <a:schemeClr val="tx1"/>
                          </a:solidFill>
                          <a:latin typeface="Tahoma" pitchFamily="34" charset="0"/>
                          <a:ea typeface="ＭＳ Ｐゴシック" pitchFamily="-94" charset="-128"/>
                        </a:defRPr>
                      </a:lvl9p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altLang="en-US" sz="2000" b="0" i="0" u="none" strike="noStrike" cap="none" normalizeH="0" baseline="0">
                          <a:ln>
                            <a:noFill/>
                          </a:ln>
                          <a:solidFill>
                            <a:schemeClr val="tx1"/>
                          </a:solidFill>
                          <a:effectLst/>
                          <a:latin typeface="Tahoma" pitchFamily="34" charset="0"/>
                          <a:ea typeface="ＭＳ Ｐゴシック" pitchFamily="-94" charset="-128"/>
                          <a:cs typeface="Times New Roman" pitchFamily="18" charset="0"/>
                        </a:rPr>
                        <a:t>1.80%</a:t>
                      </a:r>
                      <a:endParaRPr kumimoji="0" lang="en-US" altLang="en-US" sz="1800" b="0" i="0" u="none" strike="noStrike" cap="none" normalizeH="0" baseline="0">
                        <a:ln>
                          <a:noFill/>
                        </a:ln>
                        <a:solidFill>
                          <a:schemeClr val="tx1"/>
                        </a:solidFill>
                        <a:effectLst/>
                        <a:latin typeface="Tahoma" pitchFamily="34" charset="0"/>
                        <a:ea typeface="ＭＳ Ｐゴシック" pitchFamily="-94" charset="-128"/>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itchFamily="2" charset="2"/>
                        <a:defRPr sz="2800">
                          <a:solidFill>
                            <a:schemeClr val="tx1"/>
                          </a:solidFill>
                          <a:latin typeface="Tahoma" pitchFamily="34" charset="0"/>
                          <a:ea typeface="ＭＳ Ｐゴシック" pitchFamily="-94" charset="-128"/>
                        </a:defRPr>
                      </a:lvl1pPr>
                      <a:lvl2pPr marL="37931725" indent="-37474525">
                        <a:spcBef>
                          <a:spcPct val="20000"/>
                        </a:spcBef>
                        <a:buClr>
                          <a:schemeClr val="hlink"/>
                        </a:buClr>
                        <a:buSzPct val="55000"/>
                        <a:buFont typeface="Wingdings" pitchFamily="2" charset="2"/>
                        <a:defRPr sz="2400">
                          <a:solidFill>
                            <a:schemeClr val="tx1"/>
                          </a:solidFill>
                          <a:latin typeface="Tahoma" pitchFamily="34" charset="0"/>
                          <a:ea typeface="ＭＳ Ｐゴシック" pitchFamily="-94" charset="-128"/>
                        </a:defRPr>
                      </a:lvl2pPr>
                      <a:lvl3pPr>
                        <a:spcBef>
                          <a:spcPct val="20000"/>
                        </a:spcBef>
                        <a:defRPr sz="2000">
                          <a:solidFill>
                            <a:schemeClr val="tx1"/>
                          </a:solidFill>
                          <a:latin typeface="Tahoma" pitchFamily="34" charset="0"/>
                          <a:ea typeface="ＭＳ Ｐゴシック" pitchFamily="-94" charset="-128"/>
                        </a:defRPr>
                      </a:lvl3pPr>
                      <a:lvl4pPr>
                        <a:spcBef>
                          <a:spcPct val="20000"/>
                        </a:spcBef>
                        <a:defRPr>
                          <a:solidFill>
                            <a:schemeClr val="tx1"/>
                          </a:solidFill>
                          <a:latin typeface="Tahoma" pitchFamily="34" charset="0"/>
                          <a:ea typeface="ＭＳ Ｐゴシック" pitchFamily="-94" charset="-128"/>
                        </a:defRPr>
                      </a:lvl4pPr>
                      <a:lvl5pPr>
                        <a:spcBef>
                          <a:spcPct val="20000"/>
                        </a:spcBef>
                        <a:defRPr>
                          <a:solidFill>
                            <a:schemeClr val="tx1"/>
                          </a:solidFill>
                          <a:latin typeface="Tahoma" pitchFamily="34" charset="0"/>
                          <a:ea typeface="ＭＳ Ｐゴシック" pitchFamily="-94" charset="-128"/>
                        </a:defRPr>
                      </a:lvl5pPr>
                      <a:lvl6pPr marL="457200" eaLnBrk="0" fontAlgn="base" hangingPunct="0">
                        <a:spcBef>
                          <a:spcPct val="20000"/>
                        </a:spcBef>
                        <a:spcAft>
                          <a:spcPct val="0"/>
                        </a:spcAft>
                        <a:defRPr>
                          <a:solidFill>
                            <a:schemeClr val="tx1"/>
                          </a:solidFill>
                          <a:latin typeface="Tahoma" pitchFamily="34" charset="0"/>
                          <a:ea typeface="ＭＳ Ｐゴシック" pitchFamily="-94" charset="-128"/>
                        </a:defRPr>
                      </a:lvl6pPr>
                      <a:lvl7pPr marL="914400" eaLnBrk="0" fontAlgn="base" hangingPunct="0">
                        <a:spcBef>
                          <a:spcPct val="20000"/>
                        </a:spcBef>
                        <a:spcAft>
                          <a:spcPct val="0"/>
                        </a:spcAft>
                        <a:defRPr>
                          <a:solidFill>
                            <a:schemeClr val="tx1"/>
                          </a:solidFill>
                          <a:latin typeface="Tahoma" pitchFamily="34" charset="0"/>
                          <a:ea typeface="ＭＳ Ｐゴシック" pitchFamily="-94" charset="-128"/>
                        </a:defRPr>
                      </a:lvl7pPr>
                      <a:lvl8pPr marL="1371600" eaLnBrk="0" fontAlgn="base" hangingPunct="0">
                        <a:spcBef>
                          <a:spcPct val="20000"/>
                        </a:spcBef>
                        <a:spcAft>
                          <a:spcPct val="0"/>
                        </a:spcAft>
                        <a:defRPr>
                          <a:solidFill>
                            <a:schemeClr val="tx1"/>
                          </a:solidFill>
                          <a:latin typeface="Tahoma" pitchFamily="34" charset="0"/>
                          <a:ea typeface="ＭＳ Ｐゴシック" pitchFamily="-94" charset="-128"/>
                        </a:defRPr>
                      </a:lvl8pPr>
                      <a:lvl9pPr marL="1828800" eaLnBrk="0" fontAlgn="base" hangingPunct="0">
                        <a:spcBef>
                          <a:spcPct val="20000"/>
                        </a:spcBef>
                        <a:spcAft>
                          <a:spcPct val="0"/>
                        </a:spcAft>
                        <a:defRPr>
                          <a:solidFill>
                            <a:schemeClr val="tx1"/>
                          </a:solidFill>
                          <a:latin typeface="Tahoma" pitchFamily="34" charset="0"/>
                          <a:ea typeface="ＭＳ Ｐゴシック" pitchFamily="-94" charset="-128"/>
                        </a:defRPr>
                      </a:lvl9p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altLang="en-US" sz="2000" b="0" i="0" u="none" strike="noStrike" cap="none" normalizeH="0" baseline="0">
                          <a:ln>
                            <a:noFill/>
                          </a:ln>
                          <a:solidFill>
                            <a:schemeClr val="tx1"/>
                          </a:solidFill>
                          <a:effectLst/>
                          <a:latin typeface="Tahoma" pitchFamily="34" charset="0"/>
                          <a:ea typeface="ＭＳ Ｐゴシック" pitchFamily="-94" charset="-128"/>
                          <a:cs typeface="Times New Roman" pitchFamily="18" charset="0"/>
                        </a:rPr>
                        <a:t>12</a:t>
                      </a:r>
                      <a:endParaRPr kumimoji="0" lang="en-US" altLang="en-US" sz="1800" b="0" i="0" u="none" strike="noStrike" cap="none" normalizeH="0" baseline="0">
                        <a:ln>
                          <a:noFill/>
                        </a:ln>
                        <a:solidFill>
                          <a:schemeClr val="tx1"/>
                        </a:solidFill>
                        <a:effectLst/>
                        <a:latin typeface="Tahoma" pitchFamily="34" charset="0"/>
                        <a:ea typeface="ＭＳ Ｐゴシック" pitchFamily="-94" charset="-128"/>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20738">
                <a:tc>
                  <a:txBody>
                    <a:bodyPr/>
                    <a:lstStyle>
                      <a:lvl1pPr marL="342900" indent="-342900">
                        <a:spcBef>
                          <a:spcPct val="20000"/>
                        </a:spcBef>
                        <a:buClr>
                          <a:schemeClr val="folHlink"/>
                        </a:buClr>
                        <a:buSzPct val="60000"/>
                        <a:buFont typeface="Wingdings" pitchFamily="2" charset="2"/>
                        <a:defRPr sz="2800">
                          <a:solidFill>
                            <a:schemeClr val="tx1"/>
                          </a:solidFill>
                          <a:latin typeface="Tahoma" pitchFamily="34" charset="0"/>
                          <a:ea typeface="ＭＳ Ｐゴシック" pitchFamily="-94" charset="-128"/>
                        </a:defRPr>
                      </a:lvl1pPr>
                      <a:lvl2pPr marL="37931725" indent="-37474525">
                        <a:spcBef>
                          <a:spcPct val="20000"/>
                        </a:spcBef>
                        <a:buClr>
                          <a:schemeClr val="hlink"/>
                        </a:buClr>
                        <a:buSzPct val="55000"/>
                        <a:buFont typeface="Wingdings" pitchFamily="2" charset="2"/>
                        <a:defRPr sz="2400">
                          <a:solidFill>
                            <a:schemeClr val="tx1"/>
                          </a:solidFill>
                          <a:latin typeface="Tahoma" pitchFamily="34" charset="0"/>
                          <a:ea typeface="ＭＳ Ｐゴシック" pitchFamily="-94" charset="-128"/>
                        </a:defRPr>
                      </a:lvl2pPr>
                      <a:lvl3pPr>
                        <a:spcBef>
                          <a:spcPct val="20000"/>
                        </a:spcBef>
                        <a:defRPr sz="2000">
                          <a:solidFill>
                            <a:schemeClr val="tx1"/>
                          </a:solidFill>
                          <a:latin typeface="Tahoma" pitchFamily="34" charset="0"/>
                          <a:ea typeface="ＭＳ Ｐゴシック" pitchFamily="-94" charset="-128"/>
                        </a:defRPr>
                      </a:lvl3pPr>
                      <a:lvl4pPr>
                        <a:spcBef>
                          <a:spcPct val="20000"/>
                        </a:spcBef>
                        <a:defRPr>
                          <a:solidFill>
                            <a:schemeClr val="tx1"/>
                          </a:solidFill>
                          <a:latin typeface="Tahoma" pitchFamily="34" charset="0"/>
                          <a:ea typeface="ＭＳ Ｐゴシック" pitchFamily="-94" charset="-128"/>
                        </a:defRPr>
                      </a:lvl4pPr>
                      <a:lvl5pPr>
                        <a:spcBef>
                          <a:spcPct val="20000"/>
                        </a:spcBef>
                        <a:defRPr>
                          <a:solidFill>
                            <a:schemeClr val="tx1"/>
                          </a:solidFill>
                          <a:latin typeface="Tahoma" pitchFamily="34" charset="0"/>
                          <a:ea typeface="ＭＳ Ｐゴシック" pitchFamily="-94" charset="-128"/>
                        </a:defRPr>
                      </a:lvl5pPr>
                      <a:lvl6pPr marL="457200" eaLnBrk="0" fontAlgn="base" hangingPunct="0">
                        <a:spcBef>
                          <a:spcPct val="20000"/>
                        </a:spcBef>
                        <a:spcAft>
                          <a:spcPct val="0"/>
                        </a:spcAft>
                        <a:defRPr>
                          <a:solidFill>
                            <a:schemeClr val="tx1"/>
                          </a:solidFill>
                          <a:latin typeface="Tahoma" pitchFamily="34" charset="0"/>
                          <a:ea typeface="ＭＳ Ｐゴシック" pitchFamily="-94" charset="-128"/>
                        </a:defRPr>
                      </a:lvl6pPr>
                      <a:lvl7pPr marL="914400" eaLnBrk="0" fontAlgn="base" hangingPunct="0">
                        <a:spcBef>
                          <a:spcPct val="20000"/>
                        </a:spcBef>
                        <a:spcAft>
                          <a:spcPct val="0"/>
                        </a:spcAft>
                        <a:defRPr>
                          <a:solidFill>
                            <a:schemeClr val="tx1"/>
                          </a:solidFill>
                          <a:latin typeface="Tahoma" pitchFamily="34" charset="0"/>
                          <a:ea typeface="ＭＳ Ｐゴシック" pitchFamily="-94" charset="-128"/>
                        </a:defRPr>
                      </a:lvl7pPr>
                      <a:lvl8pPr marL="1371600" eaLnBrk="0" fontAlgn="base" hangingPunct="0">
                        <a:spcBef>
                          <a:spcPct val="20000"/>
                        </a:spcBef>
                        <a:spcAft>
                          <a:spcPct val="0"/>
                        </a:spcAft>
                        <a:defRPr>
                          <a:solidFill>
                            <a:schemeClr val="tx1"/>
                          </a:solidFill>
                          <a:latin typeface="Tahoma" pitchFamily="34" charset="0"/>
                          <a:ea typeface="ＭＳ Ｐゴシック" pitchFamily="-94" charset="-128"/>
                        </a:defRPr>
                      </a:lvl8pPr>
                      <a:lvl9pPr marL="1828800" eaLnBrk="0" fontAlgn="base" hangingPunct="0">
                        <a:spcBef>
                          <a:spcPct val="20000"/>
                        </a:spcBef>
                        <a:spcAft>
                          <a:spcPct val="0"/>
                        </a:spcAft>
                        <a:defRPr>
                          <a:solidFill>
                            <a:schemeClr val="tx1"/>
                          </a:solidFill>
                          <a:latin typeface="Tahoma" pitchFamily="34" charset="0"/>
                          <a:ea typeface="ＭＳ Ｐゴシック" pitchFamily="-94" charset="-128"/>
                        </a:defRPr>
                      </a:lvl9p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altLang="en-US" sz="2000" b="1" i="0" u="none" strike="noStrike" cap="none" normalizeH="0" baseline="0">
                          <a:ln>
                            <a:noFill/>
                          </a:ln>
                          <a:solidFill>
                            <a:schemeClr val="tx1"/>
                          </a:solidFill>
                          <a:effectLst/>
                          <a:latin typeface="Tahoma" pitchFamily="34" charset="0"/>
                          <a:ea typeface="ＭＳ Ｐゴシック" pitchFamily="-94" charset="-128"/>
                          <a:cs typeface="Times New Roman" pitchFamily="18" charset="0"/>
                        </a:rPr>
                        <a:t>Pos</a:t>
                      </a:r>
                      <a:endParaRPr kumimoji="0" lang="en-US" altLang="en-US" sz="1800" b="0" i="0" u="none" strike="noStrike" cap="none" normalizeH="0" baseline="0">
                        <a:ln>
                          <a:noFill/>
                        </a:ln>
                        <a:solidFill>
                          <a:schemeClr val="tx1"/>
                        </a:solidFill>
                        <a:effectLst/>
                        <a:latin typeface="Tahoma" pitchFamily="34" charset="0"/>
                        <a:ea typeface="ＭＳ Ｐゴシック" pitchFamily="-94" charset="-128"/>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itchFamily="2" charset="2"/>
                        <a:defRPr sz="2800">
                          <a:solidFill>
                            <a:schemeClr val="tx1"/>
                          </a:solidFill>
                          <a:latin typeface="Tahoma" pitchFamily="34" charset="0"/>
                          <a:ea typeface="ＭＳ Ｐゴシック" pitchFamily="-94" charset="-128"/>
                        </a:defRPr>
                      </a:lvl1pPr>
                      <a:lvl2pPr marL="37931725" indent="-37474525">
                        <a:spcBef>
                          <a:spcPct val="20000"/>
                        </a:spcBef>
                        <a:buClr>
                          <a:schemeClr val="hlink"/>
                        </a:buClr>
                        <a:buSzPct val="55000"/>
                        <a:buFont typeface="Wingdings" pitchFamily="2" charset="2"/>
                        <a:defRPr sz="2400">
                          <a:solidFill>
                            <a:schemeClr val="tx1"/>
                          </a:solidFill>
                          <a:latin typeface="Tahoma" pitchFamily="34" charset="0"/>
                          <a:ea typeface="ＭＳ Ｐゴシック" pitchFamily="-94" charset="-128"/>
                        </a:defRPr>
                      </a:lvl2pPr>
                      <a:lvl3pPr>
                        <a:spcBef>
                          <a:spcPct val="20000"/>
                        </a:spcBef>
                        <a:defRPr sz="2000">
                          <a:solidFill>
                            <a:schemeClr val="tx1"/>
                          </a:solidFill>
                          <a:latin typeface="Tahoma" pitchFamily="34" charset="0"/>
                          <a:ea typeface="ＭＳ Ｐゴシック" pitchFamily="-94" charset="-128"/>
                        </a:defRPr>
                      </a:lvl3pPr>
                      <a:lvl4pPr>
                        <a:spcBef>
                          <a:spcPct val="20000"/>
                        </a:spcBef>
                        <a:defRPr>
                          <a:solidFill>
                            <a:schemeClr val="tx1"/>
                          </a:solidFill>
                          <a:latin typeface="Tahoma" pitchFamily="34" charset="0"/>
                          <a:ea typeface="ＭＳ Ｐゴシック" pitchFamily="-94" charset="-128"/>
                        </a:defRPr>
                      </a:lvl4pPr>
                      <a:lvl5pPr>
                        <a:spcBef>
                          <a:spcPct val="20000"/>
                        </a:spcBef>
                        <a:defRPr>
                          <a:solidFill>
                            <a:schemeClr val="tx1"/>
                          </a:solidFill>
                          <a:latin typeface="Tahoma" pitchFamily="34" charset="0"/>
                          <a:ea typeface="ＭＳ Ｐゴシック" pitchFamily="-94" charset="-128"/>
                        </a:defRPr>
                      </a:lvl5pPr>
                      <a:lvl6pPr marL="457200" eaLnBrk="0" fontAlgn="base" hangingPunct="0">
                        <a:spcBef>
                          <a:spcPct val="20000"/>
                        </a:spcBef>
                        <a:spcAft>
                          <a:spcPct val="0"/>
                        </a:spcAft>
                        <a:defRPr>
                          <a:solidFill>
                            <a:schemeClr val="tx1"/>
                          </a:solidFill>
                          <a:latin typeface="Tahoma" pitchFamily="34" charset="0"/>
                          <a:ea typeface="ＭＳ Ｐゴシック" pitchFamily="-94" charset="-128"/>
                        </a:defRPr>
                      </a:lvl6pPr>
                      <a:lvl7pPr marL="914400" eaLnBrk="0" fontAlgn="base" hangingPunct="0">
                        <a:spcBef>
                          <a:spcPct val="20000"/>
                        </a:spcBef>
                        <a:spcAft>
                          <a:spcPct val="0"/>
                        </a:spcAft>
                        <a:defRPr>
                          <a:solidFill>
                            <a:schemeClr val="tx1"/>
                          </a:solidFill>
                          <a:latin typeface="Tahoma" pitchFamily="34" charset="0"/>
                          <a:ea typeface="ＭＳ Ｐゴシック" pitchFamily="-94" charset="-128"/>
                        </a:defRPr>
                      </a:lvl7pPr>
                      <a:lvl8pPr marL="1371600" eaLnBrk="0" fontAlgn="base" hangingPunct="0">
                        <a:spcBef>
                          <a:spcPct val="20000"/>
                        </a:spcBef>
                        <a:spcAft>
                          <a:spcPct val="0"/>
                        </a:spcAft>
                        <a:defRPr>
                          <a:solidFill>
                            <a:schemeClr val="tx1"/>
                          </a:solidFill>
                          <a:latin typeface="Tahoma" pitchFamily="34" charset="0"/>
                          <a:ea typeface="ＭＳ Ｐゴシック" pitchFamily="-94" charset="-128"/>
                        </a:defRPr>
                      </a:lvl8pPr>
                      <a:lvl9pPr marL="1828800" eaLnBrk="0" fontAlgn="base" hangingPunct="0">
                        <a:spcBef>
                          <a:spcPct val="20000"/>
                        </a:spcBef>
                        <a:spcAft>
                          <a:spcPct val="0"/>
                        </a:spcAft>
                        <a:defRPr>
                          <a:solidFill>
                            <a:schemeClr val="tx1"/>
                          </a:solidFill>
                          <a:latin typeface="Tahoma" pitchFamily="34" charset="0"/>
                          <a:ea typeface="ＭＳ Ｐゴシック" pitchFamily="-94" charset="-128"/>
                        </a:defRPr>
                      </a:lvl9p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altLang="en-US" sz="2000" b="1" i="0" u="none" strike="noStrike" cap="none" normalizeH="0" baseline="0">
                          <a:ln>
                            <a:noFill/>
                          </a:ln>
                          <a:solidFill>
                            <a:schemeClr val="tx1"/>
                          </a:solidFill>
                          <a:effectLst/>
                          <a:latin typeface="Tahoma" pitchFamily="34" charset="0"/>
                          <a:ea typeface="ＭＳ Ｐゴシック" pitchFamily="-94" charset="-128"/>
                          <a:cs typeface="Times New Roman" pitchFamily="18" charset="0"/>
                        </a:rPr>
                        <a:t>Neg</a:t>
                      </a:r>
                      <a:endParaRPr kumimoji="0" lang="en-US" altLang="en-US" sz="1800" b="0" i="0" u="none" strike="noStrike" cap="none" normalizeH="0" baseline="0">
                        <a:ln>
                          <a:noFill/>
                        </a:ln>
                        <a:solidFill>
                          <a:schemeClr val="tx1"/>
                        </a:solidFill>
                        <a:effectLst/>
                        <a:latin typeface="Tahoma" pitchFamily="34" charset="0"/>
                        <a:ea typeface="ＭＳ Ｐゴシック" pitchFamily="-94" charset="-128"/>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itchFamily="2" charset="2"/>
                        <a:defRPr sz="2800">
                          <a:solidFill>
                            <a:schemeClr val="tx1"/>
                          </a:solidFill>
                          <a:latin typeface="Tahoma" pitchFamily="34" charset="0"/>
                          <a:ea typeface="ＭＳ Ｐゴシック" pitchFamily="-94" charset="-128"/>
                        </a:defRPr>
                      </a:lvl1pPr>
                      <a:lvl2pPr marL="37931725" indent="-37474525">
                        <a:spcBef>
                          <a:spcPct val="20000"/>
                        </a:spcBef>
                        <a:buClr>
                          <a:schemeClr val="hlink"/>
                        </a:buClr>
                        <a:buSzPct val="55000"/>
                        <a:buFont typeface="Wingdings" pitchFamily="2" charset="2"/>
                        <a:defRPr sz="2400">
                          <a:solidFill>
                            <a:schemeClr val="tx1"/>
                          </a:solidFill>
                          <a:latin typeface="Tahoma" pitchFamily="34" charset="0"/>
                          <a:ea typeface="ＭＳ Ｐゴシック" pitchFamily="-94" charset="-128"/>
                        </a:defRPr>
                      </a:lvl2pPr>
                      <a:lvl3pPr>
                        <a:spcBef>
                          <a:spcPct val="20000"/>
                        </a:spcBef>
                        <a:defRPr sz="2000">
                          <a:solidFill>
                            <a:schemeClr val="tx1"/>
                          </a:solidFill>
                          <a:latin typeface="Tahoma" pitchFamily="34" charset="0"/>
                          <a:ea typeface="ＭＳ Ｐゴシック" pitchFamily="-94" charset="-128"/>
                        </a:defRPr>
                      </a:lvl3pPr>
                      <a:lvl4pPr>
                        <a:spcBef>
                          <a:spcPct val="20000"/>
                        </a:spcBef>
                        <a:defRPr>
                          <a:solidFill>
                            <a:schemeClr val="tx1"/>
                          </a:solidFill>
                          <a:latin typeface="Tahoma" pitchFamily="34" charset="0"/>
                          <a:ea typeface="ＭＳ Ｐゴシック" pitchFamily="-94" charset="-128"/>
                        </a:defRPr>
                      </a:lvl4pPr>
                      <a:lvl5pPr>
                        <a:spcBef>
                          <a:spcPct val="20000"/>
                        </a:spcBef>
                        <a:defRPr>
                          <a:solidFill>
                            <a:schemeClr val="tx1"/>
                          </a:solidFill>
                          <a:latin typeface="Tahoma" pitchFamily="34" charset="0"/>
                          <a:ea typeface="ＭＳ Ｐゴシック" pitchFamily="-94" charset="-128"/>
                        </a:defRPr>
                      </a:lvl5pPr>
                      <a:lvl6pPr marL="457200" eaLnBrk="0" fontAlgn="base" hangingPunct="0">
                        <a:spcBef>
                          <a:spcPct val="20000"/>
                        </a:spcBef>
                        <a:spcAft>
                          <a:spcPct val="0"/>
                        </a:spcAft>
                        <a:defRPr>
                          <a:solidFill>
                            <a:schemeClr val="tx1"/>
                          </a:solidFill>
                          <a:latin typeface="Tahoma" pitchFamily="34" charset="0"/>
                          <a:ea typeface="ＭＳ Ｐゴシック" pitchFamily="-94" charset="-128"/>
                        </a:defRPr>
                      </a:lvl6pPr>
                      <a:lvl7pPr marL="914400" eaLnBrk="0" fontAlgn="base" hangingPunct="0">
                        <a:spcBef>
                          <a:spcPct val="20000"/>
                        </a:spcBef>
                        <a:spcAft>
                          <a:spcPct val="0"/>
                        </a:spcAft>
                        <a:defRPr>
                          <a:solidFill>
                            <a:schemeClr val="tx1"/>
                          </a:solidFill>
                          <a:latin typeface="Tahoma" pitchFamily="34" charset="0"/>
                          <a:ea typeface="ＭＳ Ｐゴシック" pitchFamily="-94" charset="-128"/>
                        </a:defRPr>
                      </a:lvl7pPr>
                      <a:lvl8pPr marL="1371600" eaLnBrk="0" fontAlgn="base" hangingPunct="0">
                        <a:spcBef>
                          <a:spcPct val="20000"/>
                        </a:spcBef>
                        <a:spcAft>
                          <a:spcPct val="0"/>
                        </a:spcAft>
                        <a:defRPr>
                          <a:solidFill>
                            <a:schemeClr val="tx1"/>
                          </a:solidFill>
                          <a:latin typeface="Tahoma" pitchFamily="34" charset="0"/>
                          <a:ea typeface="ＭＳ Ｐゴシック" pitchFamily="-94" charset="-128"/>
                        </a:defRPr>
                      </a:lvl8pPr>
                      <a:lvl9pPr marL="1828800" eaLnBrk="0" fontAlgn="base" hangingPunct="0">
                        <a:spcBef>
                          <a:spcPct val="20000"/>
                        </a:spcBef>
                        <a:spcAft>
                          <a:spcPct val="0"/>
                        </a:spcAft>
                        <a:defRPr>
                          <a:solidFill>
                            <a:schemeClr val="tx1"/>
                          </a:solidFill>
                          <a:latin typeface="Tahoma" pitchFamily="34" charset="0"/>
                          <a:ea typeface="ＭＳ Ｐゴシック" pitchFamily="-94" charset="-128"/>
                        </a:defRPr>
                      </a:lvl9p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altLang="en-US" sz="2000" b="0" i="0" u="none" strike="noStrike" cap="none" normalizeH="0" baseline="0">
                          <a:ln>
                            <a:noFill/>
                          </a:ln>
                          <a:solidFill>
                            <a:schemeClr val="tx1"/>
                          </a:solidFill>
                          <a:effectLst/>
                          <a:latin typeface="Tahoma" pitchFamily="34" charset="0"/>
                          <a:ea typeface="ＭＳ Ｐゴシック" pitchFamily="-94" charset="-128"/>
                          <a:cs typeface="Times New Roman" pitchFamily="18" charset="0"/>
                        </a:rPr>
                        <a:t>54</a:t>
                      </a:r>
                      <a:endParaRPr kumimoji="0" lang="en-US" altLang="en-US" sz="1800" b="0" i="0" u="none" strike="noStrike" cap="none" normalizeH="0" baseline="0">
                        <a:ln>
                          <a:noFill/>
                        </a:ln>
                        <a:solidFill>
                          <a:schemeClr val="tx1"/>
                        </a:solidFill>
                        <a:effectLst/>
                        <a:latin typeface="Tahoma" pitchFamily="34" charset="0"/>
                        <a:ea typeface="ＭＳ Ｐゴシック" pitchFamily="-94" charset="-128"/>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itchFamily="2" charset="2"/>
                        <a:defRPr sz="2800">
                          <a:solidFill>
                            <a:schemeClr val="tx1"/>
                          </a:solidFill>
                          <a:latin typeface="Tahoma" pitchFamily="34" charset="0"/>
                          <a:ea typeface="ＭＳ Ｐゴシック" pitchFamily="-94" charset="-128"/>
                        </a:defRPr>
                      </a:lvl1pPr>
                      <a:lvl2pPr marL="37931725" indent="-37474525">
                        <a:spcBef>
                          <a:spcPct val="20000"/>
                        </a:spcBef>
                        <a:buClr>
                          <a:schemeClr val="hlink"/>
                        </a:buClr>
                        <a:buSzPct val="55000"/>
                        <a:buFont typeface="Wingdings" pitchFamily="2" charset="2"/>
                        <a:defRPr sz="2400">
                          <a:solidFill>
                            <a:schemeClr val="tx1"/>
                          </a:solidFill>
                          <a:latin typeface="Tahoma" pitchFamily="34" charset="0"/>
                          <a:ea typeface="ＭＳ Ｐゴシック" pitchFamily="-94" charset="-128"/>
                        </a:defRPr>
                      </a:lvl2pPr>
                      <a:lvl3pPr>
                        <a:spcBef>
                          <a:spcPct val="20000"/>
                        </a:spcBef>
                        <a:defRPr sz="2000">
                          <a:solidFill>
                            <a:schemeClr val="tx1"/>
                          </a:solidFill>
                          <a:latin typeface="Tahoma" pitchFamily="34" charset="0"/>
                          <a:ea typeface="ＭＳ Ｐゴシック" pitchFamily="-94" charset="-128"/>
                        </a:defRPr>
                      </a:lvl3pPr>
                      <a:lvl4pPr>
                        <a:spcBef>
                          <a:spcPct val="20000"/>
                        </a:spcBef>
                        <a:defRPr>
                          <a:solidFill>
                            <a:schemeClr val="tx1"/>
                          </a:solidFill>
                          <a:latin typeface="Tahoma" pitchFamily="34" charset="0"/>
                          <a:ea typeface="ＭＳ Ｐゴシック" pitchFamily="-94" charset="-128"/>
                        </a:defRPr>
                      </a:lvl4pPr>
                      <a:lvl5pPr>
                        <a:spcBef>
                          <a:spcPct val="20000"/>
                        </a:spcBef>
                        <a:defRPr>
                          <a:solidFill>
                            <a:schemeClr val="tx1"/>
                          </a:solidFill>
                          <a:latin typeface="Tahoma" pitchFamily="34" charset="0"/>
                          <a:ea typeface="ＭＳ Ｐゴシック" pitchFamily="-94" charset="-128"/>
                        </a:defRPr>
                      </a:lvl5pPr>
                      <a:lvl6pPr marL="457200" eaLnBrk="0" fontAlgn="base" hangingPunct="0">
                        <a:spcBef>
                          <a:spcPct val="20000"/>
                        </a:spcBef>
                        <a:spcAft>
                          <a:spcPct val="0"/>
                        </a:spcAft>
                        <a:defRPr>
                          <a:solidFill>
                            <a:schemeClr val="tx1"/>
                          </a:solidFill>
                          <a:latin typeface="Tahoma" pitchFamily="34" charset="0"/>
                          <a:ea typeface="ＭＳ Ｐゴシック" pitchFamily="-94" charset="-128"/>
                        </a:defRPr>
                      </a:lvl6pPr>
                      <a:lvl7pPr marL="914400" eaLnBrk="0" fontAlgn="base" hangingPunct="0">
                        <a:spcBef>
                          <a:spcPct val="20000"/>
                        </a:spcBef>
                        <a:spcAft>
                          <a:spcPct val="0"/>
                        </a:spcAft>
                        <a:defRPr>
                          <a:solidFill>
                            <a:schemeClr val="tx1"/>
                          </a:solidFill>
                          <a:latin typeface="Tahoma" pitchFamily="34" charset="0"/>
                          <a:ea typeface="ＭＳ Ｐゴシック" pitchFamily="-94" charset="-128"/>
                        </a:defRPr>
                      </a:lvl7pPr>
                      <a:lvl8pPr marL="1371600" eaLnBrk="0" fontAlgn="base" hangingPunct="0">
                        <a:spcBef>
                          <a:spcPct val="20000"/>
                        </a:spcBef>
                        <a:spcAft>
                          <a:spcPct val="0"/>
                        </a:spcAft>
                        <a:defRPr>
                          <a:solidFill>
                            <a:schemeClr val="tx1"/>
                          </a:solidFill>
                          <a:latin typeface="Tahoma" pitchFamily="34" charset="0"/>
                          <a:ea typeface="ＭＳ Ｐゴシック" pitchFamily="-94" charset="-128"/>
                        </a:defRPr>
                      </a:lvl8pPr>
                      <a:lvl9pPr marL="1828800" eaLnBrk="0" fontAlgn="base" hangingPunct="0">
                        <a:spcBef>
                          <a:spcPct val="20000"/>
                        </a:spcBef>
                        <a:spcAft>
                          <a:spcPct val="0"/>
                        </a:spcAft>
                        <a:defRPr>
                          <a:solidFill>
                            <a:schemeClr val="tx1"/>
                          </a:solidFill>
                          <a:latin typeface="Tahoma" pitchFamily="34" charset="0"/>
                          <a:ea typeface="ＭＳ Ｐゴシック" pitchFamily="-94" charset="-128"/>
                        </a:defRPr>
                      </a:lvl9p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altLang="en-US" sz="2000" b="0" i="0" u="none" strike="noStrike" cap="none" normalizeH="0" baseline="0">
                          <a:ln>
                            <a:noFill/>
                          </a:ln>
                          <a:solidFill>
                            <a:schemeClr val="tx1"/>
                          </a:solidFill>
                          <a:effectLst/>
                          <a:latin typeface="Tahoma" pitchFamily="34" charset="0"/>
                          <a:ea typeface="ＭＳ Ｐゴシック" pitchFamily="-94" charset="-128"/>
                          <a:cs typeface="Times New Roman" pitchFamily="18" charset="0"/>
                        </a:rPr>
                        <a:t>16%</a:t>
                      </a:r>
                      <a:endParaRPr kumimoji="0" lang="en-US" altLang="en-US" sz="1800" b="0" i="0" u="none" strike="noStrike" cap="none" normalizeH="0" baseline="0">
                        <a:ln>
                          <a:noFill/>
                        </a:ln>
                        <a:solidFill>
                          <a:schemeClr val="tx1"/>
                        </a:solidFill>
                        <a:effectLst/>
                        <a:latin typeface="Tahoma" pitchFamily="34" charset="0"/>
                        <a:ea typeface="ＭＳ Ｐゴシック" pitchFamily="-94" charset="-128"/>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itchFamily="2" charset="2"/>
                        <a:defRPr sz="2800">
                          <a:solidFill>
                            <a:schemeClr val="tx1"/>
                          </a:solidFill>
                          <a:latin typeface="Tahoma" pitchFamily="34" charset="0"/>
                          <a:ea typeface="ＭＳ Ｐゴシック" pitchFamily="-94" charset="-128"/>
                        </a:defRPr>
                      </a:lvl1pPr>
                      <a:lvl2pPr marL="37931725" indent="-37474525">
                        <a:spcBef>
                          <a:spcPct val="20000"/>
                        </a:spcBef>
                        <a:buClr>
                          <a:schemeClr val="hlink"/>
                        </a:buClr>
                        <a:buSzPct val="55000"/>
                        <a:buFont typeface="Wingdings" pitchFamily="2" charset="2"/>
                        <a:defRPr sz="2400">
                          <a:solidFill>
                            <a:schemeClr val="tx1"/>
                          </a:solidFill>
                          <a:latin typeface="Tahoma" pitchFamily="34" charset="0"/>
                          <a:ea typeface="ＭＳ Ｐゴシック" pitchFamily="-94" charset="-128"/>
                        </a:defRPr>
                      </a:lvl2pPr>
                      <a:lvl3pPr>
                        <a:spcBef>
                          <a:spcPct val="20000"/>
                        </a:spcBef>
                        <a:defRPr sz="2000">
                          <a:solidFill>
                            <a:schemeClr val="tx1"/>
                          </a:solidFill>
                          <a:latin typeface="Tahoma" pitchFamily="34" charset="0"/>
                          <a:ea typeface="ＭＳ Ｐゴシック" pitchFamily="-94" charset="-128"/>
                        </a:defRPr>
                      </a:lvl3pPr>
                      <a:lvl4pPr>
                        <a:spcBef>
                          <a:spcPct val="20000"/>
                        </a:spcBef>
                        <a:defRPr>
                          <a:solidFill>
                            <a:schemeClr val="tx1"/>
                          </a:solidFill>
                          <a:latin typeface="Tahoma" pitchFamily="34" charset="0"/>
                          <a:ea typeface="ＭＳ Ｐゴシック" pitchFamily="-94" charset="-128"/>
                        </a:defRPr>
                      </a:lvl4pPr>
                      <a:lvl5pPr>
                        <a:spcBef>
                          <a:spcPct val="20000"/>
                        </a:spcBef>
                        <a:defRPr>
                          <a:solidFill>
                            <a:schemeClr val="tx1"/>
                          </a:solidFill>
                          <a:latin typeface="Tahoma" pitchFamily="34" charset="0"/>
                          <a:ea typeface="ＭＳ Ｐゴシック" pitchFamily="-94" charset="-128"/>
                        </a:defRPr>
                      </a:lvl5pPr>
                      <a:lvl6pPr marL="457200" eaLnBrk="0" fontAlgn="base" hangingPunct="0">
                        <a:spcBef>
                          <a:spcPct val="20000"/>
                        </a:spcBef>
                        <a:spcAft>
                          <a:spcPct val="0"/>
                        </a:spcAft>
                        <a:defRPr>
                          <a:solidFill>
                            <a:schemeClr val="tx1"/>
                          </a:solidFill>
                          <a:latin typeface="Tahoma" pitchFamily="34" charset="0"/>
                          <a:ea typeface="ＭＳ Ｐゴシック" pitchFamily="-94" charset="-128"/>
                        </a:defRPr>
                      </a:lvl6pPr>
                      <a:lvl7pPr marL="914400" eaLnBrk="0" fontAlgn="base" hangingPunct="0">
                        <a:spcBef>
                          <a:spcPct val="20000"/>
                        </a:spcBef>
                        <a:spcAft>
                          <a:spcPct val="0"/>
                        </a:spcAft>
                        <a:defRPr>
                          <a:solidFill>
                            <a:schemeClr val="tx1"/>
                          </a:solidFill>
                          <a:latin typeface="Tahoma" pitchFamily="34" charset="0"/>
                          <a:ea typeface="ＭＳ Ｐゴシック" pitchFamily="-94" charset="-128"/>
                        </a:defRPr>
                      </a:lvl7pPr>
                      <a:lvl8pPr marL="1371600" eaLnBrk="0" fontAlgn="base" hangingPunct="0">
                        <a:spcBef>
                          <a:spcPct val="20000"/>
                        </a:spcBef>
                        <a:spcAft>
                          <a:spcPct val="0"/>
                        </a:spcAft>
                        <a:defRPr>
                          <a:solidFill>
                            <a:schemeClr val="tx1"/>
                          </a:solidFill>
                          <a:latin typeface="Tahoma" pitchFamily="34" charset="0"/>
                          <a:ea typeface="ＭＳ Ｐゴシック" pitchFamily="-94" charset="-128"/>
                        </a:defRPr>
                      </a:lvl8pPr>
                      <a:lvl9pPr marL="1828800" eaLnBrk="0" fontAlgn="base" hangingPunct="0">
                        <a:spcBef>
                          <a:spcPct val="20000"/>
                        </a:spcBef>
                        <a:spcAft>
                          <a:spcPct val="0"/>
                        </a:spcAft>
                        <a:defRPr>
                          <a:solidFill>
                            <a:schemeClr val="tx1"/>
                          </a:solidFill>
                          <a:latin typeface="Tahoma" pitchFamily="34" charset="0"/>
                          <a:ea typeface="ＭＳ Ｐゴシック" pitchFamily="-94" charset="-128"/>
                        </a:defRPr>
                      </a:lvl9p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altLang="en-US" sz="2000" b="0" i="0" u="none" strike="noStrike" cap="none" normalizeH="0" baseline="0">
                          <a:ln>
                            <a:noFill/>
                          </a:ln>
                          <a:solidFill>
                            <a:schemeClr val="tx1"/>
                          </a:solidFill>
                          <a:effectLst/>
                          <a:latin typeface="Tahoma" pitchFamily="34" charset="0"/>
                          <a:ea typeface="ＭＳ Ｐゴシック" pitchFamily="-94" charset="-128"/>
                          <a:cs typeface="Times New Roman" pitchFamily="18" charset="0"/>
                        </a:rPr>
                        <a:t>442</a:t>
                      </a:r>
                      <a:endParaRPr kumimoji="0" lang="en-US" altLang="en-US" sz="1800" b="0" i="0" u="none" strike="noStrike" cap="none" normalizeH="0" baseline="0">
                        <a:ln>
                          <a:noFill/>
                        </a:ln>
                        <a:solidFill>
                          <a:schemeClr val="tx1"/>
                        </a:solidFill>
                        <a:effectLst/>
                        <a:latin typeface="Tahoma" pitchFamily="34" charset="0"/>
                        <a:ea typeface="ＭＳ Ｐゴシック" pitchFamily="-94" charset="-128"/>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itchFamily="2" charset="2"/>
                        <a:defRPr sz="2800">
                          <a:solidFill>
                            <a:schemeClr val="tx1"/>
                          </a:solidFill>
                          <a:latin typeface="Tahoma" pitchFamily="34" charset="0"/>
                          <a:ea typeface="ＭＳ Ｐゴシック" pitchFamily="-94" charset="-128"/>
                        </a:defRPr>
                      </a:lvl1pPr>
                      <a:lvl2pPr marL="37931725" indent="-37474525">
                        <a:spcBef>
                          <a:spcPct val="20000"/>
                        </a:spcBef>
                        <a:buClr>
                          <a:schemeClr val="hlink"/>
                        </a:buClr>
                        <a:buSzPct val="55000"/>
                        <a:buFont typeface="Wingdings" pitchFamily="2" charset="2"/>
                        <a:defRPr sz="2400">
                          <a:solidFill>
                            <a:schemeClr val="tx1"/>
                          </a:solidFill>
                          <a:latin typeface="Tahoma" pitchFamily="34" charset="0"/>
                          <a:ea typeface="ＭＳ Ｐゴシック" pitchFamily="-94" charset="-128"/>
                        </a:defRPr>
                      </a:lvl2pPr>
                      <a:lvl3pPr>
                        <a:spcBef>
                          <a:spcPct val="20000"/>
                        </a:spcBef>
                        <a:defRPr sz="2000">
                          <a:solidFill>
                            <a:schemeClr val="tx1"/>
                          </a:solidFill>
                          <a:latin typeface="Tahoma" pitchFamily="34" charset="0"/>
                          <a:ea typeface="ＭＳ Ｐゴシック" pitchFamily="-94" charset="-128"/>
                        </a:defRPr>
                      </a:lvl3pPr>
                      <a:lvl4pPr>
                        <a:spcBef>
                          <a:spcPct val="20000"/>
                        </a:spcBef>
                        <a:defRPr>
                          <a:solidFill>
                            <a:schemeClr val="tx1"/>
                          </a:solidFill>
                          <a:latin typeface="Tahoma" pitchFamily="34" charset="0"/>
                          <a:ea typeface="ＭＳ Ｐゴシック" pitchFamily="-94" charset="-128"/>
                        </a:defRPr>
                      </a:lvl4pPr>
                      <a:lvl5pPr>
                        <a:spcBef>
                          <a:spcPct val="20000"/>
                        </a:spcBef>
                        <a:defRPr>
                          <a:solidFill>
                            <a:schemeClr val="tx1"/>
                          </a:solidFill>
                          <a:latin typeface="Tahoma" pitchFamily="34" charset="0"/>
                          <a:ea typeface="ＭＳ Ｐゴシック" pitchFamily="-94" charset="-128"/>
                        </a:defRPr>
                      </a:lvl5pPr>
                      <a:lvl6pPr marL="457200" eaLnBrk="0" fontAlgn="base" hangingPunct="0">
                        <a:spcBef>
                          <a:spcPct val="20000"/>
                        </a:spcBef>
                        <a:spcAft>
                          <a:spcPct val="0"/>
                        </a:spcAft>
                        <a:defRPr>
                          <a:solidFill>
                            <a:schemeClr val="tx1"/>
                          </a:solidFill>
                          <a:latin typeface="Tahoma" pitchFamily="34" charset="0"/>
                          <a:ea typeface="ＭＳ Ｐゴシック" pitchFamily="-94" charset="-128"/>
                        </a:defRPr>
                      </a:lvl6pPr>
                      <a:lvl7pPr marL="914400" eaLnBrk="0" fontAlgn="base" hangingPunct="0">
                        <a:spcBef>
                          <a:spcPct val="20000"/>
                        </a:spcBef>
                        <a:spcAft>
                          <a:spcPct val="0"/>
                        </a:spcAft>
                        <a:defRPr>
                          <a:solidFill>
                            <a:schemeClr val="tx1"/>
                          </a:solidFill>
                          <a:latin typeface="Tahoma" pitchFamily="34" charset="0"/>
                          <a:ea typeface="ＭＳ Ｐゴシック" pitchFamily="-94" charset="-128"/>
                        </a:defRPr>
                      </a:lvl7pPr>
                      <a:lvl8pPr marL="1371600" eaLnBrk="0" fontAlgn="base" hangingPunct="0">
                        <a:spcBef>
                          <a:spcPct val="20000"/>
                        </a:spcBef>
                        <a:spcAft>
                          <a:spcPct val="0"/>
                        </a:spcAft>
                        <a:defRPr>
                          <a:solidFill>
                            <a:schemeClr val="tx1"/>
                          </a:solidFill>
                          <a:latin typeface="Tahoma" pitchFamily="34" charset="0"/>
                          <a:ea typeface="ＭＳ Ｐゴシック" pitchFamily="-94" charset="-128"/>
                        </a:defRPr>
                      </a:lvl8pPr>
                      <a:lvl9pPr marL="1828800" eaLnBrk="0" fontAlgn="base" hangingPunct="0">
                        <a:spcBef>
                          <a:spcPct val="20000"/>
                        </a:spcBef>
                        <a:spcAft>
                          <a:spcPct val="0"/>
                        </a:spcAft>
                        <a:defRPr>
                          <a:solidFill>
                            <a:schemeClr val="tx1"/>
                          </a:solidFill>
                          <a:latin typeface="Tahoma" pitchFamily="34" charset="0"/>
                          <a:ea typeface="ＭＳ Ｐゴシック" pitchFamily="-94" charset="-128"/>
                        </a:defRPr>
                      </a:lvl9p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altLang="en-US" sz="2000" b="0" i="0" u="none" strike="noStrike" cap="none" normalizeH="0" baseline="0">
                          <a:ln>
                            <a:noFill/>
                          </a:ln>
                          <a:solidFill>
                            <a:schemeClr val="tx1"/>
                          </a:solidFill>
                          <a:effectLst/>
                          <a:latin typeface="Tahoma" pitchFamily="34" charset="0"/>
                          <a:ea typeface="ＭＳ Ｐゴシック" pitchFamily="-94" charset="-128"/>
                          <a:cs typeface="Times New Roman" pitchFamily="18" charset="0"/>
                        </a:rPr>
                        <a:t>8.50%</a:t>
                      </a:r>
                      <a:endParaRPr kumimoji="0" lang="en-US" altLang="en-US" sz="1800" b="0" i="0" u="none" strike="noStrike" cap="none" normalizeH="0" baseline="0">
                        <a:ln>
                          <a:noFill/>
                        </a:ln>
                        <a:solidFill>
                          <a:schemeClr val="tx1"/>
                        </a:solidFill>
                        <a:effectLst/>
                        <a:latin typeface="Tahoma" pitchFamily="34" charset="0"/>
                        <a:ea typeface="ＭＳ Ｐゴシック" pitchFamily="-94" charset="-128"/>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itchFamily="2" charset="2"/>
                        <a:defRPr sz="2800">
                          <a:solidFill>
                            <a:schemeClr val="tx1"/>
                          </a:solidFill>
                          <a:latin typeface="Tahoma" pitchFamily="34" charset="0"/>
                          <a:ea typeface="ＭＳ Ｐゴシック" pitchFamily="-94" charset="-128"/>
                        </a:defRPr>
                      </a:lvl1pPr>
                      <a:lvl2pPr marL="37931725" indent="-37474525">
                        <a:spcBef>
                          <a:spcPct val="20000"/>
                        </a:spcBef>
                        <a:buClr>
                          <a:schemeClr val="hlink"/>
                        </a:buClr>
                        <a:buSzPct val="55000"/>
                        <a:buFont typeface="Wingdings" pitchFamily="2" charset="2"/>
                        <a:defRPr sz="2400">
                          <a:solidFill>
                            <a:schemeClr val="tx1"/>
                          </a:solidFill>
                          <a:latin typeface="Tahoma" pitchFamily="34" charset="0"/>
                          <a:ea typeface="ＭＳ Ｐゴシック" pitchFamily="-94" charset="-128"/>
                        </a:defRPr>
                      </a:lvl2pPr>
                      <a:lvl3pPr>
                        <a:spcBef>
                          <a:spcPct val="20000"/>
                        </a:spcBef>
                        <a:defRPr sz="2000">
                          <a:solidFill>
                            <a:schemeClr val="tx1"/>
                          </a:solidFill>
                          <a:latin typeface="Tahoma" pitchFamily="34" charset="0"/>
                          <a:ea typeface="ＭＳ Ｐゴシック" pitchFamily="-94" charset="-128"/>
                        </a:defRPr>
                      </a:lvl3pPr>
                      <a:lvl4pPr>
                        <a:spcBef>
                          <a:spcPct val="20000"/>
                        </a:spcBef>
                        <a:defRPr>
                          <a:solidFill>
                            <a:schemeClr val="tx1"/>
                          </a:solidFill>
                          <a:latin typeface="Tahoma" pitchFamily="34" charset="0"/>
                          <a:ea typeface="ＭＳ Ｐゴシック" pitchFamily="-94" charset="-128"/>
                        </a:defRPr>
                      </a:lvl4pPr>
                      <a:lvl5pPr>
                        <a:spcBef>
                          <a:spcPct val="20000"/>
                        </a:spcBef>
                        <a:defRPr>
                          <a:solidFill>
                            <a:schemeClr val="tx1"/>
                          </a:solidFill>
                          <a:latin typeface="Tahoma" pitchFamily="34" charset="0"/>
                          <a:ea typeface="ＭＳ Ｐゴシック" pitchFamily="-94" charset="-128"/>
                        </a:defRPr>
                      </a:lvl5pPr>
                      <a:lvl6pPr marL="457200" eaLnBrk="0" fontAlgn="base" hangingPunct="0">
                        <a:spcBef>
                          <a:spcPct val="20000"/>
                        </a:spcBef>
                        <a:spcAft>
                          <a:spcPct val="0"/>
                        </a:spcAft>
                        <a:defRPr>
                          <a:solidFill>
                            <a:schemeClr val="tx1"/>
                          </a:solidFill>
                          <a:latin typeface="Tahoma" pitchFamily="34" charset="0"/>
                          <a:ea typeface="ＭＳ Ｐゴシック" pitchFamily="-94" charset="-128"/>
                        </a:defRPr>
                      </a:lvl6pPr>
                      <a:lvl7pPr marL="914400" eaLnBrk="0" fontAlgn="base" hangingPunct="0">
                        <a:spcBef>
                          <a:spcPct val="20000"/>
                        </a:spcBef>
                        <a:spcAft>
                          <a:spcPct val="0"/>
                        </a:spcAft>
                        <a:defRPr>
                          <a:solidFill>
                            <a:schemeClr val="tx1"/>
                          </a:solidFill>
                          <a:latin typeface="Tahoma" pitchFamily="34" charset="0"/>
                          <a:ea typeface="ＭＳ Ｐゴシック" pitchFamily="-94" charset="-128"/>
                        </a:defRPr>
                      </a:lvl7pPr>
                      <a:lvl8pPr marL="1371600" eaLnBrk="0" fontAlgn="base" hangingPunct="0">
                        <a:spcBef>
                          <a:spcPct val="20000"/>
                        </a:spcBef>
                        <a:spcAft>
                          <a:spcPct val="0"/>
                        </a:spcAft>
                        <a:defRPr>
                          <a:solidFill>
                            <a:schemeClr val="tx1"/>
                          </a:solidFill>
                          <a:latin typeface="Tahoma" pitchFamily="34" charset="0"/>
                          <a:ea typeface="ＭＳ Ｐゴシック" pitchFamily="-94" charset="-128"/>
                        </a:defRPr>
                      </a:lvl8pPr>
                      <a:lvl9pPr marL="1828800" eaLnBrk="0" fontAlgn="base" hangingPunct="0">
                        <a:spcBef>
                          <a:spcPct val="20000"/>
                        </a:spcBef>
                        <a:spcAft>
                          <a:spcPct val="0"/>
                        </a:spcAft>
                        <a:defRPr>
                          <a:solidFill>
                            <a:schemeClr val="tx1"/>
                          </a:solidFill>
                          <a:latin typeface="Tahoma" pitchFamily="34" charset="0"/>
                          <a:ea typeface="ＭＳ Ｐゴシック" pitchFamily="-94" charset="-128"/>
                        </a:defRPr>
                      </a:lvl9p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altLang="en-US" sz="2000" b="0" i="0" u="none" strike="noStrike" cap="none" normalizeH="0" baseline="0">
                          <a:ln>
                            <a:noFill/>
                          </a:ln>
                          <a:solidFill>
                            <a:schemeClr val="tx1"/>
                          </a:solidFill>
                          <a:effectLst/>
                          <a:latin typeface="Tahoma" pitchFamily="34" charset="0"/>
                          <a:ea typeface="ＭＳ Ｐゴシック" pitchFamily="-94" charset="-128"/>
                          <a:cs typeface="Times New Roman" pitchFamily="18" charset="0"/>
                        </a:rPr>
                        <a:t>1.9</a:t>
                      </a:r>
                      <a:endParaRPr kumimoji="0" lang="en-US" altLang="en-US" sz="1800" b="0" i="0" u="none" strike="noStrike" cap="none" normalizeH="0" baseline="0">
                        <a:ln>
                          <a:noFill/>
                        </a:ln>
                        <a:solidFill>
                          <a:schemeClr val="tx1"/>
                        </a:solidFill>
                        <a:effectLst/>
                        <a:latin typeface="Tahoma" pitchFamily="34" charset="0"/>
                        <a:ea typeface="ＭＳ Ｐゴシック" pitchFamily="-94" charset="-128"/>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19150">
                <a:tc>
                  <a:txBody>
                    <a:bodyPr/>
                    <a:lstStyle>
                      <a:lvl1pPr marL="342900" indent="-342900">
                        <a:spcBef>
                          <a:spcPct val="20000"/>
                        </a:spcBef>
                        <a:buClr>
                          <a:schemeClr val="folHlink"/>
                        </a:buClr>
                        <a:buSzPct val="60000"/>
                        <a:buFont typeface="Wingdings" pitchFamily="2" charset="2"/>
                        <a:defRPr sz="2800">
                          <a:solidFill>
                            <a:schemeClr val="tx1"/>
                          </a:solidFill>
                          <a:latin typeface="Tahoma" pitchFamily="34" charset="0"/>
                          <a:ea typeface="ＭＳ Ｐゴシック" pitchFamily="-94" charset="-128"/>
                        </a:defRPr>
                      </a:lvl1pPr>
                      <a:lvl2pPr marL="37931725" indent="-37474525">
                        <a:spcBef>
                          <a:spcPct val="20000"/>
                        </a:spcBef>
                        <a:buClr>
                          <a:schemeClr val="hlink"/>
                        </a:buClr>
                        <a:buSzPct val="55000"/>
                        <a:buFont typeface="Wingdings" pitchFamily="2" charset="2"/>
                        <a:defRPr sz="2400">
                          <a:solidFill>
                            <a:schemeClr val="tx1"/>
                          </a:solidFill>
                          <a:latin typeface="Tahoma" pitchFamily="34" charset="0"/>
                          <a:ea typeface="ＭＳ Ｐゴシック" pitchFamily="-94" charset="-128"/>
                        </a:defRPr>
                      </a:lvl2pPr>
                      <a:lvl3pPr>
                        <a:spcBef>
                          <a:spcPct val="20000"/>
                        </a:spcBef>
                        <a:defRPr sz="2000">
                          <a:solidFill>
                            <a:schemeClr val="tx1"/>
                          </a:solidFill>
                          <a:latin typeface="Tahoma" pitchFamily="34" charset="0"/>
                          <a:ea typeface="ＭＳ Ｐゴシック" pitchFamily="-94" charset="-128"/>
                        </a:defRPr>
                      </a:lvl3pPr>
                      <a:lvl4pPr>
                        <a:spcBef>
                          <a:spcPct val="20000"/>
                        </a:spcBef>
                        <a:defRPr>
                          <a:solidFill>
                            <a:schemeClr val="tx1"/>
                          </a:solidFill>
                          <a:latin typeface="Tahoma" pitchFamily="34" charset="0"/>
                          <a:ea typeface="ＭＳ Ｐゴシック" pitchFamily="-94" charset="-128"/>
                        </a:defRPr>
                      </a:lvl4pPr>
                      <a:lvl5pPr>
                        <a:spcBef>
                          <a:spcPct val="20000"/>
                        </a:spcBef>
                        <a:defRPr>
                          <a:solidFill>
                            <a:schemeClr val="tx1"/>
                          </a:solidFill>
                          <a:latin typeface="Tahoma" pitchFamily="34" charset="0"/>
                          <a:ea typeface="ＭＳ Ｐゴシック" pitchFamily="-94" charset="-128"/>
                        </a:defRPr>
                      </a:lvl5pPr>
                      <a:lvl6pPr marL="457200" eaLnBrk="0" fontAlgn="base" hangingPunct="0">
                        <a:spcBef>
                          <a:spcPct val="20000"/>
                        </a:spcBef>
                        <a:spcAft>
                          <a:spcPct val="0"/>
                        </a:spcAft>
                        <a:defRPr>
                          <a:solidFill>
                            <a:schemeClr val="tx1"/>
                          </a:solidFill>
                          <a:latin typeface="Tahoma" pitchFamily="34" charset="0"/>
                          <a:ea typeface="ＭＳ Ｐゴシック" pitchFamily="-94" charset="-128"/>
                        </a:defRPr>
                      </a:lvl6pPr>
                      <a:lvl7pPr marL="914400" eaLnBrk="0" fontAlgn="base" hangingPunct="0">
                        <a:spcBef>
                          <a:spcPct val="20000"/>
                        </a:spcBef>
                        <a:spcAft>
                          <a:spcPct val="0"/>
                        </a:spcAft>
                        <a:defRPr>
                          <a:solidFill>
                            <a:schemeClr val="tx1"/>
                          </a:solidFill>
                          <a:latin typeface="Tahoma" pitchFamily="34" charset="0"/>
                          <a:ea typeface="ＭＳ Ｐゴシック" pitchFamily="-94" charset="-128"/>
                        </a:defRPr>
                      </a:lvl7pPr>
                      <a:lvl8pPr marL="1371600" eaLnBrk="0" fontAlgn="base" hangingPunct="0">
                        <a:spcBef>
                          <a:spcPct val="20000"/>
                        </a:spcBef>
                        <a:spcAft>
                          <a:spcPct val="0"/>
                        </a:spcAft>
                        <a:defRPr>
                          <a:solidFill>
                            <a:schemeClr val="tx1"/>
                          </a:solidFill>
                          <a:latin typeface="Tahoma" pitchFamily="34" charset="0"/>
                          <a:ea typeface="ＭＳ Ｐゴシック" pitchFamily="-94" charset="-128"/>
                        </a:defRPr>
                      </a:lvl8pPr>
                      <a:lvl9pPr marL="1828800" eaLnBrk="0" fontAlgn="base" hangingPunct="0">
                        <a:spcBef>
                          <a:spcPct val="20000"/>
                        </a:spcBef>
                        <a:spcAft>
                          <a:spcPct val="0"/>
                        </a:spcAft>
                        <a:defRPr>
                          <a:solidFill>
                            <a:schemeClr val="tx1"/>
                          </a:solidFill>
                          <a:latin typeface="Tahoma" pitchFamily="34" charset="0"/>
                          <a:ea typeface="ＭＳ Ｐゴシック" pitchFamily="-94" charset="-128"/>
                        </a:defRPr>
                      </a:lvl9p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altLang="en-US" sz="2000" b="1" i="0" u="none" strike="noStrike" cap="none" normalizeH="0" baseline="0">
                          <a:ln>
                            <a:noFill/>
                          </a:ln>
                          <a:solidFill>
                            <a:schemeClr val="tx1"/>
                          </a:solidFill>
                          <a:effectLst/>
                          <a:latin typeface="Tahoma" pitchFamily="34" charset="0"/>
                          <a:ea typeface="ＭＳ Ｐゴシック" pitchFamily="-94" charset="-128"/>
                          <a:cs typeface="Times New Roman" pitchFamily="18" charset="0"/>
                        </a:rPr>
                        <a:t>Neg</a:t>
                      </a:r>
                      <a:endParaRPr kumimoji="0" lang="en-US" altLang="en-US" sz="1800" b="0" i="0" u="none" strike="noStrike" cap="none" normalizeH="0" baseline="0">
                        <a:ln>
                          <a:noFill/>
                        </a:ln>
                        <a:solidFill>
                          <a:schemeClr val="tx1"/>
                        </a:solidFill>
                        <a:effectLst/>
                        <a:latin typeface="Tahoma" pitchFamily="34" charset="0"/>
                        <a:ea typeface="ＭＳ Ｐゴシック" pitchFamily="-94" charset="-128"/>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itchFamily="2" charset="2"/>
                        <a:defRPr sz="2800">
                          <a:solidFill>
                            <a:schemeClr val="tx1"/>
                          </a:solidFill>
                          <a:latin typeface="Tahoma" pitchFamily="34" charset="0"/>
                          <a:ea typeface="ＭＳ Ｐゴシック" pitchFamily="-94" charset="-128"/>
                        </a:defRPr>
                      </a:lvl1pPr>
                      <a:lvl2pPr marL="37931725" indent="-37474525">
                        <a:spcBef>
                          <a:spcPct val="20000"/>
                        </a:spcBef>
                        <a:buClr>
                          <a:schemeClr val="hlink"/>
                        </a:buClr>
                        <a:buSzPct val="55000"/>
                        <a:buFont typeface="Wingdings" pitchFamily="2" charset="2"/>
                        <a:defRPr sz="2400">
                          <a:solidFill>
                            <a:schemeClr val="tx1"/>
                          </a:solidFill>
                          <a:latin typeface="Tahoma" pitchFamily="34" charset="0"/>
                          <a:ea typeface="ＭＳ Ｐゴシック" pitchFamily="-94" charset="-128"/>
                        </a:defRPr>
                      </a:lvl2pPr>
                      <a:lvl3pPr>
                        <a:spcBef>
                          <a:spcPct val="20000"/>
                        </a:spcBef>
                        <a:defRPr sz="2000">
                          <a:solidFill>
                            <a:schemeClr val="tx1"/>
                          </a:solidFill>
                          <a:latin typeface="Tahoma" pitchFamily="34" charset="0"/>
                          <a:ea typeface="ＭＳ Ｐゴシック" pitchFamily="-94" charset="-128"/>
                        </a:defRPr>
                      </a:lvl3pPr>
                      <a:lvl4pPr>
                        <a:spcBef>
                          <a:spcPct val="20000"/>
                        </a:spcBef>
                        <a:defRPr>
                          <a:solidFill>
                            <a:schemeClr val="tx1"/>
                          </a:solidFill>
                          <a:latin typeface="Tahoma" pitchFamily="34" charset="0"/>
                          <a:ea typeface="ＭＳ Ｐゴシック" pitchFamily="-94" charset="-128"/>
                        </a:defRPr>
                      </a:lvl4pPr>
                      <a:lvl5pPr>
                        <a:spcBef>
                          <a:spcPct val="20000"/>
                        </a:spcBef>
                        <a:defRPr>
                          <a:solidFill>
                            <a:schemeClr val="tx1"/>
                          </a:solidFill>
                          <a:latin typeface="Tahoma" pitchFamily="34" charset="0"/>
                          <a:ea typeface="ＭＳ Ｐゴシック" pitchFamily="-94" charset="-128"/>
                        </a:defRPr>
                      </a:lvl5pPr>
                      <a:lvl6pPr marL="457200" eaLnBrk="0" fontAlgn="base" hangingPunct="0">
                        <a:spcBef>
                          <a:spcPct val="20000"/>
                        </a:spcBef>
                        <a:spcAft>
                          <a:spcPct val="0"/>
                        </a:spcAft>
                        <a:defRPr>
                          <a:solidFill>
                            <a:schemeClr val="tx1"/>
                          </a:solidFill>
                          <a:latin typeface="Tahoma" pitchFamily="34" charset="0"/>
                          <a:ea typeface="ＭＳ Ｐゴシック" pitchFamily="-94" charset="-128"/>
                        </a:defRPr>
                      </a:lvl6pPr>
                      <a:lvl7pPr marL="914400" eaLnBrk="0" fontAlgn="base" hangingPunct="0">
                        <a:spcBef>
                          <a:spcPct val="20000"/>
                        </a:spcBef>
                        <a:spcAft>
                          <a:spcPct val="0"/>
                        </a:spcAft>
                        <a:defRPr>
                          <a:solidFill>
                            <a:schemeClr val="tx1"/>
                          </a:solidFill>
                          <a:latin typeface="Tahoma" pitchFamily="34" charset="0"/>
                          <a:ea typeface="ＭＳ Ｐゴシック" pitchFamily="-94" charset="-128"/>
                        </a:defRPr>
                      </a:lvl7pPr>
                      <a:lvl8pPr marL="1371600" eaLnBrk="0" fontAlgn="base" hangingPunct="0">
                        <a:spcBef>
                          <a:spcPct val="20000"/>
                        </a:spcBef>
                        <a:spcAft>
                          <a:spcPct val="0"/>
                        </a:spcAft>
                        <a:defRPr>
                          <a:solidFill>
                            <a:schemeClr val="tx1"/>
                          </a:solidFill>
                          <a:latin typeface="Tahoma" pitchFamily="34" charset="0"/>
                          <a:ea typeface="ＭＳ Ｐゴシック" pitchFamily="-94" charset="-128"/>
                        </a:defRPr>
                      </a:lvl8pPr>
                      <a:lvl9pPr marL="1828800" eaLnBrk="0" fontAlgn="base" hangingPunct="0">
                        <a:spcBef>
                          <a:spcPct val="20000"/>
                        </a:spcBef>
                        <a:spcAft>
                          <a:spcPct val="0"/>
                        </a:spcAft>
                        <a:defRPr>
                          <a:solidFill>
                            <a:schemeClr val="tx1"/>
                          </a:solidFill>
                          <a:latin typeface="Tahoma" pitchFamily="34" charset="0"/>
                          <a:ea typeface="ＭＳ Ｐゴシック" pitchFamily="-94" charset="-128"/>
                        </a:defRPr>
                      </a:lvl9p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altLang="en-US" sz="2000" b="1" i="0" u="none" strike="noStrike" cap="none" normalizeH="0" baseline="0">
                          <a:ln>
                            <a:noFill/>
                          </a:ln>
                          <a:solidFill>
                            <a:schemeClr val="tx1"/>
                          </a:solidFill>
                          <a:effectLst/>
                          <a:latin typeface="Tahoma" pitchFamily="34" charset="0"/>
                          <a:ea typeface="ＭＳ Ｐゴシック" pitchFamily="-94" charset="-128"/>
                          <a:cs typeface="Times New Roman" pitchFamily="18" charset="0"/>
                        </a:rPr>
                        <a:t>Neg</a:t>
                      </a:r>
                      <a:endParaRPr kumimoji="0" lang="en-US" altLang="en-US" sz="1800" b="0" i="0" u="none" strike="noStrike" cap="none" normalizeH="0" baseline="0">
                        <a:ln>
                          <a:noFill/>
                        </a:ln>
                        <a:solidFill>
                          <a:schemeClr val="tx1"/>
                        </a:solidFill>
                        <a:effectLst/>
                        <a:latin typeface="Tahoma" pitchFamily="34" charset="0"/>
                        <a:ea typeface="ＭＳ Ｐゴシック" pitchFamily="-94" charset="-128"/>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itchFamily="2" charset="2"/>
                        <a:defRPr sz="2800">
                          <a:solidFill>
                            <a:schemeClr val="tx1"/>
                          </a:solidFill>
                          <a:latin typeface="Tahoma" pitchFamily="34" charset="0"/>
                          <a:ea typeface="ＭＳ Ｐゴシック" pitchFamily="-94" charset="-128"/>
                        </a:defRPr>
                      </a:lvl1pPr>
                      <a:lvl2pPr marL="37931725" indent="-37474525">
                        <a:spcBef>
                          <a:spcPct val="20000"/>
                        </a:spcBef>
                        <a:buClr>
                          <a:schemeClr val="hlink"/>
                        </a:buClr>
                        <a:buSzPct val="55000"/>
                        <a:buFont typeface="Wingdings" pitchFamily="2" charset="2"/>
                        <a:defRPr sz="2400">
                          <a:solidFill>
                            <a:schemeClr val="tx1"/>
                          </a:solidFill>
                          <a:latin typeface="Tahoma" pitchFamily="34" charset="0"/>
                          <a:ea typeface="ＭＳ Ｐゴシック" pitchFamily="-94" charset="-128"/>
                        </a:defRPr>
                      </a:lvl2pPr>
                      <a:lvl3pPr>
                        <a:spcBef>
                          <a:spcPct val="20000"/>
                        </a:spcBef>
                        <a:defRPr sz="2000">
                          <a:solidFill>
                            <a:schemeClr val="tx1"/>
                          </a:solidFill>
                          <a:latin typeface="Tahoma" pitchFamily="34" charset="0"/>
                          <a:ea typeface="ＭＳ Ｐゴシック" pitchFamily="-94" charset="-128"/>
                        </a:defRPr>
                      </a:lvl3pPr>
                      <a:lvl4pPr>
                        <a:spcBef>
                          <a:spcPct val="20000"/>
                        </a:spcBef>
                        <a:defRPr>
                          <a:solidFill>
                            <a:schemeClr val="tx1"/>
                          </a:solidFill>
                          <a:latin typeface="Tahoma" pitchFamily="34" charset="0"/>
                          <a:ea typeface="ＭＳ Ｐゴシック" pitchFamily="-94" charset="-128"/>
                        </a:defRPr>
                      </a:lvl4pPr>
                      <a:lvl5pPr>
                        <a:spcBef>
                          <a:spcPct val="20000"/>
                        </a:spcBef>
                        <a:defRPr>
                          <a:solidFill>
                            <a:schemeClr val="tx1"/>
                          </a:solidFill>
                          <a:latin typeface="Tahoma" pitchFamily="34" charset="0"/>
                          <a:ea typeface="ＭＳ Ｐゴシック" pitchFamily="-94" charset="-128"/>
                        </a:defRPr>
                      </a:lvl5pPr>
                      <a:lvl6pPr marL="457200" eaLnBrk="0" fontAlgn="base" hangingPunct="0">
                        <a:spcBef>
                          <a:spcPct val="20000"/>
                        </a:spcBef>
                        <a:spcAft>
                          <a:spcPct val="0"/>
                        </a:spcAft>
                        <a:defRPr>
                          <a:solidFill>
                            <a:schemeClr val="tx1"/>
                          </a:solidFill>
                          <a:latin typeface="Tahoma" pitchFamily="34" charset="0"/>
                          <a:ea typeface="ＭＳ Ｐゴシック" pitchFamily="-94" charset="-128"/>
                        </a:defRPr>
                      </a:lvl6pPr>
                      <a:lvl7pPr marL="914400" eaLnBrk="0" fontAlgn="base" hangingPunct="0">
                        <a:spcBef>
                          <a:spcPct val="20000"/>
                        </a:spcBef>
                        <a:spcAft>
                          <a:spcPct val="0"/>
                        </a:spcAft>
                        <a:defRPr>
                          <a:solidFill>
                            <a:schemeClr val="tx1"/>
                          </a:solidFill>
                          <a:latin typeface="Tahoma" pitchFamily="34" charset="0"/>
                          <a:ea typeface="ＭＳ Ｐゴシック" pitchFamily="-94" charset="-128"/>
                        </a:defRPr>
                      </a:lvl7pPr>
                      <a:lvl8pPr marL="1371600" eaLnBrk="0" fontAlgn="base" hangingPunct="0">
                        <a:spcBef>
                          <a:spcPct val="20000"/>
                        </a:spcBef>
                        <a:spcAft>
                          <a:spcPct val="0"/>
                        </a:spcAft>
                        <a:defRPr>
                          <a:solidFill>
                            <a:schemeClr val="tx1"/>
                          </a:solidFill>
                          <a:latin typeface="Tahoma" pitchFamily="34" charset="0"/>
                          <a:ea typeface="ＭＳ Ｐゴシック" pitchFamily="-94" charset="-128"/>
                        </a:defRPr>
                      </a:lvl8pPr>
                      <a:lvl9pPr marL="1828800" eaLnBrk="0" fontAlgn="base" hangingPunct="0">
                        <a:spcBef>
                          <a:spcPct val="20000"/>
                        </a:spcBef>
                        <a:spcAft>
                          <a:spcPct val="0"/>
                        </a:spcAft>
                        <a:defRPr>
                          <a:solidFill>
                            <a:schemeClr val="tx1"/>
                          </a:solidFill>
                          <a:latin typeface="Tahoma" pitchFamily="34" charset="0"/>
                          <a:ea typeface="ＭＳ Ｐゴシック" pitchFamily="-94" charset="-128"/>
                        </a:defRPr>
                      </a:lvl9p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altLang="en-US" sz="2000" b="0" i="0" u="none" strike="noStrike" cap="none" normalizeH="0" baseline="0">
                          <a:ln>
                            <a:noFill/>
                          </a:ln>
                          <a:solidFill>
                            <a:schemeClr val="tx1"/>
                          </a:solidFill>
                          <a:effectLst/>
                          <a:latin typeface="Tahoma" pitchFamily="34" charset="0"/>
                          <a:ea typeface="ＭＳ Ｐゴシック" pitchFamily="-94" charset="-128"/>
                          <a:cs typeface="Times New Roman" pitchFamily="18" charset="0"/>
                        </a:rPr>
                        <a:t>50</a:t>
                      </a:r>
                      <a:endParaRPr kumimoji="0" lang="en-US" altLang="en-US" sz="1800" b="0" i="0" u="none" strike="noStrike" cap="none" normalizeH="0" baseline="0">
                        <a:ln>
                          <a:noFill/>
                        </a:ln>
                        <a:solidFill>
                          <a:schemeClr val="tx1"/>
                        </a:solidFill>
                        <a:effectLst/>
                        <a:latin typeface="Tahoma" pitchFamily="34" charset="0"/>
                        <a:ea typeface="ＭＳ Ｐゴシック" pitchFamily="-94" charset="-128"/>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itchFamily="2" charset="2"/>
                        <a:defRPr sz="2800">
                          <a:solidFill>
                            <a:schemeClr val="tx1"/>
                          </a:solidFill>
                          <a:latin typeface="Tahoma" pitchFamily="34" charset="0"/>
                          <a:ea typeface="ＭＳ Ｐゴシック" pitchFamily="-94" charset="-128"/>
                        </a:defRPr>
                      </a:lvl1pPr>
                      <a:lvl2pPr marL="37931725" indent="-37474525">
                        <a:spcBef>
                          <a:spcPct val="20000"/>
                        </a:spcBef>
                        <a:buClr>
                          <a:schemeClr val="hlink"/>
                        </a:buClr>
                        <a:buSzPct val="55000"/>
                        <a:buFont typeface="Wingdings" pitchFamily="2" charset="2"/>
                        <a:defRPr sz="2400">
                          <a:solidFill>
                            <a:schemeClr val="tx1"/>
                          </a:solidFill>
                          <a:latin typeface="Tahoma" pitchFamily="34" charset="0"/>
                          <a:ea typeface="ＭＳ Ｐゴシック" pitchFamily="-94" charset="-128"/>
                        </a:defRPr>
                      </a:lvl2pPr>
                      <a:lvl3pPr>
                        <a:spcBef>
                          <a:spcPct val="20000"/>
                        </a:spcBef>
                        <a:defRPr sz="2000">
                          <a:solidFill>
                            <a:schemeClr val="tx1"/>
                          </a:solidFill>
                          <a:latin typeface="Tahoma" pitchFamily="34" charset="0"/>
                          <a:ea typeface="ＭＳ Ｐゴシック" pitchFamily="-94" charset="-128"/>
                        </a:defRPr>
                      </a:lvl3pPr>
                      <a:lvl4pPr>
                        <a:spcBef>
                          <a:spcPct val="20000"/>
                        </a:spcBef>
                        <a:defRPr>
                          <a:solidFill>
                            <a:schemeClr val="tx1"/>
                          </a:solidFill>
                          <a:latin typeface="Tahoma" pitchFamily="34" charset="0"/>
                          <a:ea typeface="ＭＳ Ｐゴシック" pitchFamily="-94" charset="-128"/>
                        </a:defRPr>
                      </a:lvl4pPr>
                      <a:lvl5pPr>
                        <a:spcBef>
                          <a:spcPct val="20000"/>
                        </a:spcBef>
                        <a:defRPr>
                          <a:solidFill>
                            <a:schemeClr val="tx1"/>
                          </a:solidFill>
                          <a:latin typeface="Tahoma" pitchFamily="34" charset="0"/>
                          <a:ea typeface="ＭＳ Ｐゴシック" pitchFamily="-94" charset="-128"/>
                        </a:defRPr>
                      </a:lvl5pPr>
                      <a:lvl6pPr marL="457200" eaLnBrk="0" fontAlgn="base" hangingPunct="0">
                        <a:spcBef>
                          <a:spcPct val="20000"/>
                        </a:spcBef>
                        <a:spcAft>
                          <a:spcPct val="0"/>
                        </a:spcAft>
                        <a:defRPr>
                          <a:solidFill>
                            <a:schemeClr val="tx1"/>
                          </a:solidFill>
                          <a:latin typeface="Tahoma" pitchFamily="34" charset="0"/>
                          <a:ea typeface="ＭＳ Ｐゴシック" pitchFamily="-94" charset="-128"/>
                        </a:defRPr>
                      </a:lvl6pPr>
                      <a:lvl7pPr marL="914400" eaLnBrk="0" fontAlgn="base" hangingPunct="0">
                        <a:spcBef>
                          <a:spcPct val="20000"/>
                        </a:spcBef>
                        <a:spcAft>
                          <a:spcPct val="0"/>
                        </a:spcAft>
                        <a:defRPr>
                          <a:solidFill>
                            <a:schemeClr val="tx1"/>
                          </a:solidFill>
                          <a:latin typeface="Tahoma" pitchFamily="34" charset="0"/>
                          <a:ea typeface="ＭＳ Ｐゴシック" pitchFamily="-94" charset="-128"/>
                        </a:defRPr>
                      </a:lvl7pPr>
                      <a:lvl8pPr marL="1371600" eaLnBrk="0" fontAlgn="base" hangingPunct="0">
                        <a:spcBef>
                          <a:spcPct val="20000"/>
                        </a:spcBef>
                        <a:spcAft>
                          <a:spcPct val="0"/>
                        </a:spcAft>
                        <a:defRPr>
                          <a:solidFill>
                            <a:schemeClr val="tx1"/>
                          </a:solidFill>
                          <a:latin typeface="Tahoma" pitchFamily="34" charset="0"/>
                          <a:ea typeface="ＭＳ Ｐゴシック" pitchFamily="-94" charset="-128"/>
                        </a:defRPr>
                      </a:lvl8pPr>
                      <a:lvl9pPr marL="1828800" eaLnBrk="0" fontAlgn="base" hangingPunct="0">
                        <a:spcBef>
                          <a:spcPct val="20000"/>
                        </a:spcBef>
                        <a:spcAft>
                          <a:spcPct val="0"/>
                        </a:spcAft>
                        <a:defRPr>
                          <a:solidFill>
                            <a:schemeClr val="tx1"/>
                          </a:solidFill>
                          <a:latin typeface="Tahoma" pitchFamily="34" charset="0"/>
                          <a:ea typeface="ＭＳ Ｐゴシック" pitchFamily="-94" charset="-128"/>
                        </a:defRPr>
                      </a:lvl9p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altLang="en-US" sz="2000" b="0" i="0" u="none" strike="noStrike" cap="none" normalizeH="0" baseline="0">
                          <a:ln>
                            <a:noFill/>
                          </a:ln>
                          <a:solidFill>
                            <a:schemeClr val="tx1"/>
                          </a:solidFill>
                          <a:effectLst/>
                          <a:latin typeface="Tahoma" pitchFamily="34" charset="0"/>
                          <a:ea typeface="ＭＳ Ｐゴシック" pitchFamily="-94" charset="-128"/>
                          <a:cs typeface="Times New Roman" pitchFamily="18" charset="0"/>
                        </a:rPr>
                        <a:t>15%</a:t>
                      </a:r>
                      <a:endParaRPr kumimoji="0" lang="en-US" altLang="en-US" sz="1800" b="0" i="0" u="none" strike="noStrike" cap="none" normalizeH="0" baseline="0">
                        <a:ln>
                          <a:noFill/>
                        </a:ln>
                        <a:solidFill>
                          <a:schemeClr val="tx1"/>
                        </a:solidFill>
                        <a:effectLst/>
                        <a:latin typeface="Tahoma" pitchFamily="34" charset="0"/>
                        <a:ea typeface="ＭＳ Ｐゴシック" pitchFamily="-94" charset="-128"/>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itchFamily="2" charset="2"/>
                        <a:defRPr sz="2800">
                          <a:solidFill>
                            <a:schemeClr val="tx1"/>
                          </a:solidFill>
                          <a:latin typeface="Tahoma" pitchFamily="34" charset="0"/>
                          <a:ea typeface="ＭＳ Ｐゴシック" pitchFamily="-94" charset="-128"/>
                        </a:defRPr>
                      </a:lvl1pPr>
                      <a:lvl2pPr marL="37931725" indent="-37474525">
                        <a:spcBef>
                          <a:spcPct val="20000"/>
                        </a:spcBef>
                        <a:buClr>
                          <a:schemeClr val="hlink"/>
                        </a:buClr>
                        <a:buSzPct val="55000"/>
                        <a:buFont typeface="Wingdings" pitchFamily="2" charset="2"/>
                        <a:defRPr sz="2400">
                          <a:solidFill>
                            <a:schemeClr val="tx1"/>
                          </a:solidFill>
                          <a:latin typeface="Tahoma" pitchFamily="34" charset="0"/>
                          <a:ea typeface="ＭＳ Ｐゴシック" pitchFamily="-94" charset="-128"/>
                        </a:defRPr>
                      </a:lvl2pPr>
                      <a:lvl3pPr>
                        <a:spcBef>
                          <a:spcPct val="20000"/>
                        </a:spcBef>
                        <a:defRPr sz="2000">
                          <a:solidFill>
                            <a:schemeClr val="tx1"/>
                          </a:solidFill>
                          <a:latin typeface="Tahoma" pitchFamily="34" charset="0"/>
                          <a:ea typeface="ＭＳ Ｐゴシック" pitchFamily="-94" charset="-128"/>
                        </a:defRPr>
                      </a:lvl3pPr>
                      <a:lvl4pPr>
                        <a:spcBef>
                          <a:spcPct val="20000"/>
                        </a:spcBef>
                        <a:defRPr>
                          <a:solidFill>
                            <a:schemeClr val="tx1"/>
                          </a:solidFill>
                          <a:latin typeface="Tahoma" pitchFamily="34" charset="0"/>
                          <a:ea typeface="ＭＳ Ｐゴシック" pitchFamily="-94" charset="-128"/>
                        </a:defRPr>
                      </a:lvl4pPr>
                      <a:lvl5pPr>
                        <a:spcBef>
                          <a:spcPct val="20000"/>
                        </a:spcBef>
                        <a:defRPr>
                          <a:solidFill>
                            <a:schemeClr val="tx1"/>
                          </a:solidFill>
                          <a:latin typeface="Tahoma" pitchFamily="34" charset="0"/>
                          <a:ea typeface="ＭＳ Ｐゴシック" pitchFamily="-94" charset="-128"/>
                        </a:defRPr>
                      </a:lvl5pPr>
                      <a:lvl6pPr marL="457200" eaLnBrk="0" fontAlgn="base" hangingPunct="0">
                        <a:spcBef>
                          <a:spcPct val="20000"/>
                        </a:spcBef>
                        <a:spcAft>
                          <a:spcPct val="0"/>
                        </a:spcAft>
                        <a:defRPr>
                          <a:solidFill>
                            <a:schemeClr val="tx1"/>
                          </a:solidFill>
                          <a:latin typeface="Tahoma" pitchFamily="34" charset="0"/>
                          <a:ea typeface="ＭＳ Ｐゴシック" pitchFamily="-94" charset="-128"/>
                        </a:defRPr>
                      </a:lvl6pPr>
                      <a:lvl7pPr marL="914400" eaLnBrk="0" fontAlgn="base" hangingPunct="0">
                        <a:spcBef>
                          <a:spcPct val="20000"/>
                        </a:spcBef>
                        <a:spcAft>
                          <a:spcPct val="0"/>
                        </a:spcAft>
                        <a:defRPr>
                          <a:solidFill>
                            <a:schemeClr val="tx1"/>
                          </a:solidFill>
                          <a:latin typeface="Tahoma" pitchFamily="34" charset="0"/>
                          <a:ea typeface="ＭＳ Ｐゴシック" pitchFamily="-94" charset="-128"/>
                        </a:defRPr>
                      </a:lvl7pPr>
                      <a:lvl8pPr marL="1371600" eaLnBrk="0" fontAlgn="base" hangingPunct="0">
                        <a:spcBef>
                          <a:spcPct val="20000"/>
                        </a:spcBef>
                        <a:spcAft>
                          <a:spcPct val="0"/>
                        </a:spcAft>
                        <a:defRPr>
                          <a:solidFill>
                            <a:schemeClr val="tx1"/>
                          </a:solidFill>
                          <a:latin typeface="Tahoma" pitchFamily="34" charset="0"/>
                          <a:ea typeface="ＭＳ Ｐゴシック" pitchFamily="-94" charset="-128"/>
                        </a:defRPr>
                      </a:lvl8pPr>
                      <a:lvl9pPr marL="1828800" eaLnBrk="0" fontAlgn="base" hangingPunct="0">
                        <a:spcBef>
                          <a:spcPct val="20000"/>
                        </a:spcBef>
                        <a:spcAft>
                          <a:spcPct val="0"/>
                        </a:spcAft>
                        <a:defRPr>
                          <a:solidFill>
                            <a:schemeClr val="tx1"/>
                          </a:solidFill>
                          <a:latin typeface="Tahoma" pitchFamily="34" charset="0"/>
                          <a:ea typeface="ＭＳ Ｐゴシック" pitchFamily="-94" charset="-128"/>
                        </a:defRPr>
                      </a:lvl9p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altLang="en-US" sz="2000" b="0" i="0" u="none" strike="noStrike" cap="none" normalizeH="0" baseline="0">
                          <a:ln>
                            <a:noFill/>
                          </a:ln>
                          <a:solidFill>
                            <a:schemeClr val="tx1"/>
                          </a:solidFill>
                          <a:effectLst/>
                          <a:latin typeface="Tahoma" pitchFamily="34" charset="0"/>
                          <a:ea typeface="ＭＳ Ｐゴシック" pitchFamily="-94" charset="-128"/>
                          <a:cs typeface="Times New Roman" pitchFamily="18" charset="0"/>
                        </a:rPr>
                        <a:t>4652</a:t>
                      </a:r>
                      <a:endParaRPr kumimoji="0" lang="en-US" altLang="en-US" sz="1800" b="0" i="0" u="none" strike="noStrike" cap="none" normalizeH="0" baseline="0">
                        <a:ln>
                          <a:noFill/>
                        </a:ln>
                        <a:solidFill>
                          <a:schemeClr val="tx1"/>
                        </a:solidFill>
                        <a:effectLst/>
                        <a:latin typeface="Tahoma" pitchFamily="34" charset="0"/>
                        <a:ea typeface="ＭＳ Ｐゴシック" pitchFamily="-94" charset="-128"/>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itchFamily="2" charset="2"/>
                        <a:defRPr sz="2800">
                          <a:solidFill>
                            <a:schemeClr val="tx1"/>
                          </a:solidFill>
                          <a:latin typeface="Tahoma" pitchFamily="34" charset="0"/>
                          <a:ea typeface="ＭＳ Ｐゴシック" pitchFamily="-94" charset="-128"/>
                        </a:defRPr>
                      </a:lvl1pPr>
                      <a:lvl2pPr marL="37931725" indent="-37474525">
                        <a:spcBef>
                          <a:spcPct val="20000"/>
                        </a:spcBef>
                        <a:buClr>
                          <a:schemeClr val="hlink"/>
                        </a:buClr>
                        <a:buSzPct val="55000"/>
                        <a:buFont typeface="Wingdings" pitchFamily="2" charset="2"/>
                        <a:defRPr sz="2400">
                          <a:solidFill>
                            <a:schemeClr val="tx1"/>
                          </a:solidFill>
                          <a:latin typeface="Tahoma" pitchFamily="34" charset="0"/>
                          <a:ea typeface="ＭＳ Ｐゴシック" pitchFamily="-94" charset="-128"/>
                        </a:defRPr>
                      </a:lvl2pPr>
                      <a:lvl3pPr>
                        <a:spcBef>
                          <a:spcPct val="20000"/>
                        </a:spcBef>
                        <a:defRPr sz="2000">
                          <a:solidFill>
                            <a:schemeClr val="tx1"/>
                          </a:solidFill>
                          <a:latin typeface="Tahoma" pitchFamily="34" charset="0"/>
                          <a:ea typeface="ＭＳ Ｐゴシック" pitchFamily="-94" charset="-128"/>
                        </a:defRPr>
                      </a:lvl3pPr>
                      <a:lvl4pPr>
                        <a:spcBef>
                          <a:spcPct val="20000"/>
                        </a:spcBef>
                        <a:defRPr>
                          <a:solidFill>
                            <a:schemeClr val="tx1"/>
                          </a:solidFill>
                          <a:latin typeface="Tahoma" pitchFamily="34" charset="0"/>
                          <a:ea typeface="ＭＳ Ｐゴシック" pitchFamily="-94" charset="-128"/>
                        </a:defRPr>
                      </a:lvl4pPr>
                      <a:lvl5pPr>
                        <a:spcBef>
                          <a:spcPct val="20000"/>
                        </a:spcBef>
                        <a:defRPr>
                          <a:solidFill>
                            <a:schemeClr val="tx1"/>
                          </a:solidFill>
                          <a:latin typeface="Tahoma" pitchFamily="34" charset="0"/>
                          <a:ea typeface="ＭＳ Ｐゴシック" pitchFamily="-94" charset="-128"/>
                        </a:defRPr>
                      </a:lvl5pPr>
                      <a:lvl6pPr marL="457200" eaLnBrk="0" fontAlgn="base" hangingPunct="0">
                        <a:spcBef>
                          <a:spcPct val="20000"/>
                        </a:spcBef>
                        <a:spcAft>
                          <a:spcPct val="0"/>
                        </a:spcAft>
                        <a:defRPr>
                          <a:solidFill>
                            <a:schemeClr val="tx1"/>
                          </a:solidFill>
                          <a:latin typeface="Tahoma" pitchFamily="34" charset="0"/>
                          <a:ea typeface="ＭＳ Ｐゴシック" pitchFamily="-94" charset="-128"/>
                        </a:defRPr>
                      </a:lvl6pPr>
                      <a:lvl7pPr marL="914400" eaLnBrk="0" fontAlgn="base" hangingPunct="0">
                        <a:spcBef>
                          <a:spcPct val="20000"/>
                        </a:spcBef>
                        <a:spcAft>
                          <a:spcPct val="0"/>
                        </a:spcAft>
                        <a:defRPr>
                          <a:solidFill>
                            <a:schemeClr val="tx1"/>
                          </a:solidFill>
                          <a:latin typeface="Tahoma" pitchFamily="34" charset="0"/>
                          <a:ea typeface="ＭＳ Ｐゴシック" pitchFamily="-94" charset="-128"/>
                        </a:defRPr>
                      </a:lvl7pPr>
                      <a:lvl8pPr marL="1371600" eaLnBrk="0" fontAlgn="base" hangingPunct="0">
                        <a:spcBef>
                          <a:spcPct val="20000"/>
                        </a:spcBef>
                        <a:spcAft>
                          <a:spcPct val="0"/>
                        </a:spcAft>
                        <a:defRPr>
                          <a:solidFill>
                            <a:schemeClr val="tx1"/>
                          </a:solidFill>
                          <a:latin typeface="Tahoma" pitchFamily="34" charset="0"/>
                          <a:ea typeface="ＭＳ Ｐゴシック" pitchFamily="-94" charset="-128"/>
                        </a:defRPr>
                      </a:lvl8pPr>
                      <a:lvl9pPr marL="1828800" eaLnBrk="0" fontAlgn="base" hangingPunct="0">
                        <a:spcBef>
                          <a:spcPct val="20000"/>
                        </a:spcBef>
                        <a:spcAft>
                          <a:spcPct val="0"/>
                        </a:spcAft>
                        <a:defRPr>
                          <a:solidFill>
                            <a:schemeClr val="tx1"/>
                          </a:solidFill>
                          <a:latin typeface="Tahoma" pitchFamily="34" charset="0"/>
                          <a:ea typeface="ＭＳ Ｐゴシック" pitchFamily="-94" charset="-128"/>
                        </a:defRPr>
                      </a:lvl9p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altLang="en-US" sz="2000" b="0" i="0" u="none" strike="noStrike" cap="none" normalizeH="0" baseline="0">
                          <a:ln>
                            <a:noFill/>
                          </a:ln>
                          <a:solidFill>
                            <a:schemeClr val="tx1"/>
                          </a:solidFill>
                          <a:effectLst/>
                          <a:latin typeface="Tahoma" pitchFamily="34" charset="0"/>
                          <a:ea typeface="ＭＳ Ｐゴシック" pitchFamily="-94" charset="-128"/>
                          <a:cs typeface="Times New Roman" pitchFamily="18" charset="0"/>
                        </a:rPr>
                        <a:t>89.10%</a:t>
                      </a:r>
                      <a:endParaRPr kumimoji="0" lang="en-US" altLang="en-US" sz="1800" b="0" i="0" u="none" strike="noStrike" cap="none" normalizeH="0" baseline="0">
                        <a:ln>
                          <a:noFill/>
                        </a:ln>
                        <a:solidFill>
                          <a:schemeClr val="tx1"/>
                        </a:solidFill>
                        <a:effectLst/>
                        <a:latin typeface="Tahoma" pitchFamily="34" charset="0"/>
                        <a:ea typeface="ＭＳ Ｐゴシック" pitchFamily="-94" charset="-128"/>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itchFamily="2" charset="2"/>
                        <a:defRPr sz="2800">
                          <a:solidFill>
                            <a:schemeClr val="tx1"/>
                          </a:solidFill>
                          <a:latin typeface="Tahoma" pitchFamily="34" charset="0"/>
                          <a:ea typeface="ＭＳ Ｐゴシック" pitchFamily="-94" charset="-128"/>
                        </a:defRPr>
                      </a:lvl1pPr>
                      <a:lvl2pPr marL="37931725" indent="-37474525">
                        <a:spcBef>
                          <a:spcPct val="20000"/>
                        </a:spcBef>
                        <a:buClr>
                          <a:schemeClr val="hlink"/>
                        </a:buClr>
                        <a:buSzPct val="55000"/>
                        <a:buFont typeface="Wingdings" pitchFamily="2" charset="2"/>
                        <a:defRPr sz="2400">
                          <a:solidFill>
                            <a:schemeClr val="tx1"/>
                          </a:solidFill>
                          <a:latin typeface="Tahoma" pitchFamily="34" charset="0"/>
                          <a:ea typeface="ＭＳ Ｐゴシック" pitchFamily="-94" charset="-128"/>
                        </a:defRPr>
                      </a:lvl2pPr>
                      <a:lvl3pPr>
                        <a:spcBef>
                          <a:spcPct val="20000"/>
                        </a:spcBef>
                        <a:defRPr sz="2000">
                          <a:solidFill>
                            <a:schemeClr val="tx1"/>
                          </a:solidFill>
                          <a:latin typeface="Tahoma" pitchFamily="34" charset="0"/>
                          <a:ea typeface="ＭＳ Ｐゴシック" pitchFamily="-94" charset="-128"/>
                        </a:defRPr>
                      </a:lvl3pPr>
                      <a:lvl4pPr>
                        <a:spcBef>
                          <a:spcPct val="20000"/>
                        </a:spcBef>
                        <a:defRPr>
                          <a:solidFill>
                            <a:schemeClr val="tx1"/>
                          </a:solidFill>
                          <a:latin typeface="Tahoma" pitchFamily="34" charset="0"/>
                          <a:ea typeface="ＭＳ Ｐゴシック" pitchFamily="-94" charset="-128"/>
                        </a:defRPr>
                      </a:lvl4pPr>
                      <a:lvl5pPr>
                        <a:spcBef>
                          <a:spcPct val="20000"/>
                        </a:spcBef>
                        <a:defRPr>
                          <a:solidFill>
                            <a:schemeClr val="tx1"/>
                          </a:solidFill>
                          <a:latin typeface="Tahoma" pitchFamily="34" charset="0"/>
                          <a:ea typeface="ＭＳ Ｐゴシック" pitchFamily="-94" charset="-128"/>
                        </a:defRPr>
                      </a:lvl5pPr>
                      <a:lvl6pPr marL="457200" eaLnBrk="0" fontAlgn="base" hangingPunct="0">
                        <a:spcBef>
                          <a:spcPct val="20000"/>
                        </a:spcBef>
                        <a:spcAft>
                          <a:spcPct val="0"/>
                        </a:spcAft>
                        <a:defRPr>
                          <a:solidFill>
                            <a:schemeClr val="tx1"/>
                          </a:solidFill>
                          <a:latin typeface="Tahoma" pitchFamily="34" charset="0"/>
                          <a:ea typeface="ＭＳ Ｐゴシック" pitchFamily="-94" charset="-128"/>
                        </a:defRPr>
                      </a:lvl6pPr>
                      <a:lvl7pPr marL="914400" eaLnBrk="0" fontAlgn="base" hangingPunct="0">
                        <a:spcBef>
                          <a:spcPct val="20000"/>
                        </a:spcBef>
                        <a:spcAft>
                          <a:spcPct val="0"/>
                        </a:spcAft>
                        <a:defRPr>
                          <a:solidFill>
                            <a:schemeClr val="tx1"/>
                          </a:solidFill>
                          <a:latin typeface="Tahoma" pitchFamily="34" charset="0"/>
                          <a:ea typeface="ＭＳ Ｐゴシック" pitchFamily="-94" charset="-128"/>
                        </a:defRPr>
                      </a:lvl7pPr>
                      <a:lvl8pPr marL="1371600" eaLnBrk="0" fontAlgn="base" hangingPunct="0">
                        <a:spcBef>
                          <a:spcPct val="20000"/>
                        </a:spcBef>
                        <a:spcAft>
                          <a:spcPct val="0"/>
                        </a:spcAft>
                        <a:defRPr>
                          <a:solidFill>
                            <a:schemeClr val="tx1"/>
                          </a:solidFill>
                          <a:latin typeface="Tahoma" pitchFamily="34" charset="0"/>
                          <a:ea typeface="ＭＳ Ｐゴシック" pitchFamily="-94" charset="-128"/>
                        </a:defRPr>
                      </a:lvl8pPr>
                      <a:lvl9pPr marL="1828800" eaLnBrk="0" fontAlgn="base" hangingPunct="0">
                        <a:spcBef>
                          <a:spcPct val="20000"/>
                        </a:spcBef>
                        <a:spcAft>
                          <a:spcPct val="0"/>
                        </a:spcAft>
                        <a:defRPr>
                          <a:solidFill>
                            <a:schemeClr val="tx1"/>
                          </a:solidFill>
                          <a:latin typeface="Tahoma" pitchFamily="34" charset="0"/>
                          <a:ea typeface="ＭＳ Ｐゴシック" pitchFamily="-94" charset="-128"/>
                        </a:defRPr>
                      </a:lvl9p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altLang="en-US" sz="2000" b="0" i="0" u="none" strike="noStrike" cap="none" normalizeH="0" baseline="0">
                          <a:ln>
                            <a:noFill/>
                          </a:ln>
                          <a:solidFill>
                            <a:schemeClr val="tx1"/>
                          </a:solidFill>
                          <a:effectLst/>
                          <a:latin typeface="Tahoma" pitchFamily="34" charset="0"/>
                          <a:ea typeface="ＭＳ Ｐゴシック" pitchFamily="-94" charset="-128"/>
                          <a:cs typeface="Times New Roman" pitchFamily="18" charset="0"/>
                        </a:rPr>
                        <a:t>0.2</a:t>
                      </a:r>
                      <a:endParaRPr kumimoji="0" lang="en-US" altLang="en-US" sz="1800" b="0" i="0" u="none" strike="noStrike" cap="none" normalizeH="0" baseline="0">
                        <a:ln>
                          <a:noFill/>
                        </a:ln>
                        <a:solidFill>
                          <a:schemeClr val="tx1"/>
                        </a:solidFill>
                        <a:effectLst/>
                        <a:latin typeface="Tahoma" pitchFamily="34" charset="0"/>
                        <a:ea typeface="ＭＳ Ｐゴシック" pitchFamily="-94" charset="-128"/>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85044" name="Slide Number Placeholder 1"/>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258C9BA2-65FD-3141-A89B-B6D51A8574AD}" type="slidenum">
              <a:rPr lang="en-US" sz="1400"/>
              <a:pPr/>
              <a:t>39</a:t>
            </a:fld>
            <a:endParaRPr lang="en-US" sz="1400"/>
          </a:p>
        </p:txBody>
      </p:sp>
    </p:spTree>
    <p:extLst>
      <p:ext uri="{BB962C8B-B14F-4D97-AF65-F5344CB8AC3E}">
        <p14:creationId xmlns:p14="http://schemas.microsoft.com/office/powerpoint/2010/main" val="3184831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23ACB-9B0C-4D97-BF6D-90F342F5F58A}"/>
              </a:ext>
            </a:extLst>
          </p:cNvPr>
          <p:cNvSpPr>
            <a:spLocks noGrp="1"/>
          </p:cNvSpPr>
          <p:nvPr>
            <p:ph type="title"/>
          </p:nvPr>
        </p:nvSpPr>
        <p:spPr/>
        <p:txBody>
          <a:bodyPr/>
          <a:lstStyle/>
          <a:p>
            <a:r>
              <a:rPr lang="en-US" dirty="0"/>
              <a:t>Evaluating Predictions</a:t>
            </a:r>
          </a:p>
        </p:txBody>
      </p:sp>
      <p:sp>
        <p:nvSpPr>
          <p:cNvPr id="3" name="Content Placeholder 2">
            <a:extLst>
              <a:ext uri="{FF2B5EF4-FFF2-40B4-BE49-F238E27FC236}">
                <a16:creationId xmlns:a16="http://schemas.microsoft.com/office/drawing/2014/main" id="{472B0D15-6E2F-4C78-B9BC-612FBC36253E}"/>
              </a:ext>
            </a:extLst>
          </p:cNvPr>
          <p:cNvSpPr>
            <a:spLocks noGrp="1"/>
          </p:cNvSpPr>
          <p:nvPr>
            <p:ph idx="1"/>
          </p:nvPr>
        </p:nvSpPr>
        <p:spPr/>
        <p:txBody>
          <a:bodyPr/>
          <a:lstStyle/>
          <a:p>
            <a:r>
              <a:rPr lang="en-US" dirty="0"/>
              <a:t>Model / Robot / Oncologist breaks population into groups with estimated risks.</a:t>
            </a:r>
          </a:p>
          <a:p>
            <a:r>
              <a:rPr lang="en-US" dirty="0"/>
              <a:t>Compare estimated risks to observed proportion with the outcome</a:t>
            </a:r>
          </a:p>
          <a:p>
            <a:endParaRPr lang="en-US" dirty="0"/>
          </a:p>
        </p:txBody>
      </p:sp>
      <p:sp>
        <p:nvSpPr>
          <p:cNvPr id="4" name="Slide Number Placeholder 3">
            <a:extLst>
              <a:ext uri="{FF2B5EF4-FFF2-40B4-BE49-F238E27FC236}">
                <a16:creationId xmlns:a16="http://schemas.microsoft.com/office/drawing/2014/main" id="{D18F7DDC-2317-4B4D-B11D-8C2955927F81}"/>
              </a:ext>
            </a:extLst>
          </p:cNvPr>
          <p:cNvSpPr>
            <a:spLocks noGrp="1"/>
          </p:cNvSpPr>
          <p:nvPr>
            <p:ph type="sldNum" sz="quarter" idx="12"/>
          </p:nvPr>
        </p:nvSpPr>
        <p:spPr/>
        <p:txBody>
          <a:bodyPr/>
          <a:lstStyle/>
          <a:p>
            <a:pPr>
              <a:defRPr/>
            </a:pPr>
            <a:fld id="{E70CF1B1-AA47-B34B-9B18-40744FAC0177}" type="slidenum">
              <a:rPr lang="en-US" smtClean="0"/>
              <a:pPr>
                <a:defRPr/>
              </a:pPr>
              <a:t>4</a:t>
            </a:fld>
            <a:endParaRPr lang="en-US"/>
          </a:p>
        </p:txBody>
      </p:sp>
    </p:spTree>
    <p:extLst>
      <p:ext uri="{BB962C8B-B14F-4D97-AF65-F5344CB8AC3E}">
        <p14:creationId xmlns:p14="http://schemas.microsoft.com/office/powerpoint/2010/main" val="37422465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ChangeArrowheads="1"/>
          </p:cNvSpPr>
          <p:nvPr>
            <p:ph type="title"/>
          </p:nvPr>
        </p:nvSpPr>
        <p:spPr/>
        <p:txBody>
          <a:bodyPr/>
          <a:lstStyle/>
          <a:p>
            <a:pPr eaLnBrk="1" hangingPunct="1"/>
            <a:r>
              <a:rPr lang="en-US" sz="4000">
                <a:latin typeface="Tahoma" charset="0"/>
                <a:ea typeface="ＭＳ Ｐゴシック" charset="0"/>
              </a:rPr>
              <a:t>Apply Chapter 4 – Multilevel Tests</a:t>
            </a:r>
          </a:p>
        </p:txBody>
      </p:sp>
      <p:sp>
        <p:nvSpPr>
          <p:cNvPr id="87042" name="Rectangle 3"/>
          <p:cNvSpPr>
            <a:spLocks noGrp="1" noChangeArrowheads="1"/>
          </p:cNvSpPr>
          <p:nvPr>
            <p:ph type="body" idx="1"/>
          </p:nvPr>
        </p:nvSpPr>
        <p:spPr/>
        <p:txBody>
          <a:bodyPr/>
          <a:lstStyle/>
          <a:p>
            <a:pPr eaLnBrk="1" hangingPunct="1"/>
            <a:r>
              <a:rPr lang="en-US">
                <a:latin typeface="Tahoma" charset="0"/>
                <a:ea typeface="ＭＳ Ｐゴシック" charset="0"/>
              </a:rPr>
              <a:t>Now you have a multilevel test (In this case, 4 levels.)</a:t>
            </a:r>
          </a:p>
          <a:p>
            <a:pPr eaLnBrk="1" hangingPunct="1"/>
            <a:r>
              <a:rPr lang="en-US">
                <a:latin typeface="Tahoma" charset="0"/>
                <a:ea typeface="ＭＳ Ｐゴシック" charset="0"/>
              </a:rPr>
              <a:t>Have LR for each test result</a:t>
            </a:r>
          </a:p>
          <a:p>
            <a:pPr eaLnBrk="1" hangingPunct="1"/>
            <a:r>
              <a:rPr lang="en-US">
                <a:latin typeface="Tahoma" charset="0"/>
                <a:ea typeface="ＭＳ Ｐゴシック" charset="0"/>
              </a:rPr>
              <a:t>Can create ROC curve and calculate AUROC</a:t>
            </a:r>
          </a:p>
          <a:p>
            <a:pPr eaLnBrk="1" hangingPunct="1"/>
            <a:r>
              <a:rPr lang="en-US">
                <a:latin typeface="Tahoma" charset="0"/>
                <a:ea typeface="ＭＳ Ｐゴシック" charset="0"/>
              </a:rPr>
              <a:t>Given pre-test probability and treatment threshold probability (C/(B+C)), can find optimal cutoff.</a:t>
            </a:r>
          </a:p>
        </p:txBody>
      </p:sp>
      <p:sp>
        <p:nvSpPr>
          <p:cNvPr id="87043" name="Slide Number Placeholder 1"/>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5D5F8475-9630-614A-94F4-2B4A11711B52}" type="slidenum">
              <a:rPr lang="en-US" sz="1400"/>
              <a:pPr/>
              <a:t>40</a:t>
            </a:fld>
            <a:endParaRPr lang="en-US" sz="1400"/>
          </a:p>
        </p:txBody>
      </p:sp>
    </p:spTree>
    <p:extLst>
      <p:ext uri="{BB962C8B-B14F-4D97-AF65-F5344CB8AC3E}">
        <p14:creationId xmlns:p14="http://schemas.microsoft.com/office/powerpoint/2010/main" val="36574688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ChangeArrowheads="1"/>
          </p:cNvSpPr>
          <p:nvPr>
            <p:ph type="title"/>
          </p:nvPr>
        </p:nvSpPr>
        <p:spPr/>
        <p:txBody>
          <a:bodyPr/>
          <a:lstStyle/>
          <a:p>
            <a:pPr eaLnBrk="1" hangingPunct="1"/>
            <a:r>
              <a:rPr lang="en-US">
                <a:latin typeface="Tahoma" charset="0"/>
                <a:ea typeface="ＭＳ Ｐゴシック" charset="0"/>
              </a:rPr>
              <a:t>Create ROC Table</a:t>
            </a:r>
          </a:p>
        </p:txBody>
      </p:sp>
      <p:graphicFrame>
        <p:nvGraphicFramePr>
          <p:cNvPr id="518147" name="Group 3"/>
          <p:cNvGraphicFramePr>
            <a:graphicFrameLocks noGrp="1"/>
          </p:cNvGraphicFramePr>
          <p:nvPr>
            <p:ph idx="1"/>
            <p:extLst>
              <p:ext uri="{D42A27DB-BD31-4B8C-83A1-F6EECF244321}">
                <p14:modId xmlns:p14="http://schemas.microsoft.com/office/powerpoint/2010/main" val="2472866264"/>
              </p:ext>
            </p:extLst>
          </p:nvPr>
        </p:nvGraphicFramePr>
        <p:xfrm>
          <a:off x="1182688" y="2017713"/>
          <a:ext cx="5948362" cy="4114802"/>
        </p:xfrm>
        <a:graphic>
          <a:graphicData uri="http://schemas.openxmlformats.org/drawingml/2006/table">
            <a:tbl>
              <a:tblPr/>
              <a:tblGrid>
                <a:gridCol w="792162">
                  <a:extLst>
                    <a:ext uri="{9D8B030D-6E8A-4147-A177-3AD203B41FA5}">
                      <a16:colId xmlns:a16="http://schemas.microsoft.com/office/drawing/2014/main" val="20000"/>
                    </a:ext>
                  </a:extLst>
                </a:gridCol>
                <a:gridCol w="768350">
                  <a:extLst>
                    <a:ext uri="{9D8B030D-6E8A-4147-A177-3AD203B41FA5}">
                      <a16:colId xmlns:a16="http://schemas.microsoft.com/office/drawing/2014/main" val="20001"/>
                    </a:ext>
                  </a:extLst>
                </a:gridCol>
                <a:gridCol w="1265238">
                  <a:extLst>
                    <a:ext uri="{9D8B030D-6E8A-4147-A177-3AD203B41FA5}">
                      <a16:colId xmlns:a16="http://schemas.microsoft.com/office/drawing/2014/main" val="20002"/>
                    </a:ext>
                  </a:extLst>
                </a:gridCol>
                <a:gridCol w="849312">
                  <a:extLst>
                    <a:ext uri="{9D8B030D-6E8A-4147-A177-3AD203B41FA5}">
                      <a16:colId xmlns:a16="http://schemas.microsoft.com/office/drawing/2014/main" val="20003"/>
                    </a:ext>
                  </a:extLst>
                </a:gridCol>
                <a:gridCol w="1085850">
                  <a:extLst>
                    <a:ext uri="{9D8B030D-6E8A-4147-A177-3AD203B41FA5}">
                      <a16:colId xmlns:a16="http://schemas.microsoft.com/office/drawing/2014/main" val="20004"/>
                    </a:ext>
                  </a:extLst>
                </a:gridCol>
                <a:gridCol w="1187450">
                  <a:extLst>
                    <a:ext uri="{9D8B030D-6E8A-4147-A177-3AD203B41FA5}">
                      <a16:colId xmlns:a16="http://schemas.microsoft.com/office/drawing/2014/main" val="20005"/>
                    </a:ext>
                  </a:extLst>
                </a:gridCol>
              </a:tblGrid>
              <a:tr h="738188">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000" b="1" i="0" u="none" strike="noStrike" cap="none" normalizeH="0" baseline="0">
                          <a:ln>
                            <a:noFill/>
                          </a:ln>
                          <a:solidFill>
                            <a:schemeClr val="tx1"/>
                          </a:solidFill>
                          <a:effectLst/>
                          <a:latin typeface="Tahoma" charset="0"/>
                          <a:ea typeface="ＭＳ Ｐゴシック" charset="0"/>
                          <a:cs typeface="Arial" charset="0"/>
                        </a:rPr>
                        <a:t>NT</a:t>
                      </a:r>
                      <a:endParaRPr kumimoji="0" lang="en-US" sz="18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000" b="1" i="0" u="none" strike="noStrike" cap="none" normalizeH="0" baseline="0" dirty="0" smtClean="0">
                          <a:ln>
                            <a:noFill/>
                          </a:ln>
                          <a:solidFill>
                            <a:schemeClr val="tx1"/>
                          </a:solidFill>
                          <a:effectLst/>
                          <a:latin typeface="Tahoma" charset="0"/>
                          <a:ea typeface="ＭＳ Ｐゴシック" charset="0"/>
                          <a:cs typeface="Arial" charset="0"/>
                        </a:rPr>
                        <a:t>NBA</a:t>
                      </a:r>
                      <a:endParaRPr kumimoji="0" lang="en-US" sz="1800" b="0" i="0" u="none" strike="noStrike" cap="none" normalizeH="0" baseline="0" dirty="0">
                        <a:ln>
                          <a:noFill/>
                        </a:ln>
                        <a:solidFill>
                          <a:schemeClr val="tx1"/>
                        </a:solidFill>
                        <a:effectLst/>
                        <a:latin typeface="Tahoma" charset="0"/>
                        <a:ea typeface="ＭＳ Ｐゴシック" charset="0"/>
                        <a:cs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000" b="1" i="0" u="none" strike="noStrike" cap="none" normalizeH="0" baseline="0">
                          <a:ln>
                            <a:noFill/>
                          </a:ln>
                          <a:solidFill>
                            <a:schemeClr val="tx1"/>
                          </a:solidFill>
                          <a:effectLst/>
                          <a:latin typeface="Tahoma" charset="0"/>
                          <a:ea typeface="ＭＳ Ｐゴシック" charset="0"/>
                          <a:cs typeface="Arial" charset="0"/>
                        </a:rPr>
                        <a:t>Tri21+</a:t>
                      </a:r>
                      <a:endParaRPr kumimoji="0" lang="en-US" sz="18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000" b="1" i="0" u="none" strike="noStrike" cap="none" normalizeH="0" baseline="0">
                          <a:ln>
                            <a:noFill/>
                          </a:ln>
                          <a:solidFill>
                            <a:schemeClr val="tx1"/>
                          </a:solidFill>
                          <a:effectLst/>
                          <a:latin typeface="Tahoma" charset="0"/>
                          <a:ea typeface="ＭＳ Ｐゴシック" charset="0"/>
                          <a:cs typeface="Arial" charset="0"/>
                        </a:rPr>
                        <a:t>Sens</a:t>
                      </a:r>
                      <a:endParaRPr kumimoji="0" lang="en-US" sz="18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000" b="1" i="0" u="none" strike="noStrike" cap="none" normalizeH="0" baseline="0">
                          <a:ln>
                            <a:noFill/>
                          </a:ln>
                          <a:solidFill>
                            <a:schemeClr val="tx1"/>
                          </a:solidFill>
                          <a:effectLst/>
                          <a:latin typeface="Tahoma" charset="0"/>
                          <a:ea typeface="ＭＳ Ｐゴシック" charset="0"/>
                          <a:cs typeface="Arial" charset="0"/>
                        </a:rPr>
                        <a:t>Tri21-</a:t>
                      </a:r>
                      <a:endParaRPr kumimoji="0" lang="en-US" sz="18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000" b="1" i="0" u="none" strike="noStrike" cap="none" normalizeH="0" baseline="0">
                          <a:ln>
                            <a:noFill/>
                          </a:ln>
                          <a:solidFill>
                            <a:schemeClr val="tx1"/>
                          </a:solidFill>
                          <a:effectLst/>
                          <a:latin typeface="Tahoma" charset="0"/>
                          <a:ea typeface="ＭＳ Ｐゴシック" charset="0"/>
                          <a:cs typeface="Arial" charset="0"/>
                        </a:rPr>
                        <a:t>1 - Spec</a:t>
                      </a:r>
                      <a:endParaRPr kumimoji="0" lang="en-US" sz="18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19100">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000" b="1" i="0" u="none" strike="noStrike" cap="none" normalizeH="0" baseline="0">
                          <a:ln>
                            <a:noFill/>
                          </a:ln>
                          <a:solidFill>
                            <a:schemeClr val="tx1"/>
                          </a:solidFill>
                          <a:effectLst/>
                          <a:latin typeface="Tahoma" charset="0"/>
                          <a:ea typeface="ＭＳ Ｐゴシック" charset="0"/>
                          <a:cs typeface="Arial" charset="0"/>
                        </a:rPr>
                        <a:t> </a:t>
                      </a:r>
                      <a:endParaRPr kumimoji="0" lang="en-US" sz="18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000" b="1" i="0" u="none" strike="noStrike" cap="none" normalizeH="0" baseline="0" dirty="0">
                          <a:ln>
                            <a:noFill/>
                          </a:ln>
                          <a:solidFill>
                            <a:schemeClr val="tx1"/>
                          </a:solidFill>
                          <a:effectLst/>
                          <a:latin typeface="Tahoma" charset="0"/>
                          <a:ea typeface="ＭＳ Ｐゴシック" charset="0"/>
                          <a:cs typeface="Arial" charset="0"/>
                        </a:rPr>
                        <a:t> </a:t>
                      </a:r>
                      <a:endParaRPr kumimoji="0" lang="en-US" sz="1800" b="0" i="0" u="none" strike="noStrike" cap="none" normalizeH="0" baseline="0" dirty="0">
                        <a:ln>
                          <a:noFill/>
                        </a:ln>
                        <a:solidFill>
                          <a:schemeClr val="tx1"/>
                        </a:solidFill>
                        <a:effectLst/>
                        <a:latin typeface="Tahoma" charset="0"/>
                        <a:ea typeface="ＭＳ Ｐゴシック" charset="0"/>
                        <a:cs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000" b="1" i="0" u="none" strike="noStrike" cap="none" normalizeH="0" baseline="0">
                          <a:ln>
                            <a:noFill/>
                          </a:ln>
                          <a:solidFill>
                            <a:schemeClr val="tx1"/>
                          </a:solidFill>
                          <a:effectLst/>
                          <a:latin typeface="Tahoma" charset="0"/>
                          <a:ea typeface="ＭＳ Ｐゴシック" charset="0"/>
                          <a:cs typeface="Arial" charset="0"/>
                        </a:rPr>
                        <a:t> </a:t>
                      </a:r>
                      <a:endParaRPr kumimoji="0" lang="en-US" sz="18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tx1"/>
                          </a:solidFill>
                          <a:effectLst/>
                          <a:latin typeface="Tahoma" charset="0"/>
                          <a:ea typeface="ＭＳ Ｐゴシック" charset="0"/>
                          <a:cs typeface="Arial" charset="0"/>
                        </a:rPr>
                        <a:t>0%</a:t>
                      </a:r>
                      <a:endParaRPr kumimoji="0" lang="en-US" sz="18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000" b="1" i="0" u="none" strike="noStrike" cap="none" normalizeH="0" baseline="0">
                          <a:ln>
                            <a:noFill/>
                          </a:ln>
                          <a:solidFill>
                            <a:schemeClr val="tx1"/>
                          </a:solidFill>
                          <a:effectLst/>
                          <a:latin typeface="Tahoma" charset="0"/>
                          <a:ea typeface="ＭＳ Ｐゴシック" charset="0"/>
                          <a:cs typeface="Arial" charset="0"/>
                        </a:rPr>
                        <a:t> </a:t>
                      </a:r>
                      <a:endParaRPr kumimoji="0" lang="en-US" sz="18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tx1"/>
                          </a:solidFill>
                          <a:effectLst/>
                          <a:latin typeface="Tahoma" charset="0"/>
                          <a:ea typeface="ＭＳ Ｐゴシック" charset="0"/>
                          <a:cs typeface="Arial" charset="0"/>
                        </a:rPr>
                        <a:t>0%</a:t>
                      </a:r>
                      <a:endParaRPr kumimoji="0" lang="en-US" sz="18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41363">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000" b="1" i="0" u="none" strike="noStrike" cap="none" normalizeH="0" baseline="0">
                          <a:ln>
                            <a:noFill/>
                          </a:ln>
                          <a:solidFill>
                            <a:schemeClr val="tx1"/>
                          </a:solidFill>
                          <a:effectLst/>
                          <a:latin typeface="Tahoma" charset="0"/>
                          <a:ea typeface="ＭＳ Ｐゴシック" charset="0"/>
                          <a:cs typeface="Arial" charset="0"/>
                        </a:rPr>
                        <a:t>Pos</a:t>
                      </a:r>
                      <a:endParaRPr kumimoji="0" lang="en-US" sz="18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000" b="1" i="0" u="none" strike="noStrike" cap="none" normalizeH="0" baseline="0" dirty="0" err="1">
                          <a:ln>
                            <a:noFill/>
                          </a:ln>
                          <a:solidFill>
                            <a:schemeClr val="tx1"/>
                          </a:solidFill>
                          <a:effectLst/>
                          <a:latin typeface="Tahoma" charset="0"/>
                          <a:ea typeface="ＭＳ Ｐゴシック" charset="0"/>
                          <a:cs typeface="Arial" charset="0"/>
                        </a:rPr>
                        <a:t>Pos</a:t>
                      </a:r>
                      <a:endParaRPr kumimoji="0" lang="en-US" sz="1800" b="0" i="0" u="none" strike="noStrike" cap="none" normalizeH="0" baseline="0" dirty="0">
                        <a:ln>
                          <a:noFill/>
                        </a:ln>
                        <a:solidFill>
                          <a:schemeClr val="tx1"/>
                        </a:solidFill>
                        <a:effectLst/>
                        <a:latin typeface="Tahoma" charset="0"/>
                        <a:ea typeface="ＭＳ Ｐゴシック" charset="0"/>
                        <a:cs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tx1"/>
                          </a:solidFill>
                          <a:effectLst/>
                          <a:latin typeface="Tahoma" charset="0"/>
                          <a:ea typeface="ＭＳ Ｐゴシック" charset="0"/>
                          <a:cs typeface="Arial" charset="0"/>
                        </a:rPr>
                        <a:t>158</a:t>
                      </a:r>
                      <a:endParaRPr kumimoji="0" lang="en-US" sz="18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tx1"/>
                          </a:solidFill>
                          <a:effectLst/>
                          <a:latin typeface="Tahoma" charset="0"/>
                          <a:ea typeface="ＭＳ Ｐゴシック" charset="0"/>
                          <a:cs typeface="Arial" charset="0"/>
                        </a:rPr>
                        <a:t>47%</a:t>
                      </a:r>
                      <a:endParaRPr kumimoji="0" lang="en-US" sz="18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tx1"/>
                          </a:solidFill>
                          <a:effectLst/>
                          <a:latin typeface="Tahoma" charset="0"/>
                          <a:ea typeface="ＭＳ Ｐゴシック" charset="0"/>
                          <a:cs typeface="Arial" charset="0"/>
                        </a:rPr>
                        <a:t>36</a:t>
                      </a:r>
                      <a:endParaRPr kumimoji="0" lang="en-US" sz="18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tx1"/>
                          </a:solidFill>
                          <a:effectLst/>
                          <a:latin typeface="Tahoma" charset="0"/>
                          <a:ea typeface="ＭＳ Ｐゴシック" charset="0"/>
                          <a:cs typeface="Arial" charset="0"/>
                        </a:rPr>
                        <a:t>0.70%</a:t>
                      </a:r>
                      <a:endParaRPr kumimoji="0" lang="en-US" sz="18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38188">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000" b="1" i="0" u="none" strike="noStrike" cap="none" normalizeH="0" baseline="0">
                          <a:ln>
                            <a:noFill/>
                          </a:ln>
                          <a:solidFill>
                            <a:schemeClr val="tx1"/>
                          </a:solidFill>
                          <a:effectLst/>
                          <a:latin typeface="Tahoma" charset="0"/>
                          <a:ea typeface="ＭＳ Ｐゴシック" charset="0"/>
                          <a:cs typeface="Arial" charset="0"/>
                        </a:rPr>
                        <a:t>Neg</a:t>
                      </a:r>
                      <a:endParaRPr kumimoji="0" lang="en-US" sz="18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000" b="1" i="0" u="none" strike="noStrike" cap="none" normalizeH="0" baseline="0">
                          <a:ln>
                            <a:noFill/>
                          </a:ln>
                          <a:solidFill>
                            <a:schemeClr val="tx1"/>
                          </a:solidFill>
                          <a:effectLst/>
                          <a:latin typeface="Tahoma" charset="0"/>
                          <a:ea typeface="ＭＳ Ｐゴシック" charset="0"/>
                          <a:cs typeface="Arial" charset="0"/>
                        </a:rPr>
                        <a:t>Pos</a:t>
                      </a:r>
                      <a:endParaRPr kumimoji="0" lang="en-US" sz="18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tx1"/>
                          </a:solidFill>
                          <a:effectLst/>
                          <a:latin typeface="Tahoma" charset="0"/>
                          <a:ea typeface="ＭＳ Ｐゴシック" charset="0"/>
                          <a:cs typeface="Arial" charset="0"/>
                        </a:rPr>
                        <a:t>71</a:t>
                      </a:r>
                      <a:endParaRPr kumimoji="0" lang="en-US" sz="18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tx1"/>
                          </a:solidFill>
                          <a:effectLst/>
                          <a:latin typeface="Tahoma" charset="0"/>
                          <a:ea typeface="ＭＳ Ｐゴシック" charset="0"/>
                          <a:cs typeface="Arial" charset="0"/>
                        </a:rPr>
                        <a:t>68%</a:t>
                      </a:r>
                      <a:endParaRPr kumimoji="0" lang="en-US" sz="18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tx1"/>
                          </a:solidFill>
                          <a:effectLst/>
                          <a:latin typeface="Tahoma" charset="0"/>
                          <a:ea typeface="ＭＳ Ｐゴシック" charset="0"/>
                          <a:cs typeface="Arial" charset="0"/>
                        </a:rPr>
                        <a:t>93</a:t>
                      </a:r>
                      <a:endParaRPr kumimoji="0" lang="en-US" sz="18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tx1"/>
                          </a:solidFill>
                          <a:effectLst/>
                          <a:latin typeface="Tahoma" charset="0"/>
                          <a:ea typeface="ＭＳ Ｐゴシック" charset="0"/>
                          <a:cs typeface="Arial" charset="0"/>
                        </a:rPr>
                        <a:t>3%</a:t>
                      </a:r>
                      <a:endParaRPr kumimoji="0" lang="en-US" sz="18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39775">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000" b="1" i="0" u="none" strike="noStrike" cap="none" normalizeH="0" baseline="0">
                          <a:ln>
                            <a:noFill/>
                          </a:ln>
                          <a:solidFill>
                            <a:schemeClr val="tx1"/>
                          </a:solidFill>
                          <a:effectLst/>
                          <a:latin typeface="Tahoma" charset="0"/>
                          <a:ea typeface="ＭＳ Ｐゴシック" charset="0"/>
                          <a:cs typeface="Arial" charset="0"/>
                        </a:rPr>
                        <a:t>Pos</a:t>
                      </a:r>
                      <a:endParaRPr kumimoji="0" lang="en-US" sz="18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000" b="1" i="0" u="none" strike="noStrike" cap="none" normalizeH="0" baseline="0">
                          <a:ln>
                            <a:noFill/>
                          </a:ln>
                          <a:solidFill>
                            <a:schemeClr val="tx1"/>
                          </a:solidFill>
                          <a:effectLst/>
                          <a:latin typeface="Tahoma" charset="0"/>
                          <a:ea typeface="ＭＳ Ｐゴシック" charset="0"/>
                          <a:cs typeface="Arial" charset="0"/>
                        </a:rPr>
                        <a:t>Neg</a:t>
                      </a:r>
                      <a:endParaRPr kumimoji="0" lang="en-US" sz="18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tx1"/>
                          </a:solidFill>
                          <a:effectLst/>
                          <a:latin typeface="Tahoma" charset="0"/>
                          <a:ea typeface="ＭＳ Ｐゴシック" charset="0"/>
                          <a:cs typeface="Arial" charset="0"/>
                        </a:rPr>
                        <a:t>54</a:t>
                      </a:r>
                      <a:endParaRPr kumimoji="0" lang="en-US" sz="18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tx1"/>
                          </a:solidFill>
                          <a:effectLst/>
                          <a:latin typeface="Tahoma" charset="0"/>
                          <a:ea typeface="ＭＳ Ｐゴシック" charset="0"/>
                          <a:cs typeface="Arial" charset="0"/>
                        </a:rPr>
                        <a:t>84%</a:t>
                      </a:r>
                      <a:endParaRPr kumimoji="0" lang="en-US" sz="18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tx1"/>
                          </a:solidFill>
                          <a:effectLst/>
                          <a:latin typeface="Tahoma" charset="0"/>
                          <a:ea typeface="ＭＳ Ｐゴシック" charset="0"/>
                          <a:cs typeface="Arial" charset="0"/>
                        </a:rPr>
                        <a:t>442</a:t>
                      </a:r>
                      <a:endParaRPr kumimoji="0" lang="en-US" sz="18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tx1"/>
                          </a:solidFill>
                          <a:effectLst/>
                          <a:latin typeface="Tahoma" charset="0"/>
                          <a:ea typeface="ＭＳ Ｐゴシック" charset="0"/>
                          <a:cs typeface="Arial" charset="0"/>
                        </a:rPr>
                        <a:t>11%</a:t>
                      </a:r>
                      <a:endParaRPr kumimoji="0" lang="en-US" sz="18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38188">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000" b="1" i="0" u="none" strike="noStrike" cap="none" normalizeH="0" baseline="0">
                          <a:ln>
                            <a:noFill/>
                          </a:ln>
                          <a:solidFill>
                            <a:schemeClr val="tx1"/>
                          </a:solidFill>
                          <a:effectLst/>
                          <a:latin typeface="Tahoma" charset="0"/>
                          <a:ea typeface="ＭＳ Ｐゴシック" charset="0"/>
                          <a:cs typeface="Arial" charset="0"/>
                        </a:rPr>
                        <a:t>Neg</a:t>
                      </a:r>
                      <a:endParaRPr kumimoji="0" lang="en-US" sz="18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000" b="1" i="0" u="none" strike="noStrike" cap="none" normalizeH="0" baseline="0">
                          <a:ln>
                            <a:noFill/>
                          </a:ln>
                          <a:solidFill>
                            <a:schemeClr val="tx1"/>
                          </a:solidFill>
                          <a:effectLst/>
                          <a:latin typeface="Tahoma" charset="0"/>
                          <a:ea typeface="ＭＳ Ｐゴシック" charset="0"/>
                          <a:cs typeface="Arial" charset="0"/>
                        </a:rPr>
                        <a:t>Neg</a:t>
                      </a:r>
                      <a:endParaRPr kumimoji="0" lang="en-US" sz="18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tx1"/>
                          </a:solidFill>
                          <a:effectLst/>
                          <a:latin typeface="Tahoma" charset="0"/>
                          <a:ea typeface="ＭＳ Ｐゴシック" charset="0"/>
                          <a:cs typeface="Arial" charset="0"/>
                        </a:rPr>
                        <a:t>50</a:t>
                      </a:r>
                      <a:endParaRPr kumimoji="0" lang="en-US" sz="18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tx1"/>
                          </a:solidFill>
                          <a:effectLst/>
                          <a:latin typeface="Tahoma" charset="0"/>
                          <a:ea typeface="ＭＳ Ｐゴシック" charset="0"/>
                          <a:cs typeface="Arial" charset="0"/>
                        </a:rPr>
                        <a:t>100%</a:t>
                      </a:r>
                      <a:endParaRPr kumimoji="0" lang="en-US" sz="18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tx1"/>
                          </a:solidFill>
                          <a:effectLst/>
                          <a:latin typeface="Tahoma" charset="0"/>
                          <a:ea typeface="ＭＳ Ｐゴシック" charset="0"/>
                          <a:cs typeface="Arial" charset="0"/>
                        </a:rPr>
                        <a:t>4652</a:t>
                      </a:r>
                      <a:endParaRPr kumimoji="0" lang="en-US" sz="18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000" b="0" i="0" u="none" strike="noStrike" cap="none" normalizeH="0" baseline="0" dirty="0">
                          <a:ln>
                            <a:noFill/>
                          </a:ln>
                          <a:solidFill>
                            <a:schemeClr val="tx1"/>
                          </a:solidFill>
                          <a:effectLst/>
                          <a:latin typeface="Tahoma" charset="0"/>
                          <a:ea typeface="ＭＳ Ｐゴシック" charset="0"/>
                          <a:cs typeface="Arial" charset="0"/>
                        </a:rPr>
                        <a:t>100%</a:t>
                      </a:r>
                      <a:endParaRPr kumimoji="0" lang="en-US" sz="1800" b="0" i="0" u="none" strike="noStrike" cap="none" normalizeH="0" baseline="0" dirty="0">
                        <a:ln>
                          <a:noFill/>
                        </a:ln>
                        <a:solidFill>
                          <a:schemeClr val="tx1"/>
                        </a:solidFill>
                        <a:effectLst/>
                        <a:latin typeface="Tahoma" charset="0"/>
                        <a:ea typeface="ＭＳ Ｐゴシック" charset="0"/>
                        <a:cs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88117" name="Slide Number Placeholder 1"/>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2303E947-BE10-454E-8C94-58BEB38E90D5}" type="slidenum">
              <a:rPr lang="en-US" sz="1400"/>
              <a:pPr/>
              <a:t>41</a:t>
            </a:fld>
            <a:endParaRPr lang="en-US" sz="1400"/>
          </a:p>
        </p:txBody>
      </p:sp>
    </p:spTree>
    <p:extLst>
      <p:ext uri="{BB962C8B-B14F-4D97-AF65-F5344CB8AC3E}">
        <p14:creationId xmlns:p14="http://schemas.microsoft.com/office/powerpoint/2010/main" val="28894463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9089" name="Object 2"/>
          <p:cNvGraphicFramePr>
            <a:graphicFrameLocks noChangeAspect="1"/>
          </p:cNvGraphicFramePr>
          <p:nvPr>
            <p:extLst>
              <p:ext uri="{D42A27DB-BD31-4B8C-83A1-F6EECF244321}">
                <p14:modId xmlns:p14="http://schemas.microsoft.com/office/powerpoint/2010/main" val="3883421905"/>
              </p:ext>
            </p:extLst>
          </p:nvPr>
        </p:nvGraphicFramePr>
        <p:xfrm>
          <a:off x="152400" y="328613"/>
          <a:ext cx="8831263" cy="6575425"/>
        </p:xfrm>
        <a:graphic>
          <a:graphicData uri="http://schemas.openxmlformats.org/presentationml/2006/ole">
            <mc:AlternateContent xmlns:mc="http://schemas.openxmlformats.org/markup-compatibility/2006">
              <mc:Choice xmlns:v="urn:schemas-microsoft-com:vml" Requires="v">
                <p:oleObj spid="_x0000_s2116" name="Worksheet" r:id="rId3" imgW="6675327" imgH="4975999" progId="Excel.Sheet.8">
                  <p:embed/>
                </p:oleObj>
              </mc:Choice>
              <mc:Fallback>
                <p:oleObj name="Worksheet" r:id="rId3" imgW="6675327" imgH="4975999" progId="Excel.Sheet.8">
                  <p:embed/>
                  <p:pic>
                    <p:nvPicPr>
                      <p:cNvPr id="0" name=""/>
                      <p:cNvPicPr>
                        <a:picLocks noChangeAspect="1" noChangeArrowheads="1"/>
                      </p:cNvPicPr>
                      <p:nvPr/>
                    </p:nvPicPr>
                    <p:blipFill>
                      <a:blip r:embed="rId4"/>
                      <a:srcRect/>
                      <a:stretch>
                        <a:fillRect/>
                      </a:stretch>
                    </p:blipFill>
                    <p:spPr bwMode="auto">
                      <a:xfrm>
                        <a:off x="152400" y="328613"/>
                        <a:ext cx="8831263" cy="6575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89090" name="Text Box 3"/>
          <p:cNvSpPr txBox="1">
            <a:spLocks noChangeArrowheads="1"/>
          </p:cNvSpPr>
          <p:nvPr/>
        </p:nvSpPr>
        <p:spPr bwMode="auto">
          <a:xfrm>
            <a:off x="3276600" y="2743200"/>
            <a:ext cx="31242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spcBef>
                <a:spcPct val="50000"/>
              </a:spcBef>
            </a:pPr>
            <a:r>
              <a:rPr lang="en-US">
                <a:latin typeface="Arial" charset="0"/>
              </a:rPr>
              <a:t>AUROC = 0.896</a:t>
            </a:r>
          </a:p>
        </p:txBody>
      </p:sp>
      <p:sp>
        <p:nvSpPr>
          <p:cNvPr id="89091" name="Slide Number Placeholder 1"/>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0624F8CC-7A92-2846-8C2D-CBD19D321D75}" type="slidenum">
              <a:rPr lang="en-US" sz="1400"/>
              <a:pPr/>
              <a:t>42</a:t>
            </a:fld>
            <a:endParaRPr lang="en-US" sz="1400"/>
          </a:p>
        </p:txBody>
      </p:sp>
    </p:spTree>
    <p:extLst>
      <p:ext uri="{BB962C8B-B14F-4D97-AF65-F5344CB8AC3E}">
        <p14:creationId xmlns:p14="http://schemas.microsoft.com/office/powerpoint/2010/main" val="35032646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ChangeArrowheads="1"/>
          </p:cNvSpPr>
          <p:nvPr>
            <p:ph type="title"/>
          </p:nvPr>
        </p:nvSpPr>
        <p:spPr/>
        <p:txBody>
          <a:bodyPr/>
          <a:lstStyle/>
          <a:p>
            <a:pPr eaLnBrk="1" hangingPunct="1"/>
            <a:r>
              <a:rPr lang="en-US">
                <a:latin typeface="Arial" charset="0"/>
                <a:ea typeface="ＭＳ Ｐゴシック" charset="0"/>
              </a:rPr>
              <a:t>Optimal Cutoff</a:t>
            </a:r>
          </a:p>
        </p:txBody>
      </p:sp>
      <p:graphicFrame>
        <p:nvGraphicFramePr>
          <p:cNvPr id="520195" name="Group 3"/>
          <p:cNvGraphicFramePr>
            <a:graphicFrameLocks noGrp="1"/>
          </p:cNvGraphicFramePr>
          <p:nvPr>
            <p:ph idx="1"/>
            <p:extLst>
              <p:ext uri="{D42A27DB-BD31-4B8C-83A1-F6EECF244321}">
                <p14:modId xmlns:p14="http://schemas.microsoft.com/office/powerpoint/2010/main" val="2227218483"/>
              </p:ext>
            </p:extLst>
          </p:nvPr>
        </p:nvGraphicFramePr>
        <p:xfrm>
          <a:off x="4800600" y="1524000"/>
          <a:ext cx="3536950" cy="4525964"/>
        </p:xfrm>
        <a:graphic>
          <a:graphicData uri="http://schemas.openxmlformats.org/drawingml/2006/table">
            <a:tbl>
              <a:tblPr/>
              <a:tblGrid>
                <a:gridCol w="838200">
                  <a:extLst>
                    <a:ext uri="{9D8B030D-6E8A-4147-A177-3AD203B41FA5}">
                      <a16:colId xmlns:a16="http://schemas.microsoft.com/office/drawing/2014/main" val="20000"/>
                    </a:ext>
                  </a:extLst>
                </a:gridCol>
                <a:gridCol w="766763">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1169987">
                  <a:extLst>
                    <a:ext uri="{9D8B030D-6E8A-4147-A177-3AD203B41FA5}">
                      <a16:colId xmlns:a16="http://schemas.microsoft.com/office/drawing/2014/main" val="20003"/>
                    </a:ext>
                  </a:extLst>
                </a:gridCol>
              </a:tblGrid>
              <a:tr h="1028700">
                <a:tc>
                  <a:txBody>
                    <a:bodyPr/>
                    <a:lstStyle>
                      <a:lvl1pPr>
                        <a:spcBef>
                          <a:spcPct val="20000"/>
                        </a:spcBef>
                        <a:defRPr sz="2800">
                          <a:solidFill>
                            <a:schemeClr val="tx1"/>
                          </a:solidFill>
                          <a:latin typeface="Arial" charset="0"/>
                          <a:ea typeface="ＭＳ Ｐゴシック" pitchFamily="-94" charset="-128"/>
                        </a:defRPr>
                      </a:lvl1pPr>
                      <a:lvl2pPr marL="37931725" indent="-37474525">
                        <a:spcBef>
                          <a:spcPct val="20000"/>
                        </a:spcBef>
                        <a:defRPr sz="2400">
                          <a:solidFill>
                            <a:schemeClr val="tx1"/>
                          </a:solidFill>
                          <a:latin typeface="Arial" charset="0"/>
                          <a:ea typeface="ＭＳ Ｐゴシック" pitchFamily="-94" charset="-128"/>
                        </a:defRPr>
                      </a:lvl2pPr>
                      <a:lvl3pPr>
                        <a:spcBef>
                          <a:spcPct val="20000"/>
                        </a:spcBef>
                        <a:defRPr sz="2000">
                          <a:solidFill>
                            <a:schemeClr val="tx1"/>
                          </a:solidFill>
                          <a:latin typeface="Arial" charset="0"/>
                          <a:ea typeface="ＭＳ Ｐゴシック" pitchFamily="-94" charset="-128"/>
                        </a:defRPr>
                      </a:lvl3pPr>
                      <a:lvl4pPr>
                        <a:spcBef>
                          <a:spcPct val="20000"/>
                        </a:spcBef>
                        <a:defRPr>
                          <a:solidFill>
                            <a:schemeClr val="tx1"/>
                          </a:solidFill>
                          <a:latin typeface="Arial" charset="0"/>
                          <a:ea typeface="ＭＳ Ｐゴシック" pitchFamily="-94" charset="-128"/>
                        </a:defRPr>
                      </a:lvl4pPr>
                      <a:lvl5pPr>
                        <a:spcBef>
                          <a:spcPct val="20000"/>
                        </a:spcBef>
                        <a:defRPr>
                          <a:solidFill>
                            <a:schemeClr val="tx1"/>
                          </a:solidFill>
                          <a:latin typeface="Arial" charset="0"/>
                          <a:ea typeface="ＭＳ Ｐゴシック" pitchFamily="-94" charset="-128"/>
                        </a:defRPr>
                      </a:lvl5pPr>
                      <a:lvl6pPr marL="457200" eaLnBrk="0" fontAlgn="base" hangingPunct="0">
                        <a:spcBef>
                          <a:spcPct val="20000"/>
                        </a:spcBef>
                        <a:spcAft>
                          <a:spcPct val="0"/>
                        </a:spcAft>
                        <a:defRPr>
                          <a:solidFill>
                            <a:schemeClr val="tx1"/>
                          </a:solidFill>
                          <a:latin typeface="Arial" charset="0"/>
                          <a:ea typeface="ＭＳ Ｐゴシック" pitchFamily="-94" charset="-128"/>
                        </a:defRPr>
                      </a:lvl6pPr>
                      <a:lvl7pPr marL="914400" eaLnBrk="0" fontAlgn="base" hangingPunct="0">
                        <a:spcBef>
                          <a:spcPct val="20000"/>
                        </a:spcBef>
                        <a:spcAft>
                          <a:spcPct val="0"/>
                        </a:spcAft>
                        <a:defRPr>
                          <a:solidFill>
                            <a:schemeClr val="tx1"/>
                          </a:solidFill>
                          <a:latin typeface="Arial" charset="0"/>
                          <a:ea typeface="ＭＳ Ｐゴシック" pitchFamily="-94" charset="-128"/>
                        </a:defRPr>
                      </a:lvl7pPr>
                      <a:lvl8pPr marL="1371600" eaLnBrk="0" fontAlgn="base" hangingPunct="0">
                        <a:spcBef>
                          <a:spcPct val="20000"/>
                        </a:spcBef>
                        <a:spcAft>
                          <a:spcPct val="0"/>
                        </a:spcAft>
                        <a:defRPr>
                          <a:solidFill>
                            <a:schemeClr val="tx1"/>
                          </a:solidFill>
                          <a:latin typeface="Arial" charset="0"/>
                          <a:ea typeface="ＭＳ Ｐゴシック" pitchFamily="-94" charset="-128"/>
                        </a:defRPr>
                      </a:lvl8pPr>
                      <a:lvl9pPr marL="1828800" eaLnBrk="0" fontAlgn="base" hangingPunct="0">
                        <a:spcBef>
                          <a:spcPct val="20000"/>
                        </a:spcBef>
                        <a:spcAft>
                          <a:spcPct val="0"/>
                        </a:spcAft>
                        <a:defRPr>
                          <a:solidFill>
                            <a:schemeClr val="tx1"/>
                          </a:solidFill>
                          <a:latin typeface="Arial" charset="0"/>
                          <a:ea typeface="ＭＳ Ｐゴシック" pitchFamily="-9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chemeClr val="tx1"/>
                          </a:solidFill>
                          <a:effectLst/>
                          <a:latin typeface="Arial" charset="0"/>
                          <a:ea typeface="ＭＳ Ｐゴシック" pitchFamily="-94" charset="-128"/>
                          <a:cs typeface="Arial" charset="0"/>
                        </a:rPr>
                        <a:t>NT</a:t>
                      </a:r>
                      <a:endParaRPr kumimoji="0" lang="en-US" altLang="en-US" sz="1800" b="0" i="0" u="none" strike="noStrike" cap="none" normalizeH="0" baseline="0">
                        <a:ln>
                          <a:noFill/>
                        </a:ln>
                        <a:solidFill>
                          <a:schemeClr val="tx1"/>
                        </a:solidFill>
                        <a:effectLst/>
                        <a:latin typeface="Arial" charset="0"/>
                        <a:ea typeface="ＭＳ Ｐゴシック" pitchFamily="-9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ＭＳ Ｐゴシック" pitchFamily="-94" charset="-128"/>
                        </a:defRPr>
                      </a:lvl1pPr>
                      <a:lvl2pPr marL="37931725" indent="-37474525">
                        <a:spcBef>
                          <a:spcPct val="20000"/>
                        </a:spcBef>
                        <a:defRPr sz="2400">
                          <a:solidFill>
                            <a:schemeClr val="tx1"/>
                          </a:solidFill>
                          <a:latin typeface="Arial" charset="0"/>
                          <a:ea typeface="ＭＳ Ｐゴシック" pitchFamily="-94" charset="-128"/>
                        </a:defRPr>
                      </a:lvl2pPr>
                      <a:lvl3pPr>
                        <a:spcBef>
                          <a:spcPct val="20000"/>
                        </a:spcBef>
                        <a:defRPr sz="2000">
                          <a:solidFill>
                            <a:schemeClr val="tx1"/>
                          </a:solidFill>
                          <a:latin typeface="Arial" charset="0"/>
                          <a:ea typeface="ＭＳ Ｐゴシック" pitchFamily="-94" charset="-128"/>
                        </a:defRPr>
                      </a:lvl3pPr>
                      <a:lvl4pPr>
                        <a:spcBef>
                          <a:spcPct val="20000"/>
                        </a:spcBef>
                        <a:defRPr>
                          <a:solidFill>
                            <a:schemeClr val="tx1"/>
                          </a:solidFill>
                          <a:latin typeface="Arial" charset="0"/>
                          <a:ea typeface="ＭＳ Ｐゴシック" pitchFamily="-94" charset="-128"/>
                        </a:defRPr>
                      </a:lvl4pPr>
                      <a:lvl5pPr>
                        <a:spcBef>
                          <a:spcPct val="20000"/>
                        </a:spcBef>
                        <a:defRPr>
                          <a:solidFill>
                            <a:schemeClr val="tx1"/>
                          </a:solidFill>
                          <a:latin typeface="Arial" charset="0"/>
                          <a:ea typeface="ＭＳ Ｐゴシック" pitchFamily="-94" charset="-128"/>
                        </a:defRPr>
                      </a:lvl5pPr>
                      <a:lvl6pPr marL="457200" eaLnBrk="0" fontAlgn="base" hangingPunct="0">
                        <a:spcBef>
                          <a:spcPct val="20000"/>
                        </a:spcBef>
                        <a:spcAft>
                          <a:spcPct val="0"/>
                        </a:spcAft>
                        <a:defRPr>
                          <a:solidFill>
                            <a:schemeClr val="tx1"/>
                          </a:solidFill>
                          <a:latin typeface="Arial" charset="0"/>
                          <a:ea typeface="ＭＳ Ｐゴシック" pitchFamily="-94" charset="-128"/>
                        </a:defRPr>
                      </a:lvl6pPr>
                      <a:lvl7pPr marL="914400" eaLnBrk="0" fontAlgn="base" hangingPunct="0">
                        <a:spcBef>
                          <a:spcPct val="20000"/>
                        </a:spcBef>
                        <a:spcAft>
                          <a:spcPct val="0"/>
                        </a:spcAft>
                        <a:defRPr>
                          <a:solidFill>
                            <a:schemeClr val="tx1"/>
                          </a:solidFill>
                          <a:latin typeface="Arial" charset="0"/>
                          <a:ea typeface="ＭＳ Ｐゴシック" pitchFamily="-94" charset="-128"/>
                        </a:defRPr>
                      </a:lvl7pPr>
                      <a:lvl8pPr marL="1371600" eaLnBrk="0" fontAlgn="base" hangingPunct="0">
                        <a:spcBef>
                          <a:spcPct val="20000"/>
                        </a:spcBef>
                        <a:spcAft>
                          <a:spcPct val="0"/>
                        </a:spcAft>
                        <a:defRPr>
                          <a:solidFill>
                            <a:schemeClr val="tx1"/>
                          </a:solidFill>
                          <a:latin typeface="Arial" charset="0"/>
                          <a:ea typeface="ＭＳ Ｐゴシック" pitchFamily="-94" charset="-128"/>
                        </a:defRPr>
                      </a:lvl8pPr>
                      <a:lvl9pPr marL="1828800" eaLnBrk="0" fontAlgn="base" hangingPunct="0">
                        <a:spcBef>
                          <a:spcPct val="20000"/>
                        </a:spcBef>
                        <a:spcAft>
                          <a:spcPct val="0"/>
                        </a:spcAft>
                        <a:defRPr>
                          <a:solidFill>
                            <a:schemeClr val="tx1"/>
                          </a:solidFill>
                          <a:latin typeface="Arial" charset="0"/>
                          <a:ea typeface="ＭＳ Ｐゴシック" pitchFamily="-9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chemeClr val="tx1"/>
                          </a:solidFill>
                          <a:effectLst/>
                          <a:latin typeface="Arial" charset="0"/>
                          <a:ea typeface="ＭＳ Ｐゴシック" pitchFamily="-94" charset="-128"/>
                          <a:cs typeface="Arial" charset="0"/>
                        </a:rPr>
                        <a:t>NBA</a:t>
                      </a:r>
                      <a:endParaRPr kumimoji="0" lang="en-US" altLang="en-US" sz="1800" b="0" i="0" u="none" strike="noStrike" cap="none" normalizeH="0" baseline="0" dirty="0">
                        <a:ln>
                          <a:noFill/>
                        </a:ln>
                        <a:solidFill>
                          <a:schemeClr val="tx1"/>
                        </a:solidFill>
                        <a:effectLst/>
                        <a:latin typeface="Arial" charset="0"/>
                        <a:ea typeface="ＭＳ Ｐゴシック" pitchFamily="-9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ＭＳ Ｐゴシック" pitchFamily="-94" charset="-128"/>
                        </a:defRPr>
                      </a:lvl1pPr>
                      <a:lvl2pPr marL="37931725" indent="-37474525">
                        <a:spcBef>
                          <a:spcPct val="20000"/>
                        </a:spcBef>
                        <a:defRPr sz="2400">
                          <a:solidFill>
                            <a:schemeClr val="tx1"/>
                          </a:solidFill>
                          <a:latin typeface="Arial" charset="0"/>
                          <a:ea typeface="ＭＳ Ｐゴシック" pitchFamily="-94" charset="-128"/>
                        </a:defRPr>
                      </a:lvl2pPr>
                      <a:lvl3pPr>
                        <a:spcBef>
                          <a:spcPct val="20000"/>
                        </a:spcBef>
                        <a:defRPr sz="2000">
                          <a:solidFill>
                            <a:schemeClr val="tx1"/>
                          </a:solidFill>
                          <a:latin typeface="Arial" charset="0"/>
                          <a:ea typeface="ＭＳ Ｐゴシック" pitchFamily="-94" charset="-128"/>
                        </a:defRPr>
                      </a:lvl3pPr>
                      <a:lvl4pPr>
                        <a:spcBef>
                          <a:spcPct val="20000"/>
                        </a:spcBef>
                        <a:defRPr>
                          <a:solidFill>
                            <a:schemeClr val="tx1"/>
                          </a:solidFill>
                          <a:latin typeface="Arial" charset="0"/>
                          <a:ea typeface="ＭＳ Ｐゴシック" pitchFamily="-94" charset="-128"/>
                        </a:defRPr>
                      </a:lvl4pPr>
                      <a:lvl5pPr>
                        <a:spcBef>
                          <a:spcPct val="20000"/>
                        </a:spcBef>
                        <a:defRPr>
                          <a:solidFill>
                            <a:schemeClr val="tx1"/>
                          </a:solidFill>
                          <a:latin typeface="Arial" charset="0"/>
                          <a:ea typeface="ＭＳ Ｐゴシック" pitchFamily="-94" charset="-128"/>
                        </a:defRPr>
                      </a:lvl5pPr>
                      <a:lvl6pPr marL="457200" eaLnBrk="0" fontAlgn="base" hangingPunct="0">
                        <a:spcBef>
                          <a:spcPct val="20000"/>
                        </a:spcBef>
                        <a:spcAft>
                          <a:spcPct val="0"/>
                        </a:spcAft>
                        <a:defRPr>
                          <a:solidFill>
                            <a:schemeClr val="tx1"/>
                          </a:solidFill>
                          <a:latin typeface="Arial" charset="0"/>
                          <a:ea typeface="ＭＳ Ｐゴシック" pitchFamily="-94" charset="-128"/>
                        </a:defRPr>
                      </a:lvl6pPr>
                      <a:lvl7pPr marL="914400" eaLnBrk="0" fontAlgn="base" hangingPunct="0">
                        <a:spcBef>
                          <a:spcPct val="20000"/>
                        </a:spcBef>
                        <a:spcAft>
                          <a:spcPct val="0"/>
                        </a:spcAft>
                        <a:defRPr>
                          <a:solidFill>
                            <a:schemeClr val="tx1"/>
                          </a:solidFill>
                          <a:latin typeface="Arial" charset="0"/>
                          <a:ea typeface="ＭＳ Ｐゴシック" pitchFamily="-94" charset="-128"/>
                        </a:defRPr>
                      </a:lvl7pPr>
                      <a:lvl8pPr marL="1371600" eaLnBrk="0" fontAlgn="base" hangingPunct="0">
                        <a:spcBef>
                          <a:spcPct val="20000"/>
                        </a:spcBef>
                        <a:spcAft>
                          <a:spcPct val="0"/>
                        </a:spcAft>
                        <a:defRPr>
                          <a:solidFill>
                            <a:schemeClr val="tx1"/>
                          </a:solidFill>
                          <a:latin typeface="Arial" charset="0"/>
                          <a:ea typeface="ＭＳ Ｐゴシック" pitchFamily="-94" charset="-128"/>
                        </a:defRPr>
                      </a:lvl8pPr>
                      <a:lvl9pPr marL="1828800" eaLnBrk="0" fontAlgn="base" hangingPunct="0">
                        <a:spcBef>
                          <a:spcPct val="20000"/>
                        </a:spcBef>
                        <a:spcAft>
                          <a:spcPct val="0"/>
                        </a:spcAft>
                        <a:defRPr>
                          <a:solidFill>
                            <a:schemeClr val="tx1"/>
                          </a:solidFill>
                          <a:latin typeface="Arial" charset="0"/>
                          <a:ea typeface="ＭＳ Ｐゴシック" pitchFamily="-9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chemeClr val="tx1"/>
                          </a:solidFill>
                          <a:effectLst/>
                          <a:latin typeface="Arial" charset="0"/>
                          <a:ea typeface="ＭＳ Ｐゴシック" pitchFamily="-94" charset="-128"/>
                          <a:cs typeface="Arial" charset="0"/>
                        </a:rPr>
                        <a:t>LR</a:t>
                      </a:r>
                      <a:endParaRPr kumimoji="0" lang="en-US" altLang="en-US" sz="1800" b="0" i="0" u="none" strike="noStrike" cap="none" normalizeH="0" baseline="0">
                        <a:ln>
                          <a:noFill/>
                        </a:ln>
                        <a:solidFill>
                          <a:schemeClr val="tx1"/>
                        </a:solidFill>
                        <a:effectLst/>
                        <a:latin typeface="Arial" charset="0"/>
                        <a:ea typeface="ＭＳ Ｐゴシック" pitchFamily="-9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ＭＳ Ｐゴシック" pitchFamily="-94" charset="-128"/>
                        </a:defRPr>
                      </a:lvl1pPr>
                      <a:lvl2pPr marL="37931725" indent="-37474525">
                        <a:spcBef>
                          <a:spcPct val="20000"/>
                        </a:spcBef>
                        <a:defRPr sz="2400">
                          <a:solidFill>
                            <a:schemeClr val="tx1"/>
                          </a:solidFill>
                          <a:latin typeface="Arial" charset="0"/>
                          <a:ea typeface="ＭＳ Ｐゴシック" pitchFamily="-94" charset="-128"/>
                        </a:defRPr>
                      </a:lvl2pPr>
                      <a:lvl3pPr>
                        <a:spcBef>
                          <a:spcPct val="20000"/>
                        </a:spcBef>
                        <a:defRPr sz="2000">
                          <a:solidFill>
                            <a:schemeClr val="tx1"/>
                          </a:solidFill>
                          <a:latin typeface="Arial" charset="0"/>
                          <a:ea typeface="ＭＳ Ｐゴシック" pitchFamily="-94" charset="-128"/>
                        </a:defRPr>
                      </a:lvl3pPr>
                      <a:lvl4pPr>
                        <a:spcBef>
                          <a:spcPct val="20000"/>
                        </a:spcBef>
                        <a:defRPr>
                          <a:solidFill>
                            <a:schemeClr val="tx1"/>
                          </a:solidFill>
                          <a:latin typeface="Arial" charset="0"/>
                          <a:ea typeface="ＭＳ Ｐゴシック" pitchFamily="-94" charset="-128"/>
                        </a:defRPr>
                      </a:lvl4pPr>
                      <a:lvl5pPr>
                        <a:spcBef>
                          <a:spcPct val="20000"/>
                        </a:spcBef>
                        <a:defRPr>
                          <a:solidFill>
                            <a:schemeClr val="tx1"/>
                          </a:solidFill>
                          <a:latin typeface="Arial" charset="0"/>
                          <a:ea typeface="ＭＳ Ｐゴシック" pitchFamily="-94" charset="-128"/>
                        </a:defRPr>
                      </a:lvl5pPr>
                      <a:lvl6pPr marL="457200" eaLnBrk="0" fontAlgn="base" hangingPunct="0">
                        <a:spcBef>
                          <a:spcPct val="20000"/>
                        </a:spcBef>
                        <a:spcAft>
                          <a:spcPct val="0"/>
                        </a:spcAft>
                        <a:defRPr>
                          <a:solidFill>
                            <a:schemeClr val="tx1"/>
                          </a:solidFill>
                          <a:latin typeface="Arial" charset="0"/>
                          <a:ea typeface="ＭＳ Ｐゴシック" pitchFamily="-94" charset="-128"/>
                        </a:defRPr>
                      </a:lvl6pPr>
                      <a:lvl7pPr marL="914400" eaLnBrk="0" fontAlgn="base" hangingPunct="0">
                        <a:spcBef>
                          <a:spcPct val="20000"/>
                        </a:spcBef>
                        <a:spcAft>
                          <a:spcPct val="0"/>
                        </a:spcAft>
                        <a:defRPr>
                          <a:solidFill>
                            <a:schemeClr val="tx1"/>
                          </a:solidFill>
                          <a:latin typeface="Arial" charset="0"/>
                          <a:ea typeface="ＭＳ Ｐゴシック" pitchFamily="-94" charset="-128"/>
                        </a:defRPr>
                      </a:lvl7pPr>
                      <a:lvl8pPr marL="1371600" eaLnBrk="0" fontAlgn="base" hangingPunct="0">
                        <a:spcBef>
                          <a:spcPct val="20000"/>
                        </a:spcBef>
                        <a:spcAft>
                          <a:spcPct val="0"/>
                        </a:spcAft>
                        <a:defRPr>
                          <a:solidFill>
                            <a:schemeClr val="tx1"/>
                          </a:solidFill>
                          <a:latin typeface="Arial" charset="0"/>
                          <a:ea typeface="ＭＳ Ｐゴシック" pitchFamily="-94" charset="-128"/>
                        </a:defRPr>
                      </a:lvl8pPr>
                      <a:lvl9pPr marL="1828800" eaLnBrk="0" fontAlgn="base" hangingPunct="0">
                        <a:spcBef>
                          <a:spcPct val="20000"/>
                        </a:spcBef>
                        <a:spcAft>
                          <a:spcPct val="0"/>
                        </a:spcAft>
                        <a:defRPr>
                          <a:solidFill>
                            <a:schemeClr val="tx1"/>
                          </a:solidFill>
                          <a:latin typeface="Arial" charset="0"/>
                          <a:ea typeface="ＭＳ Ｐゴシック" pitchFamily="-9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Arial" charset="0"/>
                          <a:ea typeface="ＭＳ Ｐゴシック" pitchFamily="-94" charset="-128"/>
                          <a:cs typeface="Arial" charset="0"/>
                        </a:rPr>
                        <a:t>Post-Test Prob</a:t>
                      </a:r>
                      <a:endParaRPr kumimoji="0" lang="en-US" altLang="en-US" sz="1800" b="0" i="0" u="none" strike="noStrike" cap="none" normalizeH="0" baseline="0">
                        <a:ln>
                          <a:noFill/>
                        </a:ln>
                        <a:solidFill>
                          <a:schemeClr val="tx1"/>
                        </a:solidFill>
                        <a:effectLst/>
                        <a:latin typeface="Arial" charset="0"/>
                        <a:ea typeface="ＭＳ Ｐゴシック" pitchFamily="-9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74713">
                <a:tc>
                  <a:txBody>
                    <a:bodyPr/>
                    <a:lstStyle>
                      <a:lvl1pPr>
                        <a:spcBef>
                          <a:spcPct val="20000"/>
                        </a:spcBef>
                        <a:defRPr sz="2800">
                          <a:solidFill>
                            <a:schemeClr val="tx1"/>
                          </a:solidFill>
                          <a:latin typeface="Arial" charset="0"/>
                          <a:ea typeface="ＭＳ Ｐゴシック" pitchFamily="-94" charset="-128"/>
                        </a:defRPr>
                      </a:lvl1pPr>
                      <a:lvl2pPr marL="37931725" indent="-37474525">
                        <a:spcBef>
                          <a:spcPct val="20000"/>
                        </a:spcBef>
                        <a:defRPr sz="2400">
                          <a:solidFill>
                            <a:schemeClr val="tx1"/>
                          </a:solidFill>
                          <a:latin typeface="Arial" charset="0"/>
                          <a:ea typeface="ＭＳ Ｐゴシック" pitchFamily="-94" charset="-128"/>
                        </a:defRPr>
                      </a:lvl2pPr>
                      <a:lvl3pPr>
                        <a:spcBef>
                          <a:spcPct val="20000"/>
                        </a:spcBef>
                        <a:defRPr sz="2000">
                          <a:solidFill>
                            <a:schemeClr val="tx1"/>
                          </a:solidFill>
                          <a:latin typeface="Arial" charset="0"/>
                          <a:ea typeface="ＭＳ Ｐゴシック" pitchFamily="-94" charset="-128"/>
                        </a:defRPr>
                      </a:lvl3pPr>
                      <a:lvl4pPr>
                        <a:spcBef>
                          <a:spcPct val="20000"/>
                        </a:spcBef>
                        <a:defRPr>
                          <a:solidFill>
                            <a:schemeClr val="tx1"/>
                          </a:solidFill>
                          <a:latin typeface="Arial" charset="0"/>
                          <a:ea typeface="ＭＳ Ｐゴシック" pitchFamily="-94" charset="-128"/>
                        </a:defRPr>
                      </a:lvl4pPr>
                      <a:lvl5pPr>
                        <a:spcBef>
                          <a:spcPct val="20000"/>
                        </a:spcBef>
                        <a:defRPr>
                          <a:solidFill>
                            <a:schemeClr val="tx1"/>
                          </a:solidFill>
                          <a:latin typeface="Arial" charset="0"/>
                          <a:ea typeface="ＭＳ Ｐゴシック" pitchFamily="-94" charset="-128"/>
                        </a:defRPr>
                      </a:lvl5pPr>
                      <a:lvl6pPr marL="457200" eaLnBrk="0" fontAlgn="base" hangingPunct="0">
                        <a:spcBef>
                          <a:spcPct val="20000"/>
                        </a:spcBef>
                        <a:spcAft>
                          <a:spcPct val="0"/>
                        </a:spcAft>
                        <a:defRPr>
                          <a:solidFill>
                            <a:schemeClr val="tx1"/>
                          </a:solidFill>
                          <a:latin typeface="Arial" charset="0"/>
                          <a:ea typeface="ＭＳ Ｐゴシック" pitchFamily="-94" charset="-128"/>
                        </a:defRPr>
                      </a:lvl6pPr>
                      <a:lvl7pPr marL="914400" eaLnBrk="0" fontAlgn="base" hangingPunct="0">
                        <a:spcBef>
                          <a:spcPct val="20000"/>
                        </a:spcBef>
                        <a:spcAft>
                          <a:spcPct val="0"/>
                        </a:spcAft>
                        <a:defRPr>
                          <a:solidFill>
                            <a:schemeClr val="tx1"/>
                          </a:solidFill>
                          <a:latin typeface="Arial" charset="0"/>
                          <a:ea typeface="ＭＳ Ｐゴシック" pitchFamily="-94" charset="-128"/>
                        </a:defRPr>
                      </a:lvl7pPr>
                      <a:lvl8pPr marL="1371600" eaLnBrk="0" fontAlgn="base" hangingPunct="0">
                        <a:spcBef>
                          <a:spcPct val="20000"/>
                        </a:spcBef>
                        <a:spcAft>
                          <a:spcPct val="0"/>
                        </a:spcAft>
                        <a:defRPr>
                          <a:solidFill>
                            <a:schemeClr val="tx1"/>
                          </a:solidFill>
                          <a:latin typeface="Arial" charset="0"/>
                          <a:ea typeface="ＭＳ Ｐゴシック" pitchFamily="-94" charset="-128"/>
                        </a:defRPr>
                      </a:lvl8pPr>
                      <a:lvl9pPr marL="1828800" eaLnBrk="0" fontAlgn="base" hangingPunct="0">
                        <a:spcBef>
                          <a:spcPct val="20000"/>
                        </a:spcBef>
                        <a:spcAft>
                          <a:spcPct val="0"/>
                        </a:spcAft>
                        <a:defRPr>
                          <a:solidFill>
                            <a:schemeClr val="tx1"/>
                          </a:solidFill>
                          <a:latin typeface="Arial" charset="0"/>
                          <a:ea typeface="ＭＳ Ｐゴシック" pitchFamily="-9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chemeClr val="tx1"/>
                          </a:solidFill>
                          <a:effectLst/>
                          <a:latin typeface="Arial" charset="0"/>
                          <a:ea typeface="ＭＳ Ｐゴシック" pitchFamily="-94" charset="-128"/>
                          <a:cs typeface="Arial" charset="0"/>
                        </a:rPr>
                        <a:t>Pos</a:t>
                      </a:r>
                      <a:endParaRPr kumimoji="0" lang="en-US" altLang="en-US" sz="1800" b="0" i="0" u="none" strike="noStrike" cap="none" normalizeH="0" baseline="0">
                        <a:ln>
                          <a:noFill/>
                        </a:ln>
                        <a:solidFill>
                          <a:schemeClr val="tx1"/>
                        </a:solidFill>
                        <a:effectLst/>
                        <a:latin typeface="Arial" charset="0"/>
                        <a:ea typeface="ＭＳ Ｐゴシック" pitchFamily="-9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ＭＳ Ｐゴシック" pitchFamily="-94" charset="-128"/>
                        </a:defRPr>
                      </a:lvl1pPr>
                      <a:lvl2pPr marL="37931725" indent="-37474525">
                        <a:spcBef>
                          <a:spcPct val="20000"/>
                        </a:spcBef>
                        <a:defRPr sz="2400">
                          <a:solidFill>
                            <a:schemeClr val="tx1"/>
                          </a:solidFill>
                          <a:latin typeface="Arial" charset="0"/>
                          <a:ea typeface="ＭＳ Ｐゴシック" pitchFamily="-94" charset="-128"/>
                        </a:defRPr>
                      </a:lvl2pPr>
                      <a:lvl3pPr>
                        <a:spcBef>
                          <a:spcPct val="20000"/>
                        </a:spcBef>
                        <a:defRPr sz="2000">
                          <a:solidFill>
                            <a:schemeClr val="tx1"/>
                          </a:solidFill>
                          <a:latin typeface="Arial" charset="0"/>
                          <a:ea typeface="ＭＳ Ｐゴシック" pitchFamily="-94" charset="-128"/>
                        </a:defRPr>
                      </a:lvl3pPr>
                      <a:lvl4pPr>
                        <a:spcBef>
                          <a:spcPct val="20000"/>
                        </a:spcBef>
                        <a:defRPr>
                          <a:solidFill>
                            <a:schemeClr val="tx1"/>
                          </a:solidFill>
                          <a:latin typeface="Arial" charset="0"/>
                          <a:ea typeface="ＭＳ Ｐゴシック" pitchFamily="-94" charset="-128"/>
                        </a:defRPr>
                      </a:lvl4pPr>
                      <a:lvl5pPr>
                        <a:spcBef>
                          <a:spcPct val="20000"/>
                        </a:spcBef>
                        <a:defRPr>
                          <a:solidFill>
                            <a:schemeClr val="tx1"/>
                          </a:solidFill>
                          <a:latin typeface="Arial" charset="0"/>
                          <a:ea typeface="ＭＳ Ｐゴシック" pitchFamily="-94" charset="-128"/>
                        </a:defRPr>
                      </a:lvl5pPr>
                      <a:lvl6pPr marL="457200" eaLnBrk="0" fontAlgn="base" hangingPunct="0">
                        <a:spcBef>
                          <a:spcPct val="20000"/>
                        </a:spcBef>
                        <a:spcAft>
                          <a:spcPct val="0"/>
                        </a:spcAft>
                        <a:defRPr>
                          <a:solidFill>
                            <a:schemeClr val="tx1"/>
                          </a:solidFill>
                          <a:latin typeface="Arial" charset="0"/>
                          <a:ea typeface="ＭＳ Ｐゴシック" pitchFamily="-94" charset="-128"/>
                        </a:defRPr>
                      </a:lvl6pPr>
                      <a:lvl7pPr marL="914400" eaLnBrk="0" fontAlgn="base" hangingPunct="0">
                        <a:spcBef>
                          <a:spcPct val="20000"/>
                        </a:spcBef>
                        <a:spcAft>
                          <a:spcPct val="0"/>
                        </a:spcAft>
                        <a:defRPr>
                          <a:solidFill>
                            <a:schemeClr val="tx1"/>
                          </a:solidFill>
                          <a:latin typeface="Arial" charset="0"/>
                          <a:ea typeface="ＭＳ Ｐゴシック" pitchFamily="-94" charset="-128"/>
                        </a:defRPr>
                      </a:lvl7pPr>
                      <a:lvl8pPr marL="1371600" eaLnBrk="0" fontAlgn="base" hangingPunct="0">
                        <a:spcBef>
                          <a:spcPct val="20000"/>
                        </a:spcBef>
                        <a:spcAft>
                          <a:spcPct val="0"/>
                        </a:spcAft>
                        <a:defRPr>
                          <a:solidFill>
                            <a:schemeClr val="tx1"/>
                          </a:solidFill>
                          <a:latin typeface="Arial" charset="0"/>
                          <a:ea typeface="ＭＳ Ｐゴシック" pitchFamily="-94" charset="-128"/>
                        </a:defRPr>
                      </a:lvl8pPr>
                      <a:lvl9pPr marL="1828800" eaLnBrk="0" fontAlgn="base" hangingPunct="0">
                        <a:spcBef>
                          <a:spcPct val="20000"/>
                        </a:spcBef>
                        <a:spcAft>
                          <a:spcPct val="0"/>
                        </a:spcAft>
                        <a:defRPr>
                          <a:solidFill>
                            <a:schemeClr val="tx1"/>
                          </a:solidFill>
                          <a:latin typeface="Arial" charset="0"/>
                          <a:ea typeface="ＭＳ Ｐゴシック" pitchFamily="-9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000" b="1" i="0" u="none" strike="noStrike" cap="none" normalizeH="0" baseline="0" dirty="0" err="1">
                          <a:ln>
                            <a:noFill/>
                          </a:ln>
                          <a:solidFill>
                            <a:schemeClr val="tx1"/>
                          </a:solidFill>
                          <a:effectLst/>
                          <a:latin typeface="Arial" charset="0"/>
                          <a:ea typeface="ＭＳ Ｐゴシック" pitchFamily="-94" charset="-128"/>
                          <a:cs typeface="Arial" charset="0"/>
                        </a:rPr>
                        <a:t>Pos</a:t>
                      </a:r>
                      <a:endParaRPr kumimoji="0" lang="en-US" altLang="en-US" sz="1800" b="0" i="0" u="none" strike="noStrike" cap="none" normalizeH="0" baseline="0" dirty="0">
                        <a:ln>
                          <a:noFill/>
                        </a:ln>
                        <a:solidFill>
                          <a:schemeClr val="tx1"/>
                        </a:solidFill>
                        <a:effectLst/>
                        <a:latin typeface="Arial" charset="0"/>
                        <a:ea typeface="ＭＳ Ｐゴシック" pitchFamily="-9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ＭＳ Ｐゴシック" pitchFamily="-94" charset="-128"/>
                        </a:defRPr>
                      </a:lvl1pPr>
                      <a:lvl2pPr marL="37931725" indent="-37474525">
                        <a:spcBef>
                          <a:spcPct val="20000"/>
                        </a:spcBef>
                        <a:defRPr sz="2400">
                          <a:solidFill>
                            <a:schemeClr val="tx1"/>
                          </a:solidFill>
                          <a:latin typeface="Arial" charset="0"/>
                          <a:ea typeface="ＭＳ Ｐゴシック" pitchFamily="-94" charset="-128"/>
                        </a:defRPr>
                      </a:lvl2pPr>
                      <a:lvl3pPr>
                        <a:spcBef>
                          <a:spcPct val="20000"/>
                        </a:spcBef>
                        <a:defRPr sz="2000">
                          <a:solidFill>
                            <a:schemeClr val="tx1"/>
                          </a:solidFill>
                          <a:latin typeface="Arial" charset="0"/>
                          <a:ea typeface="ＭＳ Ｐゴシック" pitchFamily="-94" charset="-128"/>
                        </a:defRPr>
                      </a:lvl3pPr>
                      <a:lvl4pPr>
                        <a:spcBef>
                          <a:spcPct val="20000"/>
                        </a:spcBef>
                        <a:defRPr>
                          <a:solidFill>
                            <a:schemeClr val="tx1"/>
                          </a:solidFill>
                          <a:latin typeface="Arial" charset="0"/>
                          <a:ea typeface="ＭＳ Ｐゴシック" pitchFamily="-94" charset="-128"/>
                        </a:defRPr>
                      </a:lvl4pPr>
                      <a:lvl5pPr>
                        <a:spcBef>
                          <a:spcPct val="20000"/>
                        </a:spcBef>
                        <a:defRPr>
                          <a:solidFill>
                            <a:schemeClr val="tx1"/>
                          </a:solidFill>
                          <a:latin typeface="Arial" charset="0"/>
                          <a:ea typeface="ＭＳ Ｐゴシック" pitchFamily="-94" charset="-128"/>
                        </a:defRPr>
                      </a:lvl5pPr>
                      <a:lvl6pPr marL="457200" eaLnBrk="0" fontAlgn="base" hangingPunct="0">
                        <a:spcBef>
                          <a:spcPct val="20000"/>
                        </a:spcBef>
                        <a:spcAft>
                          <a:spcPct val="0"/>
                        </a:spcAft>
                        <a:defRPr>
                          <a:solidFill>
                            <a:schemeClr val="tx1"/>
                          </a:solidFill>
                          <a:latin typeface="Arial" charset="0"/>
                          <a:ea typeface="ＭＳ Ｐゴシック" pitchFamily="-94" charset="-128"/>
                        </a:defRPr>
                      </a:lvl6pPr>
                      <a:lvl7pPr marL="914400" eaLnBrk="0" fontAlgn="base" hangingPunct="0">
                        <a:spcBef>
                          <a:spcPct val="20000"/>
                        </a:spcBef>
                        <a:spcAft>
                          <a:spcPct val="0"/>
                        </a:spcAft>
                        <a:defRPr>
                          <a:solidFill>
                            <a:schemeClr val="tx1"/>
                          </a:solidFill>
                          <a:latin typeface="Arial" charset="0"/>
                          <a:ea typeface="ＭＳ Ｐゴシック" pitchFamily="-94" charset="-128"/>
                        </a:defRPr>
                      </a:lvl7pPr>
                      <a:lvl8pPr marL="1371600" eaLnBrk="0" fontAlgn="base" hangingPunct="0">
                        <a:spcBef>
                          <a:spcPct val="20000"/>
                        </a:spcBef>
                        <a:spcAft>
                          <a:spcPct val="0"/>
                        </a:spcAft>
                        <a:defRPr>
                          <a:solidFill>
                            <a:schemeClr val="tx1"/>
                          </a:solidFill>
                          <a:latin typeface="Arial" charset="0"/>
                          <a:ea typeface="ＭＳ Ｐゴシック" pitchFamily="-94" charset="-128"/>
                        </a:defRPr>
                      </a:lvl8pPr>
                      <a:lvl9pPr marL="1828800" eaLnBrk="0" fontAlgn="base" hangingPunct="0">
                        <a:spcBef>
                          <a:spcPct val="20000"/>
                        </a:spcBef>
                        <a:spcAft>
                          <a:spcPct val="0"/>
                        </a:spcAft>
                        <a:defRPr>
                          <a:solidFill>
                            <a:schemeClr val="tx1"/>
                          </a:solidFill>
                          <a:latin typeface="Arial" charset="0"/>
                          <a:ea typeface="ＭＳ Ｐゴシック" pitchFamily="-9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Arial" charset="0"/>
                          <a:ea typeface="ＭＳ Ｐゴシック" pitchFamily="-94" charset="-128"/>
                          <a:cs typeface="Arial" charset="0"/>
                        </a:rPr>
                        <a:t>69</a:t>
                      </a:r>
                      <a:endParaRPr kumimoji="0" lang="en-US" altLang="en-US" sz="1800" b="0" i="0" u="none" strike="noStrike" cap="none" normalizeH="0" baseline="0">
                        <a:ln>
                          <a:noFill/>
                        </a:ln>
                        <a:solidFill>
                          <a:schemeClr val="tx1"/>
                        </a:solidFill>
                        <a:effectLst/>
                        <a:latin typeface="Arial" charset="0"/>
                        <a:ea typeface="ＭＳ Ｐゴシック" pitchFamily="-9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ＭＳ Ｐゴシック" pitchFamily="-94" charset="-128"/>
                        </a:defRPr>
                      </a:lvl1pPr>
                      <a:lvl2pPr marL="37931725" indent="-37474525">
                        <a:spcBef>
                          <a:spcPct val="20000"/>
                        </a:spcBef>
                        <a:defRPr sz="2400">
                          <a:solidFill>
                            <a:schemeClr val="tx1"/>
                          </a:solidFill>
                          <a:latin typeface="Arial" charset="0"/>
                          <a:ea typeface="ＭＳ Ｐゴシック" pitchFamily="-94" charset="-128"/>
                        </a:defRPr>
                      </a:lvl2pPr>
                      <a:lvl3pPr>
                        <a:spcBef>
                          <a:spcPct val="20000"/>
                        </a:spcBef>
                        <a:defRPr sz="2000">
                          <a:solidFill>
                            <a:schemeClr val="tx1"/>
                          </a:solidFill>
                          <a:latin typeface="Arial" charset="0"/>
                          <a:ea typeface="ＭＳ Ｐゴシック" pitchFamily="-94" charset="-128"/>
                        </a:defRPr>
                      </a:lvl3pPr>
                      <a:lvl4pPr>
                        <a:spcBef>
                          <a:spcPct val="20000"/>
                        </a:spcBef>
                        <a:defRPr>
                          <a:solidFill>
                            <a:schemeClr val="tx1"/>
                          </a:solidFill>
                          <a:latin typeface="Arial" charset="0"/>
                          <a:ea typeface="ＭＳ Ｐゴシック" pitchFamily="-94" charset="-128"/>
                        </a:defRPr>
                      </a:lvl4pPr>
                      <a:lvl5pPr>
                        <a:spcBef>
                          <a:spcPct val="20000"/>
                        </a:spcBef>
                        <a:defRPr>
                          <a:solidFill>
                            <a:schemeClr val="tx1"/>
                          </a:solidFill>
                          <a:latin typeface="Arial" charset="0"/>
                          <a:ea typeface="ＭＳ Ｐゴシック" pitchFamily="-94" charset="-128"/>
                        </a:defRPr>
                      </a:lvl5pPr>
                      <a:lvl6pPr marL="457200" eaLnBrk="0" fontAlgn="base" hangingPunct="0">
                        <a:spcBef>
                          <a:spcPct val="20000"/>
                        </a:spcBef>
                        <a:spcAft>
                          <a:spcPct val="0"/>
                        </a:spcAft>
                        <a:defRPr>
                          <a:solidFill>
                            <a:schemeClr val="tx1"/>
                          </a:solidFill>
                          <a:latin typeface="Arial" charset="0"/>
                          <a:ea typeface="ＭＳ Ｐゴシック" pitchFamily="-94" charset="-128"/>
                        </a:defRPr>
                      </a:lvl6pPr>
                      <a:lvl7pPr marL="914400" eaLnBrk="0" fontAlgn="base" hangingPunct="0">
                        <a:spcBef>
                          <a:spcPct val="20000"/>
                        </a:spcBef>
                        <a:spcAft>
                          <a:spcPct val="0"/>
                        </a:spcAft>
                        <a:defRPr>
                          <a:solidFill>
                            <a:schemeClr val="tx1"/>
                          </a:solidFill>
                          <a:latin typeface="Arial" charset="0"/>
                          <a:ea typeface="ＭＳ Ｐゴシック" pitchFamily="-94" charset="-128"/>
                        </a:defRPr>
                      </a:lvl7pPr>
                      <a:lvl8pPr marL="1371600" eaLnBrk="0" fontAlgn="base" hangingPunct="0">
                        <a:spcBef>
                          <a:spcPct val="20000"/>
                        </a:spcBef>
                        <a:spcAft>
                          <a:spcPct val="0"/>
                        </a:spcAft>
                        <a:defRPr>
                          <a:solidFill>
                            <a:schemeClr val="tx1"/>
                          </a:solidFill>
                          <a:latin typeface="Arial" charset="0"/>
                          <a:ea typeface="ＭＳ Ｐゴシック" pitchFamily="-94" charset="-128"/>
                        </a:defRPr>
                      </a:lvl8pPr>
                      <a:lvl9pPr marL="1828800" eaLnBrk="0" fontAlgn="base" hangingPunct="0">
                        <a:spcBef>
                          <a:spcPct val="20000"/>
                        </a:spcBef>
                        <a:spcAft>
                          <a:spcPct val="0"/>
                        </a:spcAft>
                        <a:defRPr>
                          <a:solidFill>
                            <a:schemeClr val="tx1"/>
                          </a:solidFill>
                          <a:latin typeface="Arial" charset="0"/>
                          <a:ea typeface="ＭＳ Ｐゴシック" pitchFamily="-9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Arial" charset="0"/>
                          <a:ea typeface="ＭＳ Ｐゴシック" pitchFamily="-94" charset="-128"/>
                          <a:cs typeface="Arial" charset="0"/>
                        </a:rPr>
                        <a:t>0.81</a:t>
                      </a:r>
                      <a:endParaRPr kumimoji="0" lang="en-US" altLang="en-US" sz="1800" b="0" i="0" u="none" strike="noStrike" cap="none" normalizeH="0" baseline="0">
                        <a:ln>
                          <a:noFill/>
                        </a:ln>
                        <a:solidFill>
                          <a:schemeClr val="tx1"/>
                        </a:solidFill>
                        <a:effectLst/>
                        <a:latin typeface="Arial" charset="0"/>
                        <a:ea typeface="ＭＳ Ｐゴシック" pitchFamily="-9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74713">
                <a:tc>
                  <a:txBody>
                    <a:bodyPr/>
                    <a:lstStyle>
                      <a:lvl1pPr>
                        <a:spcBef>
                          <a:spcPct val="20000"/>
                        </a:spcBef>
                        <a:defRPr sz="2800">
                          <a:solidFill>
                            <a:schemeClr val="tx1"/>
                          </a:solidFill>
                          <a:latin typeface="Arial" charset="0"/>
                          <a:ea typeface="ＭＳ Ｐゴシック" pitchFamily="-94" charset="-128"/>
                        </a:defRPr>
                      </a:lvl1pPr>
                      <a:lvl2pPr marL="37931725" indent="-37474525">
                        <a:spcBef>
                          <a:spcPct val="20000"/>
                        </a:spcBef>
                        <a:defRPr sz="2400">
                          <a:solidFill>
                            <a:schemeClr val="tx1"/>
                          </a:solidFill>
                          <a:latin typeface="Arial" charset="0"/>
                          <a:ea typeface="ＭＳ Ｐゴシック" pitchFamily="-94" charset="-128"/>
                        </a:defRPr>
                      </a:lvl2pPr>
                      <a:lvl3pPr>
                        <a:spcBef>
                          <a:spcPct val="20000"/>
                        </a:spcBef>
                        <a:defRPr sz="2000">
                          <a:solidFill>
                            <a:schemeClr val="tx1"/>
                          </a:solidFill>
                          <a:latin typeface="Arial" charset="0"/>
                          <a:ea typeface="ＭＳ Ｐゴシック" pitchFamily="-94" charset="-128"/>
                        </a:defRPr>
                      </a:lvl3pPr>
                      <a:lvl4pPr>
                        <a:spcBef>
                          <a:spcPct val="20000"/>
                        </a:spcBef>
                        <a:defRPr>
                          <a:solidFill>
                            <a:schemeClr val="tx1"/>
                          </a:solidFill>
                          <a:latin typeface="Arial" charset="0"/>
                          <a:ea typeface="ＭＳ Ｐゴシック" pitchFamily="-94" charset="-128"/>
                        </a:defRPr>
                      </a:lvl4pPr>
                      <a:lvl5pPr>
                        <a:spcBef>
                          <a:spcPct val="20000"/>
                        </a:spcBef>
                        <a:defRPr>
                          <a:solidFill>
                            <a:schemeClr val="tx1"/>
                          </a:solidFill>
                          <a:latin typeface="Arial" charset="0"/>
                          <a:ea typeface="ＭＳ Ｐゴシック" pitchFamily="-94" charset="-128"/>
                        </a:defRPr>
                      </a:lvl5pPr>
                      <a:lvl6pPr marL="457200" eaLnBrk="0" fontAlgn="base" hangingPunct="0">
                        <a:spcBef>
                          <a:spcPct val="20000"/>
                        </a:spcBef>
                        <a:spcAft>
                          <a:spcPct val="0"/>
                        </a:spcAft>
                        <a:defRPr>
                          <a:solidFill>
                            <a:schemeClr val="tx1"/>
                          </a:solidFill>
                          <a:latin typeface="Arial" charset="0"/>
                          <a:ea typeface="ＭＳ Ｐゴシック" pitchFamily="-94" charset="-128"/>
                        </a:defRPr>
                      </a:lvl6pPr>
                      <a:lvl7pPr marL="914400" eaLnBrk="0" fontAlgn="base" hangingPunct="0">
                        <a:spcBef>
                          <a:spcPct val="20000"/>
                        </a:spcBef>
                        <a:spcAft>
                          <a:spcPct val="0"/>
                        </a:spcAft>
                        <a:defRPr>
                          <a:solidFill>
                            <a:schemeClr val="tx1"/>
                          </a:solidFill>
                          <a:latin typeface="Arial" charset="0"/>
                          <a:ea typeface="ＭＳ Ｐゴシック" pitchFamily="-94" charset="-128"/>
                        </a:defRPr>
                      </a:lvl7pPr>
                      <a:lvl8pPr marL="1371600" eaLnBrk="0" fontAlgn="base" hangingPunct="0">
                        <a:spcBef>
                          <a:spcPct val="20000"/>
                        </a:spcBef>
                        <a:spcAft>
                          <a:spcPct val="0"/>
                        </a:spcAft>
                        <a:defRPr>
                          <a:solidFill>
                            <a:schemeClr val="tx1"/>
                          </a:solidFill>
                          <a:latin typeface="Arial" charset="0"/>
                          <a:ea typeface="ＭＳ Ｐゴシック" pitchFamily="-94" charset="-128"/>
                        </a:defRPr>
                      </a:lvl8pPr>
                      <a:lvl9pPr marL="1828800" eaLnBrk="0" fontAlgn="base" hangingPunct="0">
                        <a:spcBef>
                          <a:spcPct val="20000"/>
                        </a:spcBef>
                        <a:spcAft>
                          <a:spcPct val="0"/>
                        </a:spcAft>
                        <a:defRPr>
                          <a:solidFill>
                            <a:schemeClr val="tx1"/>
                          </a:solidFill>
                          <a:latin typeface="Arial" charset="0"/>
                          <a:ea typeface="ＭＳ Ｐゴシック" pitchFamily="-9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chemeClr val="tx1"/>
                          </a:solidFill>
                          <a:effectLst/>
                          <a:latin typeface="Arial" charset="0"/>
                          <a:ea typeface="ＭＳ Ｐゴシック" pitchFamily="-94" charset="-128"/>
                          <a:cs typeface="Arial" charset="0"/>
                        </a:rPr>
                        <a:t>Neg</a:t>
                      </a:r>
                      <a:endParaRPr kumimoji="0" lang="en-US" altLang="en-US" sz="1800" b="0" i="0" u="none" strike="noStrike" cap="none" normalizeH="0" baseline="0">
                        <a:ln>
                          <a:noFill/>
                        </a:ln>
                        <a:solidFill>
                          <a:schemeClr val="tx1"/>
                        </a:solidFill>
                        <a:effectLst/>
                        <a:latin typeface="Arial" charset="0"/>
                        <a:ea typeface="ＭＳ Ｐゴシック" pitchFamily="-9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ＭＳ Ｐゴシック" pitchFamily="-94" charset="-128"/>
                        </a:defRPr>
                      </a:lvl1pPr>
                      <a:lvl2pPr marL="37931725" indent="-37474525">
                        <a:spcBef>
                          <a:spcPct val="20000"/>
                        </a:spcBef>
                        <a:defRPr sz="2400">
                          <a:solidFill>
                            <a:schemeClr val="tx1"/>
                          </a:solidFill>
                          <a:latin typeface="Arial" charset="0"/>
                          <a:ea typeface="ＭＳ Ｐゴシック" pitchFamily="-94" charset="-128"/>
                        </a:defRPr>
                      </a:lvl2pPr>
                      <a:lvl3pPr>
                        <a:spcBef>
                          <a:spcPct val="20000"/>
                        </a:spcBef>
                        <a:defRPr sz="2000">
                          <a:solidFill>
                            <a:schemeClr val="tx1"/>
                          </a:solidFill>
                          <a:latin typeface="Arial" charset="0"/>
                          <a:ea typeface="ＭＳ Ｐゴシック" pitchFamily="-94" charset="-128"/>
                        </a:defRPr>
                      </a:lvl3pPr>
                      <a:lvl4pPr>
                        <a:spcBef>
                          <a:spcPct val="20000"/>
                        </a:spcBef>
                        <a:defRPr>
                          <a:solidFill>
                            <a:schemeClr val="tx1"/>
                          </a:solidFill>
                          <a:latin typeface="Arial" charset="0"/>
                          <a:ea typeface="ＭＳ Ｐゴシック" pitchFamily="-94" charset="-128"/>
                        </a:defRPr>
                      </a:lvl4pPr>
                      <a:lvl5pPr>
                        <a:spcBef>
                          <a:spcPct val="20000"/>
                        </a:spcBef>
                        <a:defRPr>
                          <a:solidFill>
                            <a:schemeClr val="tx1"/>
                          </a:solidFill>
                          <a:latin typeface="Arial" charset="0"/>
                          <a:ea typeface="ＭＳ Ｐゴシック" pitchFamily="-94" charset="-128"/>
                        </a:defRPr>
                      </a:lvl5pPr>
                      <a:lvl6pPr marL="457200" eaLnBrk="0" fontAlgn="base" hangingPunct="0">
                        <a:spcBef>
                          <a:spcPct val="20000"/>
                        </a:spcBef>
                        <a:spcAft>
                          <a:spcPct val="0"/>
                        </a:spcAft>
                        <a:defRPr>
                          <a:solidFill>
                            <a:schemeClr val="tx1"/>
                          </a:solidFill>
                          <a:latin typeface="Arial" charset="0"/>
                          <a:ea typeface="ＭＳ Ｐゴシック" pitchFamily="-94" charset="-128"/>
                        </a:defRPr>
                      </a:lvl6pPr>
                      <a:lvl7pPr marL="914400" eaLnBrk="0" fontAlgn="base" hangingPunct="0">
                        <a:spcBef>
                          <a:spcPct val="20000"/>
                        </a:spcBef>
                        <a:spcAft>
                          <a:spcPct val="0"/>
                        </a:spcAft>
                        <a:defRPr>
                          <a:solidFill>
                            <a:schemeClr val="tx1"/>
                          </a:solidFill>
                          <a:latin typeface="Arial" charset="0"/>
                          <a:ea typeface="ＭＳ Ｐゴシック" pitchFamily="-94" charset="-128"/>
                        </a:defRPr>
                      </a:lvl7pPr>
                      <a:lvl8pPr marL="1371600" eaLnBrk="0" fontAlgn="base" hangingPunct="0">
                        <a:spcBef>
                          <a:spcPct val="20000"/>
                        </a:spcBef>
                        <a:spcAft>
                          <a:spcPct val="0"/>
                        </a:spcAft>
                        <a:defRPr>
                          <a:solidFill>
                            <a:schemeClr val="tx1"/>
                          </a:solidFill>
                          <a:latin typeface="Arial" charset="0"/>
                          <a:ea typeface="ＭＳ Ｐゴシック" pitchFamily="-94" charset="-128"/>
                        </a:defRPr>
                      </a:lvl8pPr>
                      <a:lvl9pPr marL="1828800" eaLnBrk="0" fontAlgn="base" hangingPunct="0">
                        <a:spcBef>
                          <a:spcPct val="20000"/>
                        </a:spcBef>
                        <a:spcAft>
                          <a:spcPct val="0"/>
                        </a:spcAft>
                        <a:defRPr>
                          <a:solidFill>
                            <a:schemeClr val="tx1"/>
                          </a:solidFill>
                          <a:latin typeface="Arial" charset="0"/>
                          <a:ea typeface="ＭＳ Ｐゴシック" pitchFamily="-9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chemeClr val="tx1"/>
                          </a:solidFill>
                          <a:effectLst/>
                          <a:latin typeface="Arial" charset="0"/>
                          <a:ea typeface="ＭＳ Ｐゴシック" pitchFamily="-94" charset="-128"/>
                          <a:cs typeface="Arial" charset="0"/>
                        </a:rPr>
                        <a:t>Pos</a:t>
                      </a:r>
                      <a:endParaRPr kumimoji="0" lang="en-US" altLang="en-US" sz="1800" b="0" i="0" u="none" strike="noStrike" cap="none" normalizeH="0" baseline="0">
                        <a:ln>
                          <a:noFill/>
                        </a:ln>
                        <a:solidFill>
                          <a:schemeClr val="tx1"/>
                        </a:solidFill>
                        <a:effectLst/>
                        <a:latin typeface="Arial" charset="0"/>
                        <a:ea typeface="ＭＳ Ｐゴシック" pitchFamily="-9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ＭＳ Ｐゴシック" pitchFamily="-94" charset="-128"/>
                        </a:defRPr>
                      </a:lvl1pPr>
                      <a:lvl2pPr marL="37931725" indent="-37474525">
                        <a:spcBef>
                          <a:spcPct val="20000"/>
                        </a:spcBef>
                        <a:defRPr sz="2400">
                          <a:solidFill>
                            <a:schemeClr val="tx1"/>
                          </a:solidFill>
                          <a:latin typeface="Arial" charset="0"/>
                          <a:ea typeface="ＭＳ Ｐゴシック" pitchFamily="-94" charset="-128"/>
                        </a:defRPr>
                      </a:lvl2pPr>
                      <a:lvl3pPr>
                        <a:spcBef>
                          <a:spcPct val="20000"/>
                        </a:spcBef>
                        <a:defRPr sz="2000">
                          <a:solidFill>
                            <a:schemeClr val="tx1"/>
                          </a:solidFill>
                          <a:latin typeface="Arial" charset="0"/>
                          <a:ea typeface="ＭＳ Ｐゴシック" pitchFamily="-94" charset="-128"/>
                        </a:defRPr>
                      </a:lvl3pPr>
                      <a:lvl4pPr>
                        <a:spcBef>
                          <a:spcPct val="20000"/>
                        </a:spcBef>
                        <a:defRPr>
                          <a:solidFill>
                            <a:schemeClr val="tx1"/>
                          </a:solidFill>
                          <a:latin typeface="Arial" charset="0"/>
                          <a:ea typeface="ＭＳ Ｐゴシック" pitchFamily="-94" charset="-128"/>
                        </a:defRPr>
                      </a:lvl4pPr>
                      <a:lvl5pPr>
                        <a:spcBef>
                          <a:spcPct val="20000"/>
                        </a:spcBef>
                        <a:defRPr>
                          <a:solidFill>
                            <a:schemeClr val="tx1"/>
                          </a:solidFill>
                          <a:latin typeface="Arial" charset="0"/>
                          <a:ea typeface="ＭＳ Ｐゴシック" pitchFamily="-94" charset="-128"/>
                        </a:defRPr>
                      </a:lvl5pPr>
                      <a:lvl6pPr marL="457200" eaLnBrk="0" fontAlgn="base" hangingPunct="0">
                        <a:spcBef>
                          <a:spcPct val="20000"/>
                        </a:spcBef>
                        <a:spcAft>
                          <a:spcPct val="0"/>
                        </a:spcAft>
                        <a:defRPr>
                          <a:solidFill>
                            <a:schemeClr val="tx1"/>
                          </a:solidFill>
                          <a:latin typeface="Arial" charset="0"/>
                          <a:ea typeface="ＭＳ Ｐゴシック" pitchFamily="-94" charset="-128"/>
                        </a:defRPr>
                      </a:lvl6pPr>
                      <a:lvl7pPr marL="914400" eaLnBrk="0" fontAlgn="base" hangingPunct="0">
                        <a:spcBef>
                          <a:spcPct val="20000"/>
                        </a:spcBef>
                        <a:spcAft>
                          <a:spcPct val="0"/>
                        </a:spcAft>
                        <a:defRPr>
                          <a:solidFill>
                            <a:schemeClr val="tx1"/>
                          </a:solidFill>
                          <a:latin typeface="Arial" charset="0"/>
                          <a:ea typeface="ＭＳ Ｐゴシック" pitchFamily="-94" charset="-128"/>
                        </a:defRPr>
                      </a:lvl7pPr>
                      <a:lvl8pPr marL="1371600" eaLnBrk="0" fontAlgn="base" hangingPunct="0">
                        <a:spcBef>
                          <a:spcPct val="20000"/>
                        </a:spcBef>
                        <a:spcAft>
                          <a:spcPct val="0"/>
                        </a:spcAft>
                        <a:defRPr>
                          <a:solidFill>
                            <a:schemeClr val="tx1"/>
                          </a:solidFill>
                          <a:latin typeface="Arial" charset="0"/>
                          <a:ea typeface="ＭＳ Ｐゴシック" pitchFamily="-94" charset="-128"/>
                        </a:defRPr>
                      </a:lvl8pPr>
                      <a:lvl9pPr marL="1828800" eaLnBrk="0" fontAlgn="base" hangingPunct="0">
                        <a:spcBef>
                          <a:spcPct val="20000"/>
                        </a:spcBef>
                        <a:spcAft>
                          <a:spcPct val="0"/>
                        </a:spcAft>
                        <a:defRPr>
                          <a:solidFill>
                            <a:schemeClr val="tx1"/>
                          </a:solidFill>
                          <a:latin typeface="Arial" charset="0"/>
                          <a:ea typeface="ＭＳ Ｐゴシック" pitchFamily="-9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Arial" charset="0"/>
                          <a:ea typeface="ＭＳ Ｐゴシック" pitchFamily="-94" charset="-128"/>
                          <a:cs typeface="Arial" charset="0"/>
                        </a:rPr>
                        <a:t>12</a:t>
                      </a:r>
                      <a:endParaRPr kumimoji="0" lang="en-US" altLang="en-US" sz="1800" b="0" i="0" u="none" strike="noStrike" cap="none" normalizeH="0" baseline="0">
                        <a:ln>
                          <a:noFill/>
                        </a:ln>
                        <a:solidFill>
                          <a:schemeClr val="tx1"/>
                        </a:solidFill>
                        <a:effectLst/>
                        <a:latin typeface="Arial" charset="0"/>
                        <a:ea typeface="ＭＳ Ｐゴシック" pitchFamily="-9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ＭＳ Ｐゴシック" pitchFamily="-94" charset="-128"/>
                        </a:defRPr>
                      </a:lvl1pPr>
                      <a:lvl2pPr marL="37931725" indent="-37474525">
                        <a:spcBef>
                          <a:spcPct val="20000"/>
                        </a:spcBef>
                        <a:defRPr sz="2400">
                          <a:solidFill>
                            <a:schemeClr val="tx1"/>
                          </a:solidFill>
                          <a:latin typeface="Arial" charset="0"/>
                          <a:ea typeface="ＭＳ Ｐゴシック" pitchFamily="-94" charset="-128"/>
                        </a:defRPr>
                      </a:lvl2pPr>
                      <a:lvl3pPr>
                        <a:spcBef>
                          <a:spcPct val="20000"/>
                        </a:spcBef>
                        <a:defRPr sz="2000">
                          <a:solidFill>
                            <a:schemeClr val="tx1"/>
                          </a:solidFill>
                          <a:latin typeface="Arial" charset="0"/>
                          <a:ea typeface="ＭＳ Ｐゴシック" pitchFamily="-94" charset="-128"/>
                        </a:defRPr>
                      </a:lvl3pPr>
                      <a:lvl4pPr>
                        <a:spcBef>
                          <a:spcPct val="20000"/>
                        </a:spcBef>
                        <a:defRPr>
                          <a:solidFill>
                            <a:schemeClr val="tx1"/>
                          </a:solidFill>
                          <a:latin typeface="Arial" charset="0"/>
                          <a:ea typeface="ＭＳ Ｐゴシック" pitchFamily="-94" charset="-128"/>
                        </a:defRPr>
                      </a:lvl4pPr>
                      <a:lvl5pPr>
                        <a:spcBef>
                          <a:spcPct val="20000"/>
                        </a:spcBef>
                        <a:defRPr>
                          <a:solidFill>
                            <a:schemeClr val="tx1"/>
                          </a:solidFill>
                          <a:latin typeface="Arial" charset="0"/>
                          <a:ea typeface="ＭＳ Ｐゴシック" pitchFamily="-94" charset="-128"/>
                        </a:defRPr>
                      </a:lvl5pPr>
                      <a:lvl6pPr marL="457200" eaLnBrk="0" fontAlgn="base" hangingPunct="0">
                        <a:spcBef>
                          <a:spcPct val="20000"/>
                        </a:spcBef>
                        <a:spcAft>
                          <a:spcPct val="0"/>
                        </a:spcAft>
                        <a:defRPr>
                          <a:solidFill>
                            <a:schemeClr val="tx1"/>
                          </a:solidFill>
                          <a:latin typeface="Arial" charset="0"/>
                          <a:ea typeface="ＭＳ Ｐゴシック" pitchFamily="-94" charset="-128"/>
                        </a:defRPr>
                      </a:lvl6pPr>
                      <a:lvl7pPr marL="914400" eaLnBrk="0" fontAlgn="base" hangingPunct="0">
                        <a:spcBef>
                          <a:spcPct val="20000"/>
                        </a:spcBef>
                        <a:spcAft>
                          <a:spcPct val="0"/>
                        </a:spcAft>
                        <a:defRPr>
                          <a:solidFill>
                            <a:schemeClr val="tx1"/>
                          </a:solidFill>
                          <a:latin typeface="Arial" charset="0"/>
                          <a:ea typeface="ＭＳ Ｐゴシック" pitchFamily="-94" charset="-128"/>
                        </a:defRPr>
                      </a:lvl7pPr>
                      <a:lvl8pPr marL="1371600" eaLnBrk="0" fontAlgn="base" hangingPunct="0">
                        <a:spcBef>
                          <a:spcPct val="20000"/>
                        </a:spcBef>
                        <a:spcAft>
                          <a:spcPct val="0"/>
                        </a:spcAft>
                        <a:defRPr>
                          <a:solidFill>
                            <a:schemeClr val="tx1"/>
                          </a:solidFill>
                          <a:latin typeface="Arial" charset="0"/>
                          <a:ea typeface="ＭＳ Ｐゴシック" pitchFamily="-94" charset="-128"/>
                        </a:defRPr>
                      </a:lvl8pPr>
                      <a:lvl9pPr marL="1828800" eaLnBrk="0" fontAlgn="base" hangingPunct="0">
                        <a:spcBef>
                          <a:spcPct val="20000"/>
                        </a:spcBef>
                        <a:spcAft>
                          <a:spcPct val="0"/>
                        </a:spcAft>
                        <a:defRPr>
                          <a:solidFill>
                            <a:schemeClr val="tx1"/>
                          </a:solidFill>
                          <a:latin typeface="Arial" charset="0"/>
                          <a:ea typeface="ＭＳ Ｐゴシック" pitchFamily="-9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Arial" charset="0"/>
                          <a:ea typeface="ＭＳ Ｐゴシック" pitchFamily="-94" charset="-128"/>
                          <a:cs typeface="Arial" charset="0"/>
                        </a:rPr>
                        <a:t>0.43</a:t>
                      </a:r>
                      <a:endParaRPr kumimoji="0" lang="en-US" altLang="en-US" sz="1800" b="0" i="0" u="none" strike="noStrike" cap="none" normalizeH="0" baseline="0">
                        <a:ln>
                          <a:noFill/>
                        </a:ln>
                        <a:solidFill>
                          <a:schemeClr val="tx1"/>
                        </a:solidFill>
                        <a:effectLst/>
                        <a:latin typeface="Arial" charset="0"/>
                        <a:ea typeface="ＭＳ Ｐゴシック" pitchFamily="-9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73125">
                <a:tc>
                  <a:txBody>
                    <a:bodyPr/>
                    <a:lstStyle>
                      <a:lvl1pPr>
                        <a:spcBef>
                          <a:spcPct val="20000"/>
                        </a:spcBef>
                        <a:defRPr sz="2800">
                          <a:solidFill>
                            <a:schemeClr val="tx1"/>
                          </a:solidFill>
                          <a:latin typeface="Arial" charset="0"/>
                          <a:ea typeface="ＭＳ Ｐゴシック" pitchFamily="-94" charset="-128"/>
                        </a:defRPr>
                      </a:lvl1pPr>
                      <a:lvl2pPr marL="37931725" indent="-37474525">
                        <a:spcBef>
                          <a:spcPct val="20000"/>
                        </a:spcBef>
                        <a:defRPr sz="2400">
                          <a:solidFill>
                            <a:schemeClr val="tx1"/>
                          </a:solidFill>
                          <a:latin typeface="Arial" charset="0"/>
                          <a:ea typeface="ＭＳ Ｐゴシック" pitchFamily="-94" charset="-128"/>
                        </a:defRPr>
                      </a:lvl2pPr>
                      <a:lvl3pPr>
                        <a:spcBef>
                          <a:spcPct val="20000"/>
                        </a:spcBef>
                        <a:defRPr sz="2000">
                          <a:solidFill>
                            <a:schemeClr val="tx1"/>
                          </a:solidFill>
                          <a:latin typeface="Arial" charset="0"/>
                          <a:ea typeface="ＭＳ Ｐゴシック" pitchFamily="-94" charset="-128"/>
                        </a:defRPr>
                      </a:lvl3pPr>
                      <a:lvl4pPr>
                        <a:spcBef>
                          <a:spcPct val="20000"/>
                        </a:spcBef>
                        <a:defRPr>
                          <a:solidFill>
                            <a:schemeClr val="tx1"/>
                          </a:solidFill>
                          <a:latin typeface="Arial" charset="0"/>
                          <a:ea typeface="ＭＳ Ｐゴシック" pitchFamily="-94" charset="-128"/>
                        </a:defRPr>
                      </a:lvl4pPr>
                      <a:lvl5pPr>
                        <a:spcBef>
                          <a:spcPct val="20000"/>
                        </a:spcBef>
                        <a:defRPr>
                          <a:solidFill>
                            <a:schemeClr val="tx1"/>
                          </a:solidFill>
                          <a:latin typeface="Arial" charset="0"/>
                          <a:ea typeface="ＭＳ Ｐゴシック" pitchFamily="-94" charset="-128"/>
                        </a:defRPr>
                      </a:lvl5pPr>
                      <a:lvl6pPr marL="457200" eaLnBrk="0" fontAlgn="base" hangingPunct="0">
                        <a:spcBef>
                          <a:spcPct val="20000"/>
                        </a:spcBef>
                        <a:spcAft>
                          <a:spcPct val="0"/>
                        </a:spcAft>
                        <a:defRPr>
                          <a:solidFill>
                            <a:schemeClr val="tx1"/>
                          </a:solidFill>
                          <a:latin typeface="Arial" charset="0"/>
                          <a:ea typeface="ＭＳ Ｐゴシック" pitchFamily="-94" charset="-128"/>
                        </a:defRPr>
                      </a:lvl6pPr>
                      <a:lvl7pPr marL="914400" eaLnBrk="0" fontAlgn="base" hangingPunct="0">
                        <a:spcBef>
                          <a:spcPct val="20000"/>
                        </a:spcBef>
                        <a:spcAft>
                          <a:spcPct val="0"/>
                        </a:spcAft>
                        <a:defRPr>
                          <a:solidFill>
                            <a:schemeClr val="tx1"/>
                          </a:solidFill>
                          <a:latin typeface="Arial" charset="0"/>
                          <a:ea typeface="ＭＳ Ｐゴシック" pitchFamily="-94" charset="-128"/>
                        </a:defRPr>
                      </a:lvl7pPr>
                      <a:lvl8pPr marL="1371600" eaLnBrk="0" fontAlgn="base" hangingPunct="0">
                        <a:spcBef>
                          <a:spcPct val="20000"/>
                        </a:spcBef>
                        <a:spcAft>
                          <a:spcPct val="0"/>
                        </a:spcAft>
                        <a:defRPr>
                          <a:solidFill>
                            <a:schemeClr val="tx1"/>
                          </a:solidFill>
                          <a:latin typeface="Arial" charset="0"/>
                          <a:ea typeface="ＭＳ Ｐゴシック" pitchFamily="-94" charset="-128"/>
                        </a:defRPr>
                      </a:lvl8pPr>
                      <a:lvl9pPr marL="1828800" eaLnBrk="0" fontAlgn="base" hangingPunct="0">
                        <a:spcBef>
                          <a:spcPct val="20000"/>
                        </a:spcBef>
                        <a:spcAft>
                          <a:spcPct val="0"/>
                        </a:spcAft>
                        <a:defRPr>
                          <a:solidFill>
                            <a:schemeClr val="tx1"/>
                          </a:solidFill>
                          <a:latin typeface="Arial" charset="0"/>
                          <a:ea typeface="ＭＳ Ｐゴシック" pitchFamily="-9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chemeClr val="tx1"/>
                          </a:solidFill>
                          <a:effectLst/>
                          <a:latin typeface="Arial" charset="0"/>
                          <a:ea typeface="ＭＳ Ｐゴシック" pitchFamily="-94" charset="-128"/>
                          <a:cs typeface="Arial" charset="0"/>
                        </a:rPr>
                        <a:t>Pos</a:t>
                      </a:r>
                      <a:endParaRPr kumimoji="0" lang="en-US" altLang="en-US" sz="1800" b="0" i="0" u="none" strike="noStrike" cap="none" normalizeH="0" baseline="0">
                        <a:ln>
                          <a:noFill/>
                        </a:ln>
                        <a:solidFill>
                          <a:schemeClr val="tx1"/>
                        </a:solidFill>
                        <a:effectLst/>
                        <a:latin typeface="Arial" charset="0"/>
                        <a:ea typeface="ＭＳ Ｐゴシック" pitchFamily="-9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ＭＳ Ｐゴシック" pitchFamily="-94" charset="-128"/>
                        </a:defRPr>
                      </a:lvl1pPr>
                      <a:lvl2pPr marL="37931725" indent="-37474525">
                        <a:spcBef>
                          <a:spcPct val="20000"/>
                        </a:spcBef>
                        <a:defRPr sz="2400">
                          <a:solidFill>
                            <a:schemeClr val="tx1"/>
                          </a:solidFill>
                          <a:latin typeface="Arial" charset="0"/>
                          <a:ea typeface="ＭＳ Ｐゴシック" pitchFamily="-94" charset="-128"/>
                        </a:defRPr>
                      </a:lvl2pPr>
                      <a:lvl3pPr>
                        <a:spcBef>
                          <a:spcPct val="20000"/>
                        </a:spcBef>
                        <a:defRPr sz="2000">
                          <a:solidFill>
                            <a:schemeClr val="tx1"/>
                          </a:solidFill>
                          <a:latin typeface="Arial" charset="0"/>
                          <a:ea typeface="ＭＳ Ｐゴシック" pitchFamily="-94" charset="-128"/>
                        </a:defRPr>
                      </a:lvl3pPr>
                      <a:lvl4pPr>
                        <a:spcBef>
                          <a:spcPct val="20000"/>
                        </a:spcBef>
                        <a:defRPr>
                          <a:solidFill>
                            <a:schemeClr val="tx1"/>
                          </a:solidFill>
                          <a:latin typeface="Arial" charset="0"/>
                          <a:ea typeface="ＭＳ Ｐゴシック" pitchFamily="-94" charset="-128"/>
                        </a:defRPr>
                      </a:lvl4pPr>
                      <a:lvl5pPr>
                        <a:spcBef>
                          <a:spcPct val="20000"/>
                        </a:spcBef>
                        <a:defRPr>
                          <a:solidFill>
                            <a:schemeClr val="tx1"/>
                          </a:solidFill>
                          <a:latin typeface="Arial" charset="0"/>
                          <a:ea typeface="ＭＳ Ｐゴシック" pitchFamily="-94" charset="-128"/>
                        </a:defRPr>
                      </a:lvl5pPr>
                      <a:lvl6pPr marL="457200" eaLnBrk="0" fontAlgn="base" hangingPunct="0">
                        <a:spcBef>
                          <a:spcPct val="20000"/>
                        </a:spcBef>
                        <a:spcAft>
                          <a:spcPct val="0"/>
                        </a:spcAft>
                        <a:defRPr>
                          <a:solidFill>
                            <a:schemeClr val="tx1"/>
                          </a:solidFill>
                          <a:latin typeface="Arial" charset="0"/>
                          <a:ea typeface="ＭＳ Ｐゴシック" pitchFamily="-94" charset="-128"/>
                        </a:defRPr>
                      </a:lvl6pPr>
                      <a:lvl7pPr marL="914400" eaLnBrk="0" fontAlgn="base" hangingPunct="0">
                        <a:spcBef>
                          <a:spcPct val="20000"/>
                        </a:spcBef>
                        <a:spcAft>
                          <a:spcPct val="0"/>
                        </a:spcAft>
                        <a:defRPr>
                          <a:solidFill>
                            <a:schemeClr val="tx1"/>
                          </a:solidFill>
                          <a:latin typeface="Arial" charset="0"/>
                          <a:ea typeface="ＭＳ Ｐゴシック" pitchFamily="-94" charset="-128"/>
                        </a:defRPr>
                      </a:lvl7pPr>
                      <a:lvl8pPr marL="1371600" eaLnBrk="0" fontAlgn="base" hangingPunct="0">
                        <a:spcBef>
                          <a:spcPct val="20000"/>
                        </a:spcBef>
                        <a:spcAft>
                          <a:spcPct val="0"/>
                        </a:spcAft>
                        <a:defRPr>
                          <a:solidFill>
                            <a:schemeClr val="tx1"/>
                          </a:solidFill>
                          <a:latin typeface="Arial" charset="0"/>
                          <a:ea typeface="ＭＳ Ｐゴシック" pitchFamily="-94" charset="-128"/>
                        </a:defRPr>
                      </a:lvl8pPr>
                      <a:lvl9pPr marL="1828800" eaLnBrk="0" fontAlgn="base" hangingPunct="0">
                        <a:spcBef>
                          <a:spcPct val="20000"/>
                        </a:spcBef>
                        <a:spcAft>
                          <a:spcPct val="0"/>
                        </a:spcAft>
                        <a:defRPr>
                          <a:solidFill>
                            <a:schemeClr val="tx1"/>
                          </a:solidFill>
                          <a:latin typeface="Arial" charset="0"/>
                          <a:ea typeface="ＭＳ Ｐゴシック" pitchFamily="-9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chemeClr val="tx1"/>
                          </a:solidFill>
                          <a:effectLst/>
                          <a:latin typeface="Arial" charset="0"/>
                          <a:ea typeface="ＭＳ Ｐゴシック" pitchFamily="-94" charset="-128"/>
                          <a:cs typeface="Arial" charset="0"/>
                        </a:rPr>
                        <a:t>Neg</a:t>
                      </a:r>
                      <a:endParaRPr kumimoji="0" lang="en-US" altLang="en-US" sz="1800" b="0" i="0" u="none" strike="noStrike" cap="none" normalizeH="0" baseline="0">
                        <a:ln>
                          <a:noFill/>
                        </a:ln>
                        <a:solidFill>
                          <a:schemeClr val="tx1"/>
                        </a:solidFill>
                        <a:effectLst/>
                        <a:latin typeface="Arial" charset="0"/>
                        <a:ea typeface="ＭＳ Ｐゴシック" pitchFamily="-9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ＭＳ Ｐゴシック" pitchFamily="-94" charset="-128"/>
                        </a:defRPr>
                      </a:lvl1pPr>
                      <a:lvl2pPr marL="37931725" indent="-37474525">
                        <a:spcBef>
                          <a:spcPct val="20000"/>
                        </a:spcBef>
                        <a:defRPr sz="2400">
                          <a:solidFill>
                            <a:schemeClr val="tx1"/>
                          </a:solidFill>
                          <a:latin typeface="Arial" charset="0"/>
                          <a:ea typeface="ＭＳ Ｐゴシック" pitchFamily="-94" charset="-128"/>
                        </a:defRPr>
                      </a:lvl2pPr>
                      <a:lvl3pPr>
                        <a:spcBef>
                          <a:spcPct val="20000"/>
                        </a:spcBef>
                        <a:defRPr sz="2000">
                          <a:solidFill>
                            <a:schemeClr val="tx1"/>
                          </a:solidFill>
                          <a:latin typeface="Arial" charset="0"/>
                          <a:ea typeface="ＭＳ Ｐゴシック" pitchFamily="-94" charset="-128"/>
                        </a:defRPr>
                      </a:lvl3pPr>
                      <a:lvl4pPr>
                        <a:spcBef>
                          <a:spcPct val="20000"/>
                        </a:spcBef>
                        <a:defRPr>
                          <a:solidFill>
                            <a:schemeClr val="tx1"/>
                          </a:solidFill>
                          <a:latin typeface="Arial" charset="0"/>
                          <a:ea typeface="ＭＳ Ｐゴシック" pitchFamily="-94" charset="-128"/>
                        </a:defRPr>
                      </a:lvl4pPr>
                      <a:lvl5pPr>
                        <a:spcBef>
                          <a:spcPct val="20000"/>
                        </a:spcBef>
                        <a:defRPr>
                          <a:solidFill>
                            <a:schemeClr val="tx1"/>
                          </a:solidFill>
                          <a:latin typeface="Arial" charset="0"/>
                          <a:ea typeface="ＭＳ Ｐゴシック" pitchFamily="-94" charset="-128"/>
                        </a:defRPr>
                      </a:lvl5pPr>
                      <a:lvl6pPr marL="457200" eaLnBrk="0" fontAlgn="base" hangingPunct="0">
                        <a:spcBef>
                          <a:spcPct val="20000"/>
                        </a:spcBef>
                        <a:spcAft>
                          <a:spcPct val="0"/>
                        </a:spcAft>
                        <a:defRPr>
                          <a:solidFill>
                            <a:schemeClr val="tx1"/>
                          </a:solidFill>
                          <a:latin typeface="Arial" charset="0"/>
                          <a:ea typeface="ＭＳ Ｐゴシック" pitchFamily="-94" charset="-128"/>
                        </a:defRPr>
                      </a:lvl6pPr>
                      <a:lvl7pPr marL="914400" eaLnBrk="0" fontAlgn="base" hangingPunct="0">
                        <a:spcBef>
                          <a:spcPct val="20000"/>
                        </a:spcBef>
                        <a:spcAft>
                          <a:spcPct val="0"/>
                        </a:spcAft>
                        <a:defRPr>
                          <a:solidFill>
                            <a:schemeClr val="tx1"/>
                          </a:solidFill>
                          <a:latin typeface="Arial" charset="0"/>
                          <a:ea typeface="ＭＳ Ｐゴシック" pitchFamily="-94" charset="-128"/>
                        </a:defRPr>
                      </a:lvl7pPr>
                      <a:lvl8pPr marL="1371600" eaLnBrk="0" fontAlgn="base" hangingPunct="0">
                        <a:spcBef>
                          <a:spcPct val="20000"/>
                        </a:spcBef>
                        <a:spcAft>
                          <a:spcPct val="0"/>
                        </a:spcAft>
                        <a:defRPr>
                          <a:solidFill>
                            <a:schemeClr val="tx1"/>
                          </a:solidFill>
                          <a:latin typeface="Arial" charset="0"/>
                          <a:ea typeface="ＭＳ Ｐゴシック" pitchFamily="-94" charset="-128"/>
                        </a:defRPr>
                      </a:lvl8pPr>
                      <a:lvl9pPr marL="1828800" eaLnBrk="0" fontAlgn="base" hangingPunct="0">
                        <a:spcBef>
                          <a:spcPct val="20000"/>
                        </a:spcBef>
                        <a:spcAft>
                          <a:spcPct val="0"/>
                        </a:spcAft>
                        <a:defRPr>
                          <a:solidFill>
                            <a:schemeClr val="tx1"/>
                          </a:solidFill>
                          <a:latin typeface="Arial" charset="0"/>
                          <a:ea typeface="ＭＳ Ｐゴシック" pitchFamily="-9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Arial" charset="0"/>
                          <a:ea typeface="ＭＳ Ｐゴシック" pitchFamily="-94" charset="-128"/>
                          <a:cs typeface="Arial" charset="0"/>
                        </a:rPr>
                        <a:t>1.9</a:t>
                      </a:r>
                      <a:endParaRPr kumimoji="0" lang="en-US" altLang="en-US" sz="1800" b="0" i="0" u="none" strike="noStrike" cap="none" normalizeH="0" baseline="0">
                        <a:ln>
                          <a:noFill/>
                        </a:ln>
                        <a:solidFill>
                          <a:schemeClr val="tx1"/>
                        </a:solidFill>
                        <a:effectLst/>
                        <a:latin typeface="Arial" charset="0"/>
                        <a:ea typeface="ＭＳ Ｐゴシック" pitchFamily="-9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ＭＳ Ｐゴシック" pitchFamily="-94" charset="-128"/>
                        </a:defRPr>
                      </a:lvl1pPr>
                      <a:lvl2pPr marL="37931725" indent="-37474525">
                        <a:spcBef>
                          <a:spcPct val="20000"/>
                        </a:spcBef>
                        <a:defRPr sz="2400">
                          <a:solidFill>
                            <a:schemeClr val="tx1"/>
                          </a:solidFill>
                          <a:latin typeface="Arial" charset="0"/>
                          <a:ea typeface="ＭＳ Ｐゴシック" pitchFamily="-94" charset="-128"/>
                        </a:defRPr>
                      </a:lvl2pPr>
                      <a:lvl3pPr>
                        <a:spcBef>
                          <a:spcPct val="20000"/>
                        </a:spcBef>
                        <a:defRPr sz="2000">
                          <a:solidFill>
                            <a:schemeClr val="tx1"/>
                          </a:solidFill>
                          <a:latin typeface="Arial" charset="0"/>
                          <a:ea typeface="ＭＳ Ｐゴシック" pitchFamily="-94" charset="-128"/>
                        </a:defRPr>
                      </a:lvl3pPr>
                      <a:lvl4pPr>
                        <a:spcBef>
                          <a:spcPct val="20000"/>
                        </a:spcBef>
                        <a:defRPr>
                          <a:solidFill>
                            <a:schemeClr val="tx1"/>
                          </a:solidFill>
                          <a:latin typeface="Arial" charset="0"/>
                          <a:ea typeface="ＭＳ Ｐゴシック" pitchFamily="-94" charset="-128"/>
                        </a:defRPr>
                      </a:lvl4pPr>
                      <a:lvl5pPr>
                        <a:spcBef>
                          <a:spcPct val="20000"/>
                        </a:spcBef>
                        <a:defRPr>
                          <a:solidFill>
                            <a:schemeClr val="tx1"/>
                          </a:solidFill>
                          <a:latin typeface="Arial" charset="0"/>
                          <a:ea typeface="ＭＳ Ｐゴシック" pitchFamily="-94" charset="-128"/>
                        </a:defRPr>
                      </a:lvl5pPr>
                      <a:lvl6pPr marL="457200" eaLnBrk="0" fontAlgn="base" hangingPunct="0">
                        <a:spcBef>
                          <a:spcPct val="20000"/>
                        </a:spcBef>
                        <a:spcAft>
                          <a:spcPct val="0"/>
                        </a:spcAft>
                        <a:defRPr>
                          <a:solidFill>
                            <a:schemeClr val="tx1"/>
                          </a:solidFill>
                          <a:latin typeface="Arial" charset="0"/>
                          <a:ea typeface="ＭＳ Ｐゴシック" pitchFamily="-94" charset="-128"/>
                        </a:defRPr>
                      </a:lvl6pPr>
                      <a:lvl7pPr marL="914400" eaLnBrk="0" fontAlgn="base" hangingPunct="0">
                        <a:spcBef>
                          <a:spcPct val="20000"/>
                        </a:spcBef>
                        <a:spcAft>
                          <a:spcPct val="0"/>
                        </a:spcAft>
                        <a:defRPr>
                          <a:solidFill>
                            <a:schemeClr val="tx1"/>
                          </a:solidFill>
                          <a:latin typeface="Arial" charset="0"/>
                          <a:ea typeface="ＭＳ Ｐゴシック" pitchFamily="-94" charset="-128"/>
                        </a:defRPr>
                      </a:lvl7pPr>
                      <a:lvl8pPr marL="1371600" eaLnBrk="0" fontAlgn="base" hangingPunct="0">
                        <a:spcBef>
                          <a:spcPct val="20000"/>
                        </a:spcBef>
                        <a:spcAft>
                          <a:spcPct val="0"/>
                        </a:spcAft>
                        <a:defRPr>
                          <a:solidFill>
                            <a:schemeClr val="tx1"/>
                          </a:solidFill>
                          <a:latin typeface="Arial" charset="0"/>
                          <a:ea typeface="ＭＳ Ｐゴシック" pitchFamily="-94" charset="-128"/>
                        </a:defRPr>
                      </a:lvl8pPr>
                      <a:lvl9pPr marL="1828800" eaLnBrk="0" fontAlgn="base" hangingPunct="0">
                        <a:spcBef>
                          <a:spcPct val="20000"/>
                        </a:spcBef>
                        <a:spcAft>
                          <a:spcPct val="0"/>
                        </a:spcAft>
                        <a:defRPr>
                          <a:solidFill>
                            <a:schemeClr val="tx1"/>
                          </a:solidFill>
                          <a:latin typeface="Arial" charset="0"/>
                          <a:ea typeface="ＭＳ Ｐゴシック" pitchFamily="-9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Arial" charset="0"/>
                          <a:ea typeface="ＭＳ Ｐゴシック" pitchFamily="-94" charset="-128"/>
                          <a:cs typeface="Arial" charset="0"/>
                        </a:rPr>
                        <a:t>0.11</a:t>
                      </a:r>
                      <a:endParaRPr kumimoji="0" lang="en-US" altLang="en-US" sz="1800" b="0" i="0" u="none" strike="noStrike" cap="none" normalizeH="0" baseline="0">
                        <a:ln>
                          <a:noFill/>
                        </a:ln>
                        <a:solidFill>
                          <a:schemeClr val="tx1"/>
                        </a:solidFill>
                        <a:effectLst/>
                        <a:latin typeface="Arial" charset="0"/>
                        <a:ea typeface="ＭＳ Ｐゴシック" pitchFamily="-9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74713">
                <a:tc>
                  <a:txBody>
                    <a:bodyPr/>
                    <a:lstStyle>
                      <a:lvl1pPr>
                        <a:spcBef>
                          <a:spcPct val="20000"/>
                        </a:spcBef>
                        <a:defRPr sz="2800">
                          <a:solidFill>
                            <a:schemeClr val="tx1"/>
                          </a:solidFill>
                          <a:latin typeface="Arial" charset="0"/>
                          <a:ea typeface="ＭＳ Ｐゴシック" pitchFamily="-94" charset="-128"/>
                        </a:defRPr>
                      </a:lvl1pPr>
                      <a:lvl2pPr marL="37931725" indent="-37474525">
                        <a:spcBef>
                          <a:spcPct val="20000"/>
                        </a:spcBef>
                        <a:defRPr sz="2400">
                          <a:solidFill>
                            <a:schemeClr val="tx1"/>
                          </a:solidFill>
                          <a:latin typeface="Arial" charset="0"/>
                          <a:ea typeface="ＭＳ Ｐゴシック" pitchFamily="-94" charset="-128"/>
                        </a:defRPr>
                      </a:lvl2pPr>
                      <a:lvl3pPr>
                        <a:spcBef>
                          <a:spcPct val="20000"/>
                        </a:spcBef>
                        <a:defRPr sz="2000">
                          <a:solidFill>
                            <a:schemeClr val="tx1"/>
                          </a:solidFill>
                          <a:latin typeface="Arial" charset="0"/>
                          <a:ea typeface="ＭＳ Ｐゴシック" pitchFamily="-94" charset="-128"/>
                        </a:defRPr>
                      </a:lvl3pPr>
                      <a:lvl4pPr>
                        <a:spcBef>
                          <a:spcPct val="20000"/>
                        </a:spcBef>
                        <a:defRPr>
                          <a:solidFill>
                            <a:schemeClr val="tx1"/>
                          </a:solidFill>
                          <a:latin typeface="Arial" charset="0"/>
                          <a:ea typeface="ＭＳ Ｐゴシック" pitchFamily="-94" charset="-128"/>
                        </a:defRPr>
                      </a:lvl4pPr>
                      <a:lvl5pPr>
                        <a:spcBef>
                          <a:spcPct val="20000"/>
                        </a:spcBef>
                        <a:defRPr>
                          <a:solidFill>
                            <a:schemeClr val="tx1"/>
                          </a:solidFill>
                          <a:latin typeface="Arial" charset="0"/>
                          <a:ea typeface="ＭＳ Ｐゴシック" pitchFamily="-94" charset="-128"/>
                        </a:defRPr>
                      </a:lvl5pPr>
                      <a:lvl6pPr marL="457200" eaLnBrk="0" fontAlgn="base" hangingPunct="0">
                        <a:spcBef>
                          <a:spcPct val="20000"/>
                        </a:spcBef>
                        <a:spcAft>
                          <a:spcPct val="0"/>
                        </a:spcAft>
                        <a:defRPr>
                          <a:solidFill>
                            <a:schemeClr val="tx1"/>
                          </a:solidFill>
                          <a:latin typeface="Arial" charset="0"/>
                          <a:ea typeface="ＭＳ Ｐゴシック" pitchFamily="-94" charset="-128"/>
                        </a:defRPr>
                      </a:lvl6pPr>
                      <a:lvl7pPr marL="914400" eaLnBrk="0" fontAlgn="base" hangingPunct="0">
                        <a:spcBef>
                          <a:spcPct val="20000"/>
                        </a:spcBef>
                        <a:spcAft>
                          <a:spcPct val="0"/>
                        </a:spcAft>
                        <a:defRPr>
                          <a:solidFill>
                            <a:schemeClr val="tx1"/>
                          </a:solidFill>
                          <a:latin typeface="Arial" charset="0"/>
                          <a:ea typeface="ＭＳ Ｐゴシック" pitchFamily="-94" charset="-128"/>
                        </a:defRPr>
                      </a:lvl7pPr>
                      <a:lvl8pPr marL="1371600" eaLnBrk="0" fontAlgn="base" hangingPunct="0">
                        <a:spcBef>
                          <a:spcPct val="20000"/>
                        </a:spcBef>
                        <a:spcAft>
                          <a:spcPct val="0"/>
                        </a:spcAft>
                        <a:defRPr>
                          <a:solidFill>
                            <a:schemeClr val="tx1"/>
                          </a:solidFill>
                          <a:latin typeface="Arial" charset="0"/>
                          <a:ea typeface="ＭＳ Ｐゴシック" pitchFamily="-94" charset="-128"/>
                        </a:defRPr>
                      </a:lvl8pPr>
                      <a:lvl9pPr marL="1828800" eaLnBrk="0" fontAlgn="base" hangingPunct="0">
                        <a:spcBef>
                          <a:spcPct val="20000"/>
                        </a:spcBef>
                        <a:spcAft>
                          <a:spcPct val="0"/>
                        </a:spcAft>
                        <a:defRPr>
                          <a:solidFill>
                            <a:schemeClr val="tx1"/>
                          </a:solidFill>
                          <a:latin typeface="Arial" charset="0"/>
                          <a:ea typeface="ＭＳ Ｐゴシック" pitchFamily="-9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FF0000"/>
                          </a:solidFill>
                          <a:effectLst/>
                          <a:latin typeface="Arial" charset="0"/>
                          <a:ea typeface="ＭＳ Ｐゴシック" pitchFamily="-94" charset="-128"/>
                          <a:cs typeface="Arial" charset="0"/>
                        </a:rPr>
                        <a:t>Neg</a:t>
                      </a:r>
                      <a:endParaRPr kumimoji="0" lang="en-US" altLang="en-US" sz="1800" b="0" i="0" u="none" strike="noStrike" cap="none" normalizeH="0" baseline="0">
                        <a:ln>
                          <a:noFill/>
                        </a:ln>
                        <a:solidFill>
                          <a:schemeClr val="tx1"/>
                        </a:solidFill>
                        <a:effectLst/>
                        <a:latin typeface="Arial" charset="0"/>
                        <a:ea typeface="ＭＳ Ｐゴシック" pitchFamily="-9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ＭＳ Ｐゴシック" pitchFamily="-94" charset="-128"/>
                        </a:defRPr>
                      </a:lvl1pPr>
                      <a:lvl2pPr marL="37931725" indent="-37474525">
                        <a:spcBef>
                          <a:spcPct val="20000"/>
                        </a:spcBef>
                        <a:defRPr sz="2400">
                          <a:solidFill>
                            <a:schemeClr val="tx1"/>
                          </a:solidFill>
                          <a:latin typeface="Arial" charset="0"/>
                          <a:ea typeface="ＭＳ Ｐゴシック" pitchFamily="-94" charset="-128"/>
                        </a:defRPr>
                      </a:lvl2pPr>
                      <a:lvl3pPr>
                        <a:spcBef>
                          <a:spcPct val="20000"/>
                        </a:spcBef>
                        <a:defRPr sz="2000">
                          <a:solidFill>
                            <a:schemeClr val="tx1"/>
                          </a:solidFill>
                          <a:latin typeface="Arial" charset="0"/>
                          <a:ea typeface="ＭＳ Ｐゴシック" pitchFamily="-94" charset="-128"/>
                        </a:defRPr>
                      </a:lvl3pPr>
                      <a:lvl4pPr>
                        <a:spcBef>
                          <a:spcPct val="20000"/>
                        </a:spcBef>
                        <a:defRPr>
                          <a:solidFill>
                            <a:schemeClr val="tx1"/>
                          </a:solidFill>
                          <a:latin typeface="Arial" charset="0"/>
                          <a:ea typeface="ＭＳ Ｐゴシック" pitchFamily="-94" charset="-128"/>
                        </a:defRPr>
                      </a:lvl4pPr>
                      <a:lvl5pPr>
                        <a:spcBef>
                          <a:spcPct val="20000"/>
                        </a:spcBef>
                        <a:defRPr>
                          <a:solidFill>
                            <a:schemeClr val="tx1"/>
                          </a:solidFill>
                          <a:latin typeface="Arial" charset="0"/>
                          <a:ea typeface="ＭＳ Ｐゴシック" pitchFamily="-94" charset="-128"/>
                        </a:defRPr>
                      </a:lvl5pPr>
                      <a:lvl6pPr marL="457200" eaLnBrk="0" fontAlgn="base" hangingPunct="0">
                        <a:spcBef>
                          <a:spcPct val="20000"/>
                        </a:spcBef>
                        <a:spcAft>
                          <a:spcPct val="0"/>
                        </a:spcAft>
                        <a:defRPr>
                          <a:solidFill>
                            <a:schemeClr val="tx1"/>
                          </a:solidFill>
                          <a:latin typeface="Arial" charset="0"/>
                          <a:ea typeface="ＭＳ Ｐゴシック" pitchFamily="-94" charset="-128"/>
                        </a:defRPr>
                      </a:lvl6pPr>
                      <a:lvl7pPr marL="914400" eaLnBrk="0" fontAlgn="base" hangingPunct="0">
                        <a:spcBef>
                          <a:spcPct val="20000"/>
                        </a:spcBef>
                        <a:spcAft>
                          <a:spcPct val="0"/>
                        </a:spcAft>
                        <a:defRPr>
                          <a:solidFill>
                            <a:schemeClr val="tx1"/>
                          </a:solidFill>
                          <a:latin typeface="Arial" charset="0"/>
                          <a:ea typeface="ＭＳ Ｐゴシック" pitchFamily="-94" charset="-128"/>
                        </a:defRPr>
                      </a:lvl7pPr>
                      <a:lvl8pPr marL="1371600" eaLnBrk="0" fontAlgn="base" hangingPunct="0">
                        <a:spcBef>
                          <a:spcPct val="20000"/>
                        </a:spcBef>
                        <a:spcAft>
                          <a:spcPct val="0"/>
                        </a:spcAft>
                        <a:defRPr>
                          <a:solidFill>
                            <a:schemeClr val="tx1"/>
                          </a:solidFill>
                          <a:latin typeface="Arial" charset="0"/>
                          <a:ea typeface="ＭＳ Ｐゴシック" pitchFamily="-94" charset="-128"/>
                        </a:defRPr>
                      </a:lvl8pPr>
                      <a:lvl9pPr marL="1828800" eaLnBrk="0" fontAlgn="base" hangingPunct="0">
                        <a:spcBef>
                          <a:spcPct val="20000"/>
                        </a:spcBef>
                        <a:spcAft>
                          <a:spcPct val="0"/>
                        </a:spcAft>
                        <a:defRPr>
                          <a:solidFill>
                            <a:schemeClr val="tx1"/>
                          </a:solidFill>
                          <a:latin typeface="Arial" charset="0"/>
                          <a:ea typeface="ＭＳ Ｐゴシック" pitchFamily="-9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FF0000"/>
                          </a:solidFill>
                          <a:effectLst/>
                          <a:latin typeface="Arial" charset="0"/>
                          <a:ea typeface="ＭＳ Ｐゴシック" pitchFamily="-94" charset="-128"/>
                          <a:cs typeface="Arial" charset="0"/>
                        </a:rPr>
                        <a:t>Neg</a:t>
                      </a:r>
                      <a:endParaRPr kumimoji="0" lang="en-US" altLang="en-US" sz="1800" b="0" i="0" u="none" strike="noStrike" cap="none" normalizeH="0" baseline="0">
                        <a:ln>
                          <a:noFill/>
                        </a:ln>
                        <a:solidFill>
                          <a:schemeClr val="tx1"/>
                        </a:solidFill>
                        <a:effectLst/>
                        <a:latin typeface="Arial" charset="0"/>
                        <a:ea typeface="ＭＳ Ｐゴシック" pitchFamily="-9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ＭＳ Ｐゴシック" pitchFamily="-94" charset="-128"/>
                        </a:defRPr>
                      </a:lvl1pPr>
                      <a:lvl2pPr marL="37931725" indent="-37474525">
                        <a:spcBef>
                          <a:spcPct val="20000"/>
                        </a:spcBef>
                        <a:defRPr sz="2400">
                          <a:solidFill>
                            <a:schemeClr val="tx1"/>
                          </a:solidFill>
                          <a:latin typeface="Arial" charset="0"/>
                          <a:ea typeface="ＭＳ Ｐゴシック" pitchFamily="-94" charset="-128"/>
                        </a:defRPr>
                      </a:lvl2pPr>
                      <a:lvl3pPr>
                        <a:spcBef>
                          <a:spcPct val="20000"/>
                        </a:spcBef>
                        <a:defRPr sz="2000">
                          <a:solidFill>
                            <a:schemeClr val="tx1"/>
                          </a:solidFill>
                          <a:latin typeface="Arial" charset="0"/>
                          <a:ea typeface="ＭＳ Ｐゴシック" pitchFamily="-94" charset="-128"/>
                        </a:defRPr>
                      </a:lvl3pPr>
                      <a:lvl4pPr>
                        <a:spcBef>
                          <a:spcPct val="20000"/>
                        </a:spcBef>
                        <a:defRPr>
                          <a:solidFill>
                            <a:schemeClr val="tx1"/>
                          </a:solidFill>
                          <a:latin typeface="Arial" charset="0"/>
                          <a:ea typeface="ＭＳ Ｐゴシック" pitchFamily="-94" charset="-128"/>
                        </a:defRPr>
                      </a:lvl4pPr>
                      <a:lvl5pPr>
                        <a:spcBef>
                          <a:spcPct val="20000"/>
                        </a:spcBef>
                        <a:defRPr>
                          <a:solidFill>
                            <a:schemeClr val="tx1"/>
                          </a:solidFill>
                          <a:latin typeface="Arial" charset="0"/>
                          <a:ea typeface="ＭＳ Ｐゴシック" pitchFamily="-94" charset="-128"/>
                        </a:defRPr>
                      </a:lvl5pPr>
                      <a:lvl6pPr marL="457200" eaLnBrk="0" fontAlgn="base" hangingPunct="0">
                        <a:spcBef>
                          <a:spcPct val="20000"/>
                        </a:spcBef>
                        <a:spcAft>
                          <a:spcPct val="0"/>
                        </a:spcAft>
                        <a:defRPr>
                          <a:solidFill>
                            <a:schemeClr val="tx1"/>
                          </a:solidFill>
                          <a:latin typeface="Arial" charset="0"/>
                          <a:ea typeface="ＭＳ Ｐゴシック" pitchFamily="-94" charset="-128"/>
                        </a:defRPr>
                      </a:lvl6pPr>
                      <a:lvl7pPr marL="914400" eaLnBrk="0" fontAlgn="base" hangingPunct="0">
                        <a:spcBef>
                          <a:spcPct val="20000"/>
                        </a:spcBef>
                        <a:spcAft>
                          <a:spcPct val="0"/>
                        </a:spcAft>
                        <a:defRPr>
                          <a:solidFill>
                            <a:schemeClr val="tx1"/>
                          </a:solidFill>
                          <a:latin typeface="Arial" charset="0"/>
                          <a:ea typeface="ＭＳ Ｐゴシック" pitchFamily="-94" charset="-128"/>
                        </a:defRPr>
                      </a:lvl7pPr>
                      <a:lvl8pPr marL="1371600" eaLnBrk="0" fontAlgn="base" hangingPunct="0">
                        <a:spcBef>
                          <a:spcPct val="20000"/>
                        </a:spcBef>
                        <a:spcAft>
                          <a:spcPct val="0"/>
                        </a:spcAft>
                        <a:defRPr>
                          <a:solidFill>
                            <a:schemeClr val="tx1"/>
                          </a:solidFill>
                          <a:latin typeface="Arial" charset="0"/>
                          <a:ea typeface="ＭＳ Ｐゴシック" pitchFamily="-94" charset="-128"/>
                        </a:defRPr>
                      </a:lvl8pPr>
                      <a:lvl9pPr marL="1828800" eaLnBrk="0" fontAlgn="base" hangingPunct="0">
                        <a:spcBef>
                          <a:spcPct val="20000"/>
                        </a:spcBef>
                        <a:spcAft>
                          <a:spcPct val="0"/>
                        </a:spcAft>
                        <a:defRPr>
                          <a:solidFill>
                            <a:schemeClr val="tx1"/>
                          </a:solidFill>
                          <a:latin typeface="Arial" charset="0"/>
                          <a:ea typeface="ＭＳ Ｐゴシック" pitchFamily="-9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FF0000"/>
                          </a:solidFill>
                          <a:effectLst/>
                          <a:latin typeface="Arial" charset="0"/>
                          <a:ea typeface="ＭＳ Ｐゴシック" pitchFamily="-94" charset="-128"/>
                          <a:cs typeface="Arial" charset="0"/>
                        </a:rPr>
                        <a:t>0.2</a:t>
                      </a:r>
                      <a:endParaRPr kumimoji="0" lang="en-US" altLang="en-US" sz="1800" b="0" i="0" u="none" strike="noStrike" cap="none" normalizeH="0" baseline="0">
                        <a:ln>
                          <a:noFill/>
                        </a:ln>
                        <a:solidFill>
                          <a:schemeClr val="tx1"/>
                        </a:solidFill>
                        <a:effectLst/>
                        <a:latin typeface="Arial" charset="0"/>
                        <a:ea typeface="ＭＳ Ｐゴシック" pitchFamily="-9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ＭＳ Ｐゴシック" pitchFamily="-94" charset="-128"/>
                        </a:defRPr>
                      </a:lvl1pPr>
                      <a:lvl2pPr marL="37931725" indent="-37474525">
                        <a:spcBef>
                          <a:spcPct val="20000"/>
                        </a:spcBef>
                        <a:defRPr sz="2400">
                          <a:solidFill>
                            <a:schemeClr val="tx1"/>
                          </a:solidFill>
                          <a:latin typeface="Arial" charset="0"/>
                          <a:ea typeface="ＭＳ Ｐゴシック" pitchFamily="-94" charset="-128"/>
                        </a:defRPr>
                      </a:lvl2pPr>
                      <a:lvl3pPr>
                        <a:spcBef>
                          <a:spcPct val="20000"/>
                        </a:spcBef>
                        <a:defRPr sz="2000">
                          <a:solidFill>
                            <a:schemeClr val="tx1"/>
                          </a:solidFill>
                          <a:latin typeface="Arial" charset="0"/>
                          <a:ea typeface="ＭＳ Ｐゴシック" pitchFamily="-94" charset="-128"/>
                        </a:defRPr>
                      </a:lvl3pPr>
                      <a:lvl4pPr>
                        <a:spcBef>
                          <a:spcPct val="20000"/>
                        </a:spcBef>
                        <a:defRPr>
                          <a:solidFill>
                            <a:schemeClr val="tx1"/>
                          </a:solidFill>
                          <a:latin typeface="Arial" charset="0"/>
                          <a:ea typeface="ＭＳ Ｐゴシック" pitchFamily="-94" charset="-128"/>
                        </a:defRPr>
                      </a:lvl4pPr>
                      <a:lvl5pPr>
                        <a:spcBef>
                          <a:spcPct val="20000"/>
                        </a:spcBef>
                        <a:defRPr>
                          <a:solidFill>
                            <a:schemeClr val="tx1"/>
                          </a:solidFill>
                          <a:latin typeface="Arial" charset="0"/>
                          <a:ea typeface="ＭＳ Ｐゴシック" pitchFamily="-94" charset="-128"/>
                        </a:defRPr>
                      </a:lvl5pPr>
                      <a:lvl6pPr marL="457200" eaLnBrk="0" fontAlgn="base" hangingPunct="0">
                        <a:spcBef>
                          <a:spcPct val="20000"/>
                        </a:spcBef>
                        <a:spcAft>
                          <a:spcPct val="0"/>
                        </a:spcAft>
                        <a:defRPr>
                          <a:solidFill>
                            <a:schemeClr val="tx1"/>
                          </a:solidFill>
                          <a:latin typeface="Arial" charset="0"/>
                          <a:ea typeface="ＭＳ Ｐゴシック" pitchFamily="-94" charset="-128"/>
                        </a:defRPr>
                      </a:lvl6pPr>
                      <a:lvl7pPr marL="914400" eaLnBrk="0" fontAlgn="base" hangingPunct="0">
                        <a:spcBef>
                          <a:spcPct val="20000"/>
                        </a:spcBef>
                        <a:spcAft>
                          <a:spcPct val="0"/>
                        </a:spcAft>
                        <a:defRPr>
                          <a:solidFill>
                            <a:schemeClr val="tx1"/>
                          </a:solidFill>
                          <a:latin typeface="Arial" charset="0"/>
                          <a:ea typeface="ＭＳ Ｐゴシック" pitchFamily="-94" charset="-128"/>
                        </a:defRPr>
                      </a:lvl7pPr>
                      <a:lvl8pPr marL="1371600" eaLnBrk="0" fontAlgn="base" hangingPunct="0">
                        <a:spcBef>
                          <a:spcPct val="20000"/>
                        </a:spcBef>
                        <a:spcAft>
                          <a:spcPct val="0"/>
                        </a:spcAft>
                        <a:defRPr>
                          <a:solidFill>
                            <a:schemeClr val="tx1"/>
                          </a:solidFill>
                          <a:latin typeface="Arial" charset="0"/>
                          <a:ea typeface="ＭＳ Ｐゴシック" pitchFamily="-94" charset="-128"/>
                        </a:defRPr>
                      </a:lvl8pPr>
                      <a:lvl9pPr marL="1828800" eaLnBrk="0" fontAlgn="base" hangingPunct="0">
                        <a:spcBef>
                          <a:spcPct val="20000"/>
                        </a:spcBef>
                        <a:spcAft>
                          <a:spcPct val="0"/>
                        </a:spcAft>
                        <a:defRPr>
                          <a:solidFill>
                            <a:schemeClr val="tx1"/>
                          </a:solidFill>
                          <a:latin typeface="Arial" charset="0"/>
                          <a:ea typeface="ＭＳ Ｐゴシック" pitchFamily="-9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FF0000"/>
                          </a:solidFill>
                          <a:effectLst/>
                          <a:latin typeface="Arial" charset="0"/>
                          <a:ea typeface="ＭＳ Ｐゴシック" pitchFamily="-94" charset="-128"/>
                          <a:cs typeface="Arial" charset="0"/>
                        </a:rPr>
                        <a:t>0.01</a:t>
                      </a:r>
                      <a:endParaRPr kumimoji="0" lang="en-US" altLang="en-US" sz="1800" b="0" i="0" u="none" strike="noStrike" cap="none" normalizeH="0" baseline="0" dirty="0">
                        <a:ln>
                          <a:noFill/>
                        </a:ln>
                        <a:solidFill>
                          <a:schemeClr val="tx1"/>
                        </a:solidFill>
                        <a:effectLst/>
                        <a:latin typeface="Arial" charset="0"/>
                        <a:ea typeface="ＭＳ Ｐゴシック" pitchFamily="-9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90146" name="Text Box 35"/>
          <p:cNvSpPr txBox="1">
            <a:spLocks noChangeArrowheads="1"/>
          </p:cNvSpPr>
          <p:nvPr/>
        </p:nvSpPr>
        <p:spPr bwMode="auto">
          <a:xfrm>
            <a:off x="304800" y="1676400"/>
            <a:ext cx="3810000" cy="1552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ct val="50000"/>
              </a:spcBef>
            </a:pPr>
            <a:r>
              <a:rPr lang="en-US">
                <a:latin typeface="Arial" charset="0"/>
              </a:rPr>
              <a:t>Assume</a:t>
            </a:r>
          </a:p>
          <a:p>
            <a:pPr eaLnBrk="1" hangingPunct="1">
              <a:spcBef>
                <a:spcPct val="50000"/>
              </a:spcBef>
              <a:buFontTx/>
              <a:buChar char="•"/>
            </a:pPr>
            <a:r>
              <a:rPr lang="en-US">
                <a:latin typeface="Arial" charset="0"/>
              </a:rPr>
              <a:t> Pre-test probability = 6%</a:t>
            </a:r>
          </a:p>
          <a:p>
            <a:pPr eaLnBrk="1" hangingPunct="1">
              <a:spcBef>
                <a:spcPct val="50000"/>
              </a:spcBef>
              <a:buFontTx/>
              <a:buChar char="•"/>
            </a:pPr>
            <a:r>
              <a:rPr lang="en-US">
                <a:latin typeface="Arial" charset="0"/>
              </a:rPr>
              <a:t> Threshold for CVS is 2%</a:t>
            </a:r>
          </a:p>
        </p:txBody>
      </p:sp>
      <p:sp>
        <p:nvSpPr>
          <p:cNvPr id="90147" name="Slide Number Placeholder 1"/>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83A2D4C0-7BD6-9743-A197-EF23029C0183}" type="slidenum">
              <a:rPr lang="en-US" sz="1400">
                <a:latin typeface="Arial" charset="0"/>
              </a:rPr>
              <a:pPr/>
              <a:t>43</a:t>
            </a:fld>
            <a:endParaRPr lang="en-US" sz="1400">
              <a:latin typeface="Arial" charset="0"/>
            </a:endParaRPr>
          </a:p>
        </p:txBody>
      </p:sp>
    </p:spTree>
    <p:extLst>
      <p:ext uri="{BB962C8B-B14F-4D97-AF65-F5344CB8AC3E}">
        <p14:creationId xmlns:p14="http://schemas.microsoft.com/office/powerpoint/2010/main" val="25736427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ChangeArrowheads="1"/>
          </p:cNvSpPr>
          <p:nvPr>
            <p:ph type="title"/>
          </p:nvPr>
        </p:nvSpPr>
        <p:spPr/>
        <p:txBody>
          <a:bodyPr/>
          <a:lstStyle/>
          <a:p>
            <a:pPr eaLnBrk="1" hangingPunct="1"/>
            <a:r>
              <a:rPr lang="en-US" sz="4000">
                <a:latin typeface="Tahoma" charset="0"/>
                <a:ea typeface="ＭＳ Ｐゴシック" charset="0"/>
              </a:rPr>
              <a:t>Determine LR for Each Result Combination</a:t>
            </a:r>
          </a:p>
        </p:txBody>
      </p:sp>
      <p:sp>
        <p:nvSpPr>
          <p:cNvPr id="92162" name="Text Box 3"/>
          <p:cNvSpPr txBox="1">
            <a:spLocks noChangeArrowheads="1"/>
          </p:cNvSpPr>
          <p:nvPr/>
        </p:nvSpPr>
        <p:spPr bwMode="auto">
          <a:xfrm>
            <a:off x="1143000" y="2133600"/>
            <a:ext cx="7620000" cy="210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ct val="50000"/>
              </a:spcBef>
            </a:pPr>
            <a:r>
              <a:rPr lang="en-US">
                <a:latin typeface="Arial" charset="0"/>
              </a:rPr>
              <a:t>2 dichotomous tests: 4 combinations</a:t>
            </a:r>
          </a:p>
          <a:p>
            <a:pPr eaLnBrk="1" hangingPunct="1">
              <a:spcBef>
                <a:spcPct val="50000"/>
              </a:spcBef>
            </a:pPr>
            <a:r>
              <a:rPr lang="en-US">
                <a:latin typeface="Arial" charset="0"/>
              </a:rPr>
              <a:t>3 dichotomous tests: 8 combinations</a:t>
            </a:r>
          </a:p>
          <a:p>
            <a:pPr eaLnBrk="1" hangingPunct="1">
              <a:spcBef>
                <a:spcPct val="50000"/>
              </a:spcBef>
            </a:pPr>
            <a:r>
              <a:rPr lang="en-US">
                <a:latin typeface="Arial" charset="0"/>
              </a:rPr>
              <a:t>4 dichotomous tests: 16 combinations</a:t>
            </a:r>
          </a:p>
          <a:p>
            <a:pPr eaLnBrk="1" hangingPunct="1">
              <a:spcBef>
                <a:spcPct val="50000"/>
              </a:spcBef>
            </a:pPr>
            <a:r>
              <a:rPr lang="en-US">
                <a:latin typeface="Arial" charset="0"/>
              </a:rPr>
              <a:t>Etc.</a:t>
            </a:r>
          </a:p>
        </p:txBody>
      </p:sp>
      <p:sp>
        <p:nvSpPr>
          <p:cNvPr id="92163" name="Text Box 4"/>
          <p:cNvSpPr txBox="1">
            <a:spLocks noChangeArrowheads="1"/>
          </p:cNvSpPr>
          <p:nvPr/>
        </p:nvSpPr>
        <p:spPr bwMode="auto">
          <a:xfrm>
            <a:off x="1143000" y="4572000"/>
            <a:ext cx="7848600" cy="1552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ct val="50000"/>
              </a:spcBef>
            </a:pPr>
            <a:r>
              <a:rPr lang="en-US">
                <a:latin typeface="Arial" charset="0"/>
              </a:rPr>
              <a:t>2 3-level tests: 9 combinations</a:t>
            </a:r>
          </a:p>
          <a:p>
            <a:pPr eaLnBrk="1" hangingPunct="1">
              <a:spcBef>
                <a:spcPct val="50000"/>
              </a:spcBef>
            </a:pPr>
            <a:r>
              <a:rPr lang="en-US">
                <a:latin typeface="Arial" charset="0"/>
              </a:rPr>
              <a:t>3 3-level tests: 27 combinations</a:t>
            </a:r>
          </a:p>
          <a:p>
            <a:pPr eaLnBrk="1" hangingPunct="1">
              <a:spcBef>
                <a:spcPct val="50000"/>
              </a:spcBef>
            </a:pPr>
            <a:r>
              <a:rPr lang="en-US">
                <a:latin typeface="Arial" charset="0"/>
              </a:rPr>
              <a:t>Etc.</a:t>
            </a:r>
          </a:p>
        </p:txBody>
      </p:sp>
      <p:sp>
        <p:nvSpPr>
          <p:cNvPr id="92164" name="Slide Number Placeholder 1"/>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DFF82DB2-6C9D-154D-9934-BAD6DC3F296D}" type="slidenum">
              <a:rPr lang="en-US" sz="1400"/>
              <a:pPr/>
              <a:t>44</a:t>
            </a:fld>
            <a:endParaRPr lang="en-US" sz="1400"/>
          </a:p>
        </p:txBody>
      </p:sp>
    </p:spTree>
    <p:extLst>
      <p:ext uri="{BB962C8B-B14F-4D97-AF65-F5344CB8AC3E}">
        <p14:creationId xmlns:p14="http://schemas.microsoft.com/office/powerpoint/2010/main" val="22651359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ChangeArrowheads="1"/>
          </p:cNvSpPr>
          <p:nvPr>
            <p:ph type="title"/>
          </p:nvPr>
        </p:nvSpPr>
        <p:spPr/>
        <p:txBody>
          <a:bodyPr/>
          <a:lstStyle/>
          <a:p>
            <a:pPr eaLnBrk="1" hangingPunct="1"/>
            <a:r>
              <a:rPr lang="en-US" sz="4000">
                <a:latin typeface="Tahoma" charset="0"/>
                <a:ea typeface="ＭＳ Ｐゴシック" charset="0"/>
              </a:rPr>
              <a:t>Determine LR for Each Result Combination</a:t>
            </a:r>
          </a:p>
        </p:txBody>
      </p:sp>
      <p:sp>
        <p:nvSpPr>
          <p:cNvPr id="93186" name="Text Box 3"/>
          <p:cNvSpPr txBox="1">
            <a:spLocks noChangeArrowheads="1"/>
          </p:cNvSpPr>
          <p:nvPr/>
        </p:nvSpPr>
        <p:spPr bwMode="auto">
          <a:xfrm>
            <a:off x="838200" y="2057400"/>
            <a:ext cx="7239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ct val="50000"/>
              </a:spcBef>
            </a:pPr>
            <a:r>
              <a:rPr lang="en-US">
                <a:latin typeface="Arial" charset="0"/>
              </a:rPr>
              <a:t>How do you handle continuous tests*?</a:t>
            </a:r>
          </a:p>
        </p:txBody>
      </p:sp>
      <p:sp>
        <p:nvSpPr>
          <p:cNvPr id="93187" name="Text Box 4"/>
          <p:cNvSpPr txBox="1">
            <a:spLocks noChangeArrowheads="1"/>
          </p:cNvSpPr>
          <p:nvPr/>
        </p:nvSpPr>
        <p:spPr bwMode="auto">
          <a:xfrm>
            <a:off x="914400" y="3352800"/>
            <a:ext cx="5410200"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ct val="50000"/>
              </a:spcBef>
            </a:pPr>
            <a:r>
              <a:rPr lang="en-US">
                <a:latin typeface="Arial" charset="0"/>
              </a:rPr>
              <a:t>Not always practical for groups of tests.</a:t>
            </a:r>
          </a:p>
        </p:txBody>
      </p:sp>
      <p:sp>
        <p:nvSpPr>
          <p:cNvPr id="93188" name="Text Box 5"/>
          <p:cNvSpPr txBox="1">
            <a:spLocks noChangeArrowheads="1"/>
          </p:cNvSpPr>
          <p:nvPr/>
        </p:nvSpPr>
        <p:spPr bwMode="auto">
          <a:xfrm>
            <a:off x="762000" y="5334000"/>
            <a:ext cx="73914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spcBef>
                <a:spcPct val="50000"/>
              </a:spcBef>
            </a:pPr>
            <a:r>
              <a:rPr lang="en-US" sz="1800"/>
              <a:t>*Nuchal Translucency is really a continuous measurement.</a:t>
            </a:r>
          </a:p>
        </p:txBody>
      </p:sp>
      <p:sp>
        <p:nvSpPr>
          <p:cNvPr id="93189" name="Slide Number Placeholder 1"/>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47E507A2-186A-A149-9BC2-7DDF019EEACA}" type="slidenum">
              <a:rPr lang="en-US" sz="1400"/>
              <a:pPr/>
              <a:t>45</a:t>
            </a:fld>
            <a:endParaRPr lang="en-US" sz="1400"/>
          </a:p>
        </p:txBody>
      </p:sp>
    </p:spTree>
    <p:extLst>
      <p:ext uri="{BB962C8B-B14F-4D97-AF65-F5344CB8AC3E}">
        <p14:creationId xmlns:p14="http://schemas.microsoft.com/office/powerpoint/2010/main" val="14339350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70CF1B1-AA47-B34B-9B18-40744FAC0177}" type="slidenum">
              <a:rPr lang="en-US" smtClean="0"/>
              <a:pPr>
                <a:defRPr/>
              </a:pPr>
              <a:t>46</a:t>
            </a:fld>
            <a:endParaRPr lang="en-US"/>
          </a:p>
        </p:txBody>
      </p:sp>
      <p:graphicFrame>
        <p:nvGraphicFramePr>
          <p:cNvPr id="5" name="Object 2"/>
          <p:cNvGraphicFramePr>
            <a:graphicFrameLocks noChangeAspect="1"/>
          </p:cNvGraphicFramePr>
          <p:nvPr>
            <p:extLst>
              <p:ext uri="{D42A27DB-BD31-4B8C-83A1-F6EECF244321}">
                <p14:modId xmlns:p14="http://schemas.microsoft.com/office/powerpoint/2010/main" val="3419423748"/>
              </p:ext>
            </p:extLst>
          </p:nvPr>
        </p:nvGraphicFramePr>
        <p:xfrm>
          <a:off x="1371600" y="2057400"/>
          <a:ext cx="6769100" cy="4362450"/>
        </p:xfrm>
        <a:graphic>
          <a:graphicData uri="http://schemas.openxmlformats.org/presentationml/2006/ole">
            <mc:AlternateContent xmlns:mc="http://schemas.openxmlformats.org/markup-compatibility/2006">
              <mc:Choice xmlns:v="urn:schemas-microsoft-com:vml" Requires="v">
                <p:oleObj spid="_x0000_s7222" name="Slide" r:id="rId4" imgW="2286000" imgH="1714500" progId="PowerPoint.Show.8">
                  <p:embed/>
                </p:oleObj>
              </mc:Choice>
              <mc:Fallback>
                <p:oleObj name="Slide" r:id="rId4" imgW="2286000" imgH="1714500" progId="PowerPoint.Show.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2057400"/>
                        <a:ext cx="6769100" cy="436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6" name="Rectangle 2"/>
          <p:cNvSpPr>
            <a:spLocks noGrp="1" noChangeArrowheads="1"/>
          </p:cNvSpPr>
          <p:nvPr>
            <p:ph type="title"/>
          </p:nvPr>
        </p:nvSpPr>
        <p:spPr/>
        <p:txBody>
          <a:bodyPr anchor="b"/>
          <a:lstStyle/>
          <a:p>
            <a:pPr eaLnBrk="1" hangingPunct="1">
              <a:defRPr/>
            </a:pPr>
            <a:r>
              <a:rPr lang="en-US" sz="4000" dirty="0">
                <a:cs typeface="+mj-cs"/>
              </a:rPr>
              <a:t>Recursive Partitioning</a:t>
            </a:r>
            <a:br>
              <a:rPr lang="en-US" sz="4000" dirty="0">
                <a:cs typeface="+mj-cs"/>
              </a:rPr>
            </a:br>
            <a:r>
              <a:rPr lang="en-US" sz="4000" dirty="0">
                <a:cs typeface="+mj-cs"/>
              </a:rPr>
              <a:t>Measure NT First</a:t>
            </a:r>
          </a:p>
        </p:txBody>
      </p:sp>
    </p:spTree>
    <p:extLst>
      <p:ext uri="{BB962C8B-B14F-4D97-AF65-F5344CB8AC3E}">
        <p14:creationId xmlns:p14="http://schemas.microsoft.com/office/powerpoint/2010/main" val="13142713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Recursive Partitioning</a:t>
            </a:r>
            <a:br>
              <a:rPr lang="en-US" dirty="0"/>
            </a:br>
            <a:r>
              <a:rPr lang="en-US" dirty="0"/>
              <a:t>Examine Nasal Bone First</a:t>
            </a:r>
          </a:p>
        </p:txBody>
      </p:sp>
      <p:sp>
        <p:nvSpPr>
          <p:cNvPr id="4" name="Slide Number Placeholder 3"/>
          <p:cNvSpPr>
            <a:spLocks noGrp="1"/>
          </p:cNvSpPr>
          <p:nvPr>
            <p:ph type="sldNum" sz="quarter" idx="12"/>
          </p:nvPr>
        </p:nvSpPr>
        <p:spPr/>
        <p:txBody>
          <a:bodyPr/>
          <a:lstStyle/>
          <a:p>
            <a:pPr>
              <a:defRPr/>
            </a:pPr>
            <a:fld id="{E70CF1B1-AA47-B34B-9B18-40744FAC0177}" type="slidenum">
              <a:rPr lang="en-US" smtClean="0"/>
              <a:pPr>
                <a:defRPr/>
              </a:pPr>
              <a:t>47</a:t>
            </a:fld>
            <a:endParaRPr lang="en-US"/>
          </a:p>
        </p:txBody>
      </p:sp>
      <p:graphicFrame>
        <p:nvGraphicFramePr>
          <p:cNvPr id="5" name="Object 2"/>
          <p:cNvGraphicFramePr>
            <a:graphicFrameLocks noChangeAspect="1"/>
          </p:cNvGraphicFramePr>
          <p:nvPr>
            <p:extLst>
              <p:ext uri="{D42A27DB-BD31-4B8C-83A1-F6EECF244321}">
                <p14:modId xmlns:p14="http://schemas.microsoft.com/office/powerpoint/2010/main" val="120336631"/>
              </p:ext>
            </p:extLst>
          </p:nvPr>
        </p:nvGraphicFramePr>
        <p:xfrm>
          <a:off x="1524000" y="2057400"/>
          <a:ext cx="6769100" cy="4362450"/>
        </p:xfrm>
        <a:graphic>
          <a:graphicData uri="http://schemas.openxmlformats.org/presentationml/2006/ole">
            <mc:AlternateContent xmlns:mc="http://schemas.openxmlformats.org/markup-compatibility/2006">
              <mc:Choice xmlns:v="urn:schemas-microsoft-com:vml" Requires="v">
                <p:oleObj spid="_x0000_s8247" name="Slide" r:id="rId4" imgW="1473200" imgH="1104900" progId="PowerPoint.Show.8">
                  <p:embed/>
                </p:oleObj>
              </mc:Choice>
              <mc:Fallback>
                <p:oleObj name="Slide" r:id="rId4" imgW="1473200" imgH="1104900" progId="PowerPoint.Show.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2057400"/>
                        <a:ext cx="6769100" cy="436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4901915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ChangeArrowheads="1"/>
          </p:cNvSpPr>
          <p:nvPr>
            <p:ph type="title"/>
          </p:nvPr>
        </p:nvSpPr>
        <p:spPr/>
        <p:txBody>
          <a:bodyPr/>
          <a:lstStyle/>
          <a:p>
            <a:pPr eaLnBrk="1" hangingPunct="1"/>
            <a:r>
              <a:rPr lang="en-US">
                <a:latin typeface="Tahoma" charset="0"/>
                <a:ea typeface="ＭＳ Ｐゴシック" charset="0"/>
              </a:rPr>
              <a:t>Do Nasal Bone Exam First</a:t>
            </a:r>
          </a:p>
        </p:txBody>
      </p:sp>
      <p:sp>
        <p:nvSpPr>
          <p:cNvPr id="99330" name="Rectangle 3"/>
          <p:cNvSpPr>
            <a:spLocks noGrp="1" noChangeArrowheads="1"/>
          </p:cNvSpPr>
          <p:nvPr>
            <p:ph type="body" idx="1"/>
          </p:nvPr>
        </p:nvSpPr>
        <p:spPr/>
        <p:txBody>
          <a:bodyPr/>
          <a:lstStyle/>
          <a:p>
            <a:pPr eaLnBrk="1" hangingPunct="1"/>
            <a:r>
              <a:rPr lang="en-US" dirty="0">
                <a:latin typeface="Tahoma" charset="0"/>
                <a:ea typeface="ＭＳ Ｐゴシック" charset="0"/>
              </a:rPr>
              <a:t>Better separates Trisomy 21 from chromosomally normal fetuses</a:t>
            </a:r>
          </a:p>
          <a:p>
            <a:pPr eaLnBrk="1" hangingPunct="1"/>
            <a:r>
              <a:rPr lang="en-US" dirty="0">
                <a:latin typeface="Tahoma" charset="0"/>
                <a:ea typeface="ＭＳ Ｐゴシック" charset="0"/>
              </a:rPr>
              <a:t>If your threshold for CVS is between 11% and 43%, you can stop after the nasal bone exam</a:t>
            </a:r>
          </a:p>
          <a:p>
            <a:pPr eaLnBrk="1" hangingPunct="1"/>
            <a:r>
              <a:rPr lang="en-US" dirty="0">
                <a:latin typeface="Tahoma" charset="0"/>
                <a:ea typeface="ＭＳ Ｐゴシック" charset="0"/>
              </a:rPr>
              <a:t>If your threshold is between 1% and 11%, you should do the NT exam only if </a:t>
            </a:r>
            <a:r>
              <a:rPr lang="en-US" dirty="0" smtClean="0">
                <a:latin typeface="Tahoma" charset="0"/>
                <a:ea typeface="ＭＳ Ｐゴシック" charset="0"/>
              </a:rPr>
              <a:t>NBA </a:t>
            </a:r>
            <a:r>
              <a:rPr lang="en-US" dirty="0">
                <a:latin typeface="Tahoma" charset="0"/>
                <a:ea typeface="ＭＳ Ｐゴシック" charset="0"/>
              </a:rPr>
              <a:t>is </a:t>
            </a:r>
            <a:r>
              <a:rPr lang="en-US" dirty="0" smtClean="0">
                <a:latin typeface="Tahoma" charset="0"/>
                <a:ea typeface="ＭＳ Ｐゴシック" charset="0"/>
              </a:rPr>
              <a:t>negative.</a:t>
            </a:r>
            <a:endParaRPr lang="en-US" dirty="0">
              <a:latin typeface="Tahoma" charset="0"/>
              <a:ea typeface="ＭＳ Ｐゴシック" charset="0"/>
            </a:endParaRPr>
          </a:p>
        </p:txBody>
      </p:sp>
      <p:sp>
        <p:nvSpPr>
          <p:cNvPr id="99331" name="Slide Number Placeholder 1"/>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A343D5C2-C01C-1E4D-8A22-C8A852A6BAB2}" type="slidenum">
              <a:rPr lang="en-US" sz="1400"/>
              <a:pPr/>
              <a:t>48</a:t>
            </a:fld>
            <a:endParaRPr lang="en-US" sz="1400"/>
          </a:p>
        </p:txBody>
      </p:sp>
    </p:spTree>
    <p:extLst>
      <p:ext uri="{BB962C8B-B14F-4D97-AF65-F5344CB8AC3E}">
        <p14:creationId xmlns:p14="http://schemas.microsoft.com/office/powerpoint/2010/main" val="22222347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Recursive Partitioning</a:t>
            </a:r>
            <a:br>
              <a:rPr lang="en-US" sz="3600" dirty="0"/>
            </a:br>
            <a:r>
              <a:rPr lang="en-US" sz="3600" dirty="0"/>
              <a:t>Examine Nasal Bone First</a:t>
            </a:r>
            <a:br>
              <a:rPr lang="en-US" sz="3600" dirty="0"/>
            </a:br>
            <a:r>
              <a:rPr lang="en-US" sz="3600" dirty="0"/>
              <a:t>CVS if P(Trisomy 21 &gt; 5%)</a:t>
            </a:r>
          </a:p>
        </p:txBody>
      </p:sp>
      <p:sp>
        <p:nvSpPr>
          <p:cNvPr id="4" name="Slide Number Placeholder 3"/>
          <p:cNvSpPr>
            <a:spLocks noGrp="1"/>
          </p:cNvSpPr>
          <p:nvPr>
            <p:ph type="sldNum" sz="quarter" idx="12"/>
          </p:nvPr>
        </p:nvSpPr>
        <p:spPr/>
        <p:txBody>
          <a:bodyPr/>
          <a:lstStyle/>
          <a:p>
            <a:pPr>
              <a:defRPr/>
            </a:pPr>
            <a:fld id="{E70CF1B1-AA47-B34B-9B18-40744FAC0177}" type="slidenum">
              <a:rPr lang="en-US" smtClean="0"/>
              <a:pPr>
                <a:defRPr/>
              </a:pPr>
              <a:t>49</a:t>
            </a:fld>
            <a:endParaRPr lang="en-US"/>
          </a:p>
        </p:txBody>
      </p:sp>
      <p:graphicFrame>
        <p:nvGraphicFramePr>
          <p:cNvPr id="5" name="Object 2"/>
          <p:cNvGraphicFramePr>
            <a:graphicFrameLocks noChangeAspect="1"/>
          </p:cNvGraphicFramePr>
          <p:nvPr>
            <p:extLst>
              <p:ext uri="{D42A27DB-BD31-4B8C-83A1-F6EECF244321}">
                <p14:modId xmlns:p14="http://schemas.microsoft.com/office/powerpoint/2010/main" val="2378636443"/>
              </p:ext>
            </p:extLst>
          </p:nvPr>
        </p:nvGraphicFramePr>
        <p:xfrm>
          <a:off x="1371600" y="2057400"/>
          <a:ext cx="6769100" cy="4362450"/>
        </p:xfrm>
        <a:graphic>
          <a:graphicData uri="http://schemas.openxmlformats.org/presentationml/2006/ole">
            <mc:AlternateContent xmlns:mc="http://schemas.openxmlformats.org/markup-compatibility/2006">
              <mc:Choice xmlns:v="urn:schemas-microsoft-com:vml" Requires="v">
                <p:oleObj spid="_x0000_s9269" name="Slide" r:id="rId3" imgW="1257300" imgH="952500" progId="PowerPoint.Show.8">
                  <p:embed/>
                </p:oleObj>
              </mc:Choice>
              <mc:Fallback>
                <p:oleObj name="Slide" r:id="rId3" imgW="1257300" imgH="952500" progId="PowerPoint.Show.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2057400"/>
                        <a:ext cx="6769100" cy="436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257522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23ACB-9B0C-4D97-BF6D-90F342F5F58A}"/>
              </a:ext>
            </a:extLst>
          </p:cNvPr>
          <p:cNvSpPr>
            <a:spLocks noGrp="1"/>
          </p:cNvSpPr>
          <p:nvPr>
            <p:ph type="title"/>
          </p:nvPr>
        </p:nvSpPr>
        <p:spPr/>
        <p:txBody>
          <a:bodyPr/>
          <a:lstStyle/>
          <a:p>
            <a:r>
              <a:rPr lang="en-US" dirty="0"/>
              <a:t>Evaluating Predictions</a:t>
            </a:r>
          </a:p>
        </p:txBody>
      </p:sp>
      <p:sp>
        <p:nvSpPr>
          <p:cNvPr id="3" name="Content Placeholder 2">
            <a:extLst>
              <a:ext uri="{FF2B5EF4-FFF2-40B4-BE49-F238E27FC236}">
                <a16:creationId xmlns:a16="http://schemas.microsoft.com/office/drawing/2014/main" id="{472B0D15-6E2F-4C78-B9BC-612FBC36253E}"/>
              </a:ext>
            </a:extLst>
          </p:cNvPr>
          <p:cNvSpPr>
            <a:spLocks noGrp="1"/>
          </p:cNvSpPr>
          <p:nvPr>
            <p:ph idx="1"/>
          </p:nvPr>
        </p:nvSpPr>
        <p:spPr>
          <a:xfrm>
            <a:off x="1182688" y="2017713"/>
            <a:ext cx="7772400" cy="4683126"/>
          </a:xfrm>
        </p:spPr>
        <p:txBody>
          <a:bodyPr/>
          <a:lstStyle/>
          <a:p>
            <a:pPr marL="0" indent="0">
              <a:buNone/>
            </a:pPr>
            <a:r>
              <a:rPr lang="en-US" dirty="0"/>
              <a:t>1) Calibration plot</a:t>
            </a:r>
          </a:p>
          <a:p>
            <a:pPr marL="0" indent="0">
              <a:buNone/>
            </a:pPr>
            <a:r>
              <a:rPr lang="en-US" dirty="0"/>
              <a:t>2) ROC Curve</a:t>
            </a:r>
          </a:p>
          <a:p>
            <a:pPr marL="0" indent="0">
              <a:buNone/>
            </a:pPr>
            <a:r>
              <a:rPr lang="en-US" dirty="0"/>
              <a:t>Before re-calibrating</a:t>
            </a:r>
          </a:p>
          <a:p>
            <a:pPr marL="0" indent="0">
              <a:buNone/>
            </a:pPr>
            <a:r>
              <a:rPr lang="en-US" dirty="0"/>
              <a:t>3) Net benefit calculation</a:t>
            </a:r>
          </a:p>
          <a:p>
            <a:pPr marL="0" indent="0">
              <a:buNone/>
            </a:pPr>
            <a:r>
              <a:rPr lang="en-US" dirty="0"/>
              <a:t>4) Decision curve</a:t>
            </a:r>
          </a:p>
          <a:p>
            <a:pPr marL="0" indent="0">
              <a:buNone/>
            </a:pPr>
            <a:r>
              <a:rPr lang="en-US" dirty="0"/>
              <a:t>After re-calibrating</a:t>
            </a:r>
          </a:p>
          <a:p>
            <a:pPr marL="0" indent="0">
              <a:buNone/>
            </a:pPr>
            <a:r>
              <a:rPr lang="en-US" dirty="0"/>
              <a:t>5) Repeat net benefit </a:t>
            </a:r>
            <a:r>
              <a:rPr lang="en-US" dirty="0" err="1"/>
              <a:t>calc</a:t>
            </a:r>
            <a:r>
              <a:rPr lang="en-US" dirty="0"/>
              <a:t>/decision curve to decide what to do going forward</a:t>
            </a:r>
          </a:p>
          <a:p>
            <a:pPr marL="0" indent="0">
              <a:buNone/>
            </a:pPr>
            <a:endParaRPr lang="en-US" dirty="0"/>
          </a:p>
          <a:p>
            <a:pPr marL="514350" indent="-514350">
              <a:buAutoNum type="arabicParenR"/>
            </a:pPr>
            <a:endParaRPr lang="en-US" dirty="0"/>
          </a:p>
        </p:txBody>
      </p:sp>
      <p:sp>
        <p:nvSpPr>
          <p:cNvPr id="4" name="Slide Number Placeholder 3">
            <a:extLst>
              <a:ext uri="{FF2B5EF4-FFF2-40B4-BE49-F238E27FC236}">
                <a16:creationId xmlns:a16="http://schemas.microsoft.com/office/drawing/2014/main" id="{D18F7DDC-2317-4B4D-B11D-8C2955927F81}"/>
              </a:ext>
            </a:extLst>
          </p:cNvPr>
          <p:cNvSpPr>
            <a:spLocks noGrp="1"/>
          </p:cNvSpPr>
          <p:nvPr>
            <p:ph type="sldNum" sz="quarter" idx="12"/>
          </p:nvPr>
        </p:nvSpPr>
        <p:spPr/>
        <p:txBody>
          <a:bodyPr/>
          <a:lstStyle/>
          <a:p>
            <a:pPr>
              <a:defRPr/>
            </a:pPr>
            <a:fld id="{E70CF1B1-AA47-B34B-9B18-40744FAC0177}" type="slidenum">
              <a:rPr lang="en-US" smtClean="0"/>
              <a:pPr>
                <a:defRPr/>
              </a:pPr>
              <a:t>5</a:t>
            </a:fld>
            <a:endParaRPr lang="en-US"/>
          </a:p>
        </p:txBody>
      </p:sp>
    </p:spTree>
    <p:extLst>
      <p:ext uri="{BB962C8B-B14F-4D97-AF65-F5344CB8AC3E}">
        <p14:creationId xmlns:p14="http://schemas.microsoft.com/office/powerpoint/2010/main" val="25429753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Recursive Partitioning</a:t>
            </a:r>
            <a:br>
              <a:rPr lang="en-US" sz="3600" dirty="0"/>
            </a:br>
            <a:r>
              <a:rPr lang="en-US" sz="3600" dirty="0"/>
              <a:t>Examine Nasal Bone First</a:t>
            </a:r>
            <a:br>
              <a:rPr lang="en-US" sz="3600" dirty="0"/>
            </a:br>
            <a:r>
              <a:rPr lang="en-US" sz="3600" dirty="0"/>
              <a:t>CVS if P(Trisomy 21 &gt; 5%)</a:t>
            </a:r>
          </a:p>
        </p:txBody>
      </p:sp>
      <p:sp>
        <p:nvSpPr>
          <p:cNvPr id="4" name="Slide Number Placeholder 3"/>
          <p:cNvSpPr>
            <a:spLocks noGrp="1"/>
          </p:cNvSpPr>
          <p:nvPr>
            <p:ph type="sldNum" sz="quarter" idx="12"/>
          </p:nvPr>
        </p:nvSpPr>
        <p:spPr/>
        <p:txBody>
          <a:bodyPr/>
          <a:lstStyle/>
          <a:p>
            <a:pPr>
              <a:defRPr/>
            </a:pPr>
            <a:fld id="{E70CF1B1-AA47-B34B-9B18-40744FAC0177}" type="slidenum">
              <a:rPr lang="en-US" smtClean="0"/>
              <a:pPr>
                <a:defRPr/>
              </a:pPr>
              <a:t>50</a:t>
            </a:fld>
            <a:endParaRPr lang="en-US"/>
          </a:p>
        </p:txBody>
      </p:sp>
      <p:graphicFrame>
        <p:nvGraphicFramePr>
          <p:cNvPr id="5" name="Object 2"/>
          <p:cNvGraphicFramePr>
            <a:graphicFrameLocks noChangeAspect="1"/>
          </p:cNvGraphicFramePr>
          <p:nvPr>
            <p:extLst>
              <p:ext uri="{D42A27DB-BD31-4B8C-83A1-F6EECF244321}">
                <p14:modId xmlns:p14="http://schemas.microsoft.com/office/powerpoint/2010/main" val="244734836"/>
              </p:ext>
            </p:extLst>
          </p:nvPr>
        </p:nvGraphicFramePr>
        <p:xfrm>
          <a:off x="1295400" y="2133600"/>
          <a:ext cx="6769100" cy="4362450"/>
        </p:xfrm>
        <a:graphic>
          <a:graphicData uri="http://schemas.openxmlformats.org/presentationml/2006/ole">
            <mc:AlternateContent xmlns:mc="http://schemas.openxmlformats.org/markup-compatibility/2006">
              <mc:Choice xmlns:v="urn:schemas-microsoft-com:vml" Requires="v">
                <p:oleObj spid="_x0000_s10294" name="Slide" r:id="rId4" imgW="812800" imgH="609600" progId="PowerPoint.Show.8">
                  <p:embed/>
                </p:oleObj>
              </mc:Choice>
              <mc:Fallback>
                <p:oleObj name="Slide" r:id="rId4" imgW="812800" imgH="609600" progId="PowerPoint.Show.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2133600"/>
                        <a:ext cx="6769100" cy="436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6141890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ChangeArrowheads="1"/>
          </p:cNvSpPr>
          <p:nvPr>
            <p:ph type="title"/>
          </p:nvPr>
        </p:nvSpPr>
        <p:spPr/>
        <p:txBody>
          <a:bodyPr/>
          <a:lstStyle/>
          <a:p>
            <a:pPr eaLnBrk="1" hangingPunct="1"/>
            <a:r>
              <a:rPr lang="en-US">
                <a:latin typeface="Tahoma" charset="0"/>
                <a:ea typeface="ＭＳ Ｐゴシック" charset="0"/>
              </a:rPr>
              <a:t>Recursive Partitioning</a:t>
            </a:r>
          </a:p>
        </p:txBody>
      </p:sp>
      <p:sp>
        <p:nvSpPr>
          <p:cNvPr id="103426" name="Rectangle 3"/>
          <p:cNvSpPr>
            <a:spLocks noGrp="1" noChangeArrowheads="1"/>
          </p:cNvSpPr>
          <p:nvPr>
            <p:ph type="body" idx="1"/>
          </p:nvPr>
        </p:nvSpPr>
        <p:spPr/>
        <p:txBody>
          <a:bodyPr/>
          <a:lstStyle/>
          <a:p>
            <a:pPr eaLnBrk="1" hangingPunct="1"/>
            <a:r>
              <a:rPr lang="en-US">
                <a:latin typeface="Tahoma" charset="0"/>
                <a:ea typeface="ＭＳ Ｐゴシック" charset="0"/>
              </a:rPr>
              <a:t>Same as Classification and Regression Trees (CART)</a:t>
            </a:r>
          </a:p>
          <a:p>
            <a:pPr eaLnBrk="1" hangingPunct="1"/>
            <a:r>
              <a:rPr lang="en-US">
                <a:latin typeface="Tahoma" charset="0"/>
                <a:ea typeface="ＭＳ Ｐゴシック" charset="0"/>
              </a:rPr>
              <a:t>Don’t have to work out probabilities (or LRs) for all possible combinations of tests, because of “tree pruning”</a:t>
            </a:r>
          </a:p>
        </p:txBody>
      </p:sp>
      <p:sp>
        <p:nvSpPr>
          <p:cNvPr id="103427" name="Slide Number Placeholder 1"/>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32C9324B-948D-7645-AC89-3ACA794EE320}" type="slidenum">
              <a:rPr lang="en-US" sz="1400"/>
              <a:pPr/>
              <a:t>51</a:t>
            </a:fld>
            <a:endParaRPr lang="en-US" sz="1400"/>
          </a:p>
        </p:txBody>
      </p:sp>
    </p:spTree>
    <p:extLst>
      <p:ext uri="{BB962C8B-B14F-4D97-AF65-F5344CB8AC3E}">
        <p14:creationId xmlns:p14="http://schemas.microsoft.com/office/powerpoint/2010/main" val="30383397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Grp="1" noChangeArrowheads="1"/>
          </p:cNvSpPr>
          <p:nvPr>
            <p:ph type="title"/>
          </p:nvPr>
        </p:nvSpPr>
        <p:spPr/>
        <p:txBody>
          <a:bodyPr/>
          <a:lstStyle/>
          <a:p>
            <a:pPr eaLnBrk="1" hangingPunct="1"/>
            <a:r>
              <a:rPr lang="en-US">
                <a:latin typeface="Tahoma" charset="0"/>
                <a:ea typeface="ＭＳ Ｐゴシック" charset="0"/>
              </a:rPr>
              <a:t>Recursive Partitioning</a:t>
            </a:r>
          </a:p>
        </p:txBody>
      </p:sp>
      <p:sp>
        <p:nvSpPr>
          <p:cNvPr id="105474" name="Rectangle 3"/>
          <p:cNvSpPr>
            <a:spLocks noGrp="1" noChangeArrowheads="1"/>
          </p:cNvSpPr>
          <p:nvPr>
            <p:ph type="body" idx="1"/>
          </p:nvPr>
        </p:nvSpPr>
        <p:spPr>
          <a:xfrm>
            <a:off x="1219200" y="2017713"/>
            <a:ext cx="7735888" cy="3849687"/>
          </a:xfrm>
        </p:spPr>
        <p:txBody>
          <a:bodyPr/>
          <a:lstStyle/>
          <a:p>
            <a:pPr eaLnBrk="1" hangingPunct="1">
              <a:lnSpc>
                <a:spcPct val="90000"/>
              </a:lnSpc>
            </a:pPr>
            <a:r>
              <a:rPr lang="en-US" dirty="0">
                <a:latin typeface="Tahoma" charset="0"/>
                <a:ea typeface="ＭＳ Ｐゴシック" charset="0"/>
              </a:rPr>
              <a:t>Does not deal well with continuous test results*</a:t>
            </a:r>
          </a:p>
          <a:p>
            <a:pPr eaLnBrk="1" hangingPunct="1">
              <a:lnSpc>
                <a:spcPct val="90000"/>
              </a:lnSpc>
            </a:pPr>
            <a:r>
              <a:rPr lang="en-US" dirty="0">
                <a:latin typeface="Tahoma" charset="0"/>
                <a:ea typeface="ＭＳ Ｐゴシック" charset="0"/>
              </a:rPr>
              <a:t>Results in rules or algorithms, i.e. trees, not scores or formulas</a:t>
            </a:r>
          </a:p>
          <a:p>
            <a:pPr eaLnBrk="1" hangingPunct="1">
              <a:lnSpc>
                <a:spcPct val="90000"/>
              </a:lnSpc>
            </a:pPr>
            <a:r>
              <a:rPr lang="en-US" dirty="0">
                <a:latin typeface="Tahoma" charset="0"/>
                <a:ea typeface="ＭＳ Ｐゴシック" charset="0"/>
              </a:rPr>
              <a:t>Evaluation with calibration plots, ROC curves, net benefit calculations, and decision curves more difficult</a:t>
            </a:r>
          </a:p>
          <a:p>
            <a:pPr eaLnBrk="1" hangingPunct="1">
              <a:lnSpc>
                <a:spcPct val="90000"/>
              </a:lnSpc>
            </a:pPr>
            <a:endParaRPr lang="en-US" dirty="0">
              <a:latin typeface="Tahoma" charset="0"/>
              <a:ea typeface="ＭＳ Ｐゴシック" charset="0"/>
            </a:endParaRPr>
          </a:p>
          <a:p>
            <a:pPr eaLnBrk="1" hangingPunct="1">
              <a:lnSpc>
                <a:spcPct val="90000"/>
              </a:lnSpc>
              <a:buFont typeface="Wingdings" charset="0"/>
              <a:buNone/>
            </a:pPr>
            <a:endParaRPr lang="en-US" sz="1800" dirty="0">
              <a:latin typeface="Tahoma" charset="0"/>
              <a:ea typeface="ＭＳ Ｐゴシック" charset="0"/>
            </a:endParaRPr>
          </a:p>
          <a:p>
            <a:pPr eaLnBrk="1" hangingPunct="1">
              <a:lnSpc>
                <a:spcPct val="90000"/>
              </a:lnSpc>
              <a:buFont typeface="Wingdings" charset="0"/>
              <a:buNone/>
            </a:pPr>
            <a:endParaRPr lang="en-US" sz="1800" dirty="0">
              <a:latin typeface="Tahoma" charset="0"/>
              <a:ea typeface="ＭＳ Ｐゴシック" charset="0"/>
            </a:endParaRPr>
          </a:p>
          <a:p>
            <a:pPr eaLnBrk="1" hangingPunct="1">
              <a:lnSpc>
                <a:spcPct val="90000"/>
              </a:lnSpc>
              <a:buFont typeface="Wingdings" charset="0"/>
              <a:buNone/>
            </a:pPr>
            <a:endParaRPr lang="en-US" sz="1800" dirty="0">
              <a:latin typeface="Tahoma" charset="0"/>
              <a:ea typeface="ＭＳ Ｐゴシック" charset="0"/>
            </a:endParaRPr>
          </a:p>
          <a:p>
            <a:pPr eaLnBrk="1" hangingPunct="1">
              <a:lnSpc>
                <a:spcPct val="90000"/>
              </a:lnSpc>
              <a:buFont typeface="Wingdings" charset="0"/>
              <a:buNone/>
            </a:pPr>
            <a:endParaRPr lang="en-US" sz="1800" dirty="0">
              <a:latin typeface="Tahoma" charset="0"/>
              <a:ea typeface="ＭＳ Ｐゴシック" charset="0"/>
            </a:endParaRPr>
          </a:p>
          <a:p>
            <a:pPr eaLnBrk="1" hangingPunct="1">
              <a:lnSpc>
                <a:spcPct val="90000"/>
              </a:lnSpc>
              <a:buFont typeface="Wingdings" charset="0"/>
              <a:buNone/>
            </a:pPr>
            <a:endParaRPr lang="en-US" sz="1800" dirty="0">
              <a:latin typeface="Tahoma" charset="0"/>
              <a:ea typeface="ＭＳ Ｐゴシック" charset="0"/>
            </a:endParaRPr>
          </a:p>
          <a:p>
            <a:pPr eaLnBrk="1" hangingPunct="1">
              <a:lnSpc>
                <a:spcPct val="90000"/>
              </a:lnSpc>
              <a:buFont typeface="Wingdings" charset="0"/>
              <a:buNone/>
            </a:pPr>
            <a:r>
              <a:rPr lang="en-US" sz="1800" dirty="0">
                <a:latin typeface="Tahoma" charset="0"/>
                <a:ea typeface="ＭＳ Ｐゴシック" charset="0"/>
              </a:rPr>
              <a:t>*when there is a monotonic relationship between the test result and the probability of disease</a:t>
            </a:r>
          </a:p>
        </p:txBody>
      </p:sp>
      <p:sp>
        <p:nvSpPr>
          <p:cNvPr id="105475" name="Slide Number Placeholder 1"/>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8CF744AA-B0D8-2547-BECA-9B475884EF72}" type="slidenum">
              <a:rPr lang="en-US" sz="1400"/>
              <a:pPr/>
              <a:t>52</a:t>
            </a:fld>
            <a:endParaRPr lang="en-US" sz="1400"/>
          </a:p>
        </p:txBody>
      </p:sp>
      <p:sp>
        <p:nvSpPr>
          <p:cNvPr id="2" name="TextBox 1"/>
          <p:cNvSpPr txBox="1"/>
          <p:nvPr/>
        </p:nvSpPr>
        <p:spPr>
          <a:xfrm>
            <a:off x="838200" y="5715000"/>
            <a:ext cx="6477000" cy="646331"/>
          </a:xfrm>
          <a:prstGeom prst="rect">
            <a:avLst/>
          </a:prstGeom>
          <a:noFill/>
        </p:spPr>
        <p:txBody>
          <a:bodyPr wrap="square" rtlCol="0">
            <a:spAutoFit/>
          </a:bodyPr>
          <a:lstStyle/>
          <a:p>
            <a:r>
              <a:rPr lang="en-US" dirty="0" smtClean="0"/>
              <a:t>*that have a monotonic relationship with the risk of the outcome.</a:t>
            </a:r>
            <a:endParaRPr lang="en-US" dirty="0"/>
          </a:p>
        </p:txBody>
      </p:sp>
    </p:spTree>
    <p:extLst>
      <p:ext uri="{BB962C8B-B14F-4D97-AF65-F5344CB8AC3E}">
        <p14:creationId xmlns:p14="http://schemas.microsoft.com/office/powerpoint/2010/main" val="18296594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Grp="1" noChangeArrowheads="1"/>
          </p:cNvSpPr>
          <p:nvPr>
            <p:ph type="title"/>
          </p:nvPr>
        </p:nvSpPr>
        <p:spPr/>
        <p:txBody>
          <a:bodyPr/>
          <a:lstStyle/>
          <a:p>
            <a:pPr eaLnBrk="1" hangingPunct="1"/>
            <a:r>
              <a:rPr lang="en-US">
                <a:latin typeface="Tahoma" charset="0"/>
                <a:ea typeface="ＭＳ Ｐゴシック" charset="0"/>
              </a:rPr>
              <a:t>Logistic Regression</a:t>
            </a:r>
          </a:p>
        </p:txBody>
      </p:sp>
      <p:sp>
        <p:nvSpPr>
          <p:cNvPr id="107522" name="Rectangle 3"/>
          <p:cNvSpPr>
            <a:spLocks noGrp="1" noChangeArrowheads="1"/>
          </p:cNvSpPr>
          <p:nvPr>
            <p:ph type="body" idx="1"/>
          </p:nvPr>
        </p:nvSpPr>
        <p:spPr/>
        <p:txBody>
          <a:bodyPr/>
          <a:lstStyle/>
          <a:p>
            <a:pPr eaLnBrk="1" hangingPunct="1">
              <a:buFont typeface="Wingdings" charset="0"/>
              <a:buNone/>
            </a:pPr>
            <a:r>
              <a:rPr lang="en-US" sz="2400" dirty="0" err="1">
                <a:latin typeface="Tahoma" charset="0"/>
                <a:ea typeface="ＭＳ Ｐゴシック" charset="0"/>
              </a:rPr>
              <a:t>ln</a:t>
            </a:r>
            <a:r>
              <a:rPr lang="en-US" sz="2400" dirty="0">
                <a:latin typeface="Tahoma" charset="0"/>
                <a:ea typeface="ＭＳ Ｐゴシック" charset="0"/>
              </a:rPr>
              <a:t>(Odds(D+)) = </a:t>
            </a:r>
          </a:p>
          <a:p>
            <a:pPr eaLnBrk="1" hangingPunct="1">
              <a:buFont typeface="Wingdings" charset="0"/>
              <a:buNone/>
            </a:pPr>
            <a:r>
              <a:rPr lang="en-US" sz="2400" dirty="0">
                <a:latin typeface="Tahoma" charset="0"/>
                <a:ea typeface="ＭＳ Ｐゴシック" charset="0"/>
              </a:rPr>
              <a:t>a + </a:t>
            </a:r>
            <a:r>
              <a:rPr lang="en-US" sz="2400" dirty="0" err="1">
                <a:latin typeface="Tahoma" charset="0"/>
                <a:ea typeface="ＭＳ Ｐゴシック" charset="0"/>
              </a:rPr>
              <a:t>b</a:t>
            </a:r>
            <a:r>
              <a:rPr lang="en-US" sz="2400" baseline="-25000" dirty="0" err="1">
                <a:latin typeface="Tahoma" charset="0"/>
                <a:ea typeface="ＭＳ Ｐゴシック" charset="0"/>
              </a:rPr>
              <a:t>NT</a:t>
            </a:r>
            <a:r>
              <a:rPr lang="en-US" sz="2400" dirty="0" err="1">
                <a:latin typeface="Tahoma" charset="0"/>
                <a:ea typeface="ＭＳ Ｐゴシック" charset="0"/>
              </a:rPr>
              <a:t>NT</a:t>
            </a:r>
            <a:r>
              <a:rPr lang="en-US" sz="2400" dirty="0">
                <a:latin typeface="Tahoma" charset="0"/>
                <a:ea typeface="ＭＳ Ｐゴシック" charset="0"/>
              </a:rPr>
              <a:t>+ </a:t>
            </a:r>
            <a:r>
              <a:rPr lang="en-US" sz="2400" dirty="0" err="1">
                <a:latin typeface="Tahoma" charset="0"/>
                <a:ea typeface="ＭＳ Ｐゴシック" charset="0"/>
              </a:rPr>
              <a:t>b</a:t>
            </a:r>
            <a:r>
              <a:rPr lang="en-US" sz="2400" baseline="-25000" dirty="0" err="1">
                <a:latin typeface="Tahoma" charset="0"/>
                <a:ea typeface="ＭＳ Ｐゴシック" charset="0"/>
              </a:rPr>
              <a:t>NBA</a:t>
            </a:r>
            <a:r>
              <a:rPr lang="en-US" sz="2400" dirty="0" err="1">
                <a:latin typeface="Tahoma" charset="0"/>
                <a:ea typeface="ＭＳ Ｐゴシック" charset="0"/>
              </a:rPr>
              <a:t>NBA</a:t>
            </a:r>
            <a:r>
              <a:rPr lang="en-US" sz="2400" dirty="0">
                <a:latin typeface="Tahoma" charset="0"/>
                <a:ea typeface="ＭＳ Ｐゴシック" charset="0"/>
              </a:rPr>
              <a:t> + </a:t>
            </a:r>
            <a:r>
              <a:rPr lang="en-US" sz="2400" dirty="0" err="1">
                <a:latin typeface="Tahoma" charset="0"/>
                <a:ea typeface="ＭＳ Ｐゴシック" charset="0"/>
              </a:rPr>
              <a:t>b</a:t>
            </a:r>
            <a:r>
              <a:rPr lang="en-US" sz="2400" baseline="-25000" dirty="0" err="1">
                <a:latin typeface="Tahoma" charset="0"/>
                <a:ea typeface="ＭＳ Ｐゴシック" charset="0"/>
              </a:rPr>
              <a:t>interact</a:t>
            </a:r>
            <a:r>
              <a:rPr lang="en-US" sz="2400" dirty="0">
                <a:latin typeface="Tahoma" charset="0"/>
                <a:ea typeface="ＭＳ Ｐゴシック" charset="0"/>
              </a:rPr>
              <a:t>(NT)(NBA)</a:t>
            </a:r>
          </a:p>
          <a:p>
            <a:pPr eaLnBrk="1" hangingPunct="1">
              <a:buFont typeface="Wingdings" charset="0"/>
              <a:buNone/>
            </a:pPr>
            <a:r>
              <a:rPr lang="en-US" sz="2400" dirty="0">
                <a:latin typeface="Tahoma" charset="0"/>
                <a:ea typeface="ＭＳ Ｐゴシック" charset="0"/>
              </a:rPr>
              <a:t>“+” = 1</a:t>
            </a:r>
          </a:p>
          <a:p>
            <a:pPr eaLnBrk="1" hangingPunct="1">
              <a:buFont typeface="Wingdings" charset="0"/>
              <a:buNone/>
            </a:pPr>
            <a:r>
              <a:rPr lang="en-US" sz="2400" dirty="0">
                <a:latin typeface="Tahoma" charset="0"/>
                <a:ea typeface="ＭＳ Ｐゴシック" charset="0"/>
              </a:rPr>
              <a:t>“-” = 0</a:t>
            </a:r>
          </a:p>
          <a:p>
            <a:pPr eaLnBrk="1" hangingPunct="1">
              <a:buFont typeface="Wingdings" charset="0"/>
              <a:buNone/>
            </a:pPr>
            <a:endParaRPr lang="en-US" dirty="0">
              <a:latin typeface="Tahoma" charset="0"/>
              <a:ea typeface="ＭＳ Ｐゴシック" charset="0"/>
            </a:endParaRPr>
          </a:p>
        </p:txBody>
      </p:sp>
      <p:sp>
        <p:nvSpPr>
          <p:cNvPr id="107523" name="Slide Number Placeholder 1"/>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2908A2CC-057D-FD46-9EBE-CF4D530330B2}" type="slidenum">
              <a:rPr lang="en-US" sz="1400"/>
              <a:pPr/>
              <a:t>53</a:t>
            </a:fld>
            <a:endParaRPr lang="en-US" sz="1400"/>
          </a:p>
        </p:txBody>
      </p:sp>
    </p:spTree>
    <p:extLst>
      <p:ext uri="{BB962C8B-B14F-4D97-AF65-F5344CB8AC3E}">
        <p14:creationId xmlns:p14="http://schemas.microsoft.com/office/powerpoint/2010/main" val="29879612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Natural Logarithms</a:t>
            </a:r>
          </a:p>
        </p:txBody>
      </p:sp>
      <p:sp>
        <p:nvSpPr>
          <p:cNvPr id="3" name="Content Placeholder 2"/>
          <p:cNvSpPr>
            <a:spLocks noGrp="1"/>
          </p:cNvSpPr>
          <p:nvPr>
            <p:ph idx="1"/>
          </p:nvPr>
        </p:nvSpPr>
        <p:spPr/>
        <p:txBody>
          <a:bodyPr/>
          <a:lstStyle/>
          <a:p>
            <a:pPr marL="0" indent="0">
              <a:buNone/>
            </a:pPr>
            <a:r>
              <a:rPr lang="en-US" sz="4400" dirty="0"/>
              <a:t>10</a:t>
            </a:r>
            <a:r>
              <a:rPr lang="en-US" sz="4400" baseline="30000" dirty="0"/>
              <a:t>b</a:t>
            </a:r>
            <a:r>
              <a:rPr lang="en-US" sz="4400" dirty="0"/>
              <a:t> = a;  b = </a:t>
            </a:r>
            <a:r>
              <a:rPr lang="en-US" sz="4400"/>
              <a:t>log(a)</a:t>
            </a:r>
            <a:endParaRPr lang="en-US" sz="4400" dirty="0"/>
          </a:p>
          <a:p>
            <a:pPr marL="0" indent="0">
              <a:buNone/>
            </a:pPr>
            <a:r>
              <a:rPr lang="en-US" sz="4400" dirty="0" err="1"/>
              <a:t>e</a:t>
            </a:r>
            <a:r>
              <a:rPr lang="en-US" sz="4400" baseline="30000" dirty="0" err="1"/>
              <a:t>b</a:t>
            </a:r>
            <a:r>
              <a:rPr lang="en-US" sz="4400" baseline="30000" dirty="0"/>
              <a:t>’</a:t>
            </a:r>
            <a:r>
              <a:rPr lang="en-US" sz="4400" dirty="0"/>
              <a:t> = a’;  b’ = </a:t>
            </a:r>
            <a:r>
              <a:rPr lang="en-US" sz="4400" dirty="0" err="1"/>
              <a:t>ln</a:t>
            </a:r>
            <a:r>
              <a:rPr lang="en-US" sz="4400" dirty="0"/>
              <a:t>(a’)</a:t>
            </a:r>
          </a:p>
          <a:p>
            <a:pPr marL="0" indent="0">
              <a:buNone/>
            </a:pPr>
            <a:r>
              <a:rPr lang="en-US" sz="4400" dirty="0" err="1"/>
              <a:t>ln</a:t>
            </a:r>
            <a:r>
              <a:rPr lang="en-US" sz="4400" dirty="0"/>
              <a:t>(10) = 2.3</a:t>
            </a:r>
          </a:p>
          <a:p>
            <a:pPr marL="0" indent="0">
              <a:buNone/>
            </a:pPr>
            <a:r>
              <a:rPr lang="en-US" sz="4400" dirty="0" err="1"/>
              <a:t>ln</a:t>
            </a:r>
            <a:r>
              <a:rPr lang="en-US" sz="4400" dirty="0"/>
              <a:t>(a’) = 2.3×log(a’)</a:t>
            </a:r>
          </a:p>
          <a:p>
            <a:pPr marL="0" indent="0">
              <a:buNone/>
            </a:pPr>
            <a:endParaRPr lang="en-US" sz="4400" dirty="0"/>
          </a:p>
          <a:p>
            <a:pPr marL="0" indent="0">
              <a:buNone/>
            </a:pPr>
            <a:endParaRPr lang="en-US" sz="4400" dirty="0"/>
          </a:p>
          <a:p>
            <a:pPr marL="0" indent="0">
              <a:buNone/>
            </a:pPr>
            <a:endParaRPr lang="en-US" sz="4400" dirty="0"/>
          </a:p>
          <a:p>
            <a:pPr marL="0" indent="0">
              <a:buNone/>
            </a:pPr>
            <a:endParaRPr lang="en-US" sz="4400" dirty="0"/>
          </a:p>
        </p:txBody>
      </p:sp>
      <p:sp>
        <p:nvSpPr>
          <p:cNvPr id="4" name="Slide Number Placeholder 3"/>
          <p:cNvSpPr>
            <a:spLocks noGrp="1"/>
          </p:cNvSpPr>
          <p:nvPr>
            <p:ph type="sldNum" sz="quarter" idx="12"/>
          </p:nvPr>
        </p:nvSpPr>
        <p:spPr/>
        <p:txBody>
          <a:bodyPr/>
          <a:lstStyle/>
          <a:p>
            <a:pPr>
              <a:defRPr/>
            </a:pPr>
            <a:fld id="{E70CF1B1-AA47-B34B-9B18-40744FAC0177}" type="slidenum">
              <a:rPr lang="en-US" smtClean="0"/>
              <a:pPr>
                <a:defRPr/>
              </a:pPr>
              <a:t>54</a:t>
            </a:fld>
            <a:endParaRPr lang="en-US"/>
          </a:p>
        </p:txBody>
      </p:sp>
    </p:spTree>
    <p:extLst>
      <p:ext uri="{BB962C8B-B14F-4D97-AF65-F5344CB8AC3E}">
        <p14:creationId xmlns:p14="http://schemas.microsoft.com/office/powerpoint/2010/main" val="23684542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2591C619-4778-438B-9046-FE855FDB2D05}"/>
              </a:ext>
            </a:extLst>
          </p:cNvPr>
          <p:cNvGraphicFramePr>
            <a:graphicFrameLocks noGrp="1"/>
          </p:cNvGraphicFramePr>
          <p:nvPr>
            <p:ph idx="1"/>
            <p:extLst>
              <p:ext uri="{D42A27DB-BD31-4B8C-83A1-F6EECF244321}">
                <p14:modId xmlns:p14="http://schemas.microsoft.com/office/powerpoint/2010/main" val="1947720507"/>
              </p:ext>
            </p:extLst>
          </p:nvPr>
        </p:nvGraphicFramePr>
        <p:xfrm>
          <a:off x="1524000" y="1917782"/>
          <a:ext cx="6553200" cy="4777740"/>
        </p:xfrm>
        <a:graphic>
          <a:graphicData uri="http://schemas.openxmlformats.org/drawingml/2006/table">
            <a:tbl>
              <a:tblPr>
                <a:tableStyleId>{5C22544A-7EE6-4342-B048-85BDC9FD1C3A}</a:tableStyleId>
              </a:tblPr>
              <a:tblGrid>
                <a:gridCol w="2184400">
                  <a:extLst>
                    <a:ext uri="{9D8B030D-6E8A-4147-A177-3AD203B41FA5}">
                      <a16:colId xmlns:a16="http://schemas.microsoft.com/office/drawing/2014/main" val="3523823655"/>
                    </a:ext>
                  </a:extLst>
                </a:gridCol>
                <a:gridCol w="2184400">
                  <a:extLst>
                    <a:ext uri="{9D8B030D-6E8A-4147-A177-3AD203B41FA5}">
                      <a16:colId xmlns:a16="http://schemas.microsoft.com/office/drawing/2014/main" val="2880667623"/>
                    </a:ext>
                  </a:extLst>
                </a:gridCol>
                <a:gridCol w="2184400">
                  <a:extLst>
                    <a:ext uri="{9D8B030D-6E8A-4147-A177-3AD203B41FA5}">
                      <a16:colId xmlns:a16="http://schemas.microsoft.com/office/drawing/2014/main" val="20002"/>
                    </a:ext>
                  </a:extLst>
                </a:gridCol>
              </a:tblGrid>
              <a:tr h="408709">
                <a:tc>
                  <a:txBody>
                    <a:bodyPr/>
                    <a:lstStyle/>
                    <a:p>
                      <a:pPr algn="ctr" fontAlgn="b"/>
                      <a:r>
                        <a:rPr lang="en-US" sz="2800" u="none" strike="noStrike" dirty="0">
                          <a:effectLst/>
                        </a:rPr>
                        <a:t>a</a:t>
                      </a:r>
                      <a:endParaRPr lang="en-US" sz="28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Log(a)</a:t>
                      </a:r>
                      <a:endParaRPr lang="en-US" sz="28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b="1" i="0" u="none" strike="noStrike" dirty="0">
                          <a:solidFill>
                            <a:srgbClr val="000000"/>
                          </a:solidFill>
                          <a:effectLst/>
                          <a:latin typeface="Calibri" panose="020F0502020204030204" pitchFamily="34" charset="0"/>
                        </a:rPr>
                        <a:t>Ln(a)</a:t>
                      </a:r>
                    </a:p>
                  </a:txBody>
                  <a:tcPr marL="7620" marR="7620" marT="7620" marB="0" anchor="b"/>
                </a:tc>
                <a:extLst>
                  <a:ext uri="{0D108BD9-81ED-4DB2-BD59-A6C34878D82A}">
                    <a16:rowId xmlns:a16="http://schemas.microsoft.com/office/drawing/2014/main" val="3495861787"/>
                  </a:ext>
                </a:extLst>
              </a:tr>
              <a:tr h="408709">
                <a:tc>
                  <a:txBody>
                    <a:bodyPr/>
                    <a:lstStyle/>
                    <a:p>
                      <a:pPr algn="r" fontAlgn="b"/>
                      <a:r>
                        <a:rPr lang="en-US" sz="2800" u="none" strike="noStrike" dirty="0">
                          <a:effectLst/>
                        </a:rPr>
                        <a:t>1</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2800" u="none" strike="noStrike" dirty="0">
                          <a:effectLst/>
                        </a:rPr>
                        <a:t>0</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2800" b="0" i="0" u="none" strike="noStrike" dirty="0">
                          <a:solidFill>
                            <a:srgbClr val="000000"/>
                          </a:solidFill>
                          <a:effectLst/>
                          <a:latin typeface="Calibri" panose="020F0502020204030204" pitchFamily="34" charset="0"/>
                        </a:rPr>
                        <a:t>0</a:t>
                      </a:r>
                    </a:p>
                  </a:txBody>
                  <a:tcPr marL="7620" marR="7620" marT="7620" marB="0" anchor="b"/>
                </a:tc>
                <a:extLst>
                  <a:ext uri="{0D108BD9-81ED-4DB2-BD59-A6C34878D82A}">
                    <a16:rowId xmlns:a16="http://schemas.microsoft.com/office/drawing/2014/main" val="2876636496"/>
                  </a:ext>
                </a:extLst>
              </a:tr>
              <a:tr h="408709">
                <a:tc>
                  <a:txBody>
                    <a:bodyPr/>
                    <a:lstStyle/>
                    <a:p>
                      <a:pPr algn="r" fontAlgn="b"/>
                      <a:r>
                        <a:rPr lang="en-US" sz="2800" u="none" strike="noStrike">
                          <a:effectLst/>
                        </a:rPr>
                        <a:t>2</a:t>
                      </a:r>
                      <a:endParaRPr lang="en-US" sz="2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2800" u="none" strike="noStrike" dirty="0">
                          <a:effectLst/>
                        </a:rPr>
                        <a:t>0.30</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2800" b="0" i="0" u="none" strike="noStrike" dirty="0">
                          <a:solidFill>
                            <a:srgbClr val="000000"/>
                          </a:solidFill>
                          <a:effectLst/>
                          <a:latin typeface="Calibri" panose="020F0502020204030204" pitchFamily="34" charset="0"/>
                        </a:rPr>
                        <a:t>0.69</a:t>
                      </a:r>
                    </a:p>
                  </a:txBody>
                  <a:tcPr marL="7620" marR="7620" marT="7620" marB="0" anchor="b"/>
                </a:tc>
                <a:extLst>
                  <a:ext uri="{0D108BD9-81ED-4DB2-BD59-A6C34878D82A}">
                    <a16:rowId xmlns:a16="http://schemas.microsoft.com/office/drawing/2014/main" val="527852493"/>
                  </a:ext>
                </a:extLst>
              </a:tr>
              <a:tr h="408709">
                <a:tc>
                  <a:txBody>
                    <a:bodyPr/>
                    <a:lstStyle/>
                    <a:p>
                      <a:pPr algn="r" fontAlgn="b"/>
                      <a:r>
                        <a:rPr lang="en-US" sz="2800" u="none" strike="noStrike" dirty="0">
                          <a:effectLst/>
                        </a:rPr>
                        <a:t>3</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2800" u="none" strike="noStrike" dirty="0">
                          <a:effectLst/>
                        </a:rPr>
                        <a:t>0.48*</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2800" b="0" i="0" u="none" strike="noStrike" dirty="0">
                          <a:solidFill>
                            <a:srgbClr val="000000"/>
                          </a:solidFill>
                          <a:effectLst/>
                          <a:latin typeface="Calibri" panose="020F0502020204030204" pitchFamily="34" charset="0"/>
                        </a:rPr>
                        <a:t>1.10</a:t>
                      </a:r>
                    </a:p>
                  </a:txBody>
                  <a:tcPr marL="7620" marR="7620" marT="7620" marB="0" anchor="b"/>
                </a:tc>
                <a:extLst>
                  <a:ext uri="{0D108BD9-81ED-4DB2-BD59-A6C34878D82A}">
                    <a16:rowId xmlns:a16="http://schemas.microsoft.com/office/drawing/2014/main" val="1178797245"/>
                  </a:ext>
                </a:extLst>
              </a:tr>
              <a:tr h="408709">
                <a:tc>
                  <a:txBody>
                    <a:bodyPr/>
                    <a:lstStyle/>
                    <a:p>
                      <a:pPr algn="r" fontAlgn="b"/>
                      <a:r>
                        <a:rPr lang="en-US" sz="2800" u="none" strike="noStrike" dirty="0">
                          <a:effectLst/>
                        </a:rPr>
                        <a:t>4</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2800" u="none" strike="noStrike" dirty="0">
                          <a:effectLst/>
                        </a:rPr>
                        <a:t>0.60</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2800" b="0" i="0" u="none" strike="noStrike" dirty="0">
                          <a:solidFill>
                            <a:srgbClr val="000000"/>
                          </a:solidFill>
                          <a:effectLst/>
                          <a:latin typeface="Calibri" panose="020F0502020204030204" pitchFamily="34" charset="0"/>
                        </a:rPr>
                        <a:t>1.38</a:t>
                      </a:r>
                    </a:p>
                  </a:txBody>
                  <a:tcPr marL="7620" marR="7620" marT="7620" marB="0" anchor="b"/>
                </a:tc>
                <a:extLst>
                  <a:ext uri="{0D108BD9-81ED-4DB2-BD59-A6C34878D82A}">
                    <a16:rowId xmlns:a16="http://schemas.microsoft.com/office/drawing/2014/main" val="2324869809"/>
                  </a:ext>
                </a:extLst>
              </a:tr>
              <a:tr h="408709">
                <a:tc>
                  <a:txBody>
                    <a:bodyPr/>
                    <a:lstStyle/>
                    <a:p>
                      <a:pPr algn="r" fontAlgn="b"/>
                      <a:r>
                        <a:rPr lang="en-US" sz="2800" u="none" strike="noStrike">
                          <a:effectLst/>
                        </a:rPr>
                        <a:t>5</a:t>
                      </a:r>
                      <a:endParaRPr lang="en-US" sz="2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2800" u="none" strike="noStrike" dirty="0">
                          <a:effectLst/>
                        </a:rPr>
                        <a:t>0.70</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2800" b="0" i="0" u="none" strike="noStrike" dirty="0">
                          <a:solidFill>
                            <a:srgbClr val="000000"/>
                          </a:solidFill>
                          <a:effectLst/>
                          <a:latin typeface="Calibri" panose="020F0502020204030204" pitchFamily="34" charset="0"/>
                        </a:rPr>
                        <a:t>1.61</a:t>
                      </a:r>
                    </a:p>
                  </a:txBody>
                  <a:tcPr marL="7620" marR="7620" marT="7620" marB="0" anchor="b"/>
                </a:tc>
                <a:extLst>
                  <a:ext uri="{0D108BD9-81ED-4DB2-BD59-A6C34878D82A}">
                    <a16:rowId xmlns:a16="http://schemas.microsoft.com/office/drawing/2014/main" val="1938007204"/>
                  </a:ext>
                </a:extLst>
              </a:tr>
              <a:tr h="408709">
                <a:tc>
                  <a:txBody>
                    <a:bodyPr/>
                    <a:lstStyle/>
                    <a:p>
                      <a:pPr algn="r" fontAlgn="b"/>
                      <a:r>
                        <a:rPr lang="en-US" sz="2800" u="none" strike="noStrike">
                          <a:effectLst/>
                        </a:rPr>
                        <a:t>6</a:t>
                      </a:r>
                      <a:endParaRPr lang="en-US" sz="2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2800" u="none" strike="noStrike" dirty="0">
                          <a:effectLst/>
                        </a:rPr>
                        <a:t>0.78*</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2800" b="0" i="0" u="none" strike="noStrike" dirty="0">
                          <a:solidFill>
                            <a:srgbClr val="000000"/>
                          </a:solidFill>
                          <a:effectLst/>
                          <a:latin typeface="Calibri" panose="020F0502020204030204" pitchFamily="34" charset="0"/>
                        </a:rPr>
                        <a:t>1.79</a:t>
                      </a:r>
                    </a:p>
                  </a:txBody>
                  <a:tcPr marL="7620" marR="7620" marT="7620" marB="0" anchor="b"/>
                </a:tc>
                <a:extLst>
                  <a:ext uri="{0D108BD9-81ED-4DB2-BD59-A6C34878D82A}">
                    <a16:rowId xmlns:a16="http://schemas.microsoft.com/office/drawing/2014/main" val="1876592485"/>
                  </a:ext>
                </a:extLst>
              </a:tr>
              <a:tr h="408709">
                <a:tc>
                  <a:txBody>
                    <a:bodyPr/>
                    <a:lstStyle/>
                    <a:p>
                      <a:pPr algn="r" fontAlgn="b"/>
                      <a:r>
                        <a:rPr lang="en-US" sz="2800" u="none" strike="noStrike">
                          <a:effectLst/>
                        </a:rPr>
                        <a:t>7</a:t>
                      </a:r>
                      <a:endParaRPr lang="en-US" sz="2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2800" u="none" strike="noStrike" dirty="0">
                          <a:effectLst/>
                        </a:rPr>
                        <a:t>0.85</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2800" b="0" i="0" u="none" strike="noStrike" dirty="0">
                          <a:solidFill>
                            <a:srgbClr val="000000"/>
                          </a:solidFill>
                          <a:effectLst/>
                          <a:latin typeface="Calibri" panose="020F0502020204030204" pitchFamily="34" charset="0"/>
                        </a:rPr>
                        <a:t>1.96</a:t>
                      </a:r>
                    </a:p>
                  </a:txBody>
                  <a:tcPr marL="7620" marR="7620" marT="7620" marB="0" anchor="b"/>
                </a:tc>
                <a:extLst>
                  <a:ext uri="{0D108BD9-81ED-4DB2-BD59-A6C34878D82A}">
                    <a16:rowId xmlns:a16="http://schemas.microsoft.com/office/drawing/2014/main" val="15497123"/>
                  </a:ext>
                </a:extLst>
              </a:tr>
              <a:tr h="408709">
                <a:tc>
                  <a:txBody>
                    <a:bodyPr/>
                    <a:lstStyle/>
                    <a:p>
                      <a:pPr algn="r" fontAlgn="b"/>
                      <a:r>
                        <a:rPr lang="en-US" sz="2800" u="none" strike="noStrike">
                          <a:effectLst/>
                        </a:rPr>
                        <a:t>8</a:t>
                      </a:r>
                      <a:endParaRPr lang="en-US" sz="2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2800" u="none" strike="noStrike" dirty="0">
                          <a:effectLst/>
                        </a:rPr>
                        <a:t>0.90</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2800" b="0" i="0" u="none" strike="noStrike" dirty="0">
                          <a:solidFill>
                            <a:srgbClr val="000000"/>
                          </a:solidFill>
                          <a:effectLst/>
                          <a:latin typeface="Calibri" panose="020F0502020204030204" pitchFamily="34" charset="0"/>
                        </a:rPr>
                        <a:t>2.07</a:t>
                      </a:r>
                    </a:p>
                  </a:txBody>
                  <a:tcPr marL="7620" marR="7620" marT="7620" marB="0" anchor="b"/>
                </a:tc>
                <a:extLst>
                  <a:ext uri="{0D108BD9-81ED-4DB2-BD59-A6C34878D82A}">
                    <a16:rowId xmlns:a16="http://schemas.microsoft.com/office/drawing/2014/main" val="2036677682"/>
                  </a:ext>
                </a:extLst>
              </a:tr>
              <a:tr h="408709">
                <a:tc>
                  <a:txBody>
                    <a:bodyPr/>
                    <a:lstStyle/>
                    <a:p>
                      <a:pPr algn="r" fontAlgn="b"/>
                      <a:r>
                        <a:rPr lang="en-US" sz="2800" u="none" strike="noStrike">
                          <a:effectLst/>
                        </a:rPr>
                        <a:t>9</a:t>
                      </a:r>
                      <a:endParaRPr lang="en-US" sz="2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2800" u="none" strike="noStrike">
                          <a:effectLst/>
                        </a:rPr>
                        <a:t>0.95</a:t>
                      </a:r>
                      <a:endParaRPr lang="en-US" sz="2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2800" b="0" i="0" u="none" strike="noStrike" dirty="0">
                          <a:solidFill>
                            <a:srgbClr val="000000"/>
                          </a:solidFill>
                          <a:effectLst/>
                          <a:latin typeface="Calibri" panose="020F0502020204030204" pitchFamily="34" charset="0"/>
                        </a:rPr>
                        <a:t>2.19</a:t>
                      </a:r>
                    </a:p>
                  </a:txBody>
                  <a:tcPr marL="7620" marR="7620" marT="7620" marB="0" anchor="b"/>
                </a:tc>
                <a:extLst>
                  <a:ext uri="{0D108BD9-81ED-4DB2-BD59-A6C34878D82A}">
                    <a16:rowId xmlns:a16="http://schemas.microsoft.com/office/drawing/2014/main" val="1560191955"/>
                  </a:ext>
                </a:extLst>
              </a:tr>
              <a:tr h="408709">
                <a:tc>
                  <a:txBody>
                    <a:bodyPr/>
                    <a:lstStyle/>
                    <a:p>
                      <a:pPr algn="r" fontAlgn="b"/>
                      <a:r>
                        <a:rPr lang="en-US" sz="2800" u="none" strike="noStrike">
                          <a:effectLst/>
                        </a:rPr>
                        <a:t>10</a:t>
                      </a:r>
                      <a:endParaRPr lang="en-US" sz="2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2800" u="none" strike="noStrike" dirty="0">
                          <a:effectLst/>
                        </a:rPr>
                        <a:t>1.00</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2800" b="0" i="0" u="none" strike="noStrike" dirty="0">
                          <a:solidFill>
                            <a:srgbClr val="000000"/>
                          </a:solidFill>
                          <a:effectLst/>
                          <a:latin typeface="Calibri" panose="020F0502020204030204" pitchFamily="34" charset="0"/>
                        </a:rPr>
                        <a:t>2.3</a:t>
                      </a:r>
                    </a:p>
                  </a:txBody>
                  <a:tcPr marL="7620" marR="7620" marT="7620" marB="0" anchor="b"/>
                </a:tc>
                <a:extLst>
                  <a:ext uri="{0D108BD9-81ED-4DB2-BD59-A6C34878D82A}">
                    <a16:rowId xmlns:a16="http://schemas.microsoft.com/office/drawing/2014/main" val="98153571"/>
                  </a:ext>
                </a:extLst>
              </a:tr>
            </a:tbl>
          </a:graphicData>
        </a:graphic>
      </p:graphicFrame>
      <p:sp>
        <p:nvSpPr>
          <p:cNvPr id="4" name="Slide Number Placeholder 3">
            <a:extLst>
              <a:ext uri="{FF2B5EF4-FFF2-40B4-BE49-F238E27FC236}">
                <a16:creationId xmlns:a16="http://schemas.microsoft.com/office/drawing/2014/main" id="{362F71E6-35E2-4104-AB15-8120A97AA860}"/>
              </a:ext>
            </a:extLst>
          </p:cNvPr>
          <p:cNvSpPr>
            <a:spLocks noGrp="1"/>
          </p:cNvSpPr>
          <p:nvPr>
            <p:ph type="sldNum" sz="quarter" idx="12"/>
          </p:nvPr>
        </p:nvSpPr>
        <p:spPr/>
        <p:txBody>
          <a:bodyPr/>
          <a:lstStyle/>
          <a:p>
            <a:pPr>
              <a:defRPr/>
            </a:pPr>
            <a:fld id="{E70CF1B1-AA47-B34B-9B18-40744FAC0177}" type="slidenum">
              <a:rPr lang="en-US" smtClean="0"/>
              <a:pPr>
                <a:defRPr/>
              </a:pPr>
              <a:t>55</a:t>
            </a:fld>
            <a:endParaRPr lang="en-US"/>
          </a:p>
        </p:txBody>
      </p:sp>
      <p:sp>
        <p:nvSpPr>
          <p:cNvPr id="3" name="Rectangle 2"/>
          <p:cNvSpPr/>
          <p:nvPr/>
        </p:nvSpPr>
        <p:spPr>
          <a:xfrm>
            <a:off x="1905000" y="609600"/>
            <a:ext cx="5839609" cy="923330"/>
          </a:xfrm>
          <a:prstGeom prst="rect">
            <a:avLst/>
          </a:prstGeom>
        </p:spPr>
        <p:txBody>
          <a:bodyPr wrap="none">
            <a:spAutoFit/>
          </a:bodyPr>
          <a:lstStyle/>
          <a:p>
            <a:pPr marL="0" indent="0">
              <a:buNone/>
            </a:pPr>
            <a:r>
              <a:rPr lang="en-US" sz="5400" dirty="0" err="1"/>
              <a:t>ln</a:t>
            </a:r>
            <a:r>
              <a:rPr lang="en-US" sz="5400" dirty="0"/>
              <a:t>(a) = 2.3×log(a)</a:t>
            </a:r>
          </a:p>
        </p:txBody>
      </p:sp>
    </p:spTree>
    <p:extLst>
      <p:ext uri="{BB962C8B-B14F-4D97-AF65-F5344CB8AC3E}">
        <p14:creationId xmlns:p14="http://schemas.microsoft.com/office/powerpoint/2010/main" val="26243597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743200"/>
            <a:ext cx="6019800" cy="2300287"/>
          </a:xfrm>
        </p:spPr>
        <p:txBody>
          <a:bodyPr/>
          <a:lstStyle/>
          <a:p>
            <a:pPr marL="0" indent="0"/>
            <a:r>
              <a:rPr lang="en-US" dirty="0" err="1"/>
              <a:t>ln</a:t>
            </a:r>
            <a:r>
              <a:rPr lang="en-US" dirty="0"/>
              <a:t>(</a:t>
            </a:r>
            <a:r>
              <a:rPr lang="en-US" dirty="0" err="1"/>
              <a:t>xy</a:t>
            </a:r>
            <a:r>
              <a:rPr lang="en-US" dirty="0"/>
              <a:t>) = </a:t>
            </a:r>
            <a:r>
              <a:rPr lang="en-US" dirty="0" err="1"/>
              <a:t>ln</a:t>
            </a:r>
            <a:r>
              <a:rPr lang="en-US" dirty="0"/>
              <a:t>(x) + </a:t>
            </a:r>
            <a:r>
              <a:rPr lang="en-US" dirty="0" err="1"/>
              <a:t>ln</a:t>
            </a:r>
            <a:r>
              <a:rPr lang="en-US" dirty="0"/>
              <a:t>(y)</a:t>
            </a:r>
            <a:br>
              <a:rPr lang="en-US" dirty="0"/>
            </a:br>
            <a:r>
              <a:rPr lang="en-US" dirty="0"/>
              <a:t/>
            </a:r>
            <a:br>
              <a:rPr lang="en-US" dirty="0"/>
            </a:br>
            <a:r>
              <a:rPr lang="en-US" dirty="0" err="1"/>
              <a:t>ln</a:t>
            </a:r>
            <a:r>
              <a:rPr lang="en-US" dirty="0"/>
              <a:t>(x/y) = </a:t>
            </a:r>
            <a:r>
              <a:rPr lang="en-US" dirty="0" err="1"/>
              <a:t>ln</a:t>
            </a:r>
            <a:r>
              <a:rPr lang="en-US" dirty="0"/>
              <a:t>(x) </a:t>
            </a:r>
            <a:r>
              <a:rPr lang="mr-IN" dirty="0"/>
              <a:t>–</a:t>
            </a:r>
            <a:r>
              <a:rPr lang="en-US" dirty="0"/>
              <a:t> </a:t>
            </a:r>
            <a:r>
              <a:rPr lang="en-US" dirty="0" err="1"/>
              <a:t>ln</a:t>
            </a:r>
            <a:r>
              <a:rPr lang="en-US" dirty="0"/>
              <a:t>(y)</a:t>
            </a:r>
          </a:p>
        </p:txBody>
      </p:sp>
      <p:sp>
        <p:nvSpPr>
          <p:cNvPr id="4" name="Slide Number Placeholder 3"/>
          <p:cNvSpPr>
            <a:spLocks noGrp="1"/>
          </p:cNvSpPr>
          <p:nvPr>
            <p:ph type="sldNum" sz="quarter" idx="12"/>
          </p:nvPr>
        </p:nvSpPr>
        <p:spPr/>
        <p:txBody>
          <a:bodyPr/>
          <a:lstStyle/>
          <a:p>
            <a:pPr>
              <a:defRPr/>
            </a:pPr>
            <a:fld id="{E70CF1B1-AA47-B34B-9B18-40744FAC0177}" type="slidenum">
              <a:rPr lang="en-US" smtClean="0"/>
              <a:pPr>
                <a:defRPr/>
              </a:pPr>
              <a:t>56</a:t>
            </a:fld>
            <a:endParaRPr lang="en-US"/>
          </a:p>
        </p:txBody>
      </p:sp>
    </p:spTree>
    <p:extLst>
      <p:ext uri="{BB962C8B-B14F-4D97-AF65-F5344CB8AC3E}">
        <p14:creationId xmlns:p14="http://schemas.microsoft.com/office/powerpoint/2010/main" val="38526339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69" name="Picture 2" descr="08-10_from_pdf"/>
          <p:cNvPicPr>
            <a:picLocks noChangeAspect="1" noChangeArrowheads="1"/>
          </p:cNvPicPr>
          <p:nvPr/>
        </p:nvPicPr>
        <p:blipFill>
          <a:blip r:embed="rId3">
            <a:extLst>
              <a:ext uri="{28A0092B-C50C-407E-A947-70E740481C1C}">
                <a14:useLocalDpi xmlns:a14="http://schemas.microsoft.com/office/drawing/2010/main" val="0"/>
              </a:ext>
            </a:extLst>
          </a:blip>
          <a:srcRect l="23039" t="16716" r="21576" b="56824"/>
          <a:stretch>
            <a:fillRect/>
          </a:stretch>
        </p:blipFill>
        <p:spPr bwMode="auto">
          <a:xfrm>
            <a:off x="381000" y="1600200"/>
            <a:ext cx="8153400" cy="5038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9570" name="Text Box 3"/>
          <p:cNvSpPr txBox="1">
            <a:spLocks noChangeArrowheads="1"/>
          </p:cNvSpPr>
          <p:nvPr/>
        </p:nvSpPr>
        <p:spPr bwMode="auto">
          <a:xfrm>
            <a:off x="533400" y="457200"/>
            <a:ext cx="8001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spcBef>
                <a:spcPct val="50000"/>
              </a:spcBef>
            </a:pPr>
            <a:r>
              <a:rPr lang="en-US">
                <a:latin typeface="Arial" charset="0"/>
              </a:rPr>
              <a:t>Probability of Trisomy 21 vs. Maternal Age</a:t>
            </a:r>
          </a:p>
        </p:txBody>
      </p:sp>
      <p:sp>
        <p:nvSpPr>
          <p:cNvPr id="109571" name="Slide Number Placeholder 1"/>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ABF89679-DA70-9F49-B8CB-56EF0D49ED33}" type="slidenum">
              <a:rPr lang="en-US" sz="1400"/>
              <a:pPr/>
              <a:t>57</a:t>
            </a:fld>
            <a:endParaRPr lang="en-US" sz="1400"/>
          </a:p>
        </p:txBody>
      </p:sp>
    </p:spTree>
    <p:extLst>
      <p:ext uri="{BB962C8B-B14F-4D97-AF65-F5344CB8AC3E}">
        <p14:creationId xmlns:p14="http://schemas.microsoft.com/office/powerpoint/2010/main" val="317155307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3" name="Picture 2" descr="08-10_from_pdf"/>
          <p:cNvPicPr>
            <a:picLocks noChangeAspect="1" noChangeArrowheads="1"/>
          </p:cNvPicPr>
          <p:nvPr/>
        </p:nvPicPr>
        <p:blipFill>
          <a:blip r:embed="rId2">
            <a:extLst>
              <a:ext uri="{28A0092B-C50C-407E-A947-70E740481C1C}">
                <a14:useLocalDpi xmlns:a14="http://schemas.microsoft.com/office/drawing/2010/main" val="0"/>
              </a:ext>
            </a:extLst>
          </a:blip>
          <a:srcRect l="26207" t="41663" r="22556" b="31012"/>
          <a:stretch>
            <a:fillRect/>
          </a:stretch>
        </p:blipFill>
        <p:spPr bwMode="auto">
          <a:xfrm>
            <a:off x="685800" y="1371600"/>
            <a:ext cx="7620000" cy="525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0594" name="Text Box 3"/>
          <p:cNvSpPr txBox="1">
            <a:spLocks noChangeArrowheads="1"/>
          </p:cNvSpPr>
          <p:nvPr/>
        </p:nvSpPr>
        <p:spPr bwMode="auto">
          <a:xfrm>
            <a:off x="533400" y="457200"/>
            <a:ext cx="8001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spcBef>
                <a:spcPct val="50000"/>
              </a:spcBef>
            </a:pPr>
            <a:r>
              <a:rPr lang="en-US">
                <a:latin typeface="Arial" charset="0"/>
              </a:rPr>
              <a:t>Ln(Odds) of Trisomy 21 vs. Maternal Age</a:t>
            </a:r>
          </a:p>
        </p:txBody>
      </p:sp>
      <p:sp>
        <p:nvSpPr>
          <p:cNvPr id="110595" name="Slide Number Placeholder 1"/>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F4818231-A2D7-C94B-8245-0F3E56F8E40D}" type="slidenum">
              <a:rPr lang="en-US" sz="1400"/>
              <a:pPr/>
              <a:t>58</a:t>
            </a:fld>
            <a:endParaRPr lang="en-US" sz="1400"/>
          </a:p>
        </p:txBody>
      </p:sp>
    </p:spTree>
    <p:extLst>
      <p:ext uri="{BB962C8B-B14F-4D97-AF65-F5344CB8AC3E}">
        <p14:creationId xmlns:p14="http://schemas.microsoft.com/office/powerpoint/2010/main" val="122383289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ChangeArrowheads="1"/>
          </p:cNvSpPr>
          <p:nvPr>
            <p:ph type="title" idx="4294967295"/>
          </p:nvPr>
        </p:nvSpPr>
        <p:spPr>
          <a:xfrm>
            <a:off x="533400" y="152400"/>
            <a:ext cx="8229600" cy="1143000"/>
          </a:xfrm>
        </p:spPr>
        <p:txBody>
          <a:bodyPr anchor="ctr"/>
          <a:lstStyle/>
          <a:p>
            <a:pPr eaLnBrk="1" hangingPunct="1"/>
            <a:r>
              <a:rPr lang="en-US">
                <a:latin typeface="Tahoma" charset="0"/>
                <a:ea typeface="ＭＳ Ｐゴシック" charset="0"/>
              </a:rPr>
              <a:t>Combining 2 Continuous Tests</a:t>
            </a:r>
          </a:p>
        </p:txBody>
      </p:sp>
      <p:pic>
        <p:nvPicPr>
          <p:cNvPr id="111618" name="Picture 3" descr="08-11_from_page_proof"/>
          <p:cNvPicPr>
            <a:picLocks noChangeAspect="1" noChangeArrowheads="1"/>
          </p:cNvPicPr>
          <p:nvPr/>
        </p:nvPicPr>
        <p:blipFill>
          <a:blip r:embed="rId3">
            <a:extLst>
              <a:ext uri="{28A0092B-C50C-407E-A947-70E740481C1C}">
                <a14:useLocalDpi xmlns:a14="http://schemas.microsoft.com/office/drawing/2010/main" val="0"/>
              </a:ext>
            </a:extLst>
          </a:blip>
          <a:srcRect l="23555" t="10617" r="10799" b="57581"/>
          <a:stretch>
            <a:fillRect/>
          </a:stretch>
        </p:blipFill>
        <p:spPr bwMode="auto">
          <a:xfrm>
            <a:off x="838200" y="1219200"/>
            <a:ext cx="8305800" cy="5207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1619" name="Text Box 4"/>
          <p:cNvSpPr txBox="1">
            <a:spLocks noChangeArrowheads="1"/>
          </p:cNvSpPr>
          <p:nvPr/>
        </p:nvSpPr>
        <p:spPr bwMode="auto">
          <a:xfrm>
            <a:off x="3352800" y="2209800"/>
            <a:ext cx="432752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US">
                <a:latin typeface="Arial" charset="0"/>
              </a:rPr>
              <a:t>&gt; 1% Probability of Trisomy 21</a:t>
            </a:r>
          </a:p>
        </p:txBody>
      </p:sp>
      <p:sp>
        <p:nvSpPr>
          <p:cNvPr id="111620" name="Text Box 5"/>
          <p:cNvSpPr txBox="1">
            <a:spLocks noChangeArrowheads="1"/>
          </p:cNvSpPr>
          <p:nvPr/>
        </p:nvSpPr>
        <p:spPr bwMode="auto">
          <a:xfrm>
            <a:off x="3276600" y="4876800"/>
            <a:ext cx="432752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US">
                <a:latin typeface="Arial" charset="0"/>
              </a:rPr>
              <a:t>&lt; 1% Probability of Trisomy 21</a:t>
            </a:r>
          </a:p>
        </p:txBody>
      </p:sp>
      <p:sp>
        <p:nvSpPr>
          <p:cNvPr id="111621" name="Text Box 6"/>
          <p:cNvSpPr txBox="1">
            <a:spLocks noChangeArrowheads="1"/>
          </p:cNvSpPr>
          <p:nvPr/>
        </p:nvSpPr>
        <p:spPr bwMode="auto">
          <a:xfrm>
            <a:off x="914400" y="6248400"/>
            <a:ext cx="76962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spcBef>
                <a:spcPct val="50000"/>
              </a:spcBef>
            </a:pPr>
            <a:endParaRPr lang="en-US">
              <a:latin typeface="Arial" charset="0"/>
            </a:endParaRPr>
          </a:p>
        </p:txBody>
      </p:sp>
      <p:sp>
        <p:nvSpPr>
          <p:cNvPr id="111622" name="Slide Number Placeholder 1"/>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0CBDFDEC-26BF-0E4B-9E67-77EF8CE8A9D2}" type="slidenum">
              <a:rPr lang="en-US" sz="1400"/>
              <a:pPr/>
              <a:t>59</a:t>
            </a:fld>
            <a:endParaRPr lang="en-US" sz="1400"/>
          </a:p>
        </p:txBody>
      </p:sp>
    </p:spTree>
    <p:extLst>
      <p:ext uri="{BB962C8B-B14F-4D97-AF65-F5344CB8AC3E}">
        <p14:creationId xmlns:p14="http://schemas.microsoft.com/office/powerpoint/2010/main" val="3390768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5"/>
          <p:cNvSpPr>
            <a:spLocks noGrp="1" noChangeArrowheads="1"/>
          </p:cNvSpPr>
          <p:nvPr>
            <p:ph type="title"/>
          </p:nvPr>
        </p:nvSpPr>
        <p:spPr/>
        <p:txBody>
          <a:bodyPr/>
          <a:lstStyle/>
          <a:p>
            <a:r>
              <a:rPr lang="en-US">
                <a:latin typeface="Tahoma" charset="0"/>
                <a:ea typeface="MS PGothic" charset="0"/>
              </a:rPr>
              <a:t>Calibration Plot</a:t>
            </a:r>
          </a:p>
        </p:txBody>
      </p:sp>
      <p:sp>
        <p:nvSpPr>
          <p:cNvPr id="173061" name="Slide Number Placeholder 1"/>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EE21E232-7E2C-0F44-BB28-B8A6A5C75887}" type="slidenum">
              <a:rPr lang="en-US" sz="1400"/>
              <a:pPr/>
              <a:t>6</a:t>
            </a:fld>
            <a:endParaRPr lang="en-US" sz="1400"/>
          </a:p>
        </p:txBody>
      </p:sp>
      <p:graphicFrame>
        <p:nvGraphicFramePr>
          <p:cNvPr id="6" name="Chart 5"/>
          <p:cNvGraphicFramePr>
            <a:graphicFrameLocks/>
          </p:cNvGraphicFramePr>
          <p:nvPr>
            <p:extLst>
              <p:ext uri="{D42A27DB-BD31-4B8C-83A1-F6EECF244321}">
                <p14:modId xmlns:p14="http://schemas.microsoft.com/office/powerpoint/2010/main" val="1994771705"/>
              </p:ext>
            </p:extLst>
          </p:nvPr>
        </p:nvGraphicFramePr>
        <p:xfrm>
          <a:off x="1066800" y="1828800"/>
          <a:ext cx="7566660" cy="4826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7067780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Grp="1" noChangeArrowheads="1"/>
          </p:cNvSpPr>
          <p:nvPr>
            <p:ph type="title"/>
          </p:nvPr>
        </p:nvSpPr>
        <p:spPr/>
        <p:txBody>
          <a:bodyPr/>
          <a:lstStyle/>
          <a:p>
            <a:pPr eaLnBrk="1" hangingPunct="1"/>
            <a:r>
              <a:rPr lang="en-US" dirty="0">
                <a:latin typeface="Tahoma" charset="0"/>
                <a:ea typeface="ＭＳ Ｐゴシック" charset="0"/>
              </a:rPr>
              <a:t>Logistic Regression</a:t>
            </a:r>
          </a:p>
        </p:txBody>
      </p:sp>
      <p:sp>
        <p:nvSpPr>
          <p:cNvPr id="107522" name="Rectangle 3"/>
          <p:cNvSpPr>
            <a:spLocks noGrp="1" noChangeArrowheads="1"/>
          </p:cNvSpPr>
          <p:nvPr>
            <p:ph type="body" idx="1"/>
          </p:nvPr>
        </p:nvSpPr>
        <p:spPr>
          <a:xfrm>
            <a:off x="1143000" y="1905000"/>
            <a:ext cx="7772400" cy="4114800"/>
          </a:xfrm>
        </p:spPr>
        <p:txBody>
          <a:bodyPr/>
          <a:lstStyle/>
          <a:p>
            <a:pPr eaLnBrk="1" hangingPunct="1">
              <a:buNone/>
            </a:pPr>
            <a:r>
              <a:rPr lang="en-US" dirty="0" err="1">
                <a:latin typeface="Tahoma" charset="0"/>
                <a:ea typeface="ＭＳ Ｐゴシック" charset="0"/>
              </a:rPr>
              <a:t>ln</a:t>
            </a:r>
            <a:r>
              <a:rPr lang="en-US" dirty="0">
                <a:latin typeface="Tahoma" charset="0"/>
                <a:ea typeface="ＭＳ Ｐゴシック" charset="0"/>
              </a:rPr>
              <a:t>(Odds(D+)) = </a:t>
            </a:r>
          </a:p>
          <a:p>
            <a:pPr eaLnBrk="1" hangingPunct="1">
              <a:buNone/>
            </a:pPr>
            <a:r>
              <a:rPr lang="en-US" dirty="0">
                <a:latin typeface="Tahoma" charset="0"/>
                <a:ea typeface="ＭＳ Ｐゴシック" charset="0"/>
              </a:rPr>
              <a:t>a + </a:t>
            </a:r>
            <a:r>
              <a:rPr lang="en-US" dirty="0" err="1">
                <a:latin typeface="Tahoma" charset="0"/>
                <a:ea typeface="ＭＳ Ｐゴシック" charset="0"/>
              </a:rPr>
              <a:t>b</a:t>
            </a:r>
            <a:r>
              <a:rPr lang="en-US" baseline="-25000" dirty="0" err="1">
                <a:latin typeface="Tahoma" charset="0"/>
                <a:ea typeface="ＭＳ Ｐゴシック" charset="0"/>
              </a:rPr>
              <a:t>NT</a:t>
            </a:r>
            <a:r>
              <a:rPr lang="en-US" dirty="0" err="1">
                <a:latin typeface="Tahoma" charset="0"/>
                <a:ea typeface="ＭＳ Ｐゴシック" charset="0"/>
              </a:rPr>
              <a:t>NT</a:t>
            </a:r>
            <a:r>
              <a:rPr lang="en-US" dirty="0">
                <a:latin typeface="Tahoma" charset="0"/>
                <a:ea typeface="ＭＳ Ｐゴシック" charset="0"/>
              </a:rPr>
              <a:t>+ </a:t>
            </a:r>
            <a:r>
              <a:rPr lang="en-US" dirty="0" err="1">
                <a:latin typeface="Tahoma" charset="0"/>
                <a:ea typeface="ＭＳ Ｐゴシック" charset="0"/>
              </a:rPr>
              <a:t>b</a:t>
            </a:r>
            <a:r>
              <a:rPr lang="en-US" baseline="-25000" dirty="0" err="1">
                <a:latin typeface="Tahoma" charset="0"/>
                <a:ea typeface="ＭＳ Ｐゴシック" charset="0"/>
              </a:rPr>
              <a:t>NBA</a:t>
            </a:r>
            <a:r>
              <a:rPr lang="en-US" dirty="0" err="1">
                <a:latin typeface="Tahoma" charset="0"/>
                <a:ea typeface="ＭＳ Ｐゴシック" charset="0"/>
              </a:rPr>
              <a:t>NBA</a:t>
            </a:r>
            <a:r>
              <a:rPr lang="en-US" dirty="0">
                <a:latin typeface="Tahoma" charset="0"/>
                <a:ea typeface="ＭＳ Ｐゴシック" charset="0"/>
              </a:rPr>
              <a:t> + </a:t>
            </a:r>
            <a:r>
              <a:rPr lang="en-US" dirty="0" err="1">
                <a:latin typeface="Tahoma" charset="0"/>
                <a:ea typeface="ＭＳ Ｐゴシック" charset="0"/>
              </a:rPr>
              <a:t>b</a:t>
            </a:r>
            <a:r>
              <a:rPr lang="en-US" baseline="-25000" dirty="0" err="1">
                <a:latin typeface="Tahoma" charset="0"/>
                <a:ea typeface="ＭＳ Ｐゴシック" charset="0"/>
              </a:rPr>
              <a:t>interact</a:t>
            </a:r>
            <a:r>
              <a:rPr lang="en-US" dirty="0">
                <a:latin typeface="Tahoma" charset="0"/>
                <a:ea typeface="ＭＳ Ｐゴシック" charset="0"/>
              </a:rPr>
              <a:t>(NT)(NBA)</a:t>
            </a:r>
          </a:p>
          <a:p>
            <a:pPr eaLnBrk="1" hangingPunct="1">
              <a:buFont typeface="Wingdings" charset="0"/>
              <a:buNone/>
            </a:pPr>
            <a:endParaRPr lang="en-US" dirty="0">
              <a:latin typeface="Tahoma" charset="0"/>
              <a:ea typeface="ＭＳ Ｐゴシック" charset="0"/>
            </a:endParaRPr>
          </a:p>
          <a:p>
            <a:pPr eaLnBrk="1" hangingPunct="1">
              <a:buFont typeface="Wingdings" charset="0"/>
              <a:buNone/>
            </a:pPr>
            <a:r>
              <a:rPr lang="en-US" dirty="0">
                <a:latin typeface="Tahoma" charset="0"/>
                <a:ea typeface="ＭＳ Ｐゴシック" charset="0"/>
              </a:rPr>
              <a:t>Used to create risk scores, </a:t>
            </a:r>
            <a:r>
              <a:rPr lang="en-US" dirty="0" err="1">
                <a:latin typeface="Tahoma" charset="0"/>
                <a:ea typeface="ＭＳ Ｐゴシック" charset="0"/>
              </a:rPr>
              <a:t>formulas,or</a:t>
            </a:r>
            <a:r>
              <a:rPr lang="en-US" dirty="0">
                <a:latin typeface="Tahoma" charset="0"/>
                <a:ea typeface="ＭＳ Ｐゴシック" charset="0"/>
              </a:rPr>
              <a:t> </a:t>
            </a:r>
            <a:r>
              <a:rPr lang="en-US" dirty="0" err="1">
                <a:latin typeface="Tahoma" charset="0"/>
                <a:ea typeface="ＭＳ Ｐゴシック" charset="0"/>
              </a:rPr>
              <a:t>nomograms</a:t>
            </a:r>
            <a:r>
              <a:rPr lang="en-US" dirty="0">
                <a:latin typeface="Tahoma" charset="0"/>
                <a:ea typeface="ＭＳ Ｐゴシック" charset="0"/>
              </a:rPr>
              <a:t>, not trees.</a:t>
            </a:r>
          </a:p>
          <a:p>
            <a:pPr eaLnBrk="1" hangingPunct="1">
              <a:buNone/>
            </a:pPr>
            <a:endParaRPr lang="en-US" dirty="0">
              <a:latin typeface="Tahoma" charset="0"/>
              <a:ea typeface="ＭＳ Ｐゴシック" charset="0"/>
            </a:endParaRPr>
          </a:p>
          <a:p>
            <a:pPr eaLnBrk="1" hangingPunct="1">
              <a:buNone/>
            </a:pPr>
            <a:r>
              <a:rPr lang="en-US" dirty="0">
                <a:latin typeface="Tahoma" charset="0"/>
                <a:ea typeface="ＭＳ Ｐゴシック" charset="0"/>
              </a:rPr>
              <a:t>Evaluation with calibration plots, ROC curves, net benefit calculations, and decision curves is natural</a:t>
            </a:r>
          </a:p>
          <a:p>
            <a:pPr eaLnBrk="1" hangingPunct="1">
              <a:buNone/>
            </a:pPr>
            <a:endParaRPr lang="en-US" dirty="0">
              <a:latin typeface="Tahoma" charset="0"/>
              <a:ea typeface="ＭＳ Ｐゴシック" charset="0"/>
            </a:endParaRPr>
          </a:p>
        </p:txBody>
      </p:sp>
      <p:sp>
        <p:nvSpPr>
          <p:cNvPr id="107523" name="Slide Number Placeholder 1"/>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2908A2CC-057D-FD46-9EBE-CF4D530330B2}" type="slidenum">
              <a:rPr lang="en-US" sz="1400"/>
              <a:pPr/>
              <a:t>60</a:t>
            </a:fld>
            <a:endParaRPr lang="en-US" sz="1400"/>
          </a:p>
        </p:txBody>
      </p:sp>
    </p:spTree>
    <p:extLst>
      <p:ext uri="{BB962C8B-B14F-4D97-AF65-F5344CB8AC3E}">
        <p14:creationId xmlns:p14="http://schemas.microsoft.com/office/powerpoint/2010/main" val="124234287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Grp="1" noChangeArrowheads="1"/>
          </p:cNvSpPr>
          <p:nvPr>
            <p:ph type="title"/>
          </p:nvPr>
        </p:nvSpPr>
        <p:spPr/>
        <p:txBody>
          <a:bodyPr/>
          <a:lstStyle/>
          <a:p>
            <a:pPr eaLnBrk="1" hangingPunct="1"/>
            <a:r>
              <a:rPr lang="en-US" dirty="0">
                <a:latin typeface="Tahoma" charset="0"/>
                <a:ea typeface="ＭＳ Ｐゴシック" charset="0"/>
              </a:rPr>
              <a:t>Logistic Regression Coefficients</a:t>
            </a:r>
          </a:p>
        </p:txBody>
      </p:sp>
      <p:sp>
        <p:nvSpPr>
          <p:cNvPr id="107522" name="Rectangle 3"/>
          <p:cNvSpPr>
            <a:spLocks noGrp="1" noChangeArrowheads="1"/>
          </p:cNvSpPr>
          <p:nvPr>
            <p:ph type="body" idx="1"/>
          </p:nvPr>
        </p:nvSpPr>
        <p:spPr>
          <a:xfrm>
            <a:off x="990600" y="1905000"/>
            <a:ext cx="7772400" cy="4114800"/>
          </a:xfrm>
        </p:spPr>
        <p:txBody>
          <a:bodyPr/>
          <a:lstStyle/>
          <a:p>
            <a:pPr eaLnBrk="1" hangingPunct="1">
              <a:buNone/>
            </a:pPr>
            <a:r>
              <a:rPr lang="en-US" dirty="0" err="1">
                <a:latin typeface="Tahoma" charset="0"/>
                <a:ea typeface="ＭＳ Ｐゴシック" charset="0"/>
              </a:rPr>
              <a:t>ln</a:t>
            </a:r>
            <a:r>
              <a:rPr lang="en-US" dirty="0">
                <a:latin typeface="Tahoma" charset="0"/>
                <a:ea typeface="ＭＳ Ｐゴシック" charset="0"/>
              </a:rPr>
              <a:t>(Odds(D+)) = </a:t>
            </a:r>
          </a:p>
          <a:p>
            <a:pPr eaLnBrk="1" hangingPunct="1">
              <a:buNone/>
            </a:pPr>
            <a:r>
              <a:rPr lang="en-US" dirty="0">
                <a:latin typeface="Tahoma" charset="0"/>
                <a:ea typeface="ＭＳ Ｐゴシック" charset="0"/>
              </a:rPr>
              <a:t>a + </a:t>
            </a:r>
            <a:r>
              <a:rPr lang="en-US" dirty="0" err="1">
                <a:latin typeface="Tahoma" charset="0"/>
                <a:ea typeface="ＭＳ Ｐゴシック" charset="0"/>
              </a:rPr>
              <a:t>b</a:t>
            </a:r>
            <a:r>
              <a:rPr lang="en-US" baseline="-25000" dirty="0" err="1">
                <a:latin typeface="Tahoma" charset="0"/>
                <a:ea typeface="ＭＳ Ｐゴシック" charset="0"/>
              </a:rPr>
              <a:t>NT</a:t>
            </a:r>
            <a:r>
              <a:rPr lang="en-US" dirty="0" err="1">
                <a:latin typeface="Tahoma" charset="0"/>
                <a:ea typeface="ＭＳ Ｐゴシック" charset="0"/>
              </a:rPr>
              <a:t>NT</a:t>
            </a:r>
            <a:r>
              <a:rPr lang="en-US" dirty="0">
                <a:latin typeface="Tahoma" charset="0"/>
                <a:ea typeface="ＭＳ Ｐゴシック" charset="0"/>
              </a:rPr>
              <a:t>+ </a:t>
            </a:r>
            <a:r>
              <a:rPr lang="en-US" dirty="0" err="1">
                <a:latin typeface="Tahoma" charset="0"/>
                <a:ea typeface="ＭＳ Ｐゴシック" charset="0"/>
              </a:rPr>
              <a:t>b</a:t>
            </a:r>
            <a:r>
              <a:rPr lang="en-US" baseline="-25000" dirty="0" err="1">
                <a:latin typeface="Tahoma" charset="0"/>
                <a:ea typeface="ＭＳ Ｐゴシック" charset="0"/>
              </a:rPr>
              <a:t>NBA</a:t>
            </a:r>
            <a:r>
              <a:rPr lang="en-US" dirty="0" err="1">
                <a:latin typeface="Tahoma" charset="0"/>
                <a:ea typeface="ＭＳ Ｐゴシック" charset="0"/>
              </a:rPr>
              <a:t>NBA</a:t>
            </a:r>
            <a:r>
              <a:rPr lang="en-US" dirty="0">
                <a:latin typeface="Tahoma" charset="0"/>
                <a:ea typeface="ＭＳ Ｐゴシック" charset="0"/>
              </a:rPr>
              <a:t> + </a:t>
            </a:r>
            <a:r>
              <a:rPr lang="en-US" dirty="0" err="1">
                <a:latin typeface="Tahoma" charset="0"/>
                <a:ea typeface="ＭＳ Ｐゴシック" charset="0"/>
              </a:rPr>
              <a:t>b</a:t>
            </a:r>
            <a:r>
              <a:rPr lang="en-US" baseline="-25000" dirty="0" err="1">
                <a:latin typeface="Tahoma" charset="0"/>
                <a:ea typeface="ＭＳ Ｐゴシック" charset="0"/>
              </a:rPr>
              <a:t>interact</a:t>
            </a:r>
            <a:r>
              <a:rPr lang="en-US" dirty="0">
                <a:latin typeface="Tahoma" charset="0"/>
                <a:ea typeface="ＭＳ Ｐゴシック" charset="0"/>
              </a:rPr>
              <a:t>(NT)(NBA)</a:t>
            </a:r>
          </a:p>
          <a:p>
            <a:pPr eaLnBrk="1" hangingPunct="1">
              <a:buNone/>
            </a:pPr>
            <a:endParaRPr lang="en-US" dirty="0">
              <a:latin typeface="Tahoma" charset="0"/>
              <a:ea typeface="ＭＳ Ｐゴシック" charset="0"/>
            </a:endParaRPr>
          </a:p>
          <a:p>
            <a:pPr eaLnBrk="1" hangingPunct="1">
              <a:buNone/>
            </a:pPr>
            <a:r>
              <a:rPr lang="en-US" dirty="0">
                <a:latin typeface="Tahoma" charset="0"/>
                <a:ea typeface="ＭＳ Ｐゴシック" charset="0"/>
              </a:rPr>
              <a:t>Coefficient </a:t>
            </a:r>
            <a:r>
              <a:rPr lang="en-US" dirty="0" err="1">
                <a:latin typeface="Tahoma" charset="0"/>
                <a:ea typeface="ＭＳ Ｐゴシック" charset="0"/>
              </a:rPr>
              <a:t>b</a:t>
            </a:r>
            <a:r>
              <a:rPr lang="en-US" baseline="-25000" dirty="0" err="1">
                <a:latin typeface="Tahoma" charset="0"/>
                <a:ea typeface="ＭＳ Ｐゴシック" charset="0"/>
              </a:rPr>
              <a:t>NBA</a:t>
            </a:r>
            <a:r>
              <a:rPr lang="en-US" dirty="0">
                <a:latin typeface="Tahoma" charset="0"/>
                <a:ea typeface="ＭＳ Ｐゴシック" charset="0"/>
              </a:rPr>
              <a:t>= </a:t>
            </a:r>
            <a:r>
              <a:rPr lang="en-US" dirty="0" err="1">
                <a:latin typeface="Tahoma" charset="0"/>
                <a:ea typeface="ＭＳ Ｐゴシック" charset="0"/>
              </a:rPr>
              <a:t>ln</a:t>
            </a:r>
            <a:r>
              <a:rPr lang="en-US" dirty="0">
                <a:latin typeface="Tahoma" charset="0"/>
                <a:ea typeface="ＭＳ Ｐゴシック" charset="0"/>
              </a:rPr>
              <a:t>(OR</a:t>
            </a:r>
            <a:r>
              <a:rPr lang="en-US" baseline="-25000" dirty="0">
                <a:latin typeface="Tahoma" charset="0"/>
                <a:ea typeface="ＭＳ Ｐゴシック" charset="0"/>
              </a:rPr>
              <a:t>NBA</a:t>
            </a:r>
            <a:r>
              <a:rPr lang="en-US" dirty="0">
                <a:latin typeface="Tahoma" charset="0"/>
                <a:ea typeface="ＭＳ Ｐゴシック" charset="0"/>
              </a:rPr>
              <a:t>)</a:t>
            </a:r>
          </a:p>
          <a:p>
            <a:pPr eaLnBrk="1" hangingPunct="1">
              <a:buNone/>
            </a:pPr>
            <a:r>
              <a:rPr lang="en-US" dirty="0" err="1">
                <a:latin typeface="Tahoma" charset="0"/>
                <a:ea typeface="ＭＳ Ｐゴシック" charset="0"/>
              </a:rPr>
              <a:t>e</a:t>
            </a:r>
            <a:r>
              <a:rPr lang="en-US" sz="3600" baseline="30000" dirty="0" err="1">
                <a:latin typeface="Tahoma" charset="0"/>
                <a:ea typeface="ＭＳ Ｐゴシック" charset="0"/>
              </a:rPr>
              <a:t>b</a:t>
            </a:r>
            <a:r>
              <a:rPr lang="en-US" baseline="30000" dirty="0">
                <a:latin typeface="Tahoma" charset="0"/>
                <a:ea typeface="ＭＳ Ｐゴシック" charset="0"/>
              </a:rPr>
              <a:t> </a:t>
            </a:r>
            <a:r>
              <a:rPr lang="en-US" dirty="0">
                <a:latin typeface="Tahoma" charset="0"/>
                <a:ea typeface="ＭＳ Ｐゴシック" charset="0"/>
              </a:rPr>
              <a:t>= OR</a:t>
            </a:r>
            <a:r>
              <a:rPr lang="en-US" baseline="-25000" dirty="0">
                <a:latin typeface="Tahoma" charset="0"/>
                <a:ea typeface="ＭＳ Ｐゴシック" charset="0"/>
              </a:rPr>
              <a:t>NBA</a:t>
            </a:r>
            <a:endParaRPr lang="en-US" dirty="0">
              <a:latin typeface="Tahoma" charset="0"/>
              <a:ea typeface="ＭＳ Ｐゴシック" charset="0"/>
            </a:endParaRPr>
          </a:p>
          <a:p>
            <a:pPr eaLnBrk="1" hangingPunct="1">
              <a:buNone/>
            </a:pPr>
            <a:r>
              <a:rPr lang="en-US" sz="2800" dirty="0">
                <a:latin typeface="Tahoma" charset="0"/>
                <a:ea typeface="ＭＳ Ｐゴシック" charset="0"/>
              </a:rPr>
              <a:t>OR</a:t>
            </a:r>
            <a:r>
              <a:rPr lang="en-US" sz="2800" baseline="-25000" dirty="0">
                <a:latin typeface="Tahoma" charset="0"/>
                <a:ea typeface="ＭＳ Ｐゴシック" charset="0"/>
              </a:rPr>
              <a:t>NBA </a:t>
            </a:r>
            <a:r>
              <a:rPr lang="en-US" sz="2800" dirty="0">
                <a:latin typeface="Tahoma" charset="0"/>
                <a:ea typeface="ＭＳ Ｐゴシック" charset="0"/>
              </a:rPr>
              <a:t>= Odds(D+|NBA+) / Odds(D+|NBA-)</a:t>
            </a:r>
          </a:p>
        </p:txBody>
      </p:sp>
      <p:sp>
        <p:nvSpPr>
          <p:cNvPr id="107523" name="Slide Number Placeholder 1"/>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2908A2CC-057D-FD46-9EBE-CF4D530330B2}" type="slidenum">
              <a:rPr lang="en-US" sz="1400"/>
              <a:pPr/>
              <a:t>61</a:t>
            </a:fld>
            <a:endParaRPr lang="en-US" sz="1400"/>
          </a:p>
        </p:txBody>
      </p:sp>
    </p:spTree>
    <p:extLst>
      <p:ext uri="{BB962C8B-B14F-4D97-AF65-F5344CB8AC3E}">
        <p14:creationId xmlns:p14="http://schemas.microsoft.com/office/powerpoint/2010/main" val="661178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5658D01E-B3B9-A143-8F8C-1F8AEAD31DC2}" type="slidenum">
              <a:rPr lang="en-US" smtClean="0"/>
              <a:pPr>
                <a:defRPr/>
              </a:pPr>
              <a:t>62</a:t>
            </a:fld>
            <a:endParaRPr lang="en-US"/>
          </a:p>
        </p:txBody>
      </p:sp>
      <p:sp>
        <p:nvSpPr>
          <p:cNvPr id="3" name="Rectangle 2"/>
          <p:cNvSpPr/>
          <p:nvPr/>
        </p:nvSpPr>
        <p:spPr>
          <a:xfrm>
            <a:off x="1143000" y="1828800"/>
            <a:ext cx="7086600" cy="3785652"/>
          </a:xfrm>
          <a:prstGeom prst="rect">
            <a:avLst/>
          </a:prstGeom>
        </p:spPr>
        <p:txBody>
          <a:bodyPr wrap="square">
            <a:spAutoFit/>
          </a:bodyPr>
          <a:lstStyle/>
          <a:p>
            <a:r>
              <a:rPr lang="en-US" sz="4000" dirty="0"/>
              <a:t>“Use well-established theory, past research, clinical observations, preliminary statistical analysis, or some sensible combination of these </a:t>
            </a:r>
            <a:r>
              <a:rPr lang="mr-IN" sz="4000" dirty="0"/>
              <a:t>…</a:t>
            </a:r>
            <a:r>
              <a:rPr lang="en-US" sz="4000" dirty="0"/>
              <a:t>.”</a:t>
            </a:r>
          </a:p>
        </p:txBody>
      </p:sp>
      <p:sp>
        <p:nvSpPr>
          <p:cNvPr id="5" name="Rectangle 4"/>
          <p:cNvSpPr/>
          <p:nvPr/>
        </p:nvSpPr>
        <p:spPr>
          <a:xfrm>
            <a:off x="3124200" y="5410200"/>
            <a:ext cx="4572000" cy="923330"/>
          </a:xfrm>
          <a:prstGeom prst="rect">
            <a:avLst/>
          </a:prstGeom>
        </p:spPr>
        <p:txBody>
          <a:bodyPr>
            <a:spAutoFit/>
          </a:bodyPr>
          <a:lstStyle/>
          <a:p>
            <a:pPr>
              <a:spcBef>
                <a:spcPct val="30000"/>
              </a:spcBef>
              <a:defRPr/>
            </a:pPr>
            <a:r>
              <a:rPr lang="en-US" dirty="0" err="1">
                <a:latin typeface="Arial" charset="0"/>
                <a:ea typeface="MS PGothic" pitchFamily="34" charset="-128"/>
              </a:rPr>
              <a:t>Stoltzfus</a:t>
            </a:r>
            <a:r>
              <a:rPr lang="en-US" dirty="0">
                <a:latin typeface="Arial" charset="0"/>
                <a:ea typeface="MS PGothic" pitchFamily="34" charset="-128"/>
              </a:rPr>
              <a:t>, J. C. (2011). "Logistic regression: a brief primer." </a:t>
            </a:r>
            <a:r>
              <a:rPr lang="en-US" u="sng" dirty="0" err="1">
                <a:latin typeface="Arial" charset="0"/>
                <a:ea typeface="MS PGothic" pitchFamily="34" charset="-128"/>
              </a:rPr>
              <a:t>Acad</a:t>
            </a:r>
            <a:r>
              <a:rPr lang="en-US" u="sng" dirty="0">
                <a:latin typeface="Arial" charset="0"/>
                <a:ea typeface="MS PGothic" pitchFamily="34" charset="-128"/>
              </a:rPr>
              <a:t> </a:t>
            </a:r>
            <a:r>
              <a:rPr lang="en-US" u="sng" dirty="0" err="1">
                <a:latin typeface="Arial" charset="0"/>
                <a:ea typeface="MS PGothic" pitchFamily="34" charset="-128"/>
              </a:rPr>
              <a:t>Emerg</a:t>
            </a:r>
            <a:r>
              <a:rPr lang="en-US" u="sng" dirty="0">
                <a:latin typeface="Arial" charset="0"/>
                <a:ea typeface="MS PGothic" pitchFamily="34" charset="-128"/>
              </a:rPr>
              <a:t> Med </a:t>
            </a:r>
            <a:r>
              <a:rPr lang="en-US" b="1" u="sng" dirty="0">
                <a:latin typeface="Arial" charset="0"/>
                <a:ea typeface="MS PGothic" pitchFamily="34" charset="-128"/>
              </a:rPr>
              <a:t>18</a:t>
            </a:r>
            <a:r>
              <a:rPr lang="en-US" u="sng" dirty="0">
                <a:latin typeface="Arial" charset="0"/>
                <a:ea typeface="MS PGothic" pitchFamily="34" charset="-128"/>
              </a:rPr>
              <a:t>(10): 1099-1104.</a:t>
            </a:r>
          </a:p>
        </p:txBody>
      </p:sp>
      <p:sp>
        <p:nvSpPr>
          <p:cNvPr id="6" name="Rectangle 2"/>
          <p:cNvSpPr txBox="1">
            <a:spLocks noChangeArrowheads="1"/>
          </p:cNvSpPr>
          <p:nvPr/>
        </p:nvSpPr>
        <p:spPr bwMode="auto">
          <a:xfrm>
            <a:off x="1150938" y="214313"/>
            <a:ext cx="7793037" cy="1462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S PGothic" pitchFamily="34" charset="-128"/>
                <a:cs typeface="MS PGothic" charset="0"/>
              </a:defRPr>
            </a:lvl1pPr>
            <a:lvl2pPr algn="l" rtl="0" eaLnBrk="0" fontAlgn="base" hangingPunct="0">
              <a:spcBef>
                <a:spcPct val="0"/>
              </a:spcBef>
              <a:spcAft>
                <a:spcPct val="0"/>
              </a:spcAft>
              <a:defRPr sz="4400">
                <a:solidFill>
                  <a:schemeClr val="tx2"/>
                </a:solidFill>
                <a:latin typeface="Tahoma" charset="0"/>
                <a:ea typeface="MS PGothic" pitchFamily="34" charset="-128"/>
                <a:cs typeface="MS PGothic" charset="0"/>
              </a:defRPr>
            </a:lvl2pPr>
            <a:lvl3pPr algn="l" rtl="0" eaLnBrk="0" fontAlgn="base" hangingPunct="0">
              <a:spcBef>
                <a:spcPct val="0"/>
              </a:spcBef>
              <a:spcAft>
                <a:spcPct val="0"/>
              </a:spcAft>
              <a:defRPr sz="4400">
                <a:solidFill>
                  <a:schemeClr val="tx2"/>
                </a:solidFill>
                <a:latin typeface="Tahoma" charset="0"/>
                <a:ea typeface="MS PGothic" pitchFamily="34" charset="-128"/>
                <a:cs typeface="MS PGothic" charset="0"/>
              </a:defRPr>
            </a:lvl3pPr>
            <a:lvl4pPr algn="l" rtl="0" eaLnBrk="0" fontAlgn="base" hangingPunct="0">
              <a:spcBef>
                <a:spcPct val="0"/>
              </a:spcBef>
              <a:spcAft>
                <a:spcPct val="0"/>
              </a:spcAft>
              <a:defRPr sz="4400">
                <a:solidFill>
                  <a:schemeClr val="tx2"/>
                </a:solidFill>
                <a:latin typeface="Tahoma" charset="0"/>
                <a:ea typeface="MS PGothic" pitchFamily="34" charset="-128"/>
                <a:cs typeface="MS PGothic" charset="0"/>
              </a:defRPr>
            </a:lvl4pPr>
            <a:lvl5pPr algn="l" rtl="0" eaLnBrk="0" fontAlgn="base" hangingPunct="0">
              <a:spcBef>
                <a:spcPct val="0"/>
              </a:spcBef>
              <a:spcAft>
                <a:spcPct val="0"/>
              </a:spcAft>
              <a:defRPr sz="4400">
                <a:solidFill>
                  <a:schemeClr val="tx2"/>
                </a:solidFill>
                <a:latin typeface="Tahoma" charset="0"/>
                <a:ea typeface="MS PGothic" pitchFamily="34" charset="-128"/>
                <a:cs typeface="MS PGothic" charset="0"/>
              </a:defRPr>
            </a:lvl5pPr>
            <a:lvl6pPr marL="457200" algn="l" rtl="0" fontAlgn="base">
              <a:spcBef>
                <a:spcPct val="0"/>
              </a:spcBef>
              <a:spcAft>
                <a:spcPct val="0"/>
              </a:spcAft>
              <a:defRPr sz="4400">
                <a:solidFill>
                  <a:schemeClr val="tx2"/>
                </a:solidFill>
                <a:latin typeface="Tahoma" charset="0"/>
              </a:defRPr>
            </a:lvl6pPr>
            <a:lvl7pPr marL="914400" algn="l" rtl="0" fontAlgn="base">
              <a:spcBef>
                <a:spcPct val="0"/>
              </a:spcBef>
              <a:spcAft>
                <a:spcPct val="0"/>
              </a:spcAft>
              <a:defRPr sz="4400">
                <a:solidFill>
                  <a:schemeClr val="tx2"/>
                </a:solidFill>
                <a:latin typeface="Tahoma" charset="0"/>
              </a:defRPr>
            </a:lvl7pPr>
            <a:lvl8pPr marL="1371600" algn="l" rtl="0" fontAlgn="base">
              <a:spcBef>
                <a:spcPct val="0"/>
              </a:spcBef>
              <a:spcAft>
                <a:spcPct val="0"/>
              </a:spcAft>
              <a:defRPr sz="4400">
                <a:solidFill>
                  <a:schemeClr val="tx2"/>
                </a:solidFill>
                <a:latin typeface="Tahoma" charset="0"/>
              </a:defRPr>
            </a:lvl8pPr>
            <a:lvl9pPr marL="1828800" algn="l" rtl="0" fontAlgn="base">
              <a:spcBef>
                <a:spcPct val="0"/>
              </a:spcBef>
              <a:spcAft>
                <a:spcPct val="0"/>
              </a:spcAft>
              <a:defRPr sz="4400">
                <a:solidFill>
                  <a:schemeClr val="tx2"/>
                </a:solidFill>
                <a:latin typeface="Tahoma" charset="0"/>
              </a:defRPr>
            </a:lvl9pPr>
          </a:lstStyle>
          <a:p>
            <a:pPr eaLnBrk="1" hangingPunct="1"/>
            <a:r>
              <a:rPr lang="en-US" sz="4000">
                <a:latin typeface="Tahoma" charset="0"/>
                <a:ea typeface="ＭＳ Ｐゴシック" charset="0"/>
              </a:rPr>
              <a:t>Choosing Which Tests to Include in the Decision Rule</a:t>
            </a:r>
            <a:endParaRPr lang="en-US" sz="4000" dirty="0">
              <a:latin typeface="Tahoma" charset="0"/>
              <a:ea typeface="ＭＳ Ｐゴシック" charset="0"/>
            </a:endParaRPr>
          </a:p>
        </p:txBody>
      </p:sp>
    </p:spTree>
    <p:extLst>
      <p:ext uri="{BB962C8B-B14F-4D97-AF65-F5344CB8AC3E}">
        <p14:creationId xmlns:p14="http://schemas.microsoft.com/office/powerpoint/2010/main" val="260172318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1" name="Rectangle 2"/>
          <p:cNvSpPr>
            <a:spLocks noGrp="1" noChangeArrowheads="1"/>
          </p:cNvSpPr>
          <p:nvPr>
            <p:ph type="title" idx="4294967295"/>
          </p:nvPr>
        </p:nvSpPr>
        <p:spPr/>
        <p:txBody>
          <a:bodyPr anchor="ctr"/>
          <a:lstStyle/>
          <a:p>
            <a:pPr eaLnBrk="1" hangingPunct="1"/>
            <a:r>
              <a:rPr lang="en-US">
                <a:latin typeface="Tahoma" charset="0"/>
              </a:rPr>
              <a:t>Need for Validation</a:t>
            </a:r>
          </a:p>
        </p:txBody>
      </p:sp>
      <p:sp>
        <p:nvSpPr>
          <p:cNvPr id="245762" name="Rectangle 3"/>
          <p:cNvSpPr>
            <a:spLocks noGrp="1" noChangeArrowheads="1"/>
          </p:cNvSpPr>
          <p:nvPr>
            <p:ph type="body" idx="4294967295"/>
          </p:nvPr>
        </p:nvSpPr>
        <p:spPr>
          <a:xfrm>
            <a:off x="685800" y="1752600"/>
            <a:ext cx="8229600" cy="4525963"/>
          </a:xfrm>
        </p:spPr>
        <p:txBody>
          <a:bodyPr/>
          <a:lstStyle/>
          <a:p>
            <a:pPr eaLnBrk="1" hangingPunct="1">
              <a:lnSpc>
                <a:spcPct val="90000"/>
              </a:lnSpc>
              <a:buFont typeface="Wingdings" charset="0"/>
              <a:buNone/>
            </a:pPr>
            <a:r>
              <a:rPr lang="en-US" dirty="0">
                <a:latin typeface="Tahoma" charset="0"/>
              </a:rPr>
              <a:t>Develop prediction rule by choosing a few tests and findings from a large number of </a:t>
            </a:r>
            <a:r>
              <a:rPr lang="en-US" dirty="0" smtClean="0">
                <a:latin typeface="Tahoma" charset="0"/>
              </a:rPr>
              <a:t>candidates, based on which work the best.</a:t>
            </a:r>
            <a:endParaRPr lang="en-US" dirty="0">
              <a:latin typeface="Tahoma" charset="0"/>
            </a:endParaRPr>
          </a:p>
          <a:p>
            <a:pPr eaLnBrk="1" hangingPunct="1">
              <a:lnSpc>
                <a:spcPct val="90000"/>
              </a:lnSpc>
              <a:buFont typeface="Wingdings" charset="0"/>
              <a:buNone/>
            </a:pPr>
            <a:r>
              <a:rPr lang="en-US" dirty="0">
                <a:latin typeface="Tahoma" charset="0"/>
              </a:rPr>
              <a:t>Takes advantage of chance variations in the data.</a:t>
            </a:r>
          </a:p>
          <a:p>
            <a:pPr eaLnBrk="1" hangingPunct="1">
              <a:lnSpc>
                <a:spcPct val="90000"/>
              </a:lnSpc>
              <a:buFont typeface="Wingdings" charset="0"/>
              <a:buNone/>
            </a:pPr>
            <a:r>
              <a:rPr lang="en-US" dirty="0">
                <a:latin typeface="Tahoma" charset="0"/>
              </a:rPr>
              <a:t>Predictive ability of rule will probably decrease or even disappear when you try to validate on a new dataset.</a:t>
            </a:r>
          </a:p>
          <a:p>
            <a:pPr eaLnBrk="1" hangingPunct="1">
              <a:lnSpc>
                <a:spcPct val="90000"/>
              </a:lnSpc>
              <a:buFont typeface="Wingdings" charset="0"/>
              <a:buNone/>
            </a:pPr>
            <a:r>
              <a:rPr lang="en-US" dirty="0">
                <a:latin typeface="Tahoma" charset="0"/>
              </a:rPr>
              <a:t>Can be referred to as </a:t>
            </a:r>
            <a:r>
              <a:rPr lang="ja-JP" altLang="en-US" dirty="0">
                <a:latin typeface="Tahoma" charset="0"/>
              </a:rPr>
              <a:t>“</a:t>
            </a:r>
            <a:r>
              <a:rPr lang="en-US" altLang="ja-JP" dirty="0" err="1">
                <a:latin typeface="Tahoma" charset="0"/>
              </a:rPr>
              <a:t>overfitting</a:t>
            </a:r>
            <a:r>
              <a:rPr lang="en-US" altLang="ja-JP" dirty="0">
                <a:latin typeface="Tahoma" charset="0"/>
              </a:rPr>
              <a:t>.</a:t>
            </a:r>
            <a:r>
              <a:rPr lang="ja-JP" altLang="en-US" dirty="0">
                <a:latin typeface="Tahoma" charset="0"/>
              </a:rPr>
              <a:t>”</a:t>
            </a:r>
            <a:r>
              <a:rPr lang="en-US" altLang="ja-JP" dirty="0">
                <a:latin typeface="Tahoma" charset="0"/>
              </a:rPr>
              <a:t> </a:t>
            </a:r>
            <a:endParaRPr lang="en-US" dirty="0">
              <a:latin typeface="Tahoma" charset="0"/>
            </a:endParaRPr>
          </a:p>
        </p:txBody>
      </p:sp>
    </p:spTree>
    <p:extLst>
      <p:ext uri="{BB962C8B-B14F-4D97-AF65-F5344CB8AC3E}">
        <p14:creationId xmlns:p14="http://schemas.microsoft.com/office/powerpoint/2010/main" val="74210111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p:cNvSpPr>
            <a:spLocks noGrp="1" noChangeArrowheads="1"/>
          </p:cNvSpPr>
          <p:nvPr>
            <p:ph type="title"/>
          </p:nvPr>
        </p:nvSpPr>
        <p:spPr/>
        <p:txBody>
          <a:bodyPr anchor="ctr"/>
          <a:lstStyle/>
          <a:p>
            <a:pPr eaLnBrk="1" hangingPunct="1"/>
            <a:r>
              <a:rPr lang="en-US" sz="4000">
                <a:latin typeface="Tahoma" charset="0"/>
                <a:ea typeface="ＭＳ Ｐゴシック" charset="0"/>
              </a:rPr>
              <a:t>Need to Test the Rule in a Separate Dataset</a:t>
            </a:r>
          </a:p>
        </p:txBody>
      </p:sp>
      <p:sp>
        <p:nvSpPr>
          <p:cNvPr id="115714" name="Content Placeholder 1"/>
          <p:cNvSpPr>
            <a:spLocks noGrp="1"/>
          </p:cNvSpPr>
          <p:nvPr>
            <p:ph idx="1"/>
          </p:nvPr>
        </p:nvSpPr>
        <p:spPr/>
        <p:txBody>
          <a:bodyPr/>
          <a:lstStyle/>
          <a:p>
            <a:r>
              <a:rPr lang="en-US">
                <a:latin typeface="Tahoma" charset="0"/>
                <a:ea typeface="ＭＳ Ｐゴシック" charset="0"/>
              </a:rPr>
              <a:t>Derivation </a:t>
            </a:r>
            <a:r>
              <a:rPr lang="en-US">
                <a:latin typeface="Tahoma" charset="0"/>
                <a:ea typeface="ＭＳ Ｐゴシック" charset="0"/>
                <a:sym typeface="Wingdings" charset="0"/>
              </a:rPr>
              <a:t> Validation</a:t>
            </a:r>
          </a:p>
          <a:p>
            <a:r>
              <a:rPr lang="en-US">
                <a:latin typeface="Tahoma" charset="0"/>
                <a:ea typeface="ＭＳ Ｐゴシック" charset="0"/>
                <a:sym typeface="Wingdings" charset="0"/>
              </a:rPr>
              <a:t>Training  Test</a:t>
            </a:r>
          </a:p>
          <a:p>
            <a:endParaRPr lang="en-US">
              <a:latin typeface="Tahoma" charset="0"/>
              <a:ea typeface="ＭＳ Ｐゴシック" charset="0"/>
              <a:sym typeface="Wingdings" charset="0"/>
            </a:endParaRPr>
          </a:p>
          <a:p>
            <a:r>
              <a:rPr lang="en-US">
                <a:latin typeface="Tahoma" charset="0"/>
                <a:ea typeface="ＭＳ Ｐゴシック" charset="0"/>
                <a:sym typeface="Wingdings" charset="0"/>
              </a:rPr>
              <a:t>Beware of Tweaking the Rule</a:t>
            </a:r>
            <a:endParaRPr lang="en-US">
              <a:latin typeface="Tahoma" charset="0"/>
              <a:ea typeface="ＭＳ Ｐゴシック" charset="0"/>
            </a:endParaRPr>
          </a:p>
        </p:txBody>
      </p:sp>
      <p:sp>
        <p:nvSpPr>
          <p:cNvPr id="115715" name="Slide Number Placeholder 1"/>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F69F1A47-FC23-5648-A03F-2A06D7CBC2C0}" type="slidenum">
              <a:rPr lang="en-US" sz="1400"/>
              <a:pPr/>
              <a:t>64</a:t>
            </a:fld>
            <a:endParaRPr lang="en-US" sz="1400"/>
          </a:p>
        </p:txBody>
      </p:sp>
    </p:spTree>
    <p:extLst>
      <p:ext uri="{BB962C8B-B14F-4D97-AF65-F5344CB8AC3E}">
        <p14:creationId xmlns:p14="http://schemas.microsoft.com/office/powerpoint/2010/main" val="311431515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1" name="Rectangle 2"/>
          <p:cNvSpPr>
            <a:spLocks noGrp="1" noChangeArrowheads="1"/>
          </p:cNvSpPr>
          <p:nvPr>
            <p:ph type="title"/>
          </p:nvPr>
        </p:nvSpPr>
        <p:spPr/>
        <p:txBody>
          <a:bodyPr/>
          <a:lstStyle/>
          <a:p>
            <a:pPr eaLnBrk="1" hangingPunct="1"/>
            <a:r>
              <a:rPr lang="en-US">
                <a:latin typeface="Tahoma" charset="0"/>
              </a:rPr>
              <a:t>Validation Dataset</a:t>
            </a:r>
          </a:p>
        </p:txBody>
      </p:sp>
      <p:sp>
        <p:nvSpPr>
          <p:cNvPr id="250882" name="Rectangle 3"/>
          <p:cNvSpPr>
            <a:spLocks noGrp="1" noChangeArrowheads="1"/>
          </p:cNvSpPr>
          <p:nvPr>
            <p:ph type="body" idx="1"/>
          </p:nvPr>
        </p:nvSpPr>
        <p:spPr/>
        <p:txBody>
          <a:bodyPr/>
          <a:lstStyle/>
          <a:p>
            <a:pPr eaLnBrk="1" hangingPunct="1">
              <a:buFont typeface="Wingdings" charset="0"/>
              <a:buNone/>
            </a:pPr>
            <a:r>
              <a:rPr lang="en-US" dirty="0">
                <a:latin typeface="Tahoma" charset="0"/>
              </a:rPr>
              <a:t>Measure all the variables needed for the model.</a:t>
            </a:r>
          </a:p>
          <a:p>
            <a:pPr eaLnBrk="1" hangingPunct="1">
              <a:buFont typeface="Wingdings" charset="0"/>
              <a:buNone/>
            </a:pPr>
            <a:r>
              <a:rPr lang="en-US" dirty="0">
                <a:latin typeface="Tahoma" charset="0"/>
              </a:rPr>
              <a:t>Determine disease/outcome status (D+ or D-) on all subjects.</a:t>
            </a:r>
          </a:p>
        </p:txBody>
      </p:sp>
    </p:spTree>
    <p:extLst>
      <p:ext uri="{BB962C8B-B14F-4D97-AF65-F5344CB8AC3E}">
        <p14:creationId xmlns:p14="http://schemas.microsoft.com/office/powerpoint/2010/main" val="219777011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Rectangle 2"/>
          <p:cNvSpPr>
            <a:spLocks noGrp="1" noChangeArrowheads="1"/>
          </p:cNvSpPr>
          <p:nvPr>
            <p:ph type="title"/>
          </p:nvPr>
        </p:nvSpPr>
        <p:spPr/>
        <p:txBody>
          <a:bodyPr/>
          <a:lstStyle/>
          <a:p>
            <a:r>
              <a:rPr lang="en-US">
                <a:latin typeface="Tahoma" charset="0"/>
                <a:ea typeface="MS PGothic" charset="0"/>
              </a:rPr>
              <a:t>NLST Lung CA Mortality </a:t>
            </a:r>
            <a:br>
              <a:rPr lang="en-US">
                <a:latin typeface="Tahoma" charset="0"/>
                <a:ea typeface="MS PGothic" charset="0"/>
              </a:rPr>
            </a:br>
            <a:r>
              <a:rPr lang="en-US">
                <a:latin typeface="Tahoma" charset="0"/>
                <a:ea typeface="MS PGothic" charset="0"/>
              </a:rPr>
              <a:t>Risk Prediction Model</a:t>
            </a:r>
          </a:p>
        </p:txBody>
      </p:sp>
      <p:sp>
        <p:nvSpPr>
          <p:cNvPr id="237570" name="Rectangle 3"/>
          <p:cNvSpPr>
            <a:spLocks noGrp="1" noChangeArrowheads="1"/>
          </p:cNvSpPr>
          <p:nvPr>
            <p:ph type="body" idx="1"/>
          </p:nvPr>
        </p:nvSpPr>
        <p:spPr>
          <a:xfrm>
            <a:off x="1219200" y="2819400"/>
            <a:ext cx="7772400" cy="3697288"/>
          </a:xfrm>
        </p:spPr>
        <p:txBody>
          <a:bodyPr/>
          <a:lstStyle/>
          <a:p>
            <a:r>
              <a:rPr lang="en-US">
                <a:latin typeface="Tahoma" charset="0"/>
                <a:ea typeface="MS PGothic" charset="0"/>
              </a:rPr>
              <a:t>Age</a:t>
            </a:r>
          </a:p>
          <a:p>
            <a:r>
              <a:rPr lang="en-US">
                <a:latin typeface="Tahoma" charset="0"/>
                <a:ea typeface="MS PGothic" charset="0"/>
              </a:rPr>
              <a:t>BMI</a:t>
            </a:r>
          </a:p>
          <a:p>
            <a:r>
              <a:rPr lang="en-US">
                <a:latin typeface="Tahoma" charset="0"/>
                <a:ea typeface="MS PGothic" charset="0"/>
              </a:rPr>
              <a:t>Family history of lung cancer</a:t>
            </a:r>
          </a:p>
          <a:p>
            <a:r>
              <a:rPr lang="en-US">
                <a:latin typeface="Tahoma" charset="0"/>
                <a:ea typeface="MS PGothic" charset="0"/>
              </a:rPr>
              <a:t>Pack-years of smoking</a:t>
            </a:r>
          </a:p>
          <a:p>
            <a:r>
              <a:rPr lang="en-US">
                <a:latin typeface="Tahoma" charset="0"/>
                <a:ea typeface="MS PGothic" charset="0"/>
              </a:rPr>
              <a:t>Years since smoking cessation </a:t>
            </a:r>
          </a:p>
          <a:p>
            <a:r>
              <a:rPr lang="en-US">
                <a:latin typeface="Tahoma" charset="0"/>
                <a:ea typeface="MS PGothic" charset="0"/>
              </a:rPr>
              <a:t>Emphysema diagnosis</a:t>
            </a:r>
          </a:p>
          <a:p>
            <a:pPr>
              <a:buFont typeface="Wingdings" charset="0"/>
              <a:buNone/>
            </a:pPr>
            <a:endParaRPr lang="en-US">
              <a:latin typeface="Tahoma" charset="0"/>
              <a:ea typeface="MS PGothic" charset="0"/>
            </a:endParaRPr>
          </a:p>
        </p:txBody>
      </p:sp>
      <p:sp>
        <p:nvSpPr>
          <p:cNvPr id="237571" name="TextBox 2"/>
          <p:cNvSpPr txBox="1">
            <a:spLocks noChangeArrowheads="1"/>
          </p:cNvSpPr>
          <p:nvPr/>
        </p:nvSpPr>
        <p:spPr bwMode="auto">
          <a:xfrm>
            <a:off x="685800" y="1905000"/>
            <a:ext cx="8458200"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r>
              <a:rPr lang="en-US" sz="2800">
                <a:solidFill>
                  <a:srgbClr val="333399"/>
                </a:solidFill>
              </a:rPr>
              <a:t>Regression model converts the following variables* into a risk of lung cancer death within 5 years</a:t>
            </a:r>
          </a:p>
        </p:txBody>
      </p:sp>
      <p:sp>
        <p:nvSpPr>
          <p:cNvPr id="237572" name="TextBox 3"/>
          <p:cNvSpPr txBox="1">
            <a:spLocks noChangeArrowheads="1"/>
          </p:cNvSpPr>
          <p:nvPr/>
        </p:nvSpPr>
        <p:spPr bwMode="auto">
          <a:xfrm>
            <a:off x="685800" y="6400800"/>
            <a:ext cx="73152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r>
              <a:rPr lang="en-US" sz="1800"/>
              <a:t>*Sex and Race were not included in the model (?) </a:t>
            </a:r>
          </a:p>
        </p:txBody>
      </p:sp>
      <p:sp>
        <p:nvSpPr>
          <p:cNvPr id="237573" name="Slide Number Placeholder 1"/>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58B881A4-D39C-9E4A-BCF4-41430D69EBEC}" type="slidenum">
              <a:rPr lang="en-US" sz="1400"/>
              <a:pPr/>
              <a:t>66</a:t>
            </a:fld>
            <a:endParaRPr lang="en-US" sz="1400"/>
          </a:p>
        </p:txBody>
      </p:sp>
    </p:spTree>
    <p:extLst>
      <p:ext uri="{BB962C8B-B14F-4D97-AF65-F5344CB8AC3E}">
        <p14:creationId xmlns:p14="http://schemas.microsoft.com/office/powerpoint/2010/main" val="376063364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859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3688" y="6446838"/>
            <a:ext cx="2322512" cy="349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4" name="Rectangle 2"/>
          <p:cNvSpPr>
            <a:spLocks noGrp="1" noChangeArrowheads="1"/>
          </p:cNvSpPr>
          <p:nvPr>
            <p:ph type="title"/>
          </p:nvPr>
        </p:nvSpPr>
        <p:spPr>
          <a:xfrm>
            <a:off x="1295400" y="6400800"/>
            <a:ext cx="6381750" cy="320675"/>
          </a:xfrm>
        </p:spPr>
        <p:txBody>
          <a:bodyPr lIns="0" tIns="12211" rIns="0" bIns="0"/>
          <a:lstStyle/>
          <a:p>
            <a:pPr eaLnBrk="1" fontAlgn="auto" hangingPunct="1">
              <a:spcAft>
                <a:spcPts val="0"/>
              </a:spcAft>
              <a:tabLst>
                <a:tab pos="649628" algn="l"/>
                <a:tab pos="1299256" algn="l"/>
                <a:tab pos="1948884" algn="l"/>
                <a:tab pos="2598511" algn="l"/>
                <a:tab pos="3248139" algn="l"/>
                <a:tab pos="3897767" algn="l"/>
                <a:tab pos="4547395" algn="l"/>
                <a:tab pos="5197023" algn="l"/>
                <a:tab pos="5846651" algn="l"/>
              </a:tabLst>
              <a:defRPr/>
            </a:pPr>
            <a:r>
              <a:rPr lang="en-US" sz="1100" b="1" dirty="0" err="1">
                <a:ea typeface="+mj-ea"/>
                <a:cs typeface="Arial Unicode MS" charset="0"/>
              </a:rPr>
              <a:t>Kovalchik</a:t>
            </a:r>
            <a:r>
              <a:rPr lang="en-US" sz="1100" b="1" dirty="0">
                <a:ea typeface="+mj-ea"/>
                <a:cs typeface="Arial Unicode MS" charset="0"/>
              </a:rPr>
              <a:t> SA et al. N </a:t>
            </a:r>
            <a:r>
              <a:rPr lang="en-US" sz="1100" b="1" dirty="0" err="1">
                <a:ea typeface="+mj-ea"/>
                <a:cs typeface="Arial Unicode MS" charset="0"/>
              </a:rPr>
              <a:t>Engl</a:t>
            </a:r>
            <a:r>
              <a:rPr lang="en-US" sz="1100" b="1" dirty="0">
                <a:ea typeface="+mj-ea"/>
                <a:cs typeface="Arial Unicode MS" charset="0"/>
              </a:rPr>
              <a:t> J Med 2013;369:245-254.</a:t>
            </a:r>
          </a:p>
        </p:txBody>
      </p:sp>
      <p:pic>
        <p:nvPicPr>
          <p:cNvPr id="2385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4450"/>
            <a:ext cx="7696200" cy="6326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Oval 1"/>
          <p:cNvSpPr/>
          <p:nvPr/>
        </p:nvSpPr>
        <p:spPr>
          <a:xfrm>
            <a:off x="2895600" y="1219200"/>
            <a:ext cx="1524000" cy="3733800"/>
          </a:xfrm>
          <a:prstGeom prst="ellipse">
            <a:avLst/>
          </a:prstGeom>
          <a:noFill/>
          <a:ln w="127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65048861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29" name="Rectangle 2"/>
          <p:cNvSpPr>
            <a:spLocks noGrp="1" noChangeArrowheads="1"/>
          </p:cNvSpPr>
          <p:nvPr>
            <p:ph type="title"/>
          </p:nvPr>
        </p:nvSpPr>
        <p:spPr/>
        <p:txBody>
          <a:bodyPr/>
          <a:lstStyle/>
          <a:p>
            <a:r>
              <a:rPr lang="en-US">
                <a:latin typeface="Tahoma" charset="0"/>
              </a:rPr>
              <a:t>NLST Lung CA Mortality </a:t>
            </a:r>
            <a:br>
              <a:rPr lang="en-US">
                <a:latin typeface="Tahoma" charset="0"/>
              </a:rPr>
            </a:br>
            <a:r>
              <a:rPr lang="en-US">
                <a:latin typeface="Tahoma" charset="0"/>
              </a:rPr>
              <a:t>Risk Prediction Model</a:t>
            </a:r>
          </a:p>
        </p:txBody>
      </p:sp>
      <p:graphicFrame>
        <p:nvGraphicFramePr>
          <p:cNvPr id="212010" name="Group 42"/>
          <p:cNvGraphicFramePr>
            <a:graphicFrameLocks noGrp="1"/>
          </p:cNvGraphicFramePr>
          <p:nvPr>
            <p:ph idx="1"/>
          </p:nvPr>
        </p:nvGraphicFramePr>
        <p:xfrm>
          <a:off x="1182688" y="2017713"/>
          <a:ext cx="7772400" cy="4230688"/>
        </p:xfrm>
        <a:graphic>
          <a:graphicData uri="http://schemas.openxmlformats.org/drawingml/2006/table">
            <a:tbl>
              <a:tblPr/>
              <a:tblGrid>
                <a:gridCol w="3660775">
                  <a:extLst>
                    <a:ext uri="{9D8B030D-6E8A-4147-A177-3AD203B41FA5}">
                      <a16:colId xmlns:a16="http://schemas.microsoft.com/office/drawing/2014/main" val="20000"/>
                    </a:ext>
                  </a:extLst>
                </a:gridCol>
                <a:gridCol w="4111625">
                  <a:extLst>
                    <a:ext uri="{9D8B030D-6E8A-4147-A177-3AD203B41FA5}">
                      <a16:colId xmlns:a16="http://schemas.microsoft.com/office/drawing/2014/main" val="20001"/>
                    </a:ext>
                  </a:extLst>
                </a:gridCol>
              </a:tblGrid>
              <a:tr h="1116013">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altLang="ja-JP" sz="2800" b="1" i="0" u="none" strike="noStrike" cap="none" normalizeH="0" baseline="0">
                          <a:ln>
                            <a:noFill/>
                          </a:ln>
                          <a:solidFill>
                            <a:schemeClr val="tx1"/>
                          </a:solidFill>
                          <a:effectLst/>
                          <a:latin typeface="Arial" charset="0"/>
                          <a:ea typeface="ＭＳ 明朝" charset="0"/>
                          <a:cs typeface="Arial" charset="0"/>
                        </a:rPr>
                        <a:t>Risk Group</a:t>
                      </a:r>
                      <a:endParaRPr kumimoji="0" lang="en-US" altLang="ja-JP" sz="28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cap="flat">
                      <a:noFill/>
                    </a:lnL>
                    <a:lnR>
                      <a:noFill/>
                    </a:lnR>
                    <a:lnT cap="flat">
                      <a:noFill/>
                    </a:lnT>
                    <a:lnB>
                      <a:noFill/>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altLang="ja-JP" sz="2800" b="1" i="0" u="none" strike="noStrike" cap="none" normalizeH="0" baseline="0">
                          <a:ln>
                            <a:noFill/>
                          </a:ln>
                          <a:solidFill>
                            <a:schemeClr val="tx1"/>
                          </a:solidFill>
                          <a:effectLst/>
                          <a:latin typeface="Arial" charset="0"/>
                          <a:ea typeface="ＭＳ 明朝" charset="0"/>
                          <a:cs typeface="Arial" charset="0"/>
                        </a:rPr>
                        <a:t>6.5-year Mortality Risk</a:t>
                      </a:r>
                      <a:endParaRPr kumimoji="0" lang="en-US" altLang="ja-JP" sz="28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518160">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altLang="ja-JP" sz="2800" b="1" i="0" u="none" strike="noStrike" cap="none" normalizeH="0" baseline="0">
                          <a:ln>
                            <a:noFill/>
                          </a:ln>
                          <a:solidFill>
                            <a:schemeClr val="tx1"/>
                          </a:solidFill>
                          <a:effectLst/>
                          <a:latin typeface="Arial" charset="0"/>
                          <a:ea typeface="ＭＳ 明朝" charset="0"/>
                          <a:cs typeface="Arial" charset="0"/>
                        </a:rPr>
                        <a:t>ALL</a:t>
                      </a:r>
                      <a:endParaRPr kumimoji="0" lang="en-US" altLang="ja-JP" sz="2800" b="1"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altLang="ja-JP" sz="2800" b="1" i="0" u="none" strike="noStrike" cap="none" normalizeH="0" baseline="0">
                          <a:ln>
                            <a:noFill/>
                          </a:ln>
                          <a:solidFill>
                            <a:schemeClr val="tx1"/>
                          </a:solidFill>
                          <a:effectLst/>
                          <a:latin typeface="Arial" charset="0"/>
                          <a:ea typeface="ＭＳ 明朝" charset="0"/>
                          <a:cs typeface="Arial" charset="0"/>
                        </a:rPr>
                        <a:t>1.66%</a:t>
                      </a:r>
                      <a:endParaRPr kumimoji="0" lang="en-US" altLang="ja-JP" sz="2800" b="1"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523875">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altLang="ja-JP" sz="2800" b="1" i="0" u="none" strike="noStrike" cap="none" normalizeH="0" baseline="0">
                          <a:ln>
                            <a:noFill/>
                          </a:ln>
                          <a:solidFill>
                            <a:schemeClr val="tx1"/>
                          </a:solidFill>
                          <a:effectLst/>
                          <a:latin typeface="Arial" charset="0"/>
                          <a:ea typeface="ＭＳ 明朝" charset="0"/>
                          <a:cs typeface="Arial" charset="0"/>
                        </a:rPr>
                        <a:t>1</a:t>
                      </a:r>
                      <a:endParaRPr kumimoji="0" lang="en-US" altLang="ja-JP" sz="28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altLang="ja-JP" sz="2800" b="0" i="0" u="none" strike="noStrike" cap="none" normalizeH="0" baseline="0">
                          <a:ln>
                            <a:noFill/>
                          </a:ln>
                          <a:solidFill>
                            <a:schemeClr val="tx1"/>
                          </a:solidFill>
                          <a:effectLst/>
                          <a:latin typeface="Arial" charset="0"/>
                          <a:ea typeface="ＭＳ 明朝" charset="0"/>
                          <a:cs typeface="Arial" charset="0"/>
                        </a:rPr>
                        <a:t>0.4%</a:t>
                      </a:r>
                      <a:endParaRPr kumimoji="0" lang="en-US" altLang="ja-JP" sz="28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518160">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altLang="ja-JP" sz="2800" b="1" i="0" u="none" strike="noStrike" cap="none" normalizeH="0" baseline="0">
                          <a:ln>
                            <a:noFill/>
                          </a:ln>
                          <a:solidFill>
                            <a:schemeClr val="tx1"/>
                          </a:solidFill>
                          <a:effectLst/>
                          <a:latin typeface="Arial" charset="0"/>
                          <a:ea typeface="ＭＳ 明朝" charset="0"/>
                          <a:cs typeface="Arial" charset="0"/>
                        </a:rPr>
                        <a:t>2</a:t>
                      </a:r>
                      <a:endParaRPr kumimoji="0" lang="en-US" altLang="ja-JP" sz="28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altLang="ja-JP" sz="2800" b="0" i="0" u="none" strike="noStrike" cap="none" normalizeH="0" baseline="0">
                          <a:ln>
                            <a:noFill/>
                          </a:ln>
                          <a:solidFill>
                            <a:schemeClr val="tx1"/>
                          </a:solidFill>
                          <a:effectLst/>
                          <a:latin typeface="Arial" charset="0"/>
                          <a:ea typeface="ＭＳ 明朝" charset="0"/>
                          <a:cs typeface="Arial" charset="0"/>
                        </a:rPr>
                        <a:t>0.85%</a:t>
                      </a:r>
                      <a:endParaRPr kumimoji="0" lang="en-US" altLang="ja-JP" sz="28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518160">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altLang="ja-JP" sz="2800" b="1" i="0" u="none" strike="noStrike" cap="none" normalizeH="0" baseline="0">
                          <a:ln>
                            <a:noFill/>
                          </a:ln>
                          <a:solidFill>
                            <a:schemeClr val="tx1"/>
                          </a:solidFill>
                          <a:effectLst/>
                          <a:latin typeface="Arial" charset="0"/>
                          <a:ea typeface="ＭＳ 明朝" charset="0"/>
                          <a:cs typeface="Arial" charset="0"/>
                        </a:rPr>
                        <a:t>3</a:t>
                      </a:r>
                      <a:endParaRPr kumimoji="0" lang="en-US" altLang="ja-JP" sz="28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altLang="ja-JP" sz="2800" b="0" i="0" u="none" strike="noStrike" cap="none" normalizeH="0" baseline="0">
                          <a:ln>
                            <a:noFill/>
                          </a:ln>
                          <a:solidFill>
                            <a:schemeClr val="tx1"/>
                          </a:solidFill>
                          <a:effectLst/>
                          <a:latin typeface="Arial" charset="0"/>
                          <a:ea typeface="ＭＳ 明朝" charset="0"/>
                          <a:cs typeface="Arial" charset="0"/>
                        </a:rPr>
                        <a:t>1.1%</a:t>
                      </a:r>
                      <a:endParaRPr kumimoji="0" lang="en-US" altLang="ja-JP" sz="28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518160">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altLang="ja-JP" sz="2800" b="1" i="0" u="none" strike="noStrike" cap="none" normalizeH="0" baseline="0">
                          <a:ln>
                            <a:noFill/>
                          </a:ln>
                          <a:solidFill>
                            <a:schemeClr val="tx1"/>
                          </a:solidFill>
                          <a:effectLst/>
                          <a:latin typeface="Arial" charset="0"/>
                          <a:ea typeface="ＭＳ 明朝" charset="0"/>
                          <a:cs typeface="Arial" charset="0"/>
                        </a:rPr>
                        <a:t>4</a:t>
                      </a:r>
                      <a:endParaRPr kumimoji="0" lang="en-US" altLang="ja-JP" sz="28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altLang="ja-JP" sz="2800" b="0" i="0" u="none" strike="noStrike" cap="none" normalizeH="0" baseline="0">
                          <a:ln>
                            <a:noFill/>
                          </a:ln>
                          <a:solidFill>
                            <a:schemeClr val="tx1"/>
                          </a:solidFill>
                          <a:effectLst/>
                          <a:latin typeface="Arial" charset="0"/>
                          <a:ea typeface="ＭＳ 明朝" charset="0"/>
                          <a:cs typeface="Arial" charset="0"/>
                        </a:rPr>
                        <a:t>2.0%</a:t>
                      </a:r>
                      <a:endParaRPr kumimoji="0" lang="en-US" altLang="ja-JP" sz="28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5"/>
                  </a:ext>
                </a:extLst>
              </a:tr>
              <a:tr h="518160">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altLang="ja-JP" sz="2800" b="1" i="0" u="none" strike="noStrike" cap="none" normalizeH="0" baseline="0">
                          <a:ln>
                            <a:noFill/>
                          </a:ln>
                          <a:solidFill>
                            <a:schemeClr val="tx1"/>
                          </a:solidFill>
                          <a:effectLst/>
                          <a:latin typeface="Arial" charset="0"/>
                          <a:ea typeface="ＭＳ 明朝" charset="0"/>
                          <a:cs typeface="Arial" charset="0"/>
                        </a:rPr>
                        <a:t>5</a:t>
                      </a:r>
                      <a:endParaRPr kumimoji="0" lang="en-US" altLang="ja-JP" sz="28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cap="flat">
                      <a:noFill/>
                    </a:lnL>
                    <a:lnR>
                      <a:noFill/>
                    </a:lnR>
                    <a:lnT>
                      <a:noFill/>
                    </a:lnT>
                    <a:lnB cap="flat">
                      <a:noFill/>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altLang="ja-JP" sz="2800" b="0" i="0" u="none" strike="noStrike" cap="none" normalizeH="0" baseline="0">
                          <a:ln>
                            <a:noFill/>
                          </a:ln>
                          <a:solidFill>
                            <a:schemeClr val="tx1"/>
                          </a:solidFill>
                          <a:effectLst/>
                          <a:latin typeface="Arial" charset="0"/>
                          <a:ea typeface="ＭＳ 明朝" charset="0"/>
                          <a:cs typeface="Arial" charset="0"/>
                        </a:rPr>
                        <a:t>4.0%</a:t>
                      </a:r>
                      <a:endParaRPr kumimoji="0" lang="en-US" altLang="ja-JP" sz="28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3885536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1150938" y="214313"/>
            <a:ext cx="7793037" cy="1081087"/>
          </a:xfrm>
        </p:spPr>
        <p:txBody>
          <a:bodyPr rtlCol="0">
            <a:normAutofit fontScale="90000"/>
          </a:bodyPr>
          <a:lstStyle/>
          <a:p>
            <a:pPr eaLnBrk="1" fontAlgn="auto" hangingPunct="1">
              <a:spcAft>
                <a:spcPts val="0"/>
              </a:spcAft>
              <a:defRPr/>
            </a:pPr>
            <a:r>
              <a:rPr lang="en-US" sz="3600" dirty="0">
                <a:latin typeface="Tahoma" charset="0"/>
                <a:ea typeface="+mj-ea"/>
                <a:cs typeface="+mj-cs"/>
              </a:rPr>
              <a:t>NLST Lung CA Mortality </a:t>
            </a:r>
            <a:br>
              <a:rPr lang="en-US" sz="3600" dirty="0">
                <a:latin typeface="Tahoma" charset="0"/>
                <a:ea typeface="+mj-ea"/>
                <a:cs typeface="+mj-cs"/>
              </a:rPr>
            </a:br>
            <a:r>
              <a:rPr lang="en-US" sz="3600" dirty="0">
                <a:latin typeface="Tahoma" charset="0"/>
                <a:ea typeface="+mj-ea"/>
                <a:cs typeface="+mj-cs"/>
              </a:rPr>
              <a:t>Risk Prediction Model</a:t>
            </a:r>
          </a:p>
        </p:txBody>
      </p:sp>
      <p:graphicFrame>
        <p:nvGraphicFramePr>
          <p:cNvPr id="8" name="Chart 7"/>
          <p:cNvGraphicFramePr>
            <a:graphicFrameLocks/>
          </p:cNvGraphicFramePr>
          <p:nvPr/>
        </p:nvGraphicFramePr>
        <p:xfrm>
          <a:off x="1600200" y="1066800"/>
          <a:ext cx="6629400" cy="5537200"/>
        </p:xfrm>
        <a:graphic>
          <a:graphicData uri="http://schemas.openxmlformats.org/drawingml/2006/chart">
            <c:chart xmlns:c="http://schemas.openxmlformats.org/drawingml/2006/chart" xmlns:r="http://schemas.openxmlformats.org/officeDocument/2006/relationships" r:id="rId3"/>
          </a:graphicData>
        </a:graphic>
      </p:graphicFrame>
      <p:sp>
        <p:nvSpPr>
          <p:cNvPr id="240644"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1ACAA790-0355-C94E-9B5E-A05F966AFEFD}" type="slidenum">
              <a:rPr lang="en-US" sz="1200">
                <a:solidFill>
                  <a:srgbClr val="898989"/>
                </a:solidFill>
              </a:rPr>
              <a:pPr/>
              <a:t>69</a:t>
            </a:fld>
            <a:endParaRPr lang="en-US" sz="1200">
              <a:solidFill>
                <a:srgbClr val="898989"/>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5658D01E-B3B9-A143-8F8C-1F8AEAD31DC2}" type="slidenum">
              <a:rPr lang="en-US" smtClean="0"/>
              <a:pPr>
                <a:defRPr/>
              </a:pPr>
              <a:t>7</a:t>
            </a:fld>
            <a:endParaRPr lang="en-US"/>
          </a:p>
        </p:txBody>
      </p:sp>
      <p:sp>
        <p:nvSpPr>
          <p:cNvPr id="5" name="Rectangle 112"/>
          <p:cNvSpPr>
            <a:spLocks noChangeArrowheads="1"/>
          </p:cNvSpPr>
          <p:nvPr/>
        </p:nvSpPr>
        <p:spPr bwMode="auto">
          <a:xfrm>
            <a:off x="1295400" y="457200"/>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eaLnBrk="1" hangingPunct="1"/>
            <a:r>
              <a:rPr lang="en-US" sz="4000" dirty="0">
                <a:solidFill>
                  <a:schemeClr val="tx2"/>
                </a:solidFill>
              </a:rPr>
              <a:t>Decision Curve</a:t>
            </a:r>
          </a:p>
        </p:txBody>
      </p:sp>
      <p:graphicFrame>
        <p:nvGraphicFramePr>
          <p:cNvPr id="7" name="Chart 6"/>
          <p:cNvGraphicFramePr>
            <a:graphicFrameLocks/>
          </p:cNvGraphicFramePr>
          <p:nvPr>
            <p:extLst>
              <p:ext uri="{D42A27DB-BD31-4B8C-83A1-F6EECF244321}">
                <p14:modId xmlns:p14="http://schemas.microsoft.com/office/powerpoint/2010/main" val="917712093"/>
              </p:ext>
            </p:extLst>
          </p:nvPr>
        </p:nvGraphicFramePr>
        <p:xfrm>
          <a:off x="1066799" y="1905000"/>
          <a:ext cx="7140575" cy="45339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6805735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600669596"/>
              </p:ext>
            </p:extLst>
          </p:nvPr>
        </p:nvGraphicFramePr>
        <p:xfrm>
          <a:off x="1524000" y="914400"/>
          <a:ext cx="6337300" cy="5791200"/>
        </p:xfrm>
        <a:graphic>
          <a:graphicData uri="http://schemas.openxmlformats.org/drawingml/2006/chart">
            <c:chart xmlns:c="http://schemas.openxmlformats.org/drawingml/2006/chart" xmlns:r="http://schemas.openxmlformats.org/officeDocument/2006/relationships" r:id="rId3"/>
          </a:graphicData>
        </a:graphic>
      </p:graphicFrame>
      <p:sp>
        <p:nvSpPr>
          <p:cNvPr id="225281" name="Rectangle 2"/>
          <p:cNvSpPr>
            <a:spLocks noGrp="1" noChangeArrowheads="1"/>
          </p:cNvSpPr>
          <p:nvPr>
            <p:ph type="title"/>
          </p:nvPr>
        </p:nvSpPr>
        <p:spPr>
          <a:xfrm>
            <a:off x="533400" y="34925"/>
            <a:ext cx="8410575" cy="1081088"/>
          </a:xfrm>
        </p:spPr>
        <p:txBody>
          <a:bodyPr rtlCol="0">
            <a:normAutofit fontScale="90000"/>
          </a:bodyPr>
          <a:lstStyle/>
          <a:p>
            <a:pPr eaLnBrk="1" fontAlgn="auto" hangingPunct="1">
              <a:spcAft>
                <a:spcPts val="0"/>
              </a:spcAft>
              <a:defRPr/>
            </a:pPr>
            <a:r>
              <a:rPr lang="en-US" sz="3600" dirty="0">
                <a:latin typeface="Tahoma" charset="0"/>
                <a:ea typeface="+mj-ea"/>
                <a:cs typeface="+mj-cs"/>
              </a:rPr>
              <a:t>NLST Lung CA Mortality Risk Prediction Model</a:t>
            </a:r>
          </a:p>
        </p:txBody>
      </p:sp>
      <p:sp>
        <p:nvSpPr>
          <p:cNvPr id="241667" name="TextBox 1"/>
          <p:cNvSpPr txBox="1">
            <a:spLocks noChangeArrowheads="1"/>
          </p:cNvSpPr>
          <p:nvPr/>
        </p:nvSpPr>
        <p:spPr bwMode="auto">
          <a:xfrm>
            <a:off x="5410200" y="2971800"/>
            <a:ext cx="1828800" cy="120015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r>
              <a:rPr lang="en-US" sz="1800"/>
              <a:t>Both AUROC reported as 0.72 (0.69-0.75) Type III Error?</a:t>
            </a:r>
          </a:p>
        </p:txBody>
      </p:sp>
      <p:sp>
        <p:nvSpPr>
          <p:cNvPr id="241668"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ACAC668F-C2A1-A447-8A2C-B3B75BBC935E}" type="slidenum">
              <a:rPr lang="en-US" sz="1200">
                <a:solidFill>
                  <a:srgbClr val="898989"/>
                </a:solidFill>
              </a:rPr>
              <a:pPr/>
              <a:t>70</a:t>
            </a:fld>
            <a:endParaRPr lang="en-US" sz="1200">
              <a:solidFill>
                <a:srgbClr val="898989"/>
              </a:solidFil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DB68E93-2575-407C-B9F6-A25791C2E2D2}"/>
              </a:ext>
            </a:extLst>
          </p:cNvPr>
          <p:cNvSpPr>
            <a:spLocks noGrp="1"/>
          </p:cNvSpPr>
          <p:nvPr>
            <p:ph type="title"/>
          </p:nvPr>
        </p:nvSpPr>
        <p:spPr/>
        <p:txBody>
          <a:bodyPr/>
          <a:lstStyle/>
          <a:p>
            <a:r>
              <a:rPr lang="en-US" dirty="0"/>
              <a:t>Binary Decision: CT Yes/No</a:t>
            </a:r>
          </a:p>
        </p:txBody>
      </p:sp>
      <p:sp>
        <p:nvSpPr>
          <p:cNvPr id="6" name="Content Placeholder 5">
            <a:extLst>
              <a:ext uri="{FF2B5EF4-FFF2-40B4-BE49-F238E27FC236}">
                <a16:creationId xmlns:a16="http://schemas.microsoft.com/office/drawing/2014/main" id="{73E9037F-F694-4E36-9A5C-16021528F09D}"/>
              </a:ext>
            </a:extLst>
          </p:cNvPr>
          <p:cNvSpPr>
            <a:spLocks noGrp="1"/>
          </p:cNvSpPr>
          <p:nvPr>
            <p:ph idx="1"/>
          </p:nvPr>
        </p:nvSpPr>
        <p:spPr/>
        <p:txBody>
          <a:bodyPr/>
          <a:lstStyle/>
          <a:p>
            <a:r>
              <a:rPr lang="en-US" dirty="0">
                <a:latin typeface="Tahoma" charset="0"/>
                <a:ea typeface="MS PGothic" charset="0"/>
              </a:rPr>
              <a:t>Assume CT scanning one who will die of lung CA in the next 5 years is worth CT scanning 100 who will not die</a:t>
            </a:r>
          </a:p>
          <a:p>
            <a:r>
              <a:rPr lang="en-US" dirty="0">
                <a:latin typeface="Tahoma" charset="0"/>
                <a:ea typeface="MS PGothic" charset="0"/>
              </a:rPr>
              <a:t>Threshold mortality risk =1%</a:t>
            </a:r>
            <a:endParaRPr lang="en-US" dirty="0"/>
          </a:p>
        </p:txBody>
      </p:sp>
      <p:sp>
        <p:nvSpPr>
          <p:cNvPr id="4" name="Slide Number Placeholder 3">
            <a:extLst>
              <a:ext uri="{FF2B5EF4-FFF2-40B4-BE49-F238E27FC236}">
                <a16:creationId xmlns:a16="http://schemas.microsoft.com/office/drawing/2014/main" id="{A72F0B43-7BA0-41AD-9FED-B00D0999E6DF}"/>
              </a:ext>
            </a:extLst>
          </p:cNvPr>
          <p:cNvSpPr>
            <a:spLocks noGrp="1"/>
          </p:cNvSpPr>
          <p:nvPr>
            <p:ph type="sldNum" sz="quarter" idx="12"/>
          </p:nvPr>
        </p:nvSpPr>
        <p:spPr/>
        <p:txBody>
          <a:bodyPr/>
          <a:lstStyle/>
          <a:p>
            <a:pPr>
              <a:defRPr/>
            </a:pPr>
            <a:fld id="{0BAEA94B-E56C-1648-80A8-25280586F1B9}" type="slidenum">
              <a:rPr lang="en-US" smtClean="0"/>
              <a:pPr>
                <a:defRPr/>
              </a:pPr>
              <a:t>71</a:t>
            </a:fld>
            <a:endParaRPr lang="en-US"/>
          </a:p>
        </p:txBody>
      </p:sp>
    </p:spTree>
    <p:extLst>
      <p:ext uri="{BB962C8B-B14F-4D97-AF65-F5344CB8AC3E}">
        <p14:creationId xmlns:p14="http://schemas.microsoft.com/office/powerpoint/2010/main" val="62280732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371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3688" y="6446838"/>
            <a:ext cx="2322512" cy="349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3714" name="Rectangle 2"/>
          <p:cNvSpPr>
            <a:spLocks noGrp="1" noChangeArrowheads="1"/>
          </p:cNvSpPr>
          <p:nvPr>
            <p:ph type="title"/>
          </p:nvPr>
        </p:nvSpPr>
        <p:spPr>
          <a:xfrm>
            <a:off x="163513" y="6429375"/>
            <a:ext cx="6381750" cy="320675"/>
          </a:xfrm>
        </p:spPr>
        <p:txBody>
          <a:bodyPr lIns="0" tIns="12211" rIns="0" bIns="0" anchor="ctr"/>
          <a:lstStyle/>
          <a:p>
            <a:pPr>
              <a:tabLst>
                <a:tab pos="649288" algn="l"/>
                <a:tab pos="1298575" algn="l"/>
                <a:tab pos="1947863" algn="l"/>
                <a:tab pos="2597150" algn="l"/>
                <a:tab pos="3248025" algn="l"/>
                <a:tab pos="3897313" algn="l"/>
                <a:tab pos="4546600" algn="l"/>
                <a:tab pos="5195888" algn="l"/>
                <a:tab pos="5845175" algn="l"/>
              </a:tabLst>
            </a:pPr>
            <a:r>
              <a:rPr lang="en-US" sz="1100" b="1">
                <a:latin typeface="Tahoma" charset="0"/>
                <a:ea typeface="MS PGothic" charset="0"/>
              </a:rPr>
              <a:t>Kovalchik SA et al. N Engl J Med 2013;369:245-254.</a:t>
            </a:r>
          </a:p>
        </p:txBody>
      </p:sp>
      <p:pic>
        <p:nvPicPr>
          <p:cNvPr id="2437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990600"/>
            <a:ext cx="8696325" cy="472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3" name="Straight Connector 2"/>
          <p:cNvCxnSpPr>
            <a:cxnSpLocks noChangeShapeType="1"/>
          </p:cNvCxnSpPr>
          <p:nvPr/>
        </p:nvCxnSpPr>
        <p:spPr bwMode="auto">
          <a:xfrm>
            <a:off x="9525" y="3733800"/>
            <a:ext cx="8982075" cy="0"/>
          </a:xfrm>
          <a:prstGeom prst="line">
            <a:avLst/>
          </a:prstGeom>
          <a:noFill/>
          <a:ln w="25400">
            <a:solidFill>
              <a:schemeClr val="tx2"/>
            </a:solidFill>
            <a:prstDash val="sysDash"/>
            <a:round/>
            <a:headEnd/>
            <a:tailEnd/>
          </a:ln>
          <a:extLst>
            <a:ext uri="{909E8E84-426E-40dd-AFC4-6F175D3DCCD1}">
              <a14:hiddenFill xmlns:a14="http://schemas.microsoft.com/office/drawing/2010/main" xmlns="">
                <a:noFill/>
              </a14:hiddenFill>
            </a:ext>
          </a:extLst>
        </p:spPr>
      </p:cxn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1" name="Title 1"/>
          <p:cNvSpPr>
            <a:spLocks noGrp="1"/>
          </p:cNvSpPr>
          <p:nvPr>
            <p:ph type="title"/>
          </p:nvPr>
        </p:nvSpPr>
        <p:spPr/>
        <p:txBody>
          <a:bodyPr/>
          <a:lstStyle/>
          <a:p>
            <a:r>
              <a:rPr lang="en-US" dirty="0">
                <a:latin typeface="Tahoma" charset="0"/>
                <a:ea typeface="MS PGothic" charset="0"/>
              </a:rPr>
              <a:t>Net Benefit of Risk Model</a:t>
            </a:r>
          </a:p>
        </p:txBody>
      </p:sp>
      <p:graphicFrame>
        <p:nvGraphicFramePr>
          <p:cNvPr id="3" name="Table 2"/>
          <p:cNvGraphicFramePr>
            <a:graphicFrameLocks noGrp="1"/>
          </p:cNvGraphicFramePr>
          <p:nvPr>
            <p:extLst>
              <p:ext uri="{D42A27DB-BD31-4B8C-83A1-F6EECF244321}">
                <p14:modId xmlns:p14="http://schemas.microsoft.com/office/powerpoint/2010/main" val="3028789615"/>
              </p:ext>
            </p:extLst>
          </p:nvPr>
        </p:nvGraphicFramePr>
        <p:xfrm>
          <a:off x="381000" y="2341006"/>
          <a:ext cx="8305800" cy="3368059"/>
        </p:xfrm>
        <a:graphic>
          <a:graphicData uri="http://schemas.openxmlformats.org/drawingml/2006/table">
            <a:tbl>
              <a:tblPr/>
              <a:tblGrid>
                <a:gridCol w="2133600">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828800">
                  <a:extLst>
                    <a:ext uri="{9D8B030D-6E8A-4147-A177-3AD203B41FA5}">
                      <a16:colId xmlns:a16="http://schemas.microsoft.com/office/drawing/2014/main" val="20004"/>
                    </a:ext>
                  </a:extLst>
                </a:gridCol>
              </a:tblGrid>
              <a:tr h="499138">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a typeface="MS PGothic" charset="0"/>
                        <a:cs typeface="MS PGothic" charset="0"/>
                      </a:endParaRPr>
                    </a:p>
                  </a:txBody>
                  <a:tcPr marL="11464" marR="11464" marT="11460" marB="0" anchor="b" horzOverflow="overflow">
                    <a:lnL>
                      <a:noFill/>
                    </a:lnL>
                    <a:lnR>
                      <a:noFill/>
                    </a:lnR>
                    <a:lnT>
                      <a:noFill/>
                    </a:lnT>
                    <a:lnB>
                      <a:noFill/>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Verdana" charset="0"/>
                          <a:ea typeface="MS PGothic" charset="0"/>
                          <a:cs typeface="MS PGothic" charset="0"/>
                        </a:rPr>
                        <a:t>Total Scans</a:t>
                      </a:r>
                    </a:p>
                  </a:txBody>
                  <a:tcPr marL="11464" marR="11464" marT="1146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Verdana" charset="0"/>
                          <a:ea typeface="MS PGothic" charset="0"/>
                          <a:cs typeface="MS PGothic" charset="0"/>
                        </a:rPr>
                        <a:t>TP</a:t>
                      </a:r>
                    </a:p>
                  </a:txBody>
                  <a:tcPr marL="11464" marR="11464" marT="1146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Verdana" charset="0"/>
                          <a:ea typeface="MS PGothic" charset="0"/>
                          <a:cs typeface="MS PGothic" charset="0"/>
                        </a:rPr>
                        <a:t>FP</a:t>
                      </a:r>
                    </a:p>
                  </a:txBody>
                  <a:tcPr marL="11464" marR="11464" marT="1146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Verdana" charset="0"/>
                          <a:ea typeface="MS PGothic" charset="0"/>
                          <a:cs typeface="MS PGothic" charset="0"/>
                        </a:rPr>
                        <a:t>(TP - FP/100)/N</a:t>
                      </a:r>
                    </a:p>
                  </a:txBody>
                  <a:tcPr marL="11464" marR="11464" marT="1146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20486">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Verdana" charset="0"/>
                          <a:ea typeface="MS PGothic" charset="0"/>
                          <a:cs typeface="MS PGothic" charset="0"/>
                        </a:rPr>
                        <a:t>CT None</a:t>
                      </a:r>
                    </a:p>
                  </a:txBody>
                  <a:tcPr marL="11464" marR="11464" marT="1146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Verdana" charset="0"/>
                          <a:ea typeface="MS PGothic" charset="0"/>
                          <a:cs typeface="MS PGothic" charset="0"/>
                        </a:rPr>
                        <a:t>0</a:t>
                      </a:r>
                    </a:p>
                  </a:txBody>
                  <a:tcPr marL="11464" marR="11464" marT="1146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Verdana" charset="0"/>
                          <a:ea typeface="MS PGothic" charset="0"/>
                          <a:cs typeface="MS PGothic" charset="0"/>
                        </a:rPr>
                        <a:t>0</a:t>
                      </a:r>
                    </a:p>
                  </a:txBody>
                  <a:tcPr marL="11464" marR="11464" marT="1146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Verdana" charset="0"/>
                          <a:ea typeface="MS PGothic" charset="0"/>
                          <a:cs typeface="MS PGothic" charset="0"/>
                        </a:rPr>
                        <a:t>0</a:t>
                      </a:r>
                    </a:p>
                  </a:txBody>
                  <a:tcPr marL="11464" marR="11464" marT="1146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Verdana" charset="0"/>
                        <a:ea typeface="MS PGothic" charset="0"/>
                        <a:cs typeface="MS PGothic" charset="0"/>
                      </a:endParaRPr>
                    </a:p>
                  </a:txBody>
                  <a:tcPr marL="11464" marR="11464" marT="1146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62428526"/>
                  </a:ext>
                </a:extLst>
              </a:tr>
              <a:tr h="720486">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Verdana" charset="0"/>
                          <a:ea typeface="MS PGothic" charset="0"/>
                          <a:cs typeface="MS PGothic" charset="0"/>
                        </a:rPr>
                        <a:t>CT Risk Groups 3,4,5</a:t>
                      </a:r>
                    </a:p>
                  </a:txBody>
                  <a:tcPr marL="11464" marR="11464" marT="1146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Verdana" charset="0"/>
                          <a:ea typeface="MS PGothic" charset="0"/>
                          <a:cs typeface="MS PGothic" charset="0"/>
                        </a:rPr>
                        <a:t>16018</a:t>
                      </a:r>
                    </a:p>
                  </a:txBody>
                  <a:tcPr marL="11464" marR="11464" marT="1146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Verdana" charset="0"/>
                          <a:ea typeface="MS PGothic" charset="0"/>
                          <a:cs typeface="MS PGothic" charset="0"/>
                        </a:rPr>
                        <a:t>376</a:t>
                      </a:r>
                    </a:p>
                  </a:txBody>
                  <a:tcPr marL="11464" marR="11464" marT="1146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Verdana" charset="0"/>
                          <a:ea typeface="MS PGothic" charset="0"/>
                          <a:cs typeface="MS PGothic" charset="0"/>
                        </a:rPr>
                        <a:t>15642</a:t>
                      </a:r>
                    </a:p>
                  </a:txBody>
                  <a:tcPr marL="11464" marR="11464" marT="1146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Verdana" charset="0"/>
                          <a:ea typeface="MS PGothic" charset="0"/>
                          <a:cs typeface="MS PGothic" charset="0"/>
                        </a:rPr>
                        <a:t>8.3/1000</a:t>
                      </a:r>
                    </a:p>
                  </a:txBody>
                  <a:tcPr marL="11464" marR="11464" marT="1146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85572">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Verdana" charset="0"/>
                          <a:ea typeface="MS PGothic" charset="0"/>
                          <a:cs typeface="MS PGothic" charset="0"/>
                        </a:rPr>
                        <a:t>CT w/o risk stratification (Treat All)</a:t>
                      </a:r>
                    </a:p>
                  </a:txBody>
                  <a:tcPr marL="11464" marR="11464" marT="1146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Verdana" charset="0"/>
                          <a:ea typeface="MS PGothic" charset="0"/>
                          <a:cs typeface="MS PGothic" charset="0"/>
                        </a:rPr>
                        <a:t>26604</a:t>
                      </a:r>
                    </a:p>
                  </a:txBody>
                  <a:tcPr marL="11464" marR="11464" marT="1146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Verdana" charset="0"/>
                          <a:ea typeface="MS PGothic" charset="0"/>
                          <a:cs typeface="MS PGothic" charset="0"/>
                        </a:rPr>
                        <a:t>442</a:t>
                      </a:r>
                    </a:p>
                  </a:txBody>
                  <a:tcPr marL="11464" marR="11464" marT="1146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Verdana" charset="0"/>
                          <a:ea typeface="MS PGothic" charset="0"/>
                          <a:cs typeface="MS PGothic" charset="0"/>
                        </a:rPr>
                        <a:t>26162</a:t>
                      </a:r>
                    </a:p>
                  </a:txBody>
                  <a:tcPr marL="11464" marR="11464" marT="1146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Verdana" charset="0"/>
                          <a:ea typeface="MS PGothic" charset="0"/>
                          <a:cs typeface="MS PGothic" charset="0"/>
                        </a:rPr>
                        <a:t>6.8/1000</a:t>
                      </a:r>
                    </a:p>
                  </a:txBody>
                  <a:tcPr marL="11464" marR="11464" marT="1146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93529">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a typeface="MS PGothic" charset="0"/>
                        <a:cs typeface="MS PGothic" charset="0"/>
                      </a:endParaRPr>
                    </a:p>
                  </a:txBody>
                  <a:tcPr marL="11464" marR="11464" marT="11460" marB="0" anchor="b" horzOverflow="overflow">
                    <a:lnL>
                      <a:noFill/>
                    </a:lnL>
                    <a:lnR>
                      <a:noFill/>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Tahoma" charset="0"/>
                          <a:ea typeface="MS PGothic" charset="0"/>
                          <a:cs typeface="MS PGothic" charset="0"/>
                        </a:rPr>
                        <a:t> </a:t>
                      </a:r>
                    </a:p>
                  </a:txBody>
                  <a:tcPr marL="11464" marR="11464" marT="1146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Tahoma" charset="0"/>
                        <a:ea typeface="MS PGothic" charset="0"/>
                        <a:cs typeface="MS PGothic" charset="0"/>
                      </a:endParaRPr>
                    </a:p>
                  </a:txBody>
                  <a:tcPr marL="11464" marR="11464" marT="1146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Tahoma" charset="0"/>
                        <a:ea typeface="MS PGothic" charset="0"/>
                        <a:cs typeface="MS PGothic" charset="0"/>
                      </a:endParaRPr>
                    </a:p>
                  </a:txBody>
                  <a:tcPr marL="11464" marR="11464" marT="1146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ahoma" charset="0"/>
                          <a:ea typeface="MS PGothic" charset="0"/>
                          <a:cs typeface="MS PGothic" charset="0"/>
                        </a:rPr>
                        <a:t> </a:t>
                      </a:r>
                    </a:p>
                  </a:txBody>
                  <a:tcPr marL="11464" marR="11464" marT="1146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45793"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6A895F31-E271-7D4F-A2A6-861C41F8558B}" type="slidenum">
              <a:rPr lang="en-US" sz="1400"/>
              <a:pPr/>
              <a:t>73</a:t>
            </a:fld>
            <a:endParaRPr lang="en-US" sz="1400"/>
          </a:p>
        </p:txBody>
      </p:sp>
    </p:spTree>
    <p:extLst>
      <p:ext uri="{BB962C8B-B14F-4D97-AF65-F5344CB8AC3E}">
        <p14:creationId xmlns:p14="http://schemas.microsoft.com/office/powerpoint/2010/main" val="316312095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NLST Risk Model Decision Curve</a:t>
            </a:r>
          </a:p>
        </p:txBody>
      </p:sp>
      <p:sp>
        <p:nvSpPr>
          <p:cNvPr id="4" name="Slide Number Placeholder 3"/>
          <p:cNvSpPr>
            <a:spLocks noGrp="1"/>
          </p:cNvSpPr>
          <p:nvPr>
            <p:ph type="sldNum" sz="quarter" idx="12"/>
          </p:nvPr>
        </p:nvSpPr>
        <p:spPr/>
        <p:txBody>
          <a:bodyPr/>
          <a:lstStyle/>
          <a:p>
            <a:pPr>
              <a:defRPr/>
            </a:pPr>
            <a:fld id="{E70CF1B1-AA47-B34B-9B18-40744FAC0177}" type="slidenum">
              <a:rPr lang="en-US" smtClean="0"/>
              <a:pPr>
                <a:defRPr/>
              </a:pPr>
              <a:t>74</a:t>
            </a:fld>
            <a:endParaRPr lang="en-US"/>
          </a:p>
        </p:txBody>
      </p:sp>
      <p:graphicFrame>
        <p:nvGraphicFramePr>
          <p:cNvPr id="6" name="Chart 5"/>
          <p:cNvGraphicFramePr>
            <a:graphicFrameLocks/>
          </p:cNvGraphicFramePr>
          <p:nvPr>
            <p:extLst>
              <p:ext uri="{D42A27DB-BD31-4B8C-83A1-F6EECF244321}">
                <p14:modId xmlns:p14="http://schemas.microsoft.com/office/powerpoint/2010/main" val="1849735835"/>
              </p:ext>
            </p:extLst>
          </p:nvPr>
        </p:nvGraphicFramePr>
        <p:xfrm>
          <a:off x="1524000" y="2057400"/>
          <a:ext cx="6705600" cy="43561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7423525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7" name="Title 1"/>
          <p:cNvSpPr>
            <a:spLocks noGrp="1"/>
          </p:cNvSpPr>
          <p:nvPr>
            <p:ph type="title"/>
          </p:nvPr>
        </p:nvSpPr>
        <p:spPr>
          <a:xfrm>
            <a:off x="1150938" y="457200"/>
            <a:ext cx="7916862" cy="1219200"/>
          </a:xfrm>
        </p:spPr>
        <p:txBody>
          <a:bodyPr/>
          <a:lstStyle/>
          <a:p>
            <a:r>
              <a:rPr lang="en-US" sz="3600">
                <a:latin typeface="Tahoma" charset="0"/>
                <a:ea typeface="MS PGothic" charset="0"/>
              </a:rPr>
              <a:t/>
            </a:r>
            <a:br>
              <a:rPr lang="en-US" sz="3600">
                <a:latin typeface="Tahoma" charset="0"/>
                <a:ea typeface="MS PGothic" charset="0"/>
              </a:rPr>
            </a:br>
            <a:r>
              <a:rPr lang="en-US" sz="3600">
                <a:latin typeface="Tahoma" charset="0"/>
                <a:ea typeface="MS PGothic" charset="0"/>
              </a:rPr>
              <a:t>Example of Recursive Partitioning: Kharbanda Low Risk Appendicitis Rule</a:t>
            </a:r>
          </a:p>
        </p:txBody>
      </p:sp>
      <p:sp>
        <p:nvSpPr>
          <p:cNvPr id="254978" name="Content Placeholder 2"/>
          <p:cNvSpPr>
            <a:spLocks noGrp="1"/>
          </p:cNvSpPr>
          <p:nvPr>
            <p:ph idx="1"/>
          </p:nvPr>
        </p:nvSpPr>
        <p:spPr/>
        <p:txBody>
          <a:bodyPr/>
          <a:lstStyle/>
          <a:p>
            <a:r>
              <a:rPr lang="en-US">
                <a:latin typeface="Tahoma" charset="0"/>
                <a:ea typeface="MS PGothic" charset="0"/>
              </a:rPr>
              <a:t>Multivariable rule to determine which children to CT scan for appendicitis</a:t>
            </a:r>
          </a:p>
          <a:p>
            <a:r>
              <a:rPr lang="en-US">
                <a:latin typeface="Tahoma" charset="0"/>
                <a:ea typeface="MS PGothic" charset="0"/>
              </a:rPr>
              <a:t>Objective: Identify patients at low risk</a:t>
            </a:r>
          </a:p>
          <a:p>
            <a:r>
              <a:rPr lang="en-US">
                <a:latin typeface="Tahoma" charset="0"/>
                <a:ea typeface="MS PGothic" charset="0"/>
              </a:rPr>
              <a:t>2005: Derivation (N=425) and initial validation (N=176) </a:t>
            </a:r>
          </a:p>
          <a:p>
            <a:r>
              <a:rPr lang="en-US">
                <a:latin typeface="Tahoma" charset="0"/>
                <a:ea typeface="MS PGothic" charset="0"/>
              </a:rPr>
              <a:t>2012: Repeat validation (N=2390) and “refinement” (N=2625) </a:t>
            </a:r>
          </a:p>
          <a:p>
            <a:endParaRPr lang="en-US">
              <a:latin typeface="Tahoma" charset="0"/>
              <a:ea typeface="MS PGothic" charset="0"/>
            </a:endParaRPr>
          </a:p>
        </p:txBody>
      </p:sp>
      <p:sp>
        <p:nvSpPr>
          <p:cNvPr id="254979" name="Slide Number Placeholder 1"/>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86847032-2C1E-4640-A863-6A026BD5DFEB}" type="slidenum">
              <a:rPr lang="en-US" sz="1400"/>
              <a:pPr/>
              <a:t>75</a:t>
            </a:fld>
            <a:endParaRPr lang="en-US" sz="1400"/>
          </a:p>
        </p:txBody>
      </p:sp>
    </p:spTree>
    <p:extLst>
      <p:ext uri="{BB962C8B-B14F-4D97-AF65-F5344CB8AC3E}">
        <p14:creationId xmlns:p14="http://schemas.microsoft.com/office/powerpoint/2010/main" val="77688011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1" name="Text Box 1"/>
          <p:cNvSpPr txBox="1">
            <a:spLocks noChangeArrowheads="1"/>
          </p:cNvSpPr>
          <p:nvPr/>
        </p:nvSpPr>
        <p:spPr bwMode="auto">
          <a:xfrm>
            <a:off x="325438" y="381000"/>
            <a:ext cx="8493125" cy="415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ahoma" charset="0"/>
                <a:ea typeface="MS PGothic" charset="0"/>
                <a:cs typeface="MS PGothic" charset="0"/>
              </a:defRPr>
            </a:lvl1pPr>
            <a:lvl2pPr marL="742950" indent="-28575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ahoma" charset="0"/>
                <a:ea typeface="MS PGothic" charset="0"/>
                <a:cs typeface="MS PGothic" charset="0"/>
              </a:defRPr>
            </a:lvl2pPr>
            <a:lvl3pPr marL="1143000" indent="-2286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ahoma" charset="0"/>
                <a:ea typeface="MS PGothic" charset="0"/>
                <a:cs typeface="MS PGothic" charset="0"/>
              </a:defRPr>
            </a:lvl3pPr>
            <a:lvl4pPr marL="1600200" indent="-2286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ahoma" charset="0"/>
                <a:ea typeface="MS PGothic" charset="0"/>
                <a:cs typeface="MS PGothic" charset="0"/>
              </a:defRPr>
            </a:lvl4pPr>
            <a:lvl5pPr marL="2057400" indent="-2286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ahoma" charset="0"/>
                <a:ea typeface="MS PGothic" charset="0"/>
                <a:cs typeface="MS PGothic" charset="0"/>
              </a:defRPr>
            </a:lvl9pPr>
          </a:lstStyle>
          <a:p>
            <a:pPr algn="ctr"/>
            <a:r>
              <a:rPr lang="en-GB" sz="1500" b="1">
                <a:solidFill>
                  <a:srgbClr val="000000"/>
                </a:solidFill>
                <a:latin typeface="Arial" charset="0"/>
              </a:rPr>
              <a:t>Low-risk decision tree that was created using recursive partitioning. </a:t>
            </a:r>
          </a:p>
        </p:txBody>
      </p:sp>
      <p:pic>
        <p:nvPicPr>
          <p:cNvPr id="256002" name="Picture 3"/>
          <p:cNvPicPr>
            <a:picLocks noChangeAspect="1" noChangeArrowheads="1"/>
          </p:cNvPicPr>
          <p:nvPr/>
        </p:nvPicPr>
        <p:blipFill>
          <a:blip r:embed="rId3">
            <a:extLst>
              <a:ext uri="{28A0092B-C50C-407E-A947-70E740481C1C}">
                <a14:useLocalDpi xmlns:a14="http://schemas.microsoft.com/office/drawing/2010/main" val="0"/>
              </a:ext>
            </a:extLst>
          </a:blip>
          <a:srcRect r="282" b="45900"/>
          <a:stretch>
            <a:fillRect/>
          </a:stretch>
        </p:blipFill>
        <p:spPr bwMode="auto">
          <a:xfrm>
            <a:off x="228600" y="838200"/>
            <a:ext cx="7467600" cy="4797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6003" name="Text Box 4"/>
          <p:cNvSpPr txBox="1">
            <a:spLocks noChangeArrowheads="1"/>
          </p:cNvSpPr>
          <p:nvPr/>
        </p:nvSpPr>
        <p:spPr bwMode="auto">
          <a:xfrm>
            <a:off x="2508250" y="5972175"/>
            <a:ext cx="3917950"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a:tabLst>
                <a:tab pos="723900" algn="l"/>
                <a:tab pos="1447800" algn="l"/>
                <a:tab pos="2171700" algn="l"/>
                <a:tab pos="2895600" algn="l"/>
                <a:tab pos="3619500" algn="l"/>
              </a:tabLst>
              <a:defRPr sz="2400">
                <a:solidFill>
                  <a:schemeClr val="tx1"/>
                </a:solidFill>
                <a:latin typeface="Tahoma" charset="0"/>
                <a:ea typeface="MS PGothic" charset="0"/>
                <a:cs typeface="MS PGothic" charset="0"/>
              </a:defRPr>
            </a:lvl1pPr>
            <a:lvl2pPr marL="742950" indent="-285750">
              <a:tabLst>
                <a:tab pos="723900" algn="l"/>
                <a:tab pos="1447800" algn="l"/>
                <a:tab pos="2171700" algn="l"/>
                <a:tab pos="2895600" algn="l"/>
                <a:tab pos="3619500" algn="l"/>
              </a:tabLst>
              <a:defRPr sz="2400">
                <a:solidFill>
                  <a:schemeClr val="tx1"/>
                </a:solidFill>
                <a:latin typeface="Tahoma" charset="0"/>
                <a:ea typeface="MS PGothic" charset="0"/>
                <a:cs typeface="MS PGothic" charset="0"/>
              </a:defRPr>
            </a:lvl2pPr>
            <a:lvl3pPr marL="1143000" indent="-228600">
              <a:tabLst>
                <a:tab pos="723900" algn="l"/>
                <a:tab pos="1447800" algn="l"/>
                <a:tab pos="2171700" algn="l"/>
                <a:tab pos="2895600" algn="l"/>
                <a:tab pos="3619500" algn="l"/>
              </a:tabLst>
              <a:defRPr sz="2400">
                <a:solidFill>
                  <a:schemeClr val="tx1"/>
                </a:solidFill>
                <a:latin typeface="Tahoma" charset="0"/>
                <a:ea typeface="MS PGothic" charset="0"/>
                <a:cs typeface="MS PGothic" charset="0"/>
              </a:defRPr>
            </a:lvl3pPr>
            <a:lvl4pPr marL="1600200" indent="-228600">
              <a:tabLst>
                <a:tab pos="723900" algn="l"/>
                <a:tab pos="1447800" algn="l"/>
                <a:tab pos="2171700" algn="l"/>
                <a:tab pos="2895600" algn="l"/>
                <a:tab pos="3619500" algn="l"/>
              </a:tabLst>
              <a:defRPr sz="2400">
                <a:solidFill>
                  <a:schemeClr val="tx1"/>
                </a:solidFill>
                <a:latin typeface="Tahoma" charset="0"/>
                <a:ea typeface="MS PGothic" charset="0"/>
                <a:cs typeface="MS PGothic" charset="0"/>
              </a:defRPr>
            </a:lvl4pPr>
            <a:lvl5pPr marL="2057400" indent="-228600">
              <a:tabLst>
                <a:tab pos="723900" algn="l"/>
                <a:tab pos="1447800" algn="l"/>
                <a:tab pos="2171700" algn="l"/>
                <a:tab pos="2895600" algn="l"/>
                <a:tab pos="3619500" algn="l"/>
              </a:tabLst>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tabLst>
                <a:tab pos="723900" algn="l"/>
                <a:tab pos="1447800" algn="l"/>
                <a:tab pos="2171700" algn="l"/>
                <a:tab pos="2895600" algn="l"/>
                <a:tab pos="3619500" algn="l"/>
              </a:tabLs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tabLst>
                <a:tab pos="723900" algn="l"/>
                <a:tab pos="1447800" algn="l"/>
                <a:tab pos="2171700" algn="l"/>
                <a:tab pos="2895600" algn="l"/>
                <a:tab pos="3619500" algn="l"/>
              </a:tabLs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tabLst>
                <a:tab pos="723900" algn="l"/>
                <a:tab pos="1447800" algn="l"/>
                <a:tab pos="2171700" algn="l"/>
                <a:tab pos="2895600" algn="l"/>
                <a:tab pos="3619500" algn="l"/>
              </a:tabLs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tabLst>
                <a:tab pos="723900" algn="l"/>
                <a:tab pos="1447800" algn="l"/>
                <a:tab pos="2171700" algn="l"/>
                <a:tab pos="2895600" algn="l"/>
                <a:tab pos="3619500" algn="l"/>
              </a:tabLst>
              <a:defRPr sz="2400">
                <a:solidFill>
                  <a:schemeClr val="tx1"/>
                </a:solidFill>
                <a:latin typeface="Tahoma" charset="0"/>
                <a:ea typeface="MS PGothic" charset="0"/>
                <a:cs typeface="MS PGothic" charset="0"/>
              </a:defRPr>
            </a:lvl9pPr>
          </a:lstStyle>
          <a:p>
            <a:r>
              <a:rPr lang="en-GB" sz="1100" b="1">
                <a:solidFill>
                  <a:srgbClr val="000000"/>
                </a:solidFill>
                <a:latin typeface="Arial" charset="0"/>
              </a:rPr>
              <a:t>Anupam B. Kharbanda et al. Pediatrics 2005;116:709-716</a:t>
            </a:r>
          </a:p>
        </p:txBody>
      </p:sp>
      <p:sp>
        <p:nvSpPr>
          <p:cNvPr id="256004" name="Text Box 5"/>
          <p:cNvSpPr txBox="1">
            <a:spLocks noChangeArrowheads="1"/>
          </p:cNvSpPr>
          <p:nvPr/>
        </p:nvSpPr>
        <p:spPr bwMode="auto">
          <a:xfrm>
            <a:off x="425450" y="6613525"/>
            <a:ext cx="4929188" cy="3470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chemeClr val="tx1"/>
                </a:solidFill>
                <a:latin typeface="Tahoma" charset="0"/>
                <a:ea typeface="MS PGothic" charset="0"/>
                <a:cs typeface="MS PGothic" charset="0"/>
              </a:defRPr>
            </a:lvl1pPr>
            <a:lvl2pPr marL="742950" indent="-285750">
              <a:tabLst>
                <a:tab pos="723900" algn="l"/>
                <a:tab pos="1447800" algn="l"/>
                <a:tab pos="2171700" algn="l"/>
                <a:tab pos="2895600" algn="l"/>
                <a:tab pos="3619500" algn="l"/>
                <a:tab pos="4343400" algn="l"/>
                <a:tab pos="5067300" algn="l"/>
              </a:tabLst>
              <a:defRPr sz="2400">
                <a:solidFill>
                  <a:schemeClr val="tx1"/>
                </a:solidFill>
                <a:latin typeface="Tahoma" charset="0"/>
                <a:ea typeface="MS PGothic" charset="0"/>
                <a:cs typeface="MS PGothic" charset="0"/>
              </a:defRPr>
            </a:lvl2pPr>
            <a:lvl3pPr marL="1143000" indent="-228600">
              <a:tabLst>
                <a:tab pos="723900" algn="l"/>
                <a:tab pos="1447800" algn="l"/>
                <a:tab pos="2171700" algn="l"/>
                <a:tab pos="2895600" algn="l"/>
                <a:tab pos="3619500" algn="l"/>
                <a:tab pos="4343400" algn="l"/>
                <a:tab pos="5067300" algn="l"/>
              </a:tabLst>
              <a:defRPr sz="2400">
                <a:solidFill>
                  <a:schemeClr val="tx1"/>
                </a:solidFill>
                <a:latin typeface="Tahoma" charset="0"/>
                <a:ea typeface="MS PGothic" charset="0"/>
                <a:cs typeface="MS PGothic" charset="0"/>
              </a:defRPr>
            </a:lvl3pPr>
            <a:lvl4pPr marL="1600200" indent="-228600">
              <a:tabLst>
                <a:tab pos="723900" algn="l"/>
                <a:tab pos="1447800" algn="l"/>
                <a:tab pos="2171700" algn="l"/>
                <a:tab pos="2895600" algn="l"/>
                <a:tab pos="3619500" algn="l"/>
                <a:tab pos="4343400" algn="l"/>
                <a:tab pos="5067300" algn="l"/>
              </a:tabLst>
              <a:defRPr sz="2400">
                <a:solidFill>
                  <a:schemeClr val="tx1"/>
                </a:solidFill>
                <a:latin typeface="Tahoma" charset="0"/>
                <a:ea typeface="MS PGothic" charset="0"/>
                <a:cs typeface="MS PGothic" charset="0"/>
              </a:defRPr>
            </a:lvl4pPr>
            <a:lvl5pPr marL="2057400" indent="-228600">
              <a:tabLst>
                <a:tab pos="723900" algn="l"/>
                <a:tab pos="1447800" algn="l"/>
                <a:tab pos="2171700" algn="l"/>
                <a:tab pos="2895600" algn="l"/>
                <a:tab pos="3619500" algn="l"/>
                <a:tab pos="4343400" algn="l"/>
                <a:tab pos="5067300" algn="l"/>
              </a:tabLst>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7300" algn="l"/>
              </a:tabLs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7300" algn="l"/>
              </a:tabLs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7300" algn="l"/>
              </a:tabLs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7300" algn="l"/>
              </a:tabLst>
              <a:defRPr sz="2400">
                <a:solidFill>
                  <a:schemeClr val="tx1"/>
                </a:solidFill>
                <a:latin typeface="Tahoma" charset="0"/>
                <a:ea typeface="MS PGothic" charset="0"/>
                <a:cs typeface="MS PGothic" charset="0"/>
              </a:defRPr>
            </a:lvl9pPr>
          </a:lstStyle>
          <a:p>
            <a:r>
              <a:rPr lang="en-GB" sz="900">
                <a:solidFill>
                  <a:srgbClr val="000000"/>
                </a:solidFill>
                <a:latin typeface="Arial" charset="0"/>
              </a:rPr>
              <a:t>©2005 by American Academy of Pediatrics</a:t>
            </a:r>
          </a:p>
        </p:txBody>
      </p:sp>
      <p:sp>
        <p:nvSpPr>
          <p:cNvPr id="256005" name="TextBox 1"/>
          <p:cNvSpPr txBox="1">
            <a:spLocks noChangeArrowheads="1"/>
          </p:cNvSpPr>
          <p:nvPr/>
        </p:nvSpPr>
        <p:spPr bwMode="auto">
          <a:xfrm>
            <a:off x="228600" y="1143000"/>
            <a:ext cx="3124200" cy="1477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r>
              <a:rPr lang="en-US" sz="1800"/>
              <a:t>21% assigned to Low Risk </a:t>
            </a:r>
          </a:p>
          <a:p>
            <a:r>
              <a:rPr lang="en-US" sz="1800"/>
              <a:t>Low Risk Group: 0%</a:t>
            </a:r>
          </a:p>
          <a:p>
            <a:r>
              <a:rPr lang="en-US" sz="1800"/>
              <a:t>Higher Risk Group: 47%</a:t>
            </a:r>
          </a:p>
          <a:p>
            <a:r>
              <a:rPr lang="en-US" sz="1800"/>
              <a:t>Overall Risk: 37%</a:t>
            </a:r>
          </a:p>
          <a:p>
            <a:endParaRPr lang="en-US" sz="1800"/>
          </a:p>
        </p:txBody>
      </p:sp>
      <p:sp>
        <p:nvSpPr>
          <p:cNvPr id="256006" name="Slide Number Placeholder 1"/>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1E1C7120-DC6C-9A44-88F9-5440B1063A09}" type="slidenum">
              <a:rPr lang="en-US" sz="1400"/>
              <a:pPr/>
              <a:t>76</a:t>
            </a:fld>
            <a:endParaRPr lang="en-US" sz="1400"/>
          </a:p>
        </p:txBody>
      </p:sp>
    </p:spTree>
    <p:extLst>
      <p:ext uri="{BB962C8B-B14F-4D97-AF65-F5344CB8AC3E}">
        <p14:creationId xmlns:p14="http://schemas.microsoft.com/office/powerpoint/2010/main" val="242856400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49" name="Text Box 1"/>
          <p:cNvSpPr txBox="1">
            <a:spLocks noChangeArrowheads="1"/>
          </p:cNvSpPr>
          <p:nvPr/>
        </p:nvSpPr>
        <p:spPr bwMode="auto">
          <a:xfrm>
            <a:off x="325438" y="381000"/>
            <a:ext cx="8493125" cy="415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ahoma" charset="0"/>
                <a:ea typeface="MS PGothic" charset="0"/>
                <a:cs typeface="MS PGothic" charset="0"/>
              </a:defRPr>
            </a:lvl1pPr>
            <a:lvl2pPr marL="742950" indent="-28575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ahoma" charset="0"/>
                <a:ea typeface="MS PGothic" charset="0"/>
                <a:cs typeface="MS PGothic" charset="0"/>
              </a:defRPr>
            </a:lvl2pPr>
            <a:lvl3pPr marL="1143000" indent="-2286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ahoma" charset="0"/>
                <a:ea typeface="MS PGothic" charset="0"/>
                <a:cs typeface="MS PGothic" charset="0"/>
              </a:defRPr>
            </a:lvl3pPr>
            <a:lvl4pPr marL="1600200" indent="-2286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ahoma" charset="0"/>
                <a:ea typeface="MS PGothic" charset="0"/>
                <a:cs typeface="MS PGothic" charset="0"/>
              </a:defRPr>
            </a:lvl4pPr>
            <a:lvl5pPr marL="2057400" indent="-2286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ahoma" charset="0"/>
                <a:ea typeface="MS PGothic" charset="0"/>
                <a:cs typeface="MS PGothic" charset="0"/>
              </a:defRPr>
            </a:lvl9pPr>
          </a:lstStyle>
          <a:p>
            <a:pPr algn="ctr"/>
            <a:r>
              <a:rPr lang="en-GB" sz="1500" b="1">
                <a:solidFill>
                  <a:srgbClr val="000000"/>
                </a:solidFill>
                <a:latin typeface="Arial" charset="0"/>
              </a:rPr>
              <a:t>Low-risk decision tree that was created using recursive partitioning. </a:t>
            </a:r>
          </a:p>
        </p:txBody>
      </p:sp>
      <p:pic>
        <p:nvPicPr>
          <p:cNvPr id="258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1488" y="6107113"/>
            <a:ext cx="3590925" cy="652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8051" name="Picture 3"/>
          <p:cNvPicPr>
            <a:picLocks noChangeAspect="1" noChangeArrowheads="1"/>
          </p:cNvPicPr>
          <p:nvPr/>
        </p:nvPicPr>
        <p:blipFill>
          <a:blip r:embed="rId4">
            <a:extLst>
              <a:ext uri="{28A0092B-C50C-407E-A947-70E740481C1C}">
                <a14:useLocalDpi xmlns:a14="http://schemas.microsoft.com/office/drawing/2010/main" val="0"/>
              </a:ext>
            </a:extLst>
          </a:blip>
          <a:srcRect t="53008"/>
          <a:stretch>
            <a:fillRect/>
          </a:stretch>
        </p:blipFill>
        <p:spPr bwMode="auto">
          <a:xfrm>
            <a:off x="152400" y="990600"/>
            <a:ext cx="7669213" cy="426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8052" name="Text Box 4"/>
          <p:cNvSpPr txBox="1">
            <a:spLocks noChangeArrowheads="1"/>
          </p:cNvSpPr>
          <p:nvPr/>
        </p:nvSpPr>
        <p:spPr bwMode="auto">
          <a:xfrm>
            <a:off x="2508250" y="5972175"/>
            <a:ext cx="3917950"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a:tabLst>
                <a:tab pos="723900" algn="l"/>
                <a:tab pos="1447800" algn="l"/>
                <a:tab pos="2171700" algn="l"/>
                <a:tab pos="2895600" algn="l"/>
                <a:tab pos="3619500" algn="l"/>
              </a:tabLst>
              <a:defRPr sz="2400">
                <a:solidFill>
                  <a:schemeClr val="tx1"/>
                </a:solidFill>
                <a:latin typeface="Tahoma" charset="0"/>
                <a:ea typeface="MS PGothic" charset="0"/>
                <a:cs typeface="MS PGothic" charset="0"/>
              </a:defRPr>
            </a:lvl1pPr>
            <a:lvl2pPr marL="742950" indent="-285750">
              <a:tabLst>
                <a:tab pos="723900" algn="l"/>
                <a:tab pos="1447800" algn="l"/>
                <a:tab pos="2171700" algn="l"/>
                <a:tab pos="2895600" algn="l"/>
                <a:tab pos="3619500" algn="l"/>
              </a:tabLst>
              <a:defRPr sz="2400">
                <a:solidFill>
                  <a:schemeClr val="tx1"/>
                </a:solidFill>
                <a:latin typeface="Tahoma" charset="0"/>
                <a:ea typeface="MS PGothic" charset="0"/>
                <a:cs typeface="MS PGothic" charset="0"/>
              </a:defRPr>
            </a:lvl2pPr>
            <a:lvl3pPr marL="1143000" indent="-228600">
              <a:tabLst>
                <a:tab pos="723900" algn="l"/>
                <a:tab pos="1447800" algn="l"/>
                <a:tab pos="2171700" algn="l"/>
                <a:tab pos="2895600" algn="l"/>
                <a:tab pos="3619500" algn="l"/>
              </a:tabLst>
              <a:defRPr sz="2400">
                <a:solidFill>
                  <a:schemeClr val="tx1"/>
                </a:solidFill>
                <a:latin typeface="Tahoma" charset="0"/>
                <a:ea typeface="MS PGothic" charset="0"/>
                <a:cs typeface="MS PGothic" charset="0"/>
              </a:defRPr>
            </a:lvl3pPr>
            <a:lvl4pPr marL="1600200" indent="-228600">
              <a:tabLst>
                <a:tab pos="723900" algn="l"/>
                <a:tab pos="1447800" algn="l"/>
                <a:tab pos="2171700" algn="l"/>
                <a:tab pos="2895600" algn="l"/>
                <a:tab pos="3619500" algn="l"/>
              </a:tabLst>
              <a:defRPr sz="2400">
                <a:solidFill>
                  <a:schemeClr val="tx1"/>
                </a:solidFill>
                <a:latin typeface="Tahoma" charset="0"/>
                <a:ea typeface="MS PGothic" charset="0"/>
                <a:cs typeface="MS PGothic" charset="0"/>
              </a:defRPr>
            </a:lvl4pPr>
            <a:lvl5pPr marL="2057400" indent="-228600">
              <a:tabLst>
                <a:tab pos="723900" algn="l"/>
                <a:tab pos="1447800" algn="l"/>
                <a:tab pos="2171700" algn="l"/>
                <a:tab pos="2895600" algn="l"/>
                <a:tab pos="3619500" algn="l"/>
              </a:tabLst>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tabLst>
                <a:tab pos="723900" algn="l"/>
                <a:tab pos="1447800" algn="l"/>
                <a:tab pos="2171700" algn="l"/>
                <a:tab pos="2895600" algn="l"/>
                <a:tab pos="3619500" algn="l"/>
              </a:tabLs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tabLst>
                <a:tab pos="723900" algn="l"/>
                <a:tab pos="1447800" algn="l"/>
                <a:tab pos="2171700" algn="l"/>
                <a:tab pos="2895600" algn="l"/>
                <a:tab pos="3619500" algn="l"/>
              </a:tabLs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tabLst>
                <a:tab pos="723900" algn="l"/>
                <a:tab pos="1447800" algn="l"/>
                <a:tab pos="2171700" algn="l"/>
                <a:tab pos="2895600" algn="l"/>
                <a:tab pos="3619500" algn="l"/>
              </a:tabLs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tabLst>
                <a:tab pos="723900" algn="l"/>
                <a:tab pos="1447800" algn="l"/>
                <a:tab pos="2171700" algn="l"/>
                <a:tab pos="2895600" algn="l"/>
                <a:tab pos="3619500" algn="l"/>
              </a:tabLst>
              <a:defRPr sz="2400">
                <a:solidFill>
                  <a:schemeClr val="tx1"/>
                </a:solidFill>
                <a:latin typeface="Tahoma" charset="0"/>
                <a:ea typeface="MS PGothic" charset="0"/>
                <a:cs typeface="MS PGothic" charset="0"/>
              </a:defRPr>
            </a:lvl9pPr>
          </a:lstStyle>
          <a:p>
            <a:r>
              <a:rPr lang="en-GB" sz="1100" b="1">
                <a:solidFill>
                  <a:srgbClr val="000000"/>
                </a:solidFill>
                <a:latin typeface="Arial" charset="0"/>
              </a:rPr>
              <a:t>Anupam B. Kharbanda et al. Pediatrics 2005;116:709-716</a:t>
            </a:r>
          </a:p>
        </p:txBody>
      </p:sp>
      <p:sp>
        <p:nvSpPr>
          <p:cNvPr id="258053" name="Text Box 5"/>
          <p:cNvSpPr txBox="1">
            <a:spLocks noChangeArrowheads="1"/>
          </p:cNvSpPr>
          <p:nvPr/>
        </p:nvSpPr>
        <p:spPr bwMode="auto">
          <a:xfrm>
            <a:off x="425450" y="6613525"/>
            <a:ext cx="4929188" cy="3470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chemeClr val="tx1"/>
                </a:solidFill>
                <a:latin typeface="Tahoma" charset="0"/>
                <a:ea typeface="MS PGothic" charset="0"/>
                <a:cs typeface="MS PGothic" charset="0"/>
              </a:defRPr>
            </a:lvl1pPr>
            <a:lvl2pPr marL="742950" indent="-285750">
              <a:tabLst>
                <a:tab pos="723900" algn="l"/>
                <a:tab pos="1447800" algn="l"/>
                <a:tab pos="2171700" algn="l"/>
                <a:tab pos="2895600" algn="l"/>
                <a:tab pos="3619500" algn="l"/>
                <a:tab pos="4343400" algn="l"/>
                <a:tab pos="5067300" algn="l"/>
              </a:tabLst>
              <a:defRPr sz="2400">
                <a:solidFill>
                  <a:schemeClr val="tx1"/>
                </a:solidFill>
                <a:latin typeface="Tahoma" charset="0"/>
                <a:ea typeface="MS PGothic" charset="0"/>
                <a:cs typeface="MS PGothic" charset="0"/>
              </a:defRPr>
            </a:lvl2pPr>
            <a:lvl3pPr marL="1143000" indent="-228600">
              <a:tabLst>
                <a:tab pos="723900" algn="l"/>
                <a:tab pos="1447800" algn="l"/>
                <a:tab pos="2171700" algn="l"/>
                <a:tab pos="2895600" algn="l"/>
                <a:tab pos="3619500" algn="l"/>
                <a:tab pos="4343400" algn="l"/>
                <a:tab pos="5067300" algn="l"/>
              </a:tabLst>
              <a:defRPr sz="2400">
                <a:solidFill>
                  <a:schemeClr val="tx1"/>
                </a:solidFill>
                <a:latin typeface="Tahoma" charset="0"/>
                <a:ea typeface="MS PGothic" charset="0"/>
                <a:cs typeface="MS PGothic" charset="0"/>
              </a:defRPr>
            </a:lvl3pPr>
            <a:lvl4pPr marL="1600200" indent="-228600">
              <a:tabLst>
                <a:tab pos="723900" algn="l"/>
                <a:tab pos="1447800" algn="l"/>
                <a:tab pos="2171700" algn="l"/>
                <a:tab pos="2895600" algn="l"/>
                <a:tab pos="3619500" algn="l"/>
                <a:tab pos="4343400" algn="l"/>
                <a:tab pos="5067300" algn="l"/>
              </a:tabLst>
              <a:defRPr sz="2400">
                <a:solidFill>
                  <a:schemeClr val="tx1"/>
                </a:solidFill>
                <a:latin typeface="Tahoma" charset="0"/>
                <a:ea typeface="MS PGothic" charset="0"/>
                <a:cs typeface="MS PGothic" charset="0"/>
              </a:defRPr>
            </a:lvl4pPr>
            <a:lvl5pPr marL="2057400" indent="-228600">
              <a:tabLst>
                <a:tab pos="723900" algn="l"/>
                <a:tab pos="1447800" algn="l"/>
                <a:tab pos="2171700" algn="l"/>
                <a:tab pos="2895600" algn="l"/>
                <a:tab pos="3619500" algn="l"/>
                <a:tab pos="4343400" algn="l"/>
                <a:tab pos="5067300" algn="l"/>
              </a:tabLst>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7300" algn="l"/>
              </a:tabLs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7300" algn="l"/>
              </a:tabLs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7300" algn="l"/>
              </a:tabLs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7300" algn="l"/>
              </a:tabLst>
              <a:defRPr sz="2400">
                <a:solidFill>
                  <a:schemeClr val="tx1"/>
                </a:solidFill>
                <a:latin typeface="Tahoma" charset="0"/>
                <a:ea typeface="MS PGothic" charset="0"/>
                <a:cs typeface="MS PGothic" charset="0"/>
              </a:defRPr>
            </a:lvl9pPr>
          </a:lstStyle>
          <a:p>
            <a:r>
              <a:rPr lang="en-GB" sz="900">
                <a:solidFill>
                  <a:srgbClr val="000000"/>
                </a:solidFill>
                <a:latin typeface="Arial" charset="0"/>
              </a:rPr>
              <a:t>©2005 by American Academy of Pediatrics</a:t>
            </a:r>
          </a:p>
        </p:txBody>
      </p:sp>
      <p:sp>
        <p:nvSpPr>
          <p:cNvPr id="2" name="Oval 1"/>
          <p:cNvSpPr>
            <a:spLocks noChangeArrowheads="1"/>
          </p:cNvSpPr>
          <p:nvPr/>
        </p:nvSpPr>
        <p:spPr bwMode="auto">
          <a:xfrm>
            <a:off x="2667000" y="5029200"/>
            <a:ext cx="990600" cy="304800"/>
          </a:xfrm>
          <a:prstGeom prst="ellipse">
            <a:avLst/>
          </a:prstGeom>
          <a:noFill/>
          <a:ln w="19050">
            <a:solidFill>
              <a:srgbClr val="FF0000"/>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cs typeface="+mn-cs"/>
            </a:endParaRPr>
          </a:p>
        </p:txBody>
      </p:sp>
      <p:sp>
        <p:nvSpPr>
          <p:cNvPr id="258055" name="TextBox 1"/>
          <p:cNvSpPr txBox="1">
            <a:spLocks noChangeArrowheads="1"/>
          </p:cNvSpPr>
          <p:nvPr/>
        </p:nvSpPr>
        <p:spPr bwMode="auto">
          <a:xfrm>
            <a:off x="228600" y="1371600"/>
            <a:ext cx="2895600"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r>
              <a:rPr lang="en-US" sz="1600"/>
              <a:t>23% assigned to Low Risk </a:t>
            </a:r>
          </a:p>
          <a:p>
            <a:r>
              <a:rPr lang="en-US" sz="1600"/>
              <a:t>Low Risk Group: 1/40 = 2.5%</a:t>
            </a:r>
          </a:p>
          <a:p>
            <a:r>
              <a:rPr lang="en-US" sz="1600"/>
              <a:t>Higher </a:t>
            </a:r>
            <a:r>
              <a:rPr lang="en-US" sz="1400"/>
              <a:t>Risk</a:t>
            </a:r>
            <a:r>
              <a:rPr lang="en-US" sz="1600"/>
              <a:t> Group: 39%</a:t>
            </a:r>
          </a:p>
          <a:p>
            <a:r>
              <a:rPr lang="en-US" sz="1600"/>
              <a:t>Overall Risk: 31%</a:t>
            </a:r>
          </a:p>
          <a:p>
            <a:endParaRPr lang="en-US" sz="1600"/>
          </a:p>
        </p:txBody>
      </p:sp>
      <p:sp>
        <p:nvSpPr>
          <p:cNvPr id="258056" name="Slide Number Placeholder 2"/>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4E3BA6D0-2714-EB4E-8919-D343F1F437D5}" type="slidenum">
              <a:rPr lang="en-US" sz="1400"/>
              <a:pPr/>
              <a:t>77</a:t>
            </a:fld>
            <a:endParaRPr lang="en-US" sz="1400"/>
          </a:p>
        </p:txBody>
      </p:sp>
    </p:spTree>
    <p:extLst>
      <p:ext uri="{BB962C8B-B14F-4D97-AF65-F5344CB8AC3E}">
        <p14:creationId xmlns:p14="http://schemas.microsoft.com/office/powerpoint/2010/main" val="262185998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7" name="Footer Placeholder 4"/>
          <p:cNvSpPr txBox="1">
            <a:spLocks noGrp="1"/>
          </p:cNvSpPr>
          <p:nvPr/>
        </p:nvSpPr>
        <p:spPr bwMode="auto">
          <a:xfrm>
            <a:off x="5410200" y="6400800"/>
            <a:ext cx="36576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pPr algn="ctr" eaLnBrk="1" hangingPunct="1"/>
            <a:r>
              <a:rPr lang="en-US" sz="800">
                <a:solidFill>
                  <a:srgbClr val="999999"/>
                </a:solidFill>
                <a:latin typeface="Helvetica" charset="0"/>
              </a:rPr>
              <a:t>Copyright © 2015 American Medical Association. All rights reserved.</a:t>
            </a:r>
          </a:p>
        </p:txBody>
      </p:sp>
      <p:sp>
        <p:nvSpPr>
          <p:cNvPr id="260098" name="Text Placeholder 2"/>
          <p:cNvSpPr txBox="1">
            <a:spLocks/>
          </p:cNvSpPr>
          <p:nvPr/>
        </p:nvSpPr>
        <p:spPr bwMode="auto">
          <a:xfrm>
            <a:off x="-26988" y="76200"/>
            <a:ext cx="9144001" cy="5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254000" tIns="63500" rIns="127000" bIns="0"/>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pPr eaLnBrk="1" hangingPunct="1"/>
            <a:r>
              <a:rPr lang="en-US" sz="1300">
                <a:latin typeface="Helvetica" charset="0"/>
              </a:rPr>
              <a:t>From: </a:t>
            </a:r>
            <a:r>
              <a:rPr lang="en-US" sz="1300" b="1">
                <a:latin typeface="Helvetica" charset="0"/>
              </a:rPr>
              <a:t>Validation and Refinement of a Prediction Rule to Identify Children at Low Risk for Acute Appendicitis</a:t>
            </a:r>
          </a:p>
        </p:txBody>
      </p:sp>
      <p:sp>
        <p:nvSpPr>
          <p:cNvPr id="260099" name="Text Placeholder 2"/>
          <p:cNvSpPr txBox="1">
            <a:spLocks/>
          </p:cNvSpPr>
          <p:nvPr/>
        </p:nvSpPr>
        <p:spPr bwMode="auto">
          <a:xfrm>
            <a:off x="0" y="381000"/>
            <a:ext cx="9144000" cy="317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254000" tIns="0" rIns="127000" bIns="63500"/>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pPr eaLnBrk="1" hangingPunct="1"/>
            <a:r>
              <a:rPr lang="en-US" sz="1200">
                <a:latin typeface="Helvetica" charset="0"/>
              </a:rPr>
              <a:t>Arch Pediatr Adolesc Med. 2012;166(8):738-744. doi:10.1001/archpediatrics.2012.490</a:t>
            </a:r>
          </a:p>
        </p:txBody>
      </p:sp>
      <p:sp>
        <p:nvSpPr>
          <p:cNvPr id="260100" name="Text Placeholder 2"/>
          <p:cNvSpPr txBox="1">
            <a:spLocks/>
          </p:cNvSpPr>
          <p:nvPr/>
        </p:nvSpPr>
        <p:spPr bwMode="auto">
          <a:xfrm>
            <a:off x="0" y="6096000"/>
            <a:ext cx="9144000" cy="63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254000" tIns="0" rIns="0" bIns="63500"/>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pPr eaLnBrk="1" hangingPunct="1">
              <a:spcBef>
                <a:spcPct val="20000"/>
              </a:spcBef>
            </a:pPr>
            <a:r>
              <a:rPr lang="en-US" sz="1200">
                <a:latin typeface="Helvetica" charset="0"/>
              </a:rPr>
              <a:t>Figure 2. Effect of hypothetical application of the Low-Risk Appendicitis Rule. ANC indicates absolute neutrophil count (to convert count to ×10</a:t>
            </a:r>
            <a:r>
              <a:rPr lang="en-US" sz="1200" baseline="30000">
                <a:latin typeface="Helvetica" charset="0"/>
              </a:rPr>
              <a:t>9</a:t>
            </a:r>
            <a:r>
              <a:rPr lang="en-US" sz="1200">
                <a:latin typeface="Helvetica" charset="0"/>
              </a:rPr>
              <a:t> per liter, multiply by 1); RLQ, right lower quadrant.</a:t>
            </a:r>
          </a:p>
        </p:txBody>
      </p:sp>
      <p:cxnSp>
        <p:nvCxnSpPr>
          <p:cNvPr id="260101" name="Straight Connector 5"/>
          <p:cNvCxnSpPr>
            <a:cxnSpLocks noChangeShapeType="1"/>
          </p:cNvCxnSpPr>
          <p:nvPr/>
        </p:nvCxnSpPr>
        <p:spPr bwMode="auto">
          <a:xfrm>
            <a:off x="0" y="666750"/>
            <a:ext cx="9144000" cy="0"/>
          </a:xfrm>
          <a:prstGeom prst="line">
            <a:avLst/>
          </a:prstGeom>
          <a:noFill/>
          <a:ln w="38100">
            <a:solidFill>
              <a:srgbClr val="999999"/>
            </a:solidFill>
            <a:round/>
            <a:headEnd/>
            <a:tailEnd/>
          </a:ln>
          <a:extLst>
            <a:ext uri="{909E8E84-426E-40dd-AFC4-6F175D3DCCD1}">
              <a14:hiddenFill xmlns:a14="http://schemas.microsoft.com/office/drawing/2010/main" xmlns="">
                <a:noFill/>
              </a14:hiddenFill>
            </a:ext>
          </a:extLst>
        </p:spPr>
      </p:cxnSp>
      <p:pic>
        <p:nvPicPr>
          <p:cNvPr id="260102" name="Picture 13"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762000"/>
            <a:ext cx="5410200" cy="5287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0103" name="TextBox 1"/>
          <p:cNvSpPr txBox="1">
            <a:spLocks noChangeArrowheads="1"/>
          </p:cNvSpPr>
          <p:nvPr/>
        </p:nvSpPr>
        <p:spPr bwMode="auto">
          <a:xfrm>
            <a:off x="381000" y="990600"/>
            <a:ext cx="3200400" cy="157003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r>
              <a:rPr lang="en-US" sz="1600"/>
              <a:t>2012 Validation:</a:t>
            </a:r>
          </a:p>
          <a:p>
            <a:r>
              <a:rPr lang="en-US" sz="1600"/>
              <a:t>24% assigned to Low Risk </a:t>
            </a:r>
          </a:p>
          <a:p>
            <a:r>
              <a:rPr lang="en-US" sz="1600"/>
              <a:t>Low Risk Group: 42/573 = 7.3%</a:t>
            </a:r>
          </a:p>
          <a:p>
            <a:r>
              <a:rPr lang="en-US" sz="1600"/>
              <a:t>Higher </a:t>
            </a:r>
            <a:r>
              <a:rPr lang="en-US" sz="1400"/>
              <a:t>Risk</a:t>
            </a:r>
            <a:r>
              <a:rPr lang="en-US" sz="1600"/>
              <a:t> Group: 49%</a:t>
            </a:r>
          </a:p>
          <a:p>
            <a:r>
              <a:rPr lang="en-US" sz="1600"/>
              <a:t>Overall Risk: 39%</a:t>
            </a:r>
          </a:p>
          <a:p>
            <a:endParaRPr lang="en-US" sz="1600"/>
          </a:p>
        </p:txBody>
      </p:sp>
      <p:sp>
        <p:nvSpPr>
          <p:cNvPr id="260104" name="TextBox 1"/>
          <p:cNvSpPr txBox="1">
            <a:spLocks noChangeArrowheads="1"/>
          </p:cNvSpPr>
          <p:nvPr/>
        </p:nvSpPr>
        <p:spPr bwMode="auto">
          <a:xfrm>
            <a:off x="6096000" y="914400"/>
            <a:ext cx="2895600" cy="157003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r>
              <a:rPr lang="en-US" sz="1600"/>
              <a:t>2005 Validation:</a:t>
            </a:r>
          </a:p>
          <a:p>
            <a:r>
              <a:rPr lang="en-US" sz="1600"/>
              <a:t>23% assigned to Low Risk </a:t>
            </a:r>
          </a:p>
          <a:p>
            <a:r>
              <a:rPr lang="en-US" sz="1600"/>
              <a:t>Low Risk Group: 1/40 = 2.5%</a:t>
            </a:r>
          </a:p>
          <a:p>
            <a:r>
              <a:rPr lang="en-US" sz="1600"/>
              <a:t>Higher </a:t>
            </a:r>
            <a:r>
              <a:rPr lang="en-US" sz="1400"/>
              <a:t>Risk</a:t>
            </a:r>
            <a:r>
              <a:rPr lang="en-US" sz="1600"/>
              <a:t> Group: 39%</a:t>
            </a:r>
          </a:p>
          <a:p>
            <a:r>
              <a:rPr lang="en-US" sz="1600"/>
              <a:t>Overall Risk: 31%</a:t>
            </a:r>
          </a:p>
          <a:p>
            <a:endParaRPr lang="en-US" sz="1600"/>
          </a:p>
        </p:txBody>
      </p:sp>
      <p:sp>
        <p:nvSpPr>
          <p:cNvPr id="2" name="Oval 1"/>
          <p:cNvSpPr>
            <a:spLocks noChangeArrowheads="1"/>
          </p:cNvSpPr>
          <p:nvPr/>
        </p:nvSpPr>
        <p:spPr bwMode="auto">
          <a:xfrm>
            <a:off x="2819400" y="2438400"/>
            <a:ext cx="1752600" cy="1066800"/>
          </a:xfrm>
          <a:prstGeom prst="ellipse">
            <a:avLst/>
          </a:prstGeom>
          <a:noFill/>
          <a:ln w="12700">
            <a:solidFill>
              <a:schemeClr val="tx2"/>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1" name="Oval 10"/>
          <p:cNvSpPr>
            <a:spLocks noChangeArrowheads="1"/>
          </p:cNvSpPr>
          <p:nvPr/>
        </p:nvSpPr>
        <p:spPr bwMode="auto">
          <a:xfrm>
            <a:off x="3886200" y="3581400"/>
            <a:ext cx="1752600" cy="1143000"/>
          </a:xfrm>
          <a:prstGeom prst="ellipse">
            <a:avLst/>
          </a:prstGeom>
          <a:noFill/>
          <a:ln w="1270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60107" name="Slide Number Placeholder 2"/>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1F64C570-6A69-5C4B-A2D3-8AB44A601F1F}" type="slidenum">
              <a:rPr lang="en-US" sz="1400"/>
              <a:pPr/>
              <a:t>78</a:t>
            </a:fld>
            <a:endParaRPr lang="en-US" sz="1400"/>
          </a:p>
        </p:txBody>
      </p:sp>
    </p:spTree>
    <p:extLst>
      <p:ext uri="{BB962C8B-B14F-4D97-AF65-F5344CB8AC3E}">
        <p14:creationId xmlns:p14="http://schemas.microsoft.com/office/powerpoint/2010/main" val="39696247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5658D01E-B3B9-A143-8F8C-1F8AEAD31DC2}" type="slidenum">
              <a:rPr lang="en-US" smtClean="0"/>
              <a:pPr>
                <a:defRPr/>
              </a:pPr>
              <a:t>79</a:t>
            </a:fld>
            <a:endParaRPr lang="en-US"/>
          </a:p>
        </p:txBody>
      </p:sp>
      <p:graphicFrame>
        <p:nvGraphicFramePr>
          <p:cNvPr id="4" name="Chart 3"/>
          <p:cNvGraphicFramePr>
            <a:graphicFrameLocks/>
          </p:cNvGraphicFramePr>
          <p:nvPr>
            <p:extLst>
              <p:ext uri="{D42A27DB-BD31-4B8C-83A1-F6EECF244321}">
                <p14:modId xmlns:p14="http://schemas.microsoft.com/office/powerpoint/2010/main" val="3879629051"/>
              </p:ext>
            </p:extLst>
          </p:nvPr>
        </p:nvGraphicFramePr>
        <p:xfrm>
          <a:off x="152400" y="2057400"/>
          <a:ext cx="4572000" cy="4038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extLst>
              <p:ext uri="{D42A27DB-BD31-4B8C-83A1-F6EECF244321}">
                <p14:modId xmlns:p14="http://schemas.microsoft.com/office/powerpoint/2010/main" val="939981613"/>
              </p:ext>
            </p:extLst>
          </p:nvPr>
        </p:nvGraphicFramePr>
        <p:xfrm>
          <a:off x="4953000" y="2209800"/>
          <a:ext cx="3886200" cy="381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61018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5658D01E-B3B9-A143-8F8C-1F8AEAD31DC2}" type="slidenum">
              <a:rPr lang="en-US" smtClean="0"/>
              <a:pPr>
                <a:defRPr/>
              </a:pPr>
              <a:t>8</a:t>
            </a:fld>
            <a:endParaRPr lang="en-US"/>
          </a:p>
        </p:txBody>
      </p:sp>
      <p:sp>
        <p:nvSpPr>
          <p:cNvPr id="5" name="Rectangle 112"/>
          <p:cNvSpPr>
            <a:spLocks noChangeArrowheads="1"/>
          </p:cNvSpPr>
          <p:nvPr/>
        </p:nvSpPr>
        <p:spPr bwMode="auto">
          <a:xfrm>
            <a:off x="1295400" y="457200"/>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eaLnBrk="1" hangingPunct="1"/>
            <a:r>
              <a:rPr lang="en-US" sz="4000" dirty="0">
                <a:solidFill>
                  <a:schemeClr val="tx2"/>
                </a:solidFill>
              </a:rPr>
              <a:t>Decision Curve</a:t>
            </a:r>
          </a:p>
        </p:txBody>
      </p:sp>
      <p:graphicFrame>
        <p:nvGraphicFramePr>
          <p:cNvPr id="8" name="Chart 7"/>
          <p:cNvGraphicFramePr>
            <a:graphicFrameLocks/>
          </p:cNvGraphicFramePr>
          <p:nvPr>
            <p:extLst>
              <p:ext uri="{D42A27DB-BD31-4B8C-83A1-F6EECF244321}">
                <p14:modId xmlns:p14="http://schemas.microsoft.com/office/powerpoint/2010/main" val="3908375177"/>
              </p:ext>
            </p:extLst>
          </p:nvPr>
        </p:nvGraphicFramePr>
        <p:xfrm>
          <a:off x="936625" y="1905000"/>
          <a:ext cx="7270750" cy="45339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4435075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1" name="Footer Placeholder 4"/>
          <p:cNvSpPr txBox="1">
            <a:spLocks noGrp="1"/>
          </p:cNvSpPr>
          <p:nvPr/>
        </p:nvSpPr>
        <p:spPr bwMode="auto">
          <a:xfrm>
            <a:off x="5181600" y="6477000"/>
            <a:ext cx="37338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pPr algn="ctr" eaLnBrk="1" hangingPunct="1"/>
            <a:r>
              <a:rPr lang="en-US" sz="800">
                <a:solidFill>
                  <a:srgbClr val="999999"/>
                </a:solidFill>
                <a:latin typeface="Helvetica" charset="0"/>
              </a:rPr>
              <a:t>Copyright © 2015 American Medical Association. All rights reserved.</a:t>
            </a:r>
          </a:p>
        </p:txBody>
      </p:sp>
      <p:sp>
        <p:nvSpPr>
          <p:cNvPr id="261122" name="Text Placeholder 2"/>
          <p:cNvSpPr txBox="1">
            <a:spLocks/>
          </p:cNvSpPr>
          <p:nvPr/>
        </p:nvSpPr>
        <p:spPr bwMode="auto">
          <a:xfrm>
            <a:off x="0" y="34925"/>
            <a:ext cx="9144000" cy="5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254000" tIns="63500" rIns="127000" bIns="0"/>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pPr eaLnBrk="1" hangingPunct="1"/>
            <a:r>
              <a:rPr lang="en-US" sz="1300">
                <a:latin typeface="Helvetica" charset="0"/>
              </a:rPr>
              <a:t>From: </a:t>
            </a:r>
            <a:r>
              <a:rPr lang="en-US" sz="1300" b="1">
                <a:latin typeface="Helvetica" charset="0"/>
              </a:rPr>
              <a:t>Validation and Refinement of a Prediction Rule to Identify Children at Low Risk for Acute Appendicitis</a:t>
            </a:r>
          </a:p>
        </p:txBody>
      </p:sp>
      <p:cxnSp>
        <p:nvCxnSpPr>
          <p:cNvPr id="261123" name="Straight Connector 8"/>
          <p:cNvCxnSpPr>
            <a:cxnSpLocks noChangeShapeType="1"/>
          </p:cNvCxnSpPr>
          <p:nvPr/>
        </p:nvCxnSpPr>
        <p:spPr bwMode="auto">
          <a:xfrm flipV="1">
            <a:off x="0" y="6215063"/>
            <a:ext cx="9144000" cy="7937"/>
          </a:xfrm>
          <a:prstGeom prst="line">
            <a:avLst/>
          </a:prstGeom>
          <a:noFill/>
          <a:ln w="12700">
            <a:solidFill>
              <a:srgbClr val="999999"/>
            </a:solidFill>
            <a:round/>
            <a:headEnd/>
            <a:tailEnd/>
          </a:ln>
          <a:extLst>
            <a:ext uri="{909E8E84-426E-40dd-AFC4-6F175D3DCCD1}">
              <a14:hiddenFill xmlns:a14="http://schemas.microsoft.com/office/drawing/2010/main" xmlns="">
                <a:noFill/>
              </a14:hiddenFill>
            </a:ext>
          </a:extLst>
        </p:spPr>
      </p:cxnSp>
      <p:sp>
        <p:nvSpPr>
          <p:cNvPr id="261124" name="Text Placeholder 2"/>
          <p:cNvSpPr txBox="1">
            <a:spLocks/>
          </p:cNvSpPr>
          <p:nvPr/>
        </p:nvSpPr>
        <p:spPr bwMode="auto">
          <a:xfrm>
            <a:off x="0" y="304800"/>
            <a:ext cx="9144000" cy="317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254000" tIns="0" rIns="127000" bIns="63500"/>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pPr eaLnBrk="1" hangingPunct="1"/>
            <a:r>
              <a:rPr lang="en-US" sz="1200">
                <a:latin typeface="Helvetica" charset="0"/>
              </a:rPr>
              <a:t>Arch Pediatr Adolesc Med. 2012;166(8):738-744. doi:10.1001/archpediatrics.2012.490</a:t>
            </a:r>
          </a:p>
        </p:txBody>
      </p:sp>
      <p:sp>
        <p:nvSpPr>
          <p:cNvPr id="261125" name="Text Placeholder 2"/>
          <p:cNvSpPr txBox="1">
            <a:spLocks/>
          </p:cNvSpPr>
          <p:nvPr/>
        </p:nvSpPr>
        <p:spPr bwMode="auto">
          <a:xfrm>
            <a:off x="0" y="6223000"/>
            <a:ext cx="9144000" cy="63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254000" tIns="0" rIns="0" bIns="63500"/>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pPr eaLnBrk="1" hangingPunct="1">
              <a:spcBef>
                <a:spcPct val="20000"/>
              </a:spcBef>
            </a:pPr>
            <a:r>
              <a:rPr lang="en-US" sz="1200">
                <a:latin typeface="Helvetica" charset="0"/>
              </a:rPr>
              <a:t>Figure 3. Refined Low-Risk Appendicitis Rule and rule performance. ANC indicates absolute neutrophil count (to convert count to ×10</a:t>
            </a:r>
            <a:r>
              <a:rPr lang="en-US" sz="1200" baseline="30000">
                <a:latin typeface="Helvetica" charset="0"/>
              </a:rPr>
              <a:t>9</a:t>
            </a:r>
            <a:r>
              <a:rPr lang="en-US" sz="1200">
                <a:latin typeface="Helvetica" charset="0"/>
              </a:rPr>
              <a:t> per liter, multiply by 1); RLQ, right lower quadrant.</a:t>
            </a:r>
          </a:p>
        </p:txBody>
      </p:sp>
      <p:cxnSp>
        <p:nvCxnSpPr>
          <p:cNvPr id="261126" name="Straight Connector 5"/>
          <p:cNvCxnSpPr>
            <a:cxnSpLocks noChangeShapeType="1"/>
          </p:cNvCxnSpPr>
          <p:nvPr/>
        </p:nvCxnSpPr>
        <p:spPr bwMode="auto">
          <a:xfrm>
            <a:off x="0" y="666750"/>
            <a:ext cx="9144000" cy="0"/>
          </a:xfrm>
          <a:prstGeom prst="line">
            <a:avLst/>
          </a:prstGeom>
          <a:noFill/>
          <a:ln w="38100">
            <a:solidFill>
              <a:srgbClr val="999999"/>
            </a:solidFill>
            <a:round/>
            <a:headEnd/>
            <a:tailEnd/>
          </a:ln>
          <a:extLst>
            <a:ext uri="{909E8E84-426E-40dd-AFC4-6F175D3DCCD1}">
              <a14:hiddenFill xmlns:a14="http://schemas.microsoft.com/office/drawing/2010/main" xmlns="">
                <a:noFill/>
              </a14:hiddenFill>
            </a:ext>
          </a:extLst>
        </p:spPr>
      </p:cxnSp>
      <p:pic>
        <p:nvPicPr>
          <p:cNvPr id="261127" name="Picture 13"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695325"/>
            <a:ext cx="5603875" cy="547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1128" name="TextBox 1"/>
          <p:cNvSpPr txBox="1">
            <a:spLocks noChangeArrowheads="1"/>
          </p:cNvSpPr>
          <p:nvPr/>
        </p:nvSpPr>
        <p:spPr bwMode="auto">
          <a:xfrm>
            <a:off x="6477000" y="838200"/>
            <a:ext cx="2590800" cy="18161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r>
              <a:rPr lang="en-US" sz="1600"/>
              <a:t>2012 Validation:</a:t>
            </a:r>
          </a:p>
          <a:p>
            <a:r>
              <a:rPr lang="en-US" sz="1600"/>
              <a:t>24% assigned to Low Risk </a:t>
            </a:r>
          </a:p>
          <a:p>
            <a:r>
              <a:rPr lang="en-US" sz="1600"/>
              <a:t>Low Risk Group: 42/573 = 7.3%</a:t>
            </a:r>
          </a:p>
          <a:p>
            <a:r>
              <a:rPr lang="en-US" sz="1600"/>
              <a:t>Higher </a:t>
            </a:r>
            <a:r>
              <a:rPr lang="en-US" sz="1400"/>
              <a:t>Risk</a:t>
            </a:r>
            <a:r>
              <a:rPr lang="en-US" sz="1600"/>
              <a:t> Group: 49%</a:t>
            </a:r>
          </a:p>
          <a:p>
            <a:r>
              <a:rPr lang="en-US" sz="1600"/>
              <a:t>Overall Risk: 39%</a:t>
            </a:r>
          </a:p>
          <a:p>
            <a:endParaRPr lang="en-US" sz="1600"/>
          </a:p>
        </p:txBody>
      </p:sp>
      <p:sp>
        <p:nvSpPr>
          <p:cNvPr id="261129" name="TextBox 1"/>
          <p:cNvSpPr txBox="1">
            <a:spLocks noChangeArrowheads="1"/>
          </p:cNvSpPr>
          <p:nvPr/>
        </p:nvSpPr>
        <p:spPr bwMode="auto">
          <a:xfrm>
            <a:off x="228600" y="990600"/>
            <a:ext cx="3200400" cy="157003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r>
              <a:rPr lang="en-US" sz="1600"/>
              <a:t>2012 Refinement:</a:t>
            </a:r>
          </a:p>
          <a:p>
            <a:r>
              <a:rPr lang="en-US" sz="1600"/>
              <a:t>15% assigned to Low Risk </a:t>
            </a:r>
          </a:p>
          <a:p>
            <a:r>
              <a:rPr lang="en-US" sz="1600"/>
              <a:t>Low Risk Group: 19/400 = 4.8%</a:t>
            </a:r>
          </a:p>
          <a:p>
            <a:r>
              <a:rPr lang="en-US" sz="1600"/>
              <a:t>Higher </a:t>
            </a:r>
            <a:r>
              <a:rPr lang="en-US" sz="1400"/>
              <a:t>Risk</a:t>
            </a:r>
            <a:r>
              <a:rPr lang="en-US" sz="1600"/>
              <a:t> Group: 45%</a:t>
            </a:r>
          </a:p>
          <a:p>
            <a:r>
              <a:rPr lang="en-US" sz="1600"/>
              <a:t>Overall Risk: 39%</a:t>
            </a:r>
          </a:p>
          <a:p>
            <a:endParaRPr lang="en-US" sz="1600"/>
          </a:p>
        </p:txBody>
      </p:sp>
      <p:sp>
        <p:nvSpPr>
          <p:cNvPr id="11" name="Oval 10"/>
          <p:cNvSpPr>
            <a:spLocks noChangeArrowheads="1"/>
          </p:cNvSpPr>
          <p:nvPr/>
        </p:nvSpPr>
        <p:spPr bwMode="auto">
          <a:xfrm>
            <a:off x="2743200" y="2286000"/>
            <a:ext cx="1981200" cy="1295400"/>
          </a:xfrm>
          <a:prstGeom prst="ellipse">
            <a:avLst/>
          </a:prstGeom>
          <a:noFill/>
          <a:ln w="1270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2" name="Oval 11"/>
          <p:cNvSpPr>
            <a:spLocks noChangeArrowheads="1"/>
          </p:cNvSpPr>
          <p:nvPr/>
        </p:nvSpPr>
        <p:spPr bwMode="auto">
          <a:xfrm>
            <a:off x="4114800" y="3429000"/>
            <a:ext cx="1905000" cy="1600200"/>
          </a:xfrm>
          <a:prstGeom prst="ellipse">
            <a:avLst/>
          </a:prstGeom>
          <a:noFill/>
          <a:ln w="12700">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61132" name="Slide Number Placeholder 1"/>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670793A7-84D9-174A-8E8F-D080E3F4E1FF}" type="slidenum">
              <a:rPr lang="en-US" sz="1400"/>
              <a:pPr/>
              <a:t>80</a:t>
            </a:fld>
            <a:endParaRPr lang="en-US" sz="1400"/>
          </a:p>
        </p:txBody>
      </p:sp>
    </p:spTree>
    <p:extLst>
      <p:ext uri="{BB962C8B-B14F-4D97-AF65-F5344CB8AC3E}">
        <p14:creationId xmlns:p14="http://schemas.microsoft.com/office/powerpoint/2010/main" val="14883756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F70BC-D808-454A-90E9-688F3294AC34}"/>
              </a:ext>
            </a:extLst>
          </p:cNvPr>
          <p:cNvSpPr>
            <a:spLocks noGrp="1"/>
          </p:cNvSpPr>
          <p:nvPr>
            <p:ph type="title"/>
          </p:nvPr>
        </p:nvSpPr>
        <p:spPr/>
        <p:txBody>
          <a:bodyPr/>
          <a:lstStyle/>
          <a:p>
            <a:r>
              <a:rPr lang="en-US" dirty="0"/>
              <a:t>Outline: Combining Tests</a:t>
            </a:r>
          </a:p>
        </p:txBody>
      </p:sp>
      <p:sp>
        <p:nvSpPr>
          <p:cNvPr id="3" name="Content Placeholder 2">
            <a:extLst>
              <a:ext uri="{FF2B5EF4-FFF2-40B4-BE49-F238E27FC236}">
                <a16:creationId xmlns:a16="http://schemas.microsoft.com/office/drawing/2014/main" id="{1FC2FF06-2C78-4E61-B437-27663629B23F}"/>
              </a:ext>
            </a:extLst>
          </p:cNvPr>
          <p:cNvSpPr>
            <a:spLocks noGrp="1"/>
          </p:cNvSpPr>
          <p:nvPr>
            <p:ph idx="1"/>
          </p:nvPr>
        </p:nvSpPr>
        <p:spPr>
          <a:xfrm>
            <a:off x="685800" y="1905000"/>
            <a:ext cx="8229600" cy="4158189"/>
          </a:xfrm>
        </p:spPr>
        <p:txBody>
          <a:bodyPr/>
          <a:lstStyle/>
          <a:p>
            <a:r>
              <a:rPr lang="en-US" sz="2800" dirty="0"/>
              <a:t>Evaluating Predictions/Decision Curves Addendum</a:t>
            </a:r>
          </a:p>
          <a:p>
            <a:r>
              <a:rPr lang="en-US" sz="2800" dirty="0"/>
              <a:t>Independence Conditional on D+/D- (Hard!)</a:t>
            </a:r>
          </a:p>
          <a:p>
            <a:r>
              <a:rPr lang="en-US" sz="2800" dirty="0"/>
              <a:t>Recursive Partitioning / CART</a:t>
            </a:r>
          </a:p>
          <a:p>
            <a:r>
              <a:rPr lang="en-US" sz="2800" dirty="0"/>
              <a:t>Logistic Regression</a:t>
            </a:r>
          </a:p>
          <a:p>
            <a:pPr lvl="1"/>
            <a:r>
              <a:rPr lang="en-US" sz="2400" dirty="0"/>
              <a:t>Digression: Natural Logarithms</a:t>
            </a:r>
          </a:p>
          <a:p>
            <a:r>
              <a:rPr lang="en-US" sz="2800" dirty="0"/>
              <a:t>Variable (Test) Selection</a:t>
            </a:r>
          </a:p>
          <a:p>
            <a:r>
              <a:rPr lang="en-US" sz="2800" dirty="0"/>
              <a:t>Validation separate from derivation</a:t>
            </a:r>
          </a:p>
          <a:p>
            <a:r>
              <a:rPr lang="en-US" sz="2800" dirty="0"/>
              <a:t>NLST Risk Model</a:t>
            </a:r>
          </a:p>
          <a:p>
            <a:r>
              <a:rPr lang="en-US" sz="2800" dirty="0"/>
              <a:t>Low-Risk Appendicitis Rule</a:t>
            </a:r>
          </a:p>
          <a:p>
            <a:endParaRPr lang="en-US" sz="2800" dirty="0"/>
          </a:p>
          <a:p>
            <a:endParaRPr lang="en-US" sz="2800" dirty="0"/>
          </a:p>
          <a:p>
            <a:endParaRPr lang="en-US" sz="2800" dirty="0"/>
          </a:p>
          <a:p>
            <a:endParaRPr lang="en-US" sz="2800" dirty="0"/>
          </a:p>
        </p:txBody>
      </p:sp>
      <p:sp>
        <p:nvSpPr>
          <p:cNvPr id="4" name="Slide Number Placeholder 3">
            <a:extLst>
              <a:ext uri="{FF2B5EF4-FFF2-40B4-BE49-F238E27FC236}">
                <a16:creationId xmlns:a16="http://schemas.microsoft.com/office/drawing/2014/main" id="{17CC6EF3-9D77-4260-A735-C27570EAB86A}"/>
              </a:ext>
            </a:extLst>
          </p:cNvPr>
          <p:cNvSpPr>
            <a:spLocks noGrp="1"/>
          </p:cNvSpPr>
          <p:nvPr>
            <p:ph type="sldNum" sz="quarter" idx="12"/>
          </p:nvPr>
        </p:nvSpPr>
        <p:spPr/>
        <p:txBody>
          <a:bodyPr/>
          <a:lstStyle/>
          <a:p>
            <a:pPr>
              <a:defRPr/>
            </a:pPr>
            <a:fld id="{E70CF1B1-AA47-B34B-9B18-40744FAC0177}" type="slidenum">
              <a:rPr lang="en-US" smtClean="0"/>
              <a:pPr>
                <a:defRPr/>
              </a:pPr>
              <a:t>81</a:t>
            </a:fld>
            <a:endParaRPr lang="en-US"/>
          </a:p>
        </p:txBody>
      </p:sp>
    </p:spTree>
    <p:extLst>
      <p:ext uri="{BB962C8B-B14F-4D97-AF65-F5344CB8AC3E}">
        <p14:creationId xmlns:p14="http://schemas.microsoft.com/office/powerpoint/2010/main" val="3350646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5658D01E-B3B9-A143-8F8C-1F8AEAD31DC2}" type="slidenum">
              <a:rPr lang="en-US" smtClean="0"/>
              <a:pPr>
                <a:defRPr/>
              </a:pPr>
              <a:t>9</a:t>
            </a:fld>
            <a:endParaRPr lang="en-US"/>
          </a:p>
        </p:txBody>
      </p:sp>
      <p:sp>
        <p:nvSpPr>
          <p:cNvPr id="5" name="Rectangle 112"/>
          <p:cNvSpPr>
            <a:spLocks noChangeArrowheads="1"/>
          </p:cNvSpPr>
          <p:nvPr/>
        </p:nvSpPr>
        <p:spPr bwMode="auto">
          <a:xfrm>
            <a:off x="1295400" y="457200"/>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eaLnBrk="1" hangingPunct="1"/>
            <a:r>
              <a:rPr lang="en-US" sz="4000" dirty="0">
                <a:solidFill>
                  <a:schemeClr val="tx2"/>
                </a:solidFill>
              </a:rPr>
              <a:t>Decision Curve</a:t>
            </a:r>
          </a:p>
        </p:txBody>
      </p:sp>
      <p:graphicFrame>
        <p:nvGraphicFramePr>
          <p:cNvPr id="7" name="Chart 6"/>
          <p:cNvGraphicFramePr>
            <a:graphicFrameLocks/>
          </p:cNvGraphicFramePr>
          <p:nvPr>
            <p:extLst>
              <p:ext uri="{D42A27DB-BD31-4B8C-83A1-F6EECF244321}">
                <p14:modId xmlns:p14="http://schemas.microsoft.com/office/powerpoint/2010/main" val="1468263942"/>
              </p:ext>
            </p:extLst>
          </p:nvPr>
        </p:nvGraphicFramePr>
        <p:xfrm>
          <a:off x="1295400" y="1752600"/>
          <a:ext cx="6629400" cy="5105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23156489"/>
      </p:ext>
    </p:extLst>
  </p:cSld>
  <p:clrMapOvr>
    <a:masterClrMapping/>
  </p:clrMapOvr>
</p:sld>
</file>

<file path=ppt/theme/theme1.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chemeClr val="tx2"/>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1800" b="0" i="0" u="none" strike="noStrike" cap="none" normalizeH="0" baseline="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29463</TotalTime>
  <Words>3872</Words>
  <Application>Microsoft Office PowerPoint</Application>
  <PresentationFormat>On-screen Show (4:3)</PresentationFormat>
  <Paragraphs>808</Paragraphs>
  <Slides>81</Slides>
  <Notes>43</Notes>
  <HiddenSlides>0</HiddenSlides>
  <MMClips>0</MMClips>
  <ScaleCrop>false</ScaleCrop>
  <HeadingPairs>
    <vt:vector size="8" baseType="variant">
      <vt:variant>
        <vt:lpstr>Fonts Used</vt:lpstr>
      </vt:variant>
      <vt:variant>
        <vt:i4>12</vt:i4>
      </vt:variant>
      <vt:variant>
        <vt:lpstr>Theme</vt:lpstr>
      </vt:variant>
      <vt:variant>
        <vt:i4>4</vt:i4>
      </vt:variant>
      <vt:variant>
        <vt:lpstr>Embedded OLE Servers</vt:lpstr>
      </vt:variant>
      <vt:variant>
        <vt:i4>2</vt:i4>
      </vt:variant>
      <vt:variant>
        <vt:lpstr>Slide Titles</vt:lpstr>
      </vt:variant>
      <vt:variant>
        <vt:i4>81</vt:i4>
      </vt:variant>
    </vt:vector>
  </HeadingPairs>
  <TitlesOfParts>
    <vt:vector size="99" baseType="lpstr">
      <vt:lpstr>Arial Unicode MS</vt:lpstr>
      <vt:lpstr>ＭＳ 明朝</vt:lpstr>
      <vt:lpstr>ＭＳ Ｐゴシック</vt:lpstr>
      <vt:lpstr>ＭＳ Ｐゴシック</vt:lpstr>
      <vt:lpstr>Arial</vt:lpstr>
      <vt:lpstr>Calibri</vt:lpstr>
      <vt:lpstr>Courier New</vt:lpstr>
      <vt:lpstr>Helvetica</vt:lpstr>
      <vt:lpstr>Tahoma</vt:lpstr>
      <vt:lpstr>Times New Roman</vt:lpstr>
      <vt:lpstr>Verdana</vt:lpstr>
      <vt:lpstr>Wingdings</vt:lpstr>
      <vt:lpstr>Blends</vt:lpstr>
      <vt:lpstr>3_Office Theme</vt:lpstr>
      <vt:lpstr>7_Office Theme</vt:lpstr>
      <vt:lpstr>8_Office Theme</vt:lpstr>
      <vt:lpstr>Worksheet</vt:lpstr>
      <vt:lpstr>Slide</vt:lpstr>
      <vt:lpstr>PowerPoint Presentation</vt:lpstr>
      <vt:lpstr>Outline: Combining Tests</vt:lpstr>
      <vt:lpstr>Prediction vs. Causal Inference</vt:lpstr>
      <vt:lpstr>Evaluating Predictions</vt:lpstr>
      <vt:lpstr>Evaluating Predictions</vt:lpstr>
      <vt:lpstr>Calibration Plot</vt:lpstr>
      <vt:lpstr>PowerPoint Presentation</vt:lpstr>
      <vt:lpstr>PowerPoint Presentation</vt:lpstr>
      <vt:lpstr>PowerPoint Presentation</vt:lpstr>
      <vt:lpstr>Combining Tests Example</vt:lpstr>
      <vt:lpstr>PowerPoint Presentation</vt:lpstr>
      <vt:lpstr>PowerPoint Presentation</vt:lpstr>
      <vt:lpstr>PowerPoint Presentation</vt:lpstr>
      <vt:lpstr>One Dichotomous Test</vt:lpstr>
      <vt:lpstr>NT Positive</vt:lpstr>
      <vt:lpstr>Clinical Scenario – One Test Pre-Test Probability of Down’s = 6% NT Positive</vt:lpstr>
      <vt:lpstr>PowerPoint Presentation</vt:lpstr>
      <vt:lpstr>Second Dichotomous Test</vt:lpstr>
      <vt:lpstr>Pre-Test Probability of Trisomy 21 = 6% NT Positive for Trisomy 21 (≥ 3.5 mm) Post-NT Probability of Trisomy 21 = 31% Nasal Bone Absent LR(NBA) = 27.8 Post-NBA Probability of Trisomy 21 = ?</vt:lpstr>
      <vt:lpstr>PowerPoint Presentation</vt:lpstr>
      <vt:lpstr>Clinical Scenario – Two Tests Pre-Test Probability of Trisomy 21 = 6% NT ≥ 3.5 mm AND Nasal Bone Absent</vt:lpstr>
      <vt:lpstr>Question</vt:lpstr>
      <vt:lpstr>Answer</vt:lpstr>
      <vt:lpstr>Question</vt:lpstr>
      <vt:lpstr>Answer = No</vt:lpstr>
      <vt:lpstr>Non-Independence</vt:lpstr>
      <vt:lpstr>Non-Independence</vt:lpstr>
      <vt:lpstr>Non-Independence of NT and NBA</vt:lpstr>
      <vt:lpstr>Non-Independence of NT and NBA</vt:lpstr>
      <vt:lpstr>Non-Independence of NT and NBA</vt:lpstr>
      <vt:lpstr>Non-Independence</vt:lpstr>
      <vt:lpstr>Reasons for Non-Independence</vt:lpstr>
      <vt:lpstr>Reasons for Non-Independence</vt:lpstr>
      <vt:lpstr>Unless tests are independent (conditional on D+/D-), we can’t combine results by multiplying LRs.  </vt:lpstr>
      <vt:lpstr>Independence Conditional On Disease Status</vt:lpstr>
      <vt:lpstr>Conditional Independence Does Not Mean Unconditional Independence</vt:lpstr>
      <vt:lpstr>Ways to Combine Multiple Tests</vt:lpstr>
      <vt:lpstr>Determine LR for Each Result Combination</vt:lpstr>
      <vt:lpstr>Sort by LR (Descending)</vt:lpstr>
      <vt:lpstr>Apply Chapter 4 – Multilevel Tests</vt:lpstr>
      <vt:lpstr>Create ROC Table</vt:lpstr>
      <vt:lpstr>PowerPoint Presentation</vt:lpstr>
      <vt:lpstr>Optimal Cutoff</vt:lpstr>
      <vt:lpstr>Determine LR for Each Result Combination</vt:lpstr>
      <vt:lpstr>Determine LR for Each Result Combination</vt:lpstr>
      <vt:lpstr>Recursive Partitioning Measure NT First</vt:lpstr>
      <vt:lpstr>Recursive Partitioning Examine Nasal Bone First</vt:lpstr>
      <vt:lpstr>Do Nasal Bone Exam First</vt:lpstr>
      <vt:lpstr>Recursive Partitioning Examine Nasal Bone First CVS if P(Trisomy 21 &gt; 5%)</vt:lpstr>
      <vt:lpstr>Recursive Partitioning Examine Nasal Bone First CVS if P(Trisomy 21 &gt; 5%)</vt:lpstr>
      <vt:lpstr>Recursive Partitioning</vt:lpstr>
      <vt:lpstr>Recursive Partitioning</vt:lpstr>
      <vt:lpstr>Logistic Regression</vt:lpstr>
      <vt:lpstr>Natural Logarithms</vt:lpstr>
      <vt:lpstr>PowerPoint Presentation</vt:lpstr>
      <vt:lpstr>ln(xy) = ln(x) + ln(y)  ln(x/y) = ln(x) – ln(y)</vt:lpstr>
      <vt:lpstr>PowerPoint Presentation</vt:lpstr>
      <vt:lpstr>PowerPoint Presentation</vt:lpstr>
      <vt:lpstr>Combining 2 Continuous Tests</vt:lpstr>
      <vt:lpstr>Logistic Regression</vt:lpstr>
      <vt:lpstr>Logistic Regression Coefficients</vt:lpstr>
      <vt:lpstr>PowerPoint Presentation</vt:lpstr>
      <vt:lpstr>Need for Validation</vt:lpstr>
      <vt:lpstr>Need to Test the Rule in a Separate Dataset</vt:lpstr>
      <vt:lpstr>Validation Dataset</vt:lpstr>
      <vt:lpstr>NLST Lung CA Mortality  Risk Prediction Model</vt:lpstr>
      <vt:lpstr>Kovalchik SA et al. N Engl J Med 2013;369:245-254.</vt:lpstr>
      <vt:lpstr>NLST Lung CA Mortality  Risk Prediction Model</vt:lpstr>
      <vt:lpstr>NLST Lung CA Mortality  Risk Prediction Model</vt:lpstr>
      <vt:lpstr>NLST Lung CA Mortality Risk Prediction Model</vt:lpstr>
      <vt:lpstr>Binary Decision: CT Yes/No</vt:lpstr>
      <vt:lpstr>Kovalchik SA et al. N Engl J Med 2013;369:245-254.</vt:lpstr>
      <vt:lpstr>Net Benefit of Risk Model</vt:lpstr>
      <vt:lpstr>NLST Risk Model Decision Curve</vt:lpstr>
      <vt:lpstr> Example of Recursive Partitioning: Kharbanda Low Risk Appendicitis Rule</vt:lpstr>
      <vt:lpstr>PowerPoint Presentation</vt:lpstr>
      <vt:lpstr>PowerPoint Presentation</vt:lpstr>
      <vt:lpstr>PowerPoint Presentation</vt:lpstr>
      <vt:lpstr>PowerPoint Presentation</vt:lpstr>
      <vt:lpstr>PowerPoint Presentation</vt:lpstr>
      <vt:lpstr>Outline: Combining Tests</vt:lpstr>
    </vt:vector>
  </TitlesOfParts>
  <Company>UCSF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Assessing Information from Multilevel (Ordinal) and Continuous Tests</dc:title>
  <dc:creator>Michael Kohn</dc:creator>
  <cp:lastModifiedBy>Michael Kohn</cp:lastModifiedBy>
  <cp:revision>805</cp:revision>
  <cp:lastPrinted>2014-10-23T06:02:15Z</cp:lastPrinted>
  <dcterms:created xsi:type="dcterms:W3CDTF">2010-10-28T15:27:07Z</dcterms:created>
  <dcterms:modified xsi:type="dcterms:W3CDTF">2017-10-27T20:49:18Z</dcterms:modified>
</cp:coreProperties>
</file>