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789" r:id="rId3"/>
    <p:sldId id="791" r:id="rId4"/>
    <p:sldId id="798" r:id="rId5"/>
    <p:sldId id="795" r:id="rId6"/>
    <p:sldId id="796" r:id="rId7"/>
    <p:sldId id="79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02"/>
    <p:restoredTop sz="94694"/>
  </p:normalViewPr>
  <p:slideViewPr>
    <p:cSldViewPr snapToGrid="0" snapToObjects="1">
      <p:cViewPr varScale="1">
        <p:scale>
          <a:sx n="92" d="100"/>
          <a:sy n="92" d="100"/>
        </p:scale>
        <p:origin x="208" y="2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A7CFE-9ABA-8742-B5BA-CC42BF742172}" type="datetimeFigureOut">
              <a:rPr lang="en-US" smtClean="0"/>
              <a:t>8/30/20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D1F9B-AECF-044E-8D27-C4AA85912C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4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2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table example… maybe not self explanatory.</a:t>
            </a:r>
          </a:p>
        </p:txBody>
      </p:sp>
    </p:spTree>
    <p:extLst>
      <p:ext uri="{BB962C8B-B14F-4D97-AF65-F5344CB8AC3E}">
        <p14:creationId xmlns:p14="http://schemas.microsoft.com/office/powerpoint/2010/main" val="3602809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3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804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C38FE-A8D0-CB42-9583-FE2692385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876773-32D9-534A-B569-E403F02D0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4A000-29ED-0B44-B0C5-9EAC10D90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0A297-2438-3040-B50C-D47885063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1D65C-D34B-7B42-B30C-66B685F7C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2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F136B-FE70-A24E-8A62-600ADF9B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C4D82A-5C89-B140-B588-B0361F7ED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F9844-E0C3-694A-BCCA-1A0BC9CD3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4D39-9251-DD48-B5E8-1E71FC8D1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F060D3-855B-0542-A00E-64821DABE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0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BCA05D-34B2-3B41-B54A-F73D07730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F44752-AE49-DF4C-85BD-665D00BEAD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7F9DCC-2B6E-B14D-9DFB-EBA5A3DE6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D7565-5AF3-1748-A2CB-AA86753C2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B9FFC-9D4E-1941-A4D7-DFC22032E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70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7FBA1-C7A9-624C-A00A-0BAAD038E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F3246-9843-EE43-AE5C-044A899CE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851B5-CF08-434D-B483-C0419BFDA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5F4D2-76D5-AB47-8352-2D863E604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3DE7C-561C-7E44-B5A2-069572E96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40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92207-34F9-1242-83FE-18A67F69E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09A815-B897-0E41-A30A-8FA868D2D7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50691-E431-9840-BB82-D9C92434A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F04E6-ADDE-5A49-B7C5-7C6BAA56D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7AA659-93F1-2542-BDEB-9F470296E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3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5B597-EC14-2541-AC72-DA590AE24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F1E0B-81DD-1F4C-98E4-DC126E92D9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990C29-AFFB-6A4E-AF8E-4B9C8C24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5666AD-2BF2-AE42-ADD9-83CE461C1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100ED-2B07-F841-9D1E-A80C3FBEC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F4AF1B-9CC1-3C40-9933-F1AD3F4D4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62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28202-C28A-4B4C-A1BF-34E272519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6D225A-EFEC-A148-B66F-5D00D3611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A23FD7-25E4-B14B-A344-C2B6324B3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8FFFD2-07EB-A343-92E5-29D3E4B623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0328B9-092A-D446-970D-AE16107415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73102D-2DAE-4247-87AE-6BE642AD5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684384-DA13-1742-97D6-906D23F6C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DE66B5-4EDC-094F-AE27-27C997657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61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34E58-E799-9E4A-8287-C4B2FDEC5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B4353-0F76-3949-BAB4-A10C71C2B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0947A3-F2E5-BC45-8E96-D31E39592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FC5692-59C8-4C4F-9DF6-D221F1987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3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0F912D-9FF9-3845-90B9-99953339E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9B4494-33F6-8A43-80F7-03E954D29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394A5-5EB1-1746-A24A-B29AC3264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1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89B7B-37D6-9B4E-9F48-E6573C0B0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3BAD4-0CE0-4045-B0B7-0DA90BCDB8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DA9BED-C47E-E945-A256-B463B7D1B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509D6-2E84-204D-A85C-D66EE5C20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3B5B5-D2A6-7B48-913E-0346FB7E1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048376-013D-D848-BA36-80EED45E0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8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B0B57-F0EC-EA48-8D26-7DA96BD97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77CBCA-88D6-1640-946A-4AFAA6022F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981BC1-626E-9D48-BC3E-D1198DE00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389180-1CAC-E24B-A05F-1B97AB871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62D03-0D86-4D40-A127-DB113B60D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C3A403-DD35-8A40-A231-A9B0342B4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82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A4F993-24DF-C540-9983-4FDDCC73F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B4268-3A87-FB42-9F07-8CBC939D83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75D5F-D8A5-A24A-94F8-0719391AF4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2E8BE-AE94-2849-85F5-9DCD84A75806}" type="datetimeFigureOut">
              <a:rPr lang="en-US" smtClean="0"/>
              <a:t>8/30/20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F5836-0017-B64A-81BA-72559EC717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6F192-8294-BC4E-B761-4B60F3CF38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CD4B5-C694-E346-A2AD-CACDF35DF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9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E6BE4-1055-704E-8EB5-8FB3247DFF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Table and Graph Criticism Exercise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1372372-B7F1-4440-99EC-75976D632B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44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Table principles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981200" y="1719263"/>
            <a:ext cx="8763000" cy="4529137"/>
          </a:xfrm>
        </p:spPr>
        <p:txBody>
          <a:bodyPr/>
          <a:lstStyle/>
          <a:p>
            <a:pPr lvl="0"/>
            <a:r>
              <a:rPr lang="en-US" dirty="0"/>
              <a:t>Should be </a:t>
            </a:r>
            <a:r>
              <a:rPr lang="en-US" u="sng" dirty="0"/>
              <a:t>self-explanatory!!!</a:t>
            </a:r>
            <a:endParaRPr lang="en-US" dirty="0"/>
          </a:p>
          <a:p>
            <a:pPr lvl="0"/>
            <a:r>
              <a:rPr lang="en-US" dirty="0"/>
              <a:t>It is easier to compare numbers in columns.</a:t>
            </a:r>
          </a:p>
          <a:p>
            <a:pPr lvl="0"/>
            <a:r>
              <a:rPr lang="en-US" dirty="0"/>
              <a:t>Round aggressively, preferably to two effective digits (</a:t>
            </a:r>
            <a:r>
              <a:rPr lang="en-US" dirty="0" err="1"/>
              <a:t>ie</a:t>
            </a:r>
            <a:r>
              <a:rPr lang="en-US" dirty="0"/>
              <a:t> where the numbers differ).  </a:t>
            </a:r>
            <a:r>
              <a:rPr lang="en-US" i="1" dirty="0"/>
              <a:t>Exception:  you need to convey precise results.</a:t>
            </a:r>
          </a:p>
          <a:p>
            <a:pPr lvl="0"/>
            <a:r>
              <a:rPr lang="en-US" dirty="0"/>
              <a:t>Order rows and/or columns purposefully to convey information. Compare across columns</a:t>
            </a:r>
          </a:p>
          <a:p>
            <a:pPr lvl="0"/>
            <a:r>
              <a:rPr lang="en-US" dirty="0"/>
              <a:t>Lightly use visual elements to ease comparisons.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1905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436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</a:pPr>
            <a:r>
              <a:rPr lang="en-US" dirty="0"/>
              <a:t>Graph principles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Should be self-explanatory.</a:t>
            </a:r>
          </a:p>
          <a:p>
            <a:pPr lvl="0"/>
            <a:r>
              <a:rPr lang="en-US" dirty="0"/>
              <a:t>Aim for </a:t>
            </a:r>
            <a:r>
              <a:rPr lang="en-US" dirty="0" err="1"/>
              <a:t>interocular</a:t>
            </a:r>
            <a:r>
              <a:rPr lang="en-US" dirty="0"/>
              <a:t> traumatic impact.  Use the ideas below to convey your message clearly.</a:t>
            </a:r>
          </a:p>
          <a:p>
            <a:pPr lvl="0"/>
            <a:r>
              <a:rPr lang="en-US" dirty="0"/>
              <a:t>Choose a graph type to emphasize your desired message.</a:t>
            </a:r>
          </a:p>
          <a:p>
            <a:pPr lvl="0"/>
            <a:r>
              <a:rPr lang="en-US" b="1" dirty="0"/>
              <a:t>Maximize the data to ink ratio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Minimize the impact of non-data ink.</a:t>
            </a:r>
          </a:p>
          <a:p>
            <a:pPr lvl="0"/>
            <a:r>
              <a:rPr lang="en-US" dirty="0"/>
              <a:t>Use colors, marker symbols and line types purposefully (Excel is </a:t>
            </a:r>
            <a:r>
              <a:rPr lang="en-US" dirty="0">
                <a:sym typeface="Wingdings" pitchFamily="2" charset="2"/>
              </a:rPr>
              <a:t>).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1905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557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12F55-F62D-DE40-94A9-0DB55E465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assignment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8C3F-A1AA-A544-BFA3-20202C021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For table and graph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works? (3+ things)</a:t>
            </a:r>
          </a:p>
          <a:p>
            <a:r>
              <a:rPr lang="en-US" dirty="0"/>
              <a:t>What doesn’t work? (3+ things)</a:t>
            </a:r>
          </a:p>
          <a:p>
            <a:r>
              <a:rPr lang="en-US" dirty="0"/>
              <a:t>How did the papers purpose constrain the presentation?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451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D702266-3246-BF4A-9DAF-2070FF3AE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429069" cy="583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146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0ED62AE-C3AB-FD4A-B491-5876D70B1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3393" y="0"/>
            <a:ext cx="90052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373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F5568DF-A407-EC45-AA5F-EBB8DE41B5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338" y="0"/>
            <a:ext cx="1124532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731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171</Words>
  <Application>Microsoft Macintosh PowerPoint</Application>
  <PresentationFormat>Widescreen</PresentationFormat>
  <Paragraphs>25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Book Antiqua</vt:lpstr>
      <vt:lpstr>Calibri</vt:lpstr>
      <vt:lpstr>Calibri Light</vt:lpstr>
      <vt:lpstr>Office Theme</vt:lpstr>
      <vt:lpstr>Table and Graph Criticism Exercise</vt:lpstr>
      <vt:lpstr>Table principles</vt:lpstr>
      <vt:lpstr>Graph principles</vt:lpstr>
      <vt:lpstr>Group assignment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and Graph Criticism Exercise</dc:title>
  <dc:creator>Scheffler, Aaron</dc:creator>
  <cp:lastModifiedBy>Scheffler, Aaron</cp:lastModifiedBy>
  <cp:revision>3</cp:revision>
  <dcterms:created xsi:type="dcterms:W3CDTF">2020-08-30T22:51:59Z</dcterms:created>
  <dcterms:modified xsi:type="dcterms:W3CDTF">2020-08-30T23:12:40Z</dcterms:modified>
</cp:coreProperties>
</file>