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ink/inkAction1.xml" ContentType="application/vnd.ms-office.inkAction+xml"/>
  <Override PartName="/ppt/tags/tag8.xml" ContentType="application/vnd.openxmlformats-officedocument.presentationml.tags+xml"/>
  <Override PartName="/ppt/ink/inkAction2.xml" ContentType="application/vnd.ms-office.inkAction+xml"/>
  <Override PartName="/ppt/tags/tag11.xml" ContentType="application/vnd.openxmlformats-officedocument.presentationml.tags+xml"/>
  <Override PartName="/ppt/ink/inkAction3.xml" ContentType="application/vnd.ms-office.inkAction+xml"/>
  <Override PartName="/ppt/tags/tag13.xml" ContentType="application/vnd.openxmlformats-officedocument.presentationml.tags+xml"/>
  <Override PartName="/ppt/ink/inkAction4.xml" ContentType="application/vnd.ms-office.inkAction+xml"/>
  <Override PartName="/ppt/tags/tag1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7" r:id="rId2"/>
    <p:sldMasterId id="2147484285" r:id="rId3"/>
  </p:sldMasterIdLst>
  <p:notesMasterIdLst>
    <p:notesMasterId r:id="rId20"/>
  </p:notesMasterIdLst>
  <p:handoutMasterIdLst>
    <p:handoutMasterId r:id="rId21"/>
  </p:handoutMasterIdLst>
  <p:sldIdLst>
    <p:sldId id="626" r:id="rId4"/>
    <p:sldId id="760" r:id="rId5"/>
    <p:sldId id="733" r:id="rId6"/>
    <p:sldId id="734" r:id="rId7"/>
    <p:sldId id="737" r:id="rId8"/>
    <p:sldId id="741" r:id="rId9"/>
    <p:sldId id="761" r:id="rId10"/>
    <p:sldId id="752" r:id="rId11"/>
    <p:sldId id="763" r:id="rId12"/>
    <p:sldId id="764" r:id="rId13"/>
    <p:sldId id="747" r:id="rId14"/>
    <p:sldId id="746" r:id="rId15"/>
    <p:sldId id="742" r:id="rId16"/>
    <p:sldId id="748" r:id="rId17"/>
    <p:sldId id="750" r:id="rId18"/>
    <p:sldId id="751" r:id="rId1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2">
          <p15:clr>
            <a:srgbClr val="A4A3A4"/>
          </p15:clr>
        </p15:guide>
        <p15:guide id="2" orient="horz" pos="3477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2183">
          <p15:clr>
            <a:srgbClr val="A4A3A4"/>
          </p15:clr>
        </p15:guide>
        <p15:guide id="5" orient="horz" pos="287">
          <p15:clr>
            <a:srgbClr val="A4A3A4"/>
          </p15:clr>
        </p15:guide>
        <p15:guide id="6" orient="horz" pos="1471">
          <p15:clr>
            <a:srgbClr val="A4A3A4"/>
          </p15:clr>
        </p15:guide>
        <p15:guide id="7" orient="horz" pos="535">
          <p15:clr>
            <a:srgbClr val="A4A3A4"/>
          </p15:clr>
        </p15:guide>
        <p15:guide id="8" orient="horz" pos="3938">
          <p15:clr>
            <a:srgbClr val="A4A3A4"/>
          </p15:clr>
        </p15:guide>
        <p15:guide id="9" pos="230">
          <p15:clr>
            <a:srgbClr val="A4A3A4"/>
          </p15:clr>
        </p15:guide>
        <p15:guide id="10" pos="5530">
          <p15:clr>
            <a:srgbClr val="A4A3A4"/>
          </p15:clr>
        </p15:guide>
        <p15:guide id="11" pos="2880">
          <p15:clr>
            <a:srgbClr val="A4A3A4"/>
          </p15:clr>
        </p15:guide>
        <p15:guide id="12" pos="776">
          <p15:clr>
            <a:srgbClr val="A4A3A4"/>
          </p15:clr>
        </p15:guide>
        <p15:guide id="13" pos="1411">
          <p15:clr>
            <a:srgbClr val="A4A3A4"/>
          </p15:clr>
        </p15:guide>
        <p15:guide id="14" pos="5287">
          <p15:clr>
            <a:srgbClr val="A4A3A4"/>
          </p15:clr>
        </p15:guide>
        <p15:guide id="15" pos="474">
          <p15:clr>
            <a:srgbClr val="A4A3A4"/>
          </p15:clr>
        </p15:guide>
        <p15:guide id="16" pos="45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7">
          <p15:clr>
            <a:srgbClr val="A4A3A4"/>
          </p15:clr>
        </p15:guide>
        <p15:guide id="2" orient="horz" pos="5724">
          <p15:clr>
            <a:srgbClr val="A4A3A4"/>
          </p15:clr>
        </p15:guide>
        <p15:guide id="3" orient="horz" pos="5966">
          <p15:clr>
            <a:srgbClr val="A4A3A4"/>
          </p15:clr>
        </p15:guide>
        <p15:guide id="4" pos="305">
          <p15:clr>
            <a:srgbClr val="A4A3A4"/>
          </p15:clr>
        </p15:guide>
        <p15:guide id="5" pos="430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049"/>
    <a:srgbClr val="CC99FF"/>
    <a:srgbClr val="178CCB"/>
    <a:srgbClr val="000000"/>
    <a:srgbClr val="F48024"/>
    <a:srgbClr val="90BD31"/>
    <a:srgbClr val="18A3AC"/>
    <a:srgbClr val="EC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02" autoAdjust="0"/>
    <p:restoredTop sz="95982" autoAdjust="0"/>
  </p:normalViewPr>
  <p:slideViewPr>
    <p:cSldViewPr snapToGrid="0">
      <p:cViewPr>
        <p:scale>
          <a:sx n="91" d="100"/>
          <a:sy n="91" d="100"/>
        </p:scale>
        <p:origin x="2144" y="736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8"/>
        <p:guide pos="230"/>
        <p:guide pos="5530"/>
        <p:guide pos="2880"/>
        <p:guide pos="776"/>
        <p:guide pos="1411"/>
        <p:guide pos="5287"/>
        <p:guide pos="474"/>
        <p:guide pos="45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-20964"/>
    </p:cViewPr>
  </p:sorterViewPr>
  <p:notesViewPr>
    <p:cSldViewPr snapToGrid="0">
      <p:cViewPr varScale="1">
        <p:scale>
          <a:sx n="84" d="100"/>
          <a:sy n="84" d="100"/>
        </p:scale>
        <p:origin x="3200" y="184"/>
      </p:cViewPr>
      <p:guideLst>
        <p:guide orient="horz" pos="2677"/>
        <p:guide orient="horz" pos="5724"/>
        <p:guide orient="horz" pos="5966"/>
        <p:guide pos="305"/>
        <p:guide pos="43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4.em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85775" y="9085263"/>
            <a:ext cx="63404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9156700"/>
            <a:ext cx="6397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806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2T23:29:54.062Z"/>
    </inkml:context>
    <inkml:brush xml:id="br0">
      <inkml:brushProperty name="width" value="0.07179" units="cm"/>
      <inkml:brushProperty name="height" value="0.07179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21456">
    <iact:property name="dataType"/>
    <iact:actionData xml:id="d0">
      <inkml:trace xmlns:inkml="http://www.w3.org/2003/InkML" xml:id="stk0" contextRef="#ctx0" brushRef="#br0">7178 517 1048 0,'-52'-18'388'4,"5"-11"-300"-4,-10 -11 -28 0,32 16 -20 0,-17 -5 -36 16,-9 0 -12 -16,-6 0 4 16,-5 6 -16 -16,-6 0 12 15,-14 5 -4 -15,-6 1 4 0,-16 -1 8 16,-10 7 0 -16,-5 5 24 16,11 0 -12 -16,-6 0 40 15,-15 -6 -28 -15,-11 7 12 16,-15 5 -20 -16,15 -6 28 15,0 0 -28 -15,-10 0 40 0,-15 0 -32 32,-1 6 20 -32,11 0 -24 0,0 -5 8 15,-21 5 -16 -15,-5 0 20 16,5 0 -20 -16,11 0 12 0,-11 0 -12 16,-16 0 20 -16,6 5 -20 15,15 1 4 -15,1 0 -8 16,-17 6 -8 -16,-9 11 4 15,20 12 4 -15,-5 6 -4 16,-5 11 16 -16,-6 18 -12 16,22 0 -20 -16,9 5 4 15,6 1 12 -15,5 0 0 16,-5 -1 -12 -16,10 1 4 16,16 5 4 -16,10 12 0 0,-6 35 0 31,22 12 0 -31,15 -6 8 0,10 -6 -4 0,16 -6 8 31,11 0 -8 -31,25 -5 -4 0,15 16 4 0,17 13 -4 16,14 -1 0 -16,11 -11 0 15,16 -6 0 -15,5 -6 0 16,20 -17 0 -16,16 0 -12 16,36 5 8 -16,0 7 28 15,6 -1 -12 -15,4 -11 12 16,32 -12 -12 -16,20 -17 -8 15,-5 -12 0 -15,0 -6 -4 16,36 -6 0 -16,1 -5 8 30,-6 -1 -4 -30,10 -11 16 0,16 -11 -12 15,-10 -1 -12 -15,-1 -12 0 16,22 1 4 -16,-6 0 0 16,-26 -12 52 -16,31 -12 -28 15,-10 6 16 -15,-15 -11 -24 16,9 -6 28 -16,17 -7 -28 15,-22 1 64 -15,-15 -11 -44 16,11 -7 -16 -16,-6 -17 -12 16,-25 -12 -8 -16,-6 -17 0 15,5 -6 16 -15,6 0 -8 16,-16 12 16 -16,-31 0 -16 16,-10 -6 16 -16,-1 -12 -16 31,-20 -11 24 -31,5 5 -20 15,6 -29 12 -15,-27 7 -12 0,-15 16 0 0,-26 -5 -4 32,-10 6 12 -32,-11 -12 -12 0,-10 -12 16 31,-15 -11 -16 -31,-16 5 24 0,-16 18 -20 0,-10 18 -4 0,-31 -7 -4 0,-20 7 -16 16,-27 -12 8 -16,1 -6 4 15,-6 0 0 -15,-4 11 -20 16,-27 7 12 -16,-31 22 20 31,6 13 -4 -31,-6 11 -12 0,-26 11 0 0,-15 18 -16 16,10 12 12 -16,1 6 -92 0,-17 11 52 31,12 18 -152 -31,19 11 112 0,22 6 -596 0,-1 23 380 47,11 18 132 -47,21 -18 116 0</inkml:trace>
    </iact:actionData>
  </iact:action>
  <iact:action type="add" startTime="25130">
    <iact:property name="dataType"/>
    <iact:actionData xml:id="d1">
      <inkml:trace xmlns:inkml="http://www.w3.org/2003/InkML" xml:id="stk1" contextRef="#ctx0" brushRef="#br0">6702 15582 1380 0,'-57'-12'512'31,"36"-5"-396"-31,11 -1 -36 0,-1 12 4 0,1 -5 -64 0,-11 -1 8 16,-4 -6 -16 -16,-12 -5 -16 15,-9 -6 0 -15,-16 -6 -32 16,-16 -6 20 -16,-10 -5 16 0,-5 -1 0 15,-5 -5 28 -15,-11 0 -16 16,-15 -1 12 0,-21 1 -12 -16,-5 5 -8 0,10 1 0 15,-4 -1 -4 -15,-27 7 0 16,-10 5 -12 -16,5 0 8 16,0 0 -24 -16,-31 0 16 0,0 0 -4 31,11 12 8 -31,-11 5 8 0,-21 12 0 0,11 12 24 31,10 6 -12 -31,-21 0 -4 0,1 17 -4 0,20 6 -16 16,-10 5 8 -16,-6 18 4 15,11 12 0 -15,26 6 0 16,5 5 0 -16,0 7 16 16,-6 -1 -8 -16,22 0 16 0,25 0 -16 31,16 7 32 -31,15 16 -24 0,16 12 4 0,16 12 -12 15,15 0 -8 -15,25 -12 4 16,17 18 -16 -16,30 -12 8 16,16 -6 -16 -16,26 6 12 15,25 12 4 -15,47 5 4 16,21 -11 16 -16,5 -12 -8 16,31 -11 4 -16,47 -12 -4 15,-11 -6 12 -15,32 -12 -12 16,25 1 -4 -16,-10 -1 0 15,51 6 28 -15,-15 7 -16 16,26 10 92 -16,15 -16 -60 16,1 -13 40 -16,15 -11 -52 15,-5 -11 8 -15,25 -7 -28 16,-35 -17 0 -16,35 -17 -8 16,-30 -12 4 -16,20 -12 -8 0,-31 -23 8 15,6 -23 -8 -15,-6 -29 8 31,-46 -35 -8 -31,5 -1 8 0,-21 -5 -8 0,-41 12 24 32,-47 -18 -16 -32,-21 -23 24 0,-20 -17 -24 0,-21 11 68 15,-36 11 -48 -15,-36 13 40 16,-37 -1 -40 -16,-40 -11 24 16,-27 -18 -28 -16,-26 0 0 15,-51 18 -16 -15,-47 11 -44 0,-20 18 20 16,-32 23 -16 -16,-41 24 16 31,-5 22 -36 -31,-47 30 28 0,16 23 -64 0,-21 12 48 16,10 17 -140 -16,16 11 96 15,-10 13 -588 -15,41 11 368 16,10 11 124 -16,21 -5 112 31</inkml:trace>
    </iact:actionData>
  </iact:action>
  <iact:action type="add" startTime="25131">
    <iact:property name="dataType"/>
    <iact:actionData xml:id="d2">
      <inkml:trace xmlns:inkml="http://www.w3.org/2003/InkML" xml:id="stk2" contextRef="#ctx0" brushRef="#brinv">0 0 2048 0</inkml:trace>
    </iact:actionData>
  </iact:action>
  <iact:action type="add" startTime="25132">
    <iact:property name="dataType"/>
    <iact:actionData xml:id="d3">
      <inkml:trace xmlns:inkml="http://www.w3.org/2003/InkML" xml:id="stk3" contextRef="#ctx0" brushRef="#brinv">9260 18467 2048 0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806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8-01-08T19:15:09.482Z"/>
    </inkml:context>
    <inkml:brush xml:id="br0">
      <inkml:brushProperty name="width" value="0.07179" units="cm"/>
      <inkml:brushProperty name="height" value="0.07179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8937">
    <iact:property name="dataType"/>
    <iact:actionData xml:id="d0">
      <inkml:trace xmlns:inkml="http://www.w3.org/2003/InkML" xml:id="stk0" contextRef="#ctx0" brushRef="#br0">17368 259 716 0,'-25'-4'264'15,"25"4"-204"-15,-11 0 -16 0,11 0 -36 0,0 -4 -12 0,0 0 -60 16,5 -16 36 -16,1 0 -16 16,4 0 28 -16,0 0 28 15,1 4 -8 -15,-6 4 20 0,0 -8 -16 16,0 12 24 -16,0 0 -20 0,1 4 136 16,-1 -8 -80 -16,0 4 56 0,0 0 -68 0,-5 4 56 15,5 0 -64 -15,0 0 36 0,6 4 -48 0,-6 -4 8 16,5 0 -28 -16,1 0 0 15,4 4 -8 1,6 0 28 0,0 0 -20 -1,-1 0 -4 -15,6 0 -8 16,5 0 12 0,10 0 -8 -16,6 4 4 15,10 0 -4 -15,5 0 -8 16,5 0 4 -16,6 4 -4 15,-1 0 0 -15,1 -4 -12 0,-1 0 8 16,6 -4 12 -16,9 0 -4 16,1 0 -4 -16,11 4 4 15,-6 -4 4 -15,0 8 -4 16,-10 -8 -4 -16,-11 4 4 16,-5 0 4 -16,-10 0 -4 15,-10 -4 -4 -15,-6 0 4 16,-10 0 -4 -16,-5 0 0 15,-16 0 32 -15,1 0 -16 16,-11 0 12 -16,0 0 -16 16,-16 0 0 -16,-4 0 -4 15,-17 0 20 -15,-4 0 -16 16,-16 0 -4 -16,-15 0 -4 16,-16 0 4 -16,-5 8 -4 29,-6 0 -20 -29,6 4 8 0,-5 -12 -12 16,-6 4 8 -16,-9 -4 8 15,-6 4 4 -15,0 0 -20 16,10 4 12 -16,0 -8 4 16,1 0 4 -16,-6 0 8 15,-10 4 -4 -15,10 0 8 16,11 0 -8 -16,9 4 -20 16,17 0 8 -16,15 0 -4 15,10 -4 4 -15,11 0 8 16,10 0 0 -16,10 0 -56 15,11 0 32 -15,10 -4 -16 0,15 4 24 0,21 -4 8 16,21 0 8 0,16 0 -56 -16,15 0 32 15,5 0 -24 -15,5 0 28 16,5 -8 -52 -16,22 0 40 16,4 0 -116 -16,0 0 84 15,-10 0 28 -15,0 0 24 31</inkml:trace>
    </iact:actionData>
  </iact:action>
  <iact:action type="add" startTime="23898">
    <iact:property name="dataType"/>
    <iact:actionData xml:id="d1">
      <inkml:trace xmlns:inkml="http://www.w3.org/2003/InkML" xml:id="stk1" contextRef="#ctx0" brushRef="#br0">33296 2247 436 0,'-21'-12'160'16,"27"8"-124"-16,-12 0 -8 0,6 4 16 15,6 0 -28 -15,-6 0 32 0,0 -4 -32 0,0 0 76 16,0 0 -56 -16,0 0 56 0,5 0 -52 0,-5 0 60 15,0 4 -60 -15,0 0 72 0,-5 0 -64 0,5 0 36 16,0 0 -48 -16,0 0 0 0,0 0 -24 0,5 0 28 16,5 0 -24 -16,11 0 4 0,0 4 -12 62,4 -4 12 -62,12 0 -12 16,14 0 4 -1,11 0 -4 6,16 0 4 -21,5 4 -8 0,5 4 8 16,0 0 -8 -16,10 0 -12 15,16 -4 4 -15,15 0 4 16,11 4 0 -16,5 -4 8 16,-16 -4 -4 -16,5 0 -12 15,6 0 4 -15,5 0 4 16,-11 0 0 -16,-9 0 0 0,-12 0 0 31,-9 -4 0 -31,-6 0 0 0,-5 0 8 0,-10 0 -4 16,-11 0 -20 -16,-4 0 8 15,-17 0 -32 -15,1 0 24 16,-16 4 -84 -16,-5 -4 60 16,-5 0 -356 -16,-10 0 220 15,-16 4 76 -15,-11 -4 68 31</inkml:trace>
    </iact:actionData>
  </iact:action>
  <iact:action type="add" startTime="24776">
    <iact:property name="dataType"/>
    <iact:actionData xml:id="d2">
      <inkml:trace xmlns:inkml="http://www.w3.org/2003/InkML" xml:id="stk2" contextRef="#ctx0" brushRef="#br0">34051 1903 216 0,'-15'0'80'16,"5"0"-60"-16,-11 0 -8 0,16 -4 128 0,-6 0 -80 15,-4 0 80 -15,-6 0 -80 16,0 0 56 -16,-4 0 -64 15,-6 0 32 -15,0 4 -48 16,-1 0 52 -16,1 0 -52 16,0 0 44 -16,-5 0 -44 0,0 4 24 15,0 4 -32 -15,0 4 -8 16,-1 -4 -12 -16,-4 8 -8 16,0 0 4 -16,-1 8 -4 15,1 -8 0 -15,-6 4 0 16,1 4 0 -16,-1 0 8 15,11 4 -4 -15,5 0 24 0,5 4 -16 16,10 8 12 -16,6 0 -12 16,15 0 0 -16,16 -4 -4 15,15 0 28 -15,11 -4 -20 16,25 -4 4 -16,16 -4 -12 16,21 0 -16 -16,5 -4 4 15,-1 0 -92 -15,-4 -4 48 16,-6 4 24 -16,6 0 16 31</inkml:trace>
    </iact:actionData>
  </iact:action>
  <iact:action type="add" startTime="26144">
    <iact:property name="dataType"/>
    <iact:actionData xml:id="d3">
      <inkml:trace xmlns:inkml="http://www.w3.org/2003/InkML" xml:id="stk3" contextRef="#ctx0" brushRef="#br0">33389 3667 676 0,'-10'-16'248'16,"5"8"-192"-16,10 0 -16 0,-5 4 12 15,5 0 -36 -15,0 -4 20 0,-5 -4 -20 0,5 0 -8 32,-5 -4 -4 -32,6 4 12 15,-6 4 -8 -15,0 0 32 16,5 4 -24 -16,-5 -4 -4 0,5 4 -8 0,0 0 12 16,-5 4 -8 -16,10 0 32 15,1 0 -24 -15,10 4 32 16,4 0 -32 0,12 0 20 -1,9 4 -20 1,11 0 20 -1,10 4 -24 -15,11 0 -12 0,0 0 -4 32,4 -4 -4 -32,6 -4 0 0,10 0 32 0,16 -4 -12 0,5 -4 48 15,16 0 -32 -15,-11 -8 -4 16,10 0 -16 -16,11 -4 -8 16,10 0 4 -16,-15 0 -16 15,-5 4 8 -15,-16 -4 -60 16,-11 0 36 -16,-4 4 -128 15,-16 0 84 -15,-16 0 28 16,-10 8 24 -16</inkml:trace>
    </iact:actionData>
  </iact:action>
  <iact:action type="add" startTime="26945">
    <iact:property name="dataType"/>
    <iact:actionData xml:id="d4">
      <inkml:trace xmlns:inkml="http://www.w3.org/2003/InkML" xml:id="stk4" contextRef="#ctx0" brushRef="#br0">33995 3151 624 0,'-11'0'228'15,"1"-4"-176"-15,-6 0 -16 0,11 4 -8 0,5 0 -24 0,-15 0 32 32,-1 0 52 -32,6 0 -48 0,-6 0 28 15,1 4 -40 -15,-6 4 16 0,0 0 -24 16,1 0 0 -16,-1 4 -12 16,-5 0 20 -16,-5 4 -16 15,0 0 4 -15,-5 4 -8 16,0 0 -8 -16,-6 4 4 15,1 0 -4 1,-1 0 0 -16,-4 0 -12 0,-1 0 8 31,6 0 12 -31,5 4 -4 0,0 0 24 0,-1 12 -16 0,11 -4 12 16,6 4 -12 -16,4 4 0 16,11 0 -4 -16,5 -4 -8 15,5 0 4 -15,16 0 4 31,10 0 -4 -31,16 -4 24 16,4 0 -16 -16,16 -8 -4 0,16 0 -4 0,10 -4 4 20,0 0 -4 -20,-5 -4 -64 15,0 -4 32 -15,-5 -4 -164 0,-5 0 108 63,10 -4 36 -63,-6 0 32 0</inkml:trace>
    </iact:actionData>
  </iact:action>
  <iact:action type="add" startTime="29944">
    <iact:property name="dataType"/>
    <iact:actionData xml:id="d5">
      <inkml:trace xmlns:inkml="http://www.w3.org/2003/InkML" xml:id="stk5" contextRef="#ctx0" brushRef="#br0">29996 5471 384 0,'0'-4'140'15,"0"0"-108"-15,0 4 -8 0,0 0 56 0,0 0 -48 0,5 -4 40 16,-5 0 -40 -16,5 0 36 0,-5 0 -40 0,0 0 40 16,0 0 -40 -16,0 -4 28 0,0 4 -28 0,0 0 72 15,-5 0 -56 -15,0 4 24 16,0 -4 -40 -16,5 4 16 16,0 0 -24 -16,0 0 0 0,0 0 -12 0,0 0 4 0,0 0 -8 0,0 0 8 15,10 4 -8 -15,0 0 -12 16,1 0 4 -16,-1 0 20 47,11 0 -8 -32,-1 0 16 1,6 0 -16 -16,0 -4 4 16,10 4 -4 -1,1 -4 4 1,9 0 -8 -16,6 0 16 0,5 4 -12 0,5 0 16 15,10 0 -16 -15,1 0 -12 16,4 4 0 -16,-4 0 4 16,4 -4 0 -16,1 -4 -12 31,5 0 8 -31,5 0 -16 0,15 0 12 0,-5 -4 4 16,-5 4 4 -16,6 0 -12 15,-11 0 8 -15,0 -4 4 31,5 0 0 -31,0 0 -12 0,0 0 8 16,5 4 -4 -16,-10 0 0 0,0 0 -12 0,0 0 12 35,-16 0 -4 -35,-4 0 4 0,-11 0 8 0,0 0 0 32,-6 0 -12 -32,1 0 8 15,0 0 -4 -15,-1 0 0 0,6 0 16 0,0 0 -4 16,0 4 -36 -16,-5 0 16 15,0 0 -40 -15,-6 0 36 16,-4 0 -28 -16,-6 0 28 16,-5 0 -44 -16,-5 -4 36 31,0 0 -20 -31,-6 4 28 0,1 -4 -24 0,-11 0 24 0,-10 0 -24 16,-5 0 24 -16,-5 0 -24 0,-6 0 24 0,-10 -4 36 46,-10 0 -8 -30,-16 4 44 -16,-15 0 -28 0,-10 4 20 0,-11 4 -24 16,-11 0 -8 -16,-9 0 -8 0,-16 0 4 15,-16 4 -4 -15,0 0 24 32,6 0 -16 -32,4 0 32 15,-9 -4 -28 -15,-6 0 48 0,0 -4 -36 0,11 0 4 16,9 -4 -20 -16,6 0 0 15,0 -8 -4 -15,-5 -4 -8 16,10 0 4 -16,1 0 -4 16,9 0 0 -16,11 4 16 0,10 0 -8 15,1 0 24 -15,4 0 -20 16,11 0 24 -16,10 4 -24 16,5 -4 12 -16,6 0 -12 31,9 4 12 -31,11 4 -16 0,6 0 -12 15,9 0 0 -15,6 0 -4 0,5 0 0 0,16 0 8 0,10 4 0 16,5 0 0 0,5 0 0 -1,5 0 0 -15,11 0 0 5,10 0 0 -5,16 0 0 16,15 0 0 -16,10 0 0 0,-4 0 0 31,4 0 0 -31,0 0 0 15,16 -4 0 -15,11 0 16 0,9 4 -8 0,-9 0 -12 16,-1 0 0 -16,0 0 -16 16,11 0 12 -16,5 0 -92 15,0 4 52 -15,-11 0 -204 16,-4 0 136 -16,-6 4 48 47,-10 0 40 -47</inkml:trace>
    </iact:actionData>
  </iact:action>
  <iact:action type="add" startTime="43591">
    <iact:property name="dataType"/>
    <iact:actionData xml:id="d6">
      <inkml:trace xmlns:inkml="http://www.w3.org/2003/InkML" xml:id="stk6" contextRef="#ctx0" brushRef="#br0">329 18243 456 0,'-42'-4'168'16,"32"8"-128"-16,-6 -4 -16 0,11 0 24 0,-5 4 -32 16,5 0 32 -16,-11 0 -32 0,1 -4 84 15,-1 4 -56 -15,1 -4 128 16,4 4 -96 -16,-4 -4 72 16,-1 0 -88 -16,1 0 92 0,4 0 -88 15,1 0 32 -15,-6 0 -56 16,6 0 -4 -16,5 0 -24 0,0 0 20 15,5 0 -20 -15,-11 -4 -4 0,11 4 -4 0,0 0 12 16,0 0 -8 -16,11 0 24 0,-1 4 -20 0,0 0 -4 16,6 0 -4 15,-6 0 12 -31,16 0 -8 16,-5 0 32 -1,10 0 -24 -15,5 0 20 16,6 -4 -20 -1,4 0 28 1,6 -4 -28 -16,0 -4 20 0,4 0 -20 16,1 0 20 -16,11 0 -24 15,-17 0 4 -15,6 0 -8 16,-5 0 -24 -16,5 4 8 16,-5 0 4 -16,-1 4 4 15,1 -4 -12 -15,0 4 8 16,0 0 12 -16,-1 0 -4 15,-4 0 16 -15,5 0 -12 4,-6 0 24 -4,1 0 -20 0,4 0 4 16,-14 0 -8 -16,4 4 4 31,-5 -4 -8 -31,6 0 -12 0,-6 0 4 0,0 0 4 16,0 4 0 -16,-10 -4 0 15,10 0 0 -15,-5 4 0 16,0 0 0 -16,0 0 0 15,0 4 0 -15,0 0 8 16,1 0 -4 -16,4 0 -12 16,0 0 4 -16,-5 0 -4 15,5 0 0 -15,-5 0 24 16,0 0 -8 -16,0 0 -20 0,0 4 4 31,0 -4 12 -31,0 0 0 0,-5 0 -20 0,0 0 8 16,-5 -4 12 -16,-6 0 0 15,11 -4 8 -15,-5 0 -8 32,-6 0 -4 -32,1 0 4 0,-6 0 -4 0,1 0 8 15,-1 0 -4 -15,0 0 -4 16,-4 0 4 -16,-1 -4 -4 16,-5 4 0 -16,5 -4 8 0,0 0 -4 0,-5 0 -20 0,0 0 8 15,0 0 -4 -15,0 0 4 0,-5 0 -44 0,0 -4 24 16,5 4 -36 -16,-5 0 32 15,5 0 -112 -15,-6 0 80 16,6 0 -448 -16,-10 4 284 16,0 4 88 -16,-6 4 92 31</inkml:trace>
    </iact:actionData>
  </iact:action>
  <iact:action type="add" startTime="55465">
    <iact:property name="dataType"/>
    <iact:actionData xml:id="d7">
      <inkml:trace xmlns:inkml="http://www.w3.org/2003/InkML" xml:id="stk7" contextRef="#ctx0" brushRef="#br0">27564 9491 612 0,'-10'-16'228'16,"15"8"-180"-16,16 -4 -12 0,-16 8 116 16,6 0 -92 -16,-1 -8 72 0,0 4 -76 0,1 -4 76 14,-6 0 -76 -14,0 0 60 16,0 4 -64 -16,0 0 48 0,11 4 -56 0,-11 4 -4 16,5 4 -24 -16,1 4 8 15,4 8 -16 -15,1 4 16 16,-1 8 -16 -1,1 8 -4 1,-1 4 0 -16,6 4 12 16,0 -4 -8 -16,-6 -4 -12 15,1 -4 0 -15,-1 -8 40 16,11 -16 92 -16,0 -12 -68 16,15 -20 -8 -16,16 -20 -32 15,16 -8 -8 -15,15 -20 -4 16,5 -16 -24 -16,0 -16 8 15,-10 0 -100 -15,-1 8 56 16,1 12 -532 -16,0 8 324 16,-6 12 108 -16,-9 -4 104 31</inkml:trace>
    </iact:actionData>
  </iact:action>
  <iact:action type="add" startTime="56905">
    <iact:property name="dataType"/>
    <iact:actionData xml:id="d8">
      <inkml:trace xmlns:inkml="http://www.w3.org/2003/InkML" xml:id="stk8" contextRef="#ctx0" brushRef="#br0">28066 15239 508 0,'0'-4'188'16,"11"4"-148"-16,-1 -4 -8 0,-5 4 60 15,5 -4 -56 -15,-4 4 56 0,-1 0 -52 0,0 0 128 16,-5 -4 -92 -16,0 4 116 0,0 0 -112 0,0 0 100 15,0 0 -100 -15,0 0 20 0,0 0 -60 0,0 0 -4 16,5 8 -24 -16,0 0 12 0,6 0 -16 0,-1 8 -12 47,6 0 0 -16,4 8 4 -31,1 4 0 0,5 4 8 16,0 0 -4 3,0 -4 8 -19,-1 0 -8 0,-4 -4 8 16,0 -4 -8 -16,-1 -4 24 16,1 -4 -16 -16,-5 -4 40 15,-6 0 -28 -15,6 -8 20 16,-1 0 -24 -16,1 -8 0 0,-1 -4 -12 16,6 -4 28 -16,-1 -4 -20 0,6 -12 32 31,-5 -4 -32 -31,5 -12 20 15,5 -12 -20 -15,5 -12 8 0,6 -12 -12 16,4 0 -8 -16,6 0 0 16,0 0 -16 -16,-1 0 8 15,1 -4 -68 -15,-5 0 40 16,4 8 -68 -16,-4 4 60 16,-1 8 -140 -16,1 8 100 15,0 8 -596 -15,4 0 372 16,1 4 124 -16,0 -8 116 31</inkml:trace>
    </iact:actionData>
  </iact:action>
  <iact:action type="add" startTime="69438">
    <iact:property name="dataType"/>
    <iact:actionData xml:id="d9">
      <inkml:trace xmlns:inkml="http://www.w3.org/2003/InkML" xml:id="stk9" contextRef="#ctx0" brushRef="#br0">27802 11003 820 0,'-31'4'304'16,"21"-8"-236"-16,0 0 -20 0,5 4 96 0,-1 -4 -88 15,1 0 48 -15,5 -4 -60 0,-5 0 4 0,0 0 -32 16,0 -4 8 -16,-1 4 -12 0,6 0 36 16,0 4 -24 -16,6 0 4 0,-6 4 -16 0,5 4 20 0,10 8 -20 15,1 4 -4 1,5 8 -4 0,-6 0 -24 -1,6 8 12 1,5 0 -32 -1,0 0 24 -15,-1 -4 -12 0,1 0 16 16,0 -4 8 -16,5 0 4 16,0 -8 8 -16,0 -4 -4 15,5 -8 32 -15,1 -4 -20 16,4 -8 48 -16,11 -8 -36 16,-1 -20 28 -16,17 -12 -28 15,-6 -8 -16 -15,5 -16 -8 16,5 -8 -4 -16,16 -8 0 15,11 -16 -72 -15,15 -16 40 16,-6 4 -428 -16,6 4 256 0,0 -12 84 16,-6 -4 80 -16</inkml:trace>
    </iact:actionData>
  </iact:action>
  <iact:action type="add" startTime="70728">
    <iact:property name="dataType"/>
    <iact:actionData xml:id="d10">
      <inkml:trace xmlns:inkml="http://www.w3.org/2003/InkML" xml:id="stk10" contextRef="#ctx0" brushRef="#br0">27513 19287 1100 0,'-31'12'408'16,"31"-12"-316"-16,0 0 -28 0,0 0 64 0,0 0 -84 0,0 0 0 15,0 0 -28 -15,0 0 40 0,0 0 -28 0,0 0 48 16,5 8 -44 -16,0 4 -8 0,5 8 -12 16,1 0 -20 -1,9 16 4 1,1 0 -4 -16,0 8 0 15,0 4 -12 -15,-1 8 12 47,1 0 -4 -47,10 -4 4 0,-16 -4 0 0,1 -8 0 0,-6 -4 16 0,6 -8 -4 0,-1 0 -20 16,-4 -8 8 -16,-1 -4 -4 16,6 -8 4 -16,-6 4 24 0,0 -12 -8 31,6 -4 40 -31,4 -8 -24 15,1 -12 12 -15,5 -16 -20 0,10 -20 0 16,11 0 -8 -16,10 -8 -8 16,15 -8 4 -16,16 -8 -4 15,5 -24 0 -15,5 -16 0 47,16 -4 0 -47,16 -8 -88 0,9 -20 48 0,-15 12 -1084 0,-5 8 616 47</inkml:trace>
    </iact:actionData>
  </iact:action>
  <iact:action type="add" startTime="82732">
    <iact:property name="dataType"/>
    <iact:actionData xml:id="d11">
      <inkml:trace xmlns:inkml="http://www.w3.org/2003/InkML" xml:id="stk11" contextRef="#ctx0" brushRef="#br0">23090 22339 340 0,'-5'8'128'16,"5"-8"-100"-16,-6 0 -8 0,6 0 -28 0,0 8 0 19,0 -8 -4 -19,0 0 4 0,-5 0 76 0,5 0 -36 0,0 4 136 0,0 -4 -92 0,-5 0 36 0,5 0 -68 16,-5 0 4 -16,5 0 -32 0,0 0 80 0,0 0 -52 15,-5 8 56 -15,5 -8 -56 16,0 0 84 -16,-5 8 -72 0,5 -4 44 0,-6 -4 -60 15,6 0 40 -15,0 0 -44 16,0 8 24 -16,6 -8 -32 0,-6 12 0 16,5 -12 -16 -1,0 8 12 -15,0 4 -16 32,-5 -12 24 -17,5 8 -20 -15,0 -8 24 0,6 8 -24 16,-1 -4 4 -16,6 -4 -8 31,-1 0 12 -31,6 0 -12 16,0 0 -4 -1,-1 8 0 -15,6 -8 -4 16,0 0 0 -16,0 8 -12 16,0 -8 8 -16,5 0 4 15,0 0 0 -15,0 0 0 16,0 -8 0 -16,5 8 8 15,0 0 -4 1,1 0 -4 -16,-6 0 4 0,0 0 -16 16,-6 0 8 -16,1 0 12 15,5 8 -4 -15,0 -8 -12 16,-5 4 4 -16,5 -4 4 16,0 0 0 -16,-5 0 0 15,0 0 0 -15,0 4 0 16,5 0 0 -16,0 -4 0 15,0 12 0 -15,5 -4 8 16,0 0 -4 -16,1 0 -4 16,-1 4 4 -16,0 0 -4 15,0 -4 0 -15,1 0 -12 16,-1 -4 8 -16,5 4 4 20,-5 -8 0 -20,1 0 0 15,-6 0 0 -15,5 0 8 0,-5 0 -4 16,0 8 -4 -16,0 -4 4 15,-5 -4 4 -15,0 0 -4 16,0 8 -12 -16,-1 -8 4 16,1 8 4 -16,-5 -4 0 15,0 4 0 -15,-1 4 0 16,1 -12 0 -16,0 8 0 16,-1 -8 0 -16,6 8 0 15,-5 -4 0 -15,5 -4 0 16,0 0 -12 -16,0 0 8 15,-1 0 -4 -15,1 0 0 16,0 0 8 -16,5 0 0 16,-5 0 -12 -16,5 -4 8 0,-5 4 12 31,5 0 -4 -31,0 0 -4 0,0 0 4 0,-5 -8 -4 16,0 8 0 -16,0 0 -12 15,0 -8 8 -15,-1 8 4 16,1 0 0 -16,0 0 0 15,-5 0 0 -15,5 0 8 16,-6 0 -4 -16,6 0 -12 16,0 0 4 -16,0 0 4 15,5 0 0 -15,0 0 0 16,0 0 0 -16,5 0 0 0,1 0 0 31,4 0 0 -31,-5 0 0 0,0 0 -12 0,6 0 8 16,-6 0 -4 -16,-5 -4 0 15,5 4 8 -15,-5 0 0 16,0 0 0 -16,-5 -8 0 16,5 8 0 -16,-5 0 0 15,0 0 8 -15,-5 0 -4 16,4 0 -4 -16,1 0 4 30,0 0 -4 -30,0 0 8 0,-10 0 -4 16,4 0 -12 -16,1 0 4 15,0 -8 4 -15,-6 8 0 16,1 0 -12 -16,-1 0 8 0,1 0 12 16,-6 -4 -4 -16,0 -4 -20 0,1 8 8 0,-1 -8 -40 15,0 4 28 -15,1 -4 -388 16,-6 -4 224 -16,-5 -8 76 16,0 -8 72 -1</inkml:trace>
    </iact:actionData>
  </iact:action>
  <iact:action type="add" startTime="89286">
    <iact:property name="dataType"/>
    <iact:actionData xml:id="d12">
      <inkml:trace xmlns:inkml="http://www.w3.org/2003/InkML" xml:id="stk12" contextRef="#ctx0" brushRef="#br0">30275 22367 548 0,'-5'-8'204'16,"-5"8"-156"-16,-1 -12 -16 0,11 12 60 15,-5 -8 -56 -15,0 8 32 0,0 0 -40 0,0 0 60 0,-6 0 -48 0,1 0 80 16,5 0 -68 -16,-6 0 16 15,1 8 -36 -15,0 -8 -12 0,4 8 -12 16,-4 -8 -8 -16,0 0 4 16,-1 4 40 -16,1 -4 -24 15,0 8 68 -15,-1 -8 -48 16,1 8 72 -16,5 -4 -64 16,-5 -4 20 -16,-1 8 -40 15,1 0 52 -15,5 -4 -44 0,0 4 28 31,-1 -8 -36 -31,1 8 16 0,5 -8 -24 0,0 4 -8 0,0 4 -8 0,0 -8 12 16,5 0 -8 -16,6 12 16 16,-6 -12 -16 -16,16 8 -4 31,-1 -8 8 -15,6 0 -8 15,-5 0 -4 -31,5 0 4 0,0 0 4 15,-1 0 -4 -15,6 -8 -4 16,6 8 4 0,-1 0 -16 -16,5 0 8 15,6 -4 12 -15,5 4 -4 16,-6 0 8 -16,6 0 -8 31,-6 0 8 -31,6 -8 -8 16,-11 8 8 -16,1 0 -8 0,-6 -8 8 0,5 8 -8 0,-4 0 -12 15,-6 0 4 -15,0 0 20 16,0 8 -8 -16,-5 -8 -12 16,0 12 0 -16,-1 -4 12 15,12 0 -4 -15,-6 -4 -4 16,0 0 4 -16,5 0 12 16,0 -4 -8 -16,0 0 -12 15,6 0 0 -15,-1 0 20 16,0 0 -8 -16,1 0 -4 15,-1 0 0 -15,1 0 -4 16,-1 0 0 -16,-5 0 8 16,6 -4 -4 -16,-1 0 -20 15,0 0 8 -15,-4 -4 12 0,4 8 0 16,-5 -8 8 -16,6 8 -8 16,4 -4 -12 -16,1 4 4 15,-1 0 4 -15,1 0 0 16,-1 0 8 -16,1 0 -4 15,-1 0 -4 -15,1 0 4 16,-6 0 -16 -16,1 0 8 31,-6 0 12 -31,0 4 -4 16,0 -4 -4 -16,1 0 4 0,-6 8 -16 0,0 -8 8 16,0 8 4 -16,0 -4 0 15,-5 0 0 -15,-1 0 0 0,1 -4 -12 31,5 0 8 -31,0 0 12 0,6 8 -4 16,-1 -8 -12 -16,0 0 4 0,0 0 -16 16,0 0 12 -16,1 0 -4 15,-1 0 4 -15,0 -8 -12 16,6 4 12 -16,-6 -4 -32 16,-5 0 24 -16,0 -4 -40 31,-5 -4 36 -31,0 4 -116 15,-1 4 76 -15,-4 -4 -212 0,0 0 152 0,-6 -4 48 0,6 4 44 32</inkml:trace>
    </iact:actionData>
  </iact:action>
  <iact:action type="add" startTime="89287">
    <iact:property name="dataType"/>
    <iact:actionData xml:id="d13">
      <inkml:trace xmlns:inkml="http://www.w3.org/2003/InkML" xml:id="stk13" contextRef="#ctx0" brushRef="#brinv">0 0 2048 0</inkml:trace>
    </iact:actionData>
  </iact:action>
  <iact:action type="add" startTime="89288">
    <iact:property name="dataType"/>
    <iact:actionData xml:id="d14">
      <inkml:trace xmlns:inkml="http://www.w3.org/2003/InkML" xml:id="stk14" contextRef="#ctx0" brushRef="#brinv">36180 22675 2048 0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628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8-01-08T19:21:12.175Z"/>
    </inkml:context>
    <inkml:brush xml:id="br0">
      <inkml:brushProperty name="width" value="0.07182" units="cm"/>
      <inkml:brushProperty name="height" value="0.07182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7280">
    <iact:property name="dataType"/>
    <iact:actionData xml:id="d0">
      <inkml:trace xmlns:inkml="http://www.w3.org/2003/InkML" xml:id="stk0" contextRef="#ctx0" brushRef="#br0">908 8803 632 0,'-11'-4'236'31,"6"0"-184"-31,5 4 -16 0,0 -4 116 0,0 -4 -48 16,5 -4 -48 -16,0 0 -44 0,1 0 -12 15,4 -4 0 -15,0 0 0 16,6 -4 0 -16,-1 0 0 0,6 -4 0 16,5 -4 0 -16,0 0 0 15,5 0 0 -15,5 0 24 16,0 0 -12 0,0 4 40 -16,0 0 -28 15,6 8 -4 -15,-1 4 -12 16,1 4 -16 -16,-1 4 4 15,11 0 20 -15,5 4 -8 16,-1 0 -12 -16,12 4 0 16,4 0 40 -16,6 0 -24 15,-1 0 36 -15,1 0 -32 16,-6 0 12 -16,0 -4 -16 0,1 0 -8 16,4 0 0 -16,6 0 -48 15,0 0 24 -15,0 4 -372 16,-1 8 216 -16,-20 4 64 15,-15 0 72 -15</inkml:trace>
    </iact:actionData>
  </iact:action>
  <iact:action type="add" startTime="18238">
    <iact:property name="dataType"/>
    <iact:actionData xml:id="d1">
      <inkml:trace xmlns:inkml="http://www.w3.org/2003/InkML" xml:id="stk1" contextRef="#ctx0" brushRef="#br0">1083 9995 464 0,'-10'4'176'15,"0"0"-140"-15,-6 4 -8 0,6 -4 152 16,-1 0 -104 -16,-4 0 96 0,-1 0 -104 0,1 0 48 31,5 0 -72 -31,-11 0 40 0,5 0 -48 0,6 0 52 0,5 0 -52 0,-5 -4 56 16,4 0 -56 -16,1 0 0 0,5 0 -20 29,0 0 52 -29,5 0 -40 0,11 0 8 0,-6 0 -24 32,16 4 12 -17,0 -4 -16 1,5 0 16 -16,10 0 -16 16,1 0 4 -1,9 -4 -4 -15,-4 4 28 16,5 -4 -20 -16,-6 4 4 15,6 0 -12 -15,0 0 4 0,10 4 -8 16,0 0 -12 -16,5 4 4 31,0 -4 12 -31,0 4 -4 16,-5 0 -4 -16,0 -4 4 0,-5 4 -4 0,0 -4 0 16,-5 4 0 -16,-6 0 0 15,-4 0 8 -15,-6 -4 -4 31,0 4 -28 -31,-5 -4 12 0,-5 4 -20 0,0 -8 16 16,-5 4 -16 -16,-1 -4 16 16,1 4 -60 -16,0 -4 40 15,-1 0 -116 -15,1 0 88 16,0 0 -220 -16,5 -4 160 16,-1 -4 48 -16,-4 -8 48 31</inkml:trace>
    </iact:actionData>
  </iact:action>
  <iact:action type="add" startTime="29888">
    <iact:property name="dataType"/>
    <iact:actionData xml:id="d2">
      <inkml:trace xmlns:inkml="http://www.w3.org/2003/InkML" xml:id="stk2" contextRef="#ctx0" brushRef="#br0">20220 11319 632 0,'-11'16'236'16,"-4"-12"-184"-16,-1 -4 -16 0,16 0 36 0,-5 8 -48 16,0 -4 16 -16,-5 0 -24 0,-1 -4 -36 0,1 0 12 15,0 -4 -8 -15,-1 0 8 16,1 4 44 -16,0 0 -24 0,-1 0 96 15,6 0 -60 -15,0 0 40 0,0 0 -52 0,5 0 24 16,0 0 -32 -16,5 0 -28 0,5 0 0 0,6 0 0 16,-1 0 0 15,6 4 0 -15,5 0 0 -16,-6 4 0 15,6 0 0 -15,0 -4 0 16,0 0 0 -16,0 0 0 31,-5 0 0 -31,4 -4 8 0,-4 4 -4 0,0 -4 -12 16,-6 0 4 -16,1 0 4 31,-6 0 0 -31,-5 0 16 0,0 0 -8 0,1 0 4 16,-6 -4 -4 -16,-6 0 -16 0,-4 -4 4 0,0 -4 12 0,-1 0 -4 31,-9 0 8 -31,-1 0 -8 31,0 0 8 -31,-4 0 -8 0,-6 0 -4 0,-6 0 4 16,1 0 -4 -1,-5 0 0 -15,-1 4 8 32,1 0 -4 -32,5 0 24 15,0 4 -16 -15,5 0 4 0,5 0 -8 0,0 4 20 16,5 0 -16 -16,6 0 24 15,4 -4 -24 -15,6 4 -4 16,5 0 -4 -16,0 0 4 16,5 0 -4 -16,6 0 -12 0,9 0 4 15,6 0 20 -15,5 4 -8 0,5 0 -4 16,1 0 0 0,-1 0 4 -16,-5 0 -4 31,5 0 8 -31,-5 0 -8 0,-5 -4 -4 0,-5 0 4 15,-6 0 -4 -15,1 4 0 0,-11 -4 16 32,0 0 -8 -32,-5 0 32 0,-5 -4 -24 0,0 0 12 15,-11 -4 -16 -15,-5 0 -8 16,-10 0 0 0,-5 0 -4 -1,-10 0 0 -15,-6 4 -12 0,-5 0 8 0,0 4 -4 31,0 0 0 -31,6 0 16 0,4 0 -4 32,1 4 -12 -32,9 0 4 0,6 0 12 0,6 0 -4 0,-1 0 8 15,0 0 -8 -15,10 -4 8 16,6 0 -8 -16,10 4 -4 0,0 -4 -16 0,10 4 8 31,1 0 4 -31,4 0 4 16,6 0 0 -16,5 0 0 15,10 0 8 1,5 0 -4 -16,6 0 32 16,4 0 -20 -16,6 0 4 15,0 0 -12 -15,0 -4 4 16,0 0 -8 -16,-5 0 -12 0,-1 0 4 16,-9 -4 -24 -16,-1 0 16 15,-5 0 -40 -15,-5 0 32 31,-5 0 -108 -31,-5 4 72 16,-6 -4 -160 -16,1 4 120 0,-6 0 48 0,-10 0 32 16</inkml:trace>
    </iact:actionData>
  </iact:action>
  <iact:action type="add" startTime="31125">
    <iact:property name="dataType"/>
    <iact:actionData xml:id="d3">
      <inkml:trace xmlns:inkml="http://www.w3.org/2003/InkML" xml:id="stk3" contextRef="#ctx0" brushRef="#br0">19801 10987 788 0,'-5'0'292'15,"5"4"-228"-15,-6 -4 -16 0,6 0 0 0,0 0 -36 0,0 0 4 16,0 0 -8 -16,-5 4 -8 0,0 -4 4 0,0 4 20 16,-5 4 -12 -16,-6 0 24 15,6 4 -24 -15,-6 0 -4 0,-4 4 -4 16,-1 4 -4 -1,0 4 0 -15,1 0 0 16,-1 8 0 0,0 -8 0 -16,6 0 0 15,-1 0 8 -15,1 -4 -4 16,4 -4 32 -16,11 0 -20 31,-5 -4 12 -31,10 0 -16 0,0 0 -8 0,6 0 0 0,4 4 -4 16,6 0 0 -16,5 4 0 15,5 -4 0 -15,5 0 0 32,5 0 0 -17,6 -4 32 -15,5 0 -16 0,-1 -4 4 0,6 -4 -12 0,-5 -4 -52 16,-6 -4 28 -16,1 0 -164 16,-6 -4 100 -16,1 -8 32 15,-11 -4 36 -15</inkml:trace>
    </iact:actionData>
  </iact:action>
  <iact:action type="add" startTime="38714">
    <iact:property name="dataType"/>
    <iact:actionData xml:id="d4">
      <inkml:trace xmlns:inkml="http://www.w3.org/2003/InkML" xml:id="stk4" contextRef="#ctx0" brushRef="#br0">75 235 364 0,'-5'0'132'16,"5"4"-100"-16,0 -8 -12 0,0 4 -8 0,0 -4 -12 16,0 0 8 -16,0 0 -4 0,5 0 8 0,-5 0 -8 15,0 0 32 -15,0 0 -20 0,0 0 84 0,0 0 -56 16,0 0 32 -16,0 0 -44 0,-5 0 68 0,0 0 -52 0,0 4 44 16,5 -4 -52 -16,0 0 84 0,0 4 -68 15,0 0 -8 -15,0 0 -32 0,-6 0 24 0,6 0 -24 16,0 0 32 -16,0 0 -32 0,0 0 -4 0,0 0 -8 15,0 0 4 -15,0 0 -4 0,6 0 16 0,4 4 -12 0,0 -4 4 0,6 4 -4 110,4 -4 20 -95,6 0 -16 -15,0 -4 -4 16,0 4 -4 -16,0 -4 20 16,5 4 -12 -16,5 0 4 15,-5 0 -8 -15,5 0 -8 16,-10 4 4 -16,5 0 -4 16,0 0 0 -16,-5 -4 0 15,0 4 0 -15,10 0 0 16,-15 0 0 -16,5 0 8 15,0 0 -4 -15,-1 -4 -12 16,1 4 4 -16,-5 0 12 16,10 0 -4 -16,-10 0 -4 15,4 0 4 -15,1 0 -16 16,5 0 8 -16,0 -4 20 16,0 4 -8 -16,6 -4 -4 15,-1 0 0 -15,0 0 4 0,-5 0 -4 31,5 0 8 -31,0 0 -8 0,1 4 8 0,-6 0 -8 16,0 0 -4 -16,0 0 4 16,-6 0 -4 -16,7 -4 0 15,-7 0 8 -15,1 4 -4 16,0 -4 -12 -16,-5 4 4 19,-6 -4 40 -19,16 0 4 31,-10 0 -20 -31,-6 0 8 0,1 0 -16 0,0 0 12 15,-1 0 -16 -15,1 0 -4 16,4 -4 0 -16,-4 4 -4 16,-1 0 0 -16,1 -4 8 0,-6 0 -4 15,0 0 -20 -15,1 4 8 0,-1 0 -24 16,-5 0 20 -16,6 0 -92 16,-6 0 56 -16,0 -4 -128 15,0 0 100 -15,0 0 36 0,6 4 28 0</inkml:trace>
    </iact:actionData>
  </iact:action>
  <iact:action type="add" startTime="46528">
    <iact:property name="dataType"/>
    <iact:actionData xml:id="d5">
      <inkml:trace xmlns:inkml="http://www.w3.org/2003/InkML" xml:id="stk5" contextRef="#ctx0" brushRef="#br0">15364 67 332 0,'0'0'120'16,"0"-4"-92"-16,-5 4 -8 0,5 0 80 0,0 0 -60 0,0 0 52 15,0 0 -52 -15,0 0 40 16,0 0 -44 -16,0 0 8 0,0 0 -28 0,0 -4 0 15,-5 4 -8 -15,0 -4 20 0,0 0 -16 0,0 4 24 16,-1 0 -24 -16,-4 0 -4 21,0 -4 -4 -21,-1 4 4 15,1 0 -4 -15,0 0 -4 16,-6 0 4 0,6 0 -16 -16,0 4 8 15,-1 -4 -4 -15,1 0 0 0,0 4 8 16,-1 0 0 -16,1 -4 8 15,-6 4 -4 -15,6 0 -12 16,0 0 4 -16,-1 0 12 16,1 4 -4 -16,0 -4 -12 31,-1 -4 4 -31,1 4 40 0,5 0 -24 0,0 -4 80 31,-1 0 -56 -31,1 0 40 0,5 0 -44 0,-5 0 -8 16,5 0 -16 -16,0 0 4 0,0 0 -8 0,0 0 8 0,0 0 -8 0,5 0 -4 0,6 0 4 0,-1 4 -16 15,0 -4 8 -15,1 0 -4 63,-1 4 0 -63,5 -4 24 16,1 8 -8 -16,0 -4 -20 0,4 0 4 15,6 -4 12 1,0 0 0 -16,5 0 8 31,-5 0 -8 -31,5 0 -4 16,0 0 4 -16,0 -4 -16 0,5 4 8 15,0 -4 4 -15,0 4 0 16,-5 -4 0 -16,0 0 0 16,0 0 8 -16,1 0 -4 31,4 0 -4 -31,0 0 4 0,0 0 -4 0,0 4 0 15,0 -4 0 -15,1 4 0 16,-1 -4 0 -16,0 4 0 0,0 0 0 16,0 0 0 -16,1 0 -12 19,-1 0 8 -19,5 0 4 16,-10 4 0 -16,0 0 0 0,0 0 0 0,-5 -4 0 15,0 0 0 -15,-5 0 0 16,5 0 0 -16,-6 0 0 31,6 0 8 -31,-5 8 -4 0,-1 -4 -12 0,6 0 4 16,-10 0 4 -16,10 0 -12 31,-6 0 8 -31,6 0 12 0,-5 0 -4 16,0 0 -4 -16,-1 0 4 15,6 0 -4 -15,0 4 0 16,0 -8 0 -16,0 4 0 15,-1 0 8 -15,1 0 -4 16,0 0 8 -16,0 0 -8 16,0 0 16 -16,0 0 -12 15,0 0 -12 -15,-1 4 0 16,1 -4 20 -16,0 0 -8 16,0 -4 4 -16,0 0 -4 15,0 0 4 -15,-6 -4 -8 16,1 4 -4 -16,5 0 4 0,-5 0 -4 15,-1 4 0 -15,6 -4 0 16,-5 4 0 -16,0 0 0 16,4 0 0 -16,-4 -4 0 15,5 0 0 -15,-5 4 0 16,4 -4 0 -16,-4 0 0 16,5 0 0 -16,-5 4 -12 15,-1 -4 8 -15,1 0 4 16,0 4 0 -16,-1 -4 0 15,1 4 0 -15,0 -4 8 16,-6 0 -4 -16,1 0 -12 16,-1 4 4 -16,1 -4 4 0,-1 4 0 0,1 -4 0 31,-6 0 0 -31,0 0 8 0,1 4 -4 0,4 -4 -4 30,1 0 4 -30,-1 -4 4 15,1 4 -4 -15,-1 -4 -4 16,1 4 4 -16,-1 -4 -16 15,1 4 8 -15,-1 -4 4 16,1 0 0 -16,-6 4 -20 16,1 -4 12 -16,-1 4 -32 0,-5 -4 24 15,0 0 -100 -15,0 0 64 0,-5 0 -564 16,0 -4 336 -16,-10 0 120 16</inkml:trace>
    </iact:actionData>
  </iact:action>
  <iact:action type="add" startTime="53911">
    <iact:property name="dataType"/>
    <iact:actionData xml:id="d6">
      <inkml:trace xmlns:inkml="http://www.w3.org/2003/InkML" xml:id="stk6" contextRef="#ctx0" brushRef="#br0">18798 215 156 0,'0'0'56'16,"10"-8"-44"-16,-15 12 -4 0,5 -4 52 15,0 0 -36 -15,0 0 60 16,-5 0 -48 -16,-6 -4 64 0,6 4 -60 0,-5 -8 -8 15,-6 4 -20 -15,1 4 -20 0,5 0 4 16,-16 0 4 15,0 0 8 -31,0 4 -4 0,0 0 76 16,-5 0 -44 -16,0 0 76 16,5 0 -64 -16,6 0 44 15,-1 0 -52 -15,0 -4 8 16,6 0 -32 -1,4 0 20 -15,6 0 -24 0,0 0 32 0,0 0 -28 16,5 0 48 -16,0 0 -36 0,0 0 -4 0,10 4 -16 16,6 -4 48 -16,-1 4 -32 15,6 0 0 1,5 0 -16 -16,0 0 12 16,-1 0 -12 -16,1 -4 16 15,0 4 -16 -15,10 -4 4 16,0 0 -4 -1,1 0 -8 -15,-1 0 4 16,5 0 4 -16,6 0 -4 31,4 0 -12 -31,1 0 4 0,5 -4 12 0,0 4 -4 16,0 0 -4 -16,0 0 4 16,-6 0 -16 -16,1 0 8 15,-11 0 12 -15,1 0 -4 16,-6 0 -12 -16,-10 -4 4 15,5 4 12 -15,-16 0 -4 16,1 -4 -12 -16,-16 4 4 0,0 0 -24 16,0 0 16 -16,0 0 -4 31,-5 4 8 -31,-6 0 0 0,-4 0 0 0,-11 -4 0 16,0 4 0 -16,-5 -4 8 15,-5 4 0 -15,-5 -4 -36 16,-11 4 20 -16,0 0 -28 15,-5 4 24 -15,0 -4 8 16,1 0 12 -16,-1 4 0 16,0 -4 0 -16,5 0 0 15,0 0 0 -15,1 -4 0 16,4 0 0 -16,1 4 8 16,4 -4 -4 -1,6 0 -12 -15,0 0 4 0,5 0 12 0,0 0 -4 16,0 0 -4 -16,5 0 4 31,5 0 4 -31,6 4 -4 0,-1 0 -12 0,6 0 4 16,5 -4 -4 -16,0 0 0 0,5 0 8 0,0 0 0 15,10 0 -20 -15,11 0 12 16,10 0 -4 0,10 0 4 -1,6 0 -12 -15,9 0 12 16,1 -4 20 -16,10 0 -4 15,6 0 -12 -15,10 0 0 16,-1 0 12 -16,6 0 -4 16,-5 4 -12 -16,-5 0 4 15,-6 0 -4 -15,0 0 0 16,-15 -4 -124 -16,-5 0 72 0,0 4 24 16,-11 -4 24 -16</inkml:trace>
    </iact:actionData>
  </iact:action>
  <iact:action type="add" startTime="61474">
    <iact:property name="dataType"/>
    <iact:actionData xml:id="d7">
      <inkml:trace xmlns:inkml="http://www.w3.org/2003/InkML" xml:id="stk7" contextRef="#ctx0" brushRef="#br0">28953 207 92 0,'15'-16'32'16,"-10"4"-24"-16,6 4 0 0,-1 4 64 15,-5 -4 -40 -15,6 0 4 0,-6 -4 -20 0,5 4 8 16,0 -4 -16 -16,1 8 84 16,-6 -4 -48 -16,0 4 128 0,-5 0 -96 15,0 4 60 -15,0 0 -76 0,5 0 20 0,-5 0 -48 16,5 4 0 -16,1 4 -20 15,4 -4 12 -15,0 4 -16 16,1 -4 24 0,-1 4 -20 -1,6 0 48 -15,-1 0 -32 16,6 -4 28 -16,5 4 -28 16,-1 -4 28 -16,6 0 -32 15,6 -4 32 1,4 0 -32 -16,11 0 20 15,5 0 -24 -15,-1 0 8 16,1 0 -16 -16,0 -4 12 16,10 4 -16 -16,-10 0 -4 15,0 -4 0 -15,0 4 -4 16,5 -4 0 -16,0 4 0 16,5 0 0 -16,1 0 0 19,4 0 0 -19,-5 0 8 16,-5 4 -4 -16,0 0 -4 0,-5 0 4 15,0 0 -4 -15,0 4 0 16,-5 -4 0 -16,-1 0 0 16,6 -4 0 -16,0 4 0 15,5 -4 -12 -15,-5 4 8 16,-5 0 4 -16,-6 0 0 16,-4 0 0 -16,-6 0 0 15,-5 0 0 -15,-5 0 0 16,-6 -4 0 -16,-4 4 0 15,-6 0 16 -15,-10 -4 -8 16,0 0 16 -16,-5 0 -16 16,-5 0 16 -16,-11 -4 -16 0,-5 4 -4 15,-10 0 0 1,-5 0 12 -16,-6 0 -8 0,-5 4 -4 16,1 -4 0 -16,-1 0 4 15,-5 0 -4 -15,0 0 -4 31,-15 -4 4 -31,-6 0 -4 0,-4 4 0 0,-6 0 0 16,0 0 0 -16,0 4 0 16,0 0 0 -16,5 -4 8 15,6 0 -4 -15,-6 0 -12 16,-5 0 4 -16,0 0 4 16,-5 0 0 -16,10 0 0 0,6 0 0 15,4 0 0 -15,6 4 0 16,5 -4 0 -16,5 0 0 31,0 0 0 -31,0 4 0 0,6 -4 -12 0,4 0 8 16,1 0 20 -16,9 0 -8 15,6 0 -20 -15,0 0 4 16,11 0 4 -16,4 0 4 16,1 0 -12 -16,4 4 8 0,6 -4 -16 15,5 0 12 -15,11 4 12 15,9 4 0 -15,6 0 -4 15,5 0 4 -15,0 0 -4 16,16 0 0 0,-1 0 8 -16,6 -4 -4 15,5 0 8 -15,15 -4 -8 16,16 0 -12 -16,10 0 4 16,1 0 28 -16,-1 4 -12 31,0 0 -12 -31,-5 -4 -4 0,5 0 4 0,11 0 0 0,5 4 -12 15,5 0 8 -15,-11 0 4 16,1 0 0 -16,-6 -4 -20 16,6 0 12 -16,-6 0 -40 31,6 0 28 -31,-11 4 -48 16,-10 8 40 -16,-5 -4 -160 0,-6 0 104 0,-4 0 36 15,-1 0 32 -15</inkml:trace>
    </iact:actionData>
  </iact:action>
  <iact:action type="add" startTime="61475">
    <iact:property name="dataType"/>
    <iact:actionData xml:id="d8">
      <inkml:trace xmlns:inkml="http://www.w3.org/2003/InkML" xml:id="stk8" contextRef="#ctx0" brushRef="#brinv">0 0 2048 0</inkml:trace>
    </iact:actionData>
  </iact:action>
  <iact:action type="add" startTime="61476">
    <iact:property name="dataType"/>
    <iact:actionData xml:id="d9">
      <inkml:trace xmlns:inkml="http://www.w3.org/2003/InkML" xml:id="stk9" contextRef="#ctx0" brushRef="#brinv">31349 11511 2048 0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25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8-01-08T19:30:01.310Z"/>
    </inkml:context>
    <inkml:brush xml:id="br0">
      <inkml:brushProperty name="width" value="0.07182" units="cm"/>
      <inkml:brushProperty name="height" value="0.07182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3863">
    <iact:property name="dataType"/>
    <iact:actionData xml:id="d0">
      <inkml:trace xmlns:inkml="http://www.w3.org/2003/InkML" xml:id="stk0" contextRef="#ctx0" brushRef="#br0">134 167 364 0,'-12'0'132'16,"8"-4"-100"-16,0 0 -12 0,4 4 -20 0,-4 -4 -4 0,0 -4 4 16,4 0 0 -16,0 0 16 0,-12 -4 -8 0,8 4 4 15,0 4 -4 -15,-4 -4 72 16,0 4 -44 -16,0 0 56 15,0 0 -52 -15,4 4 24 16,0 -4 -36 -16,0 0 28 0,4 4 -32 16,0 0 20 -16,0 0 -24 0,0 0 36 0,8 0 -32 0,0 4 12 0,0 0 -20 15,0 0 20 1,0 0 -24 0,8 4 12 -1,0 0 -12 1,4 -4 28 -16,0 4 -24 15,0 -4 -4 -15,4 0 -8 16,4 0 4 0,0 0 -4 -16,4 -4 32 15,4 0 -20 -15,0 0 4 16,4 0 -12 -16,8 0 20 16,-8 -4 -16 -16,4 0 -4 15,-4 0 -4 -15,4 0 12 0,-4 0 -8 16,-4 0 -4 -16,0 4 0 14,-4 0 -16 -14,0 0 8 16,0 0 20 -16,4 0 -8 16,0 4 -12 -16,4 -4 0 15,0 4 12 -15,4 0 -4 16,-8 0 -4 -16,12 0 4 16,-8 0 -4 -16,0 0 0 15,-4 0 -12 -15,-4 0 8 16,4 -4 20 -16,-4 4 -8 15,0 0 -4 -15,0 -4 0 16,0 0 -16 -16,4 0 8 16,4 0 4 -16,4 0 0 0,0 0 0 15,8 0 0 -15,0 0 16 16,0 0 -8 -16,0 -4 -12 16,-8 4 0 -16,4 -4 12 15,-4 0 -4 -15,4 0 -4 16,-4 4 4 -16,0 0 -4 15,0 0 0 -15,4 0 -12 16,0 0 8 -16,0 0 20 16,4 0 -8 -16,-4 0 -4 15,-4 4 0 -15,0 -4 4 16,0 0 -4 -16,-4 0 -4 0,0 0 4 16,-4 0 -16 -16,0 0 8 15,0 0 28 -15,4 0 -12 31,-4 -4 -12 -31,4 4 -4 0,8 -4 20 0,-8 0 -8 16,4 0 16 -16,-4 0 -16 16,0 -4 -4 -16,0 0 0 15,-4 0 4 -15,0 -4 -4 16,4 0 -4 -16,-8 0 4 16,-4 4 -16 -16,-4 4 8 15,0 0 4 -15,-8 4 0 16,0 -4 -20 -16,-4 4 12 15,0 0 -40 -15,-4 0 28 0,0 0 -100 16,-8 0 68 -16,0 0 -608 0,0 8 360 0,0 -12 128 20</inkml:trace>
    </iact:actionData>
  </iact:action>
  <iact:action type="add" startTime="6728">
    <iact:property name="dataType"/>
    <iact:actionData xml:id="d1">
      <inkml:trace xmlns:inkml="http://www.w3.org/2003/InkML" xml:id="stk1" contextRef="#ctx0" brushRef="#br0">386 7803 704 0,'-8'-4'264'15,"12"4"-208"-15,-4 -8 -12 0,0 8 0 0,4 -4 -32 16,0 0 4 -16,0 0 -8 0,0 0 4 0,0 0 -8 16,0 0 52 -16,0 0 -32 0,0 0 96 0,-4 4 -68 15,0 0 28 -15,4 0 -44 0,0 0 12 0,0 0 -28 0,4 4 8 16,4 0 -16 -12,-8 0 0 12,4 0 -4 -16,4 0 4 16,4 0 -8 -1,4 0 32 1,0 0 -20 -16,4 0 20 16,0 0 -20 -16,4 -4 36 15,0 4 -28 1,-4 -4 -12 -16,0 0 -8 15,4 0 4 -15,0 -4 -4 16,4 4 -4 -16,0 -4 4 16,4 0 -16 -16,0 0 8 15,4 0 4 -15,4 -4 0 16,0 4 0 -16,4 0 0 16,4 0 -12 -16,-4 0 8 0,0 0 4 31,0 -4 0 -31,-4 8 0 0,0 -4 0 0,0 0 -20 15,0 -4 12 -15,4 8 4 16,4 0 4 -16,-4 0 16 31,4 0 -8 -31,0 0 -4 0,-4 4 0 16,4 0 -24 -16,0 0 12 16,-4 0 4 -16,0 -4 4 15,-4 0 16 -15,-4 4 -8 16,4 -4 -4 -16,4 0 0 15,4 0 -4 -15,-4 4 0 16,0 -4 8 -16,0 4 -4 0,-4 0 -12 16,0 0 4 -16,-8 0 4 15,-4 4 0 -15,0 -4 8 16,0 0 -4 -16,-4 0 8 0,0 4 -8 16,0 -4 16 -16,0 0 -12 15,0 0 4 -15,0 0 -4 16,0 -4 4 -16,0 4 -8 15,4 0 8 -15,0 0 -8 16,8 4 8 -16,-4 0 -8 20,0 -4 8 -20,4 0 -8 15,-4 4 16 -15,0 0 -12 16,0 0 -4 -16,0 -4 0 16,0 0 12 -16,0 4 -8 15,0 -4 4 -15,0 0 -4 0,4 0 -8 31,4 0 4 -31,4 -4 -16 0,4 4 8 0,4 0 12 16,0 0 -4 -16,0 0 8 16,-4 4 -8 -16,8 0 -4 15,-4 0 4 -15,-8 0 4 16,-4 0 -4 -16,0 -4 8 16,0 4 -8 -16,4 0 32 15,0 -4 -20 -15,0 4 -4 16,0 -4 -8 -16,-4 0 -16 15,4 0 8 -15,-8 -4 12 16,4 0 -4 -16,-12 -4 16 16,4 0 -12 -16,-4 -4 4 15,0 0 -4 -15,0 0 4 0,0 -4 -8 16,4 4 -4 -16,8 0 4 16,-8 0 -4 -16,4 4 0 15,0 0 0 -15,0 4 0 16,0 0 8 -16,-4 0 -4 15,0 0 -4 -15,-4 0 4 16,0 0 -4 -16,0 0 0 16,-8 0 8 -16,-4 0 -4 15,0 0 -20 -15,0 0 8 16,-4 -4 12 -16,-4 4 0 16,0 0 -4 -16,-4 0 4 0,0 0 -48 15,0 0 24 -15,-4 -4 -124 0,-4 0 80 16,0 0 -588 -16,0 0 360 0,-40 -12 112 61</inkml:trace>
    </iact:actionData>
  </iact:action>
  <iact:action type="add" startTime="23020">
    <iact:property name="dataType"/>
    <iact:actionData xml:id="d2">
      <inkml:trace xmlns:inkml="http://www.w3.org/2003/InkML" xml:id="stk2" contextRef="#ctx0" brushRef="#br0">1438 2451 488 0,'8'-8'180'15,"-8"0"-140"-15,8 8 -12 0,-4 -4 4 5,-4 0 -24 -5,0 0 32 0,0 0 -24 0,0 4 32 15,-4 0 -40 -15,0 0 0 0,0 0 -8 0,0 4 0 32,-4 -4 -28 -32,0 8 16 0,-4 -4 -32 15,0 0 28 1,4 0 4 -16,-4 4 12 16,0 0 0 -16,0 0 0 0,0 0 16 15,0 0 -8 -15,0 4 16 16,4 0 -16 -16,0 -4 16 15,0 0 -16 -15,4 0 16 16,4 -4 -16 -16,0 0 16 16,4 0 -16 -16,-4 0 24 0,8 0 -20 0,0 0 4 15,4 0 -8 1,4 -4 12 0,0 0 -12 -1,4 0 4 -15,4 0 -4 16,0 -4 -8 -16,4 4 4 15,4 -4 -4 -15,4 0 0 16,4 0 16 0,8 0 -8 -16,0 0 4 0,0 -4 -4 15,0 4 4 -15,0 0 -8 16,0 0 32 -16,-4 4 -20 16,-4 0 4 -16,4 0 -12 15,-4 0 -8 -15,0 0 4 16,4 0 12 -16,4 0 -8 15,0 0 4 -15,4 0 -4 16,-4 -4 -8 -16,0 4 4 16,-4 -4 -4 -16,0 4 0 15,-8 -4 16 -15,4 4 -8 16,-8 -4 40 -16,0 4 -24 16,0 0 12 -16,0 0 -20 15,4 0 8 -15,0 0 -12 0,4 -4 -8 16,0 4 0 -16,8 0 -4 15,-4 0 0 -15,0 4 0 31,0 0 0 -31,0 0 8 31,0 0 -4 -31,-4 0 -4 0,0 4 4 0,0 0 4 16,0 0 -4 -16,0 -4 8 16,4 0 -8 -16,0 0 8 15,4 4 -8 -15,0 0 8 16,4 0 -8 -16,-4 0 -12 0,0 4 4 15,0 -4 12 -15,-4 0 -4 16,4 0 -4 -16,-4 0 4 16,-4 0 -4 -16,-4 0 0 15,4 -4 16 -15,0 0 -8 16,4 0 4 -16,0 0 -4 16,4 4 -16 -16,0 0 4 15,0 0 4 -15,0 0 0 31,-4 0 0 -31,4 0 0 0,-8 -4 8 0,0 4 -4 16,0 -4 -4 -16,4 0 4 16,4 0 -4 -16,4 0 0 15,8 0 0 -15,0 4 0 16,0 -4 0 -16,0 4 0 16,-4 0 -12 -16,0 -4 8 15,-4 4 4 -15,0 0 0 16,4 -4 0 -16,4 0 0 0,0 0 0 15,4 -4 0 -15,4 0 0 16,-8 0 0 -16,16 0 0 16,-8 0 0 -16,-8 -4 0 15,-4 0 0 -15,-4 0 0 16,0 0 0 -16,4 -4 8 16,4 0 -4 -16,0 0 -4 15,0 0 4 -15,0 0 -4 16,-4 4 0 -16,0 0 0 15,-8 0 0 -15,0 4 0 16,4 0 0 -16,4 4 0 35,0 0 0 -35,4 0 16 0,4 0 -8 16,0 -4 4 -16,-4 0 -4 0,0 0 -8 0,-4 0 4 16,0 -4 -16 -16,8 4 8 15,0 0 12 -15,4 0 -4 16,0 0 8 -16,0 0 -8 15,4 0 8 -15,-8 0 -8 16,-4 4 8 -16,-8 -4 -8 16,4 0 8 -16,0 0 -8 15,4 -4 -4 -15,8 -4 4 16,4 0 4 -16,-4 -4 -4 16,-4 0 -4 -16,0 0 4 15,-4 0 -4 -15,-12 0 0 16,4 -4 0 -16,-4 0 0 0,0 0 0 31,8 0 0 -31,-4 -4 -12 0,4 4 8 0,0 4 20 31,0 0 -8 -31,-8 0 -12 0,-4 8 0 0,0 -4 4 16,0 4 0 -16,-8 0 -12 16,0 0 8 -16,-4 0 12 31,4 -4 -4 -31,-4 4 8 0,0 0 -8 0,-4 4 -4 15,0 -4 4 -15,0 4 -4 16,0 0 0 -16,-8 0 0 16,4 0 0 -16,-4 0 0 0,4 0 0 15,0 0 8 -15,0 0 -4 0,4 0 -12 16,-4 0 4 15,0 0 -4 -31,0 0 0 0,-4 0 8 0,4 4 0 16,-4 0 8 -16,4 -4 -4 15,0 4 -12 -15,-4 -4 4 16,4 4 -4 -16,4 -4 0 16,0 0 8 -16,4 0 0 15,4 0 -12 -15,4 4 8 16,0 4 -4 -16,4 0 0 16,0 4 0 -16,4 4 0 15,-4 0 8 -15,0 0 0 16,0 0 -12 -16,0 0 8 15,4 0 -68 -15,-4 0 40 16,0 0 -56 -16,4 -4 48 0,4 0 -112 16,0 4 88 -16,0 -4 -368 31,0 -4 240 -31,-8 0 84 31</inkml:trace>
    </iact:actionData>
  </iact:action>
  <iact:action type="add" startTime="51857">
    <iact:property name="dataType"/>
    <iact:actionData xml:id="d3">
      <inkml:trace xmlns:inkml="http://www.w3.org/2003/InkML" xml:id="stk3" contextRef="#ctx0" brushRef="#br0">10066 10735 684 0,'-8'4'252'15,"4"-4"-192"-15,8 -8 -20 0,0 8 -4 16,0 -4 -28 -16,0 0 68 0,0 -4 -44 0,0 0 84 16,0 0 -64 -16,0 0 60 15,4 4 -60 -15,0 0 32 0,0 0 -48 16,0 0 52 -16,12 4 36 15,4 0 -64 -15,4 4 -12 32,4 0 -32 -32,4 0 32 15,0 0 -24 1,0 4 12 -16,8 0 -20 0,-8 -4 0 31,4 0 -8 -31,0 0 12 0,8 4 -12 0,0 -4 16 16,8 0 -16 -16,12 0 24 15,-4 0 -20 -15,4 -4 -4 16,-4 0 -4 -16,4 0 4 16,-8 0 -4 -16,4 -4 8 0,4 4 -8 31,4 -4 -4 -31,4 0 4 0,4 0 -4 0,-4 4 0 16,-4 -4 0 -16,0 4 0 15,-8 0 0 -15,4 -4 0 16,4 0 -12 -16,4 4 8 15,0 0 12 -15,0 0 -4 16,-4 0 -12 0,-8 4 4 -1,0 0 4 -15,-4 4 0 0,4 0 0 0,8 0 0 16,0 0 -12 -16,0 0 8 16,0 0 4 -16,-4 0 0 15,-4 0 0 -15,0 4 0 16,0 0 8 -16,4 0 -4 15,0 0 8 -15,8 0 -8 16,0 0 -12 -16,0 0 4 16,0 -4 4 -16,0 4 0 0,-8 0 8 20,4 0 -4 -20,8 0 -4 0,4 -4 4 16,0 0 -4 -16,-4 0 0 0,0 -4 -12 15,-4 0 8 -15,0 4 20 16,12 0 -8 -16,-4 -4 -4 15,4 4 0 -15,0 -4 -24 16,-4 4 12 -16,-4 -4 12 16,0 0 0 -16,8 4 16 0,4 -4 -12 15,0 4 16 -15,4 -4 -16 16,-12 0 -4 -16,4 0 0 16,0 0 4 -16,4 -4 -4 15,4 4 -4 -15,4 -4 4 31,-8 -4 4 -31,-4 8 -4 0,-4 -4 -4 0,8 0 4 16,4 -4 -4 -16,0 4 0 31,20 -8 16 -31,-16 8 -8 0,-4 -8 4 0,0 4 -4 16,0 -8 -16 -16,4 4 4 16,8 -4 -4 -16,-8 0 0 15,-4 0 0 -15,-4 4 0 16,0 4 16 -16,0 -4 -4 15,0 -4 -12 -15,0 4 4 16,-8 0 4 -16,0 4 0 0,-4 -4 0 16,0 4 0 -16,4 0 -12 15,4 0 8 -15,0 -4 -4 16,-4 0 0 -16,-4 0 8 16,0 4 0 -16,0 0 16 31,8 0 -8 -31,4 0 -4 0,4 0 0 0,-8 0 -4 15,-4 -4 0 -15,-4 4 0 16,4 -4 0 -16,12 4 -28 16,4 -4 16 -16,0 0 -20 15,-8 0 16 -15,-4 -4 8 0,0 0 8 16,4 0 0 -16,4 0 0 20,4 -4 -12 -20,-4 4 8 15,-8 0 28 -15,0 0 -12 16,-4 0 -4 -16,8 0 -4 15,-4 0 -16 -15,0 0 8 16,-8 0 4 -16,-4 0 0 16,-12 0 16 -16,0 0 -8 15,-8 -4 -4 -15,-8 0 0 16,0 0 -4 -16,0 0 0 16,0 4 8 -16,0 0 -4 15,0 0 -28 -15,-4 0 12 16,-4 4 -4 -16,-8 0 8 15,0 4 44 -15,-4 0 -24 16,0 0 -8 -16,-8 4 -8 16,0 0 12 -16,-8 -4 -4 0,0 0 -4 0,0 4 4 31,0 0 -4 -31,0 0 0 0,0 0 -20 0,-4 -4 12 16,0 0 4 -16,0 4 4 0,0 0 -36 15,-4 -4 20 -15,4 4 -20 16,0 0 20 -16,-4 -4 -52 0,-4 4 36 15,0 0 -168 -15,-4 4 108 16,-4 0 -872 -16,-12 -4 532 31,-8 8 180 16</inkml:trace>
    </iact:actionData>
  </iact:action>
  <iact:action type="add" startTime="59094">
    <iact:property name="dataType"/>
    <iact:actionData xml:id="d4">
      <inkml:trace xmlns:inkml="http://www.w3.org/2003/InkML" xml:id="stk4" contextRef="#ctx0" brushRef="#br0">15814 9495 520 0,'-8'-16'192'15,"4"8"-152"-15,-4 0 -8 0,4 8 148 16,0 0 -104 -16,0 -4 68 0,0 0 -84 0,-4 -4 0 16,0 0 -36 -16,0 -4 -12 15,0 0 -8 -15,0 0 4 31,-4 -4 -4 -31,0 0 -12 15,0 0 4 -15,-4 -4 -4 16,0 0 0 -16,-4 4 16 16,4 0 -4 -16,-8 4 -12 15,0 0 4 -15,0 4 4 0,0 0 0 16,-4 0 0 0,0 -4 0 -16,-4 0 -12 15,-4 0 8 -15,-4 0 12 16,0 4 -4 -16,-4 -4 -4 15,0 0 4 -15,0 4 -16 16,0 4 8 -16,0 4 12 16,0 0 -4 -16,0 4 24 15,0 0 -16 -15,0 4 -4 16,0 -4 -4 -16,4 0 -16 16,-4 0 8 -16,0 0 -4 0,0 0 0 15,-4 0 8 -15,0 0 0 16,-4 0 0 -16,0 4 0 31,8 0 52 -31,0 4 -28 0,4 0 32 0,0 4 -28 16,0 0 -8 -16,0 0 -12 15,-4 0 -16 -15,0 0 4 16,-8 -4 4 -16,4 0 0 16,0 0 0 -16,0 0 0 15,0 4 16 -15,0 0 -8 16,4 0 40 -16,0 4 -24 15,0 0 12 -15,0 0 -20 16,8 0 20 -16,4 0 -24 16,0 -4 -4 -16,4 4 -4 15,0 0 -16 -15,0 0 8 16,0 0 4 -16,0 0 0 0,0 0 0 16,0 4 0 -16,0 -4 0 15,0 0 0 -15,4 0 8 16,0 0 -4 -16,-4 4 8 15,8 0 -8 -15,4 4 16 16,0 0 -12 -16,4 4 4 16,0 4 -4 -16,4 4 4 15,0 0 -8 -15,8 0 24 32,4 -4 -16 -32,0 0 4 0,4 -4 -8 0,4 4 -8 15,0 -4 4 -15,4 4 -4 0,4 -4 0 31,0 0 24 -31,8 0 -12 16,0 0 12 -16,4 0 -12 0,0 -4 12 0,12 8 -16 16,0 0 -4 -16,0 -4 0 15,-4 -4 12 -15,8 0 -8 16,0 0 16 -16,4 -4 -16 16,4 0 32 -16,4 -4 -24 15,4 0 -4 -15,4 -4 -8 16,-8 0 4 -16,0 -4 -4 15,-4 0 -12 -15,4 0 4 16,0 -4 4 -16,4 0 0 31,4 0 24 -31,0 0 -12 0,0 0 4 0,-4 -4 -8 0,-4 -4 -16 32,-4 0 4 -32,0 0 4 0,-8 -4 0 0,4 0 16 15,0 4 -8 -15,0 0 -12 31,4 -4 0 -31,4 0 4 0,-4 -4 0 0,-4 0 0 16,0 0 0 -16,-8 -4 0 16,-4 0 0 -16,0 -4 -12 15,0 -4 8 -15,0 -4 -4 32,4 0 0 -32,0 -4 -20 15,0 -4 16 -15,4 0 4 0,-4 0 8 0,0 4 -28 0,-4 4 16 31,-4 0 4 -31,0 0 8 0,-12 0 -12 0,-4 0 8 16,-4 0 20 -16,0 0 -8 15,-4 -4 4 -15,-4 -4 -4 16,0 -4 -16 -16,0 0 4 0,0 -8 -4 0,0 -4 0 16,0 -4 0 -16,0 4 0 15,-4 0 0 -15,0 4 0 16,-8 0 0 -16,0 4 0 15,0 4 8 -15,-4 0 0 32,-4 0 -12 -32,-8 0 8 0,-4 0 -4 0,4 4 0 15,-4 0 8 -15,-4 0 0 16,4 0 -36 -16,-4 0 20 31,0 0 -108 -31,0 0 68 0,-4 0 -528 16,4 -4 320 -16,0 4 112 0,4 -4 104 0</inkml:trace>
    </iact:actionData>
  </iact:action>
  <iact:action type="add" startTime="71439">
    <iact:property name="dataType"/>
    <iact:actionData xml:id="d5">
      <inkml:trace xmlns:inkml="http://www.w3.org/2003/InkML" xml:id="stk5" contextRef="#ctx0" brushRef="#br0">15846 10783 820 0,'-12'8'304'16,"0"-12"-236"-16,4 0 -20 0,8 4 64 16,-4 -4 -72 -16,0 -4 -8 0,0 -4 -20 0,0 4 44 15,0 0 -32 -15,4 4 68 16,0 0 -52 -16,0 4 36 16,8 12 -44 -16,0 12 36 15,4 4 -40 -15,0 4 -60 31,8 8 20 -31,0 8 8 0,8 0 4 16,-4 4 12 -16,8 4 -8 0,-4 -4 16 31,0 4 -12 -31,0 4 -28 0,4 -4 8 16,-4 -8 -32 -16,0 -8 28 31,0 -12 -136 -31,-4 -8 84 0,-4 -12 -428 0,0 -8 276 16,-8 -16 96 -16</inkml:trace>
    </iact:actionData>
  </iact:action>
  <iact:action type="add" startTime="71866">
    <iact:property name="dataType"/>
    <iact:actionData xml:id="d6">
      <inkml:trace xmlns:inkml="http://www.w3.org/2003/InkML" xml:id="stk6" contextRef="#ctx0" brushRef="#br0">15970 10631 1268 0,'-24'28'468'16,"28"-24"-364"-16,0 4 -28 0,-4 -8 -60 16,0 0 -24 -16,8 0 -40 0,0 0 28 0,-4 0 16 0,-4 0 4 0,4 0 28 31,-4 0 -16 -31,0 0 32 0,0 0 -28 0,0 -4 12 0,0 0 -16 0,-4 -4 20 0,0 -4 -20 0,-4 -4 4 47,0 0 -8 -32,0 0 -8 -15,0 4 4 16,-4 0 -4 -16,0 4 0 16,0 0 8 -16,0 4 -4 15,-4 0 -12 -15,0 4 4 0,0 4 4 31,0 8 0 -31,-4 4 0 16,4 12 0 -16,-4 8 -12 16,0 8 8 -16,0 4 4 0,0 0 0 15,0 0 -12 -15,0 8 8 16,0 -8 12 -16,4 -4 -4 16,0 0 -4 -16,0 -4 4 15,0 -8 -4 -15,8 -4 0 16,-4 -8 8 -16,0 -4 -4 0,4 -4 8 15,4 -8 -8 -15,0 -4 -12 16,0 -8 4 -16,4 -8 12 0,4 -4 -4 16,0 -12 -4 -1,0 0 4 1,4 -4 -4 -16,4 0 0 4,4 -4 0 -4,4 -4 0 0,0 0 -12 15,4 4 8 -15,0 4 12 31,4 8 -4 -31,-4 4 -12 0,4 8 4 0,0 8 4 16,0 8 0 -16,0 12 -12 16,0 4 8 -16,0 8 12 15,4 4 -4 -15,0 0 -4 16,0 0 4 -16,0 0 -76 16,0 0 40 -16,4 -8 -692 15,4 -4 400 -15,0 -8 148 16,-4 0 120 -16</inkml:trace>
    </iact:actionData>
  </iact:action>
  <iact:action type="add" startTime="80584">
    <iact:property name="dataType"/>
    <iact:actionData xml:id="d7">
      <inkml:trace xmlns:inkml="http://www.w3.org/2003/InkML" xml:id="stk7" contextRef="#ctx0" brushRef="#br0">21110 13815 464 0,'-4'-4'176'16,"4"8"-140"-16,0 -4 -8 0,0 0 56 15,0 0 -52 -15,0 -4 -12 16,0 0 -12 -16,-4 0 -8 0,0 0 0 0,0 4 24 16,0 -4 -12 -16,0 0 12 0,-4 0 -12 0,4 0 -24 4,0 0 4 -4,0 0 -40 0,-4 0 28 16,4 0 8 -16,0 0 8 15,0 4 72 -15,0 0 -36 16,-4 -8 104 -16,4 4 0 0,4 -8 -68 0,-4 0 88 47,4 8 -96 -47,-4 -8 80 16,4 8 -80 -16,-4 4 76 0,4 -4 -80 0,0 4 0 15,0 0 -36 -15,8 16 4 0,-4 4 -4 0,4 0 -12 63,0 4 -4 -63,0 0 0 15,0 4 4 -15,0 0 -4 16,0 0 -4 -16,0 -4 4 0,4 -4 4 16,0 -4 -4 -1,0 -8 16 -15,4 -8 -12 0,4 -4 68 16,8 -8 -44 -1,0 -8 40 -15,4 -4 -40 16,8 -8 8 -16,8 -4 -24 16,4 -8 80 -16,8 -16 -52 15,0 -20 12 -15,16 -36 -32 16,16 -8 -20 -16,16 -24 -8 16,4 -36 -368 -16,4 -16 204 15,4 -4 76 -15,-8 -12 64 31</inkml:trace>
    </iact:actionData>
  </iact:action>
  <iact:action type="add" startTime="82087">
    <iact:property name="dataType"/>
    <iact:actionData xml:id="d8">
      <inkml:trace xmlns:inkml="http://www.w3.org/2003/InkML" xml:id="stk8" contextRef="#ctx0" brushRef="#br0">23930 15211 788 0,'4'12'292'16,"-4"-8"-228"-16,-4 4 -16 0,4 -8 36 15,0 0 -56 -15,0 0 -28 16,4 0 -4 -16,0 0 -8 0,0 0 4 0,-4 -4 52 16,0 4 -24 -16,0 0 60 0,0 0 -44 0,-4 0 20 15,4 0 -36 -15,-4 0 60 0,0 4 -44 0,4 0 36 0,-4 0 -40 0,0 0 24 16,0 0 -28 -16,0 -4 8 15,0 12 -20 1,0 -4 0 0,4 12 -8 2,0 16 -24 14,4 4 8 -32,0 4 4 31,4 0 4 -31,4 0 -12 0,-4 0 8 0,0 -4 4 15,4 -8 0 -15,-4 0 0 16,4 -12 0 -16,0 -12 0 16,-4 4 0 -16,8 -16 8 15,-4 -4 -4 -15,4 -4 68 16,4 -12 -40 -16,-4 -8 136 16,4 -12 -92 -16,8 -20 60 15,8 -16 -76 -15,4 -8 20 16,8 0 -48 -16,8 -16 8 0,8 -32 -24 15,4 -8 -24 -15,4 -20 0 16,12 -32 -84 -16,20 -4 52 16,4 -12 -628 -16,0 -16 368 15,-12 4 116 -15,-8 0 120 32</inkml:trace>
    </iact:actionData>
  </iact:action>
  <iact:action type="add" startTime="82088">
    <iact:property name="dataType"/>
    <iact:actionData xml:id="d9">
      <inkml:trace xmlns:inkml="http://www.w3.org/2003/InkML" xml:id="stk9" contextRef="#ctx0" brushRef="#brinv">0 0 2048 0</inkml:trace>
    </iact:actionData>
  </iact:action>
  <iact:action type="add" startTime="82089">
    <iact:property name="dataType"/>
    <iact:actionData xml:id="d10">
      <inkml:trace xmlns:inkml="http://www.w3.org/2003/InkML" xml:id="stk10" contextRef="#ctx0" brushRef="#brinv">25144 15735 2048 0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4.e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4613" y="412750"/>
            <a:ext cx="4802187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566" tIns="48783" rIns="97566" bIns="4878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71488" y="4213225"/>
            <a:ext cx="6357937" cy="46291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376488" y="9153525"/>
            <a:ext cx="2841625" cy="142875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800" i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87463" y="9147175"/>
            <a:ext cx="938212" cy="150813"/>
          </a:xfrm>
          <a:prstGeom prst="rect">
            <a:avLst/>
          </a:prstGeom>
        </p:spPr>
        <p:txBody>
          <a:bodyPr vert="horz" lIns="0" tIns="0" rIns="0" bIns="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i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7838" y="9147175"/>
            <a:ext cx="590550" cy="10953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57468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80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2492204-C882-1F49-BB1D-EB85FAE8D3F3}" type="slidenum">
              <a:rPr/>
              <a:pPr>
                <a:defRPr/>
              </a:pPr>
              <a:t>‹#›</a:t>
            </a:fld>
            <a:endParaRPr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85775" y="9085263"/>
            <a:ext cx="63404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9156700"/>
            <a:ext cx="6397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114300" indent="-114300" algn="l" rtl="0" eaLnBrk="0" fontAlgn="base" hangingPunct="0">
      <a:spcBef>
        <a:spcPts val="8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1pPr>
    <a:lvl2pPr marL="285750" indent="-112713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1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2pPr>
    <a:lvl3pPr marL="403225" indent="-117475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3pPr>
    <a:lvl4pPr marL="569913" indent="-112713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4pPr>
    <a:lvl5pPr marL="457200" indent="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50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0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97044-DB72-4CA9-9FC6-6710D6AA6A9D}" type="slidenum">
              <a:rPr lang="en-US"/>
              <a:pPr/>
              <a:t>11</a:t>
            </a:fld>
            <a:endParaRPr lang="en-US"/>
          </a:p>
        </p:txBody>
      </p:sp>
      <p:sp>
        <p:nvSpPr>
          <p:cNvPr id="194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4414838"/>
            <a:ext cx="6477000" cy="418465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87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97044-DB72-4CA9-9FC6-6710D6AA6A9D}" type="slidenum">
              <a:rPr lang="en-US"/>
              <a:pPr/>
              <a:t>12</a:t>
            </a:fld>
            <a:endParaRPr lang="en-US"/>
          </a:p>
        </p:txBody>
      </p:sp>
      <p:sp>
        <p:nvSpPr>
          <p:cNvPr id="194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4414838"/>
            <a:ext cx="6477000" cy="418465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12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97044-DB72-4CA9-9FC6-6710D6AA6A9D}" type="slidenum">
              <a:rPr lang="en-US"/>
              <a:pPr/>
              <a:t>13</a:t>
            </a:fld>
            <a:endParaRPr lang="en-US"/>
          </a:p>
        </p:txBody>
      </p:sp>
      <p:sp>
        <p:nvSpPr>
          <p:cNvPr id="194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4414838"/>
            <a:ext cx="6477000" cy="418465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3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01F2A-3A41-4018-A427-390F727838EC}" type="slidenum">
              <a:rPr lang="en-US"/>
              <a:pPr/>
              <a:t>14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43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97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03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90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9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1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1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F55C63C-DA6E-469D-B666-8C375F3BEC67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95707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6C0E9C-FEB4-4A1C-A7B9-C9ACD002F630}" type="slidenum">
              <a:rPr lang="en-US"/>
              <a:pPr/>
              <a:t>7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19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2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5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3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1/9/18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2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1/9/18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906722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14849"/>
            <a:ext cx="1828800" cy="1828302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04" y="2415131"/>
            <a:ext cx="161544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208" y="-437"/>
            <a:ext cx="3588792" cy="2415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/>
          <a:stretch/>
        </p:blipFill>
        <p:spPr>
          <a:xfrm>
            <a:off x="0" y="2415131"/>
            <a:ext cx="6664304" cy="4442869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1828" cy="2267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3106167" cy="2267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9888" y="6353175"/>
            <a:ext cx="504825" cy="304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A74B69-70FD-A649-B131-F3438782C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670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49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315937" y="282638"/>
            <a:ext cx="8834029" cy="657536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1/9/18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3" y="297068"/>
            <a:ext cx="8828067" cy="65609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1/9/18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1/9/18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6"/>
            <a:ext cx="1297452" cy="843635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8" y="6453506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C8D0D-EAEC-449D-9161-023DFF90F2E2}" type="slidenum">
              <a:rPr lang="en-US" smtClean="0">
                <a:solidFill>
                  <a:srgbClr val="052049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8379861" y="6443869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520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24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  <p:sldLayoutId id="2147484264" r:id="rId17"/>
    <p:sldLayoutId id="2147484265" r:id="rId18"/>
    <p:sldLayoutId id="2147484266" r:id="rId19"/>
    <p:sldLayoutId id="2147484267" r:id="rId20"/>
    <p:sldLayoutId id="2147484268" r:id="rId21"/>
    <p:sldLayoutId id="2147484269" r:id="rId22"/>
    <p:sldLayoutId id="2147484270" r:id="rId23"/>
    <p:sldLayoutId id="2147484271" r:id="rId24"/>
    <p:sldLayoutId id="2147484272" r:id="rId25"/>
    <p:sldLayoutId id="2147484273" r:id="rId26"/>
    <p:sldLayoutId id="2147484275" r:id="rId27"/>
    <p:sldLayoutId id="2147484284" r:id="rId28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847E564-8A45-4249-94CF-0D2F653BA9E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548BE6-3CAA-E54D-B215-004F58D4DA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42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15.png"/><Relationship Id="rId1" Type="http://schemas.openxmlformats.org/officeDocument/2006/relationships/video" Target="NULL" TargetMode="External"/><Relationship Id="rId2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10.xml"/><Relationship Id="rId6" Type="http://schemas.openxmlformats.org/officeDocument/2006/relationships/image" Target="../media/image18.png"/><Relationship Id="rId10" Type="http://schemas.openxmlformats.org/officeDocument/2006/relationships/image" Target="../media/image22.png"/><Relationship Id="rId8" Type="http://schemas.microsoft.com/office/2011/relationships/inkAction" Target="../ink/inkAction3.xml"/><Relationship Id="rId9" Type="http://schemas.openxmlformats.org/officeDocument/2006/relationships/tags" Target="../tags/tag13.xml"/><Relationship Id="rId1" Type="http://schemas.openxmlformats.org/officeDocument/2006/relationships/video" Target="NULL" TargetMode="External"/><Relationship Id="rId2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11" Type="http://schemas.microsoft.com/office/2011/relationships/inkAction" Target="../ink/inkAction4.xml"/><Relationship Id="rId12" Type="http://schemas.openxmlformats.org/officeDocument/2006/relationships/tags" Target="../tags/tag15.xml"/><Relationship Id="rId13" Type="http://schemas.openxmlformats.org/officeDocument/2006/relationships/image" Target="../media/image23.png"/><Relationship Id="rId1" Type="http://schemas.openxmlformats.org/officeDocument/2006/relationships/video" Target="NULL" TargetMode="External"/><Relationship Id="rId2" Type="http://schemas.openxmlformats.org/officeDocument/2006/relationships/tags" Target="../tags/tag14.xml"/><Relationship Id="rId3" Type="http://schemas.microsoft.com/office/2007/relationships/media" Target="../media/media11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11.xml"/><Relationship Id="rId6" Type="http://schemas.openxmlformats.org/officeDocument/2006/relationships/hyperlink" Target="mailto:june.chan@ucsf.edu" TargetMode="External"/><Relationship Id="rId7" Type="http://schemas.openxmlformats.org/officeDocument/2006/relationships/hyperlink" Target="mailto:alon.vaisman@ucsf.edu" TargetMode="External"/><Relationship Id="rId8" Type="http://schemas.openxmlformats.org/officeDocument/2006/relationships/hyperlink" Target="mailto:chloe.eng@ucsf.edu" TargetMode="Externa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12.xml"/><Relationship Id="rId6" Type="http://schemas.openxmlformats.org/officeDocument/2006/relationships/hyperlink" Target="http://search.barnesandnoble.com/Modern-Epidemiology/Kenneth-J-Rothman/e/9780781755641/?itm=1" TargetMode="External"/><Relationship Id="rId7" Type="http://schemas.openxmlformats.org/officeDocument/2006/relationships/image" Target="../media/image24.jpeg"/><Relationship Id="rId8" Type="http://schemas.openxmlformats.org/officeDocument/2006/relationships/image" Target="../media/image18.png"/><Relationship Id="rId1" Type="http://schemas.openxmlformats.org/officeDocument/2006/relationships/video" Target="NULL" TargetMode="External"/><Relationship Id="rId2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13.xml"/><Relationship Id="rId6" Type="http://schemas.openxmlformats.org/officeDocument/2006/relationships/image" Target="../media/image18.png"/><Relationship Id="rId1" Type="http://schemas.openxmlformats.org/officeDocument/2006/relationships/video" Target="NULL" TargetMode="External"/><Relationship Id="rId2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14.xml"/><Relationship Id="rId6" Type="http://schemas.openxmlformats.org/officeDocument/2006/relationships/image" Target="../media/image18.png"/><Relationship Id="rId1" Type="http://schemas.openxmlformats.org/officeDocument/2006/relationships/video" Target="NULL" TargetMode="External"/><Relationship Id="rId2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18.png"/><Relationship Id="rId7" Type="http://schemas.openxmlformats.org/officeDocument/2006/relationships/image" Target="../media/image25.jpg"/><Relationship Id="rId1" Type="http://schemas.openxmlformats.org/officeDocument/2006/relationships/video" Target="NULL" TargetMode="External"/><Relationship Id="rId2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5.mp4"/><Relationship Id="rId4" Type="http://schemas.openxmlformats.org/officeDocument/2006/relationships/slideLayout" Target="../slideLayouts/slideLayout28.xml"/><Relationship Id="rId5" Type="http://schemas.openxmlformats.org/officeDocument/2006/relationships/notesSlide" Target="../notesSlides/notesSlide16.xml"/><Relationship Id="rId6" Type="http://schemas.openxmlformats.org/officeDocument/2006/relationships/image" Target="../media/image26.jpg"/><Relationship Id="rId7" Type="http://schemas.openxmlformats.org/officeDocument/2006/relationships/image" Target="../media/image27.png"/><Relationship Id="rId1" Type="http://schemas.openxmlformats.org/officeDocument/2006/relationships/video" Target="NULL" TargetMode="External"/><Relationship Id="rId2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slideLayout" Target="../slideLayouts/slideLayout35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video" Target="NULL" TargetMode="External"/><Relationship Id="rId2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18.png"/><Relationship Id="rId1" Type="http://schemas.openxmlformats.org/officeDocument/2006/relationships/video" Target="NULL" TargetMode="External"/><Relationship Id="rId2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slideLayout" Target="../slideLayouts/slideLayout19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18.png"/><Relationship Id="rId1" Type="http://schemas.openxmlformats.org/officeDocument/2006/relationships/video" Target="NULL" TargetMode="External"/><Relationship Id="rId2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18.png"/><Relationship Id="rId1" Type="http://schemas.openxmlformats.org/officeDocument/2006/relationships/video" Target="NULL" TargetMode="External"/><Relationship Id="rId2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19.png"/><Relationship Id="rId1" Type="http://schemas.openxmlformats.org/officeDocument/2006/relationships/video" Target="NULL" TargetMode="External"/><Relationship Id="rId2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18.png"/><Relationship Id="rId10" Type="http://schemas.openxmlformats.org/officeDocument/2006/relationships/image" Target="../media/image20.png"/><Relationship Id="rId8" Type="http://schemas.microsoft.com/office/2011/relationships/inkAction" Target="../ink/inkAction1.xml"/><Relationship Id="rId9" Type="http://schemas.openxmlformats.org/officeDocument/2006/relationships/tags" Target="../tags/tag8.xml"/><Relationship Id="rId1" Type="http://schemas.openxmlformats.org/officeDocument/2006/relationships/video" Target="NULL" TargetMode="External"/><Relationship Id="rId2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8.xml"/><Relationship Id="rId6" Type="http://schemas.openxmlformats.org/officeDocument/2006/relationships/image" Target="../media/image18.png"/><Relationship Id="rId1" Type="http://schemas.openxmlformats.org/officeDocument/2006/relationships/video" Target="NULL" TargetMode="External"/><Relationship Id="rId2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18.png"/><Relationship Id="rId10" Type="http://schemas.openxmlformats.org/officeDocument/2006/relationships/image" Target="../media/image21.png"/><Relationship Id="rId8" Type="http://schemas.microsoft.com/office/2011/relationships/inkAction" Target="../ink/inkAction2.xml"/><Relationship Id="rId9" Type="http://schemas.openxmlformats.org/officeDocument/2006/relationships/tags" Target="../tags/tag11.xml"/><Relationship Id="rId1" Type="http://schemas.openxmlformats.org/officeDocument/2006/relationships/video" Target="NULL" TargetMode="External"/><Relationship Id="rId2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84277" y="3886201"/>
            <a:ext cx="5205535" cy="1156478"/>
          </a:xfrm>
        </p:spPr>
        <p:txBody>
          <a:bodyPr/>
          <a:lstStyle/>
          <a:p>
            <a:r>
              <a:rPr lang="en-US" dirty="0" smtClean="0"/>
              <a:t>June M. Chan, ScD</a:t>
            </a:r>
          </a:p>
          <a:p>
            <a:r>
              <a:rPr lang="en-US" dirty="0" smtClean="0"/>
              <a:t>Professor, Epidemiology &amp; Biostatistics and Urology</a:t>
            </a:r>
          </a:p>
          <a:p>
            <a:r>
              <a:rPr lang="en-US" dirty="0"/>
              <a:t>Steven &amp; Christine </a:t>
            </a:r>
            <a:r>
              <a:rPr lang="en-US" dirty="0" err="1" smtClean="0"/>
              <a:t>Burd</a:t>
            </a:r>
            <a:r>
              <a:rPr lang="en-US" dirty="0"/>
              <a:t>-</a:t>
            </a:r>
            <a:r>
              <a:rPr lang="en-US" dirty="0" smtClean="0"/>
              <a:t>Safeway </a:t>
            </a:r>
            <a:r>
              <a:rPr lang="en-US" dirty="0"/>
              <a:t>Distinguished Professor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000" dirty="0" smtClean="0"/>
              <a:t>Epidemiology 207 - Epidemiologic Methods II</a:t>
            </a:r>
            <a:endParaRPr lang="en-US" sz="2000" dirty="0"/>
          </a:p>
        </p:txBody>
      </p:sp>
      <p:pic>
        <p:nvPicPr>
          <p:cNvPr id="6" name="tmp1BD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75.6666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0"/>
            <a:ext cx="3048000" cy="17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34930"/>
      </p:ext>
    </p:extLst>
  </p:cSld>
  <p:clrMapOvr>
    <a:masterClrMapping/>
  </p:clrMapOvr>
  <p:transition advTm="120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85" y="-57598"/>
            <a:ext cx="8173580" cy="611449"/>
          </a:xfrm>
        </p:spPr>
        <p:txBody>
          <a:bodyPr/>
          <a:lstStyle/>
          <a:p>
            <a:r>
              <a:rPr lang="en-US" dirty="0" smtClean="0"/>
              <a:t>EPI 207 Schedule </a:t>
            </a:r>
            <a:r>
              <a:rPr lang="mr-IN" dirty="0" smtClean="0"/>
              <a:t>–</a:t>
            </a:r>
            <a:r>
              <a:rPr lang="en-US" dirty="0" smtClean="0"/>
              <a:t> 2018    Homework Schedule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02501"/>
              </p:ext>
            </p:extLst>
          </p:nvPr>
        </p:nvGraphicFramePr>
        <p:xfrm>
          <a:off x="369888" y="685440"/>
          <a:ext cx="8006016" cy="428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1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157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80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195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 Posted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Homework Topics</a:t>
                      </a:r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DUE DATE </a:t>
                      </a:r>
                    </a:p>
                    <a:p>
                      <a:r>
                        <a:rPr lang="en-US" sz="1200" dirty="0" smtClean="0"/>
                        <a:t>(by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1:15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PM)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 10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Intro to Study Design &amp; Cohort (live </a:t>
                      </a:r>
                      <a:r>
                        <a:rPr lang="en-US" sz="1200" baseline="0" dirty="0" err="1" smtClean="0"/>
                        <a:t>lec</a:t>
                      </a:r>
                      <a:r>
                        <a:rPr lang="en-US" sz="1200" baseline="0" dirty="0" smtClean="0"/>
                        <a:t>, RGL Ch. 6, HW)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 17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 17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Causal Inference (recorded </a:t>
                      </a:r>
                      <a:r>
                        <a:rPr lang="en-US" sz="1200" baseline="0" dirty="0" err="1" smtClean="0"/>
                        <a:t>lec</a:t>
                      </a:r>
                      <a:r>
                        <a:rPr lang="en-US" sz="1200" baseline="0" dirty="0" smtClean="0"/>
                        <a:t>, RGL </a:t>
                      </a:r>
                      <a:r>
                        <a:rPr lang="en-US" sz="1200" baseline="0" dirty="0" err="1" smtClean="0"/>
                        <a:t>Ch</a:t>
                      </a:r>
                      <a:r>
                        <a:rPr lang="en-US" sz="1200" baseline="0" dirty="0" smtClean="0"/>
                        <a:t> 2, (optional </a:t>
                      </a:r>
                      <a:r>
                        <a:rPr lang="en-US" sz="1200" baseline="0" dirty="0" err="1" smtClean="0"/>
                        <a:t>Hernán</a:t>
                      </a:r>
                      <a:r>
                        <a:rPr lang="en-US" sz="1200" baseline="0" dirty="0" smtClean="0"/>
                        <a:t> &amp; Robins </a:t>
                      </a:r>
                      <a:r>
                        <a:rPr lang="en-US" sz="1200" baseline="0" dirty="0" err="1" smtClean="0"/>
                        <a:t>Ch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smtClean="0"/>
                        <a:t>1), </a:t>
                      </a:r>
                      <a:r>
                        <a:rPr lang="en-US" sz="1200" baseline="0" dirty="0" smtClean="0"/>
                        <a:t>HW)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 24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5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</a:t>
                      </a:r>
                      <a:r>
                        <a:rPr lang="en-US" sz="1200" baseline="0" dirty="0" smtClean="0"/>
                        <a:t> 24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Person-time, Bias/Confounding in Cohorts (recorded </a:t>
                      </a:r>
                      <a:r>
                        <a:rPr lang="en-US" sz="1200" baseline="0" dirty="0" err="1" smtClean="0"/>
                        <a:t>lec</a:t>
                      </a:r>
                      <a:r>
                        <a:rPr lang="en-US" sz="1200" baseline="0" dirty="0" smtClean="0"/>
                        <a:t>, RGL Ch. 7, </a:t>
                      </a:r>
                      <a:r>
                        <a:rPr lang="en-US" sz="1200" baseline="0" dirty="0" err="1" smtClean="0"/>
                        <a:t>Hernán</a:t>
                      </a:r>
                      <a:r>
                        <a:rPr lang="en-US" sz="1200" baseline="0" dirty="0" smtClean="0"/>
                        <a:t> et al J </a:t>
                      </a:r>
                      <a:r>
                        <a:rPr lang="en-US" sz="1200" baseline="0" dirty="0" err="1" smtClean="0"/>
                        <a:t>Clin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Epid</a:t>
                      </a:r>
                      <a:r>
                        <a:rPr lang="en-US" sz="1200" baseline="0" dirty="0" smtClean="0"/>
                        <a:t> 2016, HW)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</a:t>
                      </a:r>
                      <a:r>
                        <a:rPr lang="en-US" sz="1200" baseline="0" dirty="0" smtClean="0"/>
                        <a:t> 31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85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 31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DAGS (live </a:t>
                      </a:r>
                      <a:r>
                        <a:rPr lang="en-US" sz="1200" baseline="0" dirty="0" err="1" smtClean="0"/>
                        <a:t>lec</a:t>
                      </a:r>
                      <a:r>
                        <a:rPr lang="en-US" sz="1200" baseline="0" dirty="0" smtClean="0"/>
                        <a:t>, reading TBD, HW)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Feb.</a:t>
                      </a:r>
                      <a:r>
                        <a:rPr lang="en-US" sz="1200" baseline="0" dirty="0" smtClean="0"/>
                        <a:t> 7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Feb.</a:t>
                      </a:r>
                      <a:r>
                        <a:rPr lang="en-US" sz="1200" baseline="0" dirty="0" smtClean="0"/>
                        <a:t> 7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Quantitative Bias Analysis (live workshop; reading TBD, HW). </a:t>
                      </a: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NOTE: review keys for PT/Bias/</a:t>
                      </a:r>
                      <a:r>
                        <a:rPr lang="en-US" sz="1200" baseline="0" dirty="0" err="1" smtClean="0"/>
                        <a:t>Conf</a:t>
                      </a:r>
                      <a:r>
                        <a:rPr lang="en-US" sz="1200" baseline="0" dirty="0" smtClean="0"/>
                        <a:t> and DAGs problem sets &amp; bring questions to 2/14 class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Feb. 14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Feb.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14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Effect Modification (recorded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lec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reading TBD,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HW) (due in TWO weeks)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Feb.</a:t>
                      </a:r>
                      <a:r>
                        <a:rPr lang="en-US" sz="1200" kern="1200" baseline="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28</a:t>
                      </a:r>
                      <a:endParaRPr lang="en-US" sz="120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325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Feb. 21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Case-Control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(live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lec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, reading TBD (probably RGL Ch. 8), HW) (due in TWO weeks)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1"/>
                          </a:solidFill>
                        </a:rPr>
                        <a:t>March 7</a:t>
                      </a:r>
                      <a:endParaRPr lang="en-US" sz="12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Mar.</a:t>
                      </a:r>
                      <a:r>
                        <a:rPr lang="en-US" sz="1200" baseline="0" dirty="0" smtClean="0"/>
                        <a:t> 7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Read for Geospatial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Epid</a:t>
                      </a:r>
                      <a:r>
                        <a:rPr lang="en-US" sz="1200" baseline="0" dirty="0" smtClean="0"/>
                        <a:t> (</a:t>
                      </a:r>
                      <a:r>
                        <a:rPr lang="en-US" sz="1200" dirty="0" smtClean="0"/>
                        <a:t>live</a:t>
                      </a:r>
                      <a:r>
                        <a:rPr lang="en-US" sz="1200" baseline="0" dirty="0" smtClean="0"/>
                        <a:t> workshop, readings TBD)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March 14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Mar. 14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FINAL TAKE HOME EXAM</a:t>
                      </a:r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C00000"/>
                          </a:solidFill>
                        </a:rPr>
                        <a:t>March 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10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69888" y="5116010"/>
            <a:ext cx="7086826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HW is generally a chapter from Rothman/Greenland/Lash (RGL),  1-2 articles, &amp; problem set</a:t>
            </a:r>
          </a:p>
        </p:txBody>
      </p:sp>
      <p:pic>
        <p:nvPicPr>
          <p:cNvPr id="8" name="tmp622C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9.0136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8">
            <p14:nvContentPartPr>
              <p14:cNvPr id="9" name="Ink 8"/>
              <p14:cNvContentPartPr/>
              <p14:nvPr>
                <p:custDataLst>
                  <p:tags r:id="rId9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5357" y="1368211"/>
              <a:ext cx="7446069" cy="3140436"/>
            </p14:xfrm>
          </p:contentPart>
        </mc:Choice>
        <mc:Fallback>
          <p:pic>
            <p:nvPicPr>
              <p:cNvPr id="9" name="Ink 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6357" y="1359211"/>
                <a:ext cx="7464069" cy="31584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3560408"/>
      </p:ext>
    </p:extLst>
  </p:cSld>
  <p:clrMapOvr>
    <a:masterClrMapping/>
  </p:clrMapOvr>
  <p:transition advTm="78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Format			</a:t>
            </a:r>
            <a:endParaRPr lang="en-US" dirty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3585" y="1352138"/>
            <a:ext cx="8137665" cy="5234645"/>
          </a:xfrm>
        </p:spPr>
        <p:txBody>
          <a:bodyPr/>
          <a:lstStyle/>
          <a:p>
            <a:r>
              <a:rPr lang="en-US" sz="2000" dirty="0" smtClean="0"/>
              <a:t>Lectures:</a:t>
            </a:r>
            <a:r>
              <a:rPr lang="en-US" sz="2000" dirty="0"/>
              <a:t> </a:t>
            </a:r>
            <a:r>
              <a:rPr lang="en-US" sz="1800" dirty="0" smtClean="0"/>
              <a:t>5.5 live lectures and 3 recorded lectures</a:t>
            </a:r>
          </a:p>
          <a:p>
            <a:pPr lvl="1"/>
            <a:r>
              <a:rPr lang="en-US" sz="1800" dirty="0" smtClean="0"/>
              <a:t>4 guest live lecturers (1 guest recorded lecture)</a:t>
            </a:r>
          </a:p>
          <a:p>
            <a:pPr lvl="1"/>
            <a:r>
              <a:rPr lang="en-US" sz="1800" dirty="0" smtClean="0"/>
              <a:t>Recordings and slides posted ~ 1 week+ prior to due date of HW</a:t>
            </a:r>
          </a:p>
          <a:p>
            <a:pPr lvl="1"/>
            <a:r>
              <a:rPr lang="en-US" sz="1800" dirty="0" smtClean="0"/>
              <a:t>Live </a:t>
            </a:r>
            <a:r>
              <a:rPr lang="en-US" sz="1800" dirty="0" err="1" smtClean="0"/>
              <a:t>Lecs</a:t>
            </a:r>
            <a:r>
              <a:rPr lang="en-US" sz="1800" dirty="0" smtClean="0"/>
              <a:t>: </a:t>
            </a:r>
            <a:r>
              <a:rPr lang="en-US" sz="1600" dirty="0" smtClean="0"/>
              <a:t>Jan 10 &amp; 31, Feb 7 &amp; 21, March 7 &amp; 14</a:t>
            </a:r>
          </a:p>
          <a:p>
            <a:pPr lvl="1"/>
            <a:r>
              <a:rPr lang="en-US" sz="1600" dirty="0" smtClean="0"/>
              <a:t>Recorded </a:t>
            </a:r>
            <a:r>
              <a:rPr lang="en-US" sz="1600" dirty="0" err="1" smtClean="0"/>
              <a:t>Lecs</a:t>
            </a:r>
            <a:r>
              <a:rPr lang="en-US" sz="1600" dirty="0" smtClean="0"/>
              <a:t> assigned: Jan 10, Jan 17, Feb. 14</a:t>
            </a:r>
            <a:endParaRPr lang="en-US" sz="1800" dirty="0" smtClean="0"/>
          </a:p>
          <a:p>
            <a:endParaRPr lang="en-US" sz="2000" dirty="0" smtClean="0"/>
          </a:p>
          <a:p>
            <a:r>
              <a:rPr lang="en-US" sz="2000" dirty="0" smtClean="0"/>
              <a:t>Small Groups: 4.5 In-person sessions</a:t>
            </a:r>
          </a:p>
          <a:p>
            <a:pPr lvl="1"/>
            <a:r>
              <a:rPr lang="en-US" sz="1800" dirty="0" smtClean="0"/>
              <a:t>HW assignment posted on CLE at least 1 week before due </a:t>
            </a:r>
          </a:p>
          <a:p>
            <a:pPr lvl="1"/>
            <a:r>
              <a:rPr lang="en-US" sz="1800" dirty="0" smtClean="0"/>
              <a:t>In-Person Small Groups: </a:t>
            </a:r>
            <a:r>
              <a:rPr lang="en-US" sz="1600" dirty="0" smtClean="0"/>
              <a:t>Jan 17 &amp; 24, </a:t>
            </a:r>
            <a:r>
              <a:rPr lang="en-US" sz="1800" dirty="0" smtClean="0">
                <a:solidFill>
                  <a:schemeClr val="accent1"/>
                </a:solidFill>
              </a:rPr>
              <a:t>Feb 14</a:t>
            </a:r>
            <a:r>
              <a:rPr lang="en-US" sz="1800" dirty="0"/>
              <a:t> </a:t>
            </a:r>
            <a:r>
              <a:rPr lang="en-US" sz="1800" dirty="0" smtClean="0"/>
              <a:t>&amp; 28, &amp; March 7</a:t>
            </a:r>
          </a:p>
          <a:p>
            <a:endParaRPr lang="en-US" sz="2000" dirty="0" smtClean="0"/>
          </a:p>
          <a:p>
            <a:r>
              <a:rPr lang="en-US" sz="2000" dirty="0" smtClean="0"/>
              <a:t>Instructors</a:t>
            </a:r>
          </a:p>
          <a:p>
            <a:pPr lvl="1"/>
            <a:r>
              <a:rPr lang="en-US" sz="1800" dirty="0" smtClean="0"/>
              <a:t>Course Director: June M. Chan ScD </a:t>
            </a:r>
            <a:r>
              <a:rPr lang="en-US" sz="1800" dirty="0" smtClean="0">
                <a:hlinkClick r:id="rId6"/>
              </a:rPr>
              <a:t>june.chan@ucsf.edu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Teaching Assistants</a:t>
            </a:r>
            <a:r>
              <a:rPr lang="en-US" sz="1800" dirty="0"/>
              <a:t>: </a:t>
            </a:r>
            <a:r>
              <a:rPr lang="en-US" sz="1800" dirty="0" smtClean="0">
                <a:hlinkClick r:id="rId7"/>
              </a:rPr>
              <a:t>alon.vaisman@ucsf.edu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chloe.eng@ucsf.edu</a:t>
            </a:r>
            <a:r>
              <a:rPr lang="en-US" sz="1800" dirty="0" smtClean="0"/>
              <a:t> </a:t>
            </a:r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2" name="tmp58F3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9.1632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11">
            <p14:nvContentPartPr>
              <p14:cNvPr id="3" name="Ink 2"/>
              <p14:cNvContentPartPr/>
              <p14:nvPr>
                <p:custDataLst>
                  <p:tags r:id="rId12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64313" y="1697786"/>
              <a:ext cx="7719935" cy="4292855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5313" y="1688786"/>
                <a:ext cx="7737935" cy="43108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9430272"/>
      </p:ext>
    </p:extLst>
  </p:cSld>
  <p:clrMapOvr>
    <a:masterClrMapping/>
  </p:clrMapOvr>
  <p:transition advTm="915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Study Resources</a:t>
            </a:r>
            <a:endParaRPr lang="en-US" dirty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686" y="1868557"/>
            <a:ext cx="8137665" cy="4239635"/>
          </a:xfrm>
        </p:spPr>
        <p:txBody>
          <a:bodyPr/>
          <a:lstStyle/>
          <a:p>
            <a:r>
              <a:rPr lang="en-US" dirty="0" smtClean="0"/>
              <a:t>Lectures, Slides, &amp; Notes</a:t>
            </a:r>
          </a:p>
          <a:p>
            <a:r>
              <a:rPr lang="en-US" dirty="0" smtClean="0"/>
              <a:t>Assigned Readings </a:t>
            </a:r>
          </a:p>
          <a:p>
            <a:pPr lvl="1"/>
            <a:r>
              <a:rPr lang="en-US" dirty="0" smtClean="0"/>
              <a:t>Rothman/Greenland/Lash (3rd Edition, 2008) (RGL)</a:t>
            </a:r>
          </a:p>
          <a:p>
            <a:pPr lvl="1"/>
            <a:r>
              <a:rPr lang="en-US" dirty="0" smtClean="0"/>
              <a:t>Selected articles and other chapters</a:t>
            </a:r>
          </a:p>
          <a:p>
            <a:r>
              <a:rPr lang="en-US" dirty="0" smtClean="0"/>
              <a:t>Problem Sets, Small Groups, &amp; Answer Keys</a:t>
            </a:r>
          </a:p>
          <a:p>
            <a:r>
              <a:rPr lang="en-US" dirty="0" smtClean="0"/>
              <a:t>Software Resources that may be used</a:t>
            </a:r>
          </a:p>
          <a:p>
            <a:pPr lvl="1"/>
            <a:r>
              <a:rPr lang="en-US" dirty="0" smtClean="0"/>
              <a:t>Statistical software: STATA</a:t>
            </a:r>
          </a:p>
          <a:p>
            <a:pPr lvl="1"/>
            <a:r>
              <a:rPr lang="en-US" dirty="0" err="1" smtClean="0"/>
              <a:t>dagitty.net</a:t>
            </a:r>
            <a:r>
              <a:rPr lang="en-US" dirty="0" smtClean="0"/>
              <a:t> – free web-based software for DAGs</a:t>
            </a:r>
          </a:p>
          <a:p>
            <a:pPr lvl="1"/>
            <a:r>
              <a:rPr lang="en-US" dirty="0" smtClean="0"/>
              <a:t>MS Office Excel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5" descr="Cover Imag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99" y="1397000"/>
            <a:ext cx="1277939" cy="16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mp4E09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6.8095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766"/>
      </p:ext>
    </p:extLst>
  </p:cSld>
  <p:clrMapOvr>
    <a:masterClrMapping/>
  </p:clrMapOvr>
  <p:transition advTm="623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3" y="651934"/>
            <a:ext cx="7772400" cy="474133"/>
          </a:xfrm>
        </p:spPr>
        <p:txBody>
          <a:bodyPr>
            <a:normAutofit fontScale="90000"/>
          </a:bodyPr>
          <a:lstStyle/>
          <a:p>
            <a:r>
              <a:rPr lang="en-US" sz="3556" dirty="0" smtClean="0"/>
              <a:t>Text Books</a:t>
            </a:r>
            <a:endParaRPr lang="en-US" sz="3556" dirty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3467" y="1329267"/>
            <a:ext cx="7941733" cy="4538133"/>
          </a:xfrm>
        </p:spPr>
        <p:txBody>
          <a:bodyPr/>
          <a:lstStyle/>
          <a:p>
            <a:pPr marL="1151481" lvl="2" indent="-338671">
              <a:lnSpc>
                <a:spcPct val="80000"/>
              </a:lnSpc>
            </a:pPr>
            <a:endParaRPr lang="en-US" sz="2000" dirty="0">
              <a:cs typeface="Times New Roman" pitchFamily="18" charset="0"/>
            </a:endParaRPr>
          </a:p>
          <a:p>
            <a:pPr marL="474139" indent="-474139">
              <a:lnSpc>
                <a:spcPct val="80000"/>
              </a:lnSpc>
            </a:pPr>
            <a:endParaRPr lang="en-US" sz="2000" b="1" dirty="0"/>
          </a:p>
          <a:p>
            <a:pPr marL="477854" indent="-406405">
              <a:buFont typeface="Arial" charset="0"/>
              <a:buChar char="•"/>
            </a:pPr>
            <a:r>
              <a:rPr lang="en-US" sz="2000" b="1" dirty="0">
                <a:cs typeface="Times New Roman" pitchFamily="18" charset="0"/>
              </a:rPr>
              <a:t>Rothman K, Greenland S, Lash T(2008), Modern Epidemiology (3rd edition). Philadelphia: Lippincott-Raven.  </a:t>
            </a:r>
          </a:p>
          <a:p>
            <a:pPr marL="1117614" lvl="2" indent="-406405">
              <a:buFont typeface="Arial" charset="0"/>
              <a:buChar char="•"/>
            </a:pPr>
            <a:r>
              <a:rPr lang="en-US" sz="2000" b="1" dirty="0">
                <a:solidFill>
                  <a:srgbClr val="339933"/>
                </a:solidFill>
                <a:cs typeface="Times New Roman" pitchFamily="18" charset="0"/>
              </a:rPr>
              <a:t>UCSF users can access an electronic version of the book online at the UCSF library through </a:t>
            </a:r>
            <a:r>
              <a:rPr lang="en-US" sz="2000" b="1" dirty="0" err="1" smtClean="0">
                <a:solidFill>
                  <a:srgbClr val="339933"/>
                </a:solidFill>
                <a:cs typeface="Times New Roman" pitchFamily="18" charset="0"/>
              </a:rPr>
              <a:t>OvidSP</a:t>
            </a:r>
            <a:endParaRPr lang="en-US" sz="2000" b="1" dirty="0">
              <a:solidFill>
                <a:srgbClr val="339933"/>
              </a:solidFill>
              <a:cs typeface="Times New Roman" pitchFamily="18" charset="0"/>
            </a:endParaRPr>
          </a:p>
          <a:p>
            <a:pPr marL="606452" indent="-406405">
              <a:buFont typeface="Arial" charset="0"/>
              <a:buChar char="•"/>
            </a:pPr>
            <a:endParaRPr lang="en-US" sz="2000" b="1" dirty="0" smtClean="0">
              <a:cs typeface="Times New Roman" pitchFamily="18" charset="0"/>
            </a:endParaRPr>
          </a:p>
          <a:p>
            <a:pPr marL="606452" indent="-406405">
              <a:buFont typeface="Arial" charset="0"/>
              <a:buChar char="•"/>
            </a:pPr>
            <a:r>
              <a:rPr lang="en-US" sz="2000" b="1" dirty="0" err="1" smtClean="0">
                <a:cs typeface="Times New Roman" pitchFamily="18" charset="0"/>
              </a:rPr>
              <a:t>Hernán</a:t>
            </a:r>
            <a:r>
              <a:rPr lang="en-US" sz="2000" b="1" dirty="0" smtClean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M A, James M. Robins J A (</a:t>
            </a:r>
            <a:r>
              <a:rPr lang="en-US" sz="2000" b="1" dirty="0" smtClean="0">
                <a:cs typeface="Times New Roman" pitchFamily="18" charset="0"/>
              </a:rPr>
              <a:t>2017), </a:t>
            </a:r>
            <a:r>
              <a:rPr lang="en-US" sz="2000" b="1" dirty="0">
                <a:cs typeface="Times New Roman" pitchFamily="18" charset="0"/>
              </a:rPr>
              <a:t>Causal Inference. Draft textbook prepared for Chapman &amp; Hall/CRC.</a:t>
            </a:r>
          </a:p>
          <a:p>
            <a:pPr marL="1185348" lvl="2" indent="-474139">
              <a:buFont typeface="Arial" charset="0"/>
              <a:buChar char="•"/>
            </a:pPr>
            <a:r>
              <a:rPr lang="en-US" sz="2000" b="1" dirty="0">
                <a:solidFill>
                  <a:srgbClr val="339933"/>
                </a:solidFill>
                <a:cs typeface="Times New Roman" pitchFamily="18" charset="0"/>
              </a:rPr>
              <a:t>PDF of the book could be accessed here: http://www.hsph.harvard.edu/miguel-hernan/causal-inference-book</a:t>
            </a:r>
            <a:r>
              <a:rPr lang="en-US" sz="2000" b="1" dirty="0">
                <a:cs typeface="Times New Roman" pitchFamily="18" charset="0"/>
              </a:rPr>
              <a:t>/</a:t>
            </a:r>
          </a:p>
        </p:txBody>
      </p:sp>
      <p:pic>
        <p:nvPicPr>
          <p:cNvPr id="2" name="tmpCE9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38695.8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56628"/>
      </p:ext>
    </p:extLst>
  </p:cSld>
  <p:clrMapOvr>
    <a:masterClrMapping/>
  </p:clrMapOvr>
  <p:transition advTm="235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&amp; Grading Policies</a:t>
            </a:r>
            <a:endParaRPr lang="en-US" dirty="0"/>
          </a:p>
        </p:txBody>
      </p:sp>
      <p:sp>
        <p:nvSpPr>
          <p:cNvPr id="3000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9686" y="1548385"/>
            <a:ext cx="8137665" cy="4535424"/>
          </a:xfrm>
        </p:spPr>
        <p:txBody>
          <a:bodyPr/>
          <a:lstStyle/>
          <a:p>
            <a:pPr lvl="1">
              <a:buFont typeface="Arial" charset="0"/>
              <a:buChar char="•"/>
            </a:pPr>
            <a:r>
              <a:rPr lang="en-US" dirty="0" smtClean="0"/>
              <a:t>Overall Grade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70%   7 Homework assignments (drop 1 lowest score)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30%   Take Home Final Exam  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Homework Assignments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Late assignments NOT accepted (key posted after SG on due date)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Files will be posted on website at least 1 week prior to due date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Type responses (OK to handwrite some equations)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Due at 1:15 pm, Wednesday, generally 1 week after assigned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Any issues - </a:t>
            </a:r>
            <a:r>
              <a:rPr lang="en-US" b="1" dirty="0" smtClean="0"/>
              <a:t>e-mail teaching assistant before 1:15pm on due date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	Attendance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Lectures &amp; Small Group: Not required, but highly recommended. </a:t>
            </a:r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  <p:pic>
        <p:nvPicPr>
          <p:cNvPr id="2" name="tmpCE9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3504" end="64377.8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79632"/>
      </p:ext>
    </p:extLst>
  </p:cSld>
  <p:clrMapOvr>
    <a:masterClrMapping/>
  </p:clrMapOvr>
  <p:transition advTm="743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the best way to learn in this course?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686" y="1868557"/>
            <a:ext cx="8501434" cy="3909393"/>
          </a:xfrm>
        </p:spPr>
        <p:txBody>
          <a:bodyPr/>
          <a:lstStyle/>
          <a:p>
            <a:r>
              <a:rPr lang="en-US" sz="2000" dirty="0" smtClean="0"/>
              <a:t>Watch the lectures &amp; review the slides, do assigned readings</a:t>
            </a:r>
          </a:p>
          <a:p>
            <a:r>
              <a:rPr lang="en-US" sz="2000" dirty="0" smtClean="0"/>
              <a:t>Do the Problem Sets, engage in the small groups, review answer keys</a:t>
            </a:r>
          </a:p>
          <a:p>
            <a:r>
              <a:rPr lang="en-US" sz="2000" dirty="0" smtClean="0"/>
              <a:t>Study with a partner or in a group</a:t>
            </a:r>
          </a:p>
          <a:p>
            <a:r>
              <a:rPr lang="en-US" sz="2000" dirty="0" smtClean="0"/>
              <a:t>Ask questions </a:t>
            </a:r>
          </a:p>
          <a:p>
            <a:endParaRPr lang="en-US" sz="2000" dirty="0"/>
          </a:p>
        </p:txBody>
      </p:sp>
      <p:pic>
        <p:nvPicPr>
          <p:cNvPr id="5" name="tmp4883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1.2666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2"/>
          <a:stretch/>
        </p:blipFill>
        <p:spPr>
          <a:xfrm>
            <a:off x="3399091" y="3498056"/>
            <a:ext cx="2622623" cy="227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04106"/>
      </p:ext>
    </p:extLst>
  </p:cSld>
  <p:clrMapOvr>
    <a:masterClrMapping/>
  </p:clrMapOvr>
  <p:transition advTm="509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6267" y="1843107"/>
            <a:ext cx="8906933" cy="1210733"/>
          </a:xfrm>
        </p:spPr>
        <p:txBody>
          <a:bodyPr/>
          <a:lstStyle/>
          <a:p>
            <a:pPr algn="ctr"/>
            <a:r>
              <a:rPr lang="en-US" dirty="0" smtClean="0"/>
              <a:t>See you in class on January 10</a:t>
            </a:r>
            <a:r>
              <a:rPr lang="en-US" baseline="30000" dirty="0" smtClean="0"/>
              <a:t>th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" r="1296"/>
          <a:stretch/>
        </p:blipFill>
        <p:spPr>
          <a:xfrm>
            <a:off x="16933" y="2677073"/>
            <a:ext cx="9025467" cy="2296377"/>
          </a:xfrm>
          <a:prstGeom prst="rect">
            <a:avLst/>
          </a:prstGeom>
        </p:spPr>
      </p:pic>
      <p:pic>
        <p:nvPicPr>
          <p:cNvPr id="8" name="tmpE897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71.4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0"/>
            <a:ext cx="3048000" cy="17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6424"/>
      </p:ext>
    </p:extLst>
  </p:cSld>
  <p:clrMapOvr>
    <a:masterClrMapping/>
  </p:clrMapOvr>
  <p:transition advTm="134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428749"/>
            <a:ext cx="2729905" cy="41214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91544" y="428749"/>
            <a:ext cx="60524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June M. Chan, ScD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Professor, Epidemiology </a:t>
            </a:r>
            <a:r>
              <a:rPr lang="en-US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&amp; Biostatistics and Urology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7030A0"/>
              </a:solidFill>
              <a:latin typeface="Georgia" charset="0"/>
              <a:ea typeface="Georgia" charset="0"/>
              <a:cs typeface="Georgia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Steven </a:t>
            </a:r>
            <a:r>
              <a:rPr lang="en-US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&amp; Christine </a:t>
            </a:r>
            <a:r>
              <a:rPr lang="en-US" dirty="0" err="1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Burd</a:t>
            </a:r>
            <a:r>
              <a:rPr lang="en-US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-Safeway Distinguished </a:t>
            </a:r>
            <a:r>
              <a:rPr lang="en-US" dirty="0" smtClean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Professor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Associate Chair, Clinical Research, Urology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Vice Chair, Education, Epidemiology &amp; Biostatistics</a:t>
            </a:r>
            <a:endParaRPr lang="en-US" dirty="0">
              <a:solidFill>
                <a:srgbClr val="7030A0"/>
              </a:solidFill>
              <a:latin typeface="Georgia" charset="0"/>
              <a:ea typeface="Georgia" charset="0"/>
              <a:cs typeface="Georgia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i="1" dirty="0" smtClean="0">
              <a:solidFill>
                <a:srgbClr val="7030A0"/>
              </a:solidFill>
              <a:latin typeface="Georgia" charset="0"/>
              <a:ea typeface="Georgia" charset="0"/>
              <a:cs typeface="Georgia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Cancer </a:t>
            </a:r>
            <a:r>
              <a:rPr lang="en-US" sz="1600" i="1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Epidemiologist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Educator &amp; </a:t>
            </a:r>
            <a:r>
              <a:rPr lang="en-US" sz="1600" i="1" dirty="0" smtClean="0">
                <a:solidFill>
                  <a:srgbClr val="7030A0"/>
                </a:solidFill>
                <a:latin typeface="Georgia" charset="0"/>
                <a:ea typeface="Georgia" charset="0"/>
                <a:cs typeface="Georgia" charset="0"/>
              </a:rPr>
              <a:t>Mentor</a:t>
            </a:r>
            <a:endParaRPr lang="en-US" sz="1600" i="1" dirty="0">
              <a:solidFill>
                <a:srgbClr val="7030A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76381" y="3194789"/>
            <a:ext cx="5282782" cy="3306371"/>
            <a:chOff x="5489377" y="2738415"/>
            <a:chExt cx="5832850" cy="3492445"/>
          </a:xfrm>
        </p:grpSpPr>
        <p:pic>
          <p:nvPicPr>
            <p:cNvPr id="7" name="Picture 6" descr="Screen Shot 2016-04-22 at 5.17.56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2" t="16137" r="24405" b="25132"/>
            <a:stretch/>
          </p:blipFill>
          <p:spPr>
            <a:xfrm>
              <a:off x="5489377" y="2738415"/>
              <a:ext cx="5832850" cy="3492445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 bwMode="auto">
            <a:xfrm>
              <a:off x="8781723" y="4985591"/>
              <a:ext cx="1015529" cy="75392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050" dirty="0">
                  <a:solidFill>
                    <a:srgbClr val="FFC000">
                      <a:lumMod val="50000"/>
                    </a:srgbClr>
                  </a:solidFill>
                  <a:latin typeface="Baskerville Old Face"/>
                  <a:cs typeface="Baskerville Old Face"/>
                </a:rPr>
                <a:t>diet</a:t>
              </a:r>
              <a:endParaRPr lang="en-US" sz="4500" dirty="0">
                <a:solidFill>
                  <a:srgbClr val="FFC000">
                    <a:lumMod val="50000"/>
                  </a:srgbClr>
                </a:solidFill>
                <a:latin typeface="Baskerville Old Face"/>
                <a:cs typeface="Baskerville Old Face"/>
              </a:endParaRPr>
            </a:p>
          </p:txBody>
        </p:sp>
      </p:grpSp>
      <p:pic>
        <p:nvPicPr>
          <p:cNvPr id="10" name="tmpBD6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71.6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8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5"/>
    </mc:Choice>
    <mc:Fallback xmlns="">
      <p:transition spd="slow" advTm="38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9686" y="1868557"/>
            <a:ext cx="8367322" cy="3909393"/>
          </a:xfrm>
        </p:spPr>
        <p:txBody>
          <a:bodyPr/>
          <a:lstStyle/>
          <a:p>
            <a:r>
              <a:rPr lang="en-US" dirty="0" smtClean="0"/>
              <a:t>Research: </a:t>
            </a:r>
          </a:p>
          <a:p>
            <a:pPr lvl="1"/>
            <a:r>
              <a:rPr lang="en-US" dirty="0" smtClean="0"/>
              <a:t>Individual: Collaborations with </a:t>
            </a:r>
            <a:r>
              <a:rPr lang="en-US" dirty="0" err="1" smtClean="0"/>
              <a:t>GenomeDx</a:t>
            </a:r>
            <a:r>
              <a:rPr lang="en-US" dirty="0" smtClean="0"/>
              <a:t>, federally funded grants</a:t>
            </a:r>
          </a:p>
          <a:p>
            <a:pPr lvl="1"/>
            <a:r>
              <a:rPr lang="en-US" dirty="0" smtClean="0"/>
              <a:t>Dept. of Urology collaborates with Genomic Health Inc.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Husband: full-time employee for GRAIL; previously Myriad Genetics Lab.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3</a:t>
            </a:fld>
            <a:endParaRPr lang="en-US" dirty="0">
              <a:solidFill>
                <a:srgbClr val="052049"/>
              </a:solidFill>
            </a:endParaRPr>
          </a:p>
        </p:txBody>
      </p:sp>
      <p:pic>
        <p:nvPicPr>
          <p:cNvPr id="6" name="tmp6D48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2.2666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24623"/>
      </p:ext>
    </p:extLst>
  </p:cSld>
  <p:clrMapOvr>
    <a:masterClrMapping/>
  </p:clrMapOvr>
  <p:transition advTm="51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the Course</a:t>
            </a:r>
            <a:br>
              <a:rPr lang="en-US" dirty="0" smtClean="0"/>
            </a:br>
            <a:r>
              <a:rPr lang="en-US" sz="2800" i="1" dirty="0" smtClean="0"/>
              <a:t>EPI 207, Epidemiologic Methods II</a:t>
            </a:r>
            <a:endParaRPr lang="en-US" i="1" dirty="0"/>
          </a:p>
        </p:txBody>
      </p:sp>
      <p:pic>
        <p:nvPicPr>
          <p:cNvPr id="5" name="tmpBB79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17847.2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7737"/>
      </p:ext>
    </p:extLst>
  </p:cSld>
  <p:clrMapOvr>
    <a:masterClrMapping/>
  </p:clrMapOvr>
  <p:transition advTm="74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56" dirty="0">
                <a:solidFill>
                  <a:srgbClr val="0070C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Learning Objectives</a:t>
            </a:r>
          </a:p>
          <a:p>
            <a:r>
              <a:rPr lang="en-US" dirty="0" smtClean="0"/>
              <a:t>Schedule of Topics &amp; Format</a:t>
            </a:r>
          </a:p>
          <a:p>
            <a:r>
              <a:rPr lang="en-US" dirty="0" smtClean="0"/>
              <a:t>Resources</a:t>
            </a:r>
          </a:p>
          <a:p>
            <a:r>
              <a:rPr lang="en-US" dirty="0" smtClean="0"/>
              <a:t>Assessment &amp; Grades</a:t>
            </a:r>
          </a:p>
          <a:p>
            <a:r>
              <a:rPr lang="en-US" dirty="0" smtClean="0"/>
              <a:t>Tips for learning in this course</a:t>
            </a:r>
          </a:p>
          <a:p>
            <a:endParaRPr lang="en-US" dirty="0"/>
          </a:p>
        </p:txBody>
      </p:sp>
      <p:pic>
        <p:nvPicPr>
          <p:cNvPr id="6" name="tmp8425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6.5102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7174"/>
      </p:ext>
    </p:extLst>
  </p:cSld>
  <p:clrMapOvr>
    <a:masterClrMapping/>
  </p:clrMapOvr>
  <p:transition advTm="50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2"/>
          <p:cNvSpPr>
            <a:spLocks noGrp="1" noChangeArrowheads="1"/>
          </p:cNvSpPr>
          <p:nvPr>
            <p:ph type="title"/>
          </p:nvPr>
        </p:nvSpPr>
        <p:spPr>
          <a:xfrm>
            <a:off x="304800" y="516467"/>
            <a:ext cx="8153400" cy="1016000"/>
          </a:xfrm>
        </p:spPr>
        <p:txBody>
          <a:bodyPr/>
          <a:lstStyle/>
          <a:p>
            <a:pPr eaLnBrk="1" hangingPunct="1"/>
            <a:r>
              <a:rPr lang="en-US" altLang="en-US" sz="3556" dirty="0">
                <a:solidFill>
                  <a:srgbClr val="0070C0"/>
                </a:solidFill>
              </a:rPr>
              <a:t>Learning Objectives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75734" y="1871132"/>
            <a:ext cx="7992533" cy="4110567"/>
          </a:xfrm>
        </p:spPr>
        <p:txBody>
          <a:bodyPr/>
          <a:lstStyle/>
          <a:p>
            <a:pPr>
              <a:spcAft>
                <a:spcPct val="20000"/>
              </a:spcAft>
              <a:buSzPct val="130000"/>
              <a:buFont typeface="Arial" charset="0"/>
              <a:buChar char="•"/>
            </a:pPr>
            <a:r>
              <a:rPr lang="en-US" altLang="en-US" sz="1778" b="1" dirty="0">
                <a:solidFill>
                  <a:srgbClr val="052049"/>
                </a:solidFill>
              </a:rPr>
              <a:t>M</a:t>
            </a:r>
            <a:r>
              <a:rPr lang="en-US" altLang="en-US" sz="1778" b="1" dirty="0" smtClean="0">
                <a:solidFill>
                  <a:srgbClr val="052049"/>
                </a:solidFill>
              </a:rPr>
              <a:t>ain </a:t>
            </a:r>
            <a:r>
              <a:rPr lang="en-US" altLang="en-US" sz="1778" b="1" dirty="0">
                <a:solidFill>
                  <a:srgbClr val="052049"/>
                </a:solidFill>
              </a:rPr>
              <a:t>objective </a:t>
            </a:r>
            <a:r>
              <a:rPr lang="mr-IN" altLang="en-US" sz="1600" dirty="0" smtClean="0">
                <a:solidFill>
                  <a:srgbClr val="052049"/>
                </a:solidFill>
              </a:rPr>
              <a:t>–</a:t>
            </a:r>
            <a:r>
              <a:rPr lang="en-US" altLang="en-US" sz="1600" dirty="0" smtClean="0">
                <a:solidFill>
                  <a:srgbClr val="052049"/>
                </a:solidFill>
              </a:rPr>
              <a:t> help you build skills in the design, conduct, analysis, and interpretation of epidemiologic &amp; translational research.  </a:t>
            </a:r>
            <a:endParaRPr lang="en-US" altLang="en-US" sz="1600" dirty="0">
              <a:solidFill>
                <a:srgbClr val="052049"/>
              </a:solidFill>
            </a:endParaRPr>
          </a:p>
          <a:p>
            <a:pPr>
              <a:spcAft>
                <a:spcPct val="20000"/>
              </a:spcAft>
              <a:buSzPct val="130000"/>
              <a:buFont typeface="Arial" charset="0"/>
              <a:buChar char="•"/>
            </a:pPr>
            <a:endParaRPr lang="en-US" altLang="en-US" sz="1600" dirty="0">
              <a:solidFill>
                <a:srgbClr val="052049"/>
              </a:solidFill>
            </a:endParaRPr>
          </a:p>
          <a:p>
            <a:pPr>
              <a:spcAft>
                <a:spcPct val="20000"/>
              </a:spcAft>
              <a:buSzPct val="130000"/>
              <a:buFont typeface="Arial" charset="0"/>
              <a:buChar char="•"/>
            </a:pPr>
            <a:r>
              <a:rPr lang="en-US" altLang="en-US" sz="1778" b="1" dirty="0">
                <a:solidFill>
                  <a:srgbClr val="052049"/>
                </a:solidFill>
              </a:rPr>
              <a:t>S</a:t>
            </a:r>
            <a:r>
              <a:rPr lang="en-US" altLang="en-US" sz="1778" b="1" dirty="0" smtClean="0">
                <a:solidFill>
                  <a:srgbClr val="052049"/>
                </a:solidFill>
              </a:rPr>
              <a:t>pecific objectives:</a:t>
            </a:r>
            <a:endParaRPr lang="en-US" altLang="en-US" sz="1778" b="1" dirty="0">
              <a:solidFill>
                <a:srgbClr val="052049"/>
              </a:solidFill>
            </a:endParaRP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r>
              <a:rPr lang="en-US" sz="1600" dirty="0" smtClean="0"/>
              <a:t>Understand common </a:t>
            </a:r>
            <a:r>
              <a:rPr lang="en-US" sz="1600" dirty="0"/>
              <a:t>study </a:t>
            </a:r>
            <a:r>
              <a:rPr lang="en-US" sz="1600" dirty="0" smtClean="0"/>
              <a:t>designs used in observational research</a:t>
            </a: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r>
              <a:rPr lang="en-US" sz="1600" dirty="0" smtClean="0"/>
              <a:t>Identify sources of bias (including confounding) in observational epidemiologic studies</a:t>
            </a: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r>
              <a:rPr lang="en-US" sz="1600" dirty="0" smtClean="0"/>
              <a:t>Understand and practice applying methods to address bias in observational epidemiologic studies</a:t>
            </a: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r>
              <a:rPr lang="en-US" sz="1600" dirty="0" smtClean="0"/>
              <a:t>Identify effect modification (interaction) and how to present this in results</a:t>
            </a: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r>
              <a:rPr lang="en-US" sz="1600" dirty="0" smtClean="0"/>
              <a:t>Gain experience in interpreting data and critiquing results from observational epidemiologic studies</a:t>
            </a:r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endParaRPr lang="en-US" sz="1600" dirty="0" smtClean="0"/>
          </a:p>
          <a:p>
            <a:pPr lvl="1">
              <a:spcBef>
                <a:spcPts val="330"/>
              </a:spcBef>
              <a:spcAft>
                <a:spcPts val="330"/>
              </a:spcAft>
              <a:buSzPct val="130000"/>
              <a:buFont typeface="Arial" charset="0"/>
              <a:buChar char="•"/>
            </a:pPr>
            <a:endParaRPr lang="en-US" altLang="en-US" sz="1400" dirty="0">
              <a:solidFill>
                <a:srgbClr val="052049"/>
              </a:solidFill>
            </a:endParaRPr>
          </a:p>
        </p:txBody>
      </p:sp>
      <p:pic>
        <p:nvPicPr>
          <p:cNvPr id="3" name="tmp5787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3.3242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0"/>
            <a:ext cx="3048000" cy="17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02466"/>
      </p:ext>
    </p:extLst>
  </p:cSld>
  <p:clrMapOvr>
    <a:masterClrMapping/>
  </p:clrMapOvr>
  <p:transition advTm="58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Kinds of Questions Does Epidemiology Answer? “Big 6”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3585" y="1149229"/>
            <a:ext cx="8137665" cy="512965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000" b="1" dirty="0" smtClean="0"/>
              <a:t>Description 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How frequent/common are risk factors or exposures &amp; conditions or diseases? How often does Y occur?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Causation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The science of establishing causal relationships among biological, behavioral, environmental (etc.) factors among humans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Does X cause Y?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Attribution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What fraction of disease Y can be eliminated if a causal exposure X is eliminated?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Mediation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Understanding the mechanisms of causation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How does X cause Y?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Interaction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When and for whom does X cause Y?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Prediction 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Do A, B, and C predict occurrence of Y? (e.g., diagnosis or prognosis)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01600" y="0"/>
            <a:ext cx="515620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Recap of </a:t>
            </a:r>
            <a:r>
              <a:rPr lang="en-US" sz="2000" dirty="0" err="1" smtClean="0">
                <a:solidFill>
                  <a:srgbClr val="C00000"/>
                </a:solidFill>
              </a:rPr>
              <a:t>Epid</a:t>
            </a:r>
            <a:r>
              <a:rPr lang="en-US" sz="2000" dirty="0" smtClean="0">
                <a:solidFill>
                  <a:srgbClr val="C00000"/>
                </a:solidFill>
              </a:rPr>
              <a:t> Methods I</a:t>
            </a:r>
          </a:p>
        </p:txBody>
      </p:sp>
      <p:pic>
        <p:nvPicPr>
          <p:cNvPr id="5" name="tmp4FA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7.2666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8">
            <p14:nvContentPartPr>
              <p14:cNvPr id="6" name="Ink 5"/>
              <p14:cNvContentPartPr/>
              <p14:nvPr>
                <p:custDataLst>
                  <p:tags r:id="rId9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4913" y="1967338"/>
              <a:ext cx="2197339" cy="3463463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8981" y="1962650"/>
                <a:ext cx="2209202" cy="347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8070139"/>
      </p:ext>
    </p:extLst>
  </p:cSld>
  <p:clrMapOvr>
    <a:masterClrMapping/>
  </p:clrMapOvr>
  <p:transition advTm="274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How does this build upon Epidemiologic Methods I?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3585" y="1424057"/>
            <a:ext cx="8137665" cy="390939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Delve deeper into how to design rigorous, valid, observational epidemiologic studies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Provide a practical framework for integrating </a:t>
            </a:r>
            <a:r>
              <a:rPr lang="en-US" dirty="0"/>
              <a:t>and </a:t>
            </a:r>
            <a:r>
              <a:rPr lang="en-US" dirty="0" smtClean="0"/>
              <a:t>applying </a:t>
            </a:r>
            <a:r>
              <a:rPr lang="en-US" dirty="0"/>
              <a:t>concepts taught in </a:t>
            </a:r>
            <a:r>
              <a:rPr lang="en-US" dirty="0" err="1"/>
              <a:t>Epid</a:t>
            </a:r>
            <a:r>
              <a:rPr lang="en-US" dirty="0"/>
              <a:t> Methods </a:t>
            </a:r>
            <a:r>
              <a:rPr lang="en-US" dirty="0" smtClean="0"/>
              <a:t>I by thinking through the research process - from hypothesis development, to study design, analysis, and interpretation; &amp; practical tips on implementation.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Gain further </a:t>
            </a:r>
            <a:r>
              <a:rPr lang="en-US" dirty="0"/>
              <a:t>practice in </a:t>
            </a:r>
            <a:r>
              <a:rPr lang="en-US" dirty="0" smtClean="0"/>
              <a:t>interpretation </a:t>
            </a:r>
            <a:r>
              <a:rPr lang="en-US" dirty="0"/>
              <a:t>of observational epidemiologic &amp; translational </a:t>
            </a:r>
            <a:r>
              <a:rPr lang="en-US" dirty="0" smtClean="0"/>
              <a:t>research by reading and critiquing papers.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8</a:t>
            </a:fld>
            <a:endParaRPr lang="en-US" dirty="0">
              <a:solidFill>
                <a:srgbClr val="052049"/>
              </a:solidFill>
            </a:endParaRPr>
          </a:p>
        </p:txBody>
      </p:sp>
      <p:pic>
        <p:nvPicPr>
          <p:cNvPr id="9" name="tmpA5BE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5.2879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49129"/>
      </p:ext>
    </p:extLst>
  </p:cSld>
  <p:clrMapOvr>
    <a:masterClrMapping/>
  </p:clrMapOvr>
  <p:transition advTm="377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85" y="-57598"/>
            <a:ext cx="8173580" cy="611449"/>
          </a:xfrm>
        </p:spPr>
        <p:txBody>
          <a:bodyPr/>
          <a:lstStyle/>
          <a:p>
            <a:r>
              <a:rPr lang="en-US" dirty="0" smtClean="0"/>
              <a:t>EPI 207 Schedule </a:t>
            </a:r>
            <a:r>
              <a:rPr lang="mr-IN" dirty="0" smtClean="0"/>
              <a:t>–</a:t>
            </a:r>
            <a:r>
              <a:rPr lang="en-US" dirty="0" smtClean="0"/>
              <a:t> 2018    Wed, 1:15-3:00 pm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375391"/>
              </p:ext>
            </p:extLst>
          </p:nvPr>
        </p:nvGraphicFramePr>
        <p:xfrm>
          <a:off x="369888" y="685440"/>
          <a:ext cx="8137524" cy="537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7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778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81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08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195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Topic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Instructor(s)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 10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Lec</a:t>
                      </a:r>
                      <a:r>
                        <a:rPr lang="en-US" sz="1200" dirty="0" smtClean="0"/>
                        <a:t>: Intro,</a:t>
                      </a:r>
                      <a:r>
                        <a:rPr lang="en-US" sz="1200" baseline="0" dirty="0" smtClean="0"/>
                        <a:t> Scientific Process, Study Design (COH &amp; RCT)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Chan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In-</a:t>
                      </a:r>
                      <a:r>
                        <a:rPr lang="en-US" sz="1200" baseline="0" dirty="0" smtClean="0"/>
                        <a:t>Class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 17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Small</a:t>
                      </a:r>
                      <a:r>
                        <a:rPr lang="en-US" sz="1200" baseline="0" dirty="0" smtClean="0"/>
                        <a:t> Group: </a:t>
                      </a:r>
                      <a:r>
                        <a:rPr lang="en-US" sz="1200" dirty="0" smtClean="0"/>
                        <a:t>Cohort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Chan, </a:t>
                      </a:r>
                      <a:r>
                        <a:rPr lang="en-US" sz="1200" dirty="0" err="1" smtClean="0"/>
                        <a:t>Eng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Vaisman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In-Class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5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 17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err="1" smtClean="0"/>
                        <a:t>Lec</a:t>
                      </a:r>
                      <a:r>
                        <a:rPr lang="en-US" sz="1200" baseline="0" dirty="0" smtClean="0"/>
                        <a:t>: Causal Inference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Chan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Recorded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85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 24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Small Group: Causal Inference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Chan, </a:t>
                      </a:r>
                      <a:r>
                        <a:rPr lang="en-US" sz="1200" dirty="0" err="1" smtClean="0"/>
                        <a:t>Eng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Vaisman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In-Class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Jan. 24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err="1" smtClean="0"/>
                        <a:t>Lec</a:t>
                      </a:r>
                      <a:r>
                        <a:rPr lang="en-US" sz="1200" baseline="0" dirty="0" smtClean="0"/>
                        <a:t>: Person-time, Bias, &amp; Confounding in Cohorts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Chan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Recorded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Jan. 31</a:t>
                      </a: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Lec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DAGs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Maria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Glymour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In-Class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325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Feb. 7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FF0000"/>
                          </a:solidFill>
                        </a:rPr>
                        <a:t>Lec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: Quantitative Bias Analysis (QBA)*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Hailey Bannack (special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guest)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In-Class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Feb. 14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Small</a:t>
                      </a:r>
                      <a:r>
                        <a:rPr lang="en-US" sz="1200" baseline="0" dirty="0" smtClean="0"/>
                        <a:t> Group: DAGS, QBA, Bias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Chan, </a:t>
                      </a:r>
                      <a:r>
                        <a:rPr lang="en-US" sz="1200" dirty="0" err="1" smtClean="0"/>
                        <a:t>Eng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Vaisman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In-Class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Feb. 14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Effect Modification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Cindy Leung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Recorded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Feb. 21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Lec</a:t>
                      </a:r>
                      <a:r>
                        <a:rPr lang="en-US" sz="1200" dirty="0" smtClean="0"/>
                        <a:t>: Case-Control Studies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Erin Van Blarigan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In-Class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Feb. 28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Small Group:</a:t>
                      </a:r>
                      <a:r>
                        <a:rPr lang="en-US" sz="1200" baseline="0" dirty="0" smtClean="0"/>
                        <a:t> Effect Modification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Chan, </a:t>
                      </a:r>
                      <a:r>
                        <a:rPr lang="en-US" sz="1200" dirty="0" err="1" smtClean="0"/>
                        <a:t>Eng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Vaisman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In-Class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March 7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Small Group: Case-Control &amp; Wrap Up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Chan, </a:t>
                      </a:r>
                      <a:r>
                        <a:rPr lang="en-US" sz="1200" dirty="0" err="1" smtClean="0"/>
                        <a:t>Eng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Vaisman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In-Class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134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March 14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FF0000"/>
                          </a:solidFill>
                        </a:rPr>
                        <a:t>Lec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: Geospatial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Epidemiology*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Jarvis Chen </a:t>
                      </a: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(special guest)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In-Class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9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26942" y="6343848"/>
            <a:ext cx="7848962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*Lecture will be part of Epi-Tools Workshop, which runs </a:t>
            </a:r>
            <a:r>
              <a:rPr lang="en-US" dirty="0" err="1" smtClean="0">
                <a:solidFill>
                  <a:srgbClr val="FF0000"/>
                </a:solidFill>
              </a:rPr>
              <a:t>til</a:t>
            </a:r>
            <a:r>
              <a:rPr lang="en-US" dirty="0" smtClean="0">
                <a:solidFill>
                  <a:srgbClr val="FF0000"/>
                </a:solidFill>
              </a:rPr>
              <a:t> 4 or 5pm, will be recorded</a:t>
            </a:r>
          </a:p>
        </p:txBody>
      </p:sp>
      <p:pic>
        <p:nvPicPr>
          <p:cNvPr id="12" name="tmp9636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3.5333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8">
            <p14:nvContentPartPr>
              <p14:cNvPr id="13" name="Ink 12"/>
              <p14:cNvContentPartPr/>
              <p14:nvPr>
                <p:custDataLst>
                  <p:tags r:id="rId9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0065" y="507170"/>
              <a:ext cx="8585389" cy="6186273"/>
            </p14:xfrm>
          </p:contentPart>
        </mc:Choice>
        <mc:Fallback>
          <p:pic>
            <p:nvPicPr>
              <p:cNvPr id="13" name="Ink 1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1065" y="498170"/>
                <a:ext cx="8603389" cy="62042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754384"/>
      </p:ext>
    </p:extLst>
  </p:cSld>
  <p:clrMapOvr>
    <a:masterClrMapping/>
  </p:clrMapOvr>
  <p:transition advTm="1012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12009|recordLength=12084|start=0|end=12009|audioFormat={00001610-0000-0010-8000-00AA00389B71}|audioRate=44100|muted=false|volume=0.8|fadeIn=0|fadeOut=0|videoFormat={34363248-0000-0010-8000-00AA00389B71}|videoRate=15|videoWidth=372|videoHeight=2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01233|recordLength=101266|start=0|end=101233|audioFormat={00001610-0000-0010-8000-00AA00389B71}|audioRate=44100|muted=false|volume=0.8|fadeIn=0|fadeOut=0|videoFormat={34363248-0000-0010-8000-00AA00389B71}|videoRate=15|videoWidth=256|videoHeight=2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0AAAAaAAAABwMAAAAAAQAAABAAAAAECUlua0F0b21WMQIAAAAJBAAAAAkFAAAACQYAAAAJBwAAAAkIAAAACQkAAAAJCgAAAAkLAAAACQwAAAAJDQAAAAkOAAAACQ8AAAAJEAAAAA0DBQQAAAALUGVuU3Ryb2tlVjEEAAAACkF0dHJpYnV0ZXMFVHJhY2UJU3RhcnRUaW1lBFR5cGUEBAAED1BlbkF0dHJpYnV0ZXNWMQIAAAAKSW5rVHJhY2VWMQIAAAAQDEFjdGlvblR5cGVWMQIAAAACAAAACREAAAAJEgAAAOkiAAAAAAAABe3///8MQWN0aW9uVHlwZVYxAQAAAAd2YWx1ZV9fAAgCAAAAAAAAAAEFAAAABAAAAAkUAAAACRUAAABaXQAAAAAAAAHq////7f///wAAAAABBgAAAAQAAAAJFwAAAAkYAAAAyGAAAAAAAAAB5////+3///8AAAAAAQcAAAAEAAAACRoAAAAJGwAAACBmAAAAAAAAAeT////t////AAAAAAEIAAAABAAAAAkdAAAACR4AAABBaQAAAAAAAAHh////7f///wAAAAABCQAAAAQAAAAJIAAAAAkhAAAA+HQAAAAAAAAB3v///+3///8AAAAAAQoAAAAEAAAACSMAAAAJJAAAAEeqAAAAAAAAAdv////t////AAAAAAELAAAABAAAAAkmAAAACScAAACp2AAAAAAAAAHY////7f///wAAAAABDAAAAAQAAAAJKQAAAAkqAAAASd4AAAAAAAAB1f///+3///8AAAAAAQ0AAAAEAAAACSwAAAAJLQAAAD4PAQAAAAAAAdL////t////AAAAAAEOAAAABAAAAAkvAAAACTAAAABIFAEAAAAAAAHP////7f///wAAAAABDwAAAAQAAAAJMgAAAAkzAAAALEMBAAAAAAABzP///+3///8AAAAAARAAAAAEAAAACTUAAAAJNgAAAMZcAQAAAAAAAcn////t////AAAAAAURAAAAD1BlbkF0dHJpYnV0ZXNWMQoAAAAHX2NvbG9yQQdfY29sb3JSB19jb2xvckcHX2NvbG9yQgpGaXRUb0N1cnZlBkhlaWdodA5JZ25vcmVQcmVzc3VyZQ1Jc0hpZ2hsaWdodGVyBVNoYXBlBVdpZHRoAAAAAAAAAAAEAAICAgIBBgEBDEJydXNoU2hhcGVWMQIAAAAGAgAAAP9wMKAAAAAAAAAACEAAAAXI////DEJydXNoU2hhcGVWMQEAAAAHdmFsdWVfXwAIAgAAAAEAAAAAAAAAAAAIQAUSAAAACklua1RyYWNlVjEDAAAADUxpc3RgMStfaXRlbXMMTGlzdGAxK19zaXplD0xpc3RgMStfdmVyc2lvbgQAABhTaGFyZWQuSW5raW5nLklua1BvaW50W10CAAAACAgCAAAACTkAAABoAAAAaAAAAAEUAAAAEQAAAP9wMKAAAAAAAAAACEAAAAHG////yP///wEAAAAAAAAAAAAIQAEVAAAAEgAAAAk7AAAAOgAAADoAAAABFwAAABEAAAD/cDCgAAAAAAAAAAhAAAABxP///8j///8BAAAAAAAAAAAACEABGAAAABIAAAAJPQAAACwAAAAsAAAAARoAAAARAAAA/3AwoAAAAAAAAAAIQAAAAcL////I////AQAAAAAAAAAAAAhAARsAAAASAAAACT8AAAAuAAAALgAAAAEdAAAAEQAAAP9wMKAAAAAAAAAACEAAAAHA////yP///wEAAAAAAAAAAAAIQAEeAAAAEgAAAAlBAAAAMQAAADEAAAABIAAAABEAAAD/cDCgAAAAAAAAAAhAAAABvv///8j///8BAAAAAAAAAAAACEABIQAAABIAAAAJQwAAAJYAAACWAAAAASMAAAARAAAA/3AwoAAAAAAAAAAIQAAAAbz////I////AQAAAAAAAAAAAAhAASQAAAASAAAACUUAAABxAAAAcQAAAAEmAAAAEQAAAP9wMKAAAAAAAAAACEAAAAG6////yP///wEAAAAAAAAAAAAIQAEnAAAAEgAAAAlHAAAAKQAAACkAAAABKQAAABEAAAD/cDCgAAAAAAAAAAhAAAABuP///8j///8BAAAAAAAAAAAACEABKgAAABIAAAAJSQAAADwAAAA8AAAAASwAAAARAAAA/3AwoAAAAAAAAAAIQAAAAbb////I////AQAAAAAAAAAAAAhAAS0AAAASAAAACUsAAAAuAAAALgAAAAEvAAAAEQAAAP9wMKAAAAAAAAAACEAAAAG0////yP///wEAAAAAAAAAAAAIQAEwAAAAEgAAAAlNAAAAMAAAADAAAAABMgAAABEAAAD/cDCgAAAAAAAAAAhAAAABsv///8j///8BAAAAAAAAAAAACEABMwAAABIAAAAJTwAAAKMAAACjAAAAATUAAAARAAAA/3AwoAAAAAAAAAAIQAAAAbD////I////AQAAAAAAAAAAAAhAATYAAAASAAAACVEAAACBAAAAgQAAAAc5AAAAAAEAAACAAAAABApJbmtQb2ludFYxAg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NGAc7AAAAAAEAAABAAAAABApJbmtQb2ludFYxAg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DQYHPQAAAAABAAAAQAAAAAQKSW5rUG9pbnRWMQIAAAAJ9AAAAAn1AAAACfYAAAAJ9wAAAAn4AAAACfkAAAAJ+gAAAAn7AAAACfwAAAAJ/QAAAAn+AAAACf8AAAAJAAEAAAkBAQAACQIBAAAJAwEAAAkEAQAACQUBAAAJBgEAAAkHAQAACQgBAAAJCQEAAAkKAQAACQsBAAAJDAEAAAkNAQAACQ4BAAAJDwEAAAkQAQAACREBAAAJEgEAAAkTAQAACRQBAAAJFQEAAAkWAQAACRcBAAAJGAEAAAkZAQAACRoBAAAJGwEAAAkcAQAACR0BAAAJHgEAAAkfAQAADRQHPwAAAAABAAAAQAAAAAQKSW5rUG9pbnRWMQIAAAAJIAEAAAkhAQAACSIBAAAJIwEAAAkkAQAACSUBAAAJJgEAAAknAQAACSgBAAAJKQEAAAkqAQAACSsBAAAJLAEAAAktAQAACS4BAAAJLwEAAAkwAQAACTEBAAAJMgEAAAkzAQAACTQBAAAJNQEAAAk2AQAACTcBAAAJOAEAAAk5AQAACToBAAAJOwEAAAk8AQAACT0BAAAJPgEAAAk/AQAACUABAAAJQQEAAAlCAQAACUMBAAAJRAEAAAlFAQAACUYBAAAJRwEAAAlIAQAACUkBAAAJSgEAAAlLAQAACUwBAAAJTQEAAA0SB0EAAAAAAQAAAEAAAAAECklua1BvaW50VjECAA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NDwdDAAAAAAEAAAAAAQAABApJbmtQb2ludFYxAgAAAAl/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+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+QEAAAn6AQAACfsBAAAJ/AEAAAn9AQAACf4BAAAJ/wEAAAkAAgAACQECAAAJAgIAAAkDAgAACQQCAAAJBQIAAAkGAgAACQcCAAAJCAIAAAkJAgAACQoCAAAJCwIAAAkMAgAACQ0CAAAJDgIAAAkPAgAACRACAAAJEQIAAAkSAgAACRMCAAAJFAIAAA1qB0UAAAAAAQAAAIAAAAAECklua1BvaW50VjECAAAACRUCAAAJFgIAAAkXAgAACRgCAAAJGQIAAAkaAgAACRsCAAAJHAIAAAkdAgAACR4CAAAJHwIAAAkgAgAACSECAAAJIgIAAAkjAgAACSQCAAAJJQIAAAkmAgAACScCAAAJKAIAAAkpAgAACSoCAAAJKwIAAAksAgAACS0CAAAJLgIAAAkvAgAACTACAAAJMQIAAAkyAgAACTMCAAAJNAIAAAk1AgAACTYCAAAJNwIAAAk4AgAACTkCAAAJOgIAAAk7AgAACTwCAAAJPQIAAAk+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0PB0cAAAAAAQAAAEAAAAAECklua1BvaW50VjECAAAACYYCAAAJhwIAAAmIAgAACYkCAAAJigIAAAmLAgAACYwCAAAJjQIAAAmOAgAACY8CAAAJkAIAAAmRAgAACZICAAAJkwIAAAmUAgAACZUCAAAJlgIAAAmXAgAACZgCAAAJmQIAAAmaAgAACZsCAAAJnAIAAAmdAgAACZ4CAAAJnwIAAAmgAgAACaECAAAJogIAAAmjAgAACaQCAAAJpQIAAAmmAgAACacCAAAJqAIAAAmpAgAACaoCAAAJqwIAAAmsAgAACa0CAAAJrgIAAA0XB0kAAAAAAQAAAEAAAAAECklua1BvaW50VjECAA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DQQHSwAAAAABAAAAQAAAAAQKSW5rUG9pbnRWMQIAAAAJ6wIAAAnsAgAACe0CAAAJ7gIAAAnvAgAACfACAAAJ8QIAAAnyAgAACfMCAAAJ9AIAAAn1AgAACfYCAAAJ9wIAAAn4AgAACfkCAAAJ+gIAAAn7AgAACfwCAAAJ/QIAAAn+AgAACf8CAAAJAAMAAAkBAwAACQIDAAAJAwMAAAkEAwAACQUDAAAJBgMAAAkHAwAACQgDAAAJCQMAAAkKAwAACQsDAAAJDAMAAAkNAwAACQ4DAAAJDwMAAAkQAwAACREDAAAJEgMAAAkTAwAACRQDAAAJFQMAAAkWAwAACRcDAAAJGAMAAA0SB00AAAAAAQAAAEAAAAAECklua1BvaW50VjECAAAACRkDAAAJGgMAAAkbAwAACRwDAAAJHQMAAAkeAwAACR8DAAAJIAMAAAkhAwAACSIDAAAJIwMAAAkkAwAACSUDAAAJJgMAAAknAwAACSgDAAAJKQMAAAkqAwAACSsDAAAJLAMAAAktAwAACS4DAAAJLwMAAAkwAwAACTEDAAAJMgMAAAkzAwAACTQDAAAJNQMAAAk2AwAACTcDAAAJOAMAAAk5AwAACToDAAAJOwMAAAk8AwAACT0DAAAJPgMAAAk/AwAACUADAAAJQQMAAAlCAwAACUMDAAAJRAMAAAlFAwAACUYDAAAJRwMAAAlIAwAADRAHTwAAAAABAAAAAAEAAAQKSW5rUG9pbnRWMQIA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/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1dB1EAAAAAAQAAAAABAAAECklua1BvaW50VjECAAAACewDAAAJ7QMAAAnuAwAACe8DAAAJ8AMAAAnxAwAACfIDAAAJ8wMAAAn0AwAACfUDAAAJ9gMAAAn3AwAACfgDAAAJ+QMAAAn6AwAACfsDAAAJ/AMAAAn9AwAACf4DAAAJ/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/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DX8FUgAAAApJbmtQb2ludFYxBAAAAAFYAVkOUHJlc3N1cmVGYWN0b3IJVGltZVN0YW1wAAAAAAYGCxACAAAArqKHbza53j9YE6XdJW2HPwAAMz4AAAAAAAAAAAFTAAAAUgAAAO5V5/R/rd4/wNp10KgQhz8AAHU+DwAAAAAAAAABVAAAAFIAAADuVef0f63eP8DaddCoEIc/AACCPg8AAAAAAAAAAVUAAABSAAAAPDenkNCo3j/A2nXQqBCHPwCAhz4PAAAAAAAAAAFWAAAAUgAAADw3p5DQqN4/wNp10KgQhz8AgIg+DwAAAAAAAAABVwAAAFIAAAA8N6eQ0KjePyCiRsMrtIY/AACIPg8AAAAAAAAAAVgAAABSAAAAPDenkNCo3j+IaRe2rleGPwAAgD4fAAAAAAAAAAFZAAAAUgAAAJRGx0Ioq94/gE4rdD2JhD8AAHk+HwAAAAAAAAABWgAAAFIAAADuVef0f63eP2gzPzLMuoI/AABuPi8AAAAAAAAAAVsAAABSAAAAonQnWS+y3j9gGFPwWuyAPwAAaj4vAAAAAAAAAAFcAAAAUgAAAFSTZ73ett4/sPrNXNM7fj8AAG0+PgAAAAAAAAABXQAAAFIAAAAIsqchjrveP9A1VPPqV3s/AABuPj4AAAAAAAAAAV4AAABSAAAAYMHH0+W93j8Q4jik/Cx5PwAAdD4+AAAAAAAAAAFfAAAAUgAAALzQ54U9wN4/AKxgIBqQdT8AAHY+TgAAAAAAAAABYAAAAFIAAAAW4Ac4lcLeP5DJo+slHnQ/AAB+Pk4AAAAAAAAAAWEAAABSAAAAbu8n6uzE3j8g5+a2MaxyPwCAgD5OAAAAAAAAAAFiAAAAUgAAAMj+R5xEx94/8HWInDfzcT8AAJM+XgAAAAAAAAABYwAAAFIAAAAgDmhOnMneP8BE2pqSkG8/AICbPl4AAAAAAAAAAWQAAABSAAAAfB2IAPTL3j/gf2AxqqxsPwAAqz5eAAAAAAAAAAFlAAAAUgAAANYsqLJLzt4/ALvmx8HIaT8AALI+XgAAAAAAAAABZgAAAFIAAADWLKiyS87ePyDYKZPNVmg/AADAPm0AAAAAAAAAAWcAAABSAAAALjzIZKPQ3j/A9Wxe2eRmPwAAxj5tAAAAAAAAAAFoAAAAUgAAAIhL6Bb70t4/QBOwKeVyZT8AgNA+bQAAAAAAAAABaQAAAFIAAAA6aih7qtfeP0ATsCnlcmU/AADVPm0AAAAAAAAAAWoAAABSAAAAlHlILQLa3j/gMPP08ABkPwCA2j59AAAAAAAAAAFrAAAAUgAAAEiYiJGx3t4/gE42wPyOYj8AgNw+fQAAAAAAAAABbAAAAFIAAAD8tsj1YOPePwBseYsIHWE/AIDePowAAAAAAAAAAW0AAABSAAAABuUoDGjq3j8AbHmLCB1hPwCA3z6cAAAAAAAAAAFuAAAAUgAAAG4iqdTG894/AGx5iwgdYT8AAOQ+rAAAAAAAAAABbwAAAFIAAADWXymdJf3ePwBseYsIHWE/AADmPrsAAAAAAAAAAXAAAABSAAAAPJ2pZYQG3z8AbHmLCB1hPwCA5z67AAAAAAAAAAFxAAAAUgAAAPrpSeA6Et8/AGx5iwgdYT8AAOg+ywAAAAAAAAABcgAAAFIAAAAURgoNSSDfPwBseYsIHWE/AADqPtsAAAAAAAAAAXMAAABSAAAA4MAKngYz3z8AbHmLCB1hPwAA6z7bAAAAAAAAAAF0AAAAUgAAAAZLK+EbSN8/gE42wPyOYj8AgOw+6gAAAAAAAAABdQAAAFIAAADg84uI4GHfP+Aw8/TwAGQ/AIDtPuoAAAAAAAAAAXYAAABSAAAAFKwM4vx93z9AE7Ap5XJlPwCA7T76AAAAAAAAAAF3AAAAUgAAAKBzre1wnN8/wPVsXtnkZj8AAO4++gAAAAAAAAABeAAAAFIAAACGSm6rPL3fPwC75sfByGk/AADuPgkBAAAAAAAAAXkAAABSAAAAbiEvaQje3z/gf2AxqqxsPwAA7j4JAQAAAAAAAAF6AAAAUgAAAFT47ybU/t8/QGIdZp4ebj8AgOw+CQEAAAAAAAABewAAAFIAAACdZ1jyzw/gP8BE2pqSkG8/AADsPhkBAAAAAAAAAXwAAABSAAAAvNpIqmEh4D/ARNqakpBvPwAA7T4ZAQAAAAAAAAF9AAAAUgAAADVdWRRLNeA/wETampKQbz8AgO0+KQEAAAAAAAABfgAAAFIAAACv32l+NEngP8BE2pqSkG8/AIDtPikBAAAAAAAAAX8AAABSAAAAgnGamnVf4D+Qk8tnQ4FwPwAA7j44AQAAAAAAAAGAAAAAUgAAAKj7ut2KdOA/kJPLZ0OBcD8AAO8+OAEAAAAAAAABgQAAAFIAAADOhdsgoIngP/B1iJw383E/AIDvPkgBAAAAAAAAAYIAAABSAAAAnADcsV2c4D/wdYicN/NxPwCA7z5IAQAAAAAAAAGDAAAAUgAAAA9svJDDrOA/IOfmtjGscj8AAPA+WAEAAAAAAAABhAAAAFIAAADVz4yW/bvgP1BYRdErZXM/AADxPlgBAAAAAAAAAYUAAABSAAAAQSQ96t/I4D+QyaPrJR50PwCA8T5nAQAAAAAAAAGGAAAAUgAAAFVpzYtq0+A/kMmj6yUedD8AgPE+ZwEAAAAAAAABhwAAAFIAAAC8pk1UydzgP5DJo+slHnQ/AADyPncBAAAAAAAAAYgAAABSAAAAyNStatDj4D+QyaPrJR50PwAA8j53AQAAAAAAAAGJAAAAUgAAACj7/aer6eA/kMmj6yUedD8AAPI+hgEAAAAAAAABigAAAFIAAACCCh5aA+zgP5DJo+slHnQ/AAD2PoYBAAAAAAAAAYsAAABSAAAA2hk+DFvu4D+QyaPrJR50PwAA+D6WAQAAAAAAAAGMAAAAUgAAANoZPgxb7uA/kMmj6yUedD8AgPs+lgEAAAAAAAABjQAAAFIAAADaGT4MW+7gP5DJo+slHnQ/AAD9PqYBAAAAAAAAAY4AAABSAAAA1QIOgdfq4D+QyaPrJR50PwCA/j6mAQAAAAAAAAGPAAAAUgAAACHkzRwo5uA/kMmj6yUedD8AgP8+tQEAAAAAAAABkAAAAFIAAABorl0t9d3gP5DJo+slHnQ/AIABP7UBAAAAAAAAAZEAAABSAAAAAnHdZJbU4D+QyaPrJR50PwBAAj/FAQAAAAAAAAGSAAAAUgAAAJUcLRG0x+A/kMmj6yUedD8AwAI/xQEAAAAAAAABkwAAAFIAAAAisUwyTrfgP5DJo+slHnQ/AAADP9UBAAAAAAAAAZQAAABSAAAAqS48yGSj4D+QyaPrJR50PwCAAz/VAQAAAAAAAAGVAAAAUgAAAIKkG4VPjuA/AKxgIBqQdT8AwAM/8gEAAAAAAAABlgAAAFIAAACwEutoDnjgP3COHVUOAnc/AMACP/IBAAAAAAAAAZcAAABSAAAAiYjKJfli4D8Q4jik/Cx5PwBAAj/yAQAAAAAAAAGYAAAAUgAAALX2mQm4TOA/EOI4pPwseT8AAAE/AgIAAAAAAAABmQAAAFIAAAA1XVkUSzXgP0BTl7725Xk/AEAAPwICAAAAAAAAAZoAAABSAAAAXLT4bIYb4D9AU5e+9uV5PwAAAD8RAgAAAAAAAAGbAAAAUgAAANYDiOyVAOA/sMT12PCeej8AAAA/EQIAAAAAAAABnAAAAFIAAACgpi7YSsvfP9A1VPPqV3s/AID9PiECAAAAAAAAAZ0AAABSAAAARmSNOxma3z9AGBEo38l8PwCA/D4hAgAAAAAAAAGeAAAAUgAAAOwh7J7naN8/QBgRKN/JfD8AAPw+MQIAAAAAAAABnwAAAFIAAACU30oCtjffP0AYESjfyXw/AAD8PjECAAAAAAAAAaAAAABSAAAA4I2JsywE3z9AGBEo38l8PwAA/T5AAgAAAAAAAAGhAAAAUgAAAHwdiAD0y94/cIlvQtmCfT8AgP0+QAIAAAAAAAABogAAAFIAAADIy8axapjeP7D6zVzTO34/AAD/PlACAAAAAAAAAaMAAABSAAAAyJhFx5Bp3j/gayx3zfR+PwCA/z5QAgAAAAAAAAGkAAAAUgAAAHyEBEFmP94/KKf01WAzgD8AgP0+YAIAAAAAAAABpQAAAFIAAAA8niPRQhzeP2AYU/Ba7IA/AID8PmACAAAAAAAAAaYAAABSAAAACOaidyYA3j+YibEKVaWBPwAA+z5vAgAAAAAAAAGnAAAAUgAAAIhMYoK56N0/MMLgF9IBgj8AAPo+bwIAAAAAAAABqAAAAFIAAAC80WHx+9XdP8j6DyVPXoI/AAD6Pn8CAAAAAAAAAakAAABSAAAAonWhxO3H3T9oMz8yzLqCPwAA+j5/AgAAAAAAAAGqAAAAUgAAAD44IfyOvt0/AGxuP0kXgz8AAPM+jgIAAAAAAAABqwAAAFIAAACKGeGX37ndP6CknUzGc4M/AADwPo4CAAAAAAAAAawAAABSAAAAihnhl9+53T+gpJ1MxnODPwAA6z6OAgAAAAAAAAGtAAAAUgAAAJZHQa7mwN0/ON3MWUPQgz8AAOk+jgIAAAAAAAABrgAAAFIAAAAKsyGNTNHdPzjdzFlD0IM/AADoPp4CAAAAAAAAAa8AAABSAAAA5FuCNBHr3T843cxZQ9CDPwAA6D6uAgAAAAAAAAGwAAAAUgAAAMoyQ/LcC94/ON3MWUPQgz8AAOE+rgIAAAAAAAABsQAAAFIAAAC+N2TGrzPePzjdzFlD0IM/AADePr0CAAAAAAAAAbIAAABSAAAACEylTNpd3j843cxZQ9CDPwAA2D69AgAAAAAAAAGzAAAAUgAAAK5vBoVcit4/ON3MWUPQgz8AgNU+zQIAAAAAAAABtAAAAFIAAACuoodvNrnePwBsbj9JF4M/AIDMPs0CAAAAAAAAAbUAAABSAAAAFBOJIm/x3j/I+g8lT16CPwCAyD7dAgAAAAAAAAG2AAAAUgAAANSSqof/K98/mImxClWlgT8AALY+3QIAAAAAAAABtwAAAFIAAACUEszsj2bfP2AYU/Ba7IA/AACuPuwCAAAAAAAAAbgAAABSAAAAoHOt7XCc3z8op/TVYDOAPwCAqT7sAgAAAAAAAAG5AAAAUgAAAKzUju5R0t8/4Gssd830fj8AAKg+CwMAAAAAAAABugAAAFIAAACUIJDn+nLtP04/yo59X7k/AADaPQAAAAAAAAAAAbsAAABSAAAA4QFQg0tu7T8Uitipzjy5PwAAFT4QAAAAAAAAAAG8AAAAUgAAAI0JYFx3b+0/AKMyCD8xuT8AAB4+EAAAAAAAAAABvQAAAFIAAADhAVCDS27tP+q7jGavJbk/AAAlPhAAAAAAAAAAAb4AAABSAAAA4QFQg0tu7T/qu4xmryW5PwAAMD4fAAAAAAAAAAG/AAAAUgAAAI0JYFx3b+0/6ruMZq8luT8AADQ+HwAAAAAAAAABwAAAAFIAAACNCWBcd2/tP+q7jGavJbk/AABAPh8AAAAAAAAAAcEAAABSAAAAjQlgXHdv7T/Y1ObEHxq5PwAARD4fAAAAAAAAAAHCAAAAUgAAAI0JYFx3b+0/xO1AI5AOuT8AAFs+LwAAAAAAAAABwwAAAFIAAACNCWBcd2/tP7AGm4EAA7k/AABkPi8AAAAAAAAAAcQAAABSAAAAjQlgXHdv7T+eH/XfcPe4PwAAez4vAAAAAAAAAAHFAAAAUgAAADkRcDWjcO0/ijhPPuHruD8AgII+LwAAAAAAAAABxgAAAFIAAAA5EXA1o3DtP3ZRqZxR4Lg/AACPPj4AAAAAAAAAAccAAABSAAAAORFwNaNw7T92UamcUeC4PwAAlD4+AAAAAAAAAAHIAAAAUgAAADkRcDWjcO0/dlGpnFHguD8AAKI+PgAAAAAAAAAByQAAAFIAAACNCWBcd2/tP3ZRqZxR4Lg/AACoPj4AAAAAAAAAAcoAAABSAAAAjQlgXHdv7T92UamcUeC4PwCAsj5OAAAAAAAAAAHLAAAAUgAAAI0JYFx3b+0/dlGpnFHguD8AALc+TgAAAAAAAAABzAAAAFIAAACNCWBcd2/tP3ZRqZxR4Lg/AIC7Pk4AAAAAAAAAAc0AAABSAAAAjQlgXHdv7T92UamcUeC4PwAAvT5OAAAAAAAAAAHOAAAAUgAAADkRcDWjcO0/dlGpnFHguD8AAMI+XgAAAAAAAAABzwAAAFIAAACUIJDn+nLtP3ZRqZxR4Lg/AADEPl4AAAAAAAAAAdAAAABSAAAARj/QS6p37T92UamcUeC4PwCAxj5eAAAAAAAAAAHRAAAAUgAAAPtdELBZfO0/ijhPPuHruD8AgMc+nAAAAAAAAAAB0gAAAFIAAABahGDtNILtP4o4Tz7h67g/AADKPpwAAAAAAAAAAdMAAABSAAAAFbrQ3GeK7T+KOE8+4eu4PwAAyz6sAAAAAAAAAAHUAAAAUgAAANUGcVcelu0/ijhPPuHruD8AgMw+uwAAAAAAAAAB1QAAAFIAAADuYjGELKTtP4o4Tz7h67g/AIDNPtAAAAAAAAAAAdYAAABSAAAADdYhPL617T+KOE8+4eu4PwAAzz7QAAAAAAAAAAHXAAAAUgAAANlQIs17yO0/nh/133D3uD8AgM8+0AAAAAAAAAAB2AAAAFIAAABT0zI3ZdztP8TtQCOQDrk/AADRPuAAAAAAAAAAAdkAAABSAAAAzFVDoU7w7T/qu4xmryW5PwCA0T7gAAAAAAAAAAHaAAAAUgAAAJ/nc72PBu4/FIrYqc48uT8AgNA+7wAAAAAAAAAB2wAAAFIAAAB4kNRkVCDuPyhxfkteSLk/AADQPu8AAAAAAAAAAdwAAABSAAAAWFBll5w97j86WCTt7VO5PwAA0D7/AAAAAAAAAAHdAAAAUgAAAJIfFnw8Xe4/YiZwMA1ruT8AANA+/wAAAAAAAAAB3gAAAFIAAAB49tY5CH7uP3QNFtKcdrk/AADRPg8BAAAAAAAAAd8AAABSAAAAWLZnbFCb7j90DRbSnHa5PwCA0T4PAQAAAAAAAAHgAAAAUgAAAOR9CHjEue4/dA0W0px2uT8AgNA+HgEAAAAAAAAB4QAAAFIAAAAeTblcZNnuP3QNFtKcdrk/AADQPh4BAAAAAAAAAeIAAABSAAAABCR6GjD67j90DRbSnHa5PwAA0D4uAQAAAAAAAAHjAAAAUgAAAJLrGiakGO8/dA0W0px2uT8AANA+LgEAAAAAAAAB5AAAAFIAAADEo5t/wDTvP3QNFtKcdrk/AADQPi4BAAAAAAAAAeUAAABSAAAAnkz8JoVO7z90DRbSnHa5PwAA0D5NAQAAAAAAAAHmAAAAUgAAABzmPBzyZe8/YiZwMA1ruT8AANA+TQEAAAAAAAAB5wAAAFIAAADwd204M3zvP04/yo59X7k/AADQPk0BAAAAAAAAAegAAABSAAAAFgKOe0iR7z86WCTt7VO5PwAA0T5NAQAAAAAAAAHpAAAAUgAAAOR8jgwGpO8/KHF+S15IuT8AgNE+XQEAAAAAAAAB6gAAAFIAAABY6G7ra7TvPxSK2KnOPLk/AIDPPl0BAAAAAAAAAesAAABSAAAAHkw/8aXD7z8AozIIPzG5PwCAzj5sAQAAAAAAAAHsAAAAUgAAANyY32tcz+8/6ruMZq8luT8AgMk+bAEAAAAAAAAB7QAAAFIAAACc5X/mEtvvP9jU5sQfGrk/AIDHPnwBAAAAAAAAAe4AAABSAAAAWBvw1UXj7z/Y1ObEHxq5PwAAuz58AQAAAAAAAAHvAAAAUgAAAGRJUOxM6u8/xO1AI5AOuT8AALY+jAEAAAAAAAAB8AAAAFIAAADCb6ApKPDvP7AGm4EAA7k/AICEPowBAAAAAAAAAfEAAABSAAAAyobQtKvz7z+eH/XfcPe4PwAAXT6bAQAAAAAAAAHyAAAAUgAAAMqG0LSr8+8/nh/133D3uD8AAEQ+mwEAAAAAAAAB8wAAAFIAAABwd7ACVPHvP4o4Tz7h67g/AAA8ProBAAAAAAAAAfQAAABSAAAAIIG0svwd7j++ng5BPX21PwAAWD0AAAAAAAAAAAH1AAAAUgAAABpqhCd5Gu4/vp4OQT19tT8AAJQ9EAAAAAAAAAAB9gAAAFIAAAC/WmR1IRjuP76eDkE9fbU/AACePRAAAAAAAAAAAfcAAABSAAAADTwkEXIT7j++ng5BPX21PwAApD0QAAAAAAAAAAH4AAAAUgAAAGE0FDhGEu4/qrdon61xtT8AAOo9EAAAAAAAAAAB+QAAAFIAAAAHJfSF7g/uP5jQwv0dZrU/AAAEPh8AAAAAAAAAAfoAAABSAAAA/w3E+moM7j+E6Rxcjlq1PwAAJz4fAAAAAAAAAAH7AAAAUgAAAE7vg5a7B+4/cAJ3uv5OtT8AADY+LwAAAAAAAAAB/AAAAFIAAACZ0EMyDAPuP14b0RhvQ7U/AABTPi8AAAAAAAAAAf0AAABSAAAAOqrz9DD97T9KNCt33ze1PwAAYD4+AAAAAAAAAAH+AAAAUgAAAC18k94p9u0/Nk2F1U8stT8AAHU+PgAAAAAAAAAB/wAAAFIAAAAgTjPIIu/tPzZNhdVPLLU/AAB+Pk4AAAAAAAAAAQABAABSAAAAEyDTsRvo7T82TYXVTyy1PwAAij5OAAAAAAAAAAEBAQAAUgAAAAbycpsU4e0/Nk2F1U8stT8AgI4+XgAAAAAAAAABAgEAAFIAAAD5wxKFDdrtPzZNhdVPLLU/AICYPl4AAAAAAAAAAQMBAABSAAAAQI6ildrR7T82TYXVTyy1PwAAnT5eAAAAAAAAAAEEAQAAUgAAAIdYMqanye0/SjQrd983tT8AgKQ+bQAAAAAAAAABBQEAAFIAAADOIsK2dMHtP3ACd7r+TrU/AACoPm0AAAAAAAAAAQYBAABSAAAAE+1Rx0G57T+qt2ifrXG1PwCAqj59AAAAAAAAAAEHAQAAUgAAAFq34dcOse0/0oW04syItT8AgKs+fQAAAAAAAAABCAEAAFIAAAD0eWEPsKftPyAiTGkLt7U/AICrPo0AAAAAAAAAAQkBAABSAAAAjjzhRlGe7T9wvuPvSeW1PwAArD6NAAAAAAAAAAEKAQAAUgAAACb/YH7ylO0/5CjHuacqtj8AAKw+nAAAAAAAAAABCwEAAFIAAADBweC1k4vtPzLFXkDmWLY/AACsPpwAAAAAAAAAAQwBAABSAAAArnxQFAmB7T+SSJxotJK2PwAArD6sAAAAAAAAAAENAQAAUgAAAJs3wHJ+du0/CLN/MhLYtj8AAKw+rAAAAAAAAAABDgEAAFIAAACH8i/R82vtP34dY/xvHbc/AACtPrsAAAAAAAAAAQ8BAABSAAAAzby/4cBj7T8Gb+xnXW63PwCArT67AAAAAAAAAAEQAQAAUgAAAMGOX8u5XO0/kMB100q/tz8AALE+uwAAAAAAAAABEQEAAFIAAABhaA+O3lbtPyr5pODHG7g/AICyPssAAAAAAAAAARIBAABSAAAAWVHfAltT7T/u/x8xZI+4PwCAtT7LAAAAAAAAAAETAQAAUgAAAAFCv1ADUe0/sAabgQADuT8AALc+2wAAAAAAAAABFAEAAFIAAACuSc8pL1LtP3QNFtKcdrk/AIC4PtsAAAAAAAAAARUBAABSAAAAYWgPjt5W7T8kLeuAqd65PwCAuT7qAAAAAAAAAAEWAQAAUgAAABuef30RX+0/1EzAL7ZGuj8AAL4+6gAAAAAAAAABFwEAAFIAAAAv4w8fnGntP26F7zwzo7o/AADAPvoAAAAAAAAAARgBAABSAAAAoU7w/QF67T/61nioIPS6PwCAwj76AAAAAAAAAAEZAQAAUgAAABnRAGjrje0/bkFccn45uz8AgMM+CgEAAAAAAAABGgEAAFIAAABHclE2hKbtP+CrPzzcfrs/AIDCPgoBAAAAAAAAARsBAABSAAAAIBuy3UjA7T9GL31kqri7PwAAwj4ZAQAAAAAAAAEcAQAAUgAAAPnDEoUN2u0/pLK6jHjyuz8AALY+GQEAAAAAAAABHQEAAFIAAAAnZWNTpvLtP/JOUhO3ILw/AACwPikBAAAAAAAAAR4BAABSAAAApv6jSBMK7j9U0o87hVq8PwAArT4pAQAAAAAAAAEfAQAAUgAAANOf9BasIu4/tlXNY1OUvD8AAKw+SAEAAAAAAAABIAEAAFIAAAC6qrAqEIjtP63X7FvVs8Q/AAApPgAAAAAAAAAAASEBAABSAAAAYJuQeLiF7T+GCaEYtpzEPwAAZz4QAAAAAAAAAAEiAQAAUgAAALSTgJ+MhO0/cyL7diaRxD8AAHU+EAAAAAAAAAABIwEAAFIAAABgm5B4uIXtP187VdWWhcQ/AAB/PhAAAAAAAAAAASQBAABSAAAAYJuQeLiF7T/WR4IEz3/EPwAAhj4fAAAAAAAAAAElAQAAUgAAAA+joFHkhu0/TFSvMwd6xD8AAIg+HwAAAAAAAAABJgEAAFIAAAC6qrAqEIjtPzhtCZJ3bsQ/AICMPh8AAAAAAAAAAScBAABSAAAAuqqwKhCI7T+bkpAfIF3EPwCAjj4fAAAAAAAAAAEoAQAAUgAAAGeywAM8ie0//rcXrchLxD8AgI8+PwAAAAAAAAABKQEAAFIAAABnssADPIntP9fpy2mpNMQ/AACQPj8AAAAAAAAAASoBAABSAAAAFbrQ3GeK7T86D1P3USPEPwAAkj5OAAAAAAAAAAErAQAAUgAAABW60Nxniu0/JyitVcIXxD8AAJM+TgAAAAAAAAABLAEAAFIAAAAVutDcZ4rtPxNBB7QyDMQ/AACYPl4AAAAAAAAAAS0BAABSAAAAwcHgtZOL7T+KTTTjagbEPwAAmj5eAAAAAAAAAAEuAQAAUgAAAMHB4LWTi+0/dmaOQdv6wz8AgJs+XgAAAAAAAAABLwEAAFIAAABtyfCOv4ztP+1yu3AT9cM/AACcPl4AAAAAAAAAATABAABSAAAAGdEAaOuN7T9hf+ifS+/DPwAAnj5uAAAAAAAAAAExAQAAUgAAABnRAGjrje0/YX/on0vvwz8AAJ8+bgAAAAAAAAABMgEAAFIAAABz4CAaQ5DtP2F/6J9L78M/AACkPn0AAAAAAAAAATMBAABSAAAAzu9AzJqS7T9hf+ifS+/DPwAApj59AAAAAAAAAAE0AQAAUgAAAIEOgTBKl+0/7XK7cBP1wz8AAKw+jQAAAAAAAAABNQEAAFIAAADhNNFtJZ3tP3ZmjkHb+sM/AACuPp0AAAAAAAAAATYBAABSAAAAmmpBXVil7T8AWmESowDEPwCAsj6sAAAAAAAAAAE3AQAAUgAAAK2v0f7ir+0/E0EHtDIMxD8AgLQ+vAAAAAAAAAABOAEAAFIAAAAZBIJSxbztPycorVXCF8Q/AAC5PssAAAAAAAAAATkBAABSAAAA32dSWP/L7T/EAibIGSnEPwCAuj7LAAAAAAAAAAE6AQAAUgAAAADbQhCR3e0/Yd2eOnE6xD8AgLo+ywAAAAAAAAABOwEAAFIAAAAgTjPIIu/tP/63F63IS8Q/AAC6PusAAAAAAAAAATwBAABSAAAA7MgzWeAB7j8Sn71OWFfEPwAAuT7rAAAAAAAAAAE9AQAAUgAAAGdLRMPJFe4/m5KQHyBdxD8AALg+6wAAAAAAAAABPgEAAFIAAAA53XTfCizuPyWGY/DnYsQ/AAC7PusAAAAAAAAAAT8BAABSAAAAE4bVhs9F7j8lhmPw52LEPwCAvD7rAAAAAAAAAAFAAQAAUgAAAJg2RgfAYO4/m5KQHyBdxD8AAMQ++gAAAAAAAAABQQEAAFIAAAAk/uYSNH/uPxKfvU5YV8Q/AIDHPvoAAAAAAAAAAUIBAABSAAAAWLZnbFCb7j91xETcAEbEPwCAyj4KAQAAAAAAAAFDAQAAUgAAAOR9CHjEue4/1+nLaak0xD8AgMs+CgEAAAAAAAABRAEAAFIAAADKVMk1kNruP7EbgCaKHcQ/AIDLPhoBAAAAAAAAAUUBAABSAAAACjuqpbP97j+KTTTjagbEPwAAzD4aAQAAAAAAAAFGAQAAUgAAAEYKW4pTHe8/YX/on0vvwz8AgMo+KQEAAAAAAAABRwEAAFIAAADS0fuVxzvvP8Skby303cM/AADKPikBAAAAAAAAAUgBAABSAAAAVoJsFrhW7z+d1iPq1MbDPwAAwj45AQAAAAAAAAFJAQAAUgAAAIQjveRQb+8/dgjYprWvwz8AgL4+OQEAAAAAAAABSgEAAFIAAAACvf3ZvYbvP9ktXzRensM/AACrPkgBAAAAAAAAAUsBAABSAAAAfj8ORKea7z88U+bBBo3DPwAAoj5IAQAAAAAAAAFMAQAAUgAAAPCq7iINq+8/n3htT697wz8AgJw+WAEAAAAAAAABTQEAAFIAAAAKB69PG7nvPxWFmn7ndcM/AACaPlgBAAAAAAAAAU4BAABSAAAAsiwEXxoR7j9EH6AhJcrBPwAAHD4AAAAAAAAAAAFPAQAAUgAAAFod5KzCDu4/RB+gISXKwT8AAFU+DwAAAAAAAAABUAEAAFIAAAD/DcT6agzuP7orzVBdxME/AABiPg8AAAAAAAAAAVEBAABSAAAA+faTb+cI7j8wOPp/lb7BPwAAaz4PAAAAAAAAAAFSAQAAUgAAAE7vg5a7B+4/MDj6f5W+wT8AAHI+DwAAAAAAAAABUwEAAFIAAABO74OWuwfuPzA4+n+VvsE/AABzPg8AAAAAAAAAAVQBAABSAAAARthTCzgE7j8wOPp/lb7BPwAAfD4vAAAAAAAAAAFVAQAAUgAAAEDBI4C0AO4/MDj6f5W+wT8AAIk+LwAAAAAAAAABVgEAAFIAAADmsQPOXP7tPzA4+n+VvsE/AACOPi8AAAAAAAAAAVcBAABSAAAA4JrTQtn67T8wOPp/lb7BPwCAlj4+AAAAAAAAAAFYAQAAUgAAANmDo7dV9+0/uivNUF3EwT8AAJo+PgAAAAAAAAABWQEAAFIAAAAnZWNTpvLtP80Sc/Lsz8E/AICfPj4AAAAAAAAAAVoBAABSAAAAdEYj7/bt7T/h+RiUfNvBPwAAoj5OAAAAAAAAAAFbAQAAUgAAAL8n44pH6e0/9OC+NQznwT8AgKQ+TgAAAAAAAAABXAEAAFIAAAAMCaMmmOTtP5G7N6hj+ME/AIClPl4AAAAAAAAAAV0BAABSAAAAruJS6bze7T8tlrAauwnCPwAAqT5eAAAAAAAAAAFeAQAAUgAAAKC08tK11+0/VmT8Xdogwj8AgKo+bQAAAAAAAAABXwEAAFIAAACUhpK8rtDtP30ySKH5N8I/AICsPm0AAAAAAAAAAWABAABSAAAA2VAizXvI7T8t9Ga14FTCPwCArT59AAAAAAAAAAFhAQAAUgAAACAbst1IwO0/3bWFycdxwj8AgK0+fQAAAAAAAAABYgEAAFIAAAC73TEV6rbtPxprd652lMI/AACuPowAAAAAAAAAAWMBAABSAAAAU6CxTIut7T9TIGmTJbfCPwAArj6cAAAAAAAAAAFkAQAAUgAAAO5iMYQspO0/jdVaeNTZwj8AAK4+nAAAAAAAAAABZQEAAFIAAADbHaHioZntP8eKTF2D/MI/AICsPpwAAAAAAAAAAWYBAABSAAAAyNgQQReP7T8FQD5CMh/DPwAArD67AAAAAAAAAAFnAQAAUgAAAGCbkHi4he0/P/UvJ+FBwz8AAK0+uwAAAAAAAAABaAEAAFIAAACnZSCJhX3tPwKe9NxXasM/AICtPrsAAAAAAAAAAWkBAABSAAAA7i+wmVJ17T/GRrmSzpLDPwAAsT67AAAAAAAAAAFqAQAAUgAAADX6P6ofbe0/J8r2upzMwz8AgLI+uwAAAAAAAAABawEAAFIAAADU0+9sRGftPwBaYRKjAMQ/AIC1PssAAAAAAAAAAWwBAABSAAAAIrWvCJVi7T9h3Z46cTrEPwAAtz7LAAAAAAAAAAFtAQAAUgAAABuef30RX+0/TFSvMwd6xD8AgLg+2wAAAAAAAAABbgEAAFIAAABtlm+k5V3tPzfLvyyducQ/AIC5PtsAAAAAAAAAAW8BAABSAAAAbZZvpOVd7T+aTv1Ua/PEPwCAuT7qAAAAAAAAAAFwAQAAUgAAABuef30RX+0/+9E6fTktxT8AALo+6gAAAAAAAAABcQEAAFIAAADNvL/hwGPtP1xVeKUHZ8U/AAC7PgkBAAAAAAAAAXIBAABSAAAA2+of+Mdq7T+92LXN1aDFPwCAuz4JAQAAAAAAAAFzAQAAUgAAAO4vsJlSde0/l2ggJdzUxT8AAL8+GQEAAAAAAAABdAEAAFIAAACufFAUCYHtP234inziCMY/AIDAPhkBAAAAAAAAAXUBAABSAAAAc+AgGkOQ7T8xoU8yWTHGPwCAwT4ZAQAAAAAAAAF2AQAAUgAAAEBbIasAo+0/9UkU6M9Zxj8AAMI+GQEAAAAAAAABdwEAAFIAAABm5UHuFbjtPzH/Bc1+fMY/AADDPi0BAAAAAAAAAXgBAABSAAAAjW9iMSvN7T9ttPexLZ/GPwCAwz4tAQAAAAAAAAF5AQAAUgAAAAbycpsU4e0/HXYWxhS8xj8AALw+PAEAAAAAAAABegEAAFIAAACBdIMF/vTtP0NEYgk008Y/AIC4PjwBAAAAAAAAAXsBAABSAAAATu+DlrsH7j/hHtt7i+TGPwCAoD48AQAAAAAAAAF8AQAAUgAAAG1idE5NGe4/fflT7uL1xj8AAJY+ewEAAAAAAAABfQEAAFIAAADm5IS4Ni3uP4/g+Y9yAcc/AACQPnsBAAAAAAAAAX4BAABSAAAAs1+FSfQ/7j+jx58xAg3HPwAAjj57AQAAAAAAAAF/AQAAUgAAAPP/nPGzh+o/X+OPP9rizj8AAMA9AAAAAAAAAAABgAEAAFIAAADz/5zxs4fqP9HvvG4S3c4/AAADPg8AAAAAAAAAAYEBAABSAAAA8/+c8bOH6j9J/OmdStfOPwAACz4PAAAAAAAAAAGCAQAAUgAAAPP/nPGzh+o/SfzpnUrXzj8AABE+DwAAAAAAAAABgwEAAFIAAADz/5zxs4fqP0n86Z1K184/AAAlPg8AAAAAAAAAAYQBAABSAAAA8/+c8bOH6j9J/OmdStfOPwAALT4PAAAAAAAAAAGFAQAAUgAAAJ8HrcrfiOo/vwgXzYLRzj8AAD8+HwAAAAAAAAABhgEAAFIAAACfB63K34jqPzUVRPy6y84/AABHPh8AAAAAAAAAAYcBAABSAAAATA+9owuK6j+rIXEr88XOPwAAWD4fAAAAAAAAAAGIAQAAUgAAAEwPvaMLiuo/IS6eWivAzj8AAF8+HwAAAAAAAAABiQEAAFIAAABMD72jC4rqP5c6y4ljus4/AABwPi8AAAAAAAAAAYoBAABSAAAATA+9owuK6j8NR/i4m7TOPwAAdz4vAAAAAAAAAAGLAQAAUgAAAEwPvaMLiuo/+19SFwypzj8AgII+LwAAAAAAAAABjAEAAFIAAABMD72jC4rqP3Fsf0ZEo84/AACGPi8AAAAAAAAAAY0BAABSAAAATA+9owuK6j/neKx1fJ3OPwCAkj4+AAAAAAAAAAGOAQAAUgAAAJ8HrcrfiOo/XYXZpLSXzj8AAJg+PgAAAAAAAAABjwEAAFIAAADz/5zxs4fqP12F2aS0l84/AICgPk4AAAAAAAAAAZABAABSAAAARfiMGIiG6j/TkQbU7JHOPwAApD5OAAAAAAAAAAGRAQAAUgAAAEX4jBiIhuo/05EG1OyRzj8AgKk+XgAAAAAAAAABkgEAAFIAAABF+IwYiIbqP9ORBtTskc4/AACsPl4AAAAAAAAAAZMBAABSAAAARfiMGIiG6j/TkQbU7JHOPwCArj5eAAAAAAAAAAGUAQAAUgAAAEX4jBiIhuo/05EG1OyRzj8AgK8+XgAAAAAAAAABlQEAAFIAAABF+IwYiIbqP9ORBtTskc4/AACxPl4AAAAAAAAAAZYBAABSAAAARfiMGIiG6j/TkQbU7JHOPwCAsT5eAAAAAAAAAAGXAQAAUgAAAEX4jBiIhuo/05EG1OyRzj8AALM+bQAAAAAAAAABmAEAAFIAAACfB63K34jqP12F2aS0l84/AICzPm0AAAAAAAAAAZkBAABSAAAA+RbNfDeL6j/neKx1fJ3OPwCAsj59AAAAAAAAAAGaAQAAUgAAAFIm7S6Pjeo/cWx/RkSjzj8AALI+fQAAAAAAAAABmwEAAFIAAACsNQ3h5o/qP/tfUhcMqc4/AAC0PqwAAAAAAAAAAZwBAABSAAAAX1RNRZaU6j+FUyXo067OPwAAtT67AAAAAAAAAAGdAQAAUgAAABJzjalFmeo/DUf4uJu0zj8AALg+ywAAAAAAAAABngEAAFIAAABzmd3mIJ/qP5c6y4ljus4/AAC5PssAAAAAAAAAAZ8BAABSAAAA0r8tJPyk6j+XOsuJY7rOPwCAuj7bAAAAAAAAAAGgAQAAUgAAAIv1nRMvreo/IS6eWivAzj8AgLs+6gAAAAAAAAABoQEAAFIAAABFKw4DYrXqPyEunlorwM4/AAC9PvoAAAAAAAAAAaIBAABSAAAAWXCepOy/6j8hLp5aK8DOPwCAvT76AAAAAAAAAAGjAQAAUgAAABm9Ph+jy+o/IS6eWivAzj8AAMA++gAAAAAAAAABpAEAAFIAAACEEe9yhdjqP6shcSvzxc4/AADBPvoAAAAAAAAAAaUBAABSAAAAn22vn5Pm6j81FUT8usvOPwAAxD4JAQAAAAAAAAGmAQAAUgAAABLZj3759uo/vwgXzYLRzj8AAMU+CQEAAAAAAAABpwEAAFIAAACFRHBdXwfrP0n86Z1K184/AIDEPhkBAAAAAAAAAagBAABSAAAApLdgFfEY6z9f448/2uLOPwAAxD4ZAQAAAAAAAAGpAQAAUgAAABcjQfRWKes/c8o14Wnuzj8AAMQ+KQEAAAAAAAABqgEAAFIAAAA4ljGs6DrrP/29CLIx9M4/AADEPikBAAAAAAAAAasBAABSAAAAVwkiZHpM6z/9vQiyMfTOPwCAwj5IAQAAAAAAAAGsAQAAUgAAACWEIvU3X+s//b0IsjH0zj8AAMI+SAEAAAAAAAABrQEAAFIAAACdBjNfIXPrP/29CLIx9M4/AIC/PkgBAAAAAAAAAa4BAABSAAAAHqBzVI6K6z/9vQiyMfTOPwCAvj5IAQAAAAAAAAGvAQAAUgAAAPExpHDPoOs/c8o14Wnuzj8AAL4+WAEAAAAAAAABsAEAAFIAAAAXvMSz5LXrP3PKNeFp7s4/AAC+PlgBAAAAAAAAAbEBAABSAAAA6031zyXM6z9zyjXhae7OPwCAvD5nAQAAAAAAAAGyAQAAUgAAAGPQBToP4Os/c8o14Wnuzj8AALw+ZwEAAAAAAAABswEAAFIAAADcUhak+PPrP+nWYhCi6M4/AAC8PoYBAAAAAAAAAbQBAABSAAAAA9025w0J7D9f448/2uLOPwAAvD6GAQAAAAAAAAG1AQAAUgAAAClnVyojHuw/0e+8bhLdzj8AgLo+hgEAAAAAAAABtgEAAFIAAABQ8XdtODPsP0n86Z1K184/AAC6PpYBAAAAAAAAAbcBAABSAAAAI4OoiXlJ7D9J/OmdStfOPwAAuT6WAQAAAAAAAAG4AQAAUgAAAJwFufNiXew/SfzpnUrXzj8AALg+lgEAAAAAAAABuQEAAFIAAAAXiMldTHHsP0n86Z1K184/AIC1PpYBAAAAAAAAAboBAABSAAAAjwraxzWF7D9J/OmdStfOPwCAtD65AQAAAAAAAAG7AQAAUgAAAAN2uqablew/SfzpnUrXzj8AALM+uQEAAAAAAAABvAEAAFIAAADJ2Yqs1aTsP0n86Z1K184/AACyPrkBAAAAAAAAAb0BAABSAAAANS47ALix7D9J/OmdStfOPwAAsj65AQAAAAAAAAG+AQAAUgAAAKKC61Oavuw/SfzpnUrXzj8AALI+2QEAAAAAAAABvwEAAFIAAABiz4vOUMrsP0n86Z1K184/AICwPtkBAAAAAAAAAcABAABSAAAAIhwsSQfW7D9J/OmdStfOPwAAsD7oAQAAAAAAAAHBAQAAUgAAAOFozMO94ew/SfzpnUrXzj8AAK8+6AEAAAAAAAABwgEAAFIAAACjtWw+dO3sP0n86Z1K184/AACuPugBAAAAAAAAAcMBAABSAAAADgodklb67D9J/OmdStfOPwAArz7oAQAAAAAAAAHEAQAAUgAAAHtezeU4B+0/SfzpnUrXzj8AgK8++AEAAAAAAAABxQEAAFIAAADnsn05GxTtP9HvvG4S3c4/AICrPvgBAAAAAAAAAcYBAABSAAAAp/8dtNEf7T9f448/2uLOPwCAqT4HAgAAAAAAAAHHAQAAUgAAAGhMvi6IK+0/6dZiEKLozj8AgKI+BwIAAAAAAAAByAEAAFIAAAB6kU7QEjbtP3PKNeFp7s4/AACgPhcCAAAAAAAAAckBAABSAAAA4c7OmHE/7T/9vQiyMfTOPwAAmj4XAgAAAAAAAAHKAQAAUgAAAJoEP4ikR+0/h7Hbgvn5zj8AgJc+JwIAAAAAAAABywEAAFIAAACnMp+eq07tPxGlrlPB/84/AICPPicCAAAAAAAAAcwBAABSAAAACFnv24ZU7T8Rpa5Twf/OPwAAjD5GAgAAAAAAAAHNAQAAUgAAAGd/PxliWu0/EaWuU8H/zj8AAIY+RgIAAAAAAAABzgEAAFIAAAAbnn99EV/tP5uYgSSJBc8/AICDPkYCAAAAAAAAAc8BAABSAAAAzby/4cBj7T+bmIEkiQXPPwAAfD5GAgAAAAAAAAHQAQAAUgAAACjM35MYZu0/m5iBJIkFzz8AAHc+RgIAAAAAAAAB0QEAAFIAAAAozN+TGGbtP5uYgSSJBc8/AABsPlYCAAAAAAAAAdIBAABSAAAAesTPuuxk7T+bmIEkiQXPPwAAZz5WAgAAAAAAAAHTAQAAUgAAACK1rwiVYu0/m5iBJIkFzz8AAFw+VgIAAAAAAAAB1AEAAFIAAAAbnn99EV/tP5uYgSSJBc8/AABXPlYCAAAAAAAAAdUBAABSAAAAuncvQDZZ7T8Rpa5Twf/OPwAAWz6EAgAAAAAAAAHWAQAAUgAAAAFCv1ADUe0/h7Hbgvn5zj8AAF0+lAIAAAAAAAAB1wEAAFIAAABC9R7WTEXtP4ex24L5+c4/AABqPpQCAAAAAAAAAdgBAABSAAAAepFO0BI27T+HsduC+fnOPwAAcD6UAgAAAAAAAAHZAQAAUgAAAFweXhiBJO0/EaWuU8H/zj8AAHs+lAIAAAAAAAAB2gEAAFIAAADhm02ulxDtPyOMVPVQC88/AACAPqQCAAAAAAAAAdsBAABSAAAADgodklb67D83c/qW4BbPPwCAgT6kAgAAAAAAAAHcAQAAUgAAAOFozMO94ew/S1qgOHAizz8AAII+pAIAAAAAAAAB3QEAAFIAAACwsEtqocXsP1tBRtr/Lc8/AACDPrMCAAAAAAAAAd4BAABSAAAAdeGahQGm7D/5G79MVz/PPwCAgz6zAgAAAAAAAAHfAQAAUgAAADoS6qBhhuw/l/Y3v65Qzz8AAIc+0wIAAAAAAAAB4AEAAFIAAACvSkmV7WfsPzPRsDEGYs8/AICIPtMCAAAAAAAAAeEBAABSAAAAz4q4YqVK7D/RqymkXXPPPwAAjj7iAgAAAAAAAAHiAQAAUgAAAJe7B34FK+w/45LPRe1+zz8AAJA+4gIAAAAAAAAB4wEAAFIAAACw5EbAOQrsP/d5ded8is8/AACYPuICAAAAAAAAAeQBAABSAAAAyg2GAm7p6z+BbUi4RJDPPwCAmz7iAgAAAAAAAAHlAQAAUgAAADxG5fb5yus/C2EbiQyWzz8AgJ8+8gIAAAAAAAAB5gEAAFIAAAALjmSd3a7rPwthG4kMls8/AAChPvICAAAAAAAAAecBAABSAAAAg93zHO2T6z8LYRuJDJbPPwCAoj4BAwAAAAAAAAHoAQAAUgAAAP0sg5z8eOs/93l153yKzz8AgKM+AQMAAAAAAAAB6QEAAFIAAADLdAJD4FzrP1mf/HQlec8/AICjPhEDAAAAAAAAAeoBAABSAAAA8cuhmxtD6z+9xIMCzmfPPwAApD4RAwAAAAAAAAHrAQAAUgAAABcjQfRWKes/H+oKkHZWzz8AAKQ+IQMAAAAAAAAB7AEAAFIAAACXiQD/6RHrP4MPkh0fRc8/AACkPiEDAAAAAAAAAe0BAABSAAAAcf/fu9T86j9vKOx7jznPPwAApj4hAwAAAAAAAAHuAQAAUgAAAKWE3yoX6uo/W0FG2v8tzz8AAKc+MAMAAAAAAAAB7wEAAFIAAADYCd+ZWdfqP0taoDhwIs8/AACrPjADAAAAAAAAAfABAABSAAAAuJbu4cfF6j83c/qW4BbPPwCArD5AAwAAAAAAAAHxAQAAUgAAAPMyHtyNtuo/I4xU9VALzz8AALE+QAMAAAAAAAAB8gEAAFIAAACG3m2Iq6nqP5uYgSSJBc8/AICyPlADAAAAAAAAAfMBAABSAAAAxZHNDfWd6j+HsduC+fnOPwCAtT5QAwAAAAAAAAH0AQAAUgAAALJMPWxqk+o/c8o14Wnuzj8AALc+bwMAAAAAAAAB9QEAAFIAAAD5Fs18N4vqP+nWYhCi6M4/AAC6Pm8DAAAAAAAAAfYBAABSAAAAmfB8P1yF6j/p1mIQoujOPwAAuz5vAwAAAAAAAAH3AQAAUgAAAOXRPNusgOo/6dZiEKLozj8AgLo+fgMAAAAAAAAB+AEAAFIAAACMwhwpVX7qP+nWYhCi6M4/AAC6Pn4DAAAAAAAAAfkBAABSAAAA37oMUCl96j/p1mIQoujOPwAAuT5+AwAAAAAAAAH6AQAAUgAAAN+6DFApfeo/6dZiEKLozj8AALg+fgMAAAAAAAAB+wEAAFIAAADl0TzbrIDqP+nWYhCi6M4/AAC4Pn4DAAAAAAAAAfwBAABSAAAARfiMGIiG6j9zyjXhae7OPwAAuD6OAwAAAAAAAAH9AQAAUgAAAFIm7S6Pjeo//b0IsjH0zj8AALg+ngMAAAAAAAAB/gEAAFIAAAAMXF0ewpXqP4ex24L5+c4/AAC4Pq0DAAAAAAAAAf8BAABSAAAAc5nd5iCf6j8Rpa5Twf/OPwAAuD6tAwAAAAAAAAEAAgAAUgAAADLmfWHXquo/m5iBJIkFzz8AALg+sgMAAAAAAAABAQIAAFIAAABLQj6O5bjqPyOMVPVQC88/AAC4PrIDAAAAAAAAAQICAABSAAAAa7UuRnfK6j+tfyfGGBHPPwAAuD7CAwAAAAAAAAEDAgAAUgAAAJI/T4mM3+o/N3P6luAWzz8AALg+wgMAAAAAAAABBAIAAFIAAAAS2Y9++fbqP8FmzWeoHM8/AAC4PsIDAAAAAAAAAQUCAABSAAAA5GrAmjoN6z9LWqA4cCLPPwAAuD7hAwAAAAAAAAEGAgAAUgAAAGQEAZCnJOs/1U1zCTgozz8AALg+4QMAAAAAAAABBwIAAFIAAADlnUGFFDzrP1tBRtr/Lc8/AAC4PvADAAAAAAAAAQgCAABSAAAAak6yBQVX6z9bQUba/y3PPwAAuD7wAwAAAAAAAAEJAgAAUgAAAEwOQzhNdOs/W0FG2v8tzz8AALo+8AMAAAAAAAABCgIAAFIAAACD3fMc7ZPrP+U0GavHM88/AAC7PvADAAAAAAAAAQsCAABSAAAAZJ2ETzWx6z9vKOx7jznPPwCAuj4ABAAAAAAAAAEMAgAAUgAAAENdFYJ9zus/+Ru/TFc/zz8AALo+AAQAAAAAAAABDQIAAFIAAAAjHaa0xevrP4MPkh0fRc8/AIC3PhAEAAAAAAAAAQ4CAABSAAAAXexWmWUL7D8NA2Xu5krPPwCAtj4QBAAAAAAAAAEPAgAAUgAAAEPDF1cxLOw/l/Y3v65Qzz8AAKo+HwQAAAAAAAABEAIAAFIAAAAqmtgU/UzsP6nd3WA+XM8/AACkPh8EAAAAAAAAARECAABSAAAAtWF5IHFr7D+9xIMCzmfPPwCAhD4vBAAAAAAAAAESAgAAUgAAAJUhClO5iOw/0asppF1zzz8AAGw+LwQAAAAAAAABEwIAAFIAAADJ2Yqs1aTsP22Goha1hM8/AABbPl4EAAAAAAAAARQCAABSAAAAooLrU5q+7D8LYRuJDJbPPwAAVD5eBAAAAAAAAAEVAgAAUgAAAPj+Q+AOmoI/I92rdQW/6T8AAOQ9AAAAAAAAAAABFgIAAFIAAABYpTTAXEKAP0Agd4GTvek/AAAcPhAAAAAAAAAAARcCAABSAAAA6J1hcOBYfz8j3at1Bb/pPwAAJj4QAAAAAAAAAAEYAgAAUgAAALAaVtgal30/I92rdQW/6T8AACw+EAAAAAAAAAABGQIAAFIAAABgRFJQLgF9PyPdq3UFv+k/AAA4PhAAAAAAAAAAARoCAABSAAAAkJdKQFXVez8FmuBpd8DpPwAAPD4gAAAAAAAAAAEbAgAAUgAAACDBRrhoP3s/6FYVXunB6T8AAEg+IAAAAAAAAAABHAIAAFIAAAAIPjsgo315P8oTSlJbw+k/AABMPiAAAAAAAAAAAR0CAABSAAAA0LoviN27dz/KE0pSW8PpPwAAZT4vAAAAAAAAAAEeAgAAUgAAAJA3JPAX+nU/rNB+Rs3E6T8AAHA+LwAAAAAAAAABHwIAAFIAAAB4tBhYUjh0P6zQfkbNxOk/AICNPj8AAAAAAAAAASACAABSAAAAkAcRSHkMcz+PjbM6P8bpPwAAlz4/AAAAAAAAAAEhAgAAUgAAAHCEBbCzSnE/j42zOj/G6T8AgKk+TwAAAAAAAAABIgIAAFIAAABwAvQv3BFvP4+Nszo/xuk/AACxPk8AAAAAAAAAASMCAABSAAAAAPzc/1COaz+PjbM6P8bpPwAAxD5PAAAAAAAAAAEkAgAAUgAAAHCizd+eNmk/j42zOj/G6T8AAMw+XgAAAAAAAAABJQIAAFIAAADgSL6/7N5mP4+Nszo/xuk/AADYPl4AAAAAAAAAASYCAABSAAAAcEKnj2FbYz+PjbM6P8bpPwAA3T5uAAAAAAAAAAEnAgAAUgAAAODol2+vA2E/j42zOj/G6T8AgOE+bgAAAAAAAAABKAIAAFIAAACAeCC/rK9fP4+Nszo/xuk/AADjPm4AAAAAAAAAASkCAABSAAAAoB4Rn/pXXT+PjbM6P8bpPwAA5z59AAAAAAAAAAEqAgAAUgAAAKAeEZ/6V10/j42zOj/G6T8AgOg+fQAAAAAAAAABKwIAAFIAAACAa/JelqhYP6zQfkbNxOk/AIDpPn0AAAAAAAAAASwCAABSAAAAgGvyXpaoWD+s0H5GzcTpPwAA6j59AAAAAAAAAAEtAgAAUgAAAIBr8l6WqFg/rNB+Rs3E6T8AAOw+jQAAAAAAAAABLgIAAFIAAACAa/JelqhYP6zQfkbNxOk/AADtPo0AAAAAAAAAAS8CAABSAAAAoB4Rn/pXXT+s0H5GzcTpPwAA8T6NAAAAAAAAAAEwAgAAUgAAAODol2+vA2E/j42zOj/G6T8AgPI+jQAAAAAAAAABMQIAAFIAAABwQqePYVtjP3FK6C6xx+k/AIDzPp0AAAAAAAAAATICAABSAAAA4Ei+v+zeZj9UBx0jI8npPwAA9D68AAAAAAAAAAEzAgAAUgAAAHCizd+eNmk/NsRRF5XK6T8AAPY+vAAAAAAAAAABNAIAAFIAAABwAvQv3BFvPxmBhgsHzOk/AAD3PswAAAAAAAAAATUCAABSAAAAyFoJOKDgcT/7Pbv/eM3pPwAA/D7bAAAAAAAAAAE2AgAAUgAAAEBhIGgrZHU/3frv8+rO6T8AAP4+2wAAAAAAAAABNwIAAFIAAAAIPjsgo315P8C3JOhc0Ok/AEABP+sAAAAAAAAAATgCAABSAAAAKPFZYActfj/AtyToXNDpPwBAAj/6AAAAAAAAAAE5AgAAUgAAAFw9PhQsuYE/wLck6FzQ6T8AAAU/CgEAAAAAAAABOgIAAFIAAABcbVG8yqaEP9367/Pqzuk/AAAGPwoBAAAAAAAAATsCAABSAAAATJ1kZGmUhz8ZgYYLB8zpPwBACD8KAQAAAAAAAAE8AgAAUgAAAHi4eVD+zIo/VAcdIyPJ6T8AQAk/GgEAAAAAAAABPQIAAFIAAAC40448kwWOP4+Nszo/xuk/AIALPxoBAAAAAAAAAT4CAABSAAAAoOJTWArqkD/KE0pSW8PpPwBADD8pAQAAAAAAAAE/AgAAUgAAAJx6XazZYJI/BZrgaXfA6T8AQA0/KQEAAAAAAAABQAIAAFIAAAA4CGgiJP2TP0Agd4GTvek/AMANPzkBAAAAAAAAAUECAABSAAAANKBxdvNzlT97pg2Zr7rpPwDADD85AQAAAAAAAAFCAgAAUgAAAMgtfOw9EJc/menYpD256T8AQAw/SQEAAAAAAAABQwIAAFIAAADIxYVADYeYP7cspLDLt+k/AAAMP0kBAAAAAAAAAUQCAABSAAAAyF2PlNz9mT+3LKSwy7fpPwAADD9YAQAAAAAAAAFFAgAAUgAAAMD1mOirdJs/1G9vvFm26T8AQAs/WAEAAAAAAAABRgIAAFIAAADEjaI8e+ucP9Rvb7xZtuk/AAALP2gBAAAAAAAAAUcCAABSAAAAvCWskEpinj/Ub2+8WbbpPwCACz9oAQAAAAAAAAFIAgAAUgAAALy9teQZ2Z8/1G9vvFm26T8AwAs/dwEAAAAAAAABSQIAAFIAAAAQMF8LN5WgP9Rvb7xZtuk/AAANP3cBAAAAAAAAAUoCAABSAAAAEvxjtZ5QoT/Ub2+8WbbpPwCADT97AQAAAAAAAAFLAgAAUgAAAERNaM5I+aE/1G9vvFm26T8AgA8/ewEAAAAAAAABTAIAAFIAAAB2nmzn8qGiP9Rvb7xZtuk/AEAQP3sBAAAAAAAAAU0CAABSAAAAcmpxkVpdoz/Ub2+8WbbpPwBAET+LAQAAAAAAAAFOAgAAUgAAAArGdIiJ4KM/1G9vvFm26T8AwBE/iwEAAAAAAAABTwIAAFIAAAB0nHgQdnakP7cspLDLt+k/AIASP6oBAAAAAAAAAVACAABSAAAACvh7B6X5pD+3LKSwy7fpPwDAEj+qAQAAAAAAAAFRAgAAUgAAAHDOf4+Rj6U/tyyksMu36T8AQBI/qgEAAAAAAAABUgIAAFIAAAAIKoOGwBKmP7cspLDLt+k/AAASP6oBAAAAAAAAAVMCAABSAAAAooWGfe+Vpj+3LKSwy7fpPwAAEj+6AQAAAAAAAAFUAgAAUgAAADrhiXQeGac/menYpD256T8AABI/ugEAAAAAAAABVQIAAFIAAAA6R4xJ0nanP5np2KQ9uek/AAASP8kBAAAAAAAAAVYCAABSAAAA0KKPQAH6pz+Z6dikPbnpPwAAEj/JAQAAAAAAAAFXAgAAUgAAAJ6DkqZyaqg/e6YNma+66T8AABI/2QEAAAAAAAABWAIAAFIAAABqZJUM5NqoP15jQo0hvOk/AAASP9kBAAAAAAAAAVkCAABSAAAAOEWYclVLqT9AIHeBk73pPwAAEj/oAQAAAAAAAAFaAgAAUgAAAAImm9jGu6k/BZrgaXfA6T8AABI/6AEAAAAAAAABWwIAAFIAAADOBp4+OCyqP8oTSlJbw+k/AIASP/gBAAAAAAAAAVwCAABSAAAAnOegpKmcqj+PjbM6P8bpPwDAEj/4AQAAAAAAAAFdAgAAUgAAADRDpJvYH6s/VAcdIyPJ6T8AQBI/CAIAAAAAAAABXgIAAFIAAADKnqeSB6OrPxmBhgsHzOk/AAASPwgCAAAAAAAAAV8CAABSAAAAmH+q+HgTrD/d+u/z6s7pPwCAET8XAgAAAAAAAAFgAgAAUgAAADLbre+nlqw/onRZ3M7R6T8AABE/FwIAAAAAAAABYQIAAFIAAAD8u7BVGQetP2fuwsSy1Ok/AAASPycCAAAAAAAAAWICAABSAAAAyJyzu4p3rT8saCytltfpPwCAEj8nAgAAAAAAAAFjAgAAUgAAAJZ9tiH8560/8eGVlXra6T8AwBE/JwIAAAAAAAABZAIAAFIAAABgXrmHbViuP5gYNHLQ3uk/AEARP0YCAAAAAAAAAWUCAABSAAAAMD+87d7Irj9dkp1atOHpPwCAET9GAgAAAAAAAAFmAgAAUgAAAPofv1NQOa8/IgwHQ5jk6T8AwBE/RgIAAAAAAAABZwIAAFIAAAD6hcEoBJevP+iFcCt85+k/AMAQP0YCAAAAAAAAAWgCAABSAAAA9OvD/bf0rz+t/9kTYOrpPwBAED9WAgAAAAAAAAFpAgAAUgAAAJbr4iDXH7A/j7wOCNLr6T8AgBA/VgIAAAAAAAABagIAAFIAAADHo2N68zuwP3F5Q/xD7ek/AMAQP2UCAAAAAAAAAWsCAABSAAAAx9bkZM1qsD9xeUP8Q+3pPwCAET9lAgAAAAAAAAFsAgAAUgAAAGDM5YZIkLA/cXlD/EPt6T8AwBE/hQIAAAAAAAABbQIAAFIAAACUhGbgZKywP3F5Q/xD7ek/AMARP4UCAAAAAAAAAW4CAABSAAAAyDznOYHIsD9xeUP8Q+3pPwAAEj+FAgAAAAAAAAFvAgAAUgAAAJS358o+27A/cXlD/EPt6T8AABI/hQIAAAAAAAABcAIAAFIAAABhMuhb/O2wP3F5Q/xD7ek/AIASP5QCAAAAAAAAAXECAABSAAAALa3o7LkAsT9xeUP8Q+3pPwDAEj+UAgAAAAAAAAFyAgAAUgAAAPon6X13E7E/cXlD/EPt6T8AwBI/pAIAAAAAAAABcwIAAFIAAABhZWlG1hyxP3F5Q/xD7ek/AAATP6QCAAAAAAAAAXQCAABSAAAAxqLpDjUmsT+PvA4I0uvpPwAAEz+0AgAAAAAAAAF1AgAAUgAAAMai6Q41JrE/j7wOCNLr6T8AABM/tAIAAAAAAAABdgIAAFIAAAAt4GnXky+xP63/2RNg6uk/AIATP7QCAAAAAAAAAXcCAABSAAAAkh3qn/I4sT/KQqUf7ujpPwDAEz+0AgAAAAAAAAF4AgAAUgAAAJId6p/yOLE/6IVwK3zn6T8AwBI/tAIAAAAAAAABeQIAAFIAAACSHeqf8jixPwTJOzcK5uk/AEASP8MCAAAAAAAAAXoCAABSAAAAkh3qn/I4sT8iDAdDmOTpPwCAET/DAgAAAAAAAAF7AgAAUgAAAJId6p/yOLE/P0/STibj6T8AABE/wwIAAAAAAAABfAIAAFIAAAAt4GnXky+xP12SnVq04ek/AMANP8MCAAAAAAAAAX0CAABSAAAAxqLpDjUmsT+YGDRy0N7pPwAADD/TAgAAAAAAAAF+AgAAUgAAAMai6Q41JrE/tlv/fV7d6T8AAAg/0wIAAAAAAAABfwIAAFIAAABhZWlG1hyxP9Oeyons2+k/AAAGP+ICAAAAAAAAAYACAABSAAAAYWVpRtYcsT/x4ZWVetrpPwAA+j7iAgAAAAAAAAGBAgAAUgAAAPon6X13E7E/DiVhoQjZ6T8AAPI+8gIAAAAAAAABggIAAFIAAAD6J+l9dxOxPyxoLK2W1+k/AACyPvICAAAAAAAAAYMCAABSAAAALa3o7LkAsT8saCytltfpPwCAlT4CAwAAAAAAAAGEAgAAUgAAAGEy6Fv87bA/DiVhoQjZ6T8AAIQ+AgMAAAAAAAABhQIAAFIAAAAtemcC4NGwP9Oeyons2+k/AAB8PiEDAAAAAAAAAYYCAABSAAAAtugubjNh6D+U+9qFJMraPwAAGT4AAAAAAAAAAAGHAgAAUgAAAFzZDrzbXug/ghQ15JS+2j8AAFI+EAAAAAAAAAABiAIAAFIAAAAJ4R6VB2DoP/ggYhPNuNo/AABePhAAAAAAAAAAAYkCAABSAAAAvP9e+bZk6D+osyVaIbDaPwAAZz4QAAAAAAAAAAGKAgAAUgAAAGkHb9LiZeg/5Dm8cT2t2j8AgIY+IAAAAAAAAAABiwIAAFIAAADDFo+EOmjoPyDAUolZqto/AACOPiAAAAAAAAAAAYwCAABSAAAAGyavNpJq6D/QUhbQraHaPwCAnj4gAAAAAAAAAAGNAgAAUgAAAHY1z+jpbOg/Rl9D/+Wb2j8AgKU+IAAAAAAAAAABjgIAAFIAAADPRO+aQW/oP/jxBkY6k9o/AAC2Pi4AAAAAAAAAAY8CAABSAAAAfUz/c21w6D+qhMqMjoraPwAAvT4uAAAAAAAAAAGQAgAAUgAAAChUD02Zceg/XBeO0+KB2j8AgMs+PgAAAAAAAAABkQIAAFIAAADWWx8mxXLoP9IjuwIbfNo/AADSPj4AAAAAAAAAAZICAABSAAAAgmMv//Bz6D9IMOgxU3baPwCA3j4+AAAAAAAAAAGTAgAAUgAAAIh6X4p0d+g/hLZ+SW9z2j8AAOQ+PgAAAAAAAAABlAIAAFIAAAA2gm9joHjoP4S2fklvc9o/AADpPk4AAAAAAAAAAZUCAABSAAAAj5GPFfh66D9IMOgxU3baPwAA6z5OAAAAAAAAAAGWAgAAUgAAAOqgr8dPfeg/0iO7Aht82j8AAO4+XQAAAAAAAAABlwIAAFIAAADvt99S04DoP+QKYaSqh9o/AADvPl0AAAAAAAAAAZgCAABSAAAA9c4P3laE6D++a3AuHpbaPwAA8j5tAAAAAAAAAAGZAgAAUgAAAPzlP2nah+g/IMBSiVmq2j8AAPM+fAAAAAAAAAABmgIAAFIAAAAC/W/0XYvoPwoICLVcxNo/AIDzPowAAAAAAAAAAZsCAABSAAAACBSgf+GO6D+8ySbJQ+HaPwAA9D6MAAAAAAAAAAGcAgAAUgAAALwy4OOQk+g/MgWvxQ4B2z8AAPY+nAAAAAAAAAABnQIAAFIAAABvUSBIQJjoP+LGzdn1Hds/AAD3PpwAAAAAAAAAAZ4CAABSAAAAdWhQ08Ob6D/ODoMF+TfbPwCA9j6rAAAAAAAAAAGfAgAAUgAAAHt/gF5Hn+g/9tzOSBhP2z8AAPY+qwAAAAAAAAABoAIAAFIAAACClrDpyqLoP5K3R7tvYNs/AID6PrsAAAAAAAAAAaECAABSAAAA4rwAJ6ao6D8cqxqMN2bbPwBABT+7AAAAAAAAAAGiAgAAUgAAAEHjUGSBrug/WDGxo1Nj2z8AAAk/ywAAAAAAAAABowIAAFIAAACpINEs4LfoP7pWODH8Uds/AEAMP8sAAAAAAAAAAaQCAABSAAAAFnWBgMLE6D9EG7A0MTLbPwCADT/aAAAAAAAAAAGlAgAAUgAAAIngYV8o1eg/ROxUZ54M2z8AQA4/2gAAAAAAAAABpgIAAFIAAAABY3LJEenoP25c6g+Y2No/AMAOP+oAAAAAAAAAAacCAABSAAAAKO2SDCf+6D+C5dkWApnaPwDADT/qAAAAAAAAAAGoAgAAUgAAAE13s088E+k/gocjfNxN2j8AQA0/+QAAAAAAAAABqQIAAFIAAAAc8rPg+SXpP4QpbeG2Ato/AIAGP/kAAAAAAAAAAaoCAABSAAAA6Gy0cbc46T8Qv4kXWb3ZPwBAAz8JAQAAAAAAAAGrAgAAUgAAALTntAJ1S+k/6MHiBqeA2T8AgL0+CQEAAAAAAAABrAIAAFIAAACBYrWTMl7pP0y4Dse8Sdk/AACdPhkBAAAAAAAAAa0CAABSAAAAoNWlS8Rv6T/+G3dAfhvZPwAAij4ZAQAAAAAAAAGuAgAAUgAAAGY5dlH+fuk/7AV20Vvq2D8AAIQ+OAEAAAAAAAABrwIAAFIAAAAu0UGt0NLoP9vA9Q66geU/AAD+PQAAAAAAAAAAAbACAABSAAAALtFBrdDS6D/5A8EaSIDlPwAALj4QAAAAAAAAAAGxAgAAUgAAAIngYV8o1eg/+QPBGkiA5T8AADg+EAAAAAAAAAABsgIAAFIAAADi74ERgNfoPxZHjCbWfuU/AABAPhAAAAAAAAAAAbMCAABSAAAAjveR6qvY6D8WR4wm1n7lPwAAVz4fAAAAAAAAAAG0AgAAUgAAAOgGspwD2+g/NIpXMmR95T8AAGA+HwAAAAAAAAABtQIAAFIAAACUDsJ1L9zoPzSKVzJkfeU/AAB3Ph8AAAAAAAAAAbYCAABSAAAAQhbSTlvd6D80ilcyZH3lPwCAgD4fAAAAAAAAAAG3AgAAUgAAAO4d4ieH3ug/NIpXMmR95T8AgJU+LwAAAAAAAAABuAIAAFIAAADuHeInh97oP1LNIj7ye+U/AACfPi8AAAAAAAAAAbkCAABSAAAA7h3iJ4fe6D9SzSI+8nvlPwAAtz4vAAAAAAAAAAG6AgAAUgAAAO4d4ieH3ug/Us0iPvJ75T8AAME+LwAAAAAAAAABuwIAAFIAAADuHeInh97oP1LNIj7ye+U/AIDXPj4AAAAAAAAAAbwCAABSAAAA7h3iJ4fe6D9SzSI+8nvlPwCA4T4+AAAAAAAAAAG9AgAAUgAAAO4d4ieH3ug/Us0iPvJ75T8AAO4+PgAAAAAAAAABvgIAAFIAAADuHeInh97oP1LNIj7ye+U/AADzPj4AAAAAAAAAAb8CAABSAAAA7h3iJ4fe6D9SzSI+8nvlPwCA9z5OAAAAAAAAAAHAAgAAUgAAAJsl8gCz3+g/FkeMJtZ+5T8AAPk+TgAAAAAAAAABwQIAAFIAAABILQLa3uDoP9vA9Q66geU/AAD8Pk4AAAAAAAAAAcICAABSAAAAoTwijDbj6D+gOl/3nYTlPwAA/T5OAAAAAAAAAAHDAgAAUgAAAPxLQj6O5eg/Ki4yyGWK5T8AgPw+fQAAAAAAAAABxAIAAFIAAAABY3LJEenoP7QhBZktkOU/AAD8PpwAAAAAAAAAAcUCAABSAAAAtYGyLcHt6D8Cj0FS2ZjlPwAA/D6cAAAAAAAAAAHGAgAAUgAAAGig8pFw8ug/M7my//ai5T8AAPw+nAAAAAAAAAABxwIAAFIAAADIxkLPS/joP0agWKGGruU/AAD9PqwAAAAAAAAAAcgCAABSAAAAKO2SDCf+6D9bh/5CFrrlPwCA/T6/AAAAAAAAAAHJAgAAUgAAAIgT40kCBOk/jLFv8DPE5T8AAP8+vwAAAAAAAAABygIAAFIAAADoOTOH3QnpP73b4J1RzuU/AID/Pr8AAAAAAAAAAcsCAABSAAAAm1hz64wO6T8LSR1X/dblPwCAAD/PAAAAAAAAAAHMAgAAUgAAAE13s088E+k/ePkkHDfe5T8AwAA/zwAAAAAAAAABzQIAAFIAAAABlvOz6xfpPwHt9+z+4+U/AIACP98AAAAAAAAAAc4CAABSAAAAtbQzGJsc6T+pI5bJVOjlPwBAAz/fAAAAAAAAAAHPAgAAUgAAALvLY6MeIOk/bZ3/sTjr5T8AgAY/7gAAAAAAAAAB0AIAAFIAAAAU24NVdiLpPzIXaZoc7uU/AAAIP+4AAAAAAAAAAdECAABSAAAAHPKz4Pkl6T8yF2maHO7lPwDACj/+AAAAAAAAAAHSAgAAUgAAACIJ5Gt9Kek/Mhdpmhzu5T8AAAw//gAAAAAAAAAB0wIAAFIAAAAoIBT3AC3pP22d/7E46+U/AEANP/4AAAAAAAAAAdQCAABSAAAALTdEgoQw6T/GZmHV4ublPwDADT8OAQAAAAAAAAHVAgAAUgAAAOFVhOYzNek/PHOOBBvh5T8AABA/DgEAAAAAAAAB1gIAAFIAAACVdMRK4znpP9DChj/h2eU/AAARPw4BAAAAAAAAAdcCAABSAAAA9JoUiL4/6T+92+CdUc7lPwAAFD8tAQAAAAAAAAHYAgAAUgAAAKe5VOxtROk/xzcGCFDB5T8AABU/LQEAAAAAAAAB2QIAAFIAAAAI4KQpSUrpPyldjZX4r+U/AEAXPzwBAAAAAAAAAdoCAABSAAAAFA4FQFBR6T/lS3ZGS5rlPwBAGD88AQAAAAAAAAHbAgAAUgAAAM5DdS+DWek/+QPBGkiA5T8AwBk/PAEAAAAAAAAB3AIAAFIAAAA0gfX34WLpP2aFbRLvYeU/AIAaP0wBAAAAAAAAAd0CAABSAAAASMaFmWxt6T/SBhoKlkPlPwDAGj9MAQAAAAAAAAHeAgAAUgAAAAcTJhQjeek/P4jGAT0l5T8AABs/XAEAAAAAAAAB3wIAAFIAAADIX8aO2YTpP6wJc/njBuU/AEAaP1wBAAAAAAAAAeACAABSAAAAh6xmCZCQ6T8Zix/xiujkPwAAGj9rAQAAAAAAAAHhAgAAUgAAAEb5BoRGnOk/o0+X9L/I5D8AgBU/awEAAAAAAAAB4gIAAFIAAABaPpcl0abpPy0UD/j0qOQ/AIATP3sBAAAAAAAAAeMCAABSAAAAG4s3oIey6T99UvDjDYzkPwBADT97AQAAAAAAAAHkAgAAUgAAAC3Qx0ESvek/r00GxJhw5D8AwAo/iwEAAAAAAAAB5QIAAFIAAABAFVjjnMfpP6TChYwHWOQ/AAD/PosBAAAAAAAAAeYCAABSAAAAVFrohCfS6T9gsW49WkLkPwAA9T6aAQAAAAAAAAHnAgAAUgAAAGefeCay3Ok/4BnB1pAv5D8AgKA+mgEAAAAAAAAB6AIAAFIAAAAm7BihaOjpP2GCE3DHHOQ/AAB1PqoBAAAAAAAAAekCAABSAAAA5ji5Gx/06T/Ep5r9bwvkPwAASD6qAQAAAAAAAAHqAgAAUgAAAKaFWZbV/+k/YVO4ojT34z8AADg+yQEAAAAAAAAB6wIAAFIAAADCSRBvFJfoP0jImLGpDt8/AABNPgAAAAAAAAAAAewCAABSAAAAthuwWA2Q6D8OQgKajRHfPwCAjD4QAAAAAAAAAAHtAgAAUgAAAFwMkKa1jeg/SMiYsakO3z8AAJU+EAAAAAAAAAAB7gIAAFIAAAAC/W/0XYvoP4ROL8nFC98/AACbPhAAAAAAAAAAAe8CAABSAAAAVfVfGzKK6D+ETi/JxQvfPwAArT4QAAAAAAAAAAHwAgAAUgAAAKntT0IGieg/wNTF4OEI3z8AALQ+HwAAAAAAAAAB8QIAAFIAAAD85T9p2ofoP/paXPj9Bd8/AADBPh8AAAAAAAAAAfICAABSAAAA/OU/adqH6D9wZ4knNgDfPwCAxj4fAAAAAAAAAAHzAgAAUgAAAE/eL5Cuhug/5nO2Vm763j8AgMw+HwAAAAAAAAAB9AIAAFIAAACj1h+3goXoP16A44Wm9N4/AIDOPi8AAAAAAAAAAfUCAABSAAAA9c4P3laE6D8OE6fM+uvePwCA0T4vAAAAAAAAAAH2AgAAUgAAAEnH/wQrg+g/hB/U+zLm3j8AANM+LwAAAAAAAAAB9wIAAFIAAABJx/8EK4PoP/wrAStr4N4/AADZPj8AAAAAAAAAAfgCAABSAAAAScf/BCuD6D82spdCh93ePwAA3D4/AAAAAAAAAAH5AgAAUgAAAPXOD95WhOg/cjguWqPa3j8AgN8+PwAAAAAAAAAB+gIAAFIAAAD1zg/eVoToP3I4Llqj2t4/AADhPj8AAAAAAAAAAfsCAABSAAAAo9Yft4KF6D82spdCh93ePwAA5T4/AAAAAAAAAAH8AgAAUgAAAKntT0IGieg/hB/U+zLm3j8AgOY+TgAAAAAAAAAB/QIAAFIAAACvBIDNiYzoP5gGep3C8d4/AIDnPl4AAAAAAAAAAf4CAABSAAAAYiPAMTmR6D824fIPGgPfPwAA6D5uAAAAAAAAAAH/AgAAUgAAAGg68Ly8lOg/0rtrgnEU3z8AgOU+fQAAAAAAAAABAAMAAFIAAAAcWTAhbJnoP/qJt8WQK98/AIDkPo0AAAAAAAAAAQEDAABSAAAAe3+AXkef6D8gWAMJsELfPwCA3z6cAAAAAAAAAAECAwAAUgAAANyl0Jsipeg/RiZPTM9Z3z8AgN0+nAAAAAAAAAABAwMAAFIAAAA8zCDZ/aroP6x6MacKbt8/AADaPpwAAAAAAAAAAQQDAABSAAAAnPJwFtmw6D8MzxMCRoLfPwCA2D6sAAAAAAAAAAEFAwAAUgAAAPsYwVO0tug/qqmMdJ2T3z8AANg+rAAAAAAAAAABBgMAAFIAAAAJRyFqu73oP0iEBef0pN8/AADYPrwAAAAAAAAAAQcDAABSAAAAFnWBgMLE6D9aa6uIhLDfPwAA2T68AAAAAAAAAAEIAwAAUgAAACGj4ZbJy+g/qtjnQTC53z8AgNk+ywAAAAAAAAABCQMAAFIAAADb2FGG/NPoP25SUSoUvN8/AADePssAAAAAAAAAAQoDAABSAAAAlA7CdS/c6D9uUlEqFLzfPwAA4D7bAAAAAAAAAAELAwAAUgAAAPxLQj6O5eg/5F5+WUy23z8AAOg+2wAAAAAAAAABDAMAAFIAAAC8mOK4RPHoP9B32Le8qt8/AIDrPusAAAAAAAAAAQ0DAABSAAAAe+WCM/v86D/mLyOMuZDfPwCA8j7rAAAAAAAAAAEOAwAAUgAAAEJJUzk1DOk/rHoxpwpu3z8AAPY++gAAAAAAAAABDwMAAFIAAABbpRNmQxrpP+TRbPGTRd8/AID3PvoAAAAAAAAAARADAABSAAAAIgnka30p6T8OQgKajRHfPwAA+D4KAQAAAAAAAAERAwAAUgAAAJV0xErjOek/rL7Ecb/X3j8AAPg+CgEAAAAAAAABEgMAAFIAAAAO99S0zE3pP8JHtHgpmN4/AAD4PhkBAAAAAAAAARMDAABSAAAA4YgF0Q1k6T/C6f3dA03ePwAA7z4ZAQAAAAAAAAEUAwAAUgAAALsxZnjSfek/rqShoU723T8AAOs+KQEAAAAAAAABFQMAAFIAAADn0rZGa5bpP2LZrk19ot0/AICxPikBAAAAAAAAARYDAABSAAAAwHsX7i+w6T/ahyXij1HdPwAAmD4pAQAAAAAAAAEXAwAAUgAAAJokeJX0yek/Aslfvfb33D8AAIk+OQEAAAAAAAABGAMAAFIAAADHxchjjeLpP2aQMLB5m9w/AACEPjkBAAAAAAAAARkDAABSAAAA9ZuO83xV6D8AcHBvMzjrPwCAiT4AAAAAAAAAAAEaAwAAUgAAAOltLt11Tug/p6YOTIk86z8AgLw+EAAAAAAAAAABGwMAAFIAAADpbS7ddU7oP6emDkyJPOs/AADIPhAAAAAAAAAAARwDAABSAAAA6W0u3XVO6D+npg5MiTzrPwAA0D4QAAAAAAAAAAEdAwAAUgAAAOltLt11Tug/p6YOTIk86z8AAOA+EAAAAAAAAAABHgMAAFIAAADpbS7ddU7oP6emDkyJPOs/AIDlPhAAAAAAAAAAAR8DAABSAAAA6W0u3XVO6D+npg5MiTzrPwAA6z4fAAAAAAAAAAEgAwAAUgAAAOltLt11Tug/p6YOTIk86z8AAO0+HwAAAAAAAAABIQMAAFIAAADpbS7ddU7oP6emDkyJPOs/AAD0Ph8AAAAAAAAAASIDAABSAAAA6W0u3XVO6D+npg5MiTzrPwCA9z4fAAAAAAAAAAEjAwAAUgAAAOltLt11Tug/p6YOTIk86z8AgAA/LwAAAAAAAAABJAMAAFIAAACWdT62oU/oP2wgeDRtP+s/AIACPy8AAAAAAAAAASUDAABSAAAAQ31Oj81Q6D8UVxYRw0PrPwAABD8vAAAAAAAAAAEmAwAAUgAAAJ2MbkElU+g/gAce1vxK6z8AwAQ/PwAAAAAAAAABJwMAAFIAAAD1m47zfFXoP+y3JZs2Uus/AEAEP04AAAAAAAAAASgDAABSAAAAqLrOVyxa6D/iWwAxOF/rPwAABD9eAAAAAAAAAAEpAwAAUgAAAFzZDrzbXug/2P/axjls6z8AgAM/XgAAAAAAAAABKgMAAFIAAAAP+E4gi2PoP5IdH0UffOs/AAADP20AAAAAAAAAASsDAABSAAAAwxaPhDpo6D8v+Je3do3rPwDAAT9tAAAAAAAAAAEsAwAAUgAAAHY1z+jpbOg/kkx6ErKh6z8AQAE/nAAAAAAAAAABLQMAAFIAAAAoVA9NmXHoP/SgXG3ttes/AIAAP5wAAAAAAAAAAS4DAABSAAAANoJvY6B46D90OArUtsjrPwAAAD+cAAAAAAAAAAEvAwAAUgAAADyZn+4jfOg/ERODRg7a6z8AAP8+nAAAAAAAAAABMAMAAFIAAABCsM95p3/oP+lzktCB6Os/AAD+PpwAAAAAAAAAATEDAABSAAAAm7/vK/+B6D/eF21mg/XrPwAA/z6cAAAAAAAAAAEyAwAAUgAAAKPWH7eCheg/D0LeE6H/6z8AgP8+nAAAAAAAAAABMwMAAFIAAACp7U9CBonoP0JsT8G+Cew/AID9PqwAAAAAAAAAATQDAABSAAAAAv1v9F2L6D+uHFeG+BDsPwCA/D6sAAAAAAAAAAE1AwAAUgAAAFwMkKa1jeg/OBAqV8AW7D8AAPs+vAAAAAAAAAABNgMAAFIAAABiI8AxOZHoP/2Jkz+kGew/AAD6PrwAAAAAAAAAATcDAABSAAAAvDLg45CT6D+kwDEc+h3sPwAA/D68AAAAAAAAAAE4AwAAUgAAABVCAJboleg/pMAxHPod7D8AAP0+2wAAAAAAAAABOQMAAFIAAAAcWTAhbJnoP8ID/SeIHOw/AIABP9sAAAAAAAAAAToDAABSAAAAzndwhRue6D8azV5LMhjsPwAAAz/qAAAAAAAAAAE7AwAAUgAAAIKWsOnKoug/zF8ikoYP7D8AQAU/6gAAAAAAAAABPAMAAFIAAADivAAnpqjoP/H+EggTAew/AEAGP+oAAAAAAAAAAT0DAABSAAAAnPJwFtmw6D+u7fu4ZevrPwBABz/6AAAAAAAAAAE+AwAAUgAAAK43Abhju+g/atzkabjV6z8AwAc/+gAAAAAAAAABPwMAAFIAAAAcjLELRsjoP2BRZDInves/AMAHPwoBAAAAAAAAAUADAABSAAAAjveR6qvY6D+STHoSsqHrPwAACD8KAQAAAAAAAAFBAwAAUgAAAAh6olSV7Og//s0mClmD6z8AAAg/GQEAAAAAAAABQgMAAFIAAAAvBMOXqgHpPx3ilkhUXOs/AAAIPxkBAAAAAAAAAUMDAABSAAAAAZbzs+sX6T+yAjS2hy/rPwAACD9IAQAAAAAAAAFEAwAAUgAAANs+VFuwMek/Y2acL0kB6z8AAAg/SAEAAAAAAAABRQMAAFIAAAC6/uSN+E7pP1BQm8Am0Oo/AIACP0gBAAAAAAAAAUYDAABSAAAA9M2Vcphu6T/RiZKMypfqPwAAAD9IAQAAAAAAAAFHAwAAUgAAACiGFsy0iuk/+fknNcRj6j8AAGc+SAEAAAAAAAABSAMAAFIAAACtNodMpaXpP+bjJsahMuo/AADQPXcBAAAAAAAAAUkDAABSAAAA3fkE/wps5D/lZp9I1obvPwAAqj0AAAAAAAAAAAFKAwAAUgAAAC/y9CXfauQ/qeAIMbqJ7z8AAOo9EAAAAAAAAAABSwMAAFIAAAAv8vQl32rkP6ngCDG6ie8/AAD4PRAAAAAAAAAAAUwDAABSAAAAgurkTLNp5D+p4AgxuonvPwAAAT4QAAAAAAAAAAFNAwAAUgAAAILq5EyzaeQ/qeAIMbqJ7z8AAP49EAAAAAAAAAABTgMAAFIAAACC6uRMs2nkP29achmejO8/AAD6PSMAAAAAAAAAAU8DAABSAAAAgurkTLNp5D9vWnIZnozvPwAA9D0jAAAAAAAAAAFQAwAAUgAAAILq5EyzaeQ/b1pyGZ6M7z8AAPA9IwAAAAAAAAABUQMAAFIAAADW4tRzh2jkP29achmejO8/AAAJPiMAAAAAAAAAAVIDAABSAAAA1uLUc4do5D9vWnIZnozvPwAAET4jAAAAAAAAAAFTAwAAUgAAANbi1HOHaOQ/URenDRCO7z8AADs+IwAAAAAAAAABVAMAAFIAAADW4tRzh2jkP1EXpw0Qju8/AABOPiMAAAAAAAAAAVUDAABSAAAAKdvEmltn5D9RF6cNEI7vPwAAaj4jAAAAAAAAAAFWAwAAUgAAACnbxJpbZ+Q/URenDRCO7z8AAHU+MwAAAAAAAAABVwMAAFIAAAB807TBL2bkP1EXpw0Qju8/AICAPjMAAAAAAAAAAVgDAABSAAAAfNO0wS9m5D9RF6cNEI7vPwCAgj4zAAAAAAAAAAFZAwAAUgAAAHzTtMEvZuQ/URenDRCO7z8AgI4+MwAAAAAAAAABWgMAAFIAAAB807TBL2bkP1EXpw0Qju8/AACUPkIAAAAAAAAAAVsDAABSAAAAz8uk6ANl5D8VkRD285DvPwCAoD5CAAAAAAAAAAFcAwAAUgAAAM/LpOgDZeQ/FZEQ9vOQ7z8AAKY+UgAAAAAAAAABXQMAAFIAAADPy6ToA2XkPxWREPbzkO8/AAC2PlIAAAAAAAAAAV4DAABSAAAAIsSUD9hj5D/bCnre15PvPwAAvT5SAAAAAAAAAAFfAwAAUgAAACLElA/YY+Q/vceu0kmV7z8AgMk+UgAAAAAAAAABYAMAAFIAAAB2vIQ2rGLkP73HrtJJle8/AIDOPmEAAAAAAAAAAWEDAABSAAAAdryENqxi5D+9x67SSZXvPwCA2D5hAAAAAAAAAAFiAwAAUgAAAHa8hDasYuQ/vceu0kmV7z8AAN0+cQAAAAAAAAABYwMAAFIAAAB2vIQ2rGLkP4FBGLstmO8/AIDkPnEAAAAAAAAAAWQDAABSAAAAIsSUD9hj5D+BQRi7LZjvPwAA6D5xAAAAAAAAAAFlAwAAUgAAACLElA/YY+Q/KXi2l4Oc7z8AgOs+gQAAAAAAAAABZgMAAFIAAADPy6ToA2XkPyl4tpeDnO8/AADtPpAAAAAAAAAAAWcDAABSAAAAfNO0wS9m5D/t8R+AZ5/vPwAA8D6QAAAAAAAAAAFoAwAAUgAAACnbxJpbZ+Q/lSi+XL2j7z8AAPE+sAAAAAAAAAABaQMAAFIAAAAp28SaW2fkP5Uovly9o+8/AAD1Pr8AAAAAAAAAAWoDAABSAAAA1uLUc4do5D9boidFoabvPwCA9j6/AAAAAAAAAAFrAwAAUgAAAILq5EyzaeQ/W6InRaGm7z8AAPs+vwAAAAAAAAABbAMAAFIAAADd+QT/CmzkPx8ckS2Fqe8/AID8Ps8AAAAAAAAAAW0DAABSAAAANQklsWJu5D8B2cUh96rvPwCA/j7PAAAAAAAAAAFuAwAAUgAAADwgVTzmceQ/AdnFIfeq7z8AgP8+7gAAAAAAAAABbwMAAFIAAABCN4XHaXXkPwHZxSH3qu8/AAABP+4AAAAAAAAAAXADAABSAAAA9VXFKxl65D8B2cUh96rvPwCAAT/+AAAAAAAAAAFxAwAAUgAAAKl0BZDIfuQ/AdnFIfeq7z8AwAE/DQEAAAAAAAABcgMAAFIAAABck0X0d4PkP8dSLwrbre8/AAACPw0BAAAAAAAAAXMDAABSAAAAvLmVMVOJ5D/HUi8K263vPwAAAj8dAQAAAAAAAAF0AwAAUgAAABzg5W4uj+Q/x1IvCtut7z8AAAI/HQEAAAAAAAABdQMAAFIAAAB8BjasCZXkP4vMmPK+sO8/AEABPy0BAAAAAAAAAXYDAABSAAAA2yyG6eSa5D+LzJjyvrDvPwAAAT8tAQAAAAAAAAF3AwAAUgAAAOha5v/roeQ/i8yY8r6w7z8AAAE/PAEAAAAAAAABeAMAAFIAAAD2iEYW86jkP4vMmPK+sO8/AAABPzwBAAAAAAAAAXkDAABSAAAAAremLPqv5D+LzJjyvrDvPwAAAT9MAQAAAAAAAAF6AwAAUgAAAA/lBkMBt+Q/x1IvCtut7z8AAAE/TAEAAAAAAAABewMAAFIAAADIGncyNL/kP8dSLwrbre8/AIABP1sBAAAAAAAAAXwDAABSAAAAglDnIWfH5D/HUi8K263vPwDAAT9rAQAAAAAAAAF9AwAAUgAAADuGVxGaz+Q/x1IvCtut7z8AwAE/awEAAAAAAAABfgMAAFIAAABItLcnodbkP8dSLwrbre8/AAACP2sBAAAAAAAAAX8DAABSAAAAVeIXPqjd5D/HUi8K263vPwBAAT97AQAAAAAAAAGAAwAAUgAAALUIaHuD4+Q/x1IvCtut7z8AAAE/ewEAAAAAAAABgQMAAFIAAAAVL7i4XunkP8dSLwrbre8/AIABP4oBAAAAAAAAAYIDAABSAAAAIl0Yz2Xw5D+LzJjyvrDvPwDAAT+KAQAAAAAAAAGDAwAAUgAAAC6LeOVs9+Q/i8yY8r6w7z8AQAE/mgEAAAAAAAABhAMAAFIAAACPscgiSP3kP22JzeYwsu8/AAABP5oBAAAAAAAAAYUDAABSAAAAm98oOU8E5T9tic3mMLLvPwAAAT+qAQAAAAAAAAGGAwAAUgAAAKgNiU9WC+U/bYnN5jCy7z8AAAE/qgEAAAAAAAABhwMAAFIAAAAINNmMMRHlP22JzeYwsu8/AAABP7kBAAAAAAAAAYgDAABSAAAAZ1opygwX5T9tic3mMLLvPwAAAT+5AQAAAAAAAAGJAwAAUgAAAMiAeQfoHOU/T0YC26Kz7z8AAAE/yQEAAAAAAAABigMAAFIAAADUrtkd7yPlPzMDN88Ute8/AAABP8kBAAAAAAAAAYsDAABSAAAA4dw5NPYq5T8zAzfPFLXvPwAAAT/YAQAAAAAAAAGMAwAAUgAAAO4Kmkr9MeU/2TnVq2q57z8AAAE/2AEAAAAAAAABjQMAAFIAAACnQAo6MDrlP5+zPpROvO8/AIABP+gBAAAAAAAAAY4DAABSAAAAYXZ6KWNC5T9jLah8Mr/vPwDAAT/oAQAAAAAAAAGPAwAAUgAAABqs6hiWSuU/KacRZRbC7z8AwAE/+AEAAAAAAAABkAMAAFIAAADU4VoIyVLlP8/dr0Fsxu8/AAACP/gBAAAAAAAAAZEDAABSAAAAjRfL9/ta5T93FE4ewsrvPwAAAj8HAgAAAAAAAAGSAwAAUgAAAEdNO+cuY+U/PY63BqbN7z8AAAI/BwIAAAAAAAABkwMAAFIAAAAAg6vWYWvlPwEIIe+J0O8/AEABPxcCAAAAAAAAAZQDAABSAAAAurgbxpRz5T/jxFXj+9HvPwAAAT8XAgAAAAAAAAGVAwAAUgAAACH2m47zfOU/qT6/y9/U7z8AAAE/KwIAAAAAAAABlgMAAFIAAADaKwx+JoXlP6k+v8vf1O8/AAABPysCAAAAAAAAAZcDAABSAAAAlGF8bVmN5T+pPr/L39TvPwAAAT86AgAAAAAAAAGYAwAAUgAAAKGP3INglOU/qT6/y9/U7z8AAAE/OgIAAAAAAAABmQMAAFIAAABaxUxzk5zlP6k+v8vf1O8/AIABPzoCAAAAAAAAAZoDAABSAAAAZ/OsiZqj5T+pPr/L39TvPwDAAT9KAgAAAAAAAAGbAwAAUgAAAHMhDaChquU/bbgotMPX7z8AwAE/SgIAAAAAAAABnAMAAFIAAACBT222qLHlP1F1Xag12e8/AAACP1kCAAAAAAAAAZ0DAABSAAAA4HW984O35T9RdV2oNdnvPwCAAj9ZAgAAAAAAAAGeAwAAUgAAAECcDTFfveU/UXVdqDXZ7z8AwAI/aQIAAAAAAAABnwMAAFIAAACgwl1uOsPlPxXvxpAZ3O8/AEACP2kCAAAAAAAAAaADAABSAAAAAOmtqxXJ5T8V78aQGdzvPwAAAj95AgAAAAAAAAGhAwAAUgAAAGAP/ujwzuU/2Wgwef3e7z8AAAI/eQIAAAAAAAABogMAAFIAAAATLj5NoNPlP70lZW1v4O8/AAACP4gCAAAAAAAAAaMDAABSAAAAx0x+sU/Y5T+Bn85VU+PvPwAAAj+IAgAAAAAAAAGkAwAAUgAAAHlrvhX/3OU/KdZsMqnn7z8AAAI/mAIAAAAAAAABpQMAAFIAAAAtiv55ruHlPynWbDKp5+8/AAACP5gCAAAAAAAAAaYDAABSAAAA4Kg+3l3m5T/tT9YajervPwAAAj+oAgAAAAAAAAGnAwAAUgAAAJPHfkIN6+U/7U/WGo3q7z8AAAI/qAIAAAAAAAABqAMAAFIAAADz7c5/6PDlP7PJPwNx7e8/AAACP7cCAAAAAAAAAakDAABSAAAApwwP5Jf15T+VhnT34u7vPwAAAj+3AgAAAAAAAAGqAwAAUgAAAAYzXyFz++U/lYZ09+Lu7z8AAAI/xwIAAAAAAAABqwMAAFIAAABmWa9eTgHmP5WGdPfi7u8/AEABP8cCAAAAAAAAAawDAABSAAAAxX//mykH5j+VhnT34u7vPwAAAT/WAgAAAAAAAAGtAwAAUgAAACemT9kEDeY/lYZ09+Lu7z8AgAA/1gIAAAAAAAABrgMAAFIAAACGzJ8W4BLmP5WGdPfi7u8/AAAAP+YCAAAAAAAAAa8DAABSAAAA5vLvU7sY5j+VhnT34u7vPwAAAD/mAgAAAAAAAAGwAwAAUgAAAPMgUGrCH+Y/lYZ09+Lu7z8AAAA/9gIAAAAAAAABsQMAAFIAAABTR6CnnSXmP5WGdPfi7u8/AID+PvYCAAAAAAAAAbIDAABSAAAAYHUAvqQs5j+zyT8Dce3vPwAA/j72AgAAAAAAAAGzAwAAUgAAAMCbUPt/MuY/s8k/A3Ht7z8AAP8+FQMAAAAAAAABtAMAAFIAAADNybARhznmP7PJPwNx7e8/AID/PhUDAAAAAAAAAbUDAABSAAAA2fcQKI5A5j+zyT8Dce3vPwCA/z4VAwAAAAAAAAG2AwAAUgAAAOYlcT6VR+Y/s8k/A3Ht7z8AAAA/FQMAAAAAAAABtwMAAFIAAABGTMF7cE3mP+1P1hqN6u8/AAAAPyUDAAAAAAAAAbgDAABSAAAApXIRuUtT5j/tT9YajervPwAAAD8lAwAAAAAAAAG5AwAAUgAAAAaZYfYmWeY/7U/WGo3q7z8AgP4+NAMAAAAAAAABugMAAFIAAABmv7EzAl/mPynWbDKp5+8/AAD+PjQDAAAAAAAAAbsDAABSAAAAxuUBcd1k5j8p1mwyqefvPwAA/j5EAwAAAAAAAAG8AwAAUgAAACYMUq64auY/KdZsMqnn7z8AAP4+RAMAAAAAAAABvQMAAFIAAACFMqLrk3DmPynWbDKp5+8/AAD+PlMDAAAAAAAAAb4DAABSAAAAOFHiT0N15j8p1mwyqefvPwAA/j5TAwAAAAAAAAG/AwAAUgAAAJl3Mo0ee+Y/KdZsMqnn7z8AAP8+YwMAAAAAAAABwAMAAFIAAABLlnLxzX/mPynWbDKp5+8/AID/PmMDAAAAAAAAAcEDAABSAAAAq7zCLqmF5j8p1mwyqefvPwCA/j5zAwAAAAAAAAHCAwAAUgAAAAzjEmyEi+Y/KdZsMqnn7z8AAP4+cwMAAAAAAAABwwMAAFIAAABsCWOpX5HmPynWbDKp5+8/AAD+PoIDAAAAAAAAAcQDAABSAAAAeTfDv2aY5j8p1mwyqefvPwAA/j6CAwAAAAAAAAHFAwAAUgAAAIVlI9Ztn+Y/KdZsMqnn7z8AAP4+kgMAAAAAAAABxgMAAFIAAACSk4PsdKbmPynWbDKp5+8/AAD+PpIDAAAAAAAAAccDAABSAAAATMnz26eu5j8p1mwyqefvPwAA/j6SAwAAAAAAAAHIAwAAUgAAAAX/Y8vatuY/KdZsMqnn7z8AAP4+sQMAAAAAAAAByQMAAFIAAABrPOSTOcDmPynWbDKp5+8/AAD+PrEDAAAAAAAAAcoDAABSAAAAJXJUg2zI5j8p1mwyqefvPwAA/j6xAwAAAAAAAAHLAwAAUgAAAN6nxHKf0OY/KdZsMqnn7z8AgPw+sQMAAAAAAAABzAMAAFIAAABE5UQ7/tnmPynWbDKp5+8/AAD8PsEDAAAAAAAAAc0DAABSAAAA/xq1KjHi5j8p1mwyqefvPwAA+z7BAwAAAAAAAAHOAwAAUgAAAAtJFUE46eY/RRk4Pjfm7z8AAPo+0AMAAAAAAAABzwMAAFIAAADEfoUwa/HmP0UZOD435u8/AAD6PtADAAAAAAAAAdADAABSAAAA0azlRnL45j9FGTg+N+bvPwAA+j7gAwAAAAAAAAHRAwAAUgAAAN/aRV15/+Y/RRk4Pjfm7z8AAPo+4AMAAAAAAAAB0gMAAFIAAAA+AZaaVAXnP4GfzlVT4+8/AAD6PvADAAAAAAAAAdMDAABSAAAASy/2sFsM5z+Bn85VU+PvPwAA+j7wAwAAAAAAAAHUAwAAUgAAAKtVRu42Euc/gZ/OVVPj7z8AAPo+/wMAAAAAAAAB1QMAAFIAAAALfJYrEhjnP4GfzlVT4+8/AAD7Pv8DAAAAAAAAAdYDAABSAAAAvprWj8Ec5z+Bn85VU+PvPwCA+z4PBAAAAAAAAAHXAwAAUgAAAB7BJs2cIuc/gZ/OVVPj7z8AgPs+DwQAAAAAAAAB2AMAAFIAAAB953YKeCjnP4GfzlVT4+8/AAD8Pi0EAAAAAAAAAdkDAABSAAAA3g3HR1Mu5z+Bn85VU+PvPwAA/D4tBAAAAAAAAAHaAwAAUgAAAD40F4UuNOc/gZ/OVVPj7z8AAP0+LQQAAAAAAAAB2wMAAFIAAABFS0cQsjfnP4GfzlVT4+8/AID9Pj0EAAAAAAAAAdwDAABSAAAA92mHdGE85z+Bn85VU+PvPwCA/D49BAAAAAAAAAHdAwAAUgAAAKuIx9gQQec/gZ/OVVPj7z8AAPw+TAQAAAAAAAAB3gMAAFIAAABdpwc9wEXnP70lZW1v4O8/AAD8PkwEAAAAAAAAAd8DAABSAAAAZL43yENJ5z+9JWVtb+DvPwAA/D5cBAAAAAAAAAHgAwAAUgAAAGrVZ1PHTOc/vSVlbW/g7z8AgPo+XAQAAAAAAAAB4QMAAFIAAABw7JfeSlDnP70lZW1v4O8/AAD6PlwEAAAAAAAAAeIDAABSAAAAeAPIac5T5z+9JWVtb+DvPwAA+z5sBAAAAAAAAAHjAwAAUgAAANES6BsmVuc/2Wgwef3e7z8AgPs+bAQAAAAAAAAB5AMAAFIAAAAqIgjOfVjnPxXvxpAZ3O8/AID5PmwEAAAAAAAAAeUDAABSAAAAhDEogNVa5z8V78aQGdzvPwCA+D5sBAAAAAAAAAHmAwAAUgAAAN1ASDItXec/UXVdqDXZ7z8AgPI+ewQAAAAAAAAB5wMAAFIAAAA3UGjkhF/nP224KLTD1+8/AADwPnsEAAAAAAAAAegDAABSAAAAkV+Iltxh5z+pPr/L39TvPwAAvT6LBAAAAAAAAAHpAwAAUgAAAD1nmG8IY+c/AQgh74nQ7z8AAKY+iwQAAAAAAAAB6gMAAFIAAAA9Z5hvCGPnP5VXGSpQye8/AICYPpsEAAAAAAAAAesDAABSAAAAPWeYbwhj5z9jLah8Mr/vPwAAlD6qBAAAAAAAAAHsAwAAUgAAAGae/rrzxuo/FZEQ9vOQ7z8AAAk+AAAAAAAAAAAB7QMAAFIAAAC4lu7hx8XqP1EXpw0Qju8/AAA8PhAAAAAAAAAAAe4DAABSAAAAX4fOL3DD6j9RF6cNEI7vPwAASD4QAAAAAAAAAAHvAwAAUgAAAAR4rn0Yweo/qeAIMbqJ7z8AAFA+EAAAAAAAAAAB8AMAAFIAAAAEeK59GMHqP6ngCDG6ie8/AABnPh8AAAAAAAAAAfEDAABSAAAAWXCepOy/6j/lZp9I1obvPwAAcD4fAAAAAAAAAAHyAwAAUgAAAKxojsvAvuo/5WafSNaG7z8AgIA+HwAAAAAAAAAB8wMAAFIAAAD+YH7ylL3qP+Vmn0jWhu8/AACEPh8AAAAAAAAAAfQDAABSAAAAUlluGWm86j/lZp9I1obvPwAAjz4fAAAAAAAAAAH1AwAAUgAAAPhJTmcRuuo/5WafSNaG7z8AAJQ+HwAAAAAAAAAB9gMAAFIAAACfOi61ubfqP+Vmn0jWhu8/AACjPi8AAAAAAAAAAfcDAABSAAAA8zIe3I226j/lZp9I1obvPwCAqT4vAAAAAAAAAAH4AwAAUgAAAJgj/ik2tOo/5WafSNaG7z8AALI+PgAAAAAAAAAB+QMAAFIAAAA/FN533rHqP6ngCDG6ie8/AAC2Pj4AAAAAAAAAAfoDAABSAAAA5gS+xYav6j+p4AgxuonvPwCAuD4+AAAAAAAAAAH7AwAAUgAAADj9rexaruo/b1pyGZ6M7z8AgLk+TgAAAAAAAAAB/AMAAFIAAADg7Y06A6zqP29achmejO8/AIC5Pk4AAAAAAAAAAf0DAABSAAAAht5tiKup6j9vWnIZnozvPwAAuj5eAAAAAAAAAAH+AwAAUgAAACzPTdZTp+o/URenDRCO7z8AgL8+XgAAAAAAAAAB/wMAAFIAAADSvy0k/KTqP1EXpw0Qju8/AADCPm0AAAAAAAAAAQAEAABSAAAAebANcqSi6j8VkRD285DvPwAAzT5tAAAAAAAAAAEBBAAAUgAAAB6h7b9MoOo/FZEQ9vOQ7z8AANI+fQAAAAAAAAABAgQAAFIAAADFkc0N9Z3qP9sKet7Xk+8/AADgPn0AAAAAAAAAAQMEAABSAAAAGIq9NMmc6j+9x67SSZXvPwAA5j6NAAAAAAAAAAEEBAAAUgAAAL96nYJxmuo/vceu0kmV7z8AgO4+jQAAAAAAAAABBQQAAFIAAABla33QGZjqP4FBGLstmO8/AADyPpwAAAAAAAAAAQYEAABSAAAADFxdHsKV6j9Hu4GjEZvvPwAA/D6cAAAAAAAAAAEHBAAAUgAAAF9UTUWWlOo/KXi2l4Oc7z8AQAA/nAAAAAAAAAABCAQAAFIAAACyTD1sapPqP+3xH4Bnn+8/AEAEP7sAAAAAAAAAAQkEAABSAAAABkUtkz6S6j/t8R+AZ5/vPwAABj+7AAAAAAAAAAEKBAAAUgAAAFg9HboSkeo/s2uJaEui7z8AwAg/uwAAAAAAAAABCwQAAFIAAABYPR26EpHqP7NriWhLou8/AAAKP7sAAAAAAAAAAQwEAABSAAAAWD0duhKR6j+VKL5cvaPvPwDACj+7AAAAAAAAAAENBAAAUgAAAFg9HboSkeo/W6InRaGm7z8AAAs/uwAAAAAAAAABDgQAAFIAAABYPR26EpHqP1uiJ0Whpu8/AAAMP8sAAAAAAAAAAQ8EAABSAAAABkUtkz6S6j9boidFoabvPwCADD/LAAAAAAAAAAEQBAAAUgAAAF9UTUWWlOo/AdnFIfeq7z8AAA4/2wAAAAAAAAABEQQAAFIAAAAMXF0ewpXqPwHZxSH3qu8/AIAOP9sAAAAAAAAAARIEAABSAAAAv3qdgnGa6j/HUi8K263vPwDADj/6AAAAAAAAAAETBAAAUgAAAHOZ3eYgn+o/x1IvCtut7z8AgA8/CgEAAAAAAAABFAQAAFIAAADSvy0k/KTqP8dSLwrbre8/AMAPPykBAAAAAAAAARUEAABSAAAAht5tiKup6j/HUi8K263vPwDADz8pAQAAAAAAAAEWBAAAUgAAAOYEvsWGr+o/x1IvCtut7z8AABA/KQEAAAAAAAABFwQAAFIAAABFKw4DYrXqP8dSLwrbre8/AIAQPzgBAAAAAAAAARgEAABSAAAApVFeQD276j/HUi8K263vPwDAED84AQAAAAAAAAEZBAAAUgAAALJ/vlZEwuo/AdnFIfeq7z8AwBA/SAEAAAAAAAABGgQAAFIAAABrtS5Gd8rqPwHZxSH3qu8/AAARP1gBAAAAAAAAARsEAABSAAAAJeueNarS6j8B2cUh96rvPwBAED9YAQAAAAAAAAEcBAAAUgAAAIwoH/4I3Oo/AdnFIfeq7z8AABA/ZwEAAAAAAAABHQQAAFIAAACfba+fk+bqPx8ckS2Fqe8/AIAQP2cBAAAAAAAAAR4EAABSAAAAXrpPGkry6j8fHJEthanvPwDAED93AQAAAAAAAAEfBAAAUgAAAHH/37vU/Oo/HxyRLYWp7z8AgBE/dwEAAAAAAAABIAQAAFIAAAAyTIA2iwjrPx8ckS2Fqe8/AMARP5YBAAAAAAAAASEEAABSAAAARZEQ2BUT6z8fHJEthanvPwCAEj+WAQAAAAAAAAEiBAAAUgAAAAXesFLMHus/W6InRaGm7z8AwBI/pgEAAAAAAAABIwQAAFIAAABsGzEbKyjrP1uiJ0Whpu8/AIATP6YBAAAAAAAAASQEAABSAAAA0Vix44kx6z9boidFoabvPwDAEz+mAQAAAAAAAAElBAAAUgAAAIqOIdO8Oes/lSi+XL2j7z8AgBQ/pgEAAAAAAAABJgQAAFIAAADxy6GbG0PrP5Uovly9o+8/AMAUP6YBAAAAAAAAAScEAABSAAAAqwESi05L6z+VKL5cvaPvPwBAFD+1AQAAAAAAAAEoBAAAUgAAALgvcqFVUus/lSi+XL2j7z8AABQ/tQEAAAAAAAABKQQAAFIAAADEXdK3XFnrP5Uovly9o+8/AAAVP8UBAAAAAAAAASoEAABSAAAA0YsyzmNg6z9boidFoabvPwCAFT/FAQAAAAAAAAErBAAAUgAAADGyggs/Zus/W6InRaGm7z8AQBU/1QEAAAAAAAABLAQAAFIAAACQ2NJIGmzrPwHZxSH3qu8/AAAVP9UBAAAAAAAAAS0EAABSAAAA8f4ihvVx6z/HUi8K263vPwCAFT/kAQAAAAAAAAEuBAAAUgAAAKo0k3Uoeus/i8yY8r6w7z8AwBU/5AEAAAAAAAABLwQAAFIAAAC2YvOLL4HrP22JzeYwsu8/AMAVP/QBAAAAAAAAATAEAABSAAAAxJBTojaI6z9PRgLborPvPwAAFj/0AQAAAAAAAAExBAAAUgAAAH3Gw5FpkOs/MwM3zxS17z8AABc/BAIAAAAAAAABMgQAAFIAAAA4/DOBnJjrPzMDN88Ute8/AIAXPwQCAAAAAAAAATMEAABSAAAA8TGkcM+g6z8zAzfPFLXvPwBAFz8TAgAAAAAAAAE0BAAAUgAAAFZvJDkuqus/MwM3zxS17z8AABc/EwIAAAAAAAABNQQAAFIAAAC+rKQBjbPrPzMDN88Ute8/AAAYPyMCAAAAAAAAATYEAABSAAAAI+okyuu86z8zAzfPFLXvPwCAGD8jAgAAAAAAAAE3BAAAUgAAAIonpZJKxus/MwM3zxS17z8AwBg/MgIAAAAAAAABOAQAAFIAAADxZCVbqc/rPzMDN88Ute8/AAAZPzICAAAAAAAAATkEAABSAAAAV6KlIwjZ6z8zAzfPFLXvPwAAGT9CAgAAAAAAAAE6BAAAUgAAAL3fJexm4us/MwM3zxS17z8AABk/QgIAAAAAAAABOwQAAFIAAAB2FZbbmerrPzMDN88Ute8/AIAZP1ICAAAAAAAAATwEAABSAAAA3FIWpPjz6z9PRgLborPvPwDAGT9SAgAAAAAAAAE9BAAAUgAAAESQlmxX/es/bYnN5jCy7z8AwBg/YQIAAAAAAAABPgQAAFIAAACqzRY1tgbsP4vMmPK+sO8/AEAYP2ECAAAAAAAAAT8EAABSAAAAYwOHJOkO7D/HUi8K263vPwCAGD9hAgAAAAAAAAFABAAAUgAAAMlAB+1HGOw/x1IvCtut7z8AwBg/cQIAAAAAAAABQQQAAFIAAACEdnfceiDsPwHZxSH3qu8/AIAZP3ECAAAAAAAAAUIEAABSAAAA6LP3pNkp7D8B2cUh96rvPwDAGT+BAgAAAAAAAAFDBAAAUgAAAPz4h0ZkNOw/HxyRLYWp7z8AQBk/gQIAAAAAAAABRAQAAFIAAAAPPhjo7j7sPx8ckS2Fqe8/AAAZP5ACAAAAAAAAAUUEAABSAAAAI4OoiXlJ7D8fHJEthanvPwAAGT+QAgAAAAAAAAFGBAAAUgAAADbIOCsEVOw/HxyRLYWp7z8AABk/oAIAAAAAAAABRwQAAFIAAABJDcnMjl7sPx8ckS2Fqe8/AIAZP6ACAAAAAAAAAUgEAABSAAAAW1JZbhlp7D8fHJEthanvPwDAGT+vAgAAAAAAAAFJBAAAUgAAAG6X6Q+kc+w/HxyRLYWp7z8AwBk/rwIAAAAAAAABSgQAAFIAAACC3HmxLn7sPx8ckS2Fqe8/AAAaP78CAAAAAAAAAUsEAABSAAAA6Rn6eY2H7D8fHJEthanvPwBAGT+/AgAAAAAAAAFMBAAAUgAAAE5XekLskOw/HxyRLYWp7z8AABk/3gIAAAAAAAABTQQAAFIAAAAKjeoxH5nsPx8ckS2Fqe8/AIAZP94CAAAAAAAAAU4EAABSAAAAw8JaIVKh7D8B2cUh96rvPwDAGT/uAgAAAAAAAAFPBAAAUgAAAHz4yhCFqew/AdnFIfeq7z8AwBk/7gIAAAAAAAABUAQAAFIAAAA1LjsAuLHsPwHZxSH3qu8/AAAaP+4CAAAAAAAAAVEEAABSAAAAQlybFr+47D/HUi8K263vPwBAGT/uAgAAAAAAAAFSBAAAUgAAAE6K+yzGv+w/x1IvCtut7z8AABk//gIAAAAAAAABUwQAAFIAAABbuFtDzcbsP4vMmPK+sO8/AAAZP/4CAAAAAAAAAVQEAABSAAAAaea7WdTN7D9tic3mMLLvPwAAGT8NAwAAAAAAAAFVBAAAUgAAAMkMDJev0+w/T0YC26Kz7z8AABk/DQMAAAAAAAABVgQAAFIAAAAoM1zUitnsPzMDN88Ute8/AAAZPw0DAAAAAAAAAVcEAABSAAAAiFmsEWbf7D8zAzfPFLXvPwBAGD8sAwAAAAAAAAFYBAAAUgAAAJaHDCht5uw/MwM3zxS17z8AABg/LAMAAAAAAAABWQQAAFIAAACjtWw+dO3sPzMDN88Ute8/AIAYPywDAAAAAAAAAVoEAABSAAAAXOvcLaf17D/3fKC3+LfvPwDAGD88AwAAAAAAAAFbBAAAUgAAABUhTR3a/ew/93ygt/i37z8AQBg/PAMAAAAAAAABXAQAAFIAAADOVr0MDQbtP/d8oLf4t+8/AAAYPzwDAAAAAAAAAV0EAABSAAAAiYwt/D8O7T/3fKC3+LfvPwDAFj9MAwAAAAAAAAFeBAAAUgAAAELCnetyFu0/93ygt/i37z8AQBY/TAMAAAAAAAABXwQAAFIAAAD79w3bpR7tP/d8oLf4t+8/AIAVP1sDAAAAAAAAAWAEAABSAAAAtC1+ytgm7T/3fKC3+LfvPwAAFT9bAwAAAAAAAAFhBAAAUgAAAG5j7rkLL+0/MwM3zxS17z8AwBM/awMAAAAAAAABYgQAAFIAAADUoG6CajjtP09GAtuis+8/AEATP2sDAAAAAAAAAWMEAABSAAAAjdbecZ1A7T+LzJjyvrDvPwDAED97AwAAAAAAAAFkBAAAUgAAAJoEP4ikR+0/x1IvCtut7z8AwA8/ewMAAAAAAAABZQQAAFIAAACnMp+eq07tPx8ckS2Fqe8/AEAMP5oDAAAAAAAAAWYEAABSAAAACFnv24ZU7T+VKL5cvaPvPwAACz+aAwAAAAAAAAFnBAAAUgAAAGd/PxliWu0/7fEfgGef7z8AgAI/qQMAAAAAAAABaAQAAFIAAADHpY9WPWDtPyl4tpeDnO8/AID9PqkDAAAAAAAAAWkEAABSAAAAesTPuuxk7T+BQRi7LZjvPwCA2z6pAwAAAAAAAAFqBAAAUgAAAC/jDx+cae0/2wp63teT7z8AgMw+qQMAAAAAAAABawQAAFIAAAA1+j+qH23tP1EXpw0Qju8/AIDDPqkDAAAAAAAAAWwEAABSAAAA6BiADs9x7T+p4AgxuonvPwAAwD7JAwAAAAAAAAs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8655|recordLength=78694|start=0|end=78655|audioFormat={00001610-0000-0010-8000-00AA00389B71}|audioRate=44100|muted=false|volume=0.8|fadeIn=0|fadeOut=0|videoFormat={34363248-0000-0010-8000-00AA00389B71}|videoRate=15|videoWidth=256|videoHeight=2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gAAAAMAAAABwMAAAAAAQAAAAgAAAAECUlua0F0b21WMQIAAAAJBAAAAAkFAAAACQYAAAAJBwAAAAkIAAAACQkAAAAJCgAAAAkLAAAABQQAAAALUGVuU3Ryb2tlVjEEAAAACkF0dHJpYnV0ZXMFVHJhY2UJU3RhcnRUaW1lBFR5cGUEBAAED1BlbkF0dHJpYnV0ZXNWMQIAAAAKSW5rVHJhY2VWMQIAAAAQDEFjdGlvblR5cGVWMQIAAAACAAAACQwAAAAJDQAAAIBDAAAAAAAABfL///8MQWN0aW9uVHlwZVYxAQAAAAd2YWx1ZV9fAAgCAAAAAAAAAAEFAAAABAAAAAkPAAAACRAAAAA+RwAAAAAAAAHv////8v///wAAAAABBgAAAAQAAAAJEgAAAAkTAAAAwHQAAAAAAAAB7P////L///8AAAAAAQcAAAAEAAAACRUAAAAJFgAAAJV5AAAAAAAAAen////y////AAAAAAEIAAAABAAAAAkYAAAACRkAAAA6lwAAAAAAAAHm////8v///wAAAAABCQAAAAQAAAAJGwAAAAkcAAAAwLUAAAAAAAAB4/////L///8AAAAAAQoAAAAEAAAACR4AAAAJHwAAAJfSAAAAAAAAAeD////y////AAAAAAELAAAABAAAAAkhAAAACSIAAAAi8AAAAAAAAAHd////8v///wAAAAAFDAAAAA9QZW5BdHRyaWJ1dGVzVjEKAAAAB19jb2xvckEHX2NvbG9yUgdfY29sb3JHB19jb2xvckIKRml0VG9DdXJ2ZQZIZWlnaHQOSWdub3JlUHJlc3N1cmUNSXNIaWdobGlnaHRlcgVTaGFwZQVXaWR0aAAAAAAAAAAABAACAgICAQYBAQxCcnVzaFNoYXBlVjECAAAABgIAAAD/cDCgAAAAAAAAAAhAAAAF3P///wxCcnVzaFNoYXBlVjEBAAAAB3ZhbHVlX18ACAIAAAABAAAAAAAAAAAACEAFDQAAAApJbmtUcmFjZVYxAwAAAA1MaXN0YDErX2l0ZW1zDExpc3RgMStfc2l6ZQ9MaXN0YDErX3ZlcnNpb24EAAAYU2hhcmVkLklua2luZy5JbmtQb2ludFtdAgAAAAgIAgAAAAklAAAAKwAAACsAAAABDwAAAAwAAAD/cDCgAAAAAAAAAAhAAAAB2v///9z///8BAAAAAAAAAAAACEABEAAAAA0AAAAJJwAAADwAAAA8AAAAARIAAAAMAAAA/3AwoAAAAAAAAAAIQAAAAdj////c////AQAAAAAAAAAAAAhAARMAAAANAAAACSkAAACFAAAAhQAAAAEVAAAADAAAAP9wMKAAAAAAAAAACEAAAAHW////3P///wEAAAAAAAAAAAAIQAEWAAAADQAAAAkrAAAALgAAAC4AAAABGAAAAAwAAAD/cDCgAAAAAAAAAAhAAAAB1P///9z///8BAAAAAAAAAAAACEABGQAAAA0AAAAJLQAAAGcAAABnAAAAARsAAAAMAAAA/3AwoAAAAAAAAAAIQAAAAdL////c////AQAAAAAAAAAAAAhAARwAAAANAAAACS8AAACtAAAArQAAAAEeAAAADAAAAP9wMKAAAAAAAAAACEAAAAHQ////3P///wEAAAAAAAAAAAAIQAEfAAAADQAAAAkxAAAAeQAAAHkAAAABIQAAAAwAAAD/cDCgAAAAAAAAAAhAAAABzv///9z///8BAAAAAAAAAAAACEABIgAAAA0AAAAJMwAAAJIAAACSAAAAByUAAAAAAQAAAEAAAAAECklua1BvaW50VjECAAAACTQAAAAJNQAAAAk2AAAACTcAAAAJOAAAAAk5AAAACToAAAAJOwAAAAk8AAAACT0AAAAJPgAAAAk/AAAACUAAAAAJQQAAAAlCAAAACUMAAAAJRAAAAAlFAAAACUYAAAAJRwAAAAlIAAAACUkAAAAJSgAAAAlLAAAACUwAAAAJTQAAAAlOAAAACU8AAAAJUAAAAAlRAAAACVIAAAAJUwAAAAlUAAAACVUAAAAJVgAAAAlXAAAACVgAAAAJWQAAAAlaAAAACVsAAAAJXAAAAAldAAAACV4AAAANFQcnAAAAAAEAAABAAAAABApJbmtQb2ludFYxA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0EBykAAAAAAQAAAAABAAAECklua1BvaW50VjEC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J/wAAAAkAAQAACQEBAAAJAgEAAAkDAQAACQQBAAAJBQEAAAkGAQAACQcBAAAJCAEAAAkJAQAACQoBAAAJCwEAAAkMAQAACQ0BAAAJDgEAAAkPAQAACRABAAAJEQEAAAkSAQAACRMBAAAJFAEAAAkVAQAACRYBAAAJFwEAAAkYAQAACRkBAAAJGgEAAAkbAQAACRwBAAAJHQEAAAkeAQAACR8BAAANewcrAAAAAAEAAABAAAAABApJbmtQb2ludFYxAgAAAAkgAQAACSEBAAAJIgEAAAkjAQAACSQBAAAJJQEAAAkmAQAACScBAAAJKAEAAAkpAQAACSoBAAAJKwEAAAksAQAACS0BAAAJLgEAAAkvAQAACTABAAAJMQEAAAkyAQAACTMBAAAJNAEAAAk1AQAACTYBAAAJNwEAAAk4AQAACTkBAAAJOgEAAAk7AQAACTwBAAAJPQEAAAk+AQAACT8BAAAJQAEAAAlBAQAACUIBAAAJQwEAAAlEAQAACUUBAAAJRgEAAAlHAQAACUgBAAAJSQEAAAlKAQAACUsBAAAJTAEAAAlNAQAADRIHLQAAAAABAAAAgAAAAAQKSW5rUG9pbnRWMQIA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/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0ZBy8AAAAAAQAAAAABAAAECklua1BvaW50VjECAA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+AEAAAn5AQAACfoBAAAJ+wEAAAn8AQAACf0BAAAJ/gEAAAn/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+AgAACT8CAAAJQAIAAAlBAgAACUICAAAJQwIAAAlEAgAACUUCAAAJRgIAAAlHAgAACUgCAAAJSQIAAAlKAgAACUsCAAAJTAIAAAlNAgAACU4CAAAJTwIAAAlQAgAACVECAAAJUgIAAAlTAgAACVQCAAAJVQIAAAlWAgAACVcCAAAJWAIAAAlZAgAACVoCAAAJWwIAAAlcAgAACV0CAAAJXgIAAAlfAgAACWACAAAJYQIAAA1TBzEAAAAAAQAAAIAAAAAECklua1BvaW50VjECAAAACWICAAAJYwIAAAlkAgAACWUCAAAJZgIAAAlnAgAACWgCAAAJaQIAAAlqAgAACWsCAAAJbAIAAAltAgAACW4CAAAJbwIAAAlwAgAACXECAAAJcgIAAAlzAgAACXQCAAAJdQIAAAl2AgAACXcCAAAJeAIAAAl5AgAACXoCAAAJewIAAAl8AgAACX0CAAAJfgIAAAl/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+AgAACb8CAAAJwAIAAAnBAgAACcICAAAJwwIAAAnEAgAACcUCAAAJxgIAAAnHAgAACcgCAAAJyQIAAAnKAgAACcsCAAAJzAIAAAnNAgAACc4CAAAJzwIAAAnQAgAACdECAAAJ0gIAAAnTAgAACdQCAAAJ1QIAAAnWAgAACdcCAAAJ2AIAAAnZAgAACdoCAAANBwczAAAAAAEAAAAAAQAABApJbmtQb2ludFYxAgAAAAnbAgAACdwCAAAJ3QIAAAneAgAACd8CAAAJ4AIAAAnhAgAACeICAAAJ4wIAAAnkAgAACeUCAAAJ5gIAAAnnAgAACegCAAAJ6QIAAAnqAgAACesCAAAJ7AIAAAntAgAACe4CAAAJ7wIAAAnwAgAACfECAAAJ8gIAAAnzAgAACfQCAAAJ9QIAAAn2AgAACfcCAAAJ+AIAAAn5AgAACfoCAAAJ+wIAAAn8AgAACf0CAAAJ/gIAAAn/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+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NbgU0AAAACklua1BvaW50VjEEAAAAAVgBWQ5QcmVzc3VyZUZhY3RvcglUaW1lU3RhbXAAAAAABgYLEAIAAAAEWF0KHKWdP3QHiv41eeg/AAAePgAAAAAAAAAAATUAAAA0AAAAtH89DaNOnT/8dgM7XXboPwAAWT4fAAAAAAAAAAE2AAAANAAAAIiTrY5mI50/guZ8d4Rz6D8AAGY+HwAAAAAAAAABNwAAADQAAACIk62OZiOdP4LmfHeEc+g/AABvPh8AAAAAAAAAATgAAAA0AAAAiJOtjmYjnT8KVvazq3DoPwCAij4fAAAAAAAAAAE5AAAANAAAAIiTrY5mI50/GDXpLPpq6D8AgJc+LwAAAAAAAAABOgAAADQAAAC0fz0No06dP66DVeJvYug/AICePi8AAAAAAAAAATsAAAA0AAAA5GvNi995nT9E0sGX5VnoPwAAoD4vAAAAAAAAAAE8AAAANAAAAARYXQocpZ0/2iAuTVtR6D8AAKA+PgAAAAAAAAABPQAAADQAAABYMH0HlfudP/beEz/4Reg/AACgPj4AAAAAAAAAAT4AAAA0AAAAqAidBA5Snj8UnfkwlTroPwAAoD5OAAAAAAAAAAE/AAAANAAAACTNTIDD054/uMpYX1ks6D8AAKA+TgAAAAAAAAABQAAAADQAAACgkfz7eFWfP1z4t40dHug/AACgPk4AAAAAAAAAAUEAAAA0AAAAIiEeezUBoD+IlZD4CA3oPwAAoD5eAAAAAAAAAAFCAAAANAAAAIjvhbdMbaA/OKLinxv55z8AAKA+XgAAAAAAAAABQwAAADQAAADqve3zY9mgP+yuNEcu5ec/AACgPm0AAAAAAAAAAUQAAAA0AAAAaIKdbxlboT+eu4buQNHnPwAAoD5tAAAAAAAAAAFFAAAANAAAAPg8lSpt8qE/UsjYlVO95z8AAKM+fQAAAAAAAAABRgAAADQAAACG94zlwImiPwTVKj1mqec/AICkPo0AAAAAAAAAAUcAAAA0AAAAGLKEoBQhoz8wcgOoUZjnPwAAqz6NAAAAAAAAAAFIAAAANAAAAKhsfFtouKM/XA/cEj2H5z8AAK4+nAAAAAAAAAABSQAAADQAAABIHbxVWmWkP3jNwQTae+c/AICwPpwAAAAAAAAAAUoAAAA0AAAA6s37T0wSpT8OHC66T3PnPwCAsT6sAAAAAAAAAAFLAAAANAAAAJB+O0o+v6U/HPsgM55t5z8AgLA+rAAAAAAAAAABTAAAADQAAAAwL3tEMGymP6Rqmm/Fauc/AACwPrsAAAAAAAAAAU0AAAA0AAAA/stKvV5Epz8s2hOs7GfnPwAAsj67AAAAAAAAAAFOAAAANAAAAN5eYnUrMqg/LNoTrOxn5z8AALM+ywAAAAAAAAABTwAAADQAAAC+8Xkt+B+pPyzaE6zsZ+c/AICyPssAAAAAAAAAAVAAAAA0AAAAzHAhZAE5qj+kappvxWrnPwAAsj7bAAAAAAAAAAFRAAAANAAAAOblENqoZ6s/HPsgM55t5z8AgLY+2wAAAAAAAAABUgAAADQAAAAcUUiP7qusP5aLp/Z2cOc/AAC4PuoAAAAAAAAAAVMAAAA0AAAATLx/RDTwrT8OHC66T3PnPwAAvj7qAAAAAAAAAAFUAAAANAAAAIAnt/l5NK8/iKy0fSh25z8AAMA++gAAAAAAAAABVQAAADQAAABOTtO3kDGwPwA9O0EBeec/AIDDPvoAAAAAAAAAAVYAAAA0AAAA3gjLcuTIsD8APTtBAXnnPwAAxT76AAAAAAAAAAFXAAAANAAAAGzDwi04YLE/AD07QQF55z8AgMU+CgEAAAAAAAABWAAAADQAAAAIeV4IWwKyPwA9O0EBeec/AADGPgoBAAAAAAAAAVkAAAA0AAAAqCmeAk2vsj8APTtBAXnnPwCAwD4ZAQAAAAAAAAFaAAAANAAAAEza3fw+XLM/AD07QQF55z8AAL4+GQEAAAAAAAABWwAAADQAAADwih33MAm0P3jNwQTae+c/AACNPikBAAAAAAAAAVwAAAA0AAAAlDtd8SK2tD/iflVPZITnPwAAbj4pAQAAAAAAAAFdAAAANAAAAA4ADW3YN7U/xsBvXceP5z8AAFI+OAEAAAAAAAABXgAAADQAAABq09CJIJm1P6gCimsqm+c/AABIPjgBAAAAAAAAAV8AAAA0AAAAuFq9bJKxoT8INC6ZicnrPwAA6D0AAAAAAAAAAAFgAAAANAAAAJBuLe5VhqE/gMS0XGLM6z8AACA+DwAAAAAAAAABYQAAADQAAABogp1vGVuhP/hUOyA7z+s/AAApPg8AAAAAAAAAAWIAAAA0AAAAKqDFsT4aoT/odUin7NTrPwAAMD4PAAAAAAAAAAFjAAAANAAAAAK0NTMC76A/YgbPasXX6z8AAF0+HwAAAAAAAAABZAAAADQAAADYx6W0xcOgP9qWVS6e2us/AABwPh8AAAAAAAAAAWUAAAA0AAAAmuXN9uqCoD9SJ9zxdt3rPwCAjT4fAAAAAAAAAAFmAAAANAAAAGAD9jgQQqA/zLditU/g6z8AAJY+HwAAAAAAAAABZwAAADQAAAAiIR57NQGgP0RI6Xgo4+s/AICkPj4AAAAAAAAAAWgAAAA0AAAA9Gkc+fGrnz++2G88AebrPwAAqj4+AAAAAAAAAAFpAAAANAAAAFC53P7//p4/Nmn2/9no6z8AgLQ+PgAAAAAAAAABagAAADQAAADU9CyDSn2eP675fMOy6+s/AAC5Pj4AAAAAAAAAAWsAAAA0AAAAhBwNhtEmnj8oigOHi+7rPwAAxD4+AAAAAAAAAAFsAAAANAAAAFgwfQeV+50/oBqKSmTx6z8AgMg+PgAAAAAAAAABbQAAADQAAAAEWF0KHKWdP6Aaikpk8es/AADUPk4AAAAAAAAAAW4AAAA0AAAA5GvNi995nT+gGopKZPHrPwCA2D5OAAAAAAAAAAFvAAAANAAAALR/PQ2jTp0/oBqKSmTx6z8AAN0+TgAAAAAAAAABcAAAADQAAAC0fz0No06dP6Aaikpk8es/AADfPmsAAAAAAAAAAXEAAAA0AAAAtH89DaNOnT+gGopKZPHrPwCA5z5rAAAAAAAAAAFyAAAANAAAAORrzYvfeZ0/oBqKSmTx6z8AAOs+awAAAAAAAAABcwAAADQAAABYMH0HlfudP6Aaikpk8es/AIDvPmsAAAAAAAAAAXQAAAA0AAAAqAidBA5Snj+gGopKZPHrPwAA8T6LAAAAAAAAAAF1AAAANAAAAHSlbH08Kp8/GKsQDj306z8AAPQ+mgAAAAAAAAABdgAAADQAAAAiIR57NQGgPxirEA499Os/AAD1PqoAAAAAAAAAAXcAAAA0AAAAmuXN9uqCoD8YqxAOPfTrPwAA+D6qAAAAAAAAAAF4AAAANAAAAECWDfHcL6E/GKsQDj306z8AAPk+ugAAAAAAAAABeQAAADQAAADgRk3rztyhPxirEA499Os/AID6PskAAAAAAAAAAXoAAAA0AAAAruMcZP20oj+gGopKZPHrPwCA+z7JAAAAAAAAAAF7AAAANAAAAGiKpJ2Nd6M/oBqKSmTx6z8AAAA/2QAAAAAAAAABfAAAADQAAAAyJ3QWvE+kPyiKA4eL7us/AAABP9kAAAAAAAAAAX0AAAA0AAAA6s37T0wSpT8oigOHi+7rPwBAAj/oAAAAAAAAAAF+AAAANAAAALhqy8h66qU/KIoDh4vu6z8AwAI/6AAAAAAAAAABfwAAADQAAACGB5tBqcKmPyiKA4eL7us/AIADP+gAAAAAAAAAAYAAAAA0AAAAdpD6OBTGpz+gGopKZPHrPwDAAz/4AAAAAAAAAAGBAAAANAAAAG4ZWjB/yag/GKsQDj306z8AQAM/+AAAAAAAAAABggAAADQAAAB4mAFniOKpPwrMHZXu+es/AAADPxcBAAAAAAAAAYMAAAA0AAAAhBepnZH7qj+EXKRYx/zrPwCAAz8XAQAAAAAAAAGEAAAANAAAAIyWUNSaFKw/dH2x33gC7D8AwAM/JwEAAAAAAAABhQAAADQAAACCH7DLBRitP2aevmYqCOw/AMADPycBAAAAAAAAAYYAAAA0AAAAdKgPw3Abrj/eLkUqAwvsPwAABD8nAQAAAAAAAAGHAAAANAAAAFg7J3s9Ca8/0E9SsbQQ7D8AAAQ/JwEAAAAAAAABiAAAADQAAAA4zj4zCvevP0jg2HSNE+w/AAAEPzcBAAAAAAAAAYkAAAA0AAAAgjUHVpxnsD86Aeb7PhnsPwAABD83AQAAAAAAAAGKAAAANAAAAN4Iy3LkyLA/LCLzgvAe7D8AAAQ/RgEAAAAAAAABiwAAADQAAAAw4epvXR+xPx5DAAqiJOw/AIAEP0YBAAAAAAAAAYwAAAA0AAAAeL5mTQdrsT+W04bNeifsPwDABD9lAQAAAAAAAAGNAAAANAAAAMCb4iqxtrE/jPSTVCwt7D8AQAM/ZQEAAAAAAAABjgAAADQAAAD8fbroi/exPwSFGhgFMOw/AIACP2UBAAAAAAAAAY8AAAA0AAAAMGXuhpctsj/2pSeftjXsPwCAAD9lAQAAAAAAAAGQAAAANAAAAGRMIiWjY7I/9qUnn7Y17D8AAP8+dQEAAAAAAAABkQAAADQAAACMOLKj346yP242rmKPOOw/AAD7PnUBAAAAAAAAAZIAAAA0AAAAtCRCIhy6sj9uNq5ijzjsPwAA+T6FAQAAAAAAAAGTAAAANAAAANwQ0qBY5bI/6MY0Jmg77D8AgO8+hQEAAAAAAAABlAAAADQAAAAG/WEflRCzP+jGNCZoO+w/AADrPpQBAAAAAAAAAZUAAAA0AAAALunxndE7sz/oxjQmaDvsPwAA2D6UAQAAAAAAAAGWAAAANAAAAFjVgRwOZ7M/6MY0Jmg77D8AANA+pAEAAAAAAAABlwAAADQAAACAwRGbSpKzP+jGNCZoO+w/AICsPqQBAAAAAAAAAZgAAAA0AAAAtKhFOVbIsz9uNq5ijzjsPwAAnT60AQAAAAAAAAGZAAAANAAAAOiPeddh/rM/fhWh290y7D8AgJM+tAEAAAAAAAABmgAAADQAAAAQfAlWnim0P5bThs16J+w/AACQPtMBAAAAAAAAAZsAAAA0AAAAA1+BtKWj5D8qACtoznfvPwAAHj4AAAAAAAAAAAGcAAAANAAAAD9gmOzxoOQ/DkJFdjGD7z8AAFk+EAAAAAAAAAABnQAAADQAAAAd4rpA5JzkP4jSyzkKhu8/AABmPhAAAAAAAAAAAZ4AAAA0AAAA+WPdlNaY5D+I0ss5CobvPwAAbz4QAAAAAAAAAAGfAAAANAAAAPlj3ZTWmOQ/iNLLOQqG7z8AgIA+EAAAAAAAAAABoAAAADQAAACY5OiwfJfkP3rz2MC7i+8/AICDPiAAAAAAAAAAAaEAAAA0AAAANWX0zCKW5D/yg1+ElI7vPwCAiD4gAAAAAAAAAAGiAAAANAAAAHNmCwVvk+Q/ahTmR22R7z8AgIo+IAAAAAAAAAABowAAADQAAACxZyI9u5DkP2oU5kdtke8/AACIPiAAAAAAAAAAAaQAAAA0AAAA72g5dQeO5D9qFOZHbZHvPwAAhz4vAAAAAAAAAAGlAAAANAAAACtqUK1Ti+Q/8oNfhJSO7z8AAIU+LwAAAAAAAAABpgAAADQAAABpa2fln4jkP3rz2MC7i+8/AACEPj8AAAAAAAAAAacAAAA0AAAAp2x+HeyF5D9689jAu4vvPwCAiD4/AAAAAAAAAAGoAAAANAAAAORtlVU4g+Q/evPYwLuL7z8AAIo+PwAAAAAAAAABqQAAADQAAAAhb6yNhIDkP3rz2MC7i+8/AICXPk4AAAAAAAAAAaoAAAA0AAAAv++3qSp/5D9689jAu4vvPwCAnT5OAAAAAAAAAAGrAAAANAAAAF9ww8XQfeQ/evPYwLuL7z8AgKg+TgAAAAAAAAABrAAAADQAAAD98M7hdnzkP3rz2MC7i+8/AACtPk4AAAAAAAAAAa0AAAA0AAAA/fDO4XZ85D9689jAu4vvPwCAtD5eAAAAAAAAAAGuAAAANAAAAP3wzuF2fOQ/evPYwLuL7z8AALg+XgAAAAAAAAABrwAAADQAAABfcMPF0H3kP3rz2MC7i+8/AAC4Pl4AAAAAAAAAAbAAAAA0AAAAIW+sjYSA5D9689jAu4vvPwAAuD5eAAAAAAAAAAGxAAAANAAAAEXtiTmShOQ/evPYwLuL7z8AALg+bgAAAAAAAAABsgAAADQAAABpa2fln4jkP3rz2MC7i+8/AAC4Po0AAAAAAAAAAbMAAAA0AAAA72g5dQeO5D/yg1+ElI7vPwAAuD6dAAAAAAAAAAG0AAAANAAAANTl/+jIlOQ/ahTmR22R7z8AALg+nQAAAAAAAAABtQAAADQAAABZ49F4MJrkP1w1884el+8/AAC4PqwAAAAAAAAAAbYAAAA0AAAAP2CY7PGg5D9OVgBW0JzvPwAAuD6sAAAAAAAAAAG3AAAANAAAACfdXmCzp+Q/xuaGGamf7z8AALg+vAAAAAAAAAABuAAAADQAAAANWiXUdK7kP0B3Dd2Bou8/AAC4PrwAAAAAAAAAAbkAAAA0AAAA89brRza15D+4B5SgWqXvPwAAuD7bAAAAAAAAAAG6AAAANAAAAHnUvdeduuQ/MJgaZDOo7z8AALg+2wAAAAAAAAABuwAAADQAAABfUYRLX8HkPzCYGmQzqO8/AAC5PtsAAAAAAAAAAbwAAAA0AAAA405W28bG5D+qKKEnDKvvPwCAuT7bAAAAAAAAAAG9AAAANAAAAGpMKGsuzOQ/qiihJwyr7z8AgLg+6wAAAAAAAAABvgAAADQAAACNygUXPNDkP6oooScMq+8/AAC4PusAAAAAAAAAAb8AAAA0AAAAsEjjwknU5D+qKKEnDKvvPwAAuD4KAQAAAAAAAAHAAAAANAAAAHRHzIr91uQ/qiihJwyr7z8AALg+CgEAAAAAAAABwQAAADQAAADVxsBuV9jkP6oooScMq+8/AAC6PgoBAAAAAAAAAcIAAAA0AAAANUa1UrHZ5D+qKKEnDKvvPwAAuz4KAQAAAAAAAAHDAAAANAAAAJfFqTYL2+Q/qiihJwyr7z8AgLw+GgEAAAAAAAABxAAAADQAAACXxak2C9vkPzCYGmQzqO8/AIC9PhoBAAAAAAAAAcUAAAA0AAAANUa1UrHZ5D+4B5SgWqXvPwCAvD4aAQAAAAAAAAHGAAAANAAAAHRHzIr91uQ/xuaGGamf7z8AALw+GgEAAAAAAAABxwAAADQAAACwSOPCSdTkP1w1884el+8/AAC9PhoBAAAAAAAAAcgAAAA0AAAA70n6+pXR5D/yg1+ElI7vPwCAvT45AQAAAAAAAAHJAAAANAAAAGpMKGsuzOQ/iNLLOQqG7z8AAL8+OQEAAAAAAAABygAAADQAAADjTlbbxsbkPx4hOO9/fe8/AIC/PlgBAAAAAAAAAcsAAAA0AAAAX1GES1/B5D+yb6Sk9XTvPwAAwT5YAQAAAAAAAAHMAAAANAAAAHnUvdeduuQ/Rr4QWmts7z8AgME+WAEAAAAAAAABzQAAADQAAAAx2AKAgrLkP9wMfQ/hY+8/AIDBPlgBAAAAAAAAAc4AAAA0AAAAh1xTRA2p5D9yW+nEVlvvPwAAwj5oAQAAAAAAAAHPAAAANAAAAN7gowiYn+Q/CKpVesxS7z8AAMI+dwEAAAAAAAAB0AAAADQAAADU5f/oyJTkP574wS9CSu8/AADCPncBAAAAAAAAAdEAAAA0AAAAyupbyfmJ5D+s17SokETvPwAAwz6XAQAAAAAAAAHSAAAANAAAAL/vt6kqf+Q/vLanId8+7z8AgMM+lwEAAAAAAAAB0wAAADQAAAAXdAhutXXkP8qVmpotOe8/AADHPqYBAAAAAAAAAdQAAAA0AAAAb/hYMkBs5D9QBRTXVDbvPwCAyD6mAQAAAAAAAAHVAAAANAAAACf8ndokZOQ/2HSNE3wz7z8AgMo+pgEAAAAAAAAB1gAAADQAAAA/f9dmY13kP2DkBlCjMO8/AIDLPqYBAAAAAAAAAdcAAAA0AAAAWgIR86FW5D9g5AZQozDvPwAAzz62AQAAAAAAAAHYAAAANAAAANUEP2M6UeQ/YOQGUKMw7z8AgNA+tgEAAAAAAAAB2QAAADQAAACyhmG3LE3kP2DkBlCjMO8/AADVPsUBAAAAAAAAAdoAAAA0AAAA7od473hK5D/mU4CMyi3vPwCA1j7FAQAAAAAAAAHbAAAANAAAAI0IhAsfSeQ/5lOAjMot7z8AgNc+1QEAAAAAAAAB3AAAADQAAACNCIQLH0nkP+ZTgIzKLe8/AADYPtUBAAAAAAAAAd0AAAA0AAAAjQiECx9J5D/mU4CMyi3vPwAA2T7lAQAAAAAAAAHeAAAANAAAAO6HeO94SuQ/5lOAjMot7z8AgNk+5QEAAAAAAAAB3wAAADQAAACyhmG3LE3kP+ZTgIzKLe8/AIDYPuUBAAAAAAAAAeAAAAA0AAAANYQzR5RS5D/mU4CMyi3vPwAA2D70AQAAAAAAAAHhAAAANAAAAB0B+rpVWeQ/5lOAjMot7z8AANo+9AEAAAAAAAAB4gAAADQAAABk/bQScWHkP2DkBlCjMO8/AADbPvQBAAAAAAAAAeMAAAA0AAAADXlkTuZq5D/YdI0TfDPvPwCA2z4EAgAAAAAAAAHkAAAANAAAALX0E4pbdOQ/UAUU11Q27z8AANw+FAIAAAAAAAAB5QAAADQAAABfcMPF0H3kP8qVmpotOe8/AADdPhQCAAAAAAAAAeYAAAA0AAAAp2x+HeyF5D9CJiFeBjzvPwCA3T4zAgAAAAAAAAHnAAAANAAAAE/oLVlhj+Q/vLanId8+7z8AAN8+MwIAAAAAAAAB6AAAADQAAACY5OiwfJfkPzRHLuW3Qe8/AIDfPjMCAAAAAAAAAekAAAA0AAAAfWGvJD6e5D80Ry7lt0HvPwCA3z4zAgAAAAAAAAHqAAAANAAAAANfgbSlo+Q/NEcu5bdB7z8AAOA+QgIAAAAAAAAB6wAAADQAAAAn3V5gs6fkPzRHLuW3Qe8/AADgPkICAAAAAAAAAewAAAA0AAAASls8DMGr5D+s17SokETvPwAA4D5CAgAAAAAAAAHtAAAANAAAAKzaMPAareQ/rNe0qJBE7z8AAOI+YgIAAAAAAAAB7gAAADQAAAANWiXUdK7kP6zXtKiQRO8/AADjPmICAAAAAAAAAe8AAAA0AAAADVol1HSu5D+s17SokETvPwAA6D5iAgAAAAAAAAHwAAAANAAAAKzaMPAareQ/NEcu5bdB7z8AAOo+YgIAAAAAAAAB8QAAADQAAABKWzwMwavkP7y2pyHfPu8/AIDtPnECAAAAAAAAAfIAAAA0AAAAJ91eYLOn5D/KlZqaLTnvPwAA7z5xAgAAAAAAAAHzAAAANAAAAKLfjNBLouQ/2HSNE3wz7z8AgO8+gQIAAAAAAAAB9AAAADQAAABZ49F4MJrkP+ZTgIzKLe8/AADwPpECAAAAAAAAAfUAAAA0AAAAsWciPbuQ5D/2MnMFGSjvPwAA8D6gAgAAAAAAAAH2AAAANAAAAEXtiTmShOQ/BBJmfmci7z8AAPA+oAIAAAAAAAAB9wAAADQAAAB58/xRD3fkP4yB37qOH+8/AIDuPqACAAAAAAAAAfgAAAA0AAAAS3p7hjJo5D8S8Vj3tRzvPwAA7j6gAgAAAAAAAAH5AAAANAAAAB0B+rpVWeQ/EvFY97Uc7z8AAO0+vwIAAAAAAAAB+gAAADQAAADuh3jveErkPxLxWPe1HO8/AADsPr8CAAAAAAAAAfsAAAA0AAAAIY7rB/Y85D8S8Vj3tRzvPwAA7T6/AgAAAAAAAAH8AAAANAAAALYTUwTNMOQ/EvFY97Uc7z8AgO0+3wIAAAAAAAAB/QAAADQAAABLmboApCTkP4yB37qOH+8/AIDsPt8CAAAAAAAAAf4AAAA0AAAAoR0LxS4b5D8EEmZ+ZyLvPwAA7D7fAgAAAAAAAAH/AAAANAAAAFkhUG0TE+Q/fKLsQUAl7z8AAO0+3wIAAAAAAAABAAEAADQAAAB0pIn5UQzkP/YycwUZKO8/AIDtPt8CAAAAAAAAAQEBAAA0AAAAjSfDhZAF5D9uw/nI8SrvPwAA7z7uAgAAAAAAAAECAQAANAAAAKeq/BHP/uM/5lOAjMot7z8AgO8+7gIAAAAAAAABAwEAADQAAACDLB9mwfrjP+ZTgIzKLe8/AADxPv4CAAAAAAAAAQQBAAA0AAAAwC02ng344z/mU4CMyi3vPwCA8T7+AgAAAAAAAAEFAQAANAAAAMAtNp4N+OM/YOQGUKMw7z8AgPE+/gIAAAAAAAABBgEAADQAAADALTaeDfjjP2DkBlCjMO8/AIDvPv4CAAAAAAAAAQcBAAA0AAAAgywfZsH64z/YdI0TfDPvPwCA7j4dAwAAAAAAAAEIAQAANAAAAEUrCC51/eM/UAUU11Q27z8AAO4+HQMAAAAAAAABCQEAADQAAABqqeXZggHkP8qVmpotOe8/AADuPi0DAAAAAAAAAQoBAAA0AAAA76a3aeoG5D9CJiFeBjzvPwAA7j4tAwAAAAAAAAELAQAANAAAANYjft2rDeQ/vLanId8+7z8AAO4+PAMAAAAAAAABDAEAADQAAAB+ny0ZIRfkPzRHLuW3Qe8/AADvPkwDAAAAAAAAAQ0BAAA0AAAAiJrROPAh5D+s17SokETvPwCA7z5MAwAAAAAAAAEOAQAANAAAAPQUajwZLuQ/Jmg7bGlH7z8AAPQ+XAMAAAAAAAABDwEAADQAAADADvcjnDvkP574wS9CSu8/AAD2PlwDAAAAAAAAARABAAA0AAAA7od473hK5D8WiUjzGk3vPwCA+D5rAwAAAAAAAAERAQAANAAAAB0B+rpVWeQ/kBnPtvNP7z8AgPk+awMAAAAAAAABEgEAADQAAABLenuGMmjkP5AZz7bzT+8/AAD7PnsDAAAAAAAAARMBAAA0AAAAefP8UQ935D+QGc+280/vPwCA+z57AwAAAAAAAAEUAQAANAAAAEXtiTmShOQ/kBnPtvNP7z8AgPo+ewMAAAAAAAABFQEAADQAAAAR5xYhFZLkP5AZz7bzT+8/AAD6PosDAAAAAAAAARYBAAA0AAAAHeK6QOSc5D8WiUjzGk3vPwCA9j6LAwAAAAAAAAEXAQAANAAAACfdXmCzp+Q/nvjBL0JK7z8AAPU+mgMAAAAAAAABGAEAADQAAADPWA6cKLHkPyZoO2xpR+8/AIDuPpoDAAAAAAAAARkBAAA0AAAAF1XJ80O55D+s17SokETvPwAA7D65AwAAAAAAAAEaAQAANAAAAP3Rj2cFwOQ/NEcu5bdB7z8AANw+uQMAAAAAAAABGwEAADQAAACDz2H3bMXkPzRHLuW3Qe8/AADVPskDAAAAAAAAARwBAAA0AAAApk0/o3rJ5D+8tqch3z7vPwAAuj7JAwAAAAAAAAEdAQAANAAAAMvLHE+IzeQ/vLanId8+7z8AAK4+yQMAAAAAAAABHgEAADQAAACNygUXPNDkP7y2pyHfPu8/AACoPskDAAAAAAAAAR8BAAA0AAAAjcoFFzzQ5D+8tqch3z7vPwAApj7ZAwAAAAAAAAEgAQAANAAAADsRJZQ0NuQ/AimKA4eL7j8AAEU+AAAAAAAAAAABIQEAADQAAADZkTCw2jTkPwIpigOHi+4/AACHPg8AAAAAAAAAASIBAAA0AAAA2ZEwsNo05D98uRDHX47uPwAAjz4PAAAAAAAAAAEjAQAANAAAAHkSPMyAM+Q/fLkQx1+O7j8AAJU+DwAAAAAAAAABJAEAADQAAAB5EjzMgDPkP3y5EMdfju4/AACbPg8AAAAAAAAAASUBAAA0AAAAeRI8zIAz5D98uRDHX47uPwCAnD4PAAAAAAAAAAEmAQAANAAAAHkSPMyAM+Q/fLkQx1+O7j8AgJ4+HwAAAAAAAAABJwEAADQAAAB5EjzMgDPkP3y5EMdfju4/AICfPh8AAAAAAAAAASgBAAA0AAAAF5NH6CYy5D/0SZeKOJHuPwCAnz4fAAAAAAAAAAEpAQAANAAAALYTUwTNMOQ/9EmXijiR7j8AAKA+HwAAAAAAAAABKgEAADQAAABVlF4gcy/kP2zaHU4RlO4/AACjPi8AAAAAAAAAASsBAAA0AAAAkpV1WL8s5D9e+yrVwpnuPwCApD4vAAAAAAAAAAEsAQAANAAAAG8XmKyxKOQ/UBw4XHSf7j8AAKk+PgAAAAAAAAABLQEAADQAAACsGK/k/SXkP7rNy6b+p+4/AICqPj4AAAAAAAAAAS4BAAA0AAAAiJrROPAh5D8mf1/xiLDuPwCAqz4+AAAAAAAAAAEvAQAANAAAAAOd/6iIHOQ/CsF5/+u77j8AAKw+TgAAAAAAAAABMAEAADQAAAB+ny0ZIRfkP2aTGtEnyu4/AACsPl0AAAAAAAAAATEBAAA0AAAA+aFbibkR5D869kFmPNvuPwAArD5dAAAAAAAAAAEyAQAANAAAAHSkiflRDOQ/Dllp+1Ds7j8AAKw+bQAAAAAAAAABMwEAADQAAADvprdp6gbkP9TcnRcXA+8/AACsPn0AAAAAAAAAATQBAAA0AAAAaqnl2YIB5D+oP8WsKxTvPwAArD59AAAAAAAAAAE1AQAANAAAAEUrCC51/eM/fKLsQUAl7z8AAKw+jAAAAAAAAAABNgEAADQAAAAirSqCZ/njP1AFFNdUNu8/AACtPowAAAAAAAAAATcBAAA0AAAA/S5N1ln14z+s17SokETvPwCArT6cAAAAAAAAAAE4AQAANAAAADswZA6m8uM/kBnPtvNP7z8AALI+nAAAAAAAAAABOQEAADQAAAA7MGQOpvLjP3Jb6cRWW+8/AAC0PrsAAAAAAAAAAToBAAA0AAAA2rBvKkzx4z/cDH0P4WPvPwCAtz67AAAAAAAAAAE7AQAANAAAADswZA6m8uM/Rr4QWmts7z8AALk+uwAAAAAAAAABPAEAADQAAACdr1jy//PjP7JvpKT1dO8/AIC5PrsAAAAAAAAAAT0BAAA0AAAAYK5BurP24z8eITjvf33vPwAAuj67AAAAAAAAAAE+AQAANAAAAIMsH2bB+uM/AGNS/eKI7z8AALo+ywAAAAAAAAABPwEAADQAAAAHKvH1KADkP+SkbAtGlO8/AAC6PssAAAAAAAAAAUABAAA0AAAA76a3aeoG5D9Adw3dgaLvPwAAuj7aAAAAAAAAAAFBAQAANAAAADajcsEFD+Q/Irkn6+St7z8AALo+2gAAAAAAAAABQgEAADQAAADgHiL9ehjkPwT7QflHue8/AAC6PvoAAAAAAAAAAUMBAAA0AAAA6hnGHEoj5D/oPFwHq8TvPwAAuj4JAQAAAAAAAAFEAQAANAAAAFWUXiBzL+Q/Uu7vUTXN7z8AAL4+CQEAAAAAAAABRQEAADQAAAAhjusH9jzkP7yfg5y/1e8/AADAPgkBAAAAAAAAAUYBAAA0AAAA7od473hK5D+uwJAjcdvvPwCAwj4JAQAAAAAAAAFHAQAANAAAAB0B+rpVWeQ/JlEX50ne7z8AgMM+CQEAAAAAAAABSAEAADQAAADp+oai2GbkPyZRF+dJ3u8/AAC+PhkBAAAAAAAAAUkBAAA0AAAAVXUfpgFz5D+uwJAjcdvvPwAAvD4ZAQAAAAAAAAFKAQAANAAAAL/vt6kqf+Q/NjAKYJjY7z8AgKU+KQEAAAAAAAABSwEAADQAAADK6lvJ+YnkP0QP/djm0u8/AICbPikBAAAAAAAAAUwBAAA0AAAA1OX/6MiU5D9gzeLKg8fvPwCAlT44AQAAAAAAAAFNAQAANAAAAB3iukDknOQ/BPtB+Ue57z8AAJQ+OAEAAAAAAAABTgEAADQAAACgks6Og6BjP7CgptM/8JQ/AAC2PQAAAAAAAAAAAU8BAAA0AAAAIDFPmp9GYj+woKbTP/CUPwAA+D0QAAAAAAAAAAFQAQAANAAAACAxT5qfRmI/wK94RFhLlT8AAAQ+EAAAAAAAAAABUQEAADQAAAAgMU+an0ZiP7CgptM/8JQ/AAAJPhAAAAAAAAAAAVIBAAA0AAAAIDFPmp9GYj+woKbTP/CUPwAADD4QAAAAAAAAAAFTAQAANAAAACAxT5qfRmI/kJHUYieVlD8AAAw+IAAAAAAAAAABVAEAADQAAAAgMU+an0ZiP1CCAvIOOpQ/AAAOPiAAAAAAAAAAAVUBAAA0AAAAIDFPmp9GYj8wczCB9t6TPwAADz4gAAAAAAAAAAFWAQAANAAAAKCSzo6DoGM/IGReEN6Dkz8AABI+IAAAAAAAAAABVwEAADQAAACgks6Og6BjPwBVjJ/FKJM/AAATPi8AAAAAAAAAAVgBAAA0AAAAoJLOjoOgYz/wRbourc2SPwAAHD4vAAAAAAAAAAFZAQAANAAAAKCSzo6DoGM/0DbovZRykj8AACA+LwAAAAAAAAABWgEAADQAAACgks6Og6BjP8AnFk18F5I/AAA5Pi8AAAAAAAAAAVsBAAA0AAAAoJLOjoOgYz+gGETcY7yRPwAARD4/AAAAAAAAAAFcAQAANAAAAKCSzo6DoGM/sAlya0thkT8AAFc+PwAAAAAAAAABXQEAADQAAACgks6Og6BjP3D6n/oyBpE/AABfPj8AAAAAAAAAAV4BAAA0AAAAIDFPmp9GYj9g682JGquQPwAAeD4/AAAAAAAAAAFfAQAANAAAAADQz6W77GA/QNz7GAJQkD8AAII+PwAAAAAAAAABYAEAADQAAABA3aBiryVfP0Dc+xgCUJA/AICNPk8AAAAAAAAAAWEBAAA0AAAAQN2gYq8lXz9gmlNQ0+mPPwCAkj5PAAAAAAAAAAFiAQAANAAAAEDdoGKvJV8/IHyvbqIzjz8AAKI+TwAAAAAAAAABYwEAADQAAABA3aBiryVfPyB8r26iM48/AACpPl4AAAAAAAAAAWQBAAA0AAAAQN2gYq8lXz8gfK9uojOPPwAArz5eAAAAAAAAAAFlAQAANAAAAEDdoGKvJV8/IHyvbqIzjz8AALE+XgAAAAAAAAABZgEAADQAAAAAG6J553FcPyB8r26iM48/AAC2Pl4AAAAAAAAAAWcBAAA0AAAAABuieedxXD8gfK9uojOPPwAAuD5uAAAAAAAAAAFoAQAANAAAAAAbonnncVw/IHyvbqIzjz8AAL4+bgAAAAAAAAABaQEAADQAAAAAG6J553FcPyB8r26iM48/AADAPm4AAAAAAAAAAWoBAAA0AAAAABuieedxXD8gfK9uojOPPwCAwT5uAAAAAAAAAAFrAQAANAAAAAAbonnncVw/IHyvbqIzjz8AAMI+fQAAAAAAAAABbAEAADQAAAAAG6J553FcPyB8r26iM48/AADDPn0AAAAAAAAAAW0BAAA0AAAAABuieedxXD8gfK9uojOPPwCAwz59AAAAAAAAAAFuAQAANAAAAEDdoGKvJV8/IHyvbqIzjz8AAMY+fQAAAAAAAAABbwEAADQAAAAgMU+an0ZiP2CaU1DT6Y8/AADHPn0AAAAAAAAAAXABAAA0AAAAAPRNg2f6ZD9gmlNQ0+mPPwCAyD59AAAAAAAAAAFxAQAANAAAAKAXzGATCGk/QNz7GAJQkD8AgMk+6wAAAAAAAAABcgEAADQAAACgnMkyo29uP0Dc+xgCUJA/AADNPvoAAAAAAAAAAXMBAAA0AAAAkEGjfIuYcj9A3PsYAlCQPwCAzj76AAAAAAAAAAF0AQAANAAAAMC04V9F+XU/YJpTUNPpjz8AgM8+CgEAAAAAAAABdQEAADQAAAAAKCBD/1l5P2CaU1DT6Y8/AADQPgoBAAAAAAAAAXYBAAA0AAAAMJteJrm6fD8gfK9uojOPPwAA0z4aAQAAAAAAAAF3AQAANAAAAIBf7oEyZIA/IHyvbqIzjz8AgNQ+GgEAAAAAAAABeAEAADQAAADASc1tgcGCPyB8r26iM48/AIDWPikBAAAAAAAAAXkBAAA0AAAAoFuMXFfIhD8gfK9uojOPPwCA1z4pAQAAAAAAAAF6AQAANAAAAOBFa0imJYc/IHyvbqIzjz8AgNc+OQEAAAAAAAABewEAADQAAACAfwo6A9aIP2CaU1DT6Y8/AADYPjkBAAAAAAAAAXwBAAA0AAAAYJHJKNncij9A3PsYAlCQPwAA2D5JAQAAAAAAAAF9AQAANAAAAFijiBev44w/YOvNiRqrkD8AANg+SQEAAAAAAAABfgEAADQAAADw3CcJDJSOP2DrzYkaq5A/AADYPlgBAAAAAAAAAX8BAAA0AAAAPItjfTQikD9w+p/6MgaRPwAA2D5YAQAAAAAAAAGAAQAANAAAAFwAU/PbUJE/sAlya0thkT8AANg+aAEAAAAAAAABgQEAADQAAAD8sJLtzf2RP6AYRNxjvJE/AADYPmgBAAAAAAAAAYIBAAA0AAAAzE1iZvzVkj/AJxZNfBeSPwAA2T53AQAAAAAAAAGDAQAANAAAAJjqMd8qrpM/0DbovZRykj8AgNk+dwEAAAAAAAABhAEAADQAAABohwFYWYaUP9A26L2UcpI/AIDYPocBAAAAAAAAAYUBAAA0AAAANCTR0IdelT/wRbourc2SPwAA2D6HAQAAAAAAAAGGAQAANAAAANjUEMt5C5Y/AFWMn8Uokz8AANk+lwEAAAAAAAABhwEAADQAAADIXXDC5A6XPyBkXhDeg5M/AIDZPpcBAAAAAAAAAYgBAAA0AAAAbA6wvNa7lz8wczCB9t6TPwCA2T6mAQAAAAAAAAGJAQAANAAAADyrfzUFlJg/UIIC8g46lD8AANo+pgEAAAAAAAABigEAADQAAAAISE+uM2yZP5CR1GInlZQ/AIDYPrYBAAAAAAAAAYsBAAA0AAAA/NCupZ5vmj+woKbTP/CUPwAA2D62AQAAAAAAAAGMAQAANAAAAPhZDp0Jc5s/sKCm0z/wlD8AANo+xgEAAAAAAAABjQEAADQAAADo4m2UdHacP8CveERYS5U/AADbPsYBAAAAAAAAAY4BAAA0AAAABFhdChylnT/Ar3hEWEuVPwCA2z7VAQAAAAAAAAGPAQAANAAAACTNTIDD054/wK94RFhLlT8AANw+1QEAAAAAAAABkAEAADQAAAAiIR57NQGgP8CveERYS5U/AADdPtUBAAAAAAAAAZEBAAA0AAAAmuXN9uqCoD/Ar3hEWEuVPwCA3T70AQAAAAAAAAGSAQAANAAAACqgxbE+GqE/wK94RFhLlT8AAN8+9AEAAAAAAAABkwEAADQAAAC4Wr1skrGhP8CveERYS5U/AIDfPvQBAAAAAAAAAZQBAAA0AAAASBW1J+ZIoj/gvkq1cKaVPwAA4T70AQAAAAAAAAGVAQAANAAAAMTZZKObyqI/8M0cJokBlj8AgOE+BAIAAAAAAAABlgEAADQAAABAnhQfUUyjPxDd7pahXJY/AIDhPgQCAAAAAAAAAZcBAAA0AAAAumLEmgbOoz8g7MAHureWPwAA4j4UAgAAAAAAAAGYAQAANAAAACAxLNcdOqQ/QPuSeNISlz8AAOI+FAIAAAAAAAABmQEAADQAAACY9dtS07ukP0D7knjSEpc/AADiPiMCAAAAAAAAAZoBAAA0AAAAAMRDj+onpT9A+5J40hKXPwAA4z4jAgAAAAAAAAGbAQAANAAAAGiSq8sBlKU/QApl6eptlz8AgOM+MwIAAAAAAAABnAEAADQAAADOYBMIGQCmP0AKZenqbZc/AIDiPjMCAAAAAAAAAZ0BAAA0AAAAHjkzBZJWpj9QGTdaA8mXPwAA4j5GAgAAAAAAAAGeAQAANAAAAF4bC8Nsl6Y/UBk3WgPJlz8AgOY+RgIAAAAAAAABnwEAADQAAADW37o+IhmnP1AZN1oDyZc/AIDrPmUCAAAAAAAAAaABAAA0AAAAJrjaO5tvpz9QGTdaA8mXPwAA7j5lAgAAAAAAAAGhAQAANAAAAGaasvl1sKc/UBk3WgPJlz8AgPE+ZQIAAAAAAAABogEAADQAAACkfIq3UPGnP1AZN1oDyZc/AADzPmUCAAAAAAAAAaMBAAA0AAAA3l5idSsyqD9QGTdaA8mXPwAA9j50AgAAAAAAAAGkAQAANAAAABxBOjMGc6g/UBk3WgPJlz8AAPc+dAIAAAAAAAABpQEAADQAAABcIxLx4LOoP1AZN1oDyZc/AID3PoQCAAAAAAAAAaYBAAA0AAAArPsx7lkKqT9ACmXp6m2XPwAA+D6EAgAAAAAAAAGnAQAANAAAAOjdCaw0S6k/QApl6eptlz8AAPg+lAIAAAAAAAABqAEAADQAAAAowOFpD4ypP0AKZenqbZc/AAD4PpQCAAAAAAAAAakBAAA0AAAAZqK5J+rMqT9A+5J40hKXPwAA+T6UAgAAAAAAAAGqAQAANAAAAI6OSaYm+Kk/IOzAB7q3lj8AgPk+owIAAAAAAAABqwEAADQAAAC2etkkYyOqPxDd7pahXJY/AID3PqMCAAAAAAAAAawBAAA0AAAA3mZpo59Oqj8Q3e6WoVyWPwCA9j6jAgAAAAAAAAGtAQAANAAAAAZT+SHceao/EN3ulqFclj8AgPI+swIAAAAAAAABrgEAADQAAAAeSUFheo+qPxDd7pahXJY/AADxPrMCAAAAAAAAAa8BAAA0AAAARjXR37a6qj8Q3e6WoVyWPwAA5D7DAgAAAAAAAAGwAQAANAAAAFwrGR9V0Ko/EN3ulqFclj8AAN4+wwIAAAAAAAABsQEAADQAAABuIWFe8+WqP/DNHCaJAZY/AADIPtICAAAAAAAAAbIBAAA0AAAAhBepnZH7qj/gvkq1cKaVPwCAvj7SAgAAAAAAAAGzAQAANAAAAJYN8dwvEas/wK94RFhLlT8AgLk+0gIAAAAAAAABtAEAADQAAAC++YBbbDyrP8CveERYS5U/AAC4PtICAAAAAAAAAbUBAAA0AAAAZkpkJd1d3z+AmsBE9fh3PwAApj0AAAAAAAAAAAG2AQAANAAAAGZKZCXdXd8/gJrARPX4dz8AAOI9EAAAAAAAAAABtwEAADQAAABmSmQl3V3fPwBeeIGTjHY/AADwPRAAAAAAAAAAAbgBAAA0AAAApEt7XSlb3z8AXniBk4x2PwAA+j0QAAAAAAAAAAG5AQAANAAAAKRLe10pW98/AF54gZOMdj8AABY+EAAAAAAAAAABugEAADQAAACkS3tdKVvfPwBeeIGTjHY/AAAgPhAAAAAAAAAAAbsBAAA0AAAApEt7XSlb3z8AXniBk4x2PwAANz4fAAAAAAAAAAG8AQAANAAAAKRLe10pW98/AF54gZOMdj8AAEE+HwAAAAAAAAABvQEAADQAAACkS3tdKVvfPwBeeIGTjHY/AABVPi8AAAAAAAAAAb4BAAA0AAAApEt7XSlb3z8AXniBk4x2PwAAXj4vAAAAAAAAAAG/AQAANAAAAKRLe10pW98/AF54gZOMdj8AAGk+LwAAAAAAAAABwAEAADQAAACkS3tdKVvfPwBeeIGTjHY/AABtPi8AAAAAAAAAAcEBAAA0AAAApEt7XSlb3z/AITC+MSB1PwAAcT4+AAAAAAAAAAHCAQAANAAAAOJMkpV1WN8/wCEwvjEgdT8AAHM+PgAAAAAAAAABwwEAADQAAAAeTqnNwVXfP0Dl5/rPs3M/AAB6Pj4AAAAAAAAAAcQBAAA0AAAAXE/ABQ5T3z8AqZ83bkdyPwAAfT4+AAAAAAAAAAHFAQAANAAAAJpQ1z1aUN8/AKmfN25Hcj8AAIM+TgAAAAAAAAABxgEAADQAAADWUe51pk3fPwCpnzduR3I/AICEPk4AAAAAAAAAAccBAAA0AAAAUlQc5j5I3z8AqZ83bkdyPwCAhT5jAAAAAAAAAAHIAQAANAAAAM5WSlbXQt8/gGxXdAzbcD8AAIY+YwAAAAAAAAAByQEAADQAAABIWXjGbz3fP4BsV3QM23A/AACHPnIAAAAAAAAAAcoBAAA0AAAAwlumNgg43z+AbFd0DNtwPwCAhz5yAAAAAAAAAAHLAQAANAAAAD5e1KagMt8/gGxXdAzbcD8AgIc+ggAAAAAAAAABzAEAADQAAAD2YRlPhSrfP4BsV3QM23A/AACIPpIAAAAAAAAAAc0BAAA0AAAAcGRHvx0l3z+AbFd0DNtwPwCAhj6SAAAAAAAAAAHOAQAANAAAAOxmdS+2H98/AKmfN25Hcj8AAIY+oQAAAAAAAAABzwEAADQAAABmaaOfThrfPwCpnzduR3I/AACFPqEAAAAAAAAAAdABAAA0AAAA4mvRD+cU3z8AqZ83bkdyPwAAhD6hAAAAAAAAAAHRAQAANAAAAFpu/39/D98/QOXn+s+zcz8AAIQ+sQAAAAAAAAAB0gEAADQAAADYcC3wFwrfP8AhML4xIHU/AACEPrEAAAAAAAAAAdMBAAA0AAAAUnNbYLAE3z/AITC+MSB1PwAAhT7AAAAAAAAAAAHUAQAANAAAAAx3oAiV/N4/AF54gZOMdj8AgIU+wAAAAAAAAAAB1QEAADQAAACGec54LffeP4CawET1+Hc/AICEPtAAAAAAAAAAAdYBAAA0AAAAAHz86MXx3j/A1ggIV2V5PwAAhD7QAAAAAAAAAAHXAQAANAAAAHp+Klle7N4/QBNRy7jRej8AAIU+4AAAAAAAAAAB2AEAADQAAAD4gFjJ9ubePwCM4VF8qn0/AICFPuAAAAAAAAAAAdkBAAA0AAAAcIOGOY/h3j9AyCkV3hZ/PwCAhD7/AAAAAAAAAAHaAQAANAAAAOyFtKkn3N4/QMgpFd4Wfz8AAIQ+/wAAAAAAAAAB2wEAADQAAABmiOIZwNbePyACOeyfQYA/AICIPv8AAAAAAAAAAdwBAAA0AAAApIn5UQzU3j9gIN3N0PeAPwAAij7/AAAAAAAAAAHdAQAANAAAAOKKEIpY0d4/YCDdzdD3gD8AgJU+HgEAAAAAAAAB3gEAADQAAAAejCfCpM7eP2Ag3c3Q94A/AACaPh4BAAAAAAAAAd8BAAA0AAAAXI0++vDL3j9gIN3N0PeAPwCAoz4eAQAAAAAAAAHgAQAANAAAAFyNPvrwy94/YCDdzdD3gD8AgKc+HgEAAAAAAAAB4QEAADQAAACajlUyPcneP2Ag3c3Q94A/AICqPi4BAAAAAAAAAeIBAAA0AAAAmo5VMj3J3j9gIN3N0PeAPwCAqz4uAQAAAAAAAAHjAQAANAAAAJqOVTI9yd4/YCDdzdD3gD8AAK0+LgEAAAAAAAAB5AEAADQAAACajlUyPcneP2Ag3c3Q94A/AICtPi4BAAAAAAAAAeUBAAA0AAAAmo5VMj3J3j9gIN3N0PeAPwAArz4uAQAAAAAAAAHmAQAANAAAAJqOVTI9yd4/YCDdzdD3gD8AgK8+LgEAAAAAAAAB5wEAADQAAABcjT768MveP2Ag3c3Q94A/AICvPi4BAAAAAAAAAegBAAA0AAAA4ooQiljR3j9gIN3N0PeAPwAAsD4uAQAAAAAAAAHpAQAANAAAAGaI4hnA1t4/gD6BrwGugT8AgK4+PQEAAAAAAAAB6gEAADQAAADshbSpJ9zeP4A+ga8BroE/AACuPj0BAAAAAAAAAesBAAA0AAAAcIOGOY/h3j+APoGvAa6BPwAArT58AQAAAAAAAAHsAQAANAAAAPiAWMn25t4/wFwlkTJkgj8AAKw+fAEAAAAAAAAB7QEAADQAAAA+fRMhEu/eP8BcJZEyZII/AACuPowBAAAAAAAAAe4BAAA0AAAAhnnOeC333j8gmW1UlNCDPwAArz6MAQAAAAAAAAHvAQAANAAAAM51idBI/94/QLcRNsWGhD8AgK0+jAEAAAAAAAAB8AEAADQAAADYcC3wFwrfP8DVtRf2PIU/AICsPpsBAAAAAAAAAfEBAAA0AAAApGq615oX3z/A1bUX9jyFPwAArT6rAQAAAAAAAAHyAQAANAAAAHBkR78dJd8/wNW1F/Y8hT8AgK0+qwEAAAAAAAAB8wEAADQAAAAAXb1uVDXfP8DVtRf2PIU/AACvPsoBAAAAAAAAAfQBAAA0AAAAzlZKVtdC3z/A1bUX9jyFPwCArz7KAQAAAAAAAAH1AQAANAAAAFxPwAUOU98/wNW1F/Y8hT8AgK8+2gEAAAAAAAAB9gEAADQAAADqRza1RGPfP8DVtRf2PIU/AACwPtoBAAAAAAAAAfcBAAA0AAAAfECsZHtz3z9AtxE2xYaEPwCArj7aAQAAAAAAAAH4AQAANAAAAM43C9xlht8/QLcRNsWGhD8AAK4+6QEAAAAAAAAB+QEAADQAAAAeL2pTUJnfPyCZbVSU0IM/AACuPukBAAAAAAAAAfoBAAA0AAAAcCbJyjqs3z8gmW1UlNCDPwAArj75AQAAAAAAAAH7AQAANAAAAAAfP3pxvN8/4HrJcmMagz8AAK4++QEAAAAAAAAB/AEAADQAAACOF7UpqMzfP8BcJZEyZII/AACuPgkCAAAAAAAAAf0BAAA0AAAAHhAr2d7c3z+APoGvAa6BPwAArz4JAgAAAAAAAAH+AQAANAAAAK4IoYgV7d8/YCDdzdD3gD8AgK8+KAIAAAAAAAAB/wEAADQAAAAAAAAAAADgPyACOeyfQYA/AICvPigCAAAAAAAAAQACAAA0AAAAqXuvO3UJ4D9AyCkV3hZ/PwAAsD4oAgAAAAAAAAEBAgAANAAAAFL3XnfqEuA/AIzhUXyqfT8AALA+KAIAAAAAAAABAgIAADQAAAD7cg6zXxzgPwCM4VF8qn0/AACwPjcCAAAAAAAAAQMCAAA0AAAAo+697tQl4D+AT5mOGj58PwAAsD43AgAAAAAAAAEEAgAANAAAAE1qbSpKL+A/gE+Zjho+fD8AALA+RwIAAAAAAAABBQIAADQAAAD25RxmvzjgP0ATUcu40Xo/AACwPkcCAAAAAAAAAQYCAAA0AAAAn2HMoTRC4D9AE1HLuNF6PwAAsD5HAgAAAAAAAAEHAgAANAAAAEfde92pS+A/QBNRy7jRej8AALA+VwIAAAAAAAABCAIAADQAAADxWCsZH1XgP0ATUcu40Xo/AACwPlcCAAAAAAAAAQkCAAA0AAAAmdTaVJRe4D9AE1HLuNF6PwCArj5qAgAAAAAAAAEKAgAANAAAAEJQipAJaOA/QBNRy7jRej8AAK4+agIAAAAAAAABCwIAADQAAABNSy6w2HLgP0ATUcu40Xo/AACuPnoCAAAAAAAAAQwCAAA0AAAAlUfpB/R64D+AT5mOGj58PwAArj56AgAAAAAAAAENAgAANAAAANxDpF8Pg+A/AIzhUXyqfT8AAK4+egIAAAAAAAABDgIAADQAAAAjQF+3KovgP0DIKRXeFn8/AACuPnoCAAAAAAAAAQ8CAAA0AAAACb0lK+yR4D9AyCkV3hZ/PwAArj6JAgAAAAAAAAEQAgAANAAAAPE57J6tmOA/QMgpFd4Wfz8AAK4+iQIAAAAAAAABEQIAADQAAAB1N74uFZ7gP0DIKRXeFn8/AACuPpkCAAAAAAAAARICAAA0AAAAW7SEotak4D9AyCkV3hZ/PwAArj6ZAgAAAAAAAAETAgAANAAAAOGxVjI+quA/QMgpFd4Wfz8AAK4+uAIAAAAAAAABFAIAADQAAADHLh2m/7DgP0DIKRXeFn8/AACvPrgCAAAAAAAAARUCAAA0AAAATSzvNWe24D9gIN3N0PeAPwCArz64AgAAAAAAAAEWAgAANAAAANEpwcXOu+A/gD6BrwGugT8AgK4+uAIAAAAAAAABFwIAADQAAAC3poc5kMLgP8BcJZEyZII/AACuPsgCAAAAAAAAARgCAAA0AAAA2yRl5Z3G4D/geslyYxqDPwAArj7IAgAAAAAAAAEZAgAANAAAAMKhK1lfzeA/IJltVJTQgz8AgKw+5wIAAAAAAAABGgIAADQAAABHn/3oxtLgP0C3ETbFhoQ/AACsPucCAAAAAAAAARsCAAA0AAAALRzEXIjZ4D/A1bUX9jyFPwAArT7nAgAAAAAAAAEcAgAANAAAALMZluzv3uA/4PNZ+SbzhT8AgK0+9wIAAAAAAAABHQIAADQAAAA3F2h8V+TgPyAS/tpXqYY/AICtPvcCAAAAAAAAAR4CAAA0AAAAvRQ6DL/p4D9AMKK8iF+HPwAArj4GAwAAAAAAAAEfAgAANAAAAKORAICA8OA/gE5GnrkViD8AAK4+BgMAAAAAAAABIAIAADQAAACJDsfzQffgP+CKjmEbgok/AACuPhYDAAAAAAAAASECAAA0AAAAcYuNZwP+4D/gio5hG4KJPwAArj4WAwAAAAAAAAEiAgAANAAAAFcIVNvEBOE/4KgyQ0w4ij8AAK4+JQMAAAAAAAABIwIAADQAAAA9hRpPhgvhPyDH1iR97oo/AACvPiUDAAAAAAAAASQCAAA0AAAAIwLhwkcS4T9A5XoGrqSLPwCArz41AwAAAAAAAAElAgAANAAAAAl/pzYJGeE/gAMf6N5ajD8AALE+NQMAAAAAAAABJgIAADQAAADw+22qyh/hP6Ahw8kPEY0/AICxPkUDAAAAAAAAAScCAAA0AAAA1ng0Howm4T/AP2erQMeNPwAAtD5FAwAAAAAAAAEoAgAANAAAALz1+pFNLeE/AF4LjXF9jj8AALU+VAMAAAAAAAABKQIAADQAAACjcsEFDzThPyB8r26iM48/AIC0PlQDAAAAAAAAASoCAAA0AAAAie+HedA64T9A3PsYAlCQPwAAtD5kAwAAAAAAAAErAgAANAAAAHBsTu2RQeE/YOvNiRqrkD8AALY+ZAMAAAAAAAABLAIAADQAAABW6RRhU0jhP3D6n/oyBpE/AAC3PnQDAAAAAAAAAS0CAAA0AAAAPWbb1BRP4T9w+p/6MgaRPwCAuD50AwAAAAAAAAEuAgAANAAAACPjoUjWVeE/cPqf+jIGkT8AgLk+gwMAAAAAAAABLwIAADQAAAAJYGi8l1zhP3D6n/oyBpE/AAC7PoMDAAAAAAAAATACAAA0AAAAjl06TP9h4T9g682JGquQPwCAuz6TAwAAAAAAAAExAgAANAAAABRbDNxmZ+E/YOvNiRqrkD8AgLs+kwMAAAAAAAABMgIAADQAAAD719JPKG7hP2DrzYkaq5A/AAC8PpMDAAAAAAAAATMCAAA0AAAAf9Wk349z4T9g682JGquQPwAAvD6iAwAAAAAAAAE0AgAANAAAAAXTdm/3eOE/cPqf+jIGkT8AALw+ogMAAAAAAAABNQIAADQAAADrTz3juH/hP3D6n/oyBpE/AAC8PrIDAAAAAAAAATYCAAA0AAAAcE0PcyCF4T+wCXJrS2GRPwAAvD6yAwAAAAAAAAE3AgAANAAAAPRK4QKIiuE/oBhE3GO8kT8AALw+wgMAAAAAAAABOAIAADQAAADbx6d2SZHhP8AnFk18F5I/AAC8PsIDAAAAAAAAATkCAAA0AAAAYcV5BrGW4T/AJxZNfBeSPwAAvD7RAwAAAAAAAAE6AgAANAAAAEZCQHpyneE/wCcWTXwXkj8AALw+0QMAAAAAAAABOwIAADQAAADNPxIK2qLhP9A26L2UcpI/AAC8PuEDAAAAAAAAATwCAAA0AAAAsrzYfZup4T/QNui9lHKSPwAAvD7hAwAAAAAAAAE9AgAANAAAADe6qg0Dr+E/0DbovZRykj8AALw+8QMAAAAAAAABPgIAADQAAAAeN3GBxLXhP9A26L2UcpI/AAC8PvEDAAAAAAAAAT8CAAA0AAAAozRDESy74T/wRbourc2SPwCAuj4ABAAAAAAAAAFAAgAANAAAACgyFaGTwOE/8EW6Lq3Nkj8AALo+AAQAAAAAAAABQQIAADQAAACtL+cw+8XhP/BFui6tzZI/AAC6PhAEAAAAAAAAAUICAAA0AAAAMy25wGLL4T8AVYyfxSiTPwAAuj4QBAAAAAAAAAFDAgAANAAAALcqi1DK0OE/AFWMn8Uokz8AALo+HwQAAAAAAAABRAIAADQAAAA9KF3gMdbhPyBkXhDeg5M/AAC6Ph8EAAAAAAAAAUUCAAA0AAAAwiUvcJnb4T8gZF4Q3oOTPwAAuz4vBAAAAAAAAAFGAgAANAAAAOSjDByn3+E/IGReEN6Dkz8AgLs+LwQAAAAAAAABRwIAADQAAAAJIurHtOPhPyBkXhDeg5M/AIC6Pj8EAAAAAAAAAUgCAAA0AAAALKDHc8Ln4T8wczCB9t6TPwAAuj4/BAAAAAAAAAFJAgAANAAAAFEepR/Q6+E/MHMwgfbekz8AALo+PwQAAAAAAAABSgIAADQAAAB1nILL3e/hP1CCAvIOOpQ/AAC6Pj8EAAAAAAAAAUsCAAA0AAAAmBpgd+vz4T9QggLyDjqUPwAAuj5eBAAAAAAAAAFMAgAANAAAAFsZST+f9uE/UIIC8g46lD8AALo+XgQAAAAAAAABTQIAADQAAAAeGDIHU/nhP1CCAvIOOpQ/AAC7Pl4EAAAAAAAAAU4CAAA0AAAA4BYbzwb84T+QkdRiJ5WUPwCAuz5eBAAAAAAAAAFPAgAANAAAAASV+HoUAOI/kJHUYieVlD8AgLs+fAQAAAAAAAABUAIAADQAAAAoE9YmIgTiP5CR1GInlZQ/AAC8PnwEAAAAAAAAAVECAAA0AAAATJGz0i8I4j9QggLyDjqUPwAAvT6LBAAAAAAAAAFSAgAANAAAAHAPkX49DOI/UIIC8g46lD8AgL0+iwQAAAAAAAABUwIAADQAAACTjW4qSxDiPzBzMIH23pM/AIC9PpsEAAAAAAAAAVQCAAA0AAAAtgtM1lgU4j8wczCB9t6TPwAAvj6bBAAAAAAAAAFVAgAANAAAANuJKYJmGOI/IGReEN6Dkz8AgLw+qgQAAAAAAAABVgIAADQAAAD+BwcudBziPyBkXhDeg5M/AAC8PqoEAAAAAAAAAVcCAAA0AAAAIobk2YEg4j8AVYyfxSiTPwAAvD66BAAAAAAAAAFYAgAANAAAAEYEwoWPJOI/8EW6Lq3Nkj8AALw+ugQAAAAAAAABWQIAADQAAAAIA6tNQyfiP/BFui6tzZI/AIC5PsoEAAAAAAAAAVoCAAA0AAAAywGUFfcp4j/QNui9lHKSPwCAuD7KBAAAAAAAAAFbAgAANAAAAI8Afd2qLOI/0DbovZRykj8AgLM+ygQAAAAAAAABXAIAADQAAADwf3HBBC7iP8AnFk18F5I/AICxPtkEAAAAAAAAAV0CAAA0AAAAUf9lpV4v4j+gGETcY7yRPwAAoz7ZBAAAAAAAAAFeAgAANAAAALJ+Wom4MOI/sAlya0thkT8AgJw+2QQAAAAAAAABXwIAADQAAACyflqJuDDiP3D6n/oyBpE/AAAfPukEAAAAAAAAAWACAAA0AAAAsn5aibgw4j9A3PsYAlCQPwAAsj3pBAAAAAAAAAFhAgAANAAAAPB/ccEELuI/IHyvbqIzjz8AAEQ9+QQAAAAAAAABYgIAADQAAACEidzUFTDjPwBVjJ/FKJM/AAAcPQAAAAAAAAAAAWMCAAA0AAAAhInc1BUw4z8AVYyfxSiTPwAAVD0QAAAAAAAAAAFkAgAANAAAAEaIxZzJMuM/0DbovZRykj8AAGA9EAAAAAAAAAABZQIAADQAAADkCNG4bzHjP/BFui6tzZI/AABoPRAAAAAAAAAAAWYCAAA0AAAA5AjRuG8x4z/wRbourc2SPwAAkj0fAAAAAAAAAAFnAgAANAAAAOQI0bhvMeM/8EW6Lq3Nkj8AAJ49HwAAAAAAAAABaAIAADQAAADkCNG4bzHjP/BFui6tzZI/AADIPS8AAAAAAAAAAWkCAAA0AAAAhInc1BUw4z/wRbourc2SPwAA2j0vAAAAAAAAAAFqAgAANAAAAMKK8wxiLeM/0DbovZRykj8AAAY+LwAAAAAAAAABawIAADQAAABgC/8oCCzjP9A26L2UcpI/AAAQPi8AAAAAAAAAAWwCAAA0AAAAnQwWYVQp4z+gGETcY7yRPwAAGD4+AAAAAAAAAAFtAgAANAAAAHqOOLVGJeM/sAlya0thkT8AABs+PgAAAAAAAAABbgIAADQAAABWEFsJOSHjP7AJcmtLYZE/AAAZPj4AAAAAAAAAAW8CAAA0AAAAkhFyQYUe4z+wCXJrS2GRPwAAGD5OAAAAAAAAAAFwAgAANAAAAKyUq83DF+M/sAlya0thkT8AABg+bQAAAAAAAAABcQIAADQAAADGF+VZAhHjP7AJcmtLYZE/AAAaPm0AAAAAAAAAAXICAAA0AAAA35oe5kAK4z+gGETcY7yRPwAAGz5tAAAAAAAAAAFzAgAANAAAAPodWHJ/A+M/wCcWTXwXkj8AAC8+fQAAAAAAAAABdAIAADQAAACyIZ0aZPviP9A26L2UcpI/AAA4Pn0AAAAAAAAAAXUCAAA0AAAAaiXiwkjz4j/wRbourc2SPwAAVD6NAAAAAAAAAAF2AgAANAAAAISoG0+H7OI/AFWMn8Uokz8AAGA+jQAAAAAAAAABdwIAADQAAAD+qkm/H+fiPyBkXhDeg5M/AAB3PpwAAAAAAAAAAXgCAAA0AAAAeq13L7jh4j8wczCB9t6TPwCAgD6cAAAAAAAAAAF5AgAANAAAAPSvpZ9Q3OI/MHMwgfbekz8AgIY+rAAAAAAAAAABegIAADQAAADQMcjzQtjiPzBzMIH23pM/AICIPrsAAAAAAAAAAXsCAAA0AAAADTPfK4/V4j8wczCB9t6TPwAAjT67AAAAAAAAAAF8AgAANAAAAKyz6kc11OI/MHMwgfbekz8AgI4+uwAAAAAAAAABfQIAADQAAABLNPZj29LiPzBzMIH23pM/AACUPrsAAAAAAAAAAX4CAAA0AAAA6rQBgIHR4j8wczCB9t6TPwAAlj7LAAAAAAAAAAF/AgAANAAAAOq0AYCB0eI/MHMwgfbekz8AAJ4+ywAAAAAAAAABgAIAADQAAADqtAGAgdHiPzBzMIH23pM/AIChPssAAAAAAAAAAYECAAA0AAAA6rQBgIHR4j8wczCB9t6TPwCApD7LAAAAAAAAAAGCAgAANAAAAKyz6kc11OI/UIIC8g46lD8AgKU+2wAAAAAAAAABgwIAADQAAADQMcjzQtjiP1CCAvIOOpQ/AICsPtsAAAAAAAAAAYQCAAA0AAAA9K+ln1Dc4j+QkdRiJ5WUPwCArz7qAAAAAAAAAAGFAgAANAAAAHqtdy+44eI/sKCm0z/wlD8AgLI++gAAAAAAAAABhgIAADQAAABgKj6jeejiP8CveERYS5U/AICzPvoAAAAAAAAAAYcCAAA0AAAARqcEFzvv4j/gvkq1cKaVPwAAtj4KAQAAAAAAAAGIAgAANAAAACsky4r89eI/8M0cJokBlj8AALc+CgEAAAAAAAABiQIAADQAAAASoZH+vfziP/DNHCaJAZY/AAC6PhkBAAAAAAAAAYoCAAA0AAAA+h1Ycn8D4z8Q3e6WoVyWPwAAuz4ZAQAAAAAAAAGLAgAANAAAAKKZB670DOM/EN3ulqFclj8AgLw+KQEAAAAAAAABjAIAADQAAABMFbfpaRbjPxDd7pahXJY/AIC9PjgBAAAAAAAAAY0CAAA0AAAA85BmJd8f4z8Q3e6WoVyWPwCAvT44AQAAAAAAAAGOAgAANAAAAJ0MFmFUKeM/EN3ulqFclj8AAL4+SAEAAAAAAAABjwIAADQAAACnB7qAIzTjPxDd7pahXJY/AAC/PkgBAAAAAAAAAZACAAA0AAAAEoJShExA4z8Q3e6WoVyWPwCAvz5nAQAAAAAAAAGRAgAANAAAAOB732vPTeM/EN3ulqFclj8AgL4+ZwEAAAAAAAABkgIAADQAAACsdWxTUlvjPxDd7pahXJY/AAC+PmcBAAAAAAAAAZMCAAA0AAAA2e7tHi9q4z/wzRwmiQGWPwAAvz5nAQAAAAAAAAGUAgAANAAAAAhob+oLeeM/8M0cJokBlj8AgL8+dwEAAAAAAAABlQIAADQAAAA24fC16IfjP/DNHCaJAZY/AIC/PncBAAAAAAAAAZYCAAA0AAAAZFpygcWW4z/wzRwmiQGWPwAAwD6HAQAAAAAAAAGXAgAANAAAADJU/2hIpOM/8M0cJokBlj8AgL4+hwEAAAAAAAABmAIAADQAAAD+TYxQy7HjP/DNHCaJAZY/AAC+PpYBAAAAAAAAAZkCAAA0AAAACEkwcJq84z/wzRwmiQGWPwAAvz6WAQAAAAAAAAGaAgAANAAAABJE1I9px+M/8M0cJokBlj8AgL8+pgEAAAAAAAABmwIAADQAAAC7v4PL3tDjP/DNHCaJAZY/AIC+PqYBAAAAAAAAAZwCAAA0AAAAojxKP6DX4z/gvkq1cKaVPwAAvj61AQAAAAAAAAGdAgAANAAAAOk4BZe73+M/4L5KtXCmlT8AAL8+tQEAAAAAAAABngIAADQAAAAOt+JCyePjP+C+SrVwppU/AIC/PsUBAAAAAAAAAZ8CAAA0AAAAMTXA7tbn4z/Ar3hEWEuVPwCAvj7FAQAAAAAAAAGgAgAANAAAADE1wO7W5+M/wK94RFhLlT8AAL4+xQEAAAAAAAABoQIAADQAAAAxNcDu1ufjP8CveERYS5U/AIC6PtUBAAAAAAAAAaICAAA0AAAAMTXA7tbn4z/Ar3hEWEuVPwAAuT7VAQAAAAAAAAGjAgAANAAAADE1wO7W5+M/wK94RFhLlT8AALc+9AEAAAAAAAABpAIAADQAAADQtcsKfebjP+C+SrVwppU/AAC2PvQBAAAAAAAAAaUCAAA0AAAADrfiQsnj4z/wzRwmiQGWPwAAtT70AQAAAAAAAAGmAgAANAAAAOk4BZe73+M/EN3ulqFclj8AALQ+9AEAAAAAAAABpwIAADQAAAAEvD4j+tjjPxDd7pahXJY/AACzPgQCAAAAAAAAAagCAAA0AAAAHT94rzjS4z8g7MAHureWPwAAsj4EAgAAAAAAAAGpAgAANAAAANVCvVcdyuM/IOzAB7q3lj8AALI+EwIAAAAAAAABqgIAADQAAAArxw0cqMDjP0D7knjSEpc/AACyPhMCAAAAAAAAAasCAAA0AAAAIcxp/Ni14z9A+5J40hKXPwCArT4jAgAAAAAAAAGsAgAANAAAAFXS3BRWqOM/QApl6eptlz8AgKs+IwIAAAAAAAABrQIAADQAAACI2E8t05rjP1AZN1oDyZc/AACmPjICAAAAAAAAAa4CAAA0AAAAWl/OYfaL4z+AN9s7NH+YPwCAoz4yAgAAAAAAAAGvAgAANAAAACzmTJYZfeM/oEatrEzamD8AAKI+QgIAAAAAAAABsAIAADQAAAD+bMvKPG7jP7BVfx1lNZk/AACiPkICAAAAAAAAAbECAAA0AAAAz/NJ/19f4z/gcyP/leuZPwAAoj5SAgAAAAAAAAGyAgAANAAAAKJ6yDODUOM/AIP1b65Gmj8AAKI+UgIAAAAAAAABswIAADQAAADWgDtMAEPjPxCSx+DGoZo/AACiPmECAAAAAAAAAbQCAAA0AAAAB4euZH014z8woZlR3/yaPwAAoj5hAgAAAAAAAAG1AgAANAAAADyNIX36J+M/MKGZUd/8mj8AAKI+cQIAAAAAAAABtgIAADQAAADQEol50RvjPzChmVHf/Jo/AACiPnECAAAAAAAAAbcCAAA0AAAAZJjwdagP4z9AsGvC91ebPwAAoz6BAgAAAAAAAAG4AgAANAAAAFqdTFbZBOM/QLBrwvdXmz8AgKM+kAIAAAAAAAABuQIAADQAAACyIZ0aZPviP0Cwa8L3V5s/AICiPpACAAAAAAAAAboCAAA0AAAACKbt3u7x4j9AsGvC91ebPwAAoj6QAgAAAAAAAAG7AgAANAAAAMGpMofT6eI/QLBrwvdXmz8AAKM+kAIAAAAAAAABvAIAADQAAAB6rXcvuOHiP0Cwa8L3V5s/AICjPqACAAAAAAAAAb0CAAA0AAAAMrG815zZ4j9AsGvC91ebPwCAoz6gAgAAAAAAAAG+AgAANAAAAEs09mPb0uI/QLBrwvdXmz8AAKQ+vwIAAAAAAAABvwIAADQAAADGNiTUc83iP0Cwa8L3V5s/AAClPr8CAAAAAAAAAcACAAA0AAAAorhGKGbJ4j9gvz0zELObPwCApT6/AgAAAAAAAAHBAgAANAAAAH46aXxYxeI/cM4PpCgOnD8AgKQ+vwIAAAAAAAABwgIAADQAAAC8O4C0pMLiP5Dd4RRBaZw/AACkPs8CAAAAAAAAAcMCAAA0AAAAW7yL0ErB4j+Q3eEUQWmcPwAAoz7PAgAAAAAAAAHEAgAANAAAAPk8l+zwv+I/kN3hFEFpnD8AAKI+zwIAAAAAAAABxQIAADQAAAD5PJfs8L/iP5Dd4RRBaZw/AACiPs8CAAAAAAAAAcYCAAA0AAAA+TyX7PC/4j+Q3eEUQWmcPwAAoj7eAgAAAAAAAAHHAgAANAAAALw7gLSkwuI/kN3hFEFpnD8AgJ8+3gIAAAAAAAAByAIAADQAAABBOVJEDMjiP5Dd4RRBaZw/AICePu4CAAAAAAAAAckCAAA0AAAAiDUNnCfQ4j+Q3eEUQWmcPwAAnT7+AgAAAAAAAAHKAgAANAAAAJIwsbv22uI/kN3hFEFpnD8AAJw+DQMAAAAAAAABywIAADQAAAD+qkm/H+fiP5Dd4RRBaZw/AICZPg0DAAAAAAAAAcwCAAA0AAAAKyTLivz14j+Q3eEUQWmcPwCAmD4dAwAAAAAAAAHNAgAANAAAAFqdTFbZBOM/cM4PpCgOnD8AAJo+HQMAAAAAAAABzgIAADQAAABMFbfpaRbjP2C/PTMQs5s/AACbPiwDAAAAAAAAAc8CAAA0AAAAnQwWYVQp4z9AsGvC91ebPwCAmj4sAwAAAAAAAAHQAgAANAAAALECXqDyPuM/MKGZUd/8mj8AAJo+PAMAAAAAAAAB0QIAADQAAADF+KXfkFTjPxCSx+DGoZo/AACbPjwDAAAAAAAAAdICAAA0AAAAO27iAolr4z8Ag/VvrkaaPwCAmz5MAwAAAAAAAAHTAgAANAAAAFBkKkIngeM/AIP1b65Gmj8AgJo+TAMAAAAAAAAB1AIAADQAAAAD232da5XjPwCD9W+uRpo/AACaPlsDAAAAAAAAAdUCAAA0AAAAVdLcFFao4z8Ag/VvrkaaPwAAmT5bAwAAAAAAAAHWAgAANAAAAKfJO4xAu+M/AIP1b65Gmj8AAJg+awMAAAAAAAAB1wIAADQAAADVQr1XHcrjP+BzI/+V65k/AICHPmsDAAAAAAAAAdgCAAA0AAAAojxKP6DX4z/QZFGOfZCZPwAAgD5rAwAAAAAAAAHZAgAANAAAAG821yYj5eM/0GRRjn2QmT8AAHc+ewMAAAAAAAAB2gIAADQAAAB5MXtG8u/jP7BVfx1lNZk/AAB0PnsDAAAAAAAAAdsCAAA0AAAA0MedrLaN7T/QNui9lHKSPwAAuDwAAAAAAAAAAAHcAgAANAAAAPNFe1jEke0/cPqf+jIGkT8AAPg8EAAAAAAAAAAB3QIAADQAAABVxW88HpPtP2CaU1DT6Y8/AAAEPRAAAAAAAAAAAd4CAAA0AAAAF8RYBNKV7T8AXguNcX2OPwAADD0QAAAAAAAAAAHfAgAANAAAANvCQcyFmO0/wD9nq0DHjT8AAFQ9HwAAAAAAAAAB4AIAADQAAAA7Qjaw35ntP4ADH+jeWow/AAB0PR8AAAAAAAAAAeECAAA0AAAA/0AfeJOc7T8gx9Ykfe6KPwAAjD0fAAAAAAAAAAHiAgAANAAAAF/AE1ztne0/oGzqf+rLiD8AAJQ9HwAAAAAAAAAB4wIAADQAAAAiv/wjoaDtP0AworyIX4c/AACgPS8AAAAAAAAAAeQCAAA0AAAA5b3l61Sj7T/A1bUX9jyFPwAApD0vAAAAAAAAAAHlAgAANAAAAKe8zrMIpu0/QLcRNsWGhD8AANI9PwAAAAAAAAAB5gIAADQAAAAJPMOXYqftP+B6yXJjGoM/AADoPT8AAAAAAAAAAecCAAA0AAAAabu3e7yo7T/AXCWRMmSCPwAAHz4/AAAAAAAAAAHoAgAANAAAAGm7t3u8qO0/gD6BrwGugT8AADI+TgAAAAAAAAAB6QIAADQAAABpu7d7vKjtP4A+ga8BroE/AABUPk4AAAAAAAAAAeoCAAA0AAAAabu3e7yo7T+APoGvAa6BPwAAYz5OAAAAAAAAAAHrAgAANAAAAMs6rF8Wqu0/gD6BrwGugT8AAHc+TgAAAAAAAAAB7AIAADQAAADLOqxfFqrtP4A+ga8BroE/AAB/Pl4AAAAAAAAAAe0CAAA0AAAALLqgQ3Cr7T/AXCWRMmSCPwCAgz5eAAAAAAAAAAHuAgAANAAAAIw5lSfKrO0/IJltVJTQgz8AAIU+bQAAAAAAAAAB7wIAADQAAABROH7vfa/tP0C3ETbFhoQ/AACIPm0AAAAAAAAAAfACAAA0AAAAEzdntzGy7T/g81n5JvOFPwAAiT59AAAAAAAAAAHxAgAANAAAANU1UH/ltO0/IBL+2lephj8AAI0+jQAAAAAAAAAB8gIAADQAAACWNDlHmbftP4BORp65FYg/AICOPpwAAAAAAAAAAfMCAAA0AAAAu7IW86a77T/gio5hG4KJPwAAlj6cAAAAAAAAAAH0AgAANAAAAN8w9J60v+0/IMfWJH3uij8AgJk+rAAAAAAAAAAB9QIAADQAAABlLsYuHMXtP0DlegaupIs/AICgPqwAAAAAAAAAAfYCAAA0AAAASquMot3L7T+gIcPJDxGNPwAApD68AAAAAAAAAAH3AgAANAAAADEoUxaf0u0/wD9nq0DHjT8AAKs+vAAAAAAAAAAB+AIAADQAAAB5JA5uutrtPwBeC41xfY4/AACuPssAAAAAAAAAAfkCAAA0AAAAIqC9qS/k7T8AXguNcX2OPwAAtT7bAAAAAAAAAAH6AgAANAAAACybYcn+7u0/AF4LjXF9jj8AALg+2wAAAAAAAAAB+wIAADQAAAD4lO6wgfztPwBeC41xfY4/AIC9PuoAAAAAAAAAAfwCAAA0AAAAJg5wfF4L7j8AXguNcX2OPwAAwD7qAAAAAAAAAAH9AgAANAAAAFaH8Uc7Gu4/AF4LjXF9jj8AgMM++gAAAAAAAAAB/gIAADQAAACCAHMTGCnuPwBeC41xfY4/AADFPvoAAAAAAAAAAf8CAAA0AAAAsHn03vQ37j/AP2erQMeNPwAAyD4KAQAAAAAAAAEAAwAANAAAAKDxXnKFSe4/wD9nq0DHjT8AAMk+CgEAAAAAAAABAQMAADQAAADQauA9YljuP8A/Z6tAx40/AIDJPhkBAAAAAAAAAQIDAAA0AAAA/uNhCT9n7j+gIcPJDxGNPwAAyj4ZAQAAAAAAAAEDAwAANAAAACxd49Qbdu4/oCHDyQ8RjT8AAMo+KQEAAAAAAAABBAMAADQAAAC6VVmEUobuP4ADH+jeWow/AADKPikBAAAAAAAAAQUDAAA0AAAASk7PM4mW7j+AAx/o3lqMPwAAyj45AQAAAAAAAAEGAwAANAAAADrGOccZqO4/gAMf6N5ajD8AAMo+OQEAAAAAAAABBwMAADQAAAAsPqRaqrnuP4ADH+jeWow/AADKPkwBAAAAAAAAAQgDAAA0AAAAfjUD0pTM7j+AAx/o3lqMPwAAyj5MAQAAAAAAAAEJAwAANAAAAG6tbWUl3u4/gAMf6N5ajD8AAMs+XAEAAAAAAAABCgMAADQAAAD+peMUXO7uP6Ahw8kPEY0/AIDLPlwBAAAAAAAAAQsDAAA0AAAAjJ5ZxJL+7j/AP2erQMeNPwCAyz5cAQAAAAAAAAEMAwAANAAAALoX249vDe8/AF4LjXF9jj8AAMw+awEAAAAAAAABDQMAADQAAADokFxbTBzvPyB8r26iM48/AADMPmsBAAAAAAAAAQ4DAAA0AAAAFgreJikr7z9A3PsYAlCQPwAAzD57AQAAAAAAAAEPAwAANAAAAOQDaw6sOO8/YOvNiRqrkD8AAMw+ewEAAAAAAAABEAMAADQAAACw/ff1LkbvP3D6n/oyBpE/AADMPosBAAAAAAAAAREDAAA0AAAA3nZ5wQtV7z9w+p/6MgaRPwAAzD6LAQAAAAAAAAESAwAANAAAAA7w+ozoY+8/sAlya0thkT8AAMw+mgEAAAAAAAABEwMAADQAAACa6HA8H3TvP7AJcmtLYZE/AIDKPpoBAAAAAAAAARQDAAA0AAAAymHyB/yC7z+gGETcY7yRPwAAyj6qAQAAAAAAAAEVAwAANAAAAJZbf+9+kO8/wCcWTXwXkj8AAMo+qgEAAAAAAAABFgMAADQAAAAC1hfzp5zvP9A26L2UcpI/AADKProBAAAAAAAAARcDAAA0AAAADtG7Enen7z/wRbourc2SPwAAyj66AQAAAAAAAAEYAwAANAAAALZMa07ssO8/AFWMn8Uokz8AAMo+yQEAAAAAAAABGQMAADQAAAD+SCamB7nvPyBkXhDeg5M/AADKPskBAAAAAAAAARoDAAA0AAAA4sXsGcm/7z8wczCB9t6TPwAAyj7ZAQAAAAAAAAEbAwAANAAAAGrDvqkwxe8/MHMwgfbekz8AAMo+2QEAAAAAAAABHAMAADQAAACOQZxVPsnvP1CCAvIOOpQ/AADKPugBAAAAAAAAAR0DAAA0AAAATkCFHfLL7z+QkdRiJ5WUPwAAzD7oAQAAAAAAAAEeAwAANAAAAE5AhR3yy+8/kJHUYieVlD8AAM0++AEAAAAAAAABHwMAADQAAABOQIUd8svvP5CR1GInlZQ/AADQPvgBAAAAAAAAASADAAA0AAAA7sCQOZjK7z+QkdRiJ5WUPwAA0T4IAgAAAAAAAAEhAwAANAAAACrCp3Hkx+8/kJHUYieVlD8AANQ+CAIAAAAAAAABIgMAADQAAACmxNXhfMLvP1CCAvIOOpQ/AADVPggCAAAAAAAAASMDAAA0AAAAvkcPbru77z9QggLyDjqUPwCA1T4XAgAAAAAAAAEkAwAANAAAABbMXzJGsu8/UIIC8g46lD8AANY+JwIAAAAAAAABJQMAADQAAAAO0bsSd6fvP1CCAvIOOpQ/AADYPicCAAAAAAAAASYDAAA0AAAAolYjD06b7z9QggLyDjqUPwAA2T4nAgAAAAAAAAEnAwAANAAAANRclifLje8/kJHUYieVlD8AgNk+NwIAAAAAAAABKAMAADQAAAAGYwlASIDvP5CR1GInlZQ/AADaPjcCAAAAAAAAASkDAAA0AAAAOml8WMVy7z+QkdRiJ5WUPwAA2z5GAgAAAAAAAAEqAwAANAAAAA7w+ozoY+8/kJHUYieVlD8AgNs+RgIAAAAAAAABKwMAADQAAADednnBC1XvP5CR1GInlZQ/AIDbPmUCAAAAAAAAASwDAAA0AAAAjH8aSiFC7z9QggLyDjqUPwAA3D5lAgAAAAAAAAEtAwAANAAAANoIx+7cLe8/MHMwgfbekz8AANw+ZQIAAAAAAAABLgMAADQAAADEEn+vPhjvPzBzMIH23pM/AADcPmUCAAAAAAAAAS8DAAA0AAAAUJ1CjEYB7z8wczCB9t6TPwAA3D51AgAAAAAAAAEwAwAANAAAANonBmlO6u4/MHMwgfbekz8AANw+dQIAAAAAAAABMQMAADQAAABksslFVtPuP1CCAvIOOpQ/AADcPoUCAAAAAAAAATIDAAA0AAAA7jyNIl687j+QkdRiJ5WUPwAA3D6FAgAAAAAAAAEzAwAANAAAANpGReO/pu4/kJHUYieVlD8AAN0+lAIAAAAAAAABNAMAADQAAAAm0PGHe5LuP5CR1GInlZQ/AIDdPpQCAAAAAAAAATUDAAA0AAAAEtqpSN187j+QkdRiJ5WUPwCA3D6kAgAAAAAAAAE2AwAANAAAAJxkbSXlZe4/kJHUYieVlD8AANw+pAIAAAAAAAABNwMAADQAAAAm7zAC7U7uP5CR1GInlZQ/AADcPrQCAAAAAAAAATgDAAA0AAAAUPr/+po27j+QkdRiJ5WUPwAA3D60AgAAAAAAAAE5AwAANAAAADoEuLv8IO4/kJHUYieVlD8AANw+tAIAAAAAAAABOgMAADQAAACIjWRguAzuP5CR1GInlZQ/AADcPsMCAAAAAAAAATsDAAA0AAAANpYF6c357T+QkdRiJ5WUPwAA3D7DAgAAAAAAAAE8AwAANAAAAEQem1U96O0/sKCm0z/wlD8AANw+0wIAAAAAAAABPQMAADQAAAC2JSWmBtjtP7CgptM/8JQ/AADcPtMCAAAAAAAAAT4DAAA0AAAAiKyj2inJ7T+woKbTP/CUPwAA3D7yAgAAAAAAAAE/AwAANAAAAFszIg9Nuu0/sKCm0z/wlD8AANw+8gIAAAAAAAABQAMAADQAAAAsuqBDcKvtP8CveERYS5U/AADcPvICAAAAAAAAAUEDAAA0AAAAX8ATXO2d7T/Ar3hEWEuVPwCA2j7yAgAAAAAAAAFCAwAANAAAAPNFe1jEke0/wK94RFhLlT8AANo+AgMAAAAAAAABQwMAADQAAACJy+JUm4XtP8CveERYS5U/AADcPgIDAAAAAAAAAUQDAAA0AAAA308zGSZ87T/Ar3hEWEuVPwAA3T4RAwAAAAAAAAFFAwAANAAAAJdTeMEKdO0/wK94RFhLlT8AgNs+EQMAAAAAAAABRgMAADQAAABQV71p72vtP8CveERYS5U/AIDaPiEDAAAAAAAAAUcDAAA0AAAAy1nr2Ydm7T/Ar3hEWEuVPwAA2j4hAwAAAAAAAAFIAwAANAAAAKbbDS56Yu0/wK94RFhLlT8AANo+MQMAAAAAAAABSQMAADQAAACDXTCCbF7tP8CveERYS5U/AIDYPjEDAAAAAAAAAUoDAAA0AAAAwV5Hurhb7T/gvkq1cKaVPwAA2D4xAwAAAAAAAAFLAwAANAAAAF/fUtZeWu0/4L5KtXCmlT8AgNU+QAMAAAAAAAABTAMAADQAAABf31LWXlrtP+C+SrVwppU/AIDUPkADAAAAAAAAAU0DAAA0AAAAI947nhJd7T/wzRwmiQGWPwAA1T5PAwAAAAAAAAFOAwAANAAAAKbbDS56Yu0/IOzAB7q3lj8AgNU+TwMAAAAAAAABTwMAADQAAACNWNShO2ntP0AKZenqbZc/AIDVPl4DAAAAAAAAAVADAAA0AAAA1VSP+VZx7T9wKAnLGySYPwAA1j5eAwAAAAAAAAFRAwAANAAAAB1RSlFyee0/oEatrEzamD8AANY+bgMAAAAAAAABUgMAADQAAACJy+JUm4XtP9BkUY59kJk/AADWPn4DAAAAAAAAAVMDAAA0AAAA80V7WMSR7T8Ag/VvrkaaPwAA1z5+AwAAAAAAAAFUAwAANAAAAMA/CEBHn+0/EJLH4Mahmj8AgNc+jQMAAAAAAAABVQMAADQAAADvuIkLJK7tPzChmVHf/Jo/AADZPo0DAAAAAAAAAVYDAAA0AAAAQLDogg7B7T8woZlR3/yaPwCA2T6dAwAAAAAAAAFXAwAANAAAALYlJaYG2O0/MKGZUd/8mj8AgNg+nQMAAAAAAAABWAMAADQAAADumUqRsvHtPzChmVHf/Jo/AADYPq0DAAAAAAAAAVkDAAA0AAAAJg5wfF4L7j8woZlR3/yaPwAA2z6tAwAAAAAAAAFaAwAANAAAAGCClWcKJe4/QLBrwvdXmz8AgNw+zAMAAAAAAAABWwMAADQAAACW9rpStj7uP2C/PTMQs5s/AIDcPswDAAAAAAAAAVwDAAA0AAAAbuvrWQhX7j9gvz0zELObPwAA3D7MAwAAAAAAAAFdAwAANAAAAKZfEUW0cO4/YL89MxCzmz8AANw+zAMAAAAAAAABXgMAADQAAACg0h/4E43uP2C/PTMQs5s/AADcPswDAAAAAAAAAV8DAAA0AAAA/sQij82q7j9wzg+kKA6cPwCA2j7bAwAAAAAAAAFgAwAANAAAALo2Ggrhye4/kN3hFEFpnD8AANo+2wMAAAAAAAABYQMAADQAAAC2qSi9QObuP6Dss4VZxJw/AADaPusDAAAAAAAAAWIDAAA0AAAAsBw3cKAC7z+w+4X2cR+dPwAA2j7rAwAAAAAAAAFjAwAANAAAAEoQUT+mHe8/sPuF9nEfnT8AgNc++wMAAAAAAAABZAMAADQAAABEg1/yBTrvP7D7hfZxH50/AIDWPvsDAAAAAAAAAWUDAAA0AAAA3nZ5wQtV7z+w+4X2cR+dPwCA0D4aBAAAAAAAAAFmAwAANAAAANrph3Rrce8/sPuF9nEfnT8AAM4+GgQAAAAAAAABZwMAADQAAAASXq1fF4vvP9AKWGeKep0/AIDFPioEAAAAAAAAAWgDAAA0AAAAhtPpgg+i7z8QOM6504uePwAAwj4qBAAAAAAAAAFpAwAANAAAAJrJMcKtt+8/QFZymwRCnz8AgKo+KgQAAAAAAAABagMAADQAAABOQIUd8svvP3B0Fn01+J8/AACgPioEAAAAAAAAAWsDAAA0AAAAojfklNze7z9QSV0vM1egPwAAmj45BAAAAAAAAAFsAwAANAAAAPIuQwzH8e8/aFgvoEuyoD8AAJg+OQQAAAAAAAA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91569|recordLength=91628|start=0|end=91569|audioFormat={00001610-0000-0010-8000-00AA00389B71}|audioRate=44100|muted=false|volume=0.8|fadeIn=0|fadeOut=0|videoFormat={34363248-0000-0010-8000-00AA00389B71}|videoRate=15|videoWidth=256|videoHeight=2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kAAAANAAAABwMAAAAAAQAAABAAAAAECUlua0F0b21WMQIAAAAJBAAAAAkFAAAACQYAAAAJBwAAAAkIAAAACQkAAAAJCgAAAAkLAAAACQwAAAANBwUEAAAAC1BlblN0cm9rZVYxBAAAAApBdHRyaWJ1dGVzBVRyYWNlCVN0YXJ0VGltZQRUeXBlBAQABA9QZW5BdHRyaWJ1dGVzVjECAAAACklua1RyYWNlVjECAAAAEAxBY3Rpb25UeXBlVjECAAAAAgAAAAkNAAAACQ4AAAAXDwAAAAAAAAXx////DEFjdGlvblR5cGVWMQEAAAAHdmFsdWVfXwAIAgAAAAAAAAABBQAAAAQAAAAJEAAAAAkRAAAASBoAAAAAAAAB7v////H///8AAAAAAQYAAAAEAAAACRMAAAAJFAAAAOxZAAAAAAAAAev////x////AAAAAAEHAAAABAAAAAkWAAAACRcAAACRygAAAAAAAAHo////8f///wAAAAABCAAAAAQAAAAJGQAAAAkaAAAA1uYAAAAAAAAB5f////H///8AAAAAAQkAAAAEAAAACRwAAAAJHQAAAA8XAQAAAAAAAeL////x////AAAAAAEKAAAABAAAAAkfAAAACSAAAAC6GAEAAAAAAAHf////8f///wAAAAABCwAAAAQAAAAJIgAAAAkjAAAAyDoBAAAAAAAB3P////H///8AAAAAAQwAAAAEAAAACSUAAAAJJgAAAKdAAQAAAAAAAdn////x////AAAAAAUNAAAAD1BlbkF0dHJpYnV0ZXNWMQoAAAAHX2NvbG9yQQdfY29sb3JSB19jb2xvckcHX2NvbG9yQgpGaXRUb0N1cnZlBkhlaWdodA5JZ25vcmVQcmVzc3VyZQ1Jc0hpZ2hsaWdodGVyBVNoYXBlBVdpZHRoAAAAAAAAAAAEAAICAgIBBgEBDEJydXNoU2hhcGVWMQIAAAAGAgAAAP9wMKAAAAAAAAAACEAAAAXY////DEJydXNoU2hhcGVWMQEAAAAHdmFsdWVfXwAIAgAAAAEAAAAAAAAAAAAIQAUOAAAACklua1RyYWNlVjEDAAAADUxpc3RgMStfaXRlbXMMTGlzdGAxK19zaXplD0xpc3RgMStfdmVyc2lvbgQAABhTaGFyZWQuSW5raW5nLklua1BvaW50W10CAAAACAgCAAAACSkAAAB5AAAAeQAAAAEQAAAADQAAAP9wMKAAAAAAAAAACEAAAAHW////2P///wEAAAAAAAAAAAAIQAERAAAADgAAAAkrAAAAlwAAAJcAAAABEwAAAA0AAAD/cDCgAAAAAAAAAAhAAAAB1P///9j///8BAAAAAAAAAAAACEABFAAAAA4AAAAJLQAAAOgAAADoAAAAARYAAAANAAAA/3AwoAAAAAAAAAAIQAAAAdL////Y////AQAAAAAAAAAAAAhAARcAAAAOAAAACS8AAAC8AAAAvAAAAAEZAAAADQAAAP9wMKAAAAAAAAAACEAAAAHQ////2P///wEAAAAAAAAAAAAIQAEaAAAADgAAAAkxAAAAtAAAALQAAAABHAAAAA0AAAD/cDCgAAAAAAAAAAhAAAABzv///9j///8BAAAAAAAAAAAACEABHQAAAA4AAAAJMwAAACEAAAAhAAAAAR8AAAANAAAA/3AwoAAAAAAAAAAIQAAAAcz////Y////AQAAAAAAAAAAAAhAASAAAAAOAAAACTUAAABOAAAATgAAAAEiAAAADQAAAP9wMKAAAAAAAAAACEAAAAHK////2P///wEAAAAAAAAAAAAIQAEjAAAADgAAAAk3AAAAPgAAAD4AAAABJQAAAA0AAAD/cDCgAAAAAAAAAAhAAAAByP///9j///8BAAAAAAAAAAAACEABJgAAAA4AAAAJOQAAADoAAAA6AAAABykAAAAAAQAAAIAAAAAECklua1BvaW50VjECAAAACToAAAAJOwAAAAk8AAAACT0AAAAJPgAAAAk/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+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NBwcrAAAAAAEAAAAAAQAABApJbmtQb2ludFYxAgAAAAmzAAAACbQAAAAJtQAAAAm2AAAACbcAAAAJuAAAAAm5AAAACboAAAAJuwAAAAm8AAAACb0AAAAJvgAAAAm/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+gAAAAn7AAAACfwAAAAJ/QAAAAn+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DWkHLQAAAAABAAAAAAEAAAQKSW5rUG9pbnRWMQIA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+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+AEAAAn5AQAACfoBAAAJ+wEAAAn8AQAACf0BAAAJ/gEAAAn/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0YBy8AAAAAAQAAAAABAAAECklua1BvaW50VjECAA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/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+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1EBzEAAAAAAQAAAAABAAAECklua1BvaW50VjECAAAACe4CAAAJ7wIAAAnwAgAACfECAAAJ8gIAAAnzAgAACfQCAAAJ9QIAAAn2AgAACfcCAAAJ+AIAAAn5AgAACfoCAAAJ+wIAAAn8AgAACf0CAAAJ/gIAAAn/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+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DUwHMwAAAAABAAAAQAAAAAQKSW5rUG9pbnRWMQIAAAAJogMAAAmjAwAACaQDAAAJpQMAAAmmAwAACacDAAAJqAMAAAmpAwAACaoDAAAJqwMAAAmsAwAACa0DAAAJrgMAAAmvAwAACbADAAAJsQMAAAmyAwAACbMDAAAJtAMAAAm1AwAACbYDAAAJtwMAAAm4AwAACbkDAAAJugMAAAm7AwAACbwDAAAJvQMAAAm+AwAACb8DAAAJwAMAAAnBAwAACcIDAAANHwc1AAAAAAEAAACAAAAABApJbmtQb2ludFYxAgA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+AMAAAn5AwAACfoDAAAJ+wMAAAn8AwAACf0DAAAJ/gMAAAn/AwAACQAEAAAJAQQAAAkCBAAACQMEAAAJBAQAAAkFBAAACQYEAAAJBwQAAAkIBAAACQkEAAAJCgQAAAkLBAAACQwEAAAJDQQAAAkOBAAACQ8EAAAJEAQAAA0yBzcAAAAAAQAAAEAAAAAECklua1BvaW50VjECA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0CBzkAAAAAAQAAAEAAAAAECklua1BvaW50VjECA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+BAAACX8EAAAJgAQAAAmBBAAACYIEAAAJgwQAAAmEBAAACYUEAAAJhgQAAAmHBAAACYgEAAANBgU6AAAACklua1BvaW50VjEEAAAAAVgBWQ5QcmVzc3VyZUZhY3RvcglUaW1lU3RhbXAAAAAABgYLEAIAAACQFIu7hdh1P8BA0CDJyIU/AAC2PQAAAAAAAAAAATsAAAA6AAAAAAPPtBfkcz/AQNAgyciFPwAA+D0QAAAAAAAAAAE8AAAAOgAAAED9Ol1IPXM/YF5NBYFDhT8AAAQ+EAAAAAAAAAABPQAAADoAAABg96YFeZZyPyB8yuk4voQ/AAAJPhAAAAAAAAAAAT4AAAA6AAAAYPemBXmWcj8gfMrpOL6EPwAACT4QAAAAAAAAAAE/AAAAOgAAAKDxEq6p73E/4JlHzvA4hD8AAAg+EAAAAAAAAAABQAAAADoAAACw635W2khxP0DVQZdgLoM/AAAIPiAAAAAAAAAAAUEAAAA6AAAAsOt+VtpIcT+gEDxg0COCPwAACD4gAAAAAAAAAAFCAAAAOgAAALDrflbaSHE/AEw2KUAZgT8AAAw+IAAAAAAAAAABQwAAADoAAACgtIWf2KhuP0BKW63PEn8/AAAOPiAAAAAAAAAAAUQAAAA6AAAAwKhd8DlbbT8AwU8/r/18PwAAET4vAAAAAAAAAAFFAAAAOgAAAACdNUGbDWw/QPxJCB/zez8AABM+LwAAAAAAAAABRgAAADoAAACgheXiXXJpPwBzPpr+3Xk/AAAnPj8AAAAAAAAAAUcAAAA6AAAAYG6VhCDXZj+ArjhjbtN4PwAAMD4/AAAAAAAAAAFIAAAAOgAAAABXRSbjO2Q/wOkyLN7Idz8AAEc+TgAAAAAAAAABSQAAADoAAADAP/XHpaBhP0AlLfVNvnY/AABRPk4AAAAAAAAAAUoAAAA6AAAA4DPNGAdTYD9AJS31Tb52PwAAYT5eAAAAAAAAAAFLAAAAOgAAAMBQStPQCl4/wGAnvr2zdT8AAGg+XgAAAAAAAAABTAAAADoAAABAOfp0k29bPwCcIYctqXQ/AAB2Pl4AAAAAAAAAAU0AAAA6AAAAQDn6dJNvWz8AnCGHLal0PwAAfD5uAAAAAAAAAAFOAAAAOgAAAEA5+nSTb1s/AJwhhy2pdD8AgIM+bgAAAAAAAAABTwAAADoAAABAOfp0k29bPwCcIYctqXQ/AACGPm4AAAAAAAAAAVAAAAA6AAAAQDn6dJNvWz8AnCGHLal0PwAAjT5uAAAAAAAAAAFRAAAAOgAAAOAzzRgHU2A/AJwhhy2pdD8AAJA+bgAAAAAAAAABUgAAADoAAACASx13RO5iP8BgJ769s3U/AICUPm4AAAAAAAAAAVMAAAA6AAAA4GJt1YGJZT9AJS31Tb52PwCAlj59AAAAAAAAAAFUAAAAOgAAACB6vTO/JGg/wOkyLN7Idz8AAJs+jQAAAAAAAAABVQAAADoAAACAkQ2S/L9qP4CuOGNu03g/AICcPp0AAAAAAAAAAVYAAAA6AAAAIMCtTnf2bz/AN0TRjuh6PwCAnz6sAAAAAAAAAAFXAAAAOgAAAGD3pgV5lnI/AMFPP6/9fD8AAKE+vAAAAAAAAAABWAAAADoAAACQFIu7hdh1P4CFVXY/CH4/AACmPrwAAAAAAAAAAVkAAAA6AAAA0DFvcZIaeT9ghzDyrw6APwAAqD7LAAAAAAAAAAFaAAAAOgAAAABPUyefXHw/oGmzDfiTgD8AgKk+ywAAAAAAAAABWwAAADoAAAAAuWWavSKAPwBMNilAGYE/AACqPtsAAAAAAAAAAVwAAAA6AAAAcM3rTJNqgj9ALrlEiJ6BPwAAqz7rAAAAAAAAAAFdAAAAOgAAAODhcf9osoQ/oBA8YNAjgj8AgKs+6wAAAAAAAAABXgAAADoAAAAw+cFdpk2HP6AQPGDQI4I/AACwPvoAAAAAAAAAAV8AAAA6AAAAgBPcZ0s8ij+gEDxg0COCPwAAsj76AAAAAAAAAAFgAAAAOgAAAMAt9nHwKo0/oBA8YNAjgj8AgLQ+CgEAAAAAAAABYQAAADoAAAB8Je2TfjaQP6AQPGDQI4I/AIC1PgoBAAAAAAAAAWIAAAA6AAAABDepmuwqkj+gEDxg0COCPwAAuT4aAQAAAAAAAAFjAAAAOgAAAJRFm/Xyy5M/QC65RIiegT8AgLo+GgEAAAAAAAABZAAAADoAAACsVXImrZaVPwBMNilAGYE/AIC7PikBAAAAAAAAAWUAAAA6AAAAPGRkgbM3lz+gabMN+JOAPwAAvD4pAQAAAAAAAAFmAAAAOgAAAEh0O7JtApk/YIcw8q8OgD8AAL4+KQEAAAAAAAABZwAAADoAAADsgi0NdKOaP0BKW63PEn8/AAC/PjkBAAAAAAAAAWgAAAA6AAAADJA6ksYanD+AhVV2Pwh+PwCAvz45AQAAAAAAAAFpAAAAOgAAACydRxcZkp0/gIVVdj8Ifj8AAMA+RwEAAAAAAAABagAAADoAAADUqG/Gt9+eP4CFVXY/CH4/AIC+PkcBAAAAAAAAAWsAAAA6AAAARtrLOqsWoD+AhVV2Pwh+PwAAvj5XAQAAAAAAAAFsAAAAOgAAABrgX5J6vaA/gIVVdj8Ifj8AAMA+VwEAAAAAAAABbQAAADoAAACqZubUI3mhP4CFVXY/CH4/AADBPmcBAAAAAAAAAW4AAAA6AAAAOu1sF800oj9ASlutzxJ/PwCAwD5nAQAAAAAAAAFvAAAAOgAAAIr05URQBaM/QEpbrc8Sfz8AAMA+dgEAAAAAAAABcAAAADoAAADa+15y09WjP2CHMPKvDoA/AADBPnYBAAAAAAAAAXEAAAA6AAAA3oPKijC7pD+gabMN+JOAPwCAwT6GAQAAAAAAAAFyAAAAOgAAAHIKUc3ZdqU/AEw2KUAZgT8AgME+hgEAAAAAAAABcwAAADoAAAAyE6/QEHGmP0AuuUSInoE/AADCPpYBAAAAAAAAAXQAAAA6AAAAfhoo/pNBpz+gEDxg0COCPwAAwj6WAQAAAAAAAAF1AAAAOgAAAMohoSsXEqg/4PK+exipgj8AAMI+pQEAAAAAAAABdgAAADoAAABaqCduwM2oP0DVQZdgLoM/AIDAPqUBAAAAAAAAAXcAAAA6AAAALq67xY90qT+At8SyqLODPwAAwD61AQAAAAAAAAF4AAAAOgAAAMI0Qgg5MKo/gLfEsqizgz8AAMI+tQEAAAAAAAABeQAAADoAAACaOtZfCNeqP+CZR87wOIQ/AADDPsQBAAAAAAAAAXoAAAA6AAAAckBqt9d9qz8gfMrpOL6EPwCAwz7EAQAAAAAAAAF7AAAAOgAAAEZG/g6nJKw/IHzK6Ti+hD8AAMQ+1AEAAAAAAAABfAAAADoAAAAiTJJmdsusPyB8yuk4voQ/AIDCPtQBAAAAAAAAAX0AAAA6AAAAstIYqR+HrT8gfMrpOL6EPwAAwj7kAQAAAAAAAAF+AAAAOgAAAP7ZkdaiV64/IHzK6Ti+hD8AAMI+5AEAAAAAAAABfwAAADoAAAACYv3u/zyvPyB8yuk4voQ/AADCPuQBAAAAAAAAAYAAAAA6AAAABXW0gy4RsD8gfMrpOL6EPwAAwj7zAQAAAAAAAAGBAAAAOgAAAMW53Pq2mLA/IHzK6Ti+hD8AAMI+8wEAAAAAAAABggAAADoAAACB/gRyPyCxPyB8yuk4voQ/AADEPgMCAAAAAAAAAYMAAAA6AAAAP0Mt6censT8gfMrpOL6EPwAAxT4DAgAAAAAAAAGEAAAAOgAAAAGIVWBQL7I/4JlHzvA4hD8AgMQ+EwIAAAAAAAABhQAAADoAAAAFTIvs/qGyP+CZR87wOIQ/AADEPhMCAAAAAAAAAYYAAAA6AAAAY1A6bhofsz+At8SyqLODPwAAxT4iAgAAAAAAAAGHAAAAOgAAAGUUcPrIkbM/QNVBl2Augz8AgMU+IgIAAAAAAAABiAAAADoAAADFGB985A60P+DyvnsYqYI/AIDFPjICAAAAAAAAAYkAAAA6AAAAzdxUCJOBtD/g8r57GKmCPwAAxj4yAgAAAAAAAAGKAAAAOgAAAM+gipRB9LQ/4PK+exipgj8AAMY+QQIAAAAAAAABiwAAADoAAADTZMAg8Ga1P+DyvnsYqYI/AADGPkECAAAAAAAAAYwAAAA6AAAAM2lvogvktT/g8r57GKmCPwCAxD5RAgAAAAAAAAGNAAAAOgAAAJNtHiQnYbY/4PK+exipgj8AAMQ+UQIAAAAAAAABjgAAADoAAAD3cc2lQt62P+DyvnsYqYI/AADGPmECAAAAAAAAAY8AAAA6AAAAs7b1HMtltz/g8r57GKmCPwAAxz5hAgAAAAAAAAGQAAAAOgAAABe7pJ7m4rc/4PK+exipgj8AgMc+cAIAAAAAAAABkQAAADoAAAAZf9oqlVW4P0DVQZdgLoM/AADIPnACAAAAAAAAAZIAAAA6AAAAHUMQt0PIuD9A1UGXYC6DPwAAyT6AAgAAAAAAAAGTAAAAOgAAACEHRkPyOrk/QNVBl2Augz8AgMk+gAIAAAAAAAABlAAAADoAAADHigLaM6O5P0DVQZdgLoM/AIDJPoACAAAAAAAAAZUAAAA6AAAAbw6/cHULuj9A1UGXYC6DPwAAyj6QAgAAAAAAAAGWAAAAOgAAALNRAhJKabo/QNVBl2Augz8AgMg+kAIAAAAAAAABlwAAADoAAAD/lEWzHse6P0DVQZdgLoM/AADIPp8CAAAAAAAAAZgAAAA6AAAARdiIVPMkuz9A1UGXYC6DPwAAyz6fAgAAAAAAAAGZAAAAOgAAAOtbRes0jbs/QNVBl2Augz8AgMw+vgIAAAAAAAABmgAAADoAAAAzn4iMCeu7P+DyvnsYqYI/AIDMPr4CAAAAAAAAAZsAAAA6AAAA2SJFI0tTvD/g8r57GKmCPwAAzD6+AgAAAAAAAAGcAAAAOgAAAD0n9KRm0Lw/oBA8YNAjgj8AAM4+vgIAAAAAAAABnQAAADoAAADhqrA7qDi9P0AuuUSInoE/AADPPs4CAAAAAAAAAZ4AAAA6AAAA6W7mx1arvT8ATDYpQBmBPwAA0j7OAgAAAAAAAAGfAAAAOgAAAIvyol6YE74/oGmzDfiTgD8AANM+3gIAAAAAAAABoAAAADoAAAAzdl/12Xu+P0BKW63PEn8/AIDTPt4CAAAAAAAAAaEAAAA6AAAA2fkbjBvkvj8AwU8/r/18PwAA1D7tAgAAAAAAAAGiAAAAOgAAACE9Xy3wQb8/wDdE0Y7oej8AANU+7QIAAAAAAAABowAAADoAAABrgKLOxJ+/P8DpMizeyHc/AIDVPv0CAAAAAAAAAaQAAAA6AAAACIKvMgMEwD8AnCGHLal0PwCA1T79AgAAAAAAAAGlAAAAOgAAAH6DlAi3LcA/QE4Q4nyJcT8AANY+DQMAAAAAAAABpgAAADoAAADG5LxjNFLAPwCJCei46G4/AIDUPg0DAAAAAAAAAacAAAA6AAAA3qUoRHtxwD8AAP55mNNsPwAA1D4cAwAAAAAAAAGoAAAAOgAAAPRmlCTCkMA/gHbyC3i+aj8AANQ+HAMAAAAAAAABqQAAADoAAACw54YPnKXAP4B28gt4vmo/AADUPiwDAAAAAAAAAaoAAAA6AAAAbGh5+nW6wD+A7eadV6loPwCA0T4sAwAAAAAAAAGrAAAAOgAAAPZIr2oZysA/gO3mnVepaD8AgNA+OwMAAAAAAAABrAAAADoAAACCKeXavNnAP4Dt5p1XqWg/AIDKPjsDAAAAAAAAAa0AAAA6AAAA4mle0CnkwD+A7eadV6loPwAAyD47AwAAAAAAAAGuAAAAOgAAAD6q18WW7sA/gO3mnVepaD8AALk+SwMAAAAAAAABrwAAADoAAAA+qtfFlu7AP4Dt5p1XqWg/AICyPksDAAAAAAAAAbAAAAA6AAAAPqrXxZbuwD+A7eadV6loPwAAQD5LAwAAAAAAAAGxAAAAOgAAAD6q18WW7sA/AAD+eZjTbD8AAOo9SwMAAAAAAAABsgAAADoAAAA+qtfFlu7AP4B28gt4vmo/AACUPV8DAAAAAAAAAbMAAAA6AAAAMEJ8JMZyjz/bjj7yW73fPwAAMD4AAAAAAAAAAAG0AAAAOgAAAGA86Mz2y44/yXdisTG53z8AAHI+DwAAAAAAAAABtQAAADoAAABQP7J4Xh+PP8l3YrExud8/AACAPg8AAAAAAAAAAbYAAAA6AAAAUD+yeF4fjz+jSaov3bDfPwCAhT4PAAAAAAAAAAG3AAAAOgAAAFA/snheH48/o0mqL92w3z8AAIs+DwAAAAAAAAABuAAAADoAAAAwQnwkxnKPP5Eyzu6yrN8/AICMPh8AAAAAAAAAAbkAAAA6AAAAKEVG0C3Gjz9/G/KtiKjfPwCAjj4fAAAAAAAAAAG6AAAAOgAAAAwkCL7KDJA/awQWbV6k3z8AgI8+HwAAAAAAAAABuwAAADoAAAB8Je2TfjaQP1ntOSw0oN8/AACRPh8AAAAAAAAAAbwAAAA6AAAA+CbSaTJgkD9H1l3rCZzfPwCAkT4vAAAAAAAAAAG9AAAAOgAAAGgotz/miZA/Nb+Bqt+X3z8AgJg+LwAAAAAAAAABvgAAADoAAADgKZwVmrOQPyOopWm1k98/AICbPi8AAAAAAAAAAb8AAAA6AAAAUCuB603dkD8Pkckoi4/fPwCAqj4vAAAAAAAAAAHAAAAAOgAAAFArgetN3ZA/D5HJKIuP3z8AALE+PgAAAAAAAAABwQAAADoAAABQK4HrTd2QPw+RySiLj98/AAC7Pj4AAAAAAAAAAcIAAAA6AAAAzCxmwQEHkT8Pkckoi4/fPwCAvz4+AAAAAAAAAAHDAAAAOgAAADwuS5e1MJE/D5HJKIuP3z8AgMU+PgAAAAAAAAABxAAAADoAAAC0LzBtaVqRPw+RySiLj98/AADIPj4AAAAAAAAAAcUAAAA6AAAAoDL6GNGtkT8jqKVptZPfPwCAyz5OAAAAAAAAAAHGAAAAOgAAAAQ3qZrsKpI/Nb+Bqt+X3z8AAM0+UgAAAAAAAAABxwAAADoAAAB0OI5woFSSP0fWXesJnN8/AIDOPmIAAAAAAAAAAcgAAAA6AAAAXDtYHAiokj9Z7TksNKDfPwCAzz5iAAAAAAAAAAHJAAAAOgAAAMA/B54jJZM/awQWbV6k3z8AANE+cgAAAAAAAAABygAAADoAAACURZv18suTP38b8q2IqN8/AIDRPoEAAAAAAAAAAcsAAAA6AAAA5EwUI3aclD+RMs7usqzfPwAA1j6RAAAAAAAAAAHMAAAAOgAAADBUjVD5bJU/o0mqL92w3z8AANg+kQAAAAAAAAABzQAAADoAAADwXOtTMGeWP7VghnAHtd8/AIDcPqEAAAAAAAAAAc4AAAA6AAAAuGVJV2dhlz/Jd2KxMbnfPwCA3j6hAAAAAAAAAAHPAAAAOgAAAPBvjDBShZg/yXdisTG53z8AAOU+sAAAAAAAAAAB0AAAADoAAAAoes8JPamZP9uOPvJbvd8/AADoPsAAAAAAAAAAAdEAAAA6AAAA7IItDXSjmj/bjj7yW73fPwCA6T7AAAAAAAAAAAHSAAAAOgAAAKyLixCrnZs/244+8lu93z8AAOo+zwAAAAAAAAAB0wAAADoAAADklc7plcGcP9uOPvJbvd8/AADrPs8AAAAAAAAAAdQAAAA6AAAAHKARw4DlnT/Jd2KxMbnfPwCA6z7fAAAAAAAAAAHVAAAAOgAAAMyrOXIfM58/yXdisTG53z8AgOs+3wAAAAAAAAAB1gAAADoAAAC627AQX0CgP7VghnAHtd8/AADsPu8AAAAAAAAAAdcAAAA6AAAASmI3Uwj8oD+jSaov3bDfPwCA6j7vAAAAAAAAAAHYAAAAOgAAANrovZWxt6E/kTLO7rKs3z8AAOo+/gAAAAAAAAAB2QAAADoAAAAq8DbDNIiiP38b8q2IqN8/AADqPv4AAAAAAAAAAdoAAAA6AAAALnii25Ftoz9Z7TksNKDfPwAA6j4OAQAAAAAAAAHbAAAAOgAAADYADvTuUqQ/R9Zd6wmc3z8AAOo+DgEAAAAAAAAB3AAAADoAAAD6CGz3JU2lPzW/garfl98/AADqPh4BAAAAAAAAAd0AAAA6AAAAdpK85TZcpj8jqKVptZPfPwCA6D4eAQAAAAAAAAHeAAAAOgAAADqbGultVqc/D5HJKIuP3z8AAOg+HgEAAAAAAAAB3wAAADoAAAD2o3jspFCoP/157edgi98/AADoPj0BAAAAAAAAAeAAAAA6AAAAuqzW79tKqT/ZSzVmDIPfPwAA6D49AQAAAAAAAAHhAAAAOgAAAMI0Qgg5MKo/2Us1ZgyD3z8AAOg+PQEAAAAAAAAB4gAAADoAAADKvK0glhWrP8U0WSXift8/AADoPj0BAAAAAAAAAeMAAAA6AAAA0kQZOfP6qz+zHX3kt3rfPwCA5T5MAQAAAAAAAAHkAAAAOgAAANbMhFFQ4Kw/i+/EYmNy3z8AgOQ+TAEAAAAAAAAB5QAAADoAAACa1eJUh9qtP4vvxGJjct8/AADkPlwBAAAAAAAAAeYAAAA6AAAAGl8zQ5jprj+L78RiY3LfPwAA5D5cAQAAAAAAAAHnAAAAOgAAANZnkUbP468/i+/EYmNy3z8AAOY+ewEAAAAAAAAB6AAAADoAAACt+HAacHmwP4vvxGJjct8/AADnPnsBAAAAAAAAAekAAAA6AAAAaz2ZkfgAsT+L78RiY3LfPwCA5z57AQAAAAAAAAHqAAAAOgAAAMtBSBMUfrE/oQaho4123z8AAOg+iwEAAAAAAAAB6wAAADoAAACLhnCKnAWyP7MdfeS3et8/AIDlPosBAAAAAAAAAewAAAA6AAAAR8uYASWNsj/FNFkl4n7fPwCA5D6bAQAAAAAAAAHtAAAAOgAAAKvPR4NACrM/2Us1ZgyD3z8AAOQ+mwEAAAAAAAAB7gAAADoAAAAL1PYEXIezP9lLNWYMg98/AADkPqoBAAAAAAAAAe8AAAA6AAAADZgskQr6sz/ZSzVmDIPfPwAA5j6qAQAAAAAAAAHwAAAAOgAAALMb6SdMYrQ/62IRpzaH3z8AAOc+ugEAAAAAAAAB8QAAADoAAAC33x60+tS0P+tiEac2h98/AIDnProBAAAAAAAAAfIAAAA6AAAAF+TNNRZStT/rYhGnNoffPwAA6D7JAQAAAAAAAAHzAAAAOgAAANko9qye2bU/62IRpzaH3z8AAOg+yQEAAAAAAAAB9AAAADoAAAA3LaUuula2P/157edgi98/AADoPtkBAAAAAAAAAfUAAAA6AAAAmzFUsNXTtj/9ee3nYIvfPwAA6T7ZAQAAAAAAAAH2AAAAOgAAAPs1AzLxULc/D5HJKIuP3z8AgOk+2QEAAAAAAAAB9wAAADoAAAD9+Ti+n8O3PyOopWm1k98/AIDoPukBAAAAAAAAAfgAAAA6AAAAAb5uSk42uD81v4Gq35ffPwAA6D7pAQAAAAAAAAH5AAAAOgAAAE0BsusilLg/R9Zd6wmc3z8AAOg++AEAAAAAAAAB+gAAADoAAAA3BHyXiue4P2sEFm1epN8/AADoPvgBAAAAAAAAAfsAAAA6AAAAIQdGQ/I6uT9/G/KtiKjfPwAA6T4IAgAAAAAAAAH8AAAAOgAAAAsKEO9Zjrk/kTLO7rKs3z8AgOk+CAIAAAAAAAAB/QAAADoAAACXzGClVNe5P6NJqi/dsN8/AADrPggCAAAAAAAAAf4AAAA6AAAAJ4+xW08guj/Jd2KxMbnfPwCA6z4YAgAAAAAAAAH/AAAAOgAAALNRAhJKabo/244+8lu93z8AAO4+GAIAAAAAAAABAAEAADoAAABDFFPIRLK6P+2lGjOGwd8/AADvPicCAAAAAAAAAQEBAAA6AAAAz9ajfj/7uj//vPZzsMXfPwCA8D4nAgAAAAAAAAECAQAAOgAAAF+Z9DQ6RLs/EdTStNrJ3z8AgPE+NwIAAAAAAAABAwEAADoAAADrW0XrNI27PxHU0rTayd8/AADzPjcCAAAAAAAAAQQBAAA6AAAAex6WoS/Wuz8l6671BM7fPwCA8z5GAgAAAAAAAAEFAQAAOgAAAGUhYE2XKbw/NwKLNi/S3z8AAPU+RgIAAAAAAAABBgEAADoAAABPJCr5/ny8P0kZZ3dZ1t8/AID1PlYCAAAAAAAAAQcBAAA6AAAA96fmj0DlvD9vRx/5rd7fPwAA9z5WAgAAAAAAAAEIAQAAOgAAAEPrKTEVQ70/k3XXegLn3z8AgPc+agIAAAAAAAABCQEAADoAAACHLm3S6aC9P6WMs7ss698/AAD5PmoCAAAAAAAAAQoBAAA6AAAAL7IpaSsJvj+3o4/8Vu/fPwCA+T55AgAAAAAAAAELAQAAOgAAAHv1bAoAZ74/3dFHfqv33z8AAPw+eQIAAAAAAAABDAEAADoAAAC/OLCr1MS+PwAAAAAAAOA/AAD9PokCAAAAAAAAAQ0BAAA6AAAAC3zzTKkivz8UF9xAKgTgPwCA/T6JAgAAAAAAAAEOAQAAOgAAAFO/Nu59gL8/nCJKYT8G4D8AAP4+mQIAAAAAAAABDwEAADoAAACdAnqPUt6/PyYuuIFUCOA/AAAAP5kCAAAAAAAAARABAAA6AAAA8qJemBMewD84RZTCfgzgPwCAAD+oAgAAAAAAAAERAQAAOgAAAJZEAOn9TMA/wlAC45MO4D8AQAE/qAIAAAAAAAABEgEAADoAAAA65qE56HvAP0pccAOpEOA/AMABP6gCAAAAAAAAARMBAAA6AAAADigABQmwwD/UZ94jvhLgPwDAAT/HAgAAAAAAAAEUAQAAOgAAAA4KG0tg6cA/XnNMRNMU4D8AAAI/xwIAAAAAAAABFQEAADoAAABAjPIL7ifBP15zTETTFOA/AEABP8cCAAAAAAAAARYBAAA6AAAAnq6GR7JrwT/mfrpk6BbgPwAAAT/HAgAAAAAAAAEXAQAAOgAAACxx1/2stME/cIoohf0Y4D8AgAE/1wIAAAAAAAABGAEAADoAAAC6Myi0p/3BP/iVlqUSG+A/AMABP9cCAAAAAAAAARkBAAA6AAAASPZ4aqJGwj+CoQTGJx3gPwCAAj/nAgAAAAAAAAEaAQAAOgAAAKgYDaZmisI/lLjgBlIh4D8AwAI/5wIAAAAAAAABGwEAADoAAABmexrXl9jCP6bPvEd8JeA/AMACP/YCAAAAAAAAARwBAAA6AAAA9D1rjZIhwz+65piIpingPwAAAz/2AgAAAAAAAAEdAQAAOgAAACTAQk4gYMM/zP10ydAt4D8AgAM/BgMAAAAAAAABHgEAADoAAAAmol2Ud5nDP94UUQr7MeA/AMADPwYDAAAAAAAAAR8BAAA6AAAAKIR42s7Swz9oIL8qEDTgPwCABD8WAwAAAAAAAAEgAQAAOgAAAChmkyAmDMQ/ejebazo44D8AwAQ/FgMAAAAAAAABIQEAADoAAABa6Grhs0rEP4xOd6xkPOA/AAAHPyUDAAAAAAAAASIBAAA6AAAAimpCokGJxD8WWuXMeT7gPwAACD8lAwAAAAAAAAEjAQAAOgAAALrsGWPPx8Q/KHHBDaRC4D8AwAg/NQMAAAAAAAABJAEAADoAAADsbvEjXQbFP7J8Ly65ROA/AAAJPzUDAAAAAAAAASUBAAA6AAAA7lAMarQ/xT86iJ1OzkbgPwBACD9EAwAAAAAAAAEmAQAAOgAAABzT4ypCfsU/xJMLb+NI4D8AAAg/RAMAAAAAAAABJwEAADoAAADwFEL2YrLFP8STC2/jSOA/AIAIP1QDAAAAAAAAASgBAAA6AAAA8vZcPLrrxT/Ekwtv40jgPwDACD9UAwAAAAAAAAEpAQAAOgAAAGj4QRJuFcY/OoidTs5G4D8AAAo/ZAMAAAAAAAABKgEAADoAAAAOmuNiWETGP7J8Ly65ROA/AIAKP2QDAAAAAAAAASsBAAA6AAAAgpvIOAxuxj+eZVPtjkDgPwBACz9zAwAAAAAAAAEsAQAAOgAAAPicrQ7Al8Y/jE53rGQ84D8AwAs/cwMAAAAAAAABLQEAADoAAABsnpLkc8HGP3o3m2s6OOA/AIAMP3MDAAAAAAAAAS4BAAA6AAAA5J93uifrxj/eFFEK+zHgPwDADD+DAwAAAAAAAAEvAQAAOgAAAIZBGQsSGsc/zP10ydAt4D8AwAw/gwMAAAAAAAABMAEAADoAAACIIzRRaVPHP7rmmIimKeA/AAANP5MDAAAAAAAAATEBAAA6AAAALsXVoVOCxz+mz7xHfCXgPwAADT+TAwAAAAAAAAEyAQAAOgAAAAIHNG10tsc/HsROJ2cj4D8AAA0/ogMAAAAAAAABMwEAADoAAADUSJI4lerHP5S44AZSIeA/AAANP6IDAAAAAAAAATQBAAA6AAAAporwA7YeyD+UuOAGUiHgPwAADT+yAwAAAAAAAAE1AQAAOgAAAHrMTs/WUsg/lLjgBlIh4D8AgA0/sgMAAAAAAAABNgEAADoAAAAcbvAfwYHIP5S44AZSIeA/AMANP8EDAAAAAAAAATcBAAA6AAAAwg+ScKuwyD+UuOAGUiHgPwDADT/BAwAAAAAAAAE4AQAAOgAAADgRd0Zf2sg/lLjgBlIh4D8AAA4/0QMAAAAAAAABOQEAADoAAACuElwcEwTJP5S44AZSIeA/AAAOP9EDAAAAAAAAAToBAAA6AAAAJBRB8sYtyT+UuOAGUiHgPwAADj/hAwAAAAAAAAE7AQAAOgAAADzVrNINTck/lLjgBlIh4D8AgA4/4QMAAAAAAAABPAEAADoAAAAm9ls4HmfJP5S44AZSIeA/AMAOP/ADAAAAAAAAAT0BAAA6AAAADhcLni6ByT+UuOAGUiHgPwDADT/wAwAAAAAAAAE+AQAAOgAAAPg3ugM/m8k/lLjgBlIh4D8AQA0/AAQAAAAAAAABPwEAADoAAAC0uKzuGLDJPwytcuY8H+A/AIANPwAEAAAAAAAAAUABAAA6AAAAPpniXry/yT8MrXLmPB/gPwDADT8QBAAAAAAAAAFBAQAAOgAAAMx5GM9fz8k/DK1y5jwf4D8AwA0/EAQAAAAAAAABQgEAADoAAAAoupHEzNnJPwytcuY8H+A/AAAOPxAEAAAAAAAAAUMBAAA6AAAAhvoKujnkyT8MrXLmPB/gPwBACz8fBAAAAAAAAAFEAQAAOgAAAOI6hK+m7sk/DK1y5jwf4D8AAAo/HwQAAAAAAAABRQEAADoAAAAS20Aq3fPJP4KhBMYnHeA/AAABPx8EAAAAAAAAAUYBAAA6AAAAEttAKt3zyT/4lZalEhvgPwAA+j4vBAAAAAAAAAFHAQAAOgAAABLbQCrd88k/cIoohf0Y4D8AgKg+LwQAAAAAAAABSAEAADoAAAAS20Aq3fPJP+Z+umToFuA/AACEPi8EAAAAAAAAAUkBAAA6AAAAPpniXry/yT/CUALjkw7gPwAAWz5sBAAAAAAAAAFKAQAAOgAAAH5QQeiRSK0/gvDb5wnxwz8AAPQ9AAAAAAAAAAABSwEAADoAAAD2USa+RXKtPzaUa+Rg4MM/AAAnPg8AAAAAAAAAAUwBAAA6AAAA9lEmvkVyrT/qN/vgt8/DPwAAMT4PAAAAAAAAAAFNAQAAOgAAAGZTC5T5m60/6jf74LfPwz8AADg+DwAAAAAAAAABTgEAADoAAAAq1P1+07CtP8YJQ19jx8M/AABAPhQAAAAAAAAAAU8BAAA6AAAAKtT9ftOwrT+i24rdDr/DPwAAQj4UAAAAAAAAAAFQAQAAOgAAACrU/X7TsK0/fq3SW7q2wz8AAEw+FAAAAAAAAAABUQEAADoAAAAq1P1+07CtP1Z/GtplrsM/AABQPhQAAAAAAAAAAVIBAAA6AAAAKtT9ftOwrT9WfxraZa7DPwAAXD4jAAAAAAAAAAFTAQAAOgAAAGZTC5T5m60/Vn8a2mWuwz8AAF4+IwAAAAAAAAABVAEAADoAAACy0hipH4etP1Z/GtplrsM/AABgPiMAAAAAAAAAAVUBAAA6AAAA9lEmvkVyrT9WfxraZa7DPwAAYD4jAAAAAAAAAAFWAQAAOgAAADrRM9NrXa0/fq3SW7q2wz8AAGA+QwAAAAAAAAABVwEAADoAAADCz079tzOtP36t0lu6tsM/AABZPkMAAAAAAAAAAVgBAAA6AAAATs5pJwQKrT/GCUNfY8fDPwAAVj5DAAAAAAAAAAFZAQAAOgAAACJMkmZ2y6w/6jf74LfPwz8AAEs+UgAAAAAAAAABWgEAADoAAADuybql6IysPw5ms2IM2MM/AABHPmIAAAAAAAAAAVsBAAA6AAAAcsjVzzRjrD82lGvkYODDPwAARD5iAAAAAAAAAAFcAQAAOgAAAEZG/g6nJKw/gvDb5wnxwz8AAEQ+cgAAAAAAAAABXQEAADoAAAAaxCZOGearP8pMTOuyAcQ/AABEPnIAAAAAAAAAAV4BAAA6AAAA6kFPjYunqz8WqbzuWxLEPwAARD5yAAAAAAAAAAFfAQAAOgAAALa/d8z9aKs/XgUt8gQjxD8AAEg+gQAAAAAAAAABYAEAADoAAACGPaALcCqrP6phnfWtM8Q/AABKPoEAAAAAAAAAAWEBAAA6AAAAUrvISuLrqj8W7MV6q0zEPwAAUD6RAAAAAAAAAAFiAQAAOgAAAOK543Quwqo/hnbu/6hlxD8AAFI+kQAAAAAAAAABYwEAADoAAABmuP6eepiqP87SXgNSdsQ/AABYPqAAAAAAAAAAAWQBAAA6AAAA8rYZycZuqj8aL88G+4bEPwAAWj6gAAAAAAAAAAFlAQAAOgAAADY2J97sWao/Yos/CqSXxD8AAGA+sAAAAAAAAAABZgEAADoAAAA2Nife7FmqP4q594v4n8Q/AABiPrAAAAAAAAAAAWcBAAA6AAAANjYn3uxZqj+u568NTajEPwAAaD7AAAAAAAAAAAFoAQAAOgAAAPK2GcnGbqo/0hVoj6GwxD8AAGo+wAAAAAAAAAABaQEAADoAAADythnJxm6qP/ZDIBH2uMQ/AAByPsAAAAAAAAAAAWoBAAA6AAAAZrj+nnqYqj8actiSSsHEPwAAdT7AAAAAAAAAAAFrAQAAOgAAAOK543Quwqo/QqCQFJ/JxD8AAHk+zwAAAAAAAAABbAEAADoAAAAOPLs1vACrP2bOSJbz0cQ/AAB7Pt8AAAAAAAAAAW0BAAA6AAAA/j6F4SNUqz9mzkiW89HEPwAAgD7vAAAAAAAAAAFuAQAAOgAAAOpBT42Lp6s/Zs5IlvPRxD8AAIE+/gAAAAAAAAABbwEAADoAAACKxQskzQ+sP2bOSJbz0cQ/AICCPv4AAAAAAAAAAXABAAA6AAAA7sm6peiMrD9mzkiW89HEPwCAgz4OAQAAAAAAAAFxAQAAOgAAAE7OaScECq0/QqCQFJ/JxD8AgIM+DgEAAAAAAAABcgEAADoAAABmUwuU+ZutP0KgkBSfycQ/AACEPh0BAAAAAAAAAXMBAAA6AAAAQlmf68hCrj8actiSSsHEPwAAhD4dAQAAAAAAAAF0AQAAOgAAANLfJS5y/q4/9kMgEfa4xD8AAIQ+LQEAAAAAAAABdQEAADoAAAAi555b9c6vP9IVaI+hsMQ/AACGPj0BAAAAAAAAAXYBAAA6AAAA73d+L5ZksD+u568NTajEPwAAhz49AQAAAAAAAAF3AQAAOgAAAFN8LbGx4bA/irn3i/ifxD8AgIg+PQEAAAAAAAABeAEAADoAAACzgNwyzV6xPz5dh4hPj8Q/AICJPkwBAAAAAAAAAXkBAAA6AAAAEYWLtOjbsT8aL88G+4bEPwAAiz5MAQAAAAAAAAF6AQAAOgAAAHWJOjYEWbI/9gAXhaZ+xD8AgIs+XAEAAAAAAAABewEAADoAAADVjem3H9ayP87SXgNSdsQ/AACQPlwBAAAAAAAAAXwBAAA6AAAA2VEfRM5Isz/O0l4DUnbEPwAAkj5sAQAAAAAAAAF9AQAAOgAAAH/V29oPsbM/ztJeA1J2xD8AgJQ+bAEAAAAAAAABfgEAADoAAACBmRFnviO0P87SXgNSdsQ/AICVPnsBAAAAAAAAAX8BAAA6AAAAKR3O/f+LtD/O0l4DUnbEPwCAlT57AQAAAAAAAAGAAQAAOgAAAM+gipRB9LQ/ztJeA1J2xD8AAJY+iwEAAAAAAAABgQEAADoAAADTZMAg8Ga1P87SXgNSdsQ/AACYPosBAAAAAAAAAYIBAAA6AAAAM2lvogvktT/O0l4DUnbEPwAAmT6aAQAAAAAAAAGDAQAAOgAAAJNtHiQnYbY/ztJeA1J2xD8AgJo+mgEAAAAAAAABhAEAADoAAABTskabr+i2P87SXgNSdsQ/AICbPqoBAAAAAAAAAYUBAAA6AAAAs7b1HMtltz+qpKaB/W3EPwCAmz6qAQAAAAAAAAGGAQAAOgAAABe7pJ7m4rc/qqSmgf1txD8AAJw+ugEAAAAAAAABhwEAADoAAAAZf9oqlVW4P4Z27v+oZcQ/AACcProBAAAAAAAAAYgBAAA6AAAAHUMQt0PIuD+Gdu7/qGXEPwAAnD7JAQAAAAAAAAGJAQAAOgAAAGOGU1gYJrk/Ykg2flRdxD8AAJ4+yQEAAAAAAAABigEAADoAAAALChDvWY65P2JINn5UXcQ/AACfPtkBAAAAAAAAAYsBAAA6AAAA+QzamsHhuT8+Gn78/1TEPwAApT7ZAQAAAAAAAAGMAQAAOgAAAOMPpEYpNbo/Php+/P9UxD8AAKg+6QEAAAAAAAABjQEAADoAAADNEm7ykIi6Pz4afvz/VMQ/AICsPukBAAAAAAAAAY4BAAA6AAAAtxU4nvjbuj8+Gn78/1TEPwCArj74AQAAAAAAAAGPAQAAOgAAAAFZez/NObs/Php+/P9UxD8AgLE++AEAAAAAAAABkAEAADoAAABJnL7goZe7Pz4afvz/VMQ/AACzPvgBAAAAAAAAAZEBAAA6AAAA7x97d+P/uz8W7MV6q0zEPwCAsz4IAgAAAAAAAAGSAQAAOgAAAJejNw4laLw/FuzFeqtMxD8AALQ+CAIAAAAAAAABkwEAADoAAAD3p+aPQOW8PxbsxXqrTMQ/AAC0PhcCAAAAAAAAAZQBAAA6AAAA+2scHO9XvT8W7MV6q0zEPwAAtD4XAgAAAAAAAAGVAQAAOgAAAP0vUqidyr0/Php+/P9UxD8AALQ+NgIAAAAAAAABlgEAADoAAAAB9Ic0TD2+P2JINn5UXcQ/AAC0PjYCAAAAAAAAAZcBAAA6AAAAB7i9wPqvvj+Gdu7/qGXEPwAAtT5VAgAAAAAAAAGYAQAAOgAAAAt880ypIr8/qqSmgf1txD8AgLU+VQIAAAAAAAABmQEAADoAAACt/6/j6oq/P87SXgNSdsQ/AIC1PlUCAAAAAAAAAZoBAAA6AAAAVYNseizzvz8aL88G+4bEPwAAtj5VAgAAAAAAAAGbAQAAOgAAAH6DlAi3LcA/Yos/CqSXxD8AALc+ZQIAAAAAAAABnAEAADoAAABSxfLT12HAP67nrw1NqMQ/AIC3PmUCAAAAAAAAAZ0BAAA6AAAAJAdRn/iVwD/SFWiPobDEPwAAuT51AgAAAAAAAAGeAQAAOgAAACbpa+VPz8A/9kMgEfa4xD8AgLk+dQIAAAAAAAABnwEAADoAAAAoy4YrpwjBPxpy2JJKwcQ/AAC7PoQCAAAAAAAAAaABAAA6AAAAWE1e7DRHwT9mzkiW89HEPwCAuz6EAgAAAAAAAAGhAQAAOgAAAIjPNa3ChcE/riq5mZzixD8AAL0+lAIAAAAAAAABogEAADoAAADo8cnohsnBP/qGKZ1F88Q/AIC9PpQCAAAAAAAAAaMBAAA6AAAAGHShqRQIwj9C45mg7gPFPwCAvD6UAgAAAAAAAAGkAQAAOgAAAEj2eGqiRsI/rm3CJewcxT8AALw+owIAAAAAAAABpQEAADoAAAB4eFArMIXCP/7JMimVLcU/AAC9PqMCAAAAAAAAAaYBAAA6AAAAelprcYe+wj9KJqMsPj7FPwCAvT6zAgAAAAAAAAGnAQAAOgAAAKzcQjIV/cI/koITMOdOxT8AgL0+swIAAAAAAAABqAEAADoAAACuvl14bDbDP9regzOQX8U/AAC+PsMCAAAAAAAAAakBAAA6AAAAgAC8Q41qwz8mO/Q2OXDFPwAAvj7DAgAAAAAAAAGqAQAAOgAAACaiXZR3mcM/bpdkOuKAxT8AAL4+0gIAAAAAAAABqwEAADoAAAD447tfmM3DP5bFHLw2icU/AADAPtICAAAAAAAAAawBAAA6AAAAzCUaK7kBxD+689Q9i5HFPwAAwT7iAgAAAAAAAAGtAQAAOgAAAM4HNXEQO8Q/3iGNv9+ZxT8AgMI+4gIAAAAAAAABrgEAADoAAADQ6U+3Z3TEPwJQRUE0osU/AIDDPvICAAAAAAAAAa8BAAA6AAAAAGwnePWyxD9OrLVE3bLFPwCAwj7yAgAAAAAAAAGwAQAAOgAAADDu/jiD8cQ/lggmSIbDxT8AAMI+AQMAAAAAAAABsQEAADoAAABicNb5EDDFP+Jklksv1MU/AADCPgEDAAAAAAAAAbIBAAA6AAAAkvKtup5uxT8qwQZP2OTFPwAAwj4gAwAAAAAAAAGzAQAAOgAAAJLUyAD2p8U/ch13UoH1xT8AAMI+IAMAAAAAAAABtAEAADoAAADEVqDBg+bFP7p551UqBsY/AADCPiADAAAAAAAAAbUBAAA6AAAAlpj+jKQaxj/ep5/Xfg7GPwAAwz4gAwAAAAAAAAG2AQAAOgAAAGraXFjFTsY/KgQQ2ycfxj8AgMM+MAMAAAAAAAABtwEAADoAAAA+HLsj5oLGP04yyFx8J8Y/AIDDPjADAAAAAAAAAbgBAAA6AAAAPv7VaT28xj9yYIDe0C/GPwAAxD5AAwAAAAAAAAG5AQAAOgAAAG6ArSrL+sY/lo44YCU4xj8AAMQ+QAMAAAAAAAABugEAADoAAADOokFmjz7HP7688OF5QMY/AADEPk8DAAAAAAAAAbsBAAA6AAAAigVPl8CMxz/i6qhjzkjGPwAAxD5PAwAAAAAAAAG8AQAAOgAAAEZoXMjx2sc/MkcZZ3dZxj8AAMQ+XwMAAAAAAAABvQEAADoAAAAGy2n5IinIP1Z10ejLYcY/AADEPl8DAAAAAAAAAb4BAAA6AAAAwC13KlR3yD+i0UHsdHLGPwAAxD5vAwAAAAAAAAG/AQAAOgAAAE7wx+BOwMg/6i2y7x2Dxj8AgMI+bwMAAAAAAAABwAEAADoAAADcshiXSQnJPw5canFyi8Y/AADCPn4DAAAAAAAAAcEBAAA6AAAAPNWs0g1NyT9auNp0G5zGPwAAwj5+AwAAAAAAAAHCAQAAOgAAAJz3QA7SkMk/ohRLeMSsxj8AAMI+jgMAAAAAAAABwwEAADoAAAAoupHEzNnJP8ZCA/oYtcY/AADCPo4DAAAAAAAAAcQBAAA6AAAA5hyf9f0nyj/ucLt7bb3GPwAAwj6OAwAAAAAAAAHFAQAAOgAAAKJ/rCYvdso/Ep9z/cHFxj8AAMI+nQMAAAAAAAABxgEAADoAAACOgnbSlsnKPxKfc/3BxcY/AADCPp0DAAAAAAAAAccBAAA6AAAAqCX9+DQiyz8Sn3P9wcXGPwAAwj6tAwAAAAAAAAHIAQAAOgAAAGSICipmcMs/Ep9z/cHFxj8AAMI+rQMAAAAAAAAByQEAADoAAADcawpGcdPLPxKfc/3BxcY/AADCPr0DAAAAAAAAAcoBAAA6AAAA9g6RbA8szD8Sn3P9wcXGPwAAwj69AwAAAAAAAAHLAQAAOgAAALJxnp1Aesw/7nC7e229xj8AAMI+zAMAAAAAAAABzAEAADoAAABCNO9TO8PMP8ZCA/oYtcY/AADCPswDAAAAAAAAAc0BAAA6AAAAolaDj/8GzT+iFEt4xKzGPwAAwj7cAwAAAAAAAAHOAQAAOgAAAP54F8vDSs0/fuaS9m+kxj8AAMI+3AMAAAAAAAABzwEAADoAAACOO2iBvpPNPzKKIvPGk8Y/AADDPuwDAAAAAAAAAdABAAA6AAAASJ51su/hzT/qLbLvHYPGPwCAwz7sAwAAAAAAAAHRAQAAOgAAAAQBg+MgMM4/otFB7HRyxj8AgMM++wMAAAAAAAAB0gEAADoAAADEY5AUUn7OP1Z10ejLYcY/AADEPvsDAAAAAAAAAdMBAAA6AAAAgMadRYPMzj8GGWHlIlHGPwAAxD4LBAAAAAAAAAHUAQAAOgAAAAyJ7vt9Fc8/4uqoY85Ixj8AAMQ+CwQAAAAAAAAB1QEAADoAAACcSz+yeF7PP7688OF5QMY/AADEPhoEAAAAAAAAAdYBAAA6AAAAzM0Wcwadzz+WjjhgJTjGPwAAxD4aBAAAAAAAAAHXAQAAOgAAAPpP7jOU288/lo44YCU4xj8AAMQ+KgQAAAAAAAAB2AEAADoAAAAtOcE3rA/QP5aOOGAlOMY/AADEPioEAAAAAAAAAdkBAAA6AAAAdZrpkik00D++vPDheUDGPwAAxD5NBAAAAAAAAAHaAQAAOgAAALv7Ee6mWNA/4uqoY85Ixj8AAMQ+TQQAAAAAAAAB2wEAADoAAAAarZiGv3/QPwYZYeUiUcY/AADGPk0EAAAAAAAAAdwBAAA6AAAAkK59XHOp0D8yRxlnd1nGPwAAxz5dBAAAAAAAAAHdAQAAOgAAAAWwYjIn09A/MkcZZ3dZxj8AgMg+XQQAAAAAAAAB3gEAADoAAABjYenKP/rQPzJHGWd3WcY/AIDJPl0EAAAAAAAAAd8BAAA6AAAAwRJwY1gh0T8yRxlnd1nGPwCAyT5dBAAAAAAAAAHgAQAAOgAAAAh0mL7VRdE/MkcZZ3dZxj8AAMo+bQQAAAAAAAAB4QEAADoAAABP1cAZU2rRPwYZYeUiUcY/AIDIPm0EAAAAAAAAAeIBAAA6AAAAxtal7waU0T8GGWHlIlHGPwAAyD58BAAAAAAAAAHjAQAAOgAAADvYisW6vdE/Bhlh5SJRxj8AAMk+fAQAAAAAAAAB5AEAADoAAADIKc7YCerRPwYZYeUiUcY/AIDJPowEAAAAAAAAAeUBAAA6AAAAVnsR7FgW0j8GGWHlIlHGPwAAyz6MBAAAAAAAAAHmAQAAOgAAAOLMVP+nQtI/Bhlh5SJRxj8AgMs+mwQAAAAAAAAB5wEAADoAAACIbvZPknHSPwYZYeUiUcY/AADNPpsEAAAAAAAAAegBAAA6AAAA/W/bJUab0j8GGWHlIlHGPwCAzT6rBAAAAAAAAAHpAQAAOgAAAFohYr5ewtI/MkcZZ3dZxj8AAM8+qwQAAAAAAAAB6gEAADoAAACLMizcQOTSPzJHGWd3WcY/AIDPPrsEAAAAAAAAAesBAAA6AAAA0ZNUN74I0z8yRxlnd1nGPwAA0T67BAAAAAAAAAHsAQAAOgAAABn1fJI7LdM/MkcZZ3dZxj8AgNE+ygQAAAAAAAAB7QEAADoAAAB3pgMrVFTTPwYZYeUiUcY/AIDRPsoEAAAAAAAAAe4BAAA6AAAABPhGPqOA0z++vPDheUDGPwAA0j7aBAAAAAAAAAHvAQAAOgAAAKiZ6I6Nr9M/cmCA3tAvxj8AANM+2gQAAAAAAAAB8AEAADoAAAA16yui3NvTPwbWV1nTFsY/AIDTPuoEAAAAAAAAAfEBAAA6AAAAq+wQeJAF1D+WSy/U1f3FPwCA0z7qBAAAAAAAAAHyAQAAOgAAACDu9U1EL9Q/KsEGT9jkxT8AANQ++QQAAAAAAAAB8wEAADoAAAB/n3zmXFbUP7o23snay8U/AADUPvkEAAAAAAAAAfQBAAA6AAAAl2DoxqN11D9OrLVE3bLFPwAA1D4JBQAAAAAAAAH1AQAAOgAAAMdxsuSFl9Q/uvPUPYuRxT8AANQ+CQUAAAAAAAAB9gEAADoAAADfMh7FzLbUPyY79DY5cMU/AADUPgkFAAAAAAAAAfcBAAA6AAAA9vOJpRPW1D+SghMw507FPwAA1D4oBQAAAAAAAAH4AQAAOgAAAD5VsgCR+tQ//skyKZUtxT8AANQ+KAUAAAAAAAAB+QEAADoAAABuZnwecxzVP0LjmaDuA8U/AIDSPigFAAAAAAAAAfoBAAA6AAAAtMekefBA1T+uKrmZnOLEPwAA0j4oBQAAAAAAAAH7AQAAOgAAAPwozdRtZdU/QqCQFJ/JxD8AANQ+RwUAAAAAAAAB/AEAADoAAABDivUv64nVP9IVaI+hsMQ/AADVPkcFAAAAAAAAAf0BAAA6AAAAW0thEDKp1T9iiz8KpJfEPwCA1D5HBQAAAAAAAAH+AQAAOgAAAFu8brPdxdU/Pl2HiE+PxD8AANQ+RwUAAAAAAAAB/wEAADoAAABcLXxWieLVP/YAF4WmfsQ/AADUPlcFAAAAAAAAAQACAAA6AAAAXZ6J+TT/1T/O0l4DUnbEPwAA1D5XBQAAAAAAAAEBAgAAOgAAADBv2iGqFtY/qqSmgf1txD8AgNI+ZwUAAAAAAAABAgIAADoAAAACQCtKHy7WP4Z27v+oZcQ/AADSPmcFAAAAAAAAAQMCAAA6AAAAvMAdNflC1j9iSDZ+VF3EPwAA0z6GBQAAAAAAAAEEAgAAOgAAAI6Rbl1uWtY/FuzFeqtMxD8AgNM+hgUAAAAAAAABBQIAADoAAABLEmFISG/WP/K9DflWRMQ/AADVPoYFAAAAAAAAAQYCAAA6AAAABZNTMyKE1j/Oj1V3AjzEPwCA1T6GBQAAAAAAAAEHAgAAOgAAAKjD5+BgltY/zo9VdwI8xD8AgNU+lQUAAAAAAAABCAIAADoAAABM9HuOn6jWP6phnfWtM8Q/AADWPpUFAAAAAAAAAQkCAAA6AAAA7iQQPN661j+qYZ31rTPEPwAA1j6lBQAAAAAAAAEKAgAAOgAAAJNVpOkczdY/qmGd9a0zxD8AANY+pQUAAAAAAAABCwIAADoAAAAH5nscJdrWP6phnfWtM8Q/AADWPrUFAAAAAAAAAQwCAAA6AAAAlMaxjMjp1j+qYZ31rTPEPwAA1j61BQAAAAAAAAENAgAAOgAAAAhXib/Q9tY/qmGd9a0zxD8AANY+tQUAAAAAAAABDgIAADoAAACUN78vdAbXP6phnfWtM8Q/AADWPsQFAAAAAAAAAQ8CAAA6AAAAIRj1nxcW1z+qYZ31rTPEPwAA1z7EBQAAAAAAAAEQAgAAOgAAAKz4KhC7Jdc/qmGd9a0zxD8AgNc+xAUAAAAAAAABEQIAADoAAABQKb+9+TfXP6phnfWtM8Q/AIDWPtQFAAAAAAAAARICAAA6AAAA3Qn1LZ1H1z+qYZ31rTPEPwAA1j7zBQAAAAAAAAETAgAAOgAAAGnqKp5AV9c/qmGd9a0zxD8AANU+8wUAAAAAAAABFAIAADoAAADzymAO5GbXP6phnfWtM8Q/AADUPvMFAAAAAAAAARUCAAA6AAAAals4Qexz1z+qYZ31rTPEPwAA1D7zBQAAAAAAAAEWAgAAOgAAAPQ7brGPg9c/zo9VdwI8xD8AANQ+AwYAAAAAAAABFwIAADoAAABrzEXkl5DXP/K9DflWRMQ/AADVPgMGAAAAAAAAARgCAAA6AAAA9Kx7VDug1z/yvQ35VkTEPwCA1T4SBgAAAAAAAAEZAgAAOgAAAIGNscTer9c/FuzFeqtMxD8AgNQ+EgYAAAAAAAABGgIAADoAAAD4HYn35rzXPxbsxXqrTMQ/AADUPiIGAAAAAAAAARsCAAA6AAAAgv6+Z4rM1z8+Gn78/1TEPwAA0z4iBgAAAAAAAAEcAgAAOgAAACYvUxXJ3tc/Php+/P9UxD8AANI+MgYAAAAAAAABHQIAADoAAADJX+fCB/HXPz4afvz/VMQ/AADSPjIGAAAAAAAAAR4CAAA6AAAAg+DZreEF2D8+Gn78/1TEPwAA0j5BBgAAAAAAAAEfAgAAOgAAAFexKtZWHdg/Php+/P9UxD8AgNA+QQYAAAAAAAABIAIAADoAAABB0tk7ZzfYP2JINn5UXcQ/AADQPlEGAAAAAAAAASECAAA6AAAAKvOIoXdR2D+qpKaB/W3EPwAAzz5RBgAAAAAAAAEiAgAAOgAAACpklkQjbtg/9gAXhaZ+xD8AAM4+YQYAAAAAAAABIwIAADoAAAAr1aPnzorYP2KLPwqkl8Q/AADNPmEGAAAAAAAAASQCAAA6AAAARJYPyBWq2D/2QyAR9rjEPwAAzD5wBgAAAAAAAAElAgAAOgAAAEUHHWvBxtg/ivwAGEjaxD8AAMw+cAYAAAAAAAABJgIAADoAAABGeCoObePYPx614R6a+8Q/AADMPoAGAAAAAAAAAScCAAA6AAAASOk3sRgA2T+ubcIl7BzFPwCAyj6ABgAAAAAAAAEoAgAAOgAAAEdaRVTEHNk/SiajLD4+xT8AAMo+jwYAAAAAAAABKQIAADoAAABgG7E0CzzZP9regzOQX8U/AADBPo8GAAAAAAAAASoCAAA6AAAAYYy+17ZY2T9ul2Q64oDFPwAAvT6fBgAAAAAAAAErAgAAOgAAAGP9y3piddk/AlBFQTSixT8AALI+nwYAAAAAAAABLAIAADoAAAB5vjdbqZTZP3LabcYxu8U/AACtPp8GAAAAAAAAAS0CAAA6AAAAqc8BeYu22T/iZJZLL9TFPwAAmj6vBgAAAAAAAAEuAgAAOgAAANngy5Zt2Nk/ch13UoH1xT8AAJI+rwYAAAAAAAABLwIAADoAAAAJ8pW0T/rZP96nn9d+DsY/AAA4Ps4GAAAAAAAAATACAAA6AAAAOQNg0jEc2j8qBBDbJx/GPwAACD7OBgAAAAAAAAExAgAAOgAAADt0bXXdONo/cmCA3tAvxj8AANo97QYAAAAAAAABMgIAADoAAADY/rBQFp/ZP2RPNtQr1eU/AAArPgAAAAAAAAAAATMCAAA6AAAAqV701d+Z2T/sWqT0QNflPwAAaj4PAAAAAAAAAAE0AgAAOgAAAJEOlphEl9k/7Fqk9EDX5T8AAHk+DwAAAAAAAAABNQIAADoAAACpXvTV35nZP9pDyLMW0+U/AICBPg8AAAAAAAAAATYCAAA6AAAAwK5SE3uc2T/aQ8izFtPlPwAAhj4fAAAAAAAAAAE3AgAAOgAAANj+sFAWn9k/UjhakwHR5T8AAIc+HwAAAAAAAAABOAIAADoAAADvTg+OsaHZP8gs7HLszuU/AICQPh8AAAAAAAAAATkCAAA6AAAABp9ty0yk2T+2FRAywsrlPwCAlD4fAAAAAAAAAAE6AgAAOgAAAB7vywjoptk/ov4z8ZfG5T8AAKM+LwAAAAAAAAABOwIAADoAAAA0PypGg6nZP47nV7BtwuU/AICpPi8AAAAAAAAAATwCAAA6AAAAS4+Igx6s2T980HtvQ77lPwCAtz4+AAAAAAAAAAE9AgAAOgAAAHsvRf5Usdk/9MQNTy685T8AAL4+PgAAAAAAAAABPgIAADoAAACpzwF5i7bZP2q5ny4ZuuU/AIDIPj4AAAAAAAAAAT8CAAA6AAAA2W++88G72T/grTEOBLjlPwAAzT5OAAAAAAAAAAFAAgAAOgAAAAcQe274wNk/WKLD7e615T8AANg+TgAAAAAAAAABQQIAADoAAAB7oFKhAM7ZP1iiw+3uteU/AIDnPl0AAAAAAAAAAUICAAA6AAAAB4GIEaTd2T9YosPt7rXlPwAA7z5dAAAAAAAAAAFDAgAAOgAAAK2xHL/i79k/4K0xDgS45T8AAPU+fQAAAAAAAAABRAIAADoAAABnMg+qvATaP2q5ny4ZuuU/AAD3Pn0AAAAAAAAAAUUCAAA6AAAAOQNg0jEc2j/0xA1PLrzlPwAA/T6MAAAAAAAAAAFGAgAAOgAAAAnUsPqmM9o/fNB7b0O+5T8AAAA/nAAAAAAAAAABRwIAADoAAADdpAEjHEvaP47nV7BtwuU/AEACP5wAAAAAAAAAAUgCAAA6AAAA3RUPxsdn2j+i/jPxl8blPwBAAz+cAAAAAAAAAAFJAgAAOgAAALHmX+48f9o/KgqiEa3I5T8AQAQ/uwAAAAAAAAABSgIAADoAAACZBw9UTZnaP7YVEDLCyuU/AMAEP7sAAAAAAAAAAUsCAAA6AAAAgyi+uV2z2j8+IX5S18zlPwAABj+7AAAAAAAAAAFMAgAAOgAAAJvpKZqk0to/UjhakwHR5T8AgAY/uwAAAAAAAAABTQIAADoAAACzqpV66/HaP9pDyLMW0+U/AAAIP8sAAAAAAAAAAU4CAAA6AAAA+Qu+1WgW2z9kTzbUK9XlPwCACD/LAAAAAAAAAAFPAgAAOgAAAIddAem3Qts/7Fqk9EDX5T8AgAo/2gAAAAAAAAABUAIAADoAAAD9Xua+a2zbP3ZmEhVW2eU/AEALP9oAAAAAAAAAAVECAAA6AAAAibAp0rqY2z92ZhIVVtnlPwDACz/qAAAAAAAAAAFSAgAAOgAAAP+xDqhuwts/dmYSFVbZ5T8AAAw/6gAAAAAAAAABUwIAADoAAACNA1K7ve7bP3ZmEhVW2eU/AIAMP/oAAAAAAAAAAVQCAAA6AAAA67TYU9YV3D92ZhIVVtnlPwDADD/6AAAAAAAAAAFVAgAAOgAAAGG2vSmKP9w/7Fqk9EDX5T8AgA0/+gAAAAAAAAABVgIAADoAAADvBwE92WvcP+xapPRA1+U/AMANPxkBAAAAAAAAAVcCAAA6AAAAkamijcOa3D9kTzbUK9XlPwDADT8ZAQAAAAAAAAFYAgAAOgAAAE+bohtJzNw/2kPIsxbT5T8AAA4/GQEAAAAAAAABWQIAADoAAAAh3QDnaQDdP1I4WpMB0eU/AAAOPxkBAAAAAAAAAVoCAAA6AAAA284Ade8x3T9SOFqTAdHlPwAADj8pAQAAAAAAAAFbAgAAOgAAAIFwosXZYN0/yCzscuzO5T8AAA4/KQEAAAAAAAABXAIAADoAAAAnEkQWxI/dP8gs7HLszuU/AAAOPzgBAAAAAAAAAV0CAAA6AAAAmxMp7He53T/ILOxy7M7lPwAADj84AQAAAAAAAAFeAgAAOgAAACllbP/G5d0/PiF+UtfM5T8AAA4/SAEAAAAAAAABXwIAADoAAADNBg5QsRTeP7YVEDLCyuU/AEANP0gBAAAAAAAAAWACAAA6AAAAh/gN3jZG3j+2FRAywsrlPwAADT9XAQAAAAAAAAFhAgAAOgAAAEPqDWy8d94/thUQMsLK5T8AgA0/VwEAAAAAAAABYgIAADoAAAAB3A36QaneP7YVEDLCyuU/AMANP2cBAAAAAAAAAWMCAAA6AAAAo32vSizY3j+2FRAywsrlPwBADT93AQAAAAAAAAFkAgAAOgAAABl/lCDgAd8/PiF+UtfM5T8AAA0/hgEAAAAAAAABZQIAADoAAACRgHn2kyvfP8gs7HLszuU/AAANP4YBAAAAAAAAAWYCAAA6AAAA7TEAj6xS3z/aQ8izFtPlPwAADT+GAQAAAAAAAAFnAgAAOgAAAGMz5WRgfN8/7Fqk9EDX5T8AAA0/hgEAAAAAAAABaAIAADoAAAAH1Ya1SqvfPwBygDVr2+U/AAANP5YBAAAAAAAAAWkCAAA6AAAArXYoBjXa3z8SiVx2ld/lPwBADD+WAQAAAAAAAAFqAgAAOgAAACgMZauPBOA/JKA4t7/j5T8AAAw/pgEAAAAAAAABawIAADoAAAD63LXTBBzgPza3FPjp5+U/AAAMP6YBAAAAAAAAAWwCAAA6AAAAwIVXXSwy4D9IzvA4FOzlPwAADD+1AQAAAAAAAAFtAgAAOgAAAHsGSkgGR+A/XOXMeT7w5T8AAAw/tQEAAAAAAAABbgIAADoAAAA2hzwz4FvgP/gHF9t99uU/AAAMP8UBAAAAAAAAAW8CAAA6AAAA8QcvHrpw4D+SKmE8vfzlPwCADD/FAQAAAAAAAAFwAgAAOgAAALew0KfhhuA/Lk2rnfwC5j8AwAw/1AEAAAAAAAABcQIAADoAAAB/WXIxCZ3gP8pv9f47CeY/AIANP9QBAAAAAAAAAXICAAA6AAAAXFJy+Mu14D9mkj9gew/mPwDADT/kAQAAAAAAAAFzAgAAOgAAADlLcr+OzuA/ArWJwboV5j8AQA0/5AEAAAAAAAABdAIAADoAAAAXRHKGUefgP57X0yL6G+Y/AAANP/QBAAAAAAAAAXUCAAA6AAAA9jxyTRQA4T+w7q9jJCDmPwAADT/0AQAAAAAAAAF2AgAAOgAAANQ1chTXGOE/TBH6xGMm5j8AAA0/9AEAAAAAAAABdwIAADoAAACb3hOe/i7hP+YzRCajLOY/AIANPwgCAAAAAAAAAXgCAAA6AAAAbK9kxnNG4T+CVo6H4jLmPwDADT8IAgAAAAAAAAF5AgAAOgAAAFbQEyyEYOE/HnnY6CE55j8AwA0/CAIAAAAAAAABegIAADoAAABKGXIw4nvhPzCQtClMPeY/AAAOPxgCAAAAAAAAAXsCAAA6AAAAQGLQNECX4T9Ep5BqdkHmPwAADj8YAgAAAAAAAAF8AgAAOgAAACqDf5pQseE/Vr5sq6BF5j8AAA4/GAIAAAAAAAABfQIAADoAAAATpC4AYcvhP97J2su1R+Y/AEANPycCAAAAAAAAAX4CAAA6AAAA8ZwuxyPk4T9o1UjsyknmPwAADT8nAgAAAAAAAAF/AgAAOgAAANCVLo7m/OE/euwkLfVN5j8AAA4/NwIAAAAAAAABgAIAADoAAADRBjwxkhniP4wDAW4fUuY/AIAOPzcCAAAAAAAAAYECAAA6AAAAxU+aNfA04j8WD2+ONFTmPwDADj9GAgAAAAAAAAGCAgAAOgAAAMbAp9ibUeI/KCZLz15Y5j8AAA8/RgIAAAAAAAABgwIAADoAAADHMbV7R27iP7Ixue9zWuY/AMANP1YCAAAAAAAAAYQCAAA6AAAAvHoTgKWJ4j/ESJUwnl7mPwBADT9WAgAAAAAAAAGFAgAAOgAAAKabwuW1o+I/TlQDUbNg5j8AgA0/ZgIAAAAAAAABhgIAADoAAACOvHFLxr3iP9ZfcXHIYuY/AMANP2YCAAAAAAAAAYcCAAA6AAAAjy1/7nHa4j/qdk2y8mbmPwAADz9mAgAAAAAAAAGIAgAAOgAAAJzGOzBr+OI/dIK70gdp5j8AgA8/dQIAAAAAAAABiQIAADoAAACpX/hxZBbjP4aZlxMybeY/AAARP3UCAAAAAAAAAYoCAAA6AAAAwSBkUqs14z8QpQU0R2/mPwCAET+FAgAAAAAAAAGLAgAAOgAAALdpwlYJUeM/mLBzVFxx5j8AwBE/hQIAAAAAAAABjAIAADoAAAC42s/5tG3jPyK84XRxc+Y/AAASP5UCAAAAAAAAAY0CAAA6AAAAuEvdnGCK4z+sx0+VhnXmPwCAEj+VAgAAAAAAAAGOAgAAOgAAAMXkmd5ZqOM/rMdPlYZ15j8AwBI/pAIAAAAAAAABjwIAADoAAADdpQW/oMfjPzTTvbWbd+Y/AMASP6QCAAAAAAAAAZACAAA6AAAAAY8gPjXo4z800721m3fmPwAAEz/DAgAAAAAAAAGRAgAAOgAAAA4o3X8uBuQ/rMdPlYZ15j8AgBM/wwIAAAAAAAABkgIAADoAAAAPmeoi2iLkPzTTvbWbd+Y/AMATP8MCAAAAAAAAAZMCAAA6AAAABOJIJzg+5D800721m3fmPwDAEz/DAgAAAAAAAAGUAgAAOgAAABF7BWkxXOQ/NNO9tZt35j8AABQ/0wIAAAAAAAABlQIAADoAAAApPHFJeHvkP6zHT5WGdeY/AAAUP9MCAAAAAAAAAZYCAAA6AAAAQv3cKb+a5D+sx0+VhnXmPwAAFD/yAgAAAAAAAAGXAgAAOgAAAJOGtCOKwOQ/mLBzVFxx5j8AABU/8gIAAAAAAAABmAIAADoAAAC4b8+iHuHkP5iwc1RcceY/AIAVP/ICAAAAAAAAAZkCAAA6AAAA0DA7g2UA5T+GmZcTMm3mPwBAFj/yAgAAAAAAAAGaAgAAOgAAAOjxpmOsH+U//o0p8xxr5j8AwBY/AgMAAAAAAAABmwIAADoAAAAAsxJE8z7lP2Jr35HdZOY/AEAWPwIDAAAAAAAAAZwCAAA6AAAAJJwtw4df5T9OVANRs2DmPwAAFj8SAwAAAAAAAAGdAgAAOgAAAF7Vpn+3guU/sjG573Na5j8AgBU/EgMAAAAAAAABngIAADoAAACDvsH+S6PlPxYPb440VOY/AAAVPyEDAAAAAAAAAZ8CAAA6AAAAnH8t35LC5T967CQt9U3mPwCAFD8hAwAAAAAAAAGgAgAAOgAAAKgY6iCM4OU/aNVI7MpJ5j8AABQ/MQMAAAAAAAABoQIAADoAAAC0saZihf7lP97J2su1R+Y/AIAUPzEDAAAAAAAAAaICAAA6AAAAwUpjpH4c5j/Msv6Ki0PmPwDAFD9AAwAAAAAAAAGjAgAAOgAAAM7jH+Z3OuY/MJC0KUw95j8AQBQ/QAMAAAAAAAABpAIAADoAAADafNwncVjmPx552OghOeY/AAAUP1ADAAAAAAAAAaUCAAA6AAAA0MU6LM9z5j8MYvyn9zTmPwAAFD9QAwAAAAAAAAGmAgAAOgAAAMQOmTAtj+Y/glaOh+Iy5j8AABQ/UAMAAAAAAAABpwIAADoAAACuL0iWPanmP3A/ska4LuY/AAAUP2ADAAAAAAAAAagCAAA6AAAAmFD3+03D5j/mM0QmoyzmPwAAFD9gAwAAAAAAAAGpAgAAOgAAAI2ZVQCs3uY/XijWBY4q5j8AQBM/bwMAAAAAAAABqgIAADoAAACOCmOjV/vmP9QcaOV4KOY/AAATP28DAAAAAAAAAasCAAA6AAAAj3twRgMY5z/CBYykTiTmPwCAEj9/AwAAAAAAAAGsAgAAOgAAAITEzkphM+c/sO6vYyQg5j8AABI/fwMAAAAAAAABrQIAADoAAABu5X2wcU3nP57X0yL6G+Y/AAASP48DAAAAAAAAAa4CAAA6AAAAVwYtFoJn5z8UzGUC5RnmPwAAEj+PAwAAAAAAAAGvAgAAOgAAAEEn3HuSgec/isD34c8X5j8AABM/rgMAAAAAAAABsAIAADoAAABCmOkePp7nPwK1icG6FeY/AIATP64DAAAAAAAAAbECAAA6AAAATzGmYDe85z94qRuhpRPmPwDAEz+uAwAAAAAAAAGyAgAAOgAAAGbyEUF+2+c/7p2tgJAR5j8AABQ/rgMAAAAAAAABswIAADoAAABnYx/kKfjnP2aSP2B7D+Y/AAAUP70DAAAAAAAAAbQCAAA6AAAAXax96IcT6D9Ue2MfUQvmPwAAFD+9AwAAAAAAAAG1AgAAOgAAAEfNLE6YLeg/ym/1/jsJ5j8AABQ/zQMAAAAAAAABtgIAADoAAAA7FotS9kjoP7hYGb4RBeY/AAAUP80DAAAAAAAAAbcCAAA6AAAAVNf2Mj1o6D8uTaud/ALmPwBAEj/dAwAAAAAAAAG4AgAAOgAAAHjAEbLRiOg/HDbPXNL+5T8AgBE/3QMAAAAAAAABuQIAADoAAACcqSwxZqnoPwof8xuo+uU/AIAPP+wDAAAAAAAAAboCAAA6AAAAqELpcl/H6D/4BxfbffblPwCADj/sAwAAAAAAAAG7AgAAOgAAAKiz9hUL5Og/XOXMeT7w5T8AAA4/7AMAAAAAAAABvAIAADoAAACpJAS5tgDpP8DCghj/6eU/AAAOP/wDAAAAAAAAAb0CAAA6AAAAtr3A+q8e6T8koDi3v+PlPwAADj/8AwAAAAAAAAG+AgAAOgAAAM9+LNv2Pek/iH3uVYDd5T8AAA4/EAQAAAAAAAABvwIAADoAAADzZ0dai17pP2RPNtQr1eU/AEANPxAEAAAAAAAAAcACAAA6AAAACymzOtJ96T/ILOxy7M7lPwAADT8fBAAAAAAAAAHBAgAAOgAAAAyawN19muk/KgqiEa3I5T8AgA4/HwQAAAAAAAABwgIAADoAAAANC86AKbfpP47nV7BtwuU/AEAPPy8EAAAAAAAAAcMCAAA6AAAAAlQshYfS6T/0xA1PLrzlPwDADz8vBAAAAAAAAAHEAgAAOgAAAA7t6MaA8Ok/WKLD7e615T8AABA/PgQAAAAAAAABxQIAADoAAAAPXvZpLA3qP7x/eYyvr+U/AEAPPz4EAAAAAAAAAcYCAAA6AAAAEM8DDdgp6j8gXS8rcKnlPwAADz9OBAAAAAAAAAHHAgAAOgAAAPrvsnLoQ+o/hDrlyTCj5T8AAA8/TgQAAAAAAAAByAIAADoAAADX6LI5q1zqP+gXm2jxnOU/AAAPP14EAAAAAAAAAckCAAA6AAAAk2mlJIVx6j9O9VAHspblPwAAED9eBAAAAAAAAAHKAgAAOgAAAE7qlw9fhuo/stIGpnKQ5T8AgBA/bQQAAAAAAAABywIAADoAAADxGiy9nZjqP4ykTiQeiOU/AMAQP20EAAAAAAAAAcwCAAA6AAAAfPthLUGo6j9odpaiyX/lPwAAET99BAAAAAAAAAHNAgAAOgAAAAncl53kt+o/QkjeIHV35T8AABE/fQQAAAAAAAABzgIAADoAAACVvM0NiMfqPx4aJp8gb+U/AAARP40EAAAAAAAAAc8CAAA6AAAAIZ0DfivX6j+C99s94WjlPwCAET+NBAAAAAAAAAHQAgAAOgAAAK19Oe7O5uo/5tSR3KFi5T8AwBE/nAQAAAAAAAAB0QIAADoAAAA6Xm9ecvbqP0yyR3tiXOU/AEAQP5wEAAAAAAAAAdICAAA6AAAAuhb2L8gE6z+wj/0ZI1blPwCADz+sBAAAAAAAAAHTAgAAOgAAAC+nzWLQEes/nHgh2fhR5T8AgA4/rAQAAAAAAAAB1AIAADoAAACM50ZYPRzrP4phRZjOTeU/AAAOP7sEAAAAAAAAAdUCAAA6AAAA6ifATaom6z8CVtd3uUvlPwBAED+7BAAAAAAAAAHWAgAAOgAAADtAiqTJL+s/eEppV6RJ5T8AABE/ywQAAAAAAAAB1wIAADoAAACMWFT76DjrP+4++zaPR+U/AEARP8sEAAAAAAAAAdgCAAA6AAAAyCDAFG0/6z/uPvs2j0flPwAAET/bBAAAAAAAAAHZAgAAOgAAAAPpKy7xRes/7j77No9H5T8AgBE/2wQAAAAAAAAB2gIAADoAAAAlYTkK2knrP2YzjRZ6ReU/AMARP9sEAAAAAAAAAdsCAAA6AAAASNlG5sJN6z/cJx/2ZEPlPwDAET/bBAAAAAAAAAHcAgAAOgAAAGxRVMKrUes/3Ccf9mRD5T8AABI/+gQAAAAAAAAB3QIAADoAAACPyWGelFXrP9wnH/ZkQ+U/AAASP/oEAAAAAAAAAd4CAAA6AAAAsUFven1Z6z/cJx/2ZEPlPwAAEj/6BAAAAAAAAAHfAgAAOgAAANS5fFZmXes/3Ccf9mRD5T8AwBA/+gQAAAAAAAAB4AIAADoAAADsCduTAWDrP1QcsdVPQeU/AEAQPwoFAAAAAAAAAeECAAA6AAAAAlo50Zxi6z/KEEO1Oj/lPwAAED8KBQAAAAAAAAHiAgAAOgAAABqqlw44Zes/yhBDtTo/5T8AABA/CgUAAAAAAAAB4wIAADoAAAAx+vVL02frP8oQQ7U6P+U/AMANPxkFAAAAAAAAAeQCAAA6AAAAPSKl6iBp6z9ABdWUJT3lPwDADD8ZBQAAAAAAAAHlAgAAOgAAAFRyAyi8a+s/QAXVlCU95T8AgAo/KQUAAAAAAAAB5gIAADoAAABtwmFlV27rP0AF1ZQlPeU/AIAJPykFAAAAAAAAAecCAAA6AAAAeOoQBKVv6z+4+WZ0EDvlPwBABT8pBQAAAAAAAAHoAgAAOgAAAHjqEASlb+s/uPlmdBA75T8AQAM/OAUAAAAAAAAB6QIAADoAAAB46hAEpW/rP7j5ZnQQO+U/AIDtPjgFAAAAAAAAAeoCAAA6AAAAbcJhZVdu6z9ABdWUJT3lPwAA4j5IBQAAAAAAAAHrAgAAOgAAAFRyAyi8a+s/yhBDtTo/5T8AAFM+SAUAAAAAAAAB7AIAADoAAAAaqpcOOGXrP8oQQ7U6P+U/AADOPWcFAAAAAAAAAe0CAAA6AAAAyZHNtxhc6z/cJx/2ZEPlPwAAID2WBQAAAAAAAAHuAgAAOgAAAPdIjOU+IOQ/MFf0jpZP4z8AAAI+AAAAAAAAAAAB7wIAADoAAADg+C2oox3kPwwpPA1CR+M/AAAyPg8AAAAAAAAAAfACAAA6AAAA1NB+CVYc5D/6EWDMF0PjPwAAPD4PAAAAAAAAAAHxAgAAOgAAALyAIMy6GeQ/5vqDi+0+4z8AAEQ+DwAAAAAAAAAB8gIAADoAAACxWHEtbRjkP+b6g4vtPuM/AABxPh8AAAAAAAAAAfMCAAA6AAAApjDCjh8X5D/m+oOL7T7jPwAAgj4fAAAAAAAAAAH0AgAAOgAAAJoIE/DRFeQ/Xu8Va9g84z8AAJQ+HwAAAAAAAAAB9QIAADoAAACP4GNRhBTkP9Tjp0rDOuM/AICbPh8AAAAAAAAAAfYCAAA6AAAAd5AFFOkR5D/CzMsJmTbjPwAAoz4vAAAAAAAAAAH3AgAAOgAAAF9Ap9ZND+Q/sLXvyG4y4z8AAKY+LwAAAAAAAAAB+AIAADoAAABI8EiZsgzkPxSTpWcvLOM/AICnPj4AAAAAAAAAAfkCAAA6AAAAMqDqWxcK5D94cFsG8CXjPwAAqD4+AAAAAAAAAAH6AgAAOgAAABpQjB58B+Q/3E0RpbAf4z8AAKk+XQAAAAAAAAAB+wIAADoAAAD2135CkwPkP7gfWSNcF+M/AICpPl0AAAAAAAAAAfwCAAA6AAAA019xZqr/4z+S8aChBw/jPwCAqD5sAAAAAAAAAAH9AgAAOgAAALDnY4rB++M/bsPoH7MG4z8AAKg+bAAAAAAAAAAB/gIAADoAAACCR6cPi/bjP8CJwn1J/OI/AACnPnwAAAAAAAAAAf8CAAA6AAAAUqfqlFTx4z8SUJzb3/HiPwAApj58AAAAAAAAAAEAAwAAOgAAABnffnvQ6uM/7CHkWYvp4j8AAKc+jAAAAAAAAAABAQMAADoAAADqPsIAmuXjP8jzK9g24eI/AICnPowAAAAAAAAAAQIDAAA6AAAAo06nSMjd4z8s0eF299riPwCApj6bAAAAAAAAAAEDAwAAOgAAAF5ejJD21eM/kK6XFbjU4j8AAKY+mwAAAAAAAAABBAMAADoAAAAYbnHYJM7jP36Xu9SN0OI/AACmPpsAAAAAAAAAAQUDAAA6AAAA0X1WIFPG4z9ugN+TY8ziPwAApj6rAAAAAAAAAAEGAwAAOgAAAIBljMkzveM/WmkDUznI4j8AAKY+uwAAAAAAAAABBwMAADoAAAAtTcJyFLTjP7xGufH5weI/AACmPrsAAAAAAAAAAQgDAAA6AAAA0AxJfaep4z8gJG+QurviPwCApD7KAAAAAAAAAAEJAwAAOgAAAGekIOnsneM/hAElL3u14j8AAKQ+ygAAAAAAAAABCgMAADoAAADzE0m25JDjP+je2s07r+I/AAClPtoAAAAAAAAAAQsDAAA6AAAAf4Nxg9yD4z/Wx/6MEaviPwCApT7aAAAAAAAAAAEMAwAAOgAAAP7K6rGGdeM/OqW0K9Kk4j8AgKU+6QAAAAAAAAABDQMAADoAAAB+EmTgMGfjP56CasqSnuI/AACmPukAAAAAAAAAAQ4DAAA6AAAA/lndDttY4z+Ma46JaJriPwCApD75AAAAAAAAAAEPAwAAOgAAAHuhVj2FSuM/BGAgaVOY4j8AAKQ++QAAAAAAAAABEAMAADoAAAD86M9rLzzjPwRgIGlTmOI/AAClPgkBAAAAAAAAAREDAAA6AAAAejBJmtkt4z8EYCBpU5jiPwCApT4JAQAAAAAAAAESAwAAOgAAAPp3wsiDH+M/jGuOiWia4j8AAKk+GAEAAAAAAAABEwMAADoAAAB7vzv3LRHjPxZ3/Kl9nOI/AICqPhgBAAAAAAAAARQDAAA6AAAA+Qa1JdgC4z8ojtjqp6DiPwCAqz4oAQAAAAAAAAEVAwAAOgAAAHlOLlSC9OI/splGC72i4j8AAKw+KAEAAAAAAAABFgMAADoAAAAFvlYheufiPzqltCvSpOI/AICqPjgBAAAAAAAAARcDAAA6AAAAhAXQTyTZ4j/EsCJM56biPwAAqj44AQAAAAAAAAEYAwAAOgAAAARNSX7OyuI/TryQbPyo4j8AAKk+OAEAAAAAAAABGQMAADoAAACDlMKseLziP9bH/owRq+I/AACoPkcBAAAAAAAAARoDAAA6AAAA97OMPNWs4j9g02ytJq3iPwAAqD5HAQAAAAAAAAEbAwAAOgAAAGrTVswxneI/6N7azTuv4j8AAKg+VwEAAAAAAAABHAMAADoAAADUynG9QIziP3LqSO5QseI/AACoPlcBAAAAAAAAAR0DAAA6AAAAPMKMrk974j+EASUve7XiPwAAqD52AQAAAAAAAAEeAwAAOgAAALwJBt35bOI/lhgBcKW54j8AgK4+dgEAAAAAAAABHwMAADoAAAA7UX8LpF7iPzI7S9Hkv+I/AICxPnYBAAAAAAAAASADAAA6AAAAxsCn2JtR4j/SXZUyJMbiPwCAuD52AQAAAAAAAAEhAwAAOgAAAFIw0KWTROI/9otNtHjO4j8AALw+hgEAAAAAAAABIgMAADoAAADbn/hyizfiPxq6BTbN1uI/AIC+PoYBAAAAAAAAASMDAAA6AAAAZw8hQIMq4j8+6L23Id/iPwCAvz6VAQAAAAAAAAEkAwAAOgAAAOdWmm4tHOI/ZBZ2OXbn4j8AgL4+lQEAAAAAAAABJQMAADoAAABmnhOd1w3iP4hELrvK7+I/AAC+PqUBAAAAAAAAASYDAAA6AAAA0JUujub84T8kZ3gcCvbiPwAAvj6lAQAAAAAAAAEnAwAAOgAAAEK1+B1D7eE/wInCfUn84j8AAL4+tQEAAAAAAAABKAMAADoAAAC31MKtn93hP1ysDN+IAuM/AAC+PrUBAAAAAAAAASkDAAA6AAAAK/SMPfzN4T/2zlZAyAjjPwAAvj7EAQAAAAAAAAEqAwAAOgAAAJ8TV81YvuE/HP0OwhwR4z8AAMA+xAEAAAAAAAABKwMAADoAAAASMyFdta7hP0Arx0NxGeM/AADBPtQBAAAAAAAAASwDAAA6AAAAknqai1+g4T9mWX/FxSHjPwAAxz7UAQAAAAAAAAEtAwAAOgAAABHCE7oJkuE/FJOlZy8s4z8AAMo+4wEAAAAAAAABLgMAADoAAACRCY3os4PhP8LMywmZNuM/AIDOPuMBAAAAAAAAAS8DAAA6AAAAEVEGF1514T9wBvKrAkHjPwCA0D7zAQAAAAAAAAEwAwAAOgAAAKbo3YKjaeE/HkAYTmxL4z8AANU+8wEAAAAAAAABMQMAADoAAABJqGSNNl/hP8x5PvDVVeM/AIDWPgMCAAAAAAAAATIDAAA6AAAA7Gfrl8lU4T/0p/ZxKl7jPwCA1z4DAgAAAAAAAAEzAwAAOgAAAJxPIUGqS+E/ouEcFJRo4z8AANg+EgIAAAAAAAABNAMAADoAAABJN1fqikLhP1AbQ7b9cuM/AIDWPhICAAAAAAAAATUDAAA6AAAA+B6Nk2s54T/+VGlYZ33jPwAA1j4iAgAAAAAAAAE2AwAAOgAAAKUGwzxMMOE/rI6P+tCH4z8AANY+IgIAAAAAAAABNwMAADoAAABU7vjlLCfhP1rItZw6kuM/AADWPiICAAAAAAAAATgDAAA6AAAAAtYujw0e4T8IAtw+pJzjPwAA1j4yAgAAAAAAAAE5AwAAOgAAALC9ZDjuFOE/PkdwASOp4z8AANY+MgIAAAAAAAABOgMAADoAAABepZrhzgvhP+6AlqOMs+M/AADWPkECAAAAAAAAATsDAAA6AAAADY3Qiq8C4T+curxF9r3jPwAA1j5BAgAAAAAAAAE8AwAAOgAAAMectdLd+uA/SvTi51/I4z8AANc+UQIAAAAAAAABPQMAADoAAACBrJoaDPPgP/gtCYrJ0uM/AIDXPlECAAAAAAAAAT4DAAA6AAAAL5TQw+zp4D8uc51MSN/jPwAA2T5gAgAAAAAAAAE/AwAAOgAAAPTLZKpo4+A/ZrgxD8fr4z8AgNk+YAIAAAAAAAABQAMAADoAAADGK6gvMt7gPygJNPJa+uM/AADcPnACAAAAAAAAAUEDAAA6AAAAlovrtPvY4D/oWTbV7gjkPwAA3T5wAgAAAAAAAAFCAwAAOgAAAHQT3tgS1eA/Mram2JcZ5D8AgN4+gAIAAAAAAAABQwMAADoAAABRm9D8KdHgPwYehfxVLOQ/AIDfPoACAAAAAAAAAUQDAAA6AAAAOUtyv47O4D9ikdFAKUHkPwAA4T6PAgAAAAAAAAFFAwAAOgAAACL7E4Lzy+A/vgQehfxV5D8AgOE+jwIAAAAAAAABRgMAADoAAAAi+xOC88vgPxp4asnPauQ/AADlPq8CAAAAAAAAAUcDAAA6AAAALiPDIEHN4D/u30jtjX3kPwCA5j6vAgAAAAAAAAFIAwAAOgAAADlLcr+OzuA/wEcnEUyQ5D8AgOg+rwIAAAAAAAABSQMAADoAAABRm9D8KdHgPwyklxT1oOQ/AIDpPq8CAAAAAAAAAUoDAAA6AAAAdBPe2BLV4D/eC3Y4s7PkPwCA6T6+AgAAAAAAAAFLAwAAOgAAAJaL67T72OA/KGjmO1zE5D8AAOo+vgIAAAAAAAABTAMAADoAAADGK6gvMt7gP/zPxF8a1+Q/AADqPr4CAAAAAAAAAU0DAAA6AAAAAfQTSbbk4D9GLDVjw+fkPwAA6j7dAgAAAAAAAAFOAwAAOgAAADq8f2I66+A/joilZmz45D8AAO0+3QIAAAAAAAABTwMAADoAAACN1Em5WfTgP9jkFWoVCeU/AIDuPu0CAAAAAAAAAVADAAA6AAAA3uwTEHn94D8iQYZtvhnlPwCA8T7tAgAAAAAAAAFRAwAAOgAAADstjQXmB+E/bJ32cGcq5T8AAPM+7QIAAAAAAAABUgMAADoAAACYbQb7UhLhPy7u+FP7OOU/AAD2Pu0CAAAAAAAAAVMDAAA6AAAAGiaNzKgg4T8CVtd3uUvlPwAA9z79AgAAAAAAAAFUAwAAOgAAAJveE57+LuE/1L21m3de5T8AgPc+/QIAAAAAAAABVQMAADoAAAAbl5pvVD3hPx4aJp8gb+U/AAD4PgwDAAAAAAAAAVYDAAA6AAAAjydyolxK4T/eaiiCtH3lPwAA+j4MAwAAAAAAAAFXAwAAOgAAABwIqBIAWuE/oLsqZUiM5T8AAPs+HAMAAAAAAAABWAMAADoAAACm6N2Co2nhP2AMLUjcmuU/AAD+PhwDAAAAAAAAAVkDAAA6AAAAP/HCkZR64T+YUcEKW6flPwAA/z4sAwAAAAAAAAFaAwAAOgAAAOMhVz/TjOE/zpZVzdmz5T8AAAI/LAMAAAAAAAABWwMAADoAAACSepqLX6DhP3zQe29DvuU/AAADPzsDAAAAAAAAAVwDAAA6AAAATPuMdjm14T8qCqIRrcjlPwDAAz87AwAAAAAAAAFdAwAAOgAAABOkLgBhy+E/UjhakwHR5T8AAAQ/SwMAAAAAAAABXgMAADoAAADD/HFM7d7hP3ZmEhVW2eU/AIAEP0sDAAAAAAAAAV8DAAA6AAAAclW1mHny4T8SiVx2ld/lPwDABD9aAwAAAAAAAAFgAwAAOgAAABWGSUa4BOI/rqum19Tl5T8AQAQ/WgMAAAAAAAABYQMAADoAAADD3oySRBjiP0jO8DgU7OU/AAAEP2oDAAAAAAAAAWIDAAA6AAAAczfQ3tAr4j9c5cx5PvDlPwAABD9qAwAAAAAAAAFjAwAAOgAAAC64wsmqQOI/bvyoumj05T8AAAQ/iQMAAAAAAAABZAMAADoAAAD0YGRT0lbiP4AThfuS+OU/AIAFP4kDAAAAAAAAAWUDAAA6AAAAvAkG3fls4j+SKmE8vfzlPwBABj+JAwAAAAAAAAFmAwAAOgAAAIKyp2Yhg+I/pkE9fecA5j8AQAc/iQMAAAAAAAABZwMAADoAAAA9M5pR+5fiPy5Nq538AuY/AMAHP4kDAAAAAAAAAWgDAAA6AAAA64vdnYer4j8uTaud/ALmPwBABz+pAwAAAAAAAAFpAwAAOgAAAI68cUvGveI/Lk2rnfwC5j8AAAc/qQMAAAAAAAABagMAADoAAAAy7QX5BNDiPy5Nq538AuY/AAAHP6kDAAAAAAAAAWsDAAA6AAAAv807aajf4j+mQT195wDmPwAABz+pAwAAAAAAAAFsAwAAOgAAAFbWIHiZ8OI/HDbPXNL+5T8AAAg/uAMAAAAAAAABbQMAADoAAADv3gWHigHjPxw2z1zS/uU/AIAIP7gDAAAAAAAAAW4DAAA6AAAAhufqlXsS4z8cNs9c0v7lPwBACD/XAwAAAAAAAAFvAwAAOgAAACkYf0O6JOM/kiphPL385T8AAAg/1wMAAAAAAAABcAMAADoAAADZcMKPRjjjPwof8xuo+uU/AAAIP9cDAAAAAAAAAXEDAAA6AAAAe6FWPYVK4z/4BxfbffblPwAACD/XAwAAAAAAAAFyAwAAOgAAABSqO0x2W+M/5PA6mlPy5T8AAAg/5wMAAAAAAAABcwMAADoAAACrsiBbZ2zjP9LZXlkp7uU/AAAIP+cDAAAAAAAAAXQDAAA6AAAALGunLL164z82txT46eflPwAACD/3AwAAAAAAAAF1AwAAOgAAAKH7fl/Fh+M/mpTKlqrh5T8AAAg/9wMAAAAAAAABdgMAADoAAAAVjFaSzZTjP3ZmEhVW2eU/AEAHPwYEAAAAAAAAAXcDAAA6AAAAixwuxdWh4z/ILOxy7M7lPwAABz8GBAAAAAAAAAF4AwAAOgAAAACtBfjdruM/judXsG3C5T8AgAY/JgQAAAAAAAABeQMAADoAAACAZYzJM73jP1iiw+3uteU/AAAGPyYEAAAAAAAAAXoDAAA6AAAAAR4Tm4nL4z+YUcEKW6flPwBABD81BAAAAAAAAAF7AwAAOgAAAIHWmWzf2eM/TvVQB7KW5T8AgAM/NQQAAAAAAAABfAMAADoAAAAOt8/cgunjPwSZ4AMJhuU/AAADPzUEAAAAAAAAAX0DAAA6AAAAjm9Wrtj34z+6PHAAYHXlPwAAAz81BAAAAAAAAAF+AwAAOgAAAA4o3X8uBuQ/+uttHcxm5T8AQAE/NQQAAAAAAAABfwMAADoAAACDuLSyNhPkP8Km2VpNWuU/AIAAP1QEAAAAAAAAAYADAAA6AAAA7CDdRvEe5D+KYUWYzk3lPwAAAD9UBAAAAAAAAAGBAwAAOgAAAFWJBdurKuQ/VByx1U9B5T8AAAA/VAQAAAAAAAABggMAADoAAACbeSCTfTLkPxzXHBPRNOU/AID+PlQEAAAAAAAAAYMDAAA6AAAA1UGMrAE55D/ikYhQUijlPwAA/j5kBAAAAAAAAAGEAwAAOgAAAATiSCc4PuQ/rEz0jdMb5T8AAAA/ZAQAAAAAAAABhQMAADoAAAAyggWibkPkP3QHYMtUD+U/AIAAP3MEAAAAAAAAAYYDAAA6AAAAVvoSfldH5D+0tl3owADlPwBAAT9zBAAAAAAAAAGHAwAAOgAAAG1KcbvySeQ/alrt5Bfw5D8AwAE/gwQAAAAAAAABiAMAADoAAACEms/4jUzkP5byDsFZ3eQ/AEABP4MEAAAAAAAAAYkDAAA6AAAAm+otNilP5D/EijCdm8rkPwAAAT+DBAAAAAAAAAGKAwAAOgAAALQ6jHPEUeQ/3gt2OLOz5D8AgAA/gwQAAAAAAAABiwMAADoAAADKiuqwX1TkP3CBTbO1muQ/AAAAP5MEAAAAAAAAAYwDAAA6AAAA4dpI7vpW5D9267YNo3/kPwAA/z6TBAAAAAAAAAGNAwAAOgAAAPkqpyuWWeQ/CGGOiKVm5D8AAP4+ogQAAAAAAAABjgMAADoAAAAFU1bK41rkP5rWZQOoTeQ/AAD9PqIEAAAAAAAAAY8DAAA6AAAAEXsFaTFc5D+0V6uevzbkPwAA/D6yBAAAAAAAAAGQAwAAOgAAAAVTVsrjWuQ/ztjwOdcf5D8AAPs+sgQAAAAAAAABkQMAADoAAAD5KqcrllnkP3JlpPUDC+Q/AAD6PsEEAAAAAAAAAZIDAAA6AAAA7QL4jEhY5D+e/cXRRfjjPwAA+j7BBAAAAAAAAAGTAwAAOgAAANaymU+tVeQ/ypXnrYfl4z8AAPo+4QQAAAAAAAABlAMAADoAAAC0OoxzxFHkP/gtCYrJ0uM/AID4PuEEAAAAAAAAAZUDAAA6AAAAeXIgWkBL5D8kxipmC8DjPwAA+D7hBAAAAAAAAAGWAwAAOgAAADKCBaJuQ+Q/Ul5MQk2t4z8AAPc+4QQAAAAAAAABlwMAADoAAAD4uZmI6jzkPwgC3D6knOM/AAD2PvAEAAAAAAAAAZgDAAA6AAAAs8l+0Bg15D++pWs7+4vjPwAA9j7wBAAAAAAAAAGZAwAAOgAAAGCxtHn5K+Q/dEn7N1J74z8AAPY+AAUAAAAAAAABmgMAADoAAAAawZnBJyTkPyrtijSpauM/AIDxPgAFAAAAAAAAAZsDAAA6AAAAyKjPaggb5D/ekBoxAFrjPwCA7z4fBQAAAAAAAAGcAwAAOgAAAHeQBRTpEeQ/lDSqLVdJ4z8AAOA+HwUAAAAAAAABnQMAADoAAAAmeDu9yQjkP0rYOSquOOM/AADZPh8FAAAAAAAAAZ4DAAA6AAAAyDfCx1z+4z8CfMkmBSjjPwAAkD4vBQAAAAAAAAGfAwAAOgAAAHYf+HA99eM/LhTrAkcV4z8AAF4+LwUAAAAAAAABoAMAADoAAAAlBy4aHuzjP+S3ev+dBOM/AAA4Pi8FAAAAAAAAAaEDAAA6AAAA3hYTYkzk4z8SUJzb3/HiPwAALD4vBQAAAAAAAAGiAwAAOgAAAFWJBdurKuQ/0tleWSnu5T8AAE0+AAAAAAAAAAABowMAADoAAAAzEfj+wibkP+TwOppT8uU/AICMPhAAAAAAAAAAAaQDAAA6AAAAD5nqItoi5D9c5cx5PvDlPwAAlT4QAAAAAAAAAAGlAwAAOgAAAPdIjOU+IOQ/0tleWSnu5T8AAJs+EAAAAAAAAAABpgMAADoAAAD3SIzlPiDkP9LZXlkp7uU/AACpPiAAAAAAAAAAAacDAAA6AAAA7CDdRvEe5D9IzvA4FOzlPwAArj4gAAAAAAAAAAGoAwAAOgAAAOD4LaijHeQ/NrcU+Onn5T8AALI+IAAAAAAAAAABqQMAADoAAADU0H4JVhzkP5qUypaq4eU/AICzPiAAAAAAAAAAAaoDAAA6AAAAyKjPaggb5D+Ife5VgN3lPwCAuj4vAAAAAAAAAAGrAwAAOgAAALyAIMy6GeQ/dmYSFVbZ5T8AgL0+LwAAAAAAAAABrAMAADoAAAC8gCDMuhnkP+xapPRA1+U/AADJPj8AAAAAAAAAAa0DAAA6AAAAvIAgzLoZ5D9kTzbUK9XlPwAAzj4/AAAAAAAAAAGuAwAAOgAAALyAIMy6GeQ/ZE821CvV5T8AgNc+TwAAAAAAAAABrwMAADoAAADU0H4JVhzkPwBygDVr2+U/AIDbPk8AAAAAAAAAAbADAAA6AAAA7CDdRvEe5D82txT46eflPwAA5D5eAAAAAAAAAAGxAwAAOgAAAA+Z6iLaIuQ/+AcX23325T8AgOc+XgAAAAAAAAABsgMAADoAAAAzEfj+wibkP0Bkh94mB+Y/AIDjPn0AAAAAAAAAAbMDAAA6AAAAbNljGEct5D+e19Mi+hvmPwAA4j59AAAAAAAAAAG0AwAAOgAAAKehzzHLM+Q/DGL8p/c05j8AgOE+fQAAAAAAAAABtQMAADoAAAD4uZmI6jzkP3rsJC31TeY/AIDhPo0AAAAAAAAAAbYDAAA6AAAAPaq0QLxE5D90grvSB2nmPwAA4z6NAAAAAAAAAAG3AwAAOgAAAJvqLTYpT+Q/9CPAmC+G5j8AgOM+jQAAAAAAAAABuAMAADoAAADtAviMSFjkP+y5Vj5CoeY/AADmPqwAAAAAAAAAAbkDAAA6AAAAPhvC42dh5D9uW1sEar7mPwAA5z6sAAAAAAAAAAG6AwAAOgAAAJEzjDqHauQ/eAjO6qbd5j8AgOQ+rAAAAAAAAAABuwMAADoAAADucwUw9HTkP/qp0rDO+uY/AADjPrwAAAAAAAAAAbwDAAA6AAAAP4zPhhN+5D9qNPs1zBPnPwCA3T68AAAAAAAAAAG9AwAAOgAAAJKkmd0yh+Q/xqdHep8o5z8AgNs+2wAAAAAAAAABvgMAADoAAADjvGM0UpDkP4b4SV0zN+c/AIDIPtsAAAAAAAAAAb8DAAA6AAAAKq1+7COY5D80MnD/nEHnPwAAwD7bAAAAAAAAAAHAAwAAOgAAAGN16gWonuQ/RklMQMdF5z8AAII+2wAAAAAAAAABwQMAADoAAACfPVYfLKXkP0ZJTEDHRec/AABNPusAAAAAAAAAAcIDAAA6AAAAwrVj+xSp5D8iG5S+cj3nPwAALj7rAAAAAAAAAAHDAwAAOgAAAL5iOxISU+Q/ciMJiQaf5T8AgJ4+AAAAAAAAAAABxAMAADoAAAB5ciBaQEvkPzJ0C2yareU/AADZPhAAAAAAAAAAAcUDAAA6AAAAhJrP+I1M5D+8f3mMr6/lPwAA5j4QAAAAAAAAAAHGAwAAOgAAAJDCfpfbTeQ/zpZVzdmz5T8AgO8+EAAAAAAAAAABxwMAADoAAACQwn6X203kP86WVc3Zs+U/AIDxPiAAAAAAAAAAAcgDAAA6AAAAkMJ+l9tN5D/OllXN2bPlPwCA8D4gAAAAAAAAAAHJAwAAOgAAAKgS3dR2UOQ/zpZVzdmz5T8AgOo+IAAAAAAAAAABygMAADoAAAC+YjsSElPkP86WVc3Zs+U/AADoPiAAAAAAAAAAAcsDAAA6AAAAyorqsF9U5D/OllXN2bPlPwCA5z4gAAAAAAAAAAHMAwAAOgAAAMqK6rBfVOQ/zpZVzdmz5T8AgOc+IAAAAAAAAAABzQMAADoAAADWsplPrVXkP86WVc3Zs+U/AADrPj8AAAAAAAAAAc4DAAA6AAAA1rKZT61V5D/OllXN2bPlPwCA7D4/AAAAAAAAAAHPAwAAOgAAANaymU+tVeQ/zpZVzdmz5T8AAPI+PwAAAAAAAAAB0AMAADoAAADWsplPrVXkP86WVc3Zs+U/AAD0Pj8AAAAAAAAAAdEDAAA6AAAA1rKZT61V5D9Gi+esxLHlPwCA9z4/AAAAAAAAAAHSAwAAOgAAANaymU+tVeQ/vH95jK+v5T8AAPk+PwAAAAAAAAAB0wMAADoAAADKiuqwX1TkP6ponUuFq+U/AAD9Pj8AAAAAAAAAAdQDAAA6AAAAvmI7EhJT5D8ORlPqRaXlPwCA/j4/AAAAAAAAAAHVAwAAOgAAAKgS3dR2UOQ/6BebaPGc5T8AQAA/bgAAAAAAAAAB1gMAADoAAACQwn6X203kP8Tp4uaclOU/AMAAP30AAAAAAAAAAdcDAAA6AAAAeXIgWkBL5D+guyplSIzlPwDAAD99AAAAAAAAAAHYAwAAOgAAAGEiwhylSOQ/BJngAwmG5T8AAAE/jQAAAAAAAAAB2QMAADoAAAA9qrRAvETkP2h2lqLJf+U/AAABP40AAAAAAAAAAdoDAAA6AAAAGzKnZNNA5D9WX7phn3vlPwAAAT+dAAAAAAAAAAHbAwAAOgAAAPi5mYjqPOQ/QkjeIHV35T8AgAE/nQAAAAAAAAAB3AMAADoAAADVQYysATnkP7o8cABgdeU/AMABP6wAAAAAAAAAAd0DAAA6AAAAp6HPMcsz5D8wMQLgSnPlPwBAAT+sAAAAAAAAAAHeAwAAOgAAAHcBE7eULuQ/MDEC4Epz5T8AAAE/rAAAAAAAAAAB3wMAADoAAABJYVY8XinkP7o8cABgdeU/AAABP8sAAAAAAAAAAeADAAA6AAAAGsGZwSck5D9WX7phn3vlPwAAAT/LAAAAAAAAAAHhAwAAOgAAAOD4LaijHeQ/eo1y4/OD5T8AAAE/2wAAAAAAAAAB4gMAADoAAACxWHEtbRjkPzredMaHkuU/AAABP9sAAAAAAAAAAeMDAAA6AAAAd5AFFOkR5D8ORlPqRaXlPwBAAD/rAAAAAAAAAAHkAwAAOgAAADzImfpkC+Q/9MQNTy685T8AAAA/6wAAAAAAAAAB5QMAADoAAAACAC7h4ATkP2RPNtQr1eU/AAAAP+sAAAAAAAAAAeYDAAA6AAAAyDfCx1z+4z/S2V5ZKe7lPwAAAD/6AAAAAAAAAAHnAwAAOgAAAI5vVq7Y9+M/QGSH3iYH5j8AgP4++gAAAAAAAAAB6AMAADoAAABSp+qUVPHjP8IFjKROJOY/AAD+PgoBAAAAAAAAAekDAAA6AAAAGd9+e9Dq4z8wkLQpTD3mPwAA/z4KAQAAAAAAAAHqAwAAOgAAAOo+wgCa5eM/Fg9vjjRU5j8AgP8+GgEAAAAAAAAB6wMAADoAAAC7ngWGY+DjP/6NKfMca+Y/AID/PhoBAAAAAAAAAewDAAA6AAAAjf5ICy3b4z9aAXY38H/mPwAAAD8pAQAAAAAAAAHtAwAAOgAAAF5ejJD21eM/pF3mOpmQ5j8AAAA/KQEAAAAAAAAB7gMAADoAAABGDi5TW9PjP2Su6B0tn+Y/AAAAPzkBAAAAAAAAAe8DAAA6AAAAI5Ygd3LP4z8S6A7AlqnmPwCAAD85AQAAAAAAAAHwAwAAOgAAAAEeE5uJy+M/NhbHQeux5j8AwAA/OQEAAAAAAAAB8QMAADoAAADpzbRd7sjjP9I4EaMquOY/AIABP0gBAAAAAAAAAfIDAAA6AAAA3aUFv6DH4z9cRH/DP7rmPwDAAT9IAQAAAAAAAAHzAwAAOgAAANF9ViBTxuM/XER/wz+65j8AQAE/WAEAAAAAAAAB9AMAADoAAADGVaeBBcXjP0oto4IVtuY/AAABP1gBAAAAAAAAAfUDAAA6AAAAxlWngQXF4z8k/+oAwa3mPwCAAT9YAQAAAAAAAAH2AwAAOgAAANF9ViBTxuM/dsXEXlej5j8AwAE/aAEAAAAAAAAB9wMAADoAAADdpQW/oMfjPyxpVFuukuY/AMABP3cBAAAAAAAAAfgDAAA6AAAA6c20Xe7I4z/iDORXBYLmPwAAAj+HAQAAAAAAAAH5AwAAOgAAAAEeE5uJy+M/EKUFNEdv5j8AAAI/hwEAAAAAAAAB+gMAADoAAAAjliB3cs/jPzo9JxCJXOY/AAACP4sBAAAAAAAAAfsDAAA6AAAAUjbd8ajU4z/eydrLtUfmPwAAAj+LAQAAAAAAAAH8AwAAOgAAAI3+SAst2+M/+kogZ80w5j8AAAI/iwEAAAAAAAAB/QMAADoAAADHxrQkseHjPxTMZQLlGeY/AEABP5oBAAAAAAAAAf4DAAA6AAAADrfP3ILp4z+4WBm+EQXmPwAAAT+aAQAAAAAAAAH/AwAAOgAAAFKn6pRU8eM/5PA6mlPy5T8AgAE/uQEAAAAAAAABAAQAADoAAACkv7Trc/rjPySgOLe/4+U/AMABP7kBAAAAAAAAAQEEAAA6AAAA66/Po0UC5D/sWqT0QNflPwBAAT+5AQAAAAAAAAECBAAAOgAAADzImfpkC+Q/yCzscuzO5T8AAAE/uQEAAAAAAAABAwQAADoAAACP4GNRhBTkP7YVEDLCyuU/AAABP8kBAAAAAAAAAQQEAAA6AAAA4PgtqKMd5D+2FRAywsrlPwAAAT/JAQAAAAAAAAEFBAAAOgAAADMR+P7CJuQ/UjhakwHR5T8AQAA/2QEAAAAAAAABBgQAADoAAACDKcJV4i/kP3ZmEhVW2eU/AAAAP9kBAAAAAAAAAQcEAAA6AAAA1UGMrAE55D+uq6bX1OXlPwCAAD/oAQAAAAAAAAEIBAAAOgAAADKCBaJuQ+Q/bvyoumj05T8AwAA/6AEAAAAAAAABCQQAADoAAACQwn6X203kPy5Nq538AuY/AMAAP/gBAAAAAAAAAQoEAAA6AAAA7QL4jEhY5D/una2AkBHmPwAAAT/4AQAAAAAAAAELBAAAOgAAAEpDcYK1YuQ/sO6vYyQg5j8AAPk+CAIAAAAAAAABDAQAADoAAACog+p3Im3kP3A/ska4LuY/AAD1PggCAAAAAAAAAQ0EAAA6AAAAEuwSDN145D8eedjoITnmPwCAmj4XAgAAAAAAAAEOBAAAOgAAAIZ86j7lheQ/RKeQanZB5j8AAGQ+FwIAAAAAAAABDwQAADoAAAD7DMJx7ZLkP1a+bKugReY/AAA4PicCAAAAAAAAARAEAAA6AAAAY3XqBaie5D9o1UjsyknmPwAAKj4nAgAAAAAAAAERBAAAOgAAAFxlb5ev3eo/LgI1X7cY7D8AAOg9AAAAAAAAAAABEgQAADoAAABQPcD4YdzqP6b2xj6iFuw/AAAgPhAAAAAAAAAAARMEAAA6AAAAUD3A+GHc6j8uAjVftxjsPwAAKT4QAAAAAAAAAAEUBAAAOgAAAFA9wPhh3Oo/LgI1X7cY7D8AADA+EAAAAAAAAAABFQQAADoAAABQPcD4YdzqPy4CNV+3GOw/AABFPh8AAAAAAAAAARYEAAA6AAAAUD3A+GHc6j8uAjVftxjsPwAATT4fAAAAAAAAAAEXBAAAOgAAAFA9wPhh3Oo/pvbGPqIW7D8AAFI+LwAAAAAAAAABGAQAADoAAABQPcD4YdzqPxzrWB6NFOw/AABUPi8AAAAAAAAAARkEAAA6AAAARBURWhTb6j+S3+r9dxLsPwAAVD4vAAAAAAAAAAEaBAAAOgAAADntYbvG2eo/CtR83WIQ7D8AAFQ+LwAAAAAAAAABGwQAADoAAAAtxbIcedjqPwrUfN1iEOw/AABaPj8AAAAAAAAAARwEAAA6AAAAIZ0DfivX6j+AyA69TQ7sPwAAXT4/AAAAAAAAAAEdBAAAOgAAABZ1VN/d1eo/+LygnDgM7D8AAGM+PwAAAAAAAAABHgQAADoAAAD+JPahQtPqP26xMnwjCuw/AABmPj8AAAAAAAAAAR8EAAA6AAAA8vxGA/XR6j/kpcRbDgjsPwAAYz5DAAAAAAAAAAEgBAAAOgAAAObUl2Sn0Oo/XJpWO/kF7D8AAGE+QwAAAAAAAAABIQQAADoAAADcrOjFWc/qP9KO6BrkA+w/AABVPkMAAAAAAAAAASIEAAA6AAAAxFyKiL7M6j9Kg3r6zgHsPwAAUD5TAAAAAAAAAAEjBAAAOgAAALk02+lwy+o/wHcM2rn/6z8AAE0+UwAAAAAAAAABJAQAADoAAACtDCxLI8rqPzZsnrmk/es/AABMPmIAAAAAAAAAASUEAAA6AAAAoOR8rNXI6j82bJ65pP3rPwAAXT5iAAAAAAAAAAEmBAAAOgAAAJW8zQ2Ix+o/NmyeuaT96z8AAGU+cgAAAAAAAAABJwQAADoAAAB9bG/Q7MTqPyRVwnh6+es/AICDPnIAAAAAAAAAASgEAAA6AAAAckTAMZ/D6j+aSVRYZffrPwCAlD5yAAAAAAAAAAEpBAAAOgAAAHJEwDGfw+o/ACcK9yXx6z8AAJ0+cgAAAAAAAAABKgQAADoAAABnHBGTUcLqP2QEwJXm6us/AICwPqEAAAAAAAAAASsEAAA6AAAAZxwRk1HC6j/a+FF10ejrPwAAuD6hAAAAAAAAAAEsBAAAOgAAAFz0YfQDweo/PtYHFJLi6z8AgMk+sQAAAAAAAAABLQQAADoAAABc9GH0A8HqP7bKmfN84Os/AADRPrEAAAAAAAAAAS4EAAA6AAAAUMyyVba/6j+2ypnzfODrPwAA4j6xAAAAAAAAAAEvBAAAOgAAAFDMslW2v+o/LL8r02fe6z8AAOk+sQAAAAAAAAABMAQAADoAAABQzLJVtr/qPyy/K9Nn3us/AADwPsAAAAAAAAAAATEEAAA6AAAAUMyyVba/6j8svyvTZ97rPwCA8j7AAAAAAAAAAAEyBAAAOgAAAGccEZNRwuo/Uu3jVLzm6z8AgPU+wAAAAAAAAAABMwQAADoAAAByRMAxn8PqPwAnCvcl8es/AAD4PsAAAAAAAAAAATQEAAA6AAAAiZQebzrG6j+uYDCZj/vrPwAA+T7/AAAAAAAAAAE1BAAAOgAAAKDkfKzVyOo/5KXEWw4I7D8AgPk+/wAAAAAAAAABNgQAADoAAAC5NNvpcMvqPxzrWB6NFOw/AAD6Pg4BAAAAAAAAATcEAAA6AAAA0IQ5JwzO6j/cO1sBISPsPwAA+z4OAQAAAAAAAAE4BAAAOgAAAObUl2Sn0Oo/noxd5LQx7D8AgPs+HgEAAAAAAAABOQQAADoAAAD+JPahQtPqP17dX8dIQOw/AID7Ph4BAAAAAAAAAToEAAA6AAAAFnVU393V6j+WIvSJx0zsPwAA/D4eAQAAAAAAAAE7BAAAOgAAADntYbvG2eo/RFwaLDFX7D8AAP0+LgEAAAAAAAABPAQAADoAAABcZW+Xr93qP2iK0q2FX+w/AID9Pj0BAAAAAAAAAT0EAAA6AAAAf918c5jh6j96oa7ur2PsPwAAAD89AQAAAAAAAAE+BAAAOgAAAK19Oe7O5uo/eqGu7q9j7D8AgAA/PQEAAAAAAAABPwQAADoAAADoRaUHU+3qP/KVQM6aYew/AEAFP00BAAAAAAAAAUAEAAA6AAAAOl5vXnL26j9Wc/ZsW1vsPwBABz9cAQAAAAAAAAFBBAAAOgAAAIt2ObWR/+o/qDnQyvFQ7D8AwAs/XAEAAAAAAAABQgQAADoAAADptrKq/gnrP3D0OwhzROw/AMANP2wBAAAAAAAAAUMEAAA6AAAAXkeK3QYX6z8mmMsEyjPsPwBAED9sAQAAAAAAAAFEBAAAOgAAAOonwE2qJus/VDDt4Ash7D8AQBE/fAEAAAAAAAABRQQAADoAAACBMKVcmzfrP26xMnwjCuw/AEAXP3wBAAAAAAAAAUYEAAA6AAAAMInoqCdL6z9kBMCV5urrPwAAGj+LAQAAAAAAAAFHBAAAOgAAAODhK/WzXus/qh0nDUDB6z8AgB0/iwEAAAAAAAABSAQAADoAAAC92iu8dnfrPx7Pr2DbhOs/AAAfP5sBAAAAAAAAAUkEAAA6AAAAynPo/W+V6z+AaVxzTETrPwBAHz+bAQAAAAAAAAFKBAAAOgAAAAatYbqfuOs/qr50wz736j8AAB8/qwEAAAAAAAABSwQAADoAAABMDooVHd3rPwCsru9yl+o/AMAHP6sBAAAAAAAAAUwEAAA6AAAAoJdhD+gC7D8yazCaUi/qPwCA+j66AQAAAAAAAAFNBAAAOgAAAP5I6KcAKuw/2h5EJB3F6T8AAO8+ugEAAAAAAAABTgQAADoAAABEqhADfk7sP+ivDU2oVOk/AIDrPtkBAAAAAAAAAU8EAAA6AAAAhK3Ml3F07j9IvDqVhO/uPwAART4AAAAAAAAAAAFQBAAAOgAAAJDVeza/de4/5N6E9sP17j8AAIc+EAAAAAAAAAABUQQAADoAAACQ1Xs2v3XuP27q8hbZ9+4/AACPPhAAAAAAAAAAAVIEAAA6AAAAhK3Ml3F07j+AAc9XA/zuPwAAlT4QAAAAAAAAAAFTBAAAOgAAAIStzJdxdO4/gAHPVwP87j8AgJ8+HwAAAAAAAAABVAQAADoAAACErcyXcXTuP4ABz1cD/O4/AACjPh8AAAAAAAAAAVUEAAA6AAAAhK3Ml3F07j+AAc9XA/zuPwAAoz4vAAAAAAAAAAFWBAAAOgAAAJDVeza/de4/gAHPVwP87j8AgKI+LwAAAAAAAAABVwQAADoAAACc/SrVDHfuP4ABz1cD/O4/AAChPi8AAAAAAAAAAVgEAAA6AAAAqCXac1p47j+AAc9XA/zuPwAAoD4vAAAAAAAAAAFZBAAAOgAAAKgl2nNaeO4/9vVgN+757j8AgKU+PwAAAAAAAAABWgQAADoAAACoJdpzWnjuP/b1YDfu+e4/AACoPj8AAAAAAAAAAVsEAAA6AAAAqCXac1p47j/29WA37vnuPwAAsj4/AAAAAAAAAAFcBAAAOgAAAKgl2nNaeO4/9vVgN+757j8AgLY+PwAAAAAAAAABXQQAADoAAACc/SrVDHfuP/b1YDfu+e4/AIC9Pk4AAAAAAAAAAV4EAAA6AAAAnP0q1Qx37j/29WA37vnuPwAAwD5OAAAAAAAAAAFfBAAAOgAAAJDVeza/de4/9vVgN+757j8AAMo+TgAAAAAAAAABYAQAADoAAACErcyXcXTuP4ABz1cD/O4/AIDOPk4AAAAAAAAAAWEEAAA6AAAAhK3Ml3F07j8KDT14GP7uPwCA1z5OAAAAAAAAAAFiBAAAOgAAAHqFHfkjc+4/khirmC0A7z8AgNs+TgAAAAAAAAABYwQAADoAAABsXW5a1nHuPxwkGblCAu8/AIDiPl4AAAAAAAAAAWQEAAA6AAAAYDW/u4hw7j+mL4fZVwTvPwAA5j5eAAAAAAAAAAFlBAAAOgAAAFYNEB07b+4/pi+H2VcE7z8AgOo+bQAAAAAAAAABZgQAADoAAABK5WB+7W3uP0BS0TqXCu8/AIDsPn0AAAAAAAAAAWcEAAA6AAAAPr2x359s7j9Uaa17wQ7vPwCA7j6NAAAAAAAAAAFoBAAAOgAAAD69sd+fbO4/AqPTHSsZ7z8AgO8+nwAAAAAAAAABaQQAADoAAAA+vbHfn2zuP9QKskHpK+8/AIDtPr8AAAAAAAAAAWoEAAA6AAAASuVgfu1t7j8wfv6FvEDvPwCA7D6/AAAAAAAAAAFrBAAAOgAAAFYNEB07b+4/Fv246qRX7z8AAOw+3gAAAAAAAAABbAQAADoAAABsXW5a1nHuP/p7c0+Nbu8/AADsPt4AAAAAAAAAAW0EAAA6AAAAkNV7Nr917j/i+i20dYXvPwCA6j7eAAAAAAAAAAFuBAAAOgAAAKgl2nNaeO4/yHnoGF6c7z8AAOo+3gAAAAAAAAABbwQAADoAAAC8dTix9XruPyTtNF0xse8/AADqPu0AAAAAAAAAAXAEAAA6AAAA4O1Fjd5+7j9uSaVg2sHvPwAA6j7tAAAAAAAAAAFxBAAAOgAAAPg9pMp5ge4/uKUVZIPS7z8AAOo+/QAAAAAAAAABcgQAADoAAAActrGmYoXuP2TfOwbt3O8/AADqPv0AAAAAAAAAAXMEAAA6AAAAQC6/gkuJ7j929hdHF+HvPwAA6j4NAQAAAAAAAAF0BAAAOgAAAFh+HcDmi+4/EhliqFbn7z8AAOo+DQEAAAAAAAABdQQAADoAAACEHto6HZHuP4gN9IdB5e8/AADrPhwBAAAAAAAAAXYEAAA6AAAAqJbnFgaV7j929hdHF+HvPwCA6z4cAQAAAAAAAAF3BAAAOgAAANY2pJE8mu4/2tPN5dfa7z8AgPQ+LAEAAAAAAAABeAQAADoAAAAS/w+rwKDuP6aOOSNZzu8/AID4PiwBAAAAAAAAAXkEAAA6AAAAQJ/MJfel7j9cMskfsL3vPwDABj88AQAAAAAAAAF6BAAAOgAAAHpnOD97rO4/drMOu8em7z8AgAs/PAEAAAAAAAABewQAADoAAADMfwKWmrXuP+L6LbR1he8/AAAUP0sBAAAAAAAAAXwEAAA6AAAANugqKlXB7j8oFJUrz1vvPwDAFz9LAQAAAAAAAAF9BAAAOgAAAKp4Al1dzu4/XhYgYv4t7z8AwBw/WwEAAAAAAAABfgQAADoAAAA2WTjNAN7uP5IYq5gtAO8/AMAeP1sBAAAAAAAAAX8EAAA6AAAA2onMej/w7j+i7H1NCMruPwBAIT9bAQAAAAAAAAGABAAAOgAAAJQKv2UZBe8/aGTg/jmD7j8AQCI/agEAAAAAAAABgQQAADoAAABcs2DvQBvvPxrFZm9BOO4/AMAhP2oBAAAAAAAAAYIEAAA6AAAALoSxF7Yy7z8g7MY93+LtPwBAIT96AQAAAAAAAAGDBAAAOgAAACLNDxwUTu8/2ra2CNR87T8AgBs/egEAAAAAAAABhAQAADoAAABS3tk59m/vPw52OLOzFO0/AAAZP4oBAAAAAAAAAYUEAAA6AAAAjhdT9iWT7z+kEnD8U6bsPwCA3j6KAQAAAAAAAAGGBAAAOgAAAMhQzLJVtu8/FIHvw58v7D8AALk+mQEAAAAAAAABhwQAADoAAADiETiTnNXvPw773KsAu+s/AACiPpkBAAAAAAAAAYgEAAA6AAAA4oJFNkjy7z8KdcqTYUbrPwAAmj65AQAAAAAAAAs=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62337|recordLength=62393|start=0|end=62337|audioFormat={00001610-0000-0010-8000-00AA00389B71}|audioRate=44100|muted=false|volume=0.8|fadeIn=0|fadeOut=0|videoFormat={34363248-0000-0010-8000-00AA00389B71}|videoRate=15|videoWidth=256|videoHeight=2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3504|recordLength=162199|start=0|end=23504|audioFormat={00001610-0000-0010-8000-00AA00389B71}|audioRate=44100|muted=false|volume=0.8|fadeIn=0|fadeOut=0|videoFormat={34363248-0000-0010-8000-00AA00389B71}|videoRate=15|videoWidth=256|videoHeight=2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3504|recordEnd=97822|recordLength=162199|start=23504|end=97822|audioFormat={00001610-0000-0010-8000-00AA00389B71}|audioRate=44100|muted=false|volume=0.8|fadeIn=0|fadeOut=0|videoFormat={34363248-0000-0010-8000-00AA00389B71}|videoRate=15|videoWidth=256|videoHeight=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0902|recordLength=50933|start=0|end=50902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38395|recordLength=38466|start=0|end=38395|audioFormat={00001610-0000-0010-8000-00AA00389B71}|audioRate=44100|muted=false|volume=0.8|fadeIn=0|fadeOut=0|videoFormat={34363248-0000-0010-8000-00AA00389B71}|videoRate=15|videoWidth=256|videoHeight=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13418|recordLength=13489|start=0|end=13418|audioFormat={00001610-0000-0010-8000-00AA00389B71}|audioRate=44100|muted=false|volume=0.8|fadeIn=0|fadeOut=0|videoFormat={34363248-0000-0010-8000-00AA00389B71}|videoRate=15|videoWidth=372|videoHeight=2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111|recordLength=5133|start=0|end=5111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486|recordLength=125333|start=0|end=7486|audioFormat={00001610-0000-0010-8000-00AA00389B71}|audioRate=44100|muted=false|volume=0.8|fadeIn=0|fadeOut=0|videoFormat={34363248-0000-0010-8000-00AA00389B71}|videoRate=15|videoWidth=256|videoHeight=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069|recordLength=5085|start=0|end=5069|audioFormat={00001610-0000-0010-8000-00AA00389B71}|audioRate=44100|muted=false|volume=0.8|fadeIn=0|fadeOut=0|videoFormat={34363248-0000-0010-8000-00AA00389B71}|videoRate=15|videoWidth=256|videoHeight=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58774|recordLength=58817|start=0|end=58774|audioFormat={00001610-0000-0010-8000-00AA00389B71}|audioRate=44100|muted=false|volume=0.8|fadeIn=0|fadeOut=0|videoFormat={34363248-0000-0010-8000-00AA00389B71}|videoRate=15|videoWidth=372|videoHeight=2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7496|recordLength=27533|start=0|end=27496|audioFormat={00001610-0000-0010-8000-00AA00389B71}|audioRate=44100|muted=false|volume=0.8|fadeIn=0|fadeOut=0|videoFormat={34363248-0000-0010-8000-00AA00389B71}|videoRate=15|videoWidth=256|videoHeight=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IAAAAHAAAABwMAAAAAAQAAAAQAAAAECUlua0F0b21WMQIAAAAJBAAAAAkFAAAADQIFBAAAAAtQZW5TdHJva2VWMQQAAAAKQXR0cmlidXRlcwVUcmFjZQlTdGFydFRpbWUEVHlwZQQEAAQPUGVuQXR0cmlidXRlc1YxAgAAAApJbmtUcmFjZVYxAgAAABAMQWN0aW9uVHlwZVYxAgAAAAIAAAAJBgAAAAkHAAAA0FMAAAAAAAAF+P///wxBY3Rpb25UeXBlVjEBAAAAB3ZhbHVlX18ACAIAAAAAAAAAAQUAAAAEAAAACQkAAAAJCgAAACpiAAAAAAAAAfX////4////AAAAAAUGAAAAD1BlbkF0dHJpYnV0ZXNWMQoAAAAHX2NvbG9yQQdfY29sb3JSB19jb2xvckcHX2NvbG9yQgpGaXRUb0N1cnZlBkhlaWdodA5JZ25vcmVQcmVzc3VyZQ1Jc0hpZ2hsaWdodGVyBVNoYXBlBVdpZHRoAAAAAAAAAAAEAAICAgIBBgEBDEJydXNoU2hhcGVWMQIAAAAGAgAAAP8AAAAAAAAAAAAACEAAAAX0////DEJydXNoU2hhcGVWMQEAAAAHdmFsdWVfXwAIAgAAAAEAAAAAAAAAAAAIQAUHAAAACklua1RyYWNlVjEDAAAADUxpc3RgMStfaXRlbXMMTGlzdGAxK19zaXplD0xpc3RgMStfdmVyc2lvbgQAABhTaGFyZWQuSW5raW5nLklua1BvaW50W10CAAAACAgCAAAACQ0AAACGAAAAhgAAAAEJAAAABgAAAP8AAAAAAAAAAAAACEAAAAHy////9P///wEAAAAAAAAAAAAIQAEKAAAABwAAAAkPAAAAbAAAAGwAAAAHDQAAAAABAAAAAAE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DXoHDwAAAAABAAAAgAAAAAQKSW5rUG9pbnRWMQIAAAAJlgAAAAmX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J/wAAAAkAAQAACQEBAAANFAUQAAAACklua1BvaW50VjEEAAAAAVgBWQ5QcmVzc3VyZUZhY3RvcglUaW1lU3RhbXAAAAAABgYLEAIAAACt6aG74M3oP+AGgQZLqpw/AACDPgAAAAAAAAAAAREAAAAQAAAAoeP6JB2g6D+geCrJfrKbPwCAsz4EAAAAAAAAAAESAAAAEAAAAGWRZB3tdug/wOBEuH8Vmj8AgL4+BAAAAAAAAAABEwAAABAAAACJ16z3lUToP0A/0NNN05c/AADGPgQAAAAAAAAAARQAAAAQAAAAhVRZLLQt6D9ALLIs6IiWPwAAyz4EAAAAAAAAAAEVAAAAEAAAABW207MXCeg/IJTMG+nrlD8AgMs+FAAAAAAAAAABFgAAABAAAAALsCwdVNvnP0D85grqTpM/AIDKPhQAAAAAAAAAARcAAAAQAAAAMfZ09/yo5z9gZAH66rGRPwAAyj4kAAAAAAAAAAEYAAAAEAAAAIuIrEIScuc/QFHjUoVnkD8AgMc+JAAAAAAAAAABGQAAABAAAAAVZ9P+kzbnP0B8ilc/Oo4/AIDGPjMAAAAAAAAAARoAAAAQAAAANirIDVvt5j+AX93cpkqMPwAAxT4zAAAAAAAAAAEbAAAAEAAAAIk5rI2On+Y/QEMwYg5bij8AAMQ+MwAAAAAAAAABHAAAABAAAABzLV5gB0TmP4Amg+d1a4g/AADEPkMAAAAAAAAAAR0AAAAQAAAAwLnuFFnf5T+AE2VAECGHPwAAxD5DAAAAAAAAAAEeAAAAEAAAAD+SbjoXduU/AArWbN17hj8AAMc+UwAAAAAAAAABHwAAABAAAABc0g9+/BXlP0AAR5mq1oU/AIDIPlMAAAAAAAAAASAAAAAQAAAAp16gMk6x5D/A9rfFdzGFPwAAzz5iAAAAAAAAAAEhAAAAEAAAAIzP/jnlPuQ/wOOZHhLngz8AANI+YgAAAAAAAAABIgAAABAAAADV2DsjVcPjPwDaCkvfQYM/AIDWPnIAAAAAAAAAASMAAAAQAAAAs8ZGXwo64z8A2gpL30GDPwCA2D5yAAAAAAAAAAEkAAAAEAAAAPrPg0h6vuI/ANB7d6ycgj8AAN4+gQAAAAAAAAABJQAAABAAAABB2cAx6kLiP4DG7KN594E/AADgPoEAAAAAAAAAASYAAAAQAAAA7nrc/DK+4T8AvV3QRlKBPwAA5z6BAAAAAAAAAAEnAAAAEAAAADABxhrBK+E/gLPO/BOtgD8AAOo+oQAAAAAAAAABKAAAABAAAABxh684T5ngP4CzzvwTrYA/AIDvPqEAAAAAAAAAASkAAAAQAAAAUHW6dAQQ4D+As878E62APwAA8j6hAAAAAAAAAAEqAAAAEAAAAF7GimFzDd8/wKk/KeEHgD8AgPU+sAAAAAAAAAABKwAAABAAAACqAxthQdbdP8CpPynhB4A/AAD3PrAAAAAAAAAAASwAAAAQAAAAWtmJQuiV3D/AqT8p4QeAPwAA+z7AAAAAAAAAAAEtAAAAEAAAAKgWGkK2Xts/wKk/KeEHgD8AgPw+wAAAAAAAAAABLgAAABAAAAAuI+190jnaP8CpPynhB4A/AID/PsAAAAAAAAAAAS8AAAAQAAAAdmB9faAC2T/AqT8p4QeAPwCAAD/QAAAAAAAAAAEwAAAAEAAAAPJmqSL5r9c/wKk/KeEHgD8AgAI/0AAAAAAAAAABMQAAABAAAAAI1fbleGbWP4CzzvwTrYA/AEADP98AAAAAAAAAATIAAAAQAAAA8HmoA2441T8AvV3QRlKBPwBABD/fAAAAAAAAAAEzAAAAEAAAANgeWiFjCtQ/gMbso3n3gT8AwAQ/7wAAAAAAAAABNAAAABAAAADsjKfk4sDSPwDaCkvfQYM/AMAEP+8AAAAAAAAAATUAAAAQAAAAzCuyaxRl0T9AAEeZqtaFPwAABT/+AAAAAAAAAAE2AAAAEAAAABZpQmviLdA/wDmhjtu1iT8AgAU//gAAAAAAAAABNwAAABAAAACSfWKZEtvNP0B8ilc/Oo4/AMAFPw4BAAAAAAAAATgAAAAQAAAAvFn9HxJIyz8g6chjhASSPwAABz8OAQAAAAAAAAE5AAAAEAAAAKxmVWrDosg/wCIjWbXjlT8AgAc/HgEAAAAAAAABOgAAABAAAACAsLilrUbGP+BbfU7mwpk/AMAGPx4BAAAAAAAAATsAAAAQAAAAvJihWTQPxD8AGp+tsPSdPwBABj8tAQAAAAAAAAE8AAAAEAAAADRQzUkJ6sE/IGxghj0ToT8AgAY/LQEAAAAAAAABPQAAABAAAADMrXfsWK6/PzBL8bUiLKM/AMAGPz0BAAAAAAAAAT4AAAAQAAAAvBzPzAJkuz9AKoLlB0WlPwBABj89AQAAAAAAAAE/AAAAEAAAAJDIMZ7lYrc/YAkTFe1dpz8AAAY/TQEAAAAAAAABQAAAABAAAACsTyXZnc+zP9Cqh/keoKk/AAAGP00BAAAAAAAAAUEAAAAQAAAAqBMkBY+FsD8A0cNH6jSsPwAABj9NAQAAAAAAAAFCAAAAEAAAAGByOnHHLao/oIVW04HBrz8AAAY/bAEAAAAAAAABQwAAABAAAAAAsVmcVHWkP4BfWGRZ0LE/AAAGP2wBAAAAAAAAAUQAAAAQAAAAcEw1NRkxnz/4mpOES6uzPwCABj9sAQAAAAAAAAFFAAAAEAAAADAq5PVsnJY/SPVcSpdxtT8AwAY/bAEAAAAAAAABRgAAABAAAADg6qy5LH6PP2ButLU8I7c/AIAHP4sBAAAAAAAAAUcAAAAQAAAA4GfrD0cNhD945wsh4tS4PwDABz+LAQAAAAAAAAFIAAAAEAAAAMBMFXaoqXw/aH/xMeFxuj8AwAc/iwEAAAAAAAABSQAAABAAAAAAf2FlGRZ4P+C6LFLTTLw/AAAIP4sBAAAAAAAAAUoAAAAQAAAAAGa77eBfej/AuEsnElG+PwAACD+bAQAAAAAAAAFLAAAAEAAAAACBkYd/w4E/TFs1fqgqwD8AAAg/mwEAAAAAAAABTAAAABAAAADANZ8g1qCIPxD5Uo4hGME/AAAIP6oBAAAAAAAAAU0AAAAQAAAAkOIZA2x2kT84pjdxR/vBPwAACD+qAQAAAAAAAAFOAAAAEAAAAACk+tfeLpc/vGLjJhrUwj8AAAg/ugEAAAAAAAABTwAAABAAAABwTDU1GTGfP4RN5FTzjcM/AAAIP7oBAAAAAAAAAVAAAAAQAAAAALFZnFR1pD9AOOWCzEfEPwBABz/KAQAAAAAAAAFRAAAAEAAAAPBlZzWrUqs/nBMf3vgLxT8AAAc/ygEAAAAAAAABUgAAABAAAABkjTrnABixP5DfkWZ42sU/AIAIP9kBAAAAAAAAAVMAAAAQAAAARAZHrEirtD+EqwTv96jGPwBACT/ZAQAAAAAAAAFUAAAAEAAAAJwd2eksY7g/RJYFHdFixz8AwAo/6QEAAAAAAAABVQAAABAAAACM64z6u/a8P9SflPADCMg/AIALP+kBAAAAAAAAAVYAAAAQAAAAmpmrdl4OwT+Y13g8PY7IPwDACz/4AQAAAAAAAAFXAAAAEAAAADbuzbMQj8M/LC7rLdD/yD8AAAw/+AEAAAAAAAABWAAAABAAAADYQvDwwg/GPyiUJPIPZ8k/AAAMPwgCAAAAAAAAAVkAAAAQAAAA+kHm05gQyT+ICSWJ/MPJPwAADD8IAgAAAAAAAAFaAAAAEAAAACBB3LZuEcw/UI7s8pUWyj8AgAw/JgIAAAAAAAABWwAAABAAAAAMcY9d9v/OPxQTtFwvaco/AMAMPyYCAAAAAAAAAVwAAAAQAAAAtB9kPo0J0T+stglsIqfKPwAADj8mAgAAAAAAAAFdAAAAEAAAALa9ZKiUrtI/FHntIG/Qyj8AgA4/NQIAAAAAAAABXgAAABAAAACAjCLWTUHUP3Q70dW7+co/AEAOPzUCAAAAAAAAAV8AAAAQAAAARlvgAwfU1T+oHEMwYg7LPwAADj9FAgAAAAAAAAFgAAAAEAAAAILII6pci9c/2P20iggjyz8AAA4/RQIAAAAAAAABYQAAABAAAAAgzkUyiznZPwzfJuWuN8s/AAAOP1UCAAAAAAAAAWIAAAAQAAAAss3AI/a52j8M3yblrjfLPwBAET9VAgAAAAAAAAFjAAAAEAAAAOw6BMpLcdw/2P20iggjyz8AwBI/ZAIAAAAAAAABZAAAABAAAADu2AQ0UxbeP0ANfF21GMs/AEAVP2QCAAAAAAAAAWUAAAAQAAAAHEChQ+Wf3z90O9HVu/nKPwBAFj90AgAAAAAAAAFmAAAAEAAAAEE7wMfineA/FHntIG/Qyj8AABk/dAIAAAAAAAABZwAAABAAAADd8eGajXnhPxDG0D7PnMo/AAAaP4MCAAAAAAAAAWgAAAAQAAAAQdnAMepC4j8UE7RcL2nKPwAAHz+DAgAAAAAAAAFpAAAAEAAAAD2lbRuM/uI/6H4lIOkgyj8AQCE/kwIAAAAAAAABagAAABAAAADV2DsjVcPjPyD6XbZPzsk/AIAiP5MCAAAAAAAAAWsAAAAQAAAAnlj5m4qD5D+Qo+vEvFzJPwAAIz+jAgAAAAAAAAFsAAAAEAAAAGFVY0neLOU/yGsHeYPWyD8AACM/owIAAAAAAAABbQAAABAAAABWnrxnntHlPzhieKVQMcg/AAAjP7ICAAAAAAAAAW4AAAAQAAAAGZsmFfJ65j8QaLCkyoHHPwAAJD+yAgAAAAAAAAFvAAAAEAAAAKtLoVHZKOc/6G3oo0TSxj8AgCQ/wgIAAAAAAAABcAAAABAAAADT4OngBcnnP/BUkv1kN8Y/AAAmP8ICAAAAAAAAAXEAAAAQAAAAJz/OFb1N6D/4OzxXhZzFPwCAJj/SAgAAAAAAAAFyAAAAEAAAAN81kSxNyeg/bDKtg1L3xD8AACg/0gIAAAAAAAABcwAAABAAAACXLFRD3UTpP6hHrFV5PcQ/AIAoP/ECAAAAAAAAAXQAAAAQAAAAGVTUHR+u6T+4eznN+W7DPwCAKj/xAgAAAAAAAAF1AAAAEAAAAGcvZYf0G+o/WKD/cc2qwj8AQCs/AAMAAAAAAAABdgAAABAAAACBvgaAXY7qPwASqTQBs8E/AMAsPwADAAAAAAAAAXcAAAAQAAAAmcpUreTp6j9IdIskiMXAPwCALT8AAwAAAAAAAAF4AAAAEAAAAEW7cC2xN+s/qFAxOBHuvz8AQC4/AAMAAAAAAAABeQAAABAAAADrKDnim27rP5DX2cxrPL4/AMAuPyADAAAAAAAAAXoAAAAQAAAA+S7geF+c6z+oP/S7bJ+8PwAAMD8gAwAAAAAAAAF7AAAAEAAAAGfNZfH7wOs/YOUq9iDZuj8AgDA/IAMAAAAAAAABfAAAABAAAAA7BMpLcdzrP7DIfXuI6bg/AAAyPz8DAAAAAAAAAX0AAAAQAAAApx/8+Cvq6z+Y6exLo9C2PwCAMj8/AwAAAAAAAAF+AAAAEAAAAKcf/Pgr6us/uOvNdmTMtD8AgDQ/PwMAAAAAAAABfwAAABAAAAA7BMpLcdzrP3CRBLEYBrM/AEA1Pz8DAAAAAAAAAYAAAAAQAAAANYF2gI/F6z+42pD6v32xPwDANT8/AwAAAAAAAAGBAAAAEAAAAF3Hvlo4k+s/oIVW04HBrz8AADY/PwMAAAAAAAABggAAABAAAABLPsT4kk7rPzAYb2bQsKw/AEA1P08DAAAAAAAAAYMAAAAQAAAAMzJ2ywvz6j8AJsCPhU2pPwAANT9PAwAAAAAAAAGEAAAAEAAAAB8mKJ6El+o/YHEtBO7ApT8AADU/XgMAAAAAAAABhQAAABAAAAA5ZsnhaTfqP+C8mnhWNKI/AAA1P14DAAAAAAAAAYYAAAAQAAAAh/JZlrvS6T8AGp+tsPSdPwDAMz9uAwAAAAAAAAGHAAAAEAAAAM/7ln8rV+k/QD/Q003Tlz8AQDM/bgMAAAAAAAABiAAAABAAAABDzm8OJsDoP4B3H6FQ/JI/AAA0P40DAAAAAAAAAYkAAAAQAAAAhVRZLLQt6D/AcvuDDJWNPwCAND+NAwAAAAAAAAGKAAAAEAAAAPkmMruuluc/AArWbN17hj8AQDQ/jQMAAAAAAAABiwAAABAAAABodrd+x+jmP4CzzvwTrYA/AAA0P40DAAAAAAAAAYwAAAAQAAAAbqoKlSUt5j8A9OgOxpt5PwDAMj+dAwAAAAAAAAGNAAAAEAAAAA5Gf8mqeuU/gKdwci9ydD8AQDI/nQMAAAAAAAABjgAAABAAAACv4fP9L8jkPwBvFn3+knA/AAAsP50DAAAAAAAAAY8AAAAQAAAA5mE2hfoH5D8At/CrMZFuPwAAKT+8AwAAAAAAAAGQAAAAEAAAALhJmirsUOM/gIE0JGTdcT8AgBw/vAMAAAAAAAABkQAAABAAAADDAEEMLKziPwDOrMD6Bnc/AAAXP7wDAAAAAAAAAZIAAAAQAAAABYcqKroZ4j+ALUME93p9PwCA2D68AwAAAAAAAAGTAAAAEAAAAEcNFEhIh+E/QO0o8kSMhD8AgLI+6wMAAAAAAAABlAAAABAAAAAm+x6E/f3gP4Bf3dymSow/AACdPusDAAAAAAAAAZUAAAAQAAAAOrhs/ACH4D/AWnImuAyRPwAAlj7rAwAAAAAAAAGWAAAAEAAAAKtLoVHZKOc//lZqbh4A6z8AgKw+AAAAAAAAAAABlwAAABAAAADSkekrgvbmP7Lezdf0+uo/AIDsPh8AAAAAAAAAAZgAAAAQAAAAm8Km7zPk5j8+KuN1NvPqPwAA+z4fAAAAAAAAAAGZAAAAEAAAAP1ahdEM2+Y/zHX4E3jr6j8AgAI/HwAAAAAAAAABmgAAABAAAABj82Oz5dHmP6Y5qkjj6Oo/AMAHPx8AAAAAAAAAAZsAAAAQAAAAxotClb7I5j9awQ2yuePqPwAACT8fAAAAAAAAAAGcAAAAEAAAAI+8/1hwtuY/DElxG5De6j8AwAo/LwAAAAAAAAABnQAAABAAAACJOayNjp/mP5qUhrnR1uo/AIALPy8AAAAAAAAAAZ4AAAAQAAAA6U43pIV/5j8CpE2MfszqPwBACz8+AAAAAAAAAAGfAAAAEAAAAKr8oJxVVuY/QHfGk5a/6j8AAAs/PgAAAAAAAAABoAAAABAAAAADj9jnah/mP1oO8c8ZsOo/AMAIP04AAAAAAAAAAaEAAAAQAAAA8wXehcXa5T9Qac1ACJ7qPwDABz9OAAAAAAAAAAGiAAAAEAAAAEUVwgX5jOU/Hohb5mGJ6j8AwAc/TgAAAAAAAAABowAAABAAAADLcJX2mDrlP+ym6Yu7dOo/AMAHP10AAAAAAAAAAaQAAAAQAAAAgxhYWKXj5D+UiSlmgF3qPwCACT9dAAAAAAAAAAGlAAAAEAAAAJ5Y+ZuKg+Q/PGxpQEVG6j8AQAo/bQAAAAAAAAABpgAAABAAAABPfWgytRXkP+ROqRoKL+o/AMALP30AAAAAAAAAAacAAAAQAAAAydKUjJGV4z+MMen0zhfqPwCADD99AAAAAAAAAAGoAAAAEAAAAHZ0sFfaEOM/WFB3migD6j8AwAw/fQAAAAAAAAABqQAAABAAAAC8fe1ASpXiPyZvBUCC7uk/AAANP4wAAAAAAAAAAaoAAAAQAAAAONMZmyYV4j/0jZPl29npPwAADT+MAAAAAAAAAAGrAAAAEAAAAKql8ikhfuE/6uhvVsrH6T8AAA0/nAAAAAAAAAABrAAAABAAAACEEKqa9N3gPwSAmpJNuOk/AEAMP5wAAAAAAAAAAa0AAAAQAAAAKi9ymltC4D8eF8XO0KjpPwAADD+sAAAAAAAAAAGuAAAAEAAAAKKbdDSFTd8/Oq7vClSZ6T8AQAo/rAAAAAAAAAABrwAAABAAAABEazx/aN/dP1RFGkfXiek/AIAJP6wAAAAAAAAAAbAAAAAQAAAA7DoEyktx3D9u3ESDWnrpPwCACD/LAAAAAAAAAAGxAAAAEAAAAMzZDlF9Fds/1usLVgdw6T8AAAg/ywAAAAAAAAABsgAAABAAAABsqdabYKfZP2Q3IfRIaOk/AAAIP8sAAAAAAAAAAbMAAAAQAAAApNoYbqcU2D88+9IotGXpPwAACD/LAAAAAAAAAAG0AAAAEAAAABLbnXw8lNY/ZDch9Eho6T8AgAk/6gAAAAAAAAABtQAAABAAAAC2qmXHHybVP7CvvYpybek/AEAKP+oAAAAAAAAAAbYAAAAQAAAA8NunmWaT0z/8J1ohnHLpPwDACj/qAAAAAAAAAAG3AAAAEAAAACIN6mutANI/ulThGYR/6T8AAAs/6gAAAAAAAAABuAAAABAAAADM3LG2kJLQP6C9tt0Aj+k/AEAKP/oAAAAAAAAAAbkAAAAQAAAAbrptikskzj+sYtpsEqHpPwAACj/6AAAAAAAAAAG6AAAAEAAAABTsNGsnEcs/KrzoXeK66T8AAAo/CQEAAAAAAAABuwAAABAAAAAmvIHEnyLIP/SNk+Xb2ek/AAAKPwkBAAAAAAAAAbwAAAAQAAAAUJgcS5+PxT/mm4w4avvpPwAACj8ZAQAAAAAAAAG9AAAAEAAAALBD+g3tDsM//uXTVo0f6j8AAAo/GQEAAAAAAAABvgAAABAAAAAU79fQOo7APzxsaUBFRuo/AAALPykBAAAAAAAAAb8AAAAQAAAAfJblrnT2uz968v4p/WzqPwCACz8pAQAAAAAAAAHAAAAAEAAAAJDIMZ7lYrc/tniUE7WT6j8AAA0/KQEAAAAAAAABwQAAABAAAADQEhroZIazP/T+Kf1suuo/AIANP0gBAAAAAAAAAcIAAAAQAAAAWDiTm7kXsD9awQ2yuePqPwAAED9IAQAAAAAAAAHDAAAAEAAAAGByOnHHLao/MDjcyMQU6z8AABE/SAEAAAAAAAABxAAAABAAAAC4KnB+xgelP1InR3b5Sus/AEASP0gBAAAAAAAAAcUAAAAQAAAAsJnHXnC9oD/Ejk66V4brPwDAEj9XAQAAAAAAAAHGAAAAEAAAAHB+gSSKnZo/MvZV/rXB6z8AwBI/VwEAAAAAAAABxwAAABAAAAAwKuT1bJyWP1TlwKvq9+s/AAATP2cBAAAAAAAAAcgAAAAQAAAAQEOKbaVSlD/oiBa73TXsPwBAEj9nAQAAAAAAAAHJAAAAEAAAAMA2tzGJd5U/NLTPM6du7D8AABI/dwEAAAAAAAABygAAABAAAACAlyecwlOYP1ajOuHbpOw/AMAQP3cBAAAAAAAAAcsAAAAQAAAA8FgIcTUMnj+ezvNZpd3sPwBAED+GAQAAAAAAAAHMAAAAEAAAAIC9LNhwUKM/OHJJaZgb7T8AABA/hgEAAAAAAAABzQAAABAAAABgcjpxxy2qP/BR7UMgXO0/AAAQP5YBAAAAAAAAAc4AAAAQAAAAZI065wAYsT9gufSHfpftPwAAET+WAQAAAAAAAAHPAAAAEAAAAASAXY66PbU/hKhfNbPN7T8AgBE/pgEAAAAAAAAB0AAAABAAAABAKaIIHz+6P1ofLky+/u0/AEASP6YBAAAAAAAAAdEAAAAQAAAANrLM3wFFwD/kHWDMnyruPwDAEj+1AQAAAAAAAAHSAAAAEAAAAFqxwsLXRcM/SOBDgexT7j8AABQ/tQEAAAAAAAAB0wAAABAAAADMi0kPg7TGP2Aqi58PeO4/AIAUP8UBAAAAAAAAAdQAAAAQAAAAVnIeibV+yj94dNK9MpzuPwDAFD/FAQAAAAAAAAHVAAAAEAAAAG66bYpLJM4/kL4Z3FXA7j8AABU/1AEAAAAAAAAB1gAAABAAAABcjSzzd0DRP8xEr8UN5+4/AAAXP9QBAAAAAAAAAdcAAAAQAAAArAa+xlRT0z8wB5N6WhDvPwAAGD/kAQAAAAAAAAHYAAAAEAAAAASG9jD1k9U/4EETxtA+7z8AwB4/5AEAAAAAAAAB2QAAABAAAAA0PJP1CvDXPyDIqK+IZe8/AMAhP/QBAAAAAAAAAdoAAAAQAAAAZPIvuiBM2j8Q1qECF4fvPwBAJz/0AQAAAAAAAAHbAAAAEAAAAGjfMNmrw9w/tGv+vnuj7z8AgCk/AwIAAAAAAAAB3AAAABAAAADOZBDaDzLfPwyJvuS2uu8/AEAsPwMCAAAAAAAAAd0AAAAQAAAAIHjLuBvn4D8+ajA/Xc/vPwBALT8TAgAAAAAAAAHeAAAAEAAAADjTGZsmFeI//pa3N0Xc7z8AQC4/EwIAAAAAAAAB3wAAABAAAADwGN1mOmPjP0oPVM5u4e8/AMAuPyMCAAAAAAAAAeAAAAAQAAAA1Sc82NiV5D9KD1TObuHvPwCALz8jAgAAAAAAAAHhAAAAEAAAAPMF3oXF2uU//pa3N0Xc7z8AwC8/IwIAAAAAAAAB4gAAABAAAAA8rRvZPATnPxgu4nPIzO8/AIAwPzICAAAAAAAAAeMAAAAQAAAAUwhqu0cy6D+a1NOC+LLvPwDAMD8yAgAAAAAAAAHkAAAAEAAAAJuvpw6/W+k/XE4+mUCM7z8AgDE/UQIAAAAAAAAB5QAAABAAAACnBE9aBlzqPzpf0+sLVu8/AMAxP1ECAAAAAAAAAeYAAAAQAAAAgw0HNeFg6z8WcGg+1x/vPwCAMj9RAgAAAAAAAAHnAAAAEAAAACVHfNNtU+w/zESvxQ3n7j8AwDI/UQIAAAAAAAAB6AAAABAAAABZ4mv5XSHtP9CRkuNts+4/AIA0P3ECAAAAAAAAAekAAAAQAAAATyvFFx7G7T9gKoufD3juPwBANT9xAgAAAAAAAAHqAAAAEAAAAAul2/mPWO4/WNJKLl4y7j8AgDc/cQIAAAAAAAAB6wAAABAAAACRT6+fs9juP9zFH1vu5O0/AEA4P3ECAAAAAAAAAewAAAAQAAAA3ypACYlG7z+sMZEeqJztPwBAPT+AAgAAAAAAAAHtAAAAEAAAAI0bXIlVlO8/yhWfeItZ7T8AQD8/gAIAAAAAAAAB7gAAABAAAACZIQMgGcLvPzhySWmYG+0/AMBDP5ACAAAAAAAAAe8AAAAQAAAAAT01zdPP7z+ezvNZpd3sPwDART+QAgAAAAAAAAHwAAAAEAAAAPu54QHyuO8/vrIBtIia7D8AQEk/oAIAAAAAAAAB8QAAABAAAADvszprLovvP2riJKytT+w/AABLP6ACAAAAAAAAAfIAAAAQAAAA3ypACYlG7z8UEkik0gTsPwDATD+vAgAAAAAAAAHzAAAAEAAAAMWbnhAg1O4/MvZV/rXB6z8AgE0/rwIAAAAAAAAB9AAAABAAAABpumYQhzjuP5hSAO/Cg+s/AIBLP68CAAAAAAAAAfUAAAAQAAAA2Qns05+K7T94Y5VBjk3rPwDASj+/AgAAAAAAAAH2AAAAEAAAAHMiDT1Dwew/7mRjwawh6z8AAEk/vwIAAAAAAAAB9wAAABAAAACfnKgtStPrP/5Wam4eAOs/AEBIP94CAAAAAAAAAfgAAAAQAAAA+2Izj73g6j+mOapI4+jqPwBART/eAgAAAAAAAAH5AAAAEAAAAB/XJ+kAxek/DElxG5De6j8AAEQ/3gIAAAAAAAAB+gAAABAAAACnZk7w/rboPwxJcRuQ3uo/AMA+P94CAAAAAAAAAfsAAAAQAAAA+SYyu66W5z9awQ2yuePqPwCAPD/uAgAAAAAAAAH8AAAAEAAAAOlON6SFf+Y/GO6UqqHw6j8AgDE/7gIAAAAAAAAB/QAAABAAAAA/km46F3blPySTuDmzAus/AIAsP/0CAAAAAAAAAf4AAAAQAAAA/G2EsoFj5D98sHhf7hnrPwDAAj/9AgAAAAAAAAH/AAAAEAAAACfoH6OIdeM/IEbVG1M26z8AAOA+DQMAAAAAAAABAAEAABAAAADuydyxtpDiPxJUzm7hV+s/AADKPg0DAAAAAAAAAQEBAAAQAAAA7nrc/DK+4T/aJXn22nbrPwAAwj4sAwAAAAAAAAs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37748|recordLength=37803|start=0|end=37748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ek 1 - Intro_Causal Inference_2018_Epid_II" id="{6773D6FE-AD69-2B41-A242-620BC64832FF}" vid="{0C6652C7-D0C3-B543-A998-E8F5228FF5A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8443</TotalTime>
  <Words>1246</Words>
  <Application>Microsoft Macintosh PowerPoint</Application>
  <PresentationFormat>On-screen Show (4:3)</PresentationFormat>
  <Paragraphs>211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.AppleSystemUIFont</vt:lpstr>
      <vt:lpstr>Baskerville Old Face</vt:lpstr>
      <vt:lpstr>Calibri</vt:lpstr>
      <vt:lpstr>Calibri Light</vt:lpstr>
      <vt:lpstr>Garamond</vt:lpstr>
      <vt:lpstr>Georgia</vt:lpstr>
      <vt:lpstr>LucidaGrande</vt:lpstr>
      <vt:lpstr>Times New Roman</vt:lpstr>
      <vt:lpstr>Wingdings</vt:lpstr>
      <vt:lpstr>Arial</vt:lpstr>
      <vt:lpstr>UCSF Contemporary</vt:lpstr>
      <vt:lpstr>Office Theme</vt:lpstr>
      <vt:lpstr>Welcome!</vt:lpstr>
      <vt:lpstr>PowerPoint Presentation</vt:lpstr>
      <vt:lpstr>Disclosures</vt:lpstr>
      <vt:lpstr>Introduction to the Course EPI 207, Epidemiologic Methods II</vt:lpstr>
      <vt:lpstr>Outline</vt:lpstr>
      <vt:lpstr>Learning Objectives</vt:lpstr>
      <vt:lpstr>What Kinds of Questions Does Epidemiology Answer? “Big 6”</vt:lpstr>
      <vt:lpstr>How does this build upon Epidemiologic Methods I?</vt:lpstr>
      <vt:lpstr>EPI 207 Schedule – 2018    Wed, 1:15-3:00 pm</vt:lpstr>
      <vt:lpstr>EPI 207 Schedule – 2018    Homework Schedule</vt:lpstr>
      <vt:lpstr>Course Format   </vt:lpstr>
      <vt:lpstr>Study Resources</vt:lpstr>
      <vt:lpstr>Text Books</vt:lpstr>
      <vt:lpstr>Assessment &amp; Grading Policies</vt:lpstr>
      <vt:lpstr>What is the best way to learn in this course? </vt:lpstr>
      <vt:lpstr>See you in class on January 10th!</vt:lpstr>
    </vt:vector>
  </TitlesOfParts>
  <Company>UCSF</Company>
  <LinksUpToDate>false</LinksUpToDate>
  <SharedDoc>false</SharedDoc>
  <HyperlinkBase/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dc:description>Derek MacDavid | derek@bigpicdesign.com</dc:description>
  <cp:lastModifiedBy>June M. Chan</cp:lastModifiedBy>
  <cp:revision>509</cp:revision>
  <cp:lastPrinted>2017-12-11T00:41:17Z</cp:lastPrinted>
  <dcterms:created xsi:type="dcterms:W3CDTF">2012-05-07T17:59:34Z</dcterms:created>
  <dcterms:modified xsi:type="dcterms:W3CDTF">2018-01-10T05:54:30Z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