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41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29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6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9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5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73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4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7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0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0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2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D8653-9DE9-451A-B82D-C831BF35D0A0}" type="datetimeFigureOut">
              <a:rPr lang="en-US" smtClean="0"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76770-C8E4-4EDF-B203-9658B986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8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specific aims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is the attention </a:t>
            </a:r>
            <a:r>
              <a:rPr lang="en-US" dirty="0" smtClean="0"/>
              <a:t>grabbing opening </a:t>
            </a:r>
            <a:r>
              <a:rPr lang="en-US" dirty="0" smtClean="0"/>
              <a:t>sentence?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What is the health issue identified? Is it of major significance?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Current </a:t>
            </a:r>
            <a:r>
              <a:rPr lang="en-US" dirty="0" smtClean="0"/>
              <a:t>knowledge</a:t>
            </a:r>
          </a:p>
          <a:p>
            <a:r>
              <a:rPr lang="en-US" dirty="0" smtClean="0"/>
              <a:t>Gap </a:t>
            </a:r>
            <a:r>
              <a:rPr lang="en-US" dirty="0" smtClean="0"/>
              <a:t>in knowledge/unmet </a:t>
            </a:r>
            <a:r>
              <a:rPr lang="en-US" dirty="0" smtClean="0"/>
              <a:t>need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What is the knowledge gap identified?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Long term goal</a:t>
            </a:r>
          </a:p>
          <a:p>
            <a:r>
              <a:rPr lang="en-US" dirty="0" smtClean="0"/>
              <a:t>Objective of the application</a:t>
            </a:r>
          </a:p>
          <a:p>
            <a:r>
              <a:rPr lang="en-US" dirty="0" smtClean="0"/>
              <a:t>Central hypothesis + rationale</a:t>
            </a:r>
          </a:p>
          <a:p>
            <a:r>
              <a:rPr lang="en-US" dirty="0" smtClean="0"/>
              <a:t>Aims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Do the aims serve to narrow the knowledge gap?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Are the aims feasible?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Payoff (expected outcomes, positive impact)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4922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76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Review of specific aims pages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specific aims pages</dc:title>
  <dc:creator>Hahn, Judy</dc:creator>
  <cp:lastModifiedBy>Judith Hahn</cp:lastModifiedBy>
  <cp:revision>2</cp:revision>
  <dcterms:created xsi:type="dcterms:W3CDTF">2015-04-07T16:18:34Z</dcterms:created>
  <dcterms:modified xsi:type="dcterms:W3CDTF">2016-04-11T14:06:22Z</dcterms:modified>
</cp:coreProperties>
</file>