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9" r:id="rId3"/>
    <p:sldId id="263" r:id="rId4"/>
    <p:sldId id="264" r:id="rId5"/>
    <p:sldId id="261" r:id="rId6"/>
    <p:sldId id="262" r:id="rId7"/>
    <p:sldId id="258" r:id="rId8"/>
    <p:sldId id="259" r:id="rId9"/>
    <p:sldId id="260" r:id="rId10"/>
    <p:sldId id="265" r:id="rId11"/>
    <p:sldId id="266" r:id="rId12"/>
    <p:sldId id="267" r:id="rId13"/>
    <p:sldId id="268" r:id="rId14"/>
    <p:sldId id="271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3" d="100"/>
          <a:sy n="93" d="100"/>
        </p:scale>
        <p:origin x="-152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1CA02-C2FF-3F41-9ACE-5E313D7CD0C8}" type="datetimeFigureOut">
              <a:rPr lang="en-US" smtClean="0"/>
              <a:t>4/28/16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E0891-3CD7-F34F-AA48-AD8670859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424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1CA02-C2FF-3F41-9ACE-5E313D7CD0C8}" type="datetimeFigureOut">
              <a:rPr lang="en-US" smtClean="0"/>
              <a:t>4/28/16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E0891-3CD7-F34F-AA48-AD8670859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298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1CA02-C2FF-3F41-9ACE-5E313D7CD0C8}" type="datetimeFigureOut">
              <a:rPr lang="en-US" smtClean="0"/>
              <a:t>4/28/16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E0891-3CD7-F34F-AA48-AD8670859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279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1CA02-C2FF-3F41-9ACE-5E313D7CD0C8}" type="datetimeFigureOut">
              <a:rPr lang="en-US" smtClean="0"/>
              <a:t>4/28/16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E0891-3CD7-F34F-AA48-AD8670859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339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1CA02-C2FF-3F41-9ACE-5E313D7CD0C8}" type="datetimeFigureOut">
              <a:rPr lang="en-US" smtClean="0"/>
              <a:t>4/28/16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E0891-3CD7-F34F-AA48-AD8670859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377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1CA02-C2FF-3F41-9ACE-5E313D7CD0C8}" type="datetimeFigureOut">
              <a:rPr lang="en-US" smtClean="0"/>
              <a:t>4/28/16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E0891-3CD7-F34F-AA48-AD8670859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825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1CA02-C2FF-3F41-9ACE-5E313D7CD0C8}" type="datetimeFigureOut">
              <a:rPr lang="en-US" smtClean="0"/>
              <a:t>4/28/16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E0891-3CD7-F34F-AA48-AD8670859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020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1CA02-C2FF-3F41-9ACE-5E313D7CD0C8}" type="datetimeFigureOut">
              <a:rPr lang="en-US" smtClean="0"/>
              <a:t>4/28/16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E0891-3CD7-F34F-AA48-AD8670859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835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1CA02-C2FF-3F41-9ACE-5E313D7CD0C8}" type="datetimeFigureOut">
              <a:rPr lang="en-US" smtClean="0"/>
              <a:t>4/28/16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E0891-3CD7-F34F-AA48-AD8670859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036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1CA02-C2FF-3F41-9ACE-5E313D7CD0C8}" type="datetimeFigureOut">
              <a:rPr lang="en-US" smtClean="0"/>
              <a:t>4/28/16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E0891-3CD7-F34F-AA48-AD8670859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446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1CA02-C2FF-3F41-9ACE-5E313D7CD0C8}" type="datetimeFigureOut">
              <a:rPr lang="en-US" smtClean="0"/>
              <a:t>4/28/16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E0891-3CD7-F34F-AA48-AD8670859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901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71CA02-C2FF-3F41-9ACE-5E313D7CD0C8}" type="datetimeFigureOut">
              <a:rPr lang="en-US" smtClean="0"/>
              <a:t>4/28/16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AE0891-3CD7-F34F-AA48-AD8670859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567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3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Epi</a:t>
            </a:r>
            <a:r>
              <a:rPr lang="en-US" dirty="0" smtClean="0"/>
              <a:t> 245 section 4/5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Evaluating implementation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638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Reach &amp; Effectiveness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54" r="-885"/>
          <a:stretch/>
        </p:blipFill>
        <p:spPr>
          <a:xfrm>
            <a:off x="1561805" y="1136830"/>
            <a:ext cx="6350667" cy="5674067"/>
          </a:xfrm>
        </p:spPr>
      </p:pic>
    </p:spTree>
    <p:extLst>
      <p:ext uri="{BB962C8B-B14F-4D97-AF65-F5344CB8AC3E}">
        <p14:creationId xmlns:p14="http://schemas.microsoft.com/office/powerpoint/2010/main" val="39926930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Adoption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-792" b="784"/>
          <a:stretch/>
        </p:blipFill>
        <p:spPr>
          <a:xfrm>
            <a:off x="926950" y="1200281"/>
            <a:ext cx="7556500" cy="223308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6950" y="3433361"/>
            <a:ext cx="7556500" cy="283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12662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100" y="1739900"/>
            <a:ext cx="7543800" cy="336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6677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Maintenance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9220" y="1389418"/>
            <a:ext cx="5733190" cy="5468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049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Health Belief Model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t="-13855" b="-1385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8909328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-442" r="-278"/>
          <a:stretch/>
        </p:blipFill>
        <p:spPr>
          <a:xfrm>
            <a:off x="1106088" y="109236"/>
            <a:ext cx="7844856" cy="6718627"/>
          </a:xfrm>
        </p:spPr>
      </p:pic>
      <p:sp>
        <p:nvSpPr>
          <p:cNvPr id="5" name="TextBox 4"/>
          <p:cNvSpPr txBox="1"/>
          <p:nvPr/>
        </p:nvSpPr>
        <p:spPr>
          <a:xfrm rot="16200000">
            <a:off x="-806306" y="4990893"/>
            <a:ext cx="3304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From Theory at a Glance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1170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Specifying implementation strategies (Proctor)</a:t>
            </a:r>
          </a:p>
          <a:p>
            <a:r>
              <a:rPr lang="en-US" dirty="0" smtClean="0"/>
              <a:t>Assessing implementation outcomes</a:t>
            </a:r>
          </a:p>
          <a:p>
            <a:r>
              <a:rPr lang="en-US" dirty="0" smtClean="0"/>
              <a:t>Health Belief Model</a:t>
            </a:r>
          </a:p>
          <a:p>
            <a:r>
              <a:rPr lang="en-US" dirty="0" smtClean="0"/>
              <a:t>Journal Club articles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268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230" y="210146"/>
            <a:ext cx="3229318" cy="2167794"/>
          </a:xfrm>
        </p:spPr>
        <p:txBody>
          <a:bodyPr>
            <a:normAutofit/>
          </a:bodyPr>
          <a:lstStyle/>
          <a:p>
            <a:r>
              <a:rPr lang="en-US" sz="3600" dirty="0" smtClean="0"/>
              <a:t>Implementation strategy guidelines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5304" y="158815"/>
            <a:ext cx="4857418" cy="663452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04694" y="6364280"/>
            <a:ext cx="3090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Proctor et al,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88041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Specifying implementation strategies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142" b="-2"/>
          <a:stretch/>
        </p:blipFill>
        <p:spPr>
          <a:xfrm>
            <a:off x="97685" y="1772508"/>
            <a:ext cx="8977357" cy="4293419"/>
          </a:xfrm>
        </p:spPr>
      </p:pic>
      <p:sp>
        <p:nvSpPr>
          <p:cNvPr id="5" name="TextBox 4"/>
          <p:cNvSpPr txBox="1"/>
          <p:nvPr/>
        </p:nvSpPr>
        <p:spPr>
          <a:xfrm>
            <a:off x="5595946" y="6364280"/>
            <a:ext cx="3090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Proctor et al,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7178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outcomes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t="-4199" b="-4199"/>
          <a:stretch>
            <a:fillRect/>
          </a:stretch>
        </p:blipFill>
        <p:spPr/>
      </p:pic>
      <p:sp>
        <p:nvSpPr>
          <p:cNvPr id="5" name="TextBox 4"/>
          <p:cNvSpPr txBox="1"/>
          <p:nvPr/>
        </p:nvSpPr>
        <p:spPr>
          <a:xfrm>
            <a:off x="5386623" y="6416255"/>
            <a:ext cx="24839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From Proctor et al, 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85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Assessing implementation outcomes: RE</a:t>
            </a:r>
            <a:r>
              <a:rPr lang="en-US" dirty="0" smtClean="0"/>
              <a:t>-</a:t>
            </a:r>
            <a:r>
              <a:rPr lang="en-US" smtClean="0"/>
              <a:t>AIM 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Reach </a:t>
            </a:r>
          </a:p>
          <a:p>
            <a:r>
              <a:rPr lang="en-US" dirty="0" smtClean="0"/>
              <a:t>Effectiveness</a:t>
            </a:r>
          </a:p>
          <a:p>
            <a:r>
              <a:rPr lang="en-US" dirty="0" smtClean="0"/>
              <a:t>Adoption</a:t>
            </a:r>
          </a:p>
          <a:p>
            <a:r>
              <a:rPr lang="en-US" dirty="0" smtClean="0"/>
              <a:t>Implementation</a:t>
            </a:r>
          </a:p>
          <a:p>
            <a:r>
              <a:rPr lang="en-US" dirty="0" smtClean="0"/>
              <a:t>Maintenance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3431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>
              <a:latin typeface="Arial" charset="0"/>
              <a:ea typeface="MS PGothic" charset="0"/>
            </a:endParaRPr>
          </a:p>
        </p:txBody>
      </p:sp>
      <p:sp>
        <p:nvSpPr>
          <p:cNvPr id="5120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>
              <a:latin typeface="Arial" charset="0"/>
              <a:ea typeface="MS PGothic" charset="0"/>
            </a:endParaRPr>
          </a:p>
        </p:txBody>
      </p:sp>
      <p:pic>
        <p:nvPicPr>
          <p:cNvPr id="5120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6538" y="0"/>
            <a:ext cx="9669463" cy="687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01315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>
              <a:latin typeface="Arial" charset="0"/>
              <a:ea typeface="MS PGothic" charset="0"/>
            </a:endParaRPr>
          </a:p>
        </p:txBody>
      </p:sp>
      <p:pic>
        <p:nvPicPr>
          <p:cNvPr id="52226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9375" y="13957"/>
            <a:ext cx="92106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315598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>
              <a:latin typeface="Arial" charset="0"/>
              <a:ea typeface="MS PGothic" charset="0"/>
            </a:endParaRPr>
          </a:p>
        </p:txBody>
      </p:sp>
      <p:sp>
        <p:nvSpPr>
          <p:cNvPr id="5325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>
              <a:latin typeface="Arial" charset="0"/>
              <a:ea typeface="MS PGothic" charset="0"/>
            </a:endParaRPr>
          </a:p>
        </p:txBody>
      </p:sp>
      <p:pic>
        <p:nvPicPr>
          <p:cNvPr id="53251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88950" y="0"/>
            <a:ext cx="96329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52" name="TextBox 4"/>
          <p:cNvSpPr txBox="1">
            <a:spLocks noChangeArrowheads="1"/>
          </p:cNvSpPr>
          <p:nvPr/>
        </p:nvSpPr>
        <p:spPr bwMode="auto">
          <a:xfrm>
            <a:off x="0" y="6211888"/>
            <a:ext cx="816133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r>
              <a:rPr lang="en-US" sz="1800" b="1">
                <a:solidFill>
                  <a:schemeClr val="accent2"/>
                </a:solidFill>
                <a:latin typeface="Arial" charset="0"/>
              </a:rPr>
              <a:t>http://www.re-aim.org/forms/re-aim_framework_constructs_checklist.pdf</a:t>
            </a:r>
          </a:p>
          <a:p>
            <a:pPr eaLnBrk="1" hangingPunct="1"/>
            <a:endParaRPr lang="en-US" sz="1800">
              <a:solidFill>
                <a:schemeClr val="accent2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46988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87</Words>
  <Application>Microsoft Macintosh PowerPoint</Application>
  <PresentationFormat>On-screen Show (4:3)</PresentationFormat>
  <Paragraphs>25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Epi 245 section 4/5</vt:lpstr>
      <vt:lpstr>PowerPoint Presentation</vt:lpstr>
      <vt:lpstr>Implementation strategy guidelines</vt:lpstr>
      <vt:lpstr>Specifying implementation strategies</vt:lpstr>
      <vt:lpstr>Implementation outcomes</vt:lpstr>
      <vt:lpstr>Assessing implementation outcomes: RE-AIM framework</vt:lpstr>
      <vt:lpstr>PowerPoint Presentation</vt:lpstr>
      <vt:lpstr>PowerPoint Presentation</vt:lpstr>
      <vt:lpstr>PowerPoint Presentation</vt:lpstr>
      <vt:lpstr>Reach &amp; Effectiveness</vt:lpstr>
      <vt:lpstr>Adoption</vt:lpstr>
      <vt:lpstr>Implementation</vt:lpstr>
      <vt:lpstr>Maintenance</vt:lpstr>
      <vt:lpstr>Health Belief Model</vt:lpstr>
      <vt:lpstr>PowerPoint Presentation</vt:lpstr>
    </vt:vector>
  </TitlesOfParts>
  <Company>Yale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Epi 245 section 4/5</dc:title>
  <dc:creator>Elizabeth Wahl</dc:creator>
  <cp:lastModifiedBy>Elizabeth Wahl</cp:lastModifiedBy>
  <cp:revision>5</cp:revision>
  <dcterms:created xsi:type="dcterms:W3CDTF">2016-04-26T18:18:55Z</dcterms:created>
  <dcterms:modified xsi:type="dcterms:W3CDTF">2016-04-28T16:20:12Z</dcterms:modified>
</cp:coreProperties>
</file>