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8" r:id="rId6"/>
    <p:sldId id="259" r:id="rId7"/>
    <p:sldId id="261" r:id="rId8"/>
    <p:sldId id="269" r:id="rId9"/>
    <p:sldId id="260" r:id="rId10"/>
    <p:sldId id="430" r:id="rId11"/>
    <p:sldId id="431" r:id="rId12"/>
    <p:sldId id="413" r:id="rId13"/>
    <p:sldId id="426" r:id="rId14"/>
    <p:sldId id="428" r:id="rId15"/>
    <p:sldId id="4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AC057-0990-4744-8C7A-7CE3723F99BF}" v="6" dt="2020-07-02T18:57:29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3" autoAdjust="0"/>
    <p:restoredTop sz="82283" autoAdjust="0"/>
  </p:normalViewPr>
  <p:slideViewPr>
    <p:cSldViewPr snapToGrid="0">
      <p:cViewPr varScale="1">
        <p:scale>
          <a:sx n="56" d="100"/>
          <a:sy n="56" d="100"/>
        </p:scale>
        <p:origin x="6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756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etcher, Mark" userId="c71487a2-e4d9-4f66-8a6d-4e7a38dad467" providerId="ADAL" clId="{00CAC057-0990-4744-8C7A-7CE3723F99BF}"/>
    <pc:docChg chg="custSel addSld delSld modSld">
      <pc:chgData name="Pletcher, Mark" userId="c71487a2-e4d9-4f66-8a6d-4e7a38dad467" providerId="ADAL" clId="{00CAC057-0990-4744-8C7A-7CE3723F99BF}" dt="2020-07-02T18:59:22.533" v="1173" actId="20577"/>
      <pc:docMkLst>
        <pc:docMk/>
      </pc:docMkLst>
      <pc:sldChg chg="del">
        <pc:chgData name="Pletcher, Mark" userId="c71487a2-e4d9-4f66-8a6d-4e7a38dad467" providerId="ADAL" clId="{00CAC057-0990-4744-8C7A-7CE3723F99BF}" dt="2020-07-02T18:20:37.962" v="0" actId="2696"/>
        <pc:sldMkLst>
          <pc:docMk/>
          <pc:sldMk cId="3619898189" sldId="265"/>
        </pc:sldMkLst>
      </pc:sldChg>
      <pc:sldChg chg="del">
        <pc:chgData name="Pletcher, Mark" userId="c71487a2-e4d9-4f66-8a6d-4e7a38dad467" providerId="ADAL" clId="{00CAC057-0990-4744-8C7A-7CE3723F99BF}" dt="2020-07-02T18:20:38.009" v="3" actId="2696"/>
        <pc:sldMkLst>
          <pc:docMk/>
          <pc:sldMk cId="415519372" sldId="266"/>
        </pc:sldMkLst>
      </pc:sldChg>
      <pc:sldChg chg="del">
        <pc:chgData name="Pletcher, Mark" userId="c71487a2-e4d9-4f66-8a6d-4e7a38dad467" providerId="ADAL" clId="{00CAC057-0990-4744-8C7A-7CE3723F99BF}" dt="2020-07-02T18:20:38.118" v="14" actId="2696"/>
        <pc:sldMkLst>
          <pc:docMk/>
          <pc:sldMk cId="1950935904" sldId="267"/>
        </pc:sldMkLst>
      </pc:sldChg>
      <pc:sldChg chg="del">
        <pc:chgData name="Pletcher, Mark" userId="c71487a2-e4d9-4f66-8a6d-4e7a38dad467" providerId="ADAL" clId="{00CAC057-0990-4744-8C7A-7CE3723F99BF}" dt="2020-07-02T18:20:38.056" v="7" actId="2696"/>
        <pc:sldMkLst>
          <pc:docMk/>
          <pc:sldMk cId="1676760157" sldId="270"/>
        </pc:sldMkLst>
      </pc:sldChg>
      <pc:sldChg chg="del">
        <pc:chgData name="Pletcher, Mark" userId="c71487a2-e4d9-4f66-8a6d-4e7a38dad467" providerId="ADAL" clId="{00CAC057-0990-4744-8C7A-7CE3723F99BF}" dt="2020-07-02T18:20:38.025" v="4" actId="2696"/>
        <pc:sldMkLst>
          <pc:docMk/>
          <pc:sldMk cId="564714366" sldId="271"/>
        </pc:sldMkLst>
      </pc:sldChg>
      <pc:sldChg chg="del">
        <pc:chgData name="Pletcher, Mark" userId="c71487a2-e4d9-4f66-8a6d-4e7a38dad467" providerId="ADAL" clId="{00CAC057-0990-4744-8C7A-7CE3723F99BF}" dt="2020-07-02T18:20:38.103" v="12" actId="2696"/>
        <pc:sldMkLst>
          <pc:docMk/>
          <pc:sldMk cId="551508351" sldId="272"/>
        </pc:sldMkLst>
      </pc:sldChg>
      <pc:sldChg chg="del">
        <pc:chgData name="Pletcher, Mark" userId="c71487a2-e4d9-4f66-8a6d-4e7a38dad467" providerId="ADAL" clId="{00CAC057-0990-4744-8C7A-7CE3723F99BF}" dt="2020-07-02T18:20:38.071" v="8" actId="2696"/>
        <pc:sldMkLst>
          <pc:docMk/>
          <pc:sldMk cId="3423634652" sldId="273"/>
        </pc:sldMkLst>
      </pc:sldChg>
      <pc:sldChg chg="del">
        <pc:chgData name="Pletcher, Mark" userId="c71487a2-e4d9-4f66-8a6d-4e7a38dad467" providerId="ADAL" clId="{00CAC057-0990-4744-8C7A-7CE3723F99BF}" dt="2020-07-02T18:20:38.087" v="9" actId="2696"/>
        <pc:sldMkLst>
          <pc:docMk/>
          <pc:sldMk cId="1201406093" sldId="275"/>
        </pc:sldMkLst>
      </pc:sldChg>
      <pc:sldChg chg="del">
        <pc:chgData name="Pletcher, Mark" userId="c71487a2-e4d9-4f66-8a6d-4e7a38dad467" providerId="ADAL" clId="{00CAC057-0990-4744-8C7A-7CE3723F99BF}" dt="2020-07-02T18:20:38.087" v="11" actId="2696"/>
        <pc:sldMkLst>
          <pc:docMk/>
          <pc:sldMk cId="2460945884" sldId="276"/>
        </pc:sldMkLst>
      </pc:sldChg>
      <pc:sldChg chg="del">
        <pc:chgData name="Pletcher, Mark" userId="c71487a2-e4d9-4f66-8a6d-4e7a38dad467" providerId="ADAL" clId="{00CAC057-0990-4744-8C7A-7CE3723F99BF}" dt="2020-07-02T18:20:38.103" v="13" actId="2696"/>
        <pc:sldMkLst>
          <pc:docMk/>
          <pc:sldMk cId="1438588585" sldId="277"/>
        </pc:sldMkLst>
      </pc:sldChg>
      <pc:sldChg chg="del">
        <pc:chgData name="Pletcher, Mark" userId="c71487a2-e4d9-4f66-8a6d-4e7a38dad467" providerId="ADAL" clId="{00CAC057-0990-4744-8C7A-7CE3723F99BF}" dt="2020-07-02T18:20:38.150" v="16" actId="2696"/>
        <pc:sldMkLst>
          <pc:docMk/>
          <pc:sldMk cId="725240579" sldId="278"/>
        </pc:sldMkLst>
      </pc:sldChg>
      <pc:sldChg chg="del">
        <pc:chgData name="Pletcher, Mark" userId="c71487a2-e4d9-4f66-8a6d-4e7a38dad467" providerId="ADAL" clId="{00CAC057-0990-4744-8C7A-7CE3723F99BF}" dt="2020-07-02T18:20:38.399" v="43" actId="2696"/>
        <pc:sldMkLst>
          <pc:docMk/>
          <pc:sldMk cId="1399857" sldId="285"/>
        </pc:sldMkLst>
      </pc:sldChg>
      <pc:sldChg chg="del">
        <pc:chgData name="Pletcher, Mark" userId="c71487a2-e4d9-4f66-8a6d-4e7a38dad467" providerId="ADAL" clId="{00CAC057-0990-4744-8C7A-7CE3723F99BF}" dt="2020-07-02T18:20:38.243" v="25" actId="2696"/>
        <pc:sldMkLst>
          <pc:docMk/>
          <pc:sldMk cId="1204811168" sldId="290"/>
        </pc:sldMkLst>
      </pc:sldChg>
      <pc:sldChg chg="del">
        <pc:chgData name="Pletcher, Mark" userId="c71487a2-e4d9-4f66-8a6d-4e7a38dad467" providerId="ADAL" clId="{00CAC057-0990-4744-8C7A-7CE3723F99BF}" dt="2020-07-02T18:20:38.492" v="54" actId="2696"/>
        <pc:sldMkLst>
          <pc:docMk/>
          <pc:sldMk cId="892477055" sldId="291"/>
        </pc:sldMkLst>
      </pc:sldChg>
      <pc:sldChg chg="del">
        <pc:chgData name="Pletcher, Mark" userId="c71487a2-e4d9-4f66-8a6d-4e7a38dad467" providerId="ADAL" clId="{00CAC057-0990-4744-8C7A-7CE3723F99BF}" dt="2020-07-02T18:20:38.275" v="30" actId="2696"/>
        <pc:sldMkLst>
          <pc:docMk/>
          <pc:sldMk cId="2878183074" sldId="292"/>
        </pc:sldMkLst>
      </pc:sldChg>
      <pc:sldChg chg="del">
        <pc:chgData name="Pletcher, Mark" userId="c71487a2-e4d9-4f66-8a6d-4e7a38dad467" providerId="ADAL" clId="{00CAC057-0990-4744-8C7A-7CE3723F99BF}" dt="2020-07-02T18:20:38.290" v="31" actId="2696"/>
        <pc:sldMkLst>
          <pc:docMk/>
          <pc:sldMk cId="610860282" sldId="294"/>
        </pc:sldMkLst>
      </pc:sldChg>
      <pc:sldChg chg="del">
        <pc:chgData name="Pletcher, Mark" userId="c71487a2-e4d9-4f66-8a6d-4e7a38dad467" providerId="ADAL" clId="{00CAC057-0990-4744-8C7A-7CE3723F99BF}" dt="2020-07-02T18:20:38.290" v="32" actId="2696"/>
        <pc:sldMkLst>
          <pc:docMk/>
          <pc:sldMk cId="247509584" sldId="295"/>
        </pc:sldMkLst>
      </pc:sldChg>
      <pc:sldChg chg="del">
        <pc:chgData name="Pletcher, Mark" userId="c71487a2-e4d9-4f66-8a6d-4e7a38dad467" providerId="ADAL" clId="{00CAC057-0990-4744-8C7A-7CE3723F99BF}" dt="2020-07-02T18:20:38.306" v="33" actId="2696"/>
        <pc:sldMkLst>
          <pc:docMk/>
          <pc:sldMk cId="2114984173" sldId="296"/>
        </pc:sldMkLst>
      </pc:sldChg>
      <pc:sldChg chg="del">
        <pc:chgData name="Pletcher, Mark" userId="c71487a2-e4d9-4f66-8a6d-4e7a38dad467" providerId="ADAL" clId="{00CAC057-0990-4744-8C7A-7CE3723F99BF}" dt="2020-07-02T18:20:38.134" v="15" actId="2696"/>
        <pc:sldMkLst>
          <pc:docMk/>
          <pc:sldMk cId="2998659571" sldId="297"/>
        </pc:sldMkLst>
      </pc:sldChg>
      <pc:sldChg chg="del">
        <pc:chgData name="Pletcher, Mark" userId="c71487a2-e4d9-4f66-8a6d-4e7a38dad467" providerId="ADAL" clId="{00CAC057-0990-4744-8C7A-7CE3723F99BF}" dt="2020-07-02T18:20:38.275" v="29" actId="2696"/>
        <pc:sldMkLst>
          <pc:docMk/>
          <pc:sldMk cId="1059063392" sldId="298"/>
        </pc:sldMkLst>
      </pc:sldChg>
      <pc:sldChg chg="del">
        <pc:chgData name="Pletcher, Mark" userId="c71487a2-e4d9-4f66-8a6d-4e7a38dad467" providerId="ADAL" clId="{00CAC057-0990-4744-8C7A-7CE3723F99BF}" dt="2020-07-02T18:20:38.306" v="34" actId="2696"/>
        <pc:sldMkLst>
          <pc:docMk/>
          <pc:sldMk cId="4097572048" sldId="301"/>
        </pc:sldMkLst>
      </pc:sldChg>
      <pc:sldChg chg="del">
        <pc:chgData name="Pletcher, Mark" userId="c71487a2-e4d9-4f66-8a6d-4e7a38dad467" providerId="ADAL" clId="{00CAC057-0990-4744-8C7A-7CE3723F99BF}" dt="2020-07-02T18:20:38.321" v="35" actId="2696"/>
        <pc:sldMkLst>
          <pc:docMk/>
          <pc:sldMk cId="731828539" sldId="302"/>
        </pc:sldMkLst>
      </pc:sldChg>
      <pc:sldChg chg="del">
        <pc:chgData name="Pletcher, Mark" userId="c71487a2-e4d9-4f66-8a6d-4e7a38dad467" providerId="ADAL" clId="{00CAC057-0990-4744-8C7A-7CE3723F99BF}" dt="2020-07-02T18:20:38.321" v="36" actId="2696"/>
        <pc:sldMkLst>
          <pc:docMk/>
          <pc:sldMk cId="1279939698" sldId="303"/>
        </pc:sldMkLst>
      </pc:sldChg>
      <pc:sldChg chg="del">
        <pc:chgData name="Pletcher, Mark" userId="c71487a2-e4d9-4f66-8a6d-4e7a38dad467" providerId="ADAL" clId="{00CAC057-0990-4744-8C7A-7CE3723F99BF}" dt="2020-07-02T18:20:38.353" v="38" actId="2696"/>
        <pc:sldMkLst>
          <pc:docMk/>
          <pc:sldMk cId="3210479395" sldId="305"/>
        </pc:sldMkLst>
      </pc:sldChg>
      <pc:sldChg chg="del">
        <pc:chgData name="Pletcher, Mark" userId="c71487a2-e4d9-4f66-8a6d-4e7a38dad467" providerId="ADAL" clId="{00CAC057-0990-4744-8C7A-7CE3723F99BF}" dt="2020-07-02T18:20:38.353" v="39" actId="2696"/>
        <pc:sldMkLst>
          <pc:docMk/>
          <pc:sldMk cId="3490747827" sldId="306"/>
        </pc:sldMkLst>
      </pc:sldChg>
      <pc:sldChg chg="del">
        <pc:chgData name="Pletcher, Mark" userId="c71487a2-e4d9-4f66-8a6d-4e7a38dad467" providerId="ADAL" clId="{00CAC057-0990-4744-8C7A-7CE3723F99BF}" dt="2020-07-02T18:20:38.368" v="41" actId="2696"/>
        <pc:sldMkLst>
          <pc:docMk/>
          <pc:sldMk cId="1752784155" sldId="307"/>
        </pc:sldMkLst>
      </pc:sldChg>
      <pc:sldChg chg="del">
        <pc:chgData name="Pletcher, Mark" userId="c71487a2-e4d9-4f66-8a6d-4e7a38dad467" providerId="ADAL" clId="{00CAC057-0990-4744-8C7A-7CE3723F99BF}" dt="2020-07-02T18:20:38.492" v="55" actId="2696"/>
        <pc:sldMkLst>
          <pc:docMk/>
          <pc:sldMk cId="3193805489" sldId="310"/>
        </pc:sldMkLst>
      </pc:sldChg>
      <pc:sldChg chg="del">
        <pc:chgData name="Pletcher, Mark" userId="c71487a2-e4d9-4f66-8a6d-4e7a38dad467" providerId="ADAL" clId="{00CAC057-0990-4744-8C7A-7CE3723F99BF}" dt="2020-07-02T18:20:38.507" v="56" actId="2696"/>
        <pc:sldMkLst>
          <pc:docMk/>
          <pc:sldMk cId="2309511153" sldId="311"/>
        </pc:sldMkLst>
      </pc:sldChg>
      <pc:sldChg chg="del">
        <pc:chgData name="Pletcher, Mark" userId="c71487a2-e4d9-4f66-8a6d-4e7a38dad467" providerId="ADAL" clId="{00CAC057-0990-4744-8C7A-7CE3723F99BF}" dt="2020-07-02T18:20:38.507" v="57" actId="2696"/>
        <pc:sldMkLst>
          <pc:docMk/>
          <pc:sldMk cId="1076495641" sldId="312"/>
        </pc:sldMkLst>
      </pc:sldChg>
      <pc:sldChg chg="del">
        <pc:chgData name="Pletcher, Mark" userId="c71487a2-e4d9-4f66-8a6d-4e7a38dad467" providerId="ADAL" clId="{00CAC057-0990-4744-8C7A-7CE3723F99BF}" dt="2020-07-02T18:20:38.523" v="58" actId="2696"/>
        <pc:sldMkLst>
          <pc:docMk/>
          <pc:sldMk cId="1953958109" sldId="313"/>
        </pc:sldMkLst>
      </pc:sldChg>
      <pc:sldChg chg="del">
        <pc:chgData name="Pletcher, Mark" userId="c71487a2-e4d9-4f66-8a6d-4e7a38dad467" providerId="ADAL" clId="{00CAC057-0990-4744-8C7A-7CE3723F99BF}" dt="2020-07-02T18:20:38.523" v="59" actId="2696"/>
        <pc:sldMkLst>
          <pc:docMk/>
          <pc:sldMk cId="681974483" sldId="314"/>
        </pc:sldMkLst>
      </pc:sldChg>
      <pc:sldChg chg="del">
        <pc:chgData name="Pletcher, Mark" userId="c71487a2-e4d9-4f66-8a6d-4e7a38dad467" providerId="ADAL" clId="{00CAC057-0990-4744-8C7A-7CE3723F99BF}" dt="2020-07-02T18:20:38.538" v="60" actId="2696"/>
        <pc:sldMkLst>
          <pc:docMk/>
          <pc:sldMk cId="1223858294" sldId="318"/>
        </pc:sldMkLst>
      </pc:sldChg>
      <pc:sldChg chg="del">
        <pc:chgData name="Pletcher, Mark" userId="c71487a2-e4d9-4f66-8a6d-4e7a38dad467" providerId="ADAL" clId="{00CAC057-0990-4744-8C7A-7CE3723F99BF}" dt="2020-07-02T18:20:38.150" v="17" actId="2696"/>
        <pc:sldMkLst>
          <pc:docMk/>
          <pc:sldMk cId="2252616105" sldId="341"/>
        </pc:sldMkLst>
      </pc:sldChg>
      <pc:sldChg chg="del">
        <pc:chgData name="Pletcher, Mark" userId="c71487a2-e4d9-4f66-8a6d-4e7a38dad467" providerId="ADAL" clId="{00CAC057-0990-4744-8C7A-7CE3723F99BF}" dt="2020-07-02T18:20:38.165" v="18" actId="2696"/>
        <pc:sldMkLst>
          <pc:docMk/>
          <pc:sldMk cId="3703715459" sldId="342"/>
        </pc:sldMkLst>
      </pc:sldChg>
      <pc:sldChg chg="del">
        <pc:chgData name="Pletcher, Mark" userId="c71487a2-e4d9-4f66-8a6d-4e7a38dad467" providerId="ADAL" clId="{00CAC057-0990-4744-8C7A-7CE3723F99BF}" dt="2020-07-02T18:20:38.165" v="19" actId="2696"/>
        <pc:sldMkLst>
          <pc:docMk/>
          <pc:sldMk cId="3991772044" sldId="343"/>
        </pc:sldMkLst>
      </pc:sldChg>
      <pc:sldChg chg="del">
        <pc:chgData name="Pletcher, Mark" userId="c71487a2-e4d9-4f66-8a6d-4e7a38dad467" providerId="ADAL" clId="{00CAC057-0990-4744-8C7A-7CE3723F99BF}" dt="2020-07-02T18:20:38.196" v="20" actId="2696"/>
        <pc:sldMkLst>
          <pc:docMk/>
          <pc:sldMk cId="2613218098" sldId="345"/>
        </pc:sldMkLst>
      </pc:sldChg>
      <pc:sldChg chg="del">
        <pc:chgData name="Pletcher, Mark" userId="c71487a2-e4d9-4f66-8a6d-4e7a38dad467" providerId="ADAL" clId="{00CAC057-0990-4744-8C7A-7CE3723F99BF}" dt="2020-07-02T18:20:38.196" v="21" actId="2696"/>
        <pc:sldMkLst>
          <pc:docMk/>
          <pc:sldMk cId="2245394656" sldId="346"/>
        </pc:sldMkLst>
      </pc:sldChg>
      <pc:sldChg chg="del">
        <pc:chgData name="Pletcher, Mark" userId="c71487a2-e4d9-4f66-8a6d-4e7a38dad467" providerId="ADAL" clId="{00CAC057-0990-4744-8C7A-7CE3723F99BF}" dt="2020-07-02T18:20:38.368" v="40" actId="2696"/>
        <pc:sldMkLst>
          <pc:docMk/>
          <pc:sldMk cId="2806547784" sldId="347"/>
        </pc:sldMkLst>
      </pc:sldChg>
      <pc:sldChg chg="del">
        <pc:chgData name="Pletcher, Mark" userId="c71487a2-e4d9-4f66-8a6d-4e7a38dad467" providerId="ADAL" clId="{00CAC057-0990-4744-8C7A-7CE3723F99BF}" dt="2020-07-02T18:20:38.435" v="45" actId="2696"/>
        <pc:sldMkLst>
          <pc:docMk/>
          <pc:sldMk cId="2103533046" sldId="348"/>
        </pc:sldMkLst>
      </pc:sldChg>
      <pc:sldChg chg="del">
        <pc:chgData name="Pletcher, Mark" userId="c71487a2-e4d9-4f66-8a6d-4e7a38dad467" providerId="ADAL" clId="{00CAC057-0990-4744-8C7A-7CE3723F99BF}" dt="2020-07-02T18:20:38.445" v="46" actId="2696"/>
        <pc:sldMkLst>
          <pc:docMk/>
          <pc:sldMk cId="2665211384" sldId="349"/>
        </pc:sldMkLst>
      </pc:sldChg>
      <pc:sldChg chg="del">
        <pc:chgData name="Pletcher, Mark" userId="c71487a2-e4d9-4f66-8a6d-4e7a38dad467" providerId="ADAL" clId="{00CAC057-0990-4744-8C7A-7CE3723F99BF}" dt="2020-07-02T18:20:38.456" v="47" actId="2696"/>
        <pc:sldMkLst>
          <pc:docMk/>
          <pc:sldMk cId="1810977019" sldId="350"/>
        </pc:sldMkLst>
      </pc:sldChg>
      <pc:sldChg chg="del">
        <pc:chgData name="Pletcher, Mark" userId="c71487a2-e4d9-4f66-8a6d-4e7a38dad467" providerId="ADAL" clId="{00CAC057-0990-4744-8C7A-7CE3723F99BF}" dt="2020-07-02T18:20:38.464" v="48" actId="2696"/>
        <pc:sldMkLst>
          <pc:docMk/>
          <pc:sldMk cId="3435988692" sldId="351"/>
        </pc:sldMkLst>
      </pc:sldChg>
      <pc:sldChg chg="del">
        <pc:chgData name="Pletcher, Mark" userId="c71487a2-e4d9-4f66-8a6d-4e7a38dad467" providerId="ADAL" clId="{00CAC057-0990-4744-8C7A-7CE3723F99BF}" dt="2020-07-02T18:20:38.470" v="49" actId="2696"/>
        <pc:sldMkLst>
          <pc:docMk/>
          <pc:sldMk cId="3278993702" sldId="352"/>
        </pc:sldMkLst>
      </pc:sldChg>
      <pc:sldChg chg="del">
        <pc:chgData name="Pletcher, Mark" userId="c71487a2-e4d9-4f66-8a6d-4e7a38dad467" providerId="ADAL" clId="{00CAC057-0990-4744-8C7A-7CE3723F99BF}" dt="2020-07-02T18:20:38.554" v="63" actId="2696"/>
        <pc:sldMkLst>
          <pc:docMk/>
          <pc:sldMk cId="3229004575" sldId="353"/>
        </pc:sldMkLst>
      </pc:sldChg>
      <pc:sldChg chg="del">
        <pc:chgData name="Pletcher, Mark" userId="c71487a2-e4d9-4f66-8a6d-4e7a38dad467" providerId="ADAL" clId="{00CAC057-0990-4744-8C7A-7CE3723F99BF}" dt="2020-07-02T18:20:38.570" v="64" actId="2696"/>
        <pc:sldMkLst>
          <pc:docMk/>
          <pc:sldMk cId="1905810904" sldId="354"/>
        </pc:sldMkLst>
      </pc:sldChg>
      <pc:sldChg chg="del">
        <pc:chgData name="Pletcher, Mark" userId="c71487a2-e4d9-4f66-8a6d-4e7a38dad467" providerId="ADAL" clId="{00CAC057-0990-4744-8C7A-7CE3723F99BF}" dt="2020-07-02T18:20:38.570" v="65" actId="2696"/>
        <pc:sldMkLst>
          <pc:docMk/>
          <pc:sldMk cId="632315057" sldId="355"/>
        </pc:sldMkLst>
      </pc:sldChg>
      <pc:sldChg chg="del">
        <pc:chgData name="Pletcher, Mark" userId="c71487a2-e4d9-4f66-8a6d-4e7a38dad467" providerId="ADAL" clId="{00CAC057-0990-4744-8C7A-7CE3723F99BF}" dt="2020-07-02T18:20:38.538" v="61" actId="2696"/>
        <pc:sldMkLst>
          <pc:docMk/>
          <pc:sldMk cId="237126253" sldId="356"/>
        </pc:sldMkLst>
      </pc:sldChg>
      <pc:sldChg chg="del">
        <pc:chgData name="Pletcher, Mark" userId="c71487a2-e4d9-4f66-8a6d-4e7a38dad467" providerId="ADAL" clId="{00CAC057-0990-4744-8C7A-7CE3723F99BF}" dt="2020-07-02T18:20:38.601" v="68" actId="2696"/>
        <pc:sldMkLst>
          <pc:docMk/>
          <pc:sldMk cId="2155268241" sldId="358"/>
        </pc:sldMkLst>
      </pc:sldChg>
      <pc:sldChg chg="del">
        <pc:chgData name="Pletcher, Mark" userId="c71487a2-e4d9-4f66-8a6d-4e7a38dad467" providerId="ADAL" clId="{00CAC057-0990-4744-8C7A-7CE3723F99BF}" dt="2020-07-02T18:20:38.585" v="66" actId="2696"/>
        <pc:sldMkLst>
          <pc:docMk/>
          <pc:sldMk cId="1554691357" sldId="359"/>
        </pc:sldMkLst>
      </pc:sldChg>
      <pc:sldChg chg="del">
        <pc:chgData name="Pletcher, Mark" userId="c71487a2-e4d9-4f66-8a6d-4e7a38dad467" providerId="ADAL" clId="{00CAC057-0990-4744-8C7A-7CE3723F99BF}" dt="2020-07-02T18:20:38.601" v="67" actId="2696"/>
        <pc:sldMkLst>
          <pc:docMk/>
          <pc:sldMk cId="3675468343" sldId="360"/>
        </pc:sldMkLst>
      </pc:sldChg>
      <pc:sldChg chg="del">
        <pc:chgData name="Pletcher, Mark" userId="c71487a2-e4d9-4f66-8a6d-4e7a38dad467" providerId="ADAL" clId="{00CAC057-0990-4744-8C7A-7CE3723F99BF}" dt="2020-07-02T18:20:38.663" v="74" actId="2696"/>
        <pc:sldMkLst>
          <pc:docMk/>
          <pc:sldMk cId="1126662680" sldId="364"/>
        </pc:sldMkLst>
      </pc:sldChg>
      <pc:sldChg chg="del">
        <pc:chgData name="Pletcher, Mark" userId="c71487a2-e4d9-4f66-8a6d-4e7a38dad467" providerId="ADAL" clId="{00CAC057-0990-4744-8C7A-7CE3723F99BF}" dt="2020-07-02T18:20:38.617" v="69" actId="2696"/>
        <pc:sldMkLst>
          <pc:docMk/>
          <pc:sldMk cId="6595688" sldId="369"/>
        </pc:sldMkLst>
      </pc:sldChg>
      <pc:sldChg chg="del">
        <pc:chgData name="Pletcher, Mark" userId="c71487a2-e4d9-4f66-8a6d-4e7a38dad467" providerId="ADAL" clId="{00CAC057-0990-4744-8C7A-7CE3723F99BF}" dt="2020-07-02T18:20:38.617" v="70" actId="2696"/>
        <pc:sldMkLst>
          <pc:docMk/>
          <pc:sldMk cId="3367033508" sldId="370"/>
        </pc:sldMkLst>
      </pc:sldChg>
      <pc:sldChg chg="del">
        <pc:chgData name="Pletcher, Mark" userId="c71487a2-e4d9-4f66-8a6d-4e7a38dad467" providerId="ADAL" clId="{00CAC057-0990-4744-8C7A-7CE3723F99BF}" dt="2020-07-02T18:20:38.632" v="71" actId="2696"/>
        <pc:sldMkLst>
          <pc:docMk/>
          <pc:sldMk cId="1235918547" sldId="371"/>
        </pc:sldMkLst>
      </pc:sldChg>
      <pc:sldChg chg="del">
        <pc:chgData name="Pletcher, Mark" userId="c71487a2-e4d9-4f66-8a6d-4e7a38dad467" providerId="ADAL" clId="{00CAC057-0990-4744-8C7A-7CE3723F99BF}" dt="2020-07-02T18:20:38.679" v="76" actId="2696"/>
        <pc:sldMkLst>
          <pc:docMk/>
          <pc:sldMk cId="4197167593" sldId="373"/>
        </pc:sldMkLst>
      </pc:sldChg>
      <pc:sldChg chg="del">
        <pc:chgData name="Pletcher, Mark" userId="c71487a2-e4d9-4f66-8a6d-4e7a38dad467" providerId="ADAL" clId="{00CAC057-0990-4744-8C7A-7CE3723F99BF}" dt="2020-07-02T18:20:38.648" v="72" actId="2696"/>
        <pc:sldMkLst>
          <pc:docMk/>
          <pc:sldMk cId="1523922391" sldId="374"/>
        </pc:sldMkLst>
      </pc:sldChg>
      <pc:sldChg chg="del">
        <pc:chgData name="Pletcher, Mark" userId="c71487a2-e4d9-4f66-8a6d-4e7a38dad467" providerId="ADAL" clId="{00CAC057-0990-4744-8C7A-7CE3723F99BF}" dt="2020-07-02T18:20:38.648" v="73" actId="2696"/>
        <pc:sldMkLst>
          <pc:docMk/>
          <pc:sldMk cId="138182964" sldId="375"/>
        </pc:sldMkLst>
      </pc:sldChg>
      <pc:sldChg chg="del">
        <pc:chgData name="Pletcher, Mark" userId="c71487a2-e4d9-4f66-8a6d-4e7a38dad467" providerId="ADAL" clId="{00CAC057-0990-4744-8C7A-7CE3723F99BF}" dt="2020-07-02T18:20:38.695" v="77" actId="2696"/>
        <pc:sldMkLst>
          <pc:docMk/>
          <pc:sldMk cId="3373382159" sldId="376"/>
        </pc:sldMkLst>
      </pc:sldChg>
      <pc:sldChg chg="del">
        <pc:chgData name="Pletcher, Mark" userId="c71487a2-e4d9-4f66-8a6d-4e7a38dad467" providerId="ADAL" clId="{00CAC057-0990-4744-8C7A-7CE3723F99BF}" dt="2020-07-02T18:20:38.663" v="75" actId="2696"/>
        <pc:sldMkLst>
          <pc:docMk/>
          <pc:sldMk cId="1682698392" sldId="377"/>
        </pc:sldMkLst>
      </pc:sldChg>
      <pc:sldChg chg="del">
        <pc:chgData name="Pletcher, Mark" userId="c71487a2-e4d9-4f66-8a6d-4e7a38dad467" providerId="ADAL" clId="{00CAC057-0990-4744-8C7A-7CE3723F99BF}" dt="2020-07-02T18:20:38.710" v="79" actId="2696"/>
        <pc:sldMkLst>
          <pc:docMk/>
          <pc:sldMk cId="3409740967" sldId="379"/>
        </pc:sldMkLst>
      </pc:sldChg>
      <pc:sldChg chg="del">
        <pc:chgData name="Pletcher, Mark" userId="c71487a2-e4d9-4f66-8a6d-4e7a38dad467" providerId="ADAL" clId="{00CAC057-0990-4744-8C7A-7CE3723F99BF}" dt="2020-07-02T18:20:38.726" v="80" actId="2696"/>
        <pc:sldMkLst>
          <pc:docMk/>
          <pc:sldMk cId="3866938948" sldId="380"/>
        </pc:sldMkLst>
      </pc:sldChg>
      <pc:sldChg chg="del">
        <pc:chgData name="Pletcher, Mark" userId="c71487a2-e4d9-4f66-8a6d-4e7a38dad467" providerId="ADAL" clId="{00CAC057-0990-4744-8C7A-7CE3723F99BF}" dt="2020-07-02T18:20:38.726" v="81" actId="2696"/>
        <pc:sldMkLst>
          <pc:docMk/>
          <pc:sldMk cId="1512496172" sldId="386"/>
        </pc:sldMkLst>
      </pc:sldChg>
      <pc:sldChg chg="del">
        <pc:chgData name="Pletcher, Mark" userId="c71487a2-e4d9-4f66-8a6d-4e7a38dad467" providerId="ADAL" clId="{00CAC057-0990-4744-8C7A-7CE3723F99BF}" dt="2020-07-02T18:20:38.726" v="82" actId="2696"/>
        <pc:sldMkLst>
          <pc:docMk/>
          <pc:sldMk cId="1685569299" sldId="387"/>
        </pc:sldMkLst>
      </pc:sldChg>
      <pc:sldChg chg="del">
        <pc:chgData name="Pletcher, Mark" userId="c71487a2-e4d9-4f66-8a6d-4e7a38dad467" providerId="ADAL" clId="{00CAC057-0990-4744-8C7A-7CE3723F99BF}" dt="2020-07-02T18:20:38.337" v="37" actId="2696"/>
        <pc:sldMkLst>
          <pc:docMk/>
          <pc:sldMk cId="3618769714" sldId="391"/>
        </pc:sldMkLst>
      </pc:sldChg>
      <pc:sldChg chg="del">
        <pc:chgData name="Pletcher, Mark" userId="c71487a2-e4d9-4f66-8a6d-4e7a38dad467" providerId="ADAL" clId="{00CAC057-0990-4744-8C7A-7CE3723F99BF}" dt="2020-07-02T18:20:38.399" v="42" actId="2696"/>
        <pc:sldMkLst>
          <pc:docMk/>
          <pc:sldMk cId="1752784155" sldId="393"/>
        </pc:sldMkLst>
      </pc:sldChg>
      <pc:sldChg chg="del">
        <pc:chgData name="Pletcher, Mark" userId="c71487a2-e4d9-4f66-8a6d-4e7a38dad467" providerId="ADAL" clId="{00CAC057-0990-4744-8C7A-7CE3723F99BF}" dt="2020-07-02T18:20:38.415" v="44" actId="2696"/>
        <pc:sldMkLst>
          <pc:docMk/>
          <pc:sldMk cId="2103533046" sldId="394"/>
        </pc:sldMkLst>
      </pc:sldChg>
      <pc:sldChg chg="del">
        <pc:chgData name="Pletcher, Mark" userId="c71487a2-e4d9-4f66-8a6d-4e7a38dad467" providerId="ADAL" clId="{00CAC057-0990-4744-8C7A-7CE3723F99BF}" dt="2020-07-02T18:20:38.695" v="78" actId="2696"/>
        <pc:sldMkLst>
          <pc:docMk/>
          <pc:sldMk cId="1556122888" sldId="395"/>
        </pc:sldMkLst>
      </pc:sldChg>
      <pc:sldChg chg="del">
        <pc:chgData name="Pletcher, Mark" userId="c71487a2-e4d9-4f66-8a6d-4e7a38dad467" providerId="ADAL" clId="{00CAC057-0990-4744-8C7A-7CE3723F99BF}" dt="2020-07-02T18:20:38.228" v="23" actId="2696"/>
        <pc:sldMkLst>
          <pc:docMk/>
          <pc:sldMk cId="2245394656" sldId="396"/>
        </pc:sldMkLst>
      </pc:sldChg>
      <pc:sldChg chg="del">
        <pc:chgData name="Pletcher, Mark" userId="c71487a2-e4d9-4f66-8a6d-4e7a38dad467" providerId="ADAL" clId="{00CAC057-0990-4744-8C7A-7CE3723F99BF}" dt="2020-07-02T18:20:38.212" v="22" actId="2696"/>
        <pc:sldMkLst>
          <pc:docMk/>
          <pc:sldMk cId="2245394656" sldId="397"/>
        </pc:sldMkLst>
      </pc:sldChg>
      <pc:sldChg chg="del">
        <pc:chgData name="Pletcher, Mark" userId="c71487a2-e4d9-4f66-8a6d-4e7a38dad467" providerId="ADAL" clId="{00CAC057-0990-4744-8C7A-7CE3723F99BF}" dt="2020-07-02T18:20:38.228" v="24" actId="2696"/>
        <pc:sldMkLst>
          <pc:docMk/>
          <pc:sldMk cId="2245394656" sldId="398"/>
        </pc:sldMkLst>
      </pc:sldChg>
      <pc:sldChg chg="del">
        <pc:chgData name="Pletcher, Mark" userId="c71487a2-e4d9-4f66-8a6d-4e7a38dad467" providerId="ADAL" clId="{00CAC057-0990-4744-8C7A-7CE3723F99BF}" dt="2020-07-02T18:20:38.040" v="5" actId="2696"/>
        <pc:sldMkLst>
          <pc:docMk/>
          <pc:sldMk cId="803253833" sldId="404"/>
        </pc:sldMkLst>
      </pc:sldChg>
      <pc:sldChg chg="del">
        <pc:chgData name="Pletcher, Mark" userId="c71487a2-e4d9-4f66-8a6d-4e7a38dad467" providerId="ADAL" clId="{00CAC057-0990-4744-8C7A-7CE3723F99BF}" dt="2020-07-02T18:20:38.056" v="6" actId="2696"/>
        <pc:sldMkLst>
          <pc:docMk/>
          <pc:sldMk cId="808922717" sldId="407"/>
        </pc:sldMkLst>
      </pc:sldChg>
      <pc:sldChg chg="del">
        <pc:chgData name="Pletcher, Mark" userId="c71487a2-e4d9-4f66-8a6d-4e7a38dad467" providerId="ADAL" clId="{00CAC057-0990-4744-8C7A-7CE3723F99BF}" dt="2020-07-02T18:20:38.554" v="62" actId="2696"/>
        <pc:sldMkLst>
          <pc:docMk/>
          <pc:sldMk cId="3782846745" sldId="409"/>
        </pc:sldMkLst>
      </pc:sldChg>
      <pc:sldChg chg="del">
        <pc:chgData name="Pletcher, Mark" userId="c71487a2-e4d9-4f66-8a6d-4e7a38dad467" providerId="ADAL" clId="{00CAC057-0990-4744-8C7A-7CE3723F99BF}" dt="2020-07-02T18:20:38.087" v="10" actId="2696"/>
        <pc:sldMkLst>
          <pc:docMk/>
          <pc:sldMk cId="4086939011" sldId="410"/>
        </pc:sldMkLst>
      </pc:sldChg>
      <pc:sldChg chg="modSp">
        <pc:chgData name="Pletcher, Mark" userId="c71487a2-e4d9-4f66-8a6d-4e7a38dad467" providerId="ADAL" clId="{00CAC057-0990-4744-8C7A-7CE3723F99BF}" dt="2020-07-02T18:35:39.617" v="568" actId="15"/>
        <pc:sldMkLst>
          <pc:docMk/>
          <pc:sldMk cId="2935473479" sldId="413"/>
        </pc:sldMkLst>
        <pc:spChg chg="mod">
          <ac:chgData name="Pletcher, Mark" userId="c71487a2-e4d9-4f66-8a6d-4e7a38dad467" providerId="ADAL" clId="{00CAC057-0990-4744-8C7A-7CE3723F99BF}" dt="2020-07-02T18:35:39.617" v="568" actId="15"/>
          <ac:spMkLst>
            <pc:docMk/>
            <pc:sldMk cId="2935473479" sldId="413"/>
            <ac:spMk id="3" creationId="{00000000-0000-0000-0000-000000000000}"/>
          </ac:spMkLst>
        </pc:spChg>
      </pc:sldChg>
      <pc:sldChg chg="del">
        <pc:chgData name="Pletcher, Mark" userId="c71487a2-e4d9-4f66-8a6d-4e7a38dad467" providerId="ADAL" clId="{00CAC057-0990-4744-8C7A-7CE3723F99BF}" dt="2020-07-02T18:20:38.476" v="51" actId="2696"/>
        <pc:sldMkLst>
          <pc:docMk/>
          <pc:sldMk cId="3064566352" sldId="414"/>
        </pc:sldMkLst>
      </pc:sldChg>
      <pc:sldChg chg="del">
        <pc:chgData name="Pletcher, Mark" userId="c71487a2-e4d9-4f66-8a6d-4e7a38dad467" providerId="ADAL" clId="{00CAC057-0990-4744-8C7A-7CE3723F99BF}" dt="2020-07-02T18:20:38.476" v="52" actId="2696"/>
        <pc:sldMkLst>
          <pc:docMk/>
          <pc:sldMk cId="3547832986" sldId="416"/>
        </pc:sldMkLst>
      </pc:sldChg>
      <pc:sldChg chg="del">
        <pc:chgData name="Pletcher, Mark" userId="c71487a2-e4d9-4f66-8a6d-4e7a38dad467" providerId="ADAL" clId="{00CAC057-0990-4744-8C7A-7CE3723F99BF}" dt="2020-07-02T18:20:38.475" v="50" actId="2696"/>
        <pc:sldMkLst>
          <pc:docMk/>
          <pc:sldMk cId="6323071" sldId="417"/>
        </pc:sldMkLst>
      </pc:sldChg>
      <pc:sldChg chg="del">
        <pc:chgData name="Pletcher, Mark" userId="c71487a2-e4d9-4f66-8a6d-4e7a38dad467" providerId="ADAL" clId="{00CAC057-0990-4744-8C7A-7CE3723F99BF}" dt="2020-07-02T18:20:38.492" v="53" actId="2696"/>
        <pc:sldMkLst>
          <pc:docMk/>
          <pc:sldMk cId="1680398016" sldId="418"/>
        </pc:sldMkLst>
      </pc:sldChg>
      <pc:sldChg chg="del">
        <pc:chgData name="Pletcher, Mark" userId="c71487a2-e4d9-4f66-8a6d-4e7a38dad467" providerId="ADAL" clId="{00CAC057-0990-4744-8C7A-7CE3723F99BF}" dt="2020-07-02T18:20:37.978" v="1" actId="2696"/>
        <pc:sldMkLst>
          <pc:docMk/>
          <pc:sldMk cId="666660226" sldId="419"/>
        </pc:sldMkLst>
      </pc:sldChg>
      <pc:sldChg chg="del">
        <pc:chgData name="Pletcher, Mark" userId="c71487a2-e4d9-4f66-8a6d-4e7a38dad467" providerId="ADAL" clId="{00CAC057-0990-4744-8C7A-7CE3723F99BF}" dt="2020-07-02T18:20:37.993" v="2" actId="2696"/>
        <pc:sldMkLst>
          <pc:docMk/>
          <pc:sldMk cId="3175807149" sldId="420"/>
        </pc:sldMkLst>
      </pc:sldChg>
      <pc:sldChg chg="del">
        <pc:chgData name="Pletcher, Mark" userId="c71487a2-e4d9-4f66-8a6d-4e7a38dad467" providerId="ADAL" clId="{00CAC057-0990-4744-8C7A-7CE3723F99BF}" dt="2020-07-02T18:20:38.243" v="26" actId="2696"/>
        <pc:sldMkLst>
          <pc:docMk/>
          <pc:sldMk cId="2470963619" sldId="423"/>
        </pc:sldMkLst>
      </pc:sldChg>
      <pc:sldChg chg="del">
        <pc:chgData name="Pletcher, Mark" userId="c71487a2-e4d9-4f66-8a6d-4e7a38dad467" providerId="ADAL" clId="{00CAC057-0990-4744-8C7A-7CE3723F99BF}" dt="2020-07-02T18:20:38.259" v="28" actId="2696"/>
        <pc:sldMkLst>
          <pc:docMk/>
          <pc:sldMk cId="1144054638" sldId="424"/>
        </pc:sldMkLst>
      </pc:sldChg>
      <pc:sldChg chg="del">
        <pc:chgData name="Pletcher, Mark" userId="c71487a2-e4d9-4f66-8a6d-4e7a38dad467" providerId="ADAL" clId="{00CAC057-0990-4744-8C7A-7CE3723F99BF}" dt="2020-07-02T18:20:38.259" v="27" actId="2696"/>
        <pc:sldMkLst>
          <pc:docMk/>
          <pc:sldMk cId="1617474288" sldId="425"/>
        </pc:sldMkLst>
      </pc:sldChg>
      <pc:sldChg chg="modSp">
        <pc:chgData name="Pletcher, Mark" userId="c71487a2-e4d9-4f66-8a6d-4e7a38dad467" providerId="ADAL" clId="{00CAC057-0990-4744-8C7A-7CE3723F99BF}" dt="2020-07-02T18:59:22.533" v="1173" actId="20577"/>
        <pc:sldMkLst>
          <pc:docMk/>
          <pc:sldMk cId="4187939543" sldId="426"/>
        </pc:sldMkLst>
        <pc:spChg chg="mod">
          <ac:chgData name="Pletcher, Mark" userId="c71487a2-e4d9-4f66-8a6d-4e7a38dad467" providerId="ADAL" clId="{00CAC057-0990-4744-8C7A-7CE3723F99BF}" dt="2020-07-02T18:59:22.533" v="1173" actId="20577"/>
          <ac:spMkLst>
            <pc:docMk/>
            <pc:sldMk cId="4187939543" sldId="426"/>
            <ac:spMk id="3" creationId="{4CC460DC-7403-43E9-BF4F-349B7B355A49}"/>
          </ac:spMkLst>
        </pc:spChg>
      </pc:sldChg>
      <pc:sldChg chg="modSp add del">
        <pc:chgData name="Pletcher, Mark" userId="c71487a2-e4d9-4f66-8a6d-4e7a38dad467" providerId="ADAL" clId="{00CAC057-0990-4744-8C7A-7CE3723F99BF}" dt="2020-07-02T18:26:19.133" v="193" actId="2696"/>
        <pc:sldMkLst>
          <pc:docMk/>
          <pc:sldMk cId="1299656643" sldId="428"/>
        </pc:sldMkLst>
        <pc:spChg chg="mod">
          <ac:chgData name="Pletcher, Mark" userId="c71487a2-e4d9-4f66-8a6d-4e7a38dad467" providerId="ADAL" clId="{00CAC057-0990-4744-8C7A-7CE3723F99BF}" dt="2020-07-02T18:25:36.880" v="104" actId="20577"/>
          <ac:spMkLst>
            <pc:docMk/>
            <pc:sldMk cId="1299656643" sldId="428"/>
            <ac:spMk id="2" creationId="{2D41FE64-86B0-4AAC-A221-3328D9302CD3}"/>
          </ac:spMkLst>
        </pc:spChg>
        <pc:spChg chg="mod">
          <ac:chgData name="Pletcher, Mark" userId="c71487a2-e4d9-4f66-8a6d-4e7a38dad467" providerId="ADAL" clId="{00CAC057-0990-4744-8C7A-7CE3723F99BF}" dt="2020-07-02T18:26:04.686" v="192" actId="20577"/>
          <ac:spMkLst>
            <pc:docMk/>
            <pc:sldMk cId="1299656643" sldId="428"/>
            <ac:spMk id="3" creationId="{95AE9CCB-F048-4D13-8C7F-6EBA0DCA3217}"/>
          </ac:spMkLst>
        </pc:spChg>
      </pc:sldChg>
      <pc:sldChg chg="modSp add">
        <pc:chgData name="Pletcher, Mark" userId="c71487a2-e4d9-4f66-8a6d-4e7a38dad467" providerId="ADAL" clId="{00CAC057-0990-4744-8C7A-7CE3723F99BF}" dt="2020-07-02T18:35:17.363" v="567" actId="20577"/>
        <pc:sldMkLst>
          <pc:docMk/>
          <pc:sldMk cId="3911792753" sldId="428"/>
        </pc:sldMkLst>
        <pc:spChg chg="mod">
          <ac:chgData name="Pletcher, Mark" userId="c71487a2-e4d9-4f66-8a6d-4e7a38dad467" providerId="ADAL" clId="{00CAC057-0990-4744-8C7A-7CE3723F99BF}" dt="2020-07-02T18:29:49.921" v="209" actId="20577"/>
          <ac:spMkLst>
            <pc:docMk/>
            <pc:sldMk cId="3911792753" sldId="428"/>
            <ac:spMk id="2" creationId="{EFBAA3DF-2527-4A0F-ABD3-7EA52B14BFFE}"/>
          </ac:spMkLst>
        </pc:spChg>
        <pc:spChg chg="mod">
          <ac:chgData name="Pletcher, Mark" userId="c71487a2-e4d9-4f66-8a6d-4e7a38dad467" providerId="ADAL" clId="{00CAC057-0990-4744-8C7A-7CE3723F99BF}" dt="2020-07-02T18:35:17.363" v="567" actId="20577"/>
          <ac:spMkLst>
            <pc:docMk/>
            <pc:sldMk cId="3911792753" sldId="428"/>
            <ac:spMk id="3" creationId="{9BAC3A4D-2F5E-4CC4-A22A-F7CAA82317C0}"/>
          </ac:spMkLst>
        </pc:spChg>
      </pc:sldChg>
    </pc:docChg>
  </pc:docChgLst>
  <pc:docChgLst>
    <pc:chgData name="Pletcher, Mark" userId="c71487a2-e4d9-4f66-8a6d-4e7a38dad467" providerId="ADAL" clId="{9E79061F-AF46-4B1B-A503-042FCE04E0E4}"/>
    <pc:docChg chg="undo custSel addSld delSld modSld">
      <pc:chgData name="Pletcher, Mark" userId="c71487a2-e4d9-4f66-8a6d-4e7a38dad467" providerId="ADAL" clId="{9E79061F-AF46-4B1B-A503-042FCE04E0E4}" dt="2020-07-02T18:19:08.450" v="1070" actId="20577"/>
      <pc:docMkLst>
        <pc:docMk/>
      </pc:docMkLst>
      <pc:sldChg chg="modSp">
        <pc:chgData name="Pletcher, Mark" userId="c71487a2-e4d9-4f66-8a6d-4e7a38dad467" providerId="ADAL" clId="{9E79061F-AF46-4B1B-A503-042FCE04E0E4}" dt="2020-07-02T18:04:22.682" v="268" actId="20577"/>
        <pc:sldMkLst>
          <pc:docMk/>
          <pc:sldMk cId="2910692086" sldId="256"/>
        </pc:sldMkLst>
        <pc:spChg chg="mod">
          <ac:chgData name="Pletcher, Mark" userId="c71487a2-e4d9-4f66-8a6d-4e7a38dad467" providerId="ADAL" clId="{9E79061F-AF46-4B1B-A503-042FCE04E0E4}" dt="2020-07-02T18:04:22.682" v="268" actId="20577"/>
          <ac:spMkLst>
            <pc:docMk/>
            <pc:sldMk cId="2910692086" sldId="256"/>
            <ac:spMk id="2" creationId="{00000000-0000-0000-0000-000000000000}"/>
          </ac:spMkLst>
        </pc:spChg>
        <pc:spChg chg="mod">
          <ac:chgData name="Pletcher, Mark" userId="c71487a2-e4d9-4f66-8a6d-4e7a38dad467" providerId="ADAL" clId="{9E79061F-AF46-4B1B-A503-042FCE04E0E4}" dt="2020-07-02T16:42:43.562" v="47" actId="13926"/>
          <ac:spMkLst>
            <pc:docMk/>
            <pc:sldMk cId="2910692086" sldId="256"/>
            <ac:spMk id="3" creationId="{00000000-0000-0000-0000-000000000000}"/>
          </ac:spMkLst>
        </pc:spChg>
      </pc:sldChg>
      <pc:sldChg chg="modSp add del">
        <pc:chgData name="Pletcher, Mark" userId="c71487a2-e4d9-4f66-8a6d-4e7a38dad467" providerId="ADAL" clId="{9E79061F-AF46-4B1B-A503-042FCE04E0E4}" dt="2020-07-02T16:43:55.795" v="178" actId="2696"/>
        <pc:sldMkLst>
          <pc:docMk/>
          <pc:sldMk cId="2128101530" sldId="257"/>
        </pc:sldMkLst>
        <pc:spChg chg="mod">
          <ac:chgData name="Pletcher, Mark" userId="c71487a2-e4d9-4f66-8a6d-4e7a38dad467" providerId="ADAL" clId="{9E79061F-AF46-4B1B-A503-042FCE04E0E4}" dt="2020-07-02T16:42:54.123" v="48" actId="6549"/>
          <ac:spMkLst>
            <pc:docMk/>
            <pc:sldMk cId="2128101530" sldId="257"/>
            <ac:spMk id="3" creationId="{00000000-0000-0000-0000-000000000000}"/>
          </ac:spMkLst>
        </pc:spChg>
      </pc:sldChg>
      <pc:sldChg chg="modSp">
        <pc:chgData name="Pletcher, Mark" userId="c71487a2-e4d9-4f66-8a6d-4e7a38dad467" providerId="ADAL" clId="{9E79061F-AF46-4B1B-A503-042FCE04E0E4}" dt="2020-07-02T16:46:29.697" v="180" actId="5793"/>
        <pc:sldMkLst>
          <pc:docMk/>
          <pc:sldMk cId="3755704598" sldId="259"/>
        </pc:sldMkLst>
        <pc:spChg chg="mod">
          <ac:chgData name="Pletcher, Mark" userId="c71487a2-e4d9-4f66-8a6d-4e7a38dad467" providerId="ADAL" clId="{9E79061F-AF46-4B1B-A503-042FCE04E0E4}" dt="2020-07-02T16:46:29.697" v="180" actId="5793"/>
          <ac:spMkLst>
            <pc:docMk/>
            <pc:sldMk cId="3755704598" sldId="259"/>
            <ac:spMk id="3" creationId="{00000000-0000-0000-0000-000000000000}"/>
          </ac:spMkLst>
        </pc:spChg>
      </pc:sldChg>
      <pc:sldChg chg="modSp">
        <pc:chgData name="Pletcher, Mark" userId="c71487a2-e4d9-4f66-8a6d-4e7a38dad467" providerId="ADAL" clId="{9E79061F-AF46-4B1B-A503-042FCE04E0E4}" dt="2020-07-02T16:46:48.061" v="190" actId="20577"/>
        <pc:sldMkLst>
          <pc:docMk/>
          <pc:sldMk cId="2252377414" sldId="261"/>
        </pc:sldMkLst>
        <pc:spChg chg="mod">
          <ac:chgData name="Pletcher, Mark" userId="c71487a2-e4d9-4f66-8a6d-4e7a38dad467" providerId="ADAL" clId="{9E79061F-AF46-4B1B-A503-042FCE04E0E4}" dt="2020-07-02T16:46:48.061" v="190" actId="20577"/>
          <ac:spMkLst>
            <pc:docMk/>
            <pc:sldMk cId="2252377414" sldId="261"/>
            <ac:spMk id="3" creationId="{00000000-0000-0000-0000-000000000000}"/>
          </ac:spMkLst>
        </pc:spChg>
      </pc:sldChg>
      <pc:sldChg chg="modSp">
        <pc:chgData name="Pletcher, Mark" userId="c71487a2-e4d9-4f66-8a6d-4e7a38dad467" providerId="ADAL" clId="{9E79061F-AF46-4B1B-A503-042FCE04E0E4}" dt="2020-07-02T18:03:25.831" v="258" actId="20577"/>
        <pc:sldMkLst>
          <pc:docMk/>
          <pc:sldMk cId="2781834485" sldId="269"/>
        </pc:sldMkLst>
        <pc:spChg chg="mod">
          <ac:chgData name="Pletcher, Mark" userId="c71487a2-e4d9-4f66-8a6d-4e7a38dad467" providerId="ADAL" clId="{9E79061F-AF46-4B1B-A503-042FCE04E0E4}" dt="2020-07-02T18:03:25.831" v="258" actId="20577"/>
          <ac:spMkLst>
            <pc:docMk/>
            <pc:sldMk cId="2781834485" sldId="269"/>
            <ac:spMk id="3" creationId="{00000000-0000-0000-0000-000000000000}"/>
          </ac:spMkLst>
        </pc:spChg>
      </pc:sldChg>
      <pc:sldChg chg="modSp add">
        <pc:chgData name="Pletcher, Mark" userId="c71487a2-e4d9-4f66-8a6d-4e7a38dad467" providerId="ADAL" clId="{9E79061F-AF46-4B1B-A503-042FCE04E0E4}" dt="2020-07-02T18:15:13.581" v="835" actId="20577"/>
        <pc:sldMkLst>
          <pc:docMk/>
          <pc:sldMk cId="4187939543" sldId="426"/>
        </pc:sldMkLst>
        <pc:spChg chg="mod">
          <ac:chgData name="Pletcher, Mark" userId="c71487a2-e4d9-4f66-8a6d-4e7a38dad467" providerId="ADAL" clId="{9E79061F-AF46-4B1B-A503-042FCE04E0E4}" dt="2020-07-02T18:05:29.610" v="286" actId="20577"/>
          <ac:spMkLst>
            <pc:docMk/>
            <pc:sldMk cId="4187939543" sldId="426"/>
            <ac:spMk id="2" creationId="{925496F1-0FC0-4EDF-A09C-CEA84BAB4940}"/>
          </ac:spMkLst>
        </pc:spChg>
        <pc:spChg chg="mod">
          <ac:chgData name="Pletcher, Mark" userId="c71487a2-e4d9-4f66-8a6d-4e7a38dad467" providerId="ADAL" clId="{9E79061F-AF46-4B1B-A503-042FCE04E0E4}" dt="2020-07-02T18:15:13.581" v="835" actId="20577"/>
          <ac:spMkLst>
            <pc:docMk/>
            <pc:sldMk cId="4187939543" sldId="426"/>
            <ac:spMk id="3" creationId="{4CC460DC-7403-43E9-BF4F-349B7B355A49}"/>
          </ac:spMkLst>
        </pc:spChg>
      </pc:sldChg>
      <pc:sldChg chg="modSp add">
        <pc:chgData name="Pletcher, Mark" userId="c71487a2-e4d9-4f66-8a6d-4e7a38dad467" providerId="ADAL" clId="{9E79061F-AF46-4B1B-A503-042FCE04E0E4}" dt="2020-07-02T18:19:08.450" v="1070" actId="20577"/>
        <pc:sldMkLst>
          <pc:docMk/>
          <pc:sldMk cId="3861217968" sldId="427"/>
        </pc:sldMkLst>
        <pc:spChg chg="mod">
          <ac:chgData name="Pletcher, Mark" userId="c71487a2-e4d9-4f66-8a6d-4e7a38dad467" providerId="ADAL" clId="{9E79061F-AF46-4B1B-A503-042FCE04E0E4}" dt="2020-07-02T18:19:08.450" v="1070" actId="20577"/>
          <ac:spMkLst>
            <pc:docMk/>
            <pc:sldMk cId="3861217968" sldId="427"/>
            <ac:spMk id="2" creationId="{DD0BFAC7-C1C1-482B-B1EC-58167A945E81}"/>
          </ac:spMkLst>
        </pc:spChg>
        <pc:spChg chg="mod">
          <ac:chgData name="Pletcher, Mark" userId="c71487a2-e4d9-4f66-8a6d-4e7a38dad467" providerId="ADAL" clId="{9E79061F-AF46-4B1B-A503-042FCE04E0E4}" dt="2020-07-02T18:18:52.915" v="1043" actId="20577"/>
          <ac:spMkLst>
            <pc:docMk/>
            <pc:sldMk cId="3861217968" sldId="427"/>
            <ac:spMk id="3" creationId="{4935BA9A-40FA-400D-8E85-6A283577D5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D316-394C-4975-BD05-F3F7D912888C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E508-C1DF-49F3-9973-7392CACF3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morning, and welcome to Designing Clinical Research!  Let me congratulate</a:t>
            </a:r>
            <a:r>
              <a:rPr lang="en-US" baseline="0" dirty="0"/>
              <a:t> you on finding our Training in Clinical Research Program, and for enrolling in this course. I believe this course is the longest continuously-running Epidemiology course in the University, and the first of it’s type in the country.  If you are thinking about embarking on a career in clinical research, you are in the right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E508-C1DF-49F3-9973-7392CACF30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Designing</a:t>
            </a:r>
            <a:r>
              <a:rPr lang="en-US" baseline="0" dirty="0" smtClean="0"/>
              <a:t> Clinical Research has a venerable history.  Launched over 30 years ago, DCR is the oldest and longest-running course taught by our Department of Epidemiology and Biostatistics, and the starting point for all of our Training in Clinical Research Programs including our Summer Clinical Research Workshop, our 1-year Advanced Training in Clinical Research Certificate Program, and our 2-year </a:t>
            </a:r>
            <a:r>
              <a:rPr lang="en-US" baseline="0" smtClean="0"/>
              <a:t>Master’s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E508-C1DF-49F3-9973-7392CACF30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research is perhaps</a:t>
            </a:r>
            <a:r>
              <a:rPr lang="en-US" baseline="0" dirty="0" smtClean="0"/>
              <a:t> the quintessential scientific discipline, I would argue that the design of clinical research studies, like most design processes, also includes a strong element of artistry – it is the art of the possible.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Research must occur in the real world.  That means that there is inherent messiness in the process – there is noise, error, randomness, and mistakes made both by study staff and participants.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good study design, which can actually be implemented in the real world but which minimizes error and bias and maximizes the scientific value of the study, is a truly beautiful thing.  </a:t>
            </a:r>
          </a:p>
          <a:p>
            <a:endParaRPr lang="en-US" dirty="0" smtClean="0"/>
          </a:p>
          <a:p>
            <a:r>
              <a:rPr lang="en-US" dirty="0" smtClean="0"/>
              <a:t>When</a:t>
            </a:r>
            <a:r>
              <a:rPr lang="en-US" baseline="0" dirty="0" smtClean="0"/>
              <a:t> we design a study, we start with theory – what we think we know about the natural world – and then we must grapple with reality to make observations in that natural world and try to meaningfully inform our theory.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do this, we NEED to grapple with reality – so feasibility is all-important.  If your study is not actually feasible, then it is truly not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E508-C1DF-49F3-9973-7392CACF30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really like this metaphor of “adding a brick</a:t>
            </a:r>
            <a:r>
              <a:rPr lang="en-US" baseline="0" dirty="0" smtClean="0"/>
              <a:t> to the temple of science” as a way to describe the scientific process.  What we’re doing here is first trying to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E508-C1DF-49F3-9973-7392CACF30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0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E508-C1DF-49F3-9973-7392CACF30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4676B-23B9-4F8B-8787-562D2F46C40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A494-2C76-4992-9900-B98597C62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52431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52431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99022"/>
            <a:ext cx="8210550" cy="17907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Designing Clinical Research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Course History and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0050"/>
            <a:ext cx="6858000" cy="1181100"/>
          </a:xfrm>
        </p:spPr>
        <p:txBody>
          <a:bodyPr>
            <a:noAutofit/>
          </a:bodyPr>
          <a:lstStyle/>
          <a:p>
            <a:r>
              <a:rPr lang="en-US" sz="3000" dirty="0"/>
              <a:t>Mark Pletcher, MD MPH</a:t>
            </a:r>
          </a:p>
          <a:p>
            <a:r>
              <a:rPr lang="en-US" dirty="0" err="1"/>
              <a:t>Dept</a:t>
            </a:r>
            <a:r>
              <a:rPr lang="en-US" dirty="0"/>
              <a:t> of Epidemiology and </a:t>
            </a:r>
            <a:r>
              <a:rPr lang="en-US" dirty="0"/>
              <a:t>Biostatistics, and Medicine</a:t>
            </a:r>
          </a:p>
          <a:p>
            <a:r>
              <a:rPr lang="en-US" dirty="0"/>
              <a:t>Recorded </a:t>
            </a:r>
            <a:r>
              <a:rPr lang="en-US" dirty="0"/>
              <a:t>July 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96F1-0FC0-4EDF-A09C-CEA84B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60DC-7403-43E9-BF4F-349B7B355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Acquire an introductory skill set for designing and interpreting clinical research</a:t>
            </a:r>
          </a:p>
          <a:p>
            <a:r>
              <a:rPr lang="en-US" dirty="0"/>
              <a:t>Produce a complete clinical research protocol, including background, sampling, measurements, and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1879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A3DF-2527-4A0F-ABD3-7EA52B14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3A4D-2F5E-4CC4-A22A-F7CAA8231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Weekly schedule</a:t>
            </a:r>
          </a:p>
          <a:p>
            <a:r>
              <a:rPr lang="en-US" dirty="0"/>
              <a:t>Lectures</a:t>
            </a:r>
          </a:p>
          <a:p>
            <a:r>
              <a:rPr lang="en-US" dirty="0"/>
              <a:t>Small group discussion sessions</a:t>
            </a:r>
          </a:p>
          <a:p>
            <a:r>
              <a:rPr lang="en-US" dirty="0"/>
              <a:t>Reading the book</a:t>
            </a:r>
          </a:p>
          <a:p>
            <a:r>
              <a:rPr lang="en-US" dirty="0"/>
              <a:t>Written assignments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</a:t>
            </a:r>
          </a:p>
          <a:p>
            <a:r>
              <a:rPr lang="en-US" dirty="0"/>
              <a:t>5-page protocol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FAC7-C1C1-482B-B1EC-58167A94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Clinical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5BA9A-40FA-400D-8E85-6A283577D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hope you’ll enjoy the course.</a:t>
            </a:r>
          </a:p>
        </p:txBody>
      </p:sp>
    </p:spTree>
    <p:extLst>
      <p:ext uri="{BB962C8B-B14F-4D97-AF65-F5344CB8AC3E}">
        <p14:creationId xmlns:p14="http://schemas.microsoft.com/office/powerpoint/2010/main" val="38612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814680" cy="4351338"/>
          </a:xfrm>
        </p:spPr>
        <p:txBody>
          <a:bodyPr/>
          <a:lstStyle/>
          <a:p>
            <a:r>
              <a:rPr lang="en-US" dirty="0"/>
              <a:t>Started ~1985 by Steve Hulley</a:t>
            </a:r>
          </a:p>
          <a:p>
            <a:pPr lvl="1"/>
            <a:r>
              <a:rPr lang="en-US" dirty="0"/>
              <a:t>Steve wrote the book</a:t>
            </a:r>
          </a:p>
          <a:p>
            <a:pPr lvl="1"/>
            <a:r>
              <a:rPr lang="en-US" dirty="0"/>
              <a:t>Designed the course</a:t>
            </a:r>
          </a:p>
          <a:p>
            <a:pPr lvl="2"/>
            <a:r>
              <a:rPr lang="en-US" dirty="0"/>
              <a:t>Focus on building a Study Protocol for a real study</a:t>
            </a:r>
          </a:p>
          <a:p>
            <a:pPr lvl="1"/>
            <a:r>
              <a:rPr lang="en-US" dirty="0"/>
              <a:t>Led course for over 20 years (through Summer 2009)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CF42737B-CFF2-497E-963B-C004695E13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74" y="118730"/>
            <a:ext cx="2606306" cy="34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81573" cy="4351338"/>
          </a:xfrm>
        </p:spPr>
        <p:txBody>
          <a:bodyPr/>
          <a:lstStyle/>
          <a:p>
            <a:r>
              <a:rPr lang="en-US" dirty="0"/>
              <a:t>Led by Tom Newman 2009-2015</a:t>
            </a:r>
          </a:p>
          <a:p>
            <a:pPr lvl="1"/>
            <a:r>
              <a:rPr lang="en-US" dirty="0"/>
              <a:t>Emeritus Clinical Epidemiology Division Chief, recently r</a:t>
            </a:r>
            <a:r>
              <a:rPr lang="en-US" dirty="0">
                <a:sym typeface="Wingdings" pitchFamily="2" charset="2"/>
              </a:rPr>
              <a:t>etired </a:t>
            </a:r>
            <a:endParaRPr lang="en-US" dirty="0"/>
          </a:p>
          <a:p>
            <a:pPr lvl="1"/>
            <a:r>
              <a:rPr lang="en-US" dirty="0"/>
              <a:t>Co-Author of the Book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71" y="1382232"/>
            <a:ext cx="4508204" cy="3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539921" cy="4351338"/>
          </a:xfrm>
        </p:spPr>
        <p:txBody>
          <a:bodyPr>
            <a:normAutofit/>
          </a:bodyPr>
          <a:lstStyle/>
          <a:p>
            <a:r>
              <a:rPr lang="en-US" dirty="0"/>
              <a:t>Michael Kohn</a:t>
            </a:r>
          </a:p>
          <a:p>
            <a:pPr lvl="1"/>
            <a:r>
              <a:rPr lang="en-US" dirty="0"/>
              <a:t>Course Co-Director 2004-2011</a:t>
            </a:r>
          </a:p>
          <a:p>
            <a:pPr lvl="1"/>
            <a:r>
              <a:rPr lang="en-US" dirty="0"/>
              <a:t>Online sample size calculators</a:t>
            </a:r>
          </a:p>
          <a:p>
            <a:pPr lvl="1"/>
            <a:r>
              <a:rPr lang="en-US" dirty="0"/>
              <a:t>Lecturer</a:t>
            </a:r>
          </a:p>
          <a:p>
            <a:r>
              <a:rPr lang="en-US" dirty="0"/>
              <a:t>Joel Simon, Course Co-Director</a:t>
            </a:r>
          </a:p>
          <a:p>
            <a:pPr lvl="1"/>
            <a:r>
              <a:rPr lang="en-US" dirty="0"/>
              <a:t>Small Group Leader since 1992</a:t>
            </a:r>
          </a:p>
          <a:p>
            <a:pPr lvl="1"/>
            <a:r>
              <a:rPr lang="en-US" dirty="0"/>
              <a:t>Course Co-Director since 2012</a:t>
            </a:r>
          </a:p>
          <a:p>
            <a:r>
              <a:rPr lang="en-US" dirty="0"/>
              <a:t>Both have played instrumental roles refining and honing DCR materials over the years</a:t>
            </a:r>
          </a:p>
        </p:txBody>
      </p:sp>
      <p:pic>
        <p:nvPicPr>
          <p:cNvPr id="5" name="Picture 4" descr="Snapshot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2" y="2657476"/>
            <a:ext cx="2708644" cy="39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19" y="297658"/>
            <a:ext cx="30559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92336" cy="4351338"/>
          </a:xfrm>
        </p:spPr>
        <p:txBody>
          <a:bodyPr/>
          <a:lstStyle/>
          <a:p>
            <a:r>
              <a:rPr lang="en-US" dirty="0"/>
              <a:t>I have directed the course since 2016</a:t>
            </a:r>
          </a:p>
          <a:p>
            <a:pPr lvl="1"/>
            <a:r>
              <a:rPr lang="en-US" dirty="0"/>
              <a:t>UCSF Med School, Internship and Residency</a:t>
            </a:r>
          </a:p>
          <a:p>
            <a:pPr lvl="1"/>
            <a:r>
              <a:rPr lang="en-US" dirty="0"/>
              <a:t>MPH at UC Berkeley</a:t>
            </a:r>
          </a:p>
          <a:p>
            <a:pPr lvl="1"/>
            <a:r>
              <a:rPr lang="en-US" dirty="0"/>
              <a:t>Took this course in </a:t>
            </a:r>
            <a:r>
              <a:rPr lang="en-US" dirty="0" smtClean="0"/>
              <a:t>2001</a:t>
            </a:r>
            <a:endParaRPr lang="en-US" dirty="0"/>
          </a:p>
          <a:p>
            <a:pPr lvl="1"/>
            <a:r>
              <a:rPr lang="en-US" dirty="0"/>
              <a:t>Joined Epidemiology Department Faculty 2003</a:t>
            </a:r>
          </a:p>
        </p:txBody>
      </p:sp>
    </p:spTree>
    <p:extLst>
      <p:ext uri="{BB962C8B-B14F-4D97-AF65-F5344CB8AC3E}">
        <p14:creationId xmlns:p14="http://schemas.microsoft.com/office/powerpoint/2010/main" val="27818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and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</a:t>
            </a:r>
            <a:r>
              <a:rPr lang="en-US" dirty="0" smtClean="0"/>
              <a:t>study design is </a:t>
            </a:r>
            <a:r>
              <a:rPr lang="en-US" dirty="0"/>
              <a:t>the art of the possible</a:t>
            </a:r>
          </a:p>
          <a:p>
            <a:pPr lvl="1"/>
            <a:r>
              <a:rPr lang="en-US" dirty="0" smtClean="0"/>
              <a:t>Research occurs in the real world: no study is perfect</a:t>
            </a:r>
          </a:p>
          <a:p>
            <a:pPr lvl="1"/>
            <a:r>
              <a:rPr lang="en-US" dirty="0" smtClean="0"/>
              <a:t>A good study design is a beautiful thing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Theory  Reality  Theory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Feasibility is all important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and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“add a brick to the temple of science*”</a:t>
            </a:r>
            <a:endParaRPr lang="en-US" dirty="0"/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what’s already there</a:t>
            </a:r>
          </a:p>
          <a:p>
            <a:pPr lvl="1"/>
            <a:r>
              <a:rPr lang="en-US" dirty="0"/>
              <a:t>Find a gap</a:t>
            </a:r>
          </a:p>
          <a:p>
            <a:pPr lvl="1"/>
            <a:r>
              <a:rPr lang="en-US" dirty="0"/>
              <a:t>Design something feasible to fill the gap</a:t>
            </a:r>
          </a:p>
          <a:p>
            <a:pPr lvl="1"/>
            <a:r>
              <a:rPr lang="en-US" dirty="0"/>
              <a:t>Execute</a:t>
            </a:r>
          </a:p>
          <a:p>
            <a:pPr lvl="1"/>
            <a:r>
              <a:rPr lang="en-US" dirty="0"/>
              <a:t>Interpret and publish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257" y="6460177"/>
            <a:ext cx="586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3"/>
              </a:rPr>
              <a:t>https://www.ncbi.nlm.nih.gov/pmc/articles/PMC3524311/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and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“add a brick to the temple of science*”</a:t>
            </a:r>
            <a:endParaRPr lang="en-US" dirty="0"/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what’s already there</a:t>
            </a:r>
          </a:p>
          <a:p>
            <a:pPr lvl="1"/>
            <a:r>
              <a:rPr lang="en-US" dirty="0"/>
              <a:t>Find a gap</a:t>
            </a:r>
          </a:p>
          <a:p>
            <a:pPr lvl="1"/>
            <a:r>
              <a:rPr lang="en-US" dirty="0"/>
              <a:t>Design something feasible to fill the gap</a:t>
            </a:r>
          </a:p>
          <a:p>
            <a:pPr lvl="1"/>
            <a:r>
              <a:rPr lang="en-US" dirty="0"/>
              <a:t>Execute</a:t>
            </a:r>
          </a:p>
          <a:p>
            <a:pPr lvl="1"/>
            <a:r>
              <a:rPr lang="en-US" dirty="0"/>
              <a:t>Interpret and publish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257" y="6460177"/>
            <a:ext cx="586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3"/>
              </a:rPr>
              <a:t>https://www.ncbi.nlm.nih.gov/pmc/articles/PMC3524311/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5771" y="2343150"/>
            <a:ext cx="6812280" cy="130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3102" y="3823809"/>
            <a:ext cx="318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Epi 202: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Designing Clinical Research</a:t>
            </a:r>
          </a:p>
        </p:txBody>
      </p:sp>
    </p:spTree>
    <p:extLst>
      <p:ext uri="{BB962C8B-B14F-4D97-AF65-F5344CB8AC3E}">
        <p14:creationId xmlns:p14="http://schemas.microsoft.com/office/powerpoint/2010/main" val="28432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and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67918"/>
          </a:xfrm>
        </p:spPr>
        <p:txBody>
          <a:bodyPr>
            <a:normAutofit/>
          </a:bodyPr>
          <a:lstStyle/>
          <a:p>
            <a:r>
              <a:rPr lang="en-US" dirty="0"/>
              <a:t>Learn by doing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Design a study and compose a 5-page study protocol</a:t>
            </a:r>
          </a:p>
          <a:p>
            <a:pPr lvl="2"/>
            <a:r>
              <a:rPr lang="en-US" dirty="0"/>
              <a:t>MAKE IT REAL</a:t>
            </a:r>
          </a:p>
          <a:p>
            <a:pPr lvl="2"/>
            <a:r>
              <a:rPr lang="en-US" dirty="0"/>
              <a:t>Modest studies are OK</a:t>
            </a:r>
          </a:p>
          <a:p>
            <a:pPr lvl="3"/>
            <a:r>
              <a:rPr lang="en-US" dirty="0"/>
              <a:t>Your means are limited</a:t>
            </a:r>
          </a:p>
          <a:p>
            <a:pPr lvl="3"/>
            <a:r>
              <a:rPr lang="en-US" dirty="0"/>
              <a:t>Do your best, design for feasibility in the near future</a:t>
            </a:r>
          </a:p>
          <a:p>
            <a:pPr lvl="2"/>
            <a:r>
              <a:rPr lang="en-US" dirty="0"/>
              <a:t>Weekly assignments will build towards that protocol</a:t>
            </a:r>
          </a:p>
        </p:txBody>
      </p:sp>
    </p:spTree>
    <p:extLst>
      <p:ext uri="{BB962C8B-B14F-4D97-AF65-F5344CB8AC3E}">
        <p14:creationId xmlns:p14="http://schemas.microsoft.com/office/powerpoint/2010/main" val="29354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B6A7E5921FA49A482F25672C03B22" ma:contentTypeVersion="11" ma:contentTypeDescription="Create a new document." ma:contentTypeScope="" ma:versionID="47d624d739778e52dea0b17ff36474f2">
  <xsd:schema xmlns:xsd="http://www.w3.org/2001/XMLSchema" xmlns:xs="http://www.w3.org/2001/XMLSchema" xmlns:p="http://schemas.microsoft.com/office/2006/metadata/properties" xmlns:ns3="fc17793c-0a96-4698-bdf2-f6785bd6d275" xmlns:ns4="5a033a09-2734-4167-a8c8-dffac2744fe6" targetNamespace="http://schemas.microsoft.com/office/2006/metadata/properties" ma:root="true" ma:fieldsID="9a29b8ae2aeab1a4bc1cd5688de0b18a" ns3:_="" ns4:_="">
    <xsd:import namespace="fc17793c-0a96-4698-bdf2-f6785bd6d275"/>
    <xsd:import namespace="5a033a09-2734-4167-a8c8-dffac2744f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7793c-0a96-4698-bdf2-f6785bd6d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33a09-2734-4167-a8c8-dffac2744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63A603-B7E7-4176-9F7E-6EDE193FD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7793c-0a96-4698-bdf2-f6785bd6d275"/>
    <ds:schemaRef ds:uri="5a033a09-2734-4167-a8c8-dffac2744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88F6A0-918D-4C0E-81B1-0D6FD33C84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03281D-9A07-4632-AD5C-19D14D27EEA1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c17793c-0a96-4698-bdf2-f6785bd6d275"/>
    <ds:schemaRef ds:uri="http://schemas.microsoft.com/office/infopath/2007/PartnerControls"/>
    <ds:schemaRef ds:uri="5a033a09-2734-4167-a8c8-dffac2744fe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4734</TotalTime>
  <Words>747</Words>
  <Application>Microsoft Office PowerPoint</Application>
  <PresentationFormat>On-screen Show (4:3)</PresentationFormat>
  <Paragraphs>93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Designing Clinical Research Course History and Objectives</vt:lpstr>
      <vt:lpstr>History of the Course</vt:lpstr>
      <vt:lpstr>History of the Course</vt:lpstr>
      <vt:lpstr>History of the Course</vt:lpstr>
      <vt:lpstr>History of the Course</vt:lpstr>
      <vt:lpstr>Approach and Philosophy</vt:lpstr>
      <vt:lpstr>Approach and Philosophy</vt:lpstr>
      <vt:lpstr>Approach and Philosophy</vt:lpstr>
      <vt:lpstr>Approach and Philosophy</vt:lpstr>
      <vt:lpstr>Course Objectives</vt:lpstr>
      <vt:lpstr>Course Overview</vt:lpstr>
      <vt:lpstr>Designing Clinical Research</vt:lpstr>
    </vt:vector>
  </TitlesOfParts>
  <Company>SFCC\UCSF-DEB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Clinical Research An Introduction</dc:title>
  <dc:creator>Pletcher, Mark</dc:creator>
  <cp:lastModifiedBy>Pletcher, Mark</cp:lastModifiedBy>
  <cp:revision>261</cp:revision>
  <dcterms:created xsi:type="dcterms:W3CDTF">2016-07-09T15:05:54Z</dcterms:created>
  <dcterms:modified xsi:type="dcterms:W3CDTF">2020-07-06T21:29:49Z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0x010100D05B6A7E5921FA49A482F25672C03B22</vt:lpwstr>
  </property>
</Properties>
</file>