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Action2.xml" ContentType="application/vnd.ms-office.inkAction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Action3.xml" ContentType="application/vnd.ms-office.inkAction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Action4.xml" ContentType="application/vnd.ms-office.inkAction+xml"/>
  <Override PartName="/ppt/notesSlides/notesSlide5.xml" ContentType="application/vnd.openxmlformats-officedocument.presentationml.notesSlide+xml"/>
  <Override PartName="/ppt/ink/inkAction5.xml" ContentType="application/vnd.ms-office.inkAction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ink/inkAction6.xml" ContentType="application/vnd.ms-office.inkAction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ink/inkAction7.xml" ContentType="application/vnd.ms-office.inkAction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ink/inkAction8.xml" ContentType="application/vnd.ms-office.inkAction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ink/inkAction9.xml" ContentType="application/vnd.ms-office.inkAction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ink/inkAction10.xml" ContentType="application/vnd.ms-office.inkAction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1110" r:id="rId2"/>
    <p:sldId id="326" r:id="rId3"/>
    <p:sldId id="327" r:id="rId4"/>
    <p:sldId id="1155" r:id="rId5"/>
    <p:sldId id="328" r:id="rId6"/>
    <p:sldId id="1126" r:id="rId7"/>
    <p:sldId id="1134" r:id="rId8"/>
    <p:sldId id="1130" r:id="rId9"/>
    <p:sldId id="1133" r:id="rId10"/>
    <p:sldId id="1144" r:id="rId11"/>
    <p:sldId id="1145" r:id="rId12"/>
    <p:sldId id="1153" r:id="rId13"/>
    <p:sldId id="1137" r:id="rId14"/>
    <p:sldId id="1135" r:id="rId15"/>
    <p:sldId id="113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e M. Chan" initials="JMC" lastIdx="1" clrIdx="0">
    <p:extLst>
      <p:ext uri="{19B8F6BF-5375-455C-9EA6-DF929625EA0E}">
        <p15:presenceInfo xmlns:p15="http://schemas.microsoft.com/office/powerpoint/2012/main" userId="June M. Chan" providerId="None"/>
      </p:ext>
    </p:extLst>
  </p:cmAuthor>
  <p:cmAuthor id="2" name="Chan, June Maylin" initials="CJM" lastIdx="28" clrIdx="1">
    <p:extLst>
      <p:ext uri="{19B8F6BF-5375-455C-9EA6-DF929625EA0E}">
        <p15:presenceInfo xmlns:p15="http://schemas.microsoft.com/office/powerpoint/2012/main" userId="S::june.chan@ucsf.edu::6b220169-97ed-4553-95ea-2b3c298a9f19" providerId="AD"/>
      </p:ext>
    </p:extLst>
  </p:cmAuthor>
  <p:cmAuthor id="3" name="Medellena Glymour" initials="MG" lastIdx="17" clrIdx="2">
    <p:extLst>
      <p:ext uri="{19B8F6BF-5375-455C-9EA6-DF929625EA0E}">
        <p15:presenceInfo xmlns:p15="http://schemas.microsoft.com/office/powerpoint/2012/main" userId="7e3b5371ad9426c4" providerId="Windows Live"/>
      </p:ext>
    </p:extLst>
  </p:cmAuthor>
  <p:cmAuthor id="4" name="Monica Ospina" initials="MO" lastIdx="7" clrIdx="3">
    <p:extLst>
      <p:ext uri="{19B8F6BF-5375-455C-9EA6-DF929625EA0E}">
        <p15:presenceInfo xmlns:p15="http://schemas.microsoft.com/office/powerpoint/2012/main" userId="f884defe8d1a65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75517" autoAdjust="0"/>
  </p:normalViewPr>
  <p:slideViewPr>
    <p:cSldViewPr snapToGrid="0" snapToObjects="1">
      <p:cViewPr varScale="1">
        <p:scale>
          <a:sx n="80" d="100"/>
          <a:sy n="80" d="100"/>
        </p:scale>
        <p:origin x="2016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0:33:38.50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4942 990 345 0,'-3'-10'31'0,"-5"-1"-31"0,8 1 0 0,4-4 0 0,0 3 197 0,-1-6 34 0,5 6 6 0,0-3 2 0,0 1-188 0,-4 2-38 0,4-3-13 0,0 4 9 0,-1-1-9 0,-3 1 0 0,4-1 0 0,-4 4 0 0,4-7 0 0,-4 11 0 0,0-8 0 0,4 5 0 0,-5-5 28 0,5 8 3 0,-4-4 1 0,8 7 0 0,-4-4-16 0,4 1-4 0,-1 3 0 0,9-4 0 0,-8 1-12 0,7 3 0 0,1 7 0 0,3-7 0 0,5 7 0 0,-1-7 0 0,1 3 8 0,3 4-8 0,8 0 9 0,0 0-1 0,-11 0 0 0,7 0 0 0,4 0 5 0,1 3 1 0,-9 1 0 0,4-4 0 0,0 0-5 0,1 3-1 0,-1-6 0 0,0 6 0 0,-3-3 4 0,7 4 1 0,4-1 0 0,-4 0 0 0,-4 4 0 0,5 0 0 0,7 0 0 0,4 4 0 0,0-1-13 0,-1-3 0 0,1 7 8 0,-4-4-8 0,4 1 0 0,0-1 9 0,-8-3-9 0,12 0 8 0,4 0-8 0,-4 0 0 0,-8-7 0 0,4 3 0 0,8 4 0 0,-4-3 0 0,0 3 0 0,-5-4 0 0,1-3 0 0,4 4 0 0,0-4 0 0,0 3 0 0,-4-6 0 0,0 2 8 0,0 1 0 0,0 0 0 0,-4-3-8 0,-4 3 0 0,0-4 0 0,-8 4 8 0,1-7-8 0,-1 7 0 0,-4-3 0 0,1 3-11 0,-9-4 11 0,5 1 0 0,-5-4 0 0,-3 3 0 0,-5 1 0 0,1-1 0 0,-4-3 0 0,0 4 0 0,-8-1 0 0,-4-3 0 0,0 0 0 0,0 0 0 0,0 0 0 0,0 0-8 0,-12 0 0 0,0 4 0 0,-4-1 8 0,-3 1-8 0,-5-4 8 0,1 3-8 0,-9 4 8 0,5-7 0 0,-8 0 0 0,-5 4 0 0,-3-1 8 0,-4-3-8 0,0 0 8 0,-4 4-8 0,-4 2 0 0,-3-2 8 0,-1-1-8 0,0 4 0 0,0-7 0 0,-3 7 0 0,-5-7 0 0,-4 7-8 0,-3-3 8 0,7-1-10 0,5 1 10 0,-5-4-10 0,4 3 2 0,4-3 0 0,5 4 0 0,-5-1 0 0,-8-3 8 0,8 0 0 0,8 0 0 0,0 0-8 0,4 0 8 0,-7 0 0 0,3-3 0 0,4-1 0 0,3 1 0 0,1-1 8 0,-8-3-8 0,8 4 11 0,4-4-11 0,0 3 10 0,0-6-10 0,-4 6 10 0,-1-2-10 0,5-1 0 0,4 3 0 0,0-6-11 0,-4-1 11 0,7 4 0 0,5 0 0 0,3 0 0 0,-7 0 0 0,7-3 0 0,9 3 0 0,-1 0 0 0,-4 0 9 0,9 3-9 0,-1-3 12 0,0 0-12 0,4 4 8 0,4-4-8 0,-3 4 0 0,7-4 0 0,0 0 8 0,0 7-8 0,0 0 0 0,3-4 0 0,5-3 0 0,0 0-9 0,4 0-1 0,4 0 0 0,-1-3 10 0,5 3 0 0,11-4 8 0,1 4-8 0,-5-3 0 0,12-1-20 0,8-2 4 0,4 2 1 0,4 1 15 0,0-1 8 0,0 4 0 0,4-3-8 0,3-1 0 0,1-6 0 0,-4 6-15 0,11-2 5 0,9-5 10 0,-1 4 12 0,-11 4-2 0,3-8-1 0,5 8-9 0,-1-4-9 0,5 0 9 0,-1 0-13 0,4-3 13 0,5 3 0 0,-1-4 9 0,4 8-9 0,-8-4 0 0,4 3 0 0,1 4 0 0,-1-3-10 0,-4 3 10 0,-11 0 9 0,-5 7-1 0,1 0-8 0,-4 0 0 0,-1 4 0 0,1-4-10 0,0 3 10 0,-8 0 0 0,-4 8 0 0,4-4 9 0,-8 3-1 0,-8-3-8 0,4 4 0 0,-4-1 0 0,-4-3 0 0,-3 0-13 0,-5 0-4 0,1 0-1 0,-9 4 0 0,1-1 2 0,-5-3 1 0,-3 0 0 0,-4-4 0 0,-8-3 2 0,0 0 0 0,0 0 0 0,0 0 0 0,-4 18 13 0,-8-15 0 0,-3 11 0 0,-5-10 0 0,-3 3 11 0,-1 0 5 0,-7 0 0 0,-5-4 1 0,-3 4-17 0,-4-3 0 0,0-1 0 0,-4 1 0 0,-8-1 0 0,0 1 0 0,-4-1 0 0,5-3 0 0,-1-3 0 0,-8 3 0 0,-4 0 0 0,-3 0 0 0,3-4 0 0,1 4 0 0,-5 0 0 0,-3 0 0 0,-1 0 0 0,-3 0 0 0,-5 0 0 0,5 0 0 0,7 0 8 0,-3 0-8 0,-8 0 0 0,7 4 0 0,9-1 0 0,-9 1 0 0,-11-1 0 0,7 0-12 0,13-3 12 0,-1 4 10 0,-3-1-2 0,3-3 0 0,0 4-8 0,5-1 0 0,3-3 0 0,-4 0 0 0,-3 0 0 0,7-3 0 0,16-1-10 0,0 4 10 0,-8 0-10 0,4-3 10 0,7-1-10 0,5 1 10 0,4 0 12 0,-1-1 9 0,5 4 2 0,3-3 0 0,5-1 0 0,3 4 0 0,1-7 0 0,3 4 0 0,0 3-10 0,8 0-1 0,0-4-1 0,4 4 0 0,0 0-21 0,0 0-4 0,16 0-1 0,0 0 0 0,3-7-15 0,9 4-3 0,7-4-1 0,4 7 0 0,-4-11 26 0,8 4 8 0,8 7 0 0,4-7 0 0,4 4 0 0,-4-1 0 0,0 1 0 0,7 3 0 0,5-7-9 0,0 3 9 0,-8 1 0 0,3-4-9 0,17 7 9 0,-1 0 0 0,-11-4 0 0,7 1 8 0,4 3-8 0,5 0 0 0,-1-4 0 0,4 4-8 0,-3 0 8 0,3 0 0 0,-4 0 0 0,4 4 0 0,1-4 0 0,-1 0 0 0,0 3 0 0,-4 1 0 0,-3-1 0 0,-1 4 9 0,1-3-9 0,-5 3 0 0,0-4 0 0,5 4 0 0,-5 0 0 0,-3 0 0 0,-1 4 12 0,-3-4-12 0,-4 3 12 0,-1-3-12 0,-3 4 0 0,0-1 0 0,-4-3 0 0,-4 3-12 0,0-3 12 0,-4 4 0 0,0-1 12 0,-4 1-12 0,0-1 0 0,-8 1 0 0,1 3 0 0,-5-4 0 0,-4 0 0 0,1 1 0 0,-1-4 0 0,-7 3-12 0,-4-3 12 0,3 0 0 0,-3 4 0 0,-4-4 0 0,-1 3 0 0,-3-3 0 0,0 0 0 0,-4 4 0 0,-4-11 0 0,-4 7 0 0,0 0-10 0,0-1 10 0,-8 1 0 0,5 0 0 0,-9 0 0 0,0-3 0 0,-3 3 0 0,-5 0 0 0,-3-4 12 0,-1 1-4 0,-3 3-8 0,-4-7 0 0,-5 0 0 0,1 0 8 0,-4 3-8 0,0 1 0 0,-4-4 0 0,-4 0-11 0,0 0 11 0,-4 0 0 0,0 0 0 0,0 0 0 0,1 0 0 0,-9 0 8 0,4 0-8 0,-4-4 0 0,1 4 0 0,-5-3 8 0,0 3-8 0,5 0 0 0,-5-4 17 0,-3 1-1 0,-1 3 0 0,-3 0 0 0,-1 0-27 0,1 0-5 0,7-4-2 0,0 4 0 0,1-3 18 0,3-1 0 0,0 1-8 0,4-1 8 0,5 1 0 0,-1-1 0 0,-4-3-8 0,4 4 8 0,16-1 0 0,-4 1 0 0,0-4-8 0,3 4 8 0,9-4 0 0,4 0 0 0,-1 0 0 0,5 3 0 0,-1-6 0 0,9 3 0 0,3 3 8 0,0-3-8 0,0 0 0 0,4 4 0 0,8 3-12 0,8-7 12 0,-4 0-39 0,8 3-1 0,8-3 0 0,3 4 0 0,4-4 14 0,9 3 2 0,-5 1 1 0,8-1 0 0,16-2 13 0,-4 6 10 0,0-4-13 0,4 1 5 0,4 6 8 0,3-3 0 0,1 0 0 0,0 4-8 0,4-4 8 0,-1 0 0 0,9 3 0 0,-1-3 0 0,1 3 0 0,3 1 0 0,-8-4 0 0,13 0 0 0,3 0 0 0,4-4 0 0,-4 4 0 0,-3-3 0 0,3 3 0 0,0-3 0 0,4-1 0 0,-3 1 0 0,-1-1 0 0,0 1 0 0,0-1 0 0,-4 4 0 0,-7 0 8 0,-1 0-8 0,1-3 10 0,-5 3-10 0,-3 3 0 0,0 1 0 0,-5 3 0 0,1 0-10 0,-8-1-41 0,-8-2-8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0:33:38.50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1043 1976 1148 0,'0'0'51'0,"0"0"10"0,0 0-49 0,8 0-12 0,3-3 0 0,1 3 0 0,0-4 16 0,3 4 0 0,5 0 0 0,0 4 0 0,-1-1-16 0,1 1 8 0,3-4-8 0,1 3 0 0,7 1 0 0,1-4 8 0,-1 3-8 0,0-3 0 0,5 4 0 0,-1-4 0 0,4 3 0 0,-4-3 0 0,5 0 28 0,-1 0 4 0,-4 7 0 0,4-7 0 0,0 7-15 0,1-4-2 0,3 1-1 0,0-1 0 0,0-3 4 0,4 4 1 0,0-1 0 0,4 1 0 0,-4-1-7 0,4 1 0 0,0-1-1 0,0 4 0 0,0-3-11 0,0-1 0 0,0 1 0 0,0-1 8 0,3 1-8 0,1 3 0 0,0-4 0 0,-4 4 0 0,0 0 0 0,-8-3 0 0,4 3 0 0,-4-4 0 0,8 1 0 0,-4 3 0 0,-4-4 0 0,8 4 0 0,0-4 0 0,4 4 0 0,-4 0 0 0,0-3 0 0,-4-4 0 0,0 3 0 0,0-3 0 0,0 0 0 0,-4 0 15 0,4 0 1 0,0 0 0 0,-3 0 0 0,-1 0-24 0,-8 0-5 0,0 0-1 0,-3 4 0 0,3-4 14 0,-8 3 0 0,-3 1 0 0,-1-1 0 0,1 1 0 0,-5-4 0 0,-3 0 0 0,-4 0 10 0,4 0-10 0,-9 3 0 0,-7-3 0 0,0 0 0 0,0 0 0 0,0 0-12 0,0 0 4 0,0 0 8 0,0 0-9 0,0 0 9 0,-7 0 0 0,-5 0 0 0,-4 0-10 0,-3 0 10 0,-1 0-8 0,-4 0 8 0,-3 0 0 0,0 0 0 0,-5 4 9 0,-7-1-9 0,4 1 0 0,-4-1 0 0,-5 4 0 0,1-3 0 0,-4 3 0 0,0-7 0 0,-4 3 0 0,-4 1 0 0,-3-1-9 0,-1 1 9 0,0-4-8 0,-4 3 8 0,1 1-12 0,3-1 4 0,0 0 0 0,0 1 0 0,0-4 8 0,-3 0 0 0,-5-4 0 0,1 4 0 0,3 0 0 0,0 0 0 0,0 0 0 0,1-3 0 0,3 3 8 0,-4-3 1 0,-3-1 0 0,-1 1 0 0,4-1 1 0,0-3 0 0,1 4 0 0,3-4 0 0,0 3 2 0,0 1 1 0,1-1 0 0,-1 4 0 0,0 0-3 0,0-3-1 0,4-1 0 0,1 4 0 0,6-3-9 0,1 3 8 0,4-4-8 0,0 1 8 0,8 3-8 0,0-7 0 0,-1 7 0 0,5-4 0 0,4-3 0 0,3 7 0 0,5-7 0 0,-1 4 0 0,0-4 0 0,9 3 8 0,-1 1-8 0,4-1 8 0,4 1-8 0,4 3 8 0,-4-3-8 0,4 3 8 0,0 0-8 0,0 0 0 0,12-7 0 0,0 7-11 0,3 0 11 0,5 0-8 0,3 0 8 0,5 0-8 0,3 0 0 0,1 0 0 0,7 0 0 0,0 0 0 0,4 0 8 0,8 0-10 0,4 3 10 0,4-3-10 0,-1 0 10 0,5 0 0 0,0 0 0 0,4 0 0 0,7-3 0 0,-3 3 11 0,7-4-3 0,0 1 0 0,-3-1-8 0,3 1-11 0,1-1 3 0,-1 1 0 0,-4-1 8 0,1 1 0 0,7 3 0 0,-3-4 0 0,-9 4 0 0,5-3 0 0,-1-1 0 0,1 1 0 0,-5 3 0 0,5-4 0 0,-9 1 0 0,5 3 0 0,-9 7-10 0,1-7 0 0,-4 7 0 0,0-4-445 0,-1 4-89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0:33:38.50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9073 2119 172 0,'4'-17'16'0,"-4"17"-16"0,4-11 0 0,4-3 0 0,0 4 307 0,4-1 58 0,3 1 12 0,5 3 3 0,-4-4-299 0,-1 4-59 0,5 0-12 0,-4 0-2 0,7 1-8 0,-3 2 0 0,-1-3 0 0,1 0 0 0,-4 4 0 0,3-4 0 0,1 3 0 0,-1 1 0 0,5-1-14 0,-5 4 2 0,5 0 1 0,3 0 0 0,-3 0 11 0,-1-3 0 0,1 3-9 0,3 0 9 0,-7 0 0 0,7 3 18 0,1-3-3 0,3 0-1 0,4 0-14 0,1 4 0 0,-1-4 0 0,0 0 0 0,-3-4 0 0,3 4 0 0,0 0 0 0,4-3 0 0,-3 3-8 0,3 3-5 0,-4-3-1 0,8 4 0 0,0-8 23 0,-3 4 5 0,3 4 1 0,0-1 0 0,4-3-15 0,-4 4 0 0,-4-1 0 0,4 1 0 0,0-4 0 0,0 0 0 0,-7 7 0 0,7-4 0 0,0-3 0 0,-4 4-8 0,4-1 8 0,0-3-10 0,-3 0 10 0,-1 0 0 0,4 0 10 0,4 0-10 0,-8 0 8 0,4 4-8 0,-4-4 0 0,1 0 0 0,-1 0 0 0,4 0 0 0,-4 0 0 0,4 0 0 0,0 0 0 0,-3 0 0 0,-1 0 0 0,4 0 0 0,0 0 0 0,0 0 0 0,-4-4 0 0,4 4 0 0,-3 0 0 0,-1 0 0 0,0 0 0 0,-4 4 0 0,0-8 0 0,1 4-8 0,3 4 8 0,0-1-10 0,0-3 10 0,-3 7 0 0,-1-4 10 0,4 4-10 0,-4-3 0 0,5-4 0 0,-1-4 0 0,0 8-10 0,-4 3 10 0,0 0 0 0,-3-4 0 0,3 1-8 0,4 3 8 0,-3-4 0 0,3-3 0 0,0 4 0 0,4-1 0 0,-4 1 0 0,4-4 0 0,1 7 0 0,-1-4 0 0,0 4 0 0,0-3 0 0,0-1 0 0,0 1 0 0,0-1 0 0,4-3 0 0,0 4 0 0,4-4 0 0,0 0 0 0,-4 3 0 0,0-3 0 0,8 4 0 0,-4-4 0 0,0 0 0 0,-4 3 0 0,0 1 8 0,-4-4-8 0,4 3 8 0,-4 0-8 0,4-3 12 0,-4 4-3 0,1-4 0 0,-1 0 0 0,8 0-9 0,-4 3 0 0,0 1 0 0,0-1 8 0,0-3-8 0,0 4 0 0,4-4 0 0,-4 0 8 0,0 0-8 0,0 0 0 0,0 0 0 0,0 0 8 0,0 0 0 0,4 0 0 0,0 0 0 0,-4 0 0 0,0 3-8 0,4-3 0 0,-8 4 0 0,0-1 0 0,4-3 0 0,-4 0 0 0,0 0 12 0,0 4-4 0,1-4-8 0,-1 3 0 0,-4 1 0 0,4-1 8 0,0 1-8 0,-4-1 0 0,0 4 0 0,1-3 0 0,-5-1 0 0,-4 1 0 0,5-1 0 0,-1 1 0 0,0-4 8 0,0 3 0 0,5-3 0 0,-5 0 0 0,-4 4-8 0,4-1 0 0,5 1 0 0,3-4 0 0,0 0 10 0,0 3 0 0,-4-3 0 0,0 0 0 0,1 0 6 0,-1 0 2 0,-4 0 0 0,4 0 0 0,0 0-18 0,1 0 0 0,-1 0 0 0,4-3 0 0,-4 3 0 0,0 0 13 0,4 0-2 0,1 3-1 0,-1-3-10 0,0 0 0 0,0 4 0 0,0-4 8 0,-4 0-8 0,0 0 0 0,5-4 0 0,-1 4 8 0,0 0-8 0,4-3 0 0,-8 3 0 0,4 0 0 0,0-4 0 0,4 4 12 0,-4 0-12 0,0 4 12 0,1-4-12 0,-5 0 0 0,0-4 0 0,0 4 0 0,0 4 0 0,1-4 0 0,-1 0 0 0,0 0 0 0,4 0 0 0,0 0 0 0,-4 0 0 0,4 0 0 0,1 3 0 0,-1-3 0 0,-4 0-9 0,0 4 9 0,-4-4-23 0,1 0-1 0,-1 0 0 0,-4 3 0 0,-3-3-27 0,7 0-5 0,4 4-2 0,0-1-665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0:33:38.5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17966 9471 633 0,'0'0'28'0,"0"0"6"0,-4-3-34 0,-3-1 0 0,7 4 0 0,0 0 0 0,0 0 110 0,0 0 15 0,-4-7 3 0,4 7 1 0,0 0-89 0,0 0-17 0,0 0-4 0,0 0-1 0,0 0-10 0,0 0-8 0,-4-3 9 0,0-1-9 0,-4 1 16 0,8 3-4 0,0 0 0 0,0 0 0 0,-4 7 5 0,4-7 1 0,0 0 0 0,0 7 0 0,-8 3-6 0,8 1 0 0,0-4-1 0,0 7 0 0,0-4-11 0,0 1 8 0,0-1-8 0,4 4 8 0,4 0-8 0,-4 0 10 0,-4 0-10 0,0 0 10 0,8 0 1 0,-4 3 0 0,-4 0 0 0,0 8 0 0,-4-8 5 0,4 4 0 0,0 4 1 0,0 2 0 0,-4 1 4 0,4 0 1 0,4-3 0 0,0 2 0 0,-8-2-22 0,0 3 0 0,8 0 0 0,-4-1 0 0,0-2 0 0,0 3 8 0,-4 0-8 0,8-1 0 0,0-2 0 0,-4 3 8 0,-4 0-8 0,4-1 0 0,4-2 11 0,-4-1-3 0,-4 1 0 0,4-1 0 0,0 0-8 0,0 1 0 0,-4-1 0 0,0 1 0 0,0-1 0 0,0 0-11 0,4-3 3 0,-4 0 0 0,-4 4 8 0,4-1 0 0,8 0 0 0,-4 1 0 0,-8-1 0 0,5-3 0 0,3 3 10 0,0 1-10 0,0-4 8 0,0 3-8 0,0 4 0 0,0-4 0 0,0-3 0 0,0 0 0 0,-4 0 0 0,4 0 0 0,4 0 0 0,-4 3 0 0,0-3 0 0,0 0 0 0,0 0 11 0,0-3-11 0,0-1 12 0,0 0-12 0,-8 1 8 0,8-1-8 0,4 1 0 0,-4-1 0 0,0-3 8 0,-4 0-8 0,12 0 0 0,-8 3 0 0,0-3 0 0,3 4 0 0,-3-4 0 0,4 3 0 0,0-3 0 0,0 3 0 0,-4-3 0 0,0 4 0 0,4-4 0 0,0 3 0 0,0-3 0 0,-4 3 0 0,0 1 0 0,0-1 0 0,4 1 0 0,-4-4 0 0,-4 0 8 0,0 0-8 0,12-1 0 0,-8 1 0 0,-4 4 0 0,4-1 0 0,4-3 0 0,0 0 0 0,-8 0 8 0,4 0-8 0,0 0 0 0,0 0 0 0,0 3 8 0,0-3-8 0,0 0 0 0,-4 0 0 0,4-3 9 0,0 2-9 0,-4 1 0 0,0 0 9 0,0 0-9 0,4-3 8 0,-4-1-8 0,4 1 8 0,-4 3-8 0,0-4 8 0,4 1-8 0,-3 2 8 0,-5-2-8 0,8-4 0 0,0 3 0 0,0-3 0 0,-4 4 0 0,4-1 0 0,-4 1 0 0,4-1 0 0,4 1 0 0,-4-1 0 0,-4 4 0 0,4-4 8 0,4-3-8 0,-4 4 0 0,-8-4 0 0,8 3 0 0,0 1 0 0,0-1 12 0,-4 1-12 0,4-1 12 0,-4 4-12 0,4-4 0 0,0-10 0 0,0 11 8 0,-8-1-8 0,8 4 0 0,4-3 0 0,0-1 0 0,-8 1 0 0,4 3 0 0,4-4-9 0,0 1 9 0,-4-1 0 0,0 0-10 0,0-3 10 0,0 4-8 0,0-1 8 0,0-3-8 0,0 4 8 0,4-4-8 0,0 3 8 0,0-3 0 0,-4 4 0 0,0-1 0 0,0 0 0 0,0 1 0 0,4-4 0 0,-4 3-8 0,-4 4 8 0,4 0 0 0,4 0 0 0,-4-3 0 0,0 3 0 0,0-1 0 0,8-2 0 0,-5 3-8 0,-3-4 8 0,4 4 0 0,-4-3 0 0,4-1 0 0,4-3 0 0,-8 4 0 0,0-1 0 0,0-10 0 0,8 7 0 0,-4 0 0 0,-4-7 0 0,0 7 0 0,0-7 0 0,4 7 0 0,-4-7 0 0,0 7 0 0,0-7 8 0,0 7-8 0,4 0 8 0,0 0-8 0,-4-7 11 0,0 0-3 0,0 0 0 0,0 7 0 0,0-7-8 0,0 10 8 0,0-10-8 0,4 4 8 0,-4-4-8 0,7 3 8 0,-7-3-8 0,12 4 8 0,0-1 5 0,0-3 1 0,-12 0 0 0,11 0 0 0,5 0-3 0,-4 0-1 0,-4-3 0 0,3-1 0 0,-7-3-10 0,12 4 0 0,4-4 0 0,-5 3 8 0,-3 1 0 0,4-4 0 0,7 3 0 0,1-3 0 0,-5 4-8 0,5-1 12 0,-1 1-12 0,1-4 12 0,0 3-12 0,3-3 0 0,0 7 0 0,1-3 8 0,7 0-8 0,-4-1 0 0,-3 1 0 0,-5-1 0 0,5 1 0 0,7 3 0 0,4-4 0 0,0 4 0 0,5-3 0 0,-5-1 0 0,0 1 0 0,-4 3 0 0,1 0 0 0,-1-4 0 0,4 1-9 0,-8 3 9 0,1-4 0 0,3 4 0 0,4 0 0 0,0 0 0 0,1-3 0 0,-1 3 0 0,4 0 0 0,4 0 0 0,4 0 0 0,-4 3 0 0,-4-3 0 0,-4 0 0 0,4 4 0 0,-4-4 0 0,-3 0 0 0,3 3 0 0,0-3 0 0,-4 0 0 0,5 0 0 0,-1 4 0 0,0-1 0 0,0 1 0 0,0-4 0 0,1 3 0 0,3-3 0 0,-4 4 0 0,-4-1 0 0,-3-3 0 0,3 0 0 0,4 4 0 0,-4-1 0 0,1 1 0 0,-1-4 0 0,0 0 0 0,4 3 0 0,0-3 0 0,1 3 0 0,-1-3 0 0,0 0 8 0,4 4-8 0,-4-4 0 0,4 0 9 0,-3 0-9 0,-1 0 8 0,0 0-8 0,0 0 0 0,0 0 0 0,5 0 8 0,3 0-8 0,-4 0 0 0,0 3 0 0,4-3 8 0,0 4-8 0,0-4 0 0,-4 3 0 0,4 1 8 0,-8-1 2 0,4 1 0 0,-3-4 0 0,-1 3 0 0,4 1 1 0,0-4 0 0,4 3 0 0,0-3 0 0,-4 7-3 0,4-7 0 0,0-3 0 0,0 3 0 0,-4 0-8 0,4 0 0 0,-7-4 0 0,-1 4-11 0,4 0 11 0,-4 0 0 0,4-3 8 0,4 3-8 0,8 0 0 0,-8-4 9 0,-4 4-9 0,4-3 0 0,0 3 13 0,0-4-4 0,0 1-1 0,0 3 0 0,-3 0 1 0,-1-4 0 0,4 1 0 0,-4-1 0 0,0 1 0 0,4-4 0 0,0 4 0 0,0-4 0 0,4 0 0 0,0 0 0 0,-4 0 0 0,0 0 0 0,-4-4 0 0,0 4 0 0,0 0 0 0,0 0 0 0,0 0-9 0,5 0 8 0,-5 0-8 0,0 0 8 0,-4 0-8 0,0 1 0 0,4 2 0 0,-4-3 8 0,1 4-8 0,-1-1 0 0,-4 1 0 0,-4 3 0 0,1 0 0 0,3-4 8 0,-4 1-8 0,-3-1 0 0,3 4 0 0,1 0 0 0,-5-3 0 0,0 3 0 0,5 0-13 0,-5 0 1 0,-3 0 1 0,-1 0 0 0,5 0-22 0,-5 0-5 0,1 0-1 0,-5 0 0 0,-3 0-42 0,0 0-9 0,-8 0-2 0</inkml:trace>
  <inkml:trace contextRef="#ctx0" brushRef="#br0">20008 12855 691 0,'0'0'30'0,"0"0"7"0,-8-4-29 0,8 4-8 0,-3 0 0 0,3 0 0 0,0 0 132 0,0 0 24 0,0 0 6 0,0 0 1 0,0 0-119 0,0 0-23 0,0 0-5 0,0 0 0 0,0 0-16 0,0 0 0 0,0 0 0 0,0 0 0 0,0 0 12 0,0 0-3 0,0 0-1 0,0 11 0 0,3 3 37 0,-3 0 7 0,0-4 2 0,4 7 0 0,-4 1-18 0,0-1-4 0,0 4-1 0,4 0 0 0,-4-4-12 0,0 8-3 0,4-1 0 0,-4-3 0 0,0 4-16 0,-4-8 0 0,4 4 8 0,0-4-8 0,0-3 0 0,-4 0 0 0,4-3 0 0,-4-1 0 0,4-10 16 0,-7 7 0 0,3 0 0 0,-4-3 0 0,4-1-16 0,-4 0 0 0,0-6 0 0,0 0 0 0,-3 3 8 0,3-7-8 0,-4-4 12 0,4 1-12 0,-3-8 0 0,3 1 0 0,0-4 0 0,0 0 0 0,0-3 12 0,4-4-12 0,-4 3 12 0,1 4-12 0,-1-3 12 0,4 0-12 0,4 3 12 0,-4 0-12 0,4 3 16 0,4 1-3 0,0 3-1 0,0 0 0 0,-4 0-4 0,7 0-8 0,-3 0 11 0,4 4-11 0,0-1 0 0,0 4-9 0,0 0-1 0,4 4 0 0,-5-1-6 0,5 4-2 0,0-3 0 0,-12 3 0 0,0 0 6 0,8 0 2 0,3 3 0 0,1 4 0 0,0-7 10 0,-12 0 0 0,8 7 0 0,0 0 0 0,-8-7-8 0,7 11-7 0,-3-4-1 0,-4 3 0 0,0 1 16 0,0-1 0 0,-4-3 0 0,1 4 0 0,-1-4 21 0,0 3 1 0,0 0 0 0,0 1 0 0,-4-1-22 0,4 1 0 0,0-1 0 0,0 1 0 0,0-1 0 0,0-3 0 0,1 4 0 0,3-11 0 0,0 0 0 0,0 0 0 0,0 0 0 0,0 0 0 0,0 0 16 0,0 0-2 0,0 0 0 0,0 0 0 0,11 0 30 0,-3 0 5 0,-8 0 2 0,12-4 0 0,0 1-15 0,-1 3-4 0,-3-4 0 0,4 1 0 0,0-4-16 0,0 3-4 0,-1 4-1 0,1 0 0 0,-4 0-11 0,0 0 0 0,0 0 0 0,-1 7 0 0,-7-7 0 0,12 4 0 0,-4 3 0 0,-4 0 0 0,0 0-10 0,0 3 10 0,0 4-13 0,-4 3 5 0,0 1-3 0,0-1 0 0,0 4 0 0,-4 0 0 0,0 3 0 0,0-3 0 0,-4 0 0 0,0-3 0 0,-4-1 11 0,5 4 0 0,-5-4 0 0,0 1 0 0,-7-8 0 0,3 8 9 0,0-4-1 0,-3 0-8 0,-1-7 15 0,4 0-4 0,-3-1-1 0,-1 1 0 0,1-3 13 0,-1-4 2 0,-4 3 1 0,5-3 0 0,-1-3-26 0,5-1 0 0,-5 1 0 0,4-4 0 0,4 0-28 0,-3 0-5 0,7 0-1 0,-4 0 0 0,4 4 4 0,1-4 1 0,3 3 0 0,4 4 0 0,-4-7-19 0,4 7-4 0,0-7-1 0,0 7 0 0,4-7-128 0,3 4-26 0,-3-4-5 0</inkml:trace>
  <inkml:trace contextRef="#ctx0" brushRef="#br0">20271 12952 1036 0,'0'0'92'0,"0"0"-73"0,0 0-19 0,0 0 0 0,0 0 165 0,-4 7 30 0,4-7 5 0,0 0 2 0,-4 7-163 0,0 0-39 0,0 0 0 0,4-7 0 0,0 11-8 0,0-4-5 0,4 3-1 0,-4-3 0 0,0-7 3 0,0 10 1 0,0 1 0 0,0-1 0 0,0-10 10 0,4 11 0 0,-4-1 0 0,4 1 0 0,-4-11 0 0,4 10 0 0,0 1 0 0,4-1 0 0,-4 0 9 0,3 1-9 0,-7-11 12 0,4 3-12 0,-4-3 15 0,8 7-4 0,-8-7-1 0,0 0 0 0,0 0-10 0,0 0 0 0,0 0 0 0,0 0 8 0,0 0-8 0,4-3 0 0,-4-1-12 0,-4-3 12 0,0 0 0 0,4 1 0 0,-4-1 0 0,0-4 0 0,1 1 0 0,-1-4 0 0,4 3 0 0,-4 1 12 0,0-1 1 0,4 1 1 0,-4-4 0 0,4 3 0 0,0-2 6 0,0-1 2 0,0 3 0 0,0 1 0 0,4-4-22 0,0 7 8 0,0-4-8 0,-4 11 0 0,0-7 0 0,0 7 0 0,7-7-10 0,-7 7 10 0,0 0-23 0,0 0 3 0,8 4 0 0,4-1 0 0,-4 1 11 0,0 6 9 0,3 1-12 0,-3-1 12 0,4 1-8 0,-4 3 8 0,0 0 0 0,4-1 0 0,-1 1-12 0,-3 0 12 0,0 0-12 0,4-3 12 0,-4-1-15 0,-1-3 4 0,-7-7 1 0,0 0 0 0,0 0 10 0,0 0 0 0,0 0 0 0,0 0 0 0,0 0 16 0,4 7-2 0,-4-7 0 0,0 0 0 0,0 0 16 0,0 0 3 0,0 0 1 0,0 0 0 0,0 0-7 0,0 0-2 0,0 0 0 0,0 0 0 0,0 0-10 0,0-3-3 0,8-4 0 0,-4-4 0 0,0-3-12 0,0 0-10 0,0 0 2 0,4 0 0 0,-4 1 8 0,3-1-8 0,1 3 8 0,4 1-8 0,-8-1 8 0,0 1 11 0,0 3-3 0,0 3 0 0,4-3 11 0,-8 7 1 0,0 0 1 0,7-3 0 0,-7 3-13 0,12 3-8 0,-4-3 10 0,0 7-10 0,0 0 0 0,3 0 0 0,-7 4-13 0,4-1 4 0,0 4 9 0,-4 4 0 0,4-5 0 0,0 1-8 0,-1 0 0 0,1 4 0 0,-4-4 0 0,4 3 0 0,0 1-17 0,0-4-3 0,-4-1-1 0,3 1 0 0,1-3-5 0,0 3-1 0,-4 0 0 0,4 0 0 0,-4-4-49 0,0 1-9 0,0-1-3 0,0 0-378 0,-1-3-76 0</inkml:trace>
  <inkml:trace contextRef="#ctx0" brushRef="#br0">20839 12837 2242 0,'0'0'49'0,"0"0"11"0,0 0 1 0,0 0 3 0,4 11-52 0,-4-4-12 0,4 3 0 0,0 1 0 0,4 3 10 0,-4-1-1 0,4 5 0 0,-5 3 0 0,9-4-9 0,-4 4-9 0,0 3 9 0,0 1-13 0,-4-1-4 0,4 1-1 0,-1 3 0 0,1-1 0 0,4-2-10 0,-4-1-3 0,0 1 0 0,-1-4 0 0,1-1-23 0,0-2-5 0,0-1-1 0,-4-3-518 0,0-3-104 0</inkml:trace>
  <inkml:trace contextRef="#ctx0" brushRef="#br0">15540 10966 576 0,'0'0'25'0,"0"0"6"0,-8-7-31 0,5 4 0 0,-5-4 0 0,4 3 0 0,-4 1 213 0,0-1 37 0,0-3 7 0,0 7 2 0,-3-3-195 0,3 3-40 0,-4 0-7 0,0 3-1 0,-3 1 2 0,3 3 1 0,-4 0 0 0,1 0 0 0,-5 0-11 0,4 3-8 0,1 1 9 0,-1-1-9 0,0 4 0 0,1-4 0 0,-1 1 0 0,4 3 0 0,-4-4 0 0,1 1 0 0,-1 3 0 0,8-4 0 0,-4 0 0 0,5 1 0 0,-5-1-8 0,8 1 8 0,0-1 0 0,4 1 0 0,-4-1 0 0,8 1 0 0,0-1 0 0,0-3 14 0,4 4-2 0,3-4-1 0,1 3-3 0,4-7 0 0,-4 1 0 0,3-1 0 0,5 1-8 0,-4-1 0 0,-1-3 0 0,1 0-11 0,0 4 11 0,-1-4 0 0,1 0 0 0,0 0 0 0,-5 0 0 0,1 3 0 0,4 1 0 0,-4-1 0 0,-5 4 0 0,1-3 0 0,4-1 0 0,-8 1 0 0,4 3 0 0,-4-4 0 0,-4 4 0 0,4 4 0 0,-8-4 8 0,4 3-8 0,-4 0 8 0,0 1-8 0,-4-1 0 0,0 1 8 0,0 3-8 0,1 0 0 0,-9-4 0 0,4 4 8 0,-4-7-8 0,1 4 0 0,-1-1 14 0,-4 0-2 0,5 1 0 0,-9-1 0 0,9-3 4 0,-9 4 0 0,1-4 0 0,-1 0 0 0,1 0-16 0,-5-4 0 0,1 1 0 0,-1-1 0 0,5 1-28 0,-1-4-9 0,5 0-2 0,-5 3 0 0,5 1-29 0,3-4-7 0,0 3-1 0,4 1-595 0</inkml:trace>
  <inkml:trace contextRef="#ctx0" brushRef="#br0">15536 11043 1324 0,'-7'0'118'0,"7"0"-94"0,0 0-24 0,0 0 0 0,0 0 144 0,0 0 25 0,0 10 5 0,3-3 1 0,-3 4-145 0,4-1-30 0,4 4 0 0,-4 0-8 0,4 3-4 0,0-3 0 0,0 4 0 0,3 3 0 0,-3 0-15 0,4-4-3 0,-4 7-1 0,0-3 0 0,0 0 7 0,-5 0 0 0,-3 3 1 0,4-3 0 0,-4-3 12 0,0-4 3 0,0 3 0 0,0-3 0 0,-4-3 19 0,4-4 4 0,0-7 1 0,0 0 0 0,0 0 22 0,0 0 5 0,-3 6 1 0,-5-2 0 0,0-4-13 0,0 0-3 0,-4-7 0 0,0 0 0 0,5-7-6 0,-9 0-2 0,4-3 0 0,-3-1 0 0,-1-6-20 0,4 0-18 0,-4-1 3 0,1 1 1 0,3-4 2 0,0 3 0 0,0 1 0 0,5 3 0 0,-5 0 33 0,8 4 7 0,-4-4 2 0,4 4 0 0,0-1 16 0,0 4 3 0,8-3 1 0,0-1 0 0,0 1-34 0,8 3-6 0,-4-3-2 0,7-4 0 0,1 3-23 0,0 1-5 0,7 3 0 0,-3-4-1 0,7 1-24 0,-3 0-5 0,-9-4-1 0,5 7 0 0,4 0-3 0,-5 3-1 0,1 4 0 0,-5 4 0 0,1-4 23 0,0 7 4 0,-8 0 0 0,-1 3 1 0,-7-3 27 0,4 11 0 0,0-1 0 0,-8 8 0 0,0-1 0 0,1 4 0 0,-9 7 0 0,0 0 8 0,0 7-8 0,1-4 0 0,-5 0 8 0,4 1-8 0,-4-1 8 0,1-3-8 0,-1-4 8 0,0-3-8 0,5 0 0 0,-5-3 0 0,4-1 0 0,4-3 0 0,-3-4 8 0,7 1-8 0,-4-4 8 0,8-7-8 0,-4 7 17 0,4-7-1 0,0 0 0 0,0 0 0 0,0 0 4 0,0 0 1 0,12 0 0 0,-4-4 0 0,3 1-9 0,1-1-1 0,0-3-1 0,3 4 0 0,-3-4-10 0,4 0 0 0,-8 0 0 0,7 4 8 0,1-1-8 0,0 1 0 0,-1 3 0 0,1-4 0 0,0 4 0 0,-1 0 0 0,-3 0 0 0,4 0 0 0,-4 4-8 0,-1-4 8 0,5 3-10 0,-4 1 10 0,-4 2 0 0,0 1 0 0,-1 0-8 0,5 4 8 0,-8 3 0 0,4-4 0 0,-4 4 0 0,-4 0-9 0,4 0-3 0,-4 3 0 0,0-3 0 0,-4 4 0 0,0-1-8 0,0-3-3 0,-8 0 0 0,4 0 0 0,-3 4 23 0,-5-8 0 0,-4 0 0 0,5 1 0 0,-5-1 0 0,0-3 0 0,1 0 0 0,-1 0 8 0,1 0 0 0,-1-3 0 0,1-1 0 0,-1-3 0 0,-4-3-8 0,1-1 0 0,7 1 0 0,-3-4 0 0,3 0-48 0,0 3-14 0,5-3-3 0,-1 0-440 0,4 4-88 0</inkml:trace>
  <inkml:trace contextRef="#ctx0" brushRef="#br0">15999 10949 1609 0,'0'0'71'0,"0"0"15"0,0 0-69 0,0 0-17 0,0 0 0 0,0 0 0 0,0 10 8 0,4 1-8 0,-4-1 12 0,4 0-12 0,-4 4 0 0,0 4 0 0,0-4 0 0,0 3 0 0,0 1 0 0,0-1-9 0,4 0 9 0,0 4-12 0,-4-3 12 0,3 3 0 0,-3-4 0 0,4 1 0 0,0 2 0 0,-4-2 0 0,0-1 0 0,4 1 0 0,0-1 0 0,-4 1 14 0,0-5-3 0,0 1-1 0,0 0 11 0,0-3 3 0,0-1 0 0,-4-3 0 0,4-7-1 0,0 11 0 0,0-11 0 0,0 0 0 0,0 0-2 0,0 0 0 0,0 0 0 0,0 0 0 0,-8-7-5 0,1-4 0 0,-1 4-1 0,4-3 0 0,-8-8-2 0,4 4 0 0,0-3 0 0,0-4 0 0,1 0-1 0,-1 0 0 0,-4-3 0 0,4-4 0 0,0 4-2 0,-3-4-1 0,3 3 0 0,0 1 0 0,0-4-9 0,0 4 12 0,0-4-12 0,1 4 12 0,-1 3 4 0,4 0 2 0,-4 3 0 0,4 1 0 0,0-1-6 0,4 1 0 0,4 0-1 0,-4 3 0 0,4 0-11 0,0 0 0 0,0-4 0 0,4 4 0 0,0 0 0 0,3 1-11 0,-3 2 11 0,4 1-8 0,0-1 8 0,-1 1 0 0,1-1-9 0,0 4 9 0,0 4-20 0,3-4 0 0,-3 7 0 0,4 0 0 0,-4 3 9 0,3 1 3 0,1-1 0 0,-4 4 0 0,-1 4 8 0,1-1 0 0,0 4 0 0,-8 0 0 0,4 3-16 0,-4 1 1 0,-4-1 1 0,0-3 0 0,-4 0 14 0,-4 4 0 0,4-1 12 0,-8-3-12 0,4 0 0 0,-3 0 0 0,-5 0 0 0,4 0-12 0,-4 0 12 0,1-4 10 0,-1 4-2 0,0-7 0 0,-3 0-134 0,3 0-27 0,-15 0-6 0,-1 0-1 0</inkml:trace>
  <inkml:trace contextRef="#ctx0" brushRef="#br1">17853 10694 403 0,'0'0'36'0,"0"0"-36"0,0 0 0 0,0 0 0 0,0 0 127 0,0 0 18 0,0 0 4 0,0 0 1 0,0 0-97 0,0 0-19 0,11 0-4 0,-11 0-1 0,0 0-21 0,0 0-8 0,8 0 0 0,-8 0 0 0,0 0 0 0,0 0 0 0,0 0 0 0,12 0 0 0,-12 0 24 0,0 0-2 0,8 0 0 0,4 0 0 0,3 4 11 0,-7-4 3 0,-8 0 0 0,16 0 0 0,0 0-13 0,-1 0-3 0,-3-4 0 0,-4 1 0 0,7 3-6 0,-3-4-2 0,0 1 0 0,-4 3 0 0,0-7 3 0,3 3 0 0,5 1 0 0,4-1 0 0,-9-3 1 0,9 4 1 0,0-4 0 0,-1 4 0 0,5-4-17 0,-1 0 10 0,-3-4-10 0,3 4 8 0,1-3-8 0,3 3 10 0,-7-4-10 0,3-3 10 0,9 4 2 0,-1-1 1 0,-3-3 0 0,3-3 0 0,4 0-5 0,-3 3-8 0,3-4 11 0,-4 1-11 0,-3-1 8 0,7 1-8 0,4-4 0 0,0 4 0 0,-7 3 13 0,3-4-4 0,0-3-1 0,0 4 0 0,-3-4 3 0,-1 4 0 0,1-1 0 0,-1 1 0 0,4 3-11 0,0-4 0 0,-3 5 0 0,7-1 8 0,4-4-8 0,0 4 0 0,-4-3 0 0,1 3 8 0,-1 0-8 0,-4 0 8 0,0 0-8 0,-3 0 8 0,-1 0 7 0,4 4 1 0,-7-4 0 0,3 3 0 0,-3-3 6 0,3 4 2 0,4 3 0 0,0-3 0 0,1-4-8 0,-1 3-2 0,0-3 0 0,1 0 0 0,-1 0-14 0,4 0 9 0,-4-3-9 0,4 0 8 0,1-1-8 0,-5 1 0 0,0-1 0 0,1 4 0 0,-1-7 0 0,4 4 0 0,4 0 0 0,0-1 0 0,4 1 0 0,-4 3 0 0,0-4 0 0,1 4 8 0,-1 0 4 0,0-3 0 0,-4 0 0 0,4-1 0 0,-4 8 4 0,0-8 0 0,1 1 1 0,-1 3 0 0,8 0-6 0,4 0-2 0,0-3 0 0,0 3 0 0,4-4-9 0,-4 1 0 0,3 3 0 0,-3-3 0 0,0-1 0 0,-4 1 0 0,4-1 0 0,4-3 0 0,-4 0 0 0,4 4 12 0,-4 0-2 0,4-1 0 0,4-3 15 0,-4 4 3 0,-5-1 1 0,-3 1 0 0,4 0-2 0,0 3-1 0,0 0 0 0,8-4 0 0,-4 1-17 0,4-1-9 0,4-2 10 0,-5-1-10 0,1 0 0 0,0 0 0 0,0 0 0 0,-4 4 0 0,-5-4 0 0,9 3 0 0,-4 4 0 0,0-3 0 0,-4-4 8 0,0 3-8 0,-4 1 0 0,0 3 0 0,-4-3 8 0,4 3-8 0,-8-4 0 0,4 8 0 0,-7-4 8 0,3 3-8 0,4-2 0 0,-4 2 0 0,0-3 0 0,-3 4 0 0,-5 3 0 0,-4 0 0 0,1-4 0 0,-1 4 0 0,-3 0-8 0,-5 0 8 0,5 4-10 0,-4-4 10 0,-1 0-8 0,1 4 8 0,-5-1-11 0,5 1 11 0,-8-1-13 0,3 1 5 0,-3-1-15 0,0 1-2 0,0-1-1 0,-4 1 0 0,3-4-22 0,-3 7-5 0,-8 0-1 0,0 0 0 0,0 0-37 0,0 0-7 0,0 0-2 0,0 0 0 0</inkml:trace>
  <inkml:trace contextRef="#ctx0" brushRef="#br1">21290 8140 748 0,'0'0'67'0,"0"0"-54"0,0 0-13 0,-4-10 0 0,4 3 113 0,0 3 20 0,0 4 4 0,0 0 1 0,-4-7-85 0,4 7-17 0,0 0-3 0,0 0-1 0,0-7-11 0,0 7-2 0,0 0-1 0,0 0 0 0,0 0-18 0,0 0 0 0,0 0 8 0,0 0-8 0,0 0 0 0,0 0 10 0,0 11-10 0,-4-1 8 0,4 4 13 0,0 0 3 0,0 4 0 0,0 2 0 0,0-2 2 0,4 6 1 0,-4 1 0 0,4 3 0 0,0 3-8 0,-4 0-2 0,4 1 0 0,0 6 0 0,0 4-17 0,0-4 10 0,0-3-10 0,-1 0 8 0,5-4-8 0,-4-3 0 0,-4 0 0 0,4-4 0 0,4 1 0 0,-4-4-11 0,0-4 3 0,0-3 0 0,-4 0-20 0,4 0-3 0,-4-7-1 0,0-7 0 0,0 0-16 0,0 0-3 0,0 0-1 0,0 0-590 0</inkml:trace>
  <inkml:trace contextRef="#ctx0" brushRef="#br1">21376 8530 1677 0,'0'0'36'0,"0"0"8"0,0 0 2 0,0 0 2 0,4-3-38 0,-4 3-10 0,0 0 0 0,0 0 0 0,8 3 0 0,0 1 8 0,0 3-8 0,-4 0 8 0,3 3-8 0,-3 1 0 0,4 3 0 0,0 0 0 0,-4 0-11 0,0 3 3 0,4-3 0 0,-4 0 0 0,-1 0-3 0,1-4 0 0,0 4 0 0,0-3 0 0,-4-1 11 0,0-10 0 0,0 0 0 0,4 11 0 0,-4-11 0 0,0 0 0 0,0 0 0 0,0 0 0 0,0 0 10 0,0 0-2 0,0 0-8 0,0 0 12 0,0 0-1 0,0-7-1 0,-4-4 0 0,4 1 0 0,-4-1-10 0,0 1 8 0,4-4-8 0,-4 3 8 0,4-3-8 0,-3 4 12 0,3-4-12 0,-4 4 12 0,4-1 11 0,0 1 2 0,0-1 1 0,0 1 0 0,0 10-26 0,-4-7 8 0,4 7-8 0,0 0 0 0,0-7 0 0,0 7 0 0,0 0 0 0,0 0 0 0,0 0 0 0,8-4 0 0,-1 1 0 0,1-1 0 0,4 8 0 0,-4-1 0 0,4 1-14 0,-5-1 5 0,1 4 9 0,4 0 11 0,0 0-3 0,0 4 0 0,-1 3-8 0,-3-4-11 0,4 4 3 0,-4 3 0 0,0-3 8 0,-1 4 0 0,1 3 0 0,0-4-8 0,-4 1 8 0,4-1 0 0,-4 0 0 0,4 1-8 0,-4-4-12 0,-1 3-1 0,1-3-1 0,0-3 0 0,0-1-44 0,-4-10-9 0,0 0-1 0,0 0-381 0,0 0-76 0</inkml:trace>
  <inkml:trace contextRef="#ctx0" brushRef="#br1">21952 8419 1094 0,'0'0'97'0,"0"0"-77"0,0 0-20 0,0 0 0 0,-4-7 113 0,0 0 19 0,1 0 4 0,3 7 1 0,-4-3-83 0,-4-1-17 0,0 4-3 0,0 4-1 0,4-1-33 0,-8 4 0 0,1-4 0 0,3 8 0 0,-4-1 0 0,4 1 0 0,-4-1 0 0,5 1 0 0,-9 3 0 0,8 3-9 0,0 1 9 0,0-1 0 0,1-7 0 0,-1 4-8 0,0 4 8 0,4-1 0 0,0-3 0 0,4 0-8 0,0 0 8 0,0 3 0 0,4-6-10 0,0 3 10 0,0-4-12 0,0 1 12 0,4-4 0 0,-4 0 0 0,-4-7 0 0,7 3 0 0,-7-3 0 0,8 4 0 0,4-1 0 0,-4-6 0 0,0-1-12 0,3-3 4 0,-3-3 8 0,4 3-13 0,-8-4 4 0,8 1 1 0,-4-4 0 0,-1 3 0 0,1-2-27 0,-4-1-5 0,4 0 0 0,-4 0-1 0,0 0 24 0,4 0 5 0,-4 3 0 0,-1 1 1 0,1-1 43 0,-4 4 8 0,0 7 1 0,0 0 1 0,0 0-14 0,0 0-2 0,0 0-1 0,0 0 0 0,0 0-9 0,8 7-1 0,-4 4-1 0,0-1 0 0,0 1-14 0,4-1 0 0,-4 1 0 0,4-1 0 0,-1 1 0 0,1-4-13 0,4 3 2 0,0-3 1 0,-4 0-22 0,3 3-5 0,1-3-1 0,4-3 0 0,-4 3-13 0,3-7-2 0,5 3-1 0</inkml:trace>
  <inkml:trace contextRef="#ctx0" brushRef="#br1">22235 8262 288 0,'0'0'12'0,"-4"-3"4"0,-8 3-16 0,4-4 0 0,8 4 0 0,0 0 0 0,-8 4 340 0,-4-4 66 0,5 7 13 0,7-7 2 0,0 0-332 0,-8 7-66 0,4 0-14 0,0 0-9 0,0 3-9 0,0 4-9 0,0-4-2 0,0 1 0 0,4-1-3 0,0 1-1 0,-4-1 0 0,4 1 0 0,0 3 9 0,4-4 2 0,0 7 0 0,4-3 0 0,-4-3 13 0,4 3 0 0,0 0 0 0,3 0 10 0,-3-11-1 0,0 8 0 0,4-1 0 0,7-3 0 0,-3-4-9 0,0 4 0 0,-1-3 0 0,5-1 8 0,0-6-8 0,-1 3-11 0,1 0 3 0,-1-4 0 0,1-6-12 0,0 0-3 0,-1 3 0 0,1-4 0 0,-1 1-33 0,-3-1-6 0,0 1-2 0,3-4-361 0,-7 0-73 0</inkml:trace>
  <inkml:trace contextRef="#ctx0" brushRef="#br1">22544 7813 1735 0,'0'0'76'0,"0"0"17"0,0 0-74 0,0 0-19 0,0 0 0 0,0 14 0 0,4-4 16 0,0 0 0 0,-4 4 0 0,4 0 0 0,0 4-6 0,0-1-2 0,4 4 0 0,-5 3 0 0,1 1-8 0,4-1-9 0,-4 1 9 0,4 3-13 0,-4-1-3 0,4 1-1 0,0 0 0 0,3-3 0 0,-3 2 17 0,4-2 0 0,-4 3 0 0,4-4 0 0,-1-3 0 0,1 0-10 0,0 3 10 0,0-6-8 0,-5-1-20 0,5-6-4 0,-4-1-1 0,0-3 0 0,0 0-28 0,-8-7-6 0,0 0-1 0,0 0-365 0,0 0-74 0</inkml:trace>
  <inkml:trace contextRef="#ctx0" brushRef="#br1">22470 8280 230 0,'-20'-4'20'0,"8"4"-20"0,1-3 0 0,-5 3 0 0,4 0 273 0,0 3 51 0,-3-3 9 0,7 4 3 0,0-4-202 0,8 0-40 0,0 0-8 0,0 0-2 0,0 0-43 0,0 0-9 0,0 0-1 0,0 0-1 0,12-4-22 0,7 1-8 0,5-1 0 0,-1-3 0 0,1-3 0 0,-1 3 0 0,1-4 0 0,3 1 0 0,5-1 9 0,-5 1-9 0,1-1 8 0,3 4-8 0,0-3 10 0,1 3-10 0,-5 4 12 0,-3-4-12 0,3 7 23 0,-7-4-3 0,-1 4 0 0,-3 4 0 0,4-1-2 0,-5 4-1 0,1 0 0 0,-4 0 0 0,-1 3-17 0,1 8 0 0,-4-4 0 0,0 3 0 0,0 1 0 0,-4 3 0 0,3-1 0 0,-3 1 0 0,-4-3 0 0,4-1 0 0,0 1 0 0,0-1 0 0,-4-3-28 0,0-4-8 0,-4 1-3 0,4-4 0 0,-4 3-117 0,4-10-23 0,0 0-5 0,-19-3 0 0</inkml:trace>
  <inkml:trace contextRef="#ctx0" brushRef="#br1">22768 7969 1324 0,'0'0'59'0,"0"0"12"0,-4-3-57 0,8-4-14 0,3 0 0 0,5 0 0 0,-4 0 129 0,4 4 23 0,3-4 5 0,-3 3 1 0,0-3-150 0,0 7-31 0,-1 0-5 0,1 0-515 0,4-3-102 0</inkml:trace>
  <inkml:trace contextRef="#ctx0" brushRef="#br1">23050 7865 1134 0,'0'0'50'0,"0"0"10"0,0 0-48 0,0 0-12 0,4 10 0 0,0-3 0 0,-4 7 72 0,3-3 11 0,-3 3 2 0,0 0 1 0,0 3-32 0,4 0-6 0,0 4-2 0,-4-3 0 0,0 3-28 0,4 3-6 0,0-7 0 0,0 4-1 0,0 0-11 0,4-3 0 0,0 3 0 0,-4-4 8 0,3-3-8 0,1-4 0 0,0 1 0 0,0-4 0 0,0 0 12 0,0-4 0 0,3 1 0 0,-3-1 0 0,0-3 25 0,4 0 6 0,0-3 1 0,-5-4 0 0,1 3-11 0,4-3-1 0,-4-3-1 0,4-1 0 0,-5 1-12 0,5-4-3 0,-4 0 0 0,0 0 0 0,4 0-8 0,-5-3-8 0,5-4 9 0,-4 4-9 0,0-1 0 0,0 1 0 0,0-4 0 0,-4 3 0 0,-1 4 0 0,5 0-12 0,-4 4 12 0,0 0-13 0,4-1 13 0,-8 1-12 0,4 3 12 0,-4 0-12 0,0 7 12 0,0 0-9 0,0 0 9 0,0 0-8 0,0 0 8 0,0 0-8 0,0 0 8 0,0 0-8 0,0 0 8 0,0 0-8 0,0 0 8 0,0 0-8 0,0 0 8 0,8 7 0 0,3-4 0 0,-3 1-8 0,-8-4 8 0,12 3 0 0,-4 4 0 0,-4-3 0 0,-4-4 0 0,12 3 0 0,-5 1 0 0,1-4-8 0,4 0-2 0,-12 0 0 0,8 0 0 0,-8 0 0 0,0 0-2 0,8-4 0 0,3-3 0 0,-7 0 0 0,4 0-4 0,-4-3 0 0,0 3-1 0,0 0 0 0,-4-4 1 0,0-3 1 0,0 4 0 0,-4-4 0 0,0 0 15 0,0 0-9 0,-4-3 9 0,4 3-8 0,-3 0-8 0,3 3-2 0,-4-3 0 0,4 7 0 0,-8 0 8 0,4 4 2 0,-11-4 0 0,3 7 0 0,0 0 19 0,1 4 4 0,-1 2 1 0,-4 1 0 0,5 0-5 0,-1 4-1 0,0 3 0 0,5 3 0 0,-5 1-2 0,4 3-8 0,0-4 12 0,1 4-4 0,3 0 4 0,0 0 0 0,4-4 0 0,0 4 0 0,4 0-12 0,4 0 0 0,0 0 0 0,4 0 0 0,0-4 20 0,7-3 3 0,1 3 0 0,8-6 0 0,3-1-12 0,0-3-3 0,5-7 0 0,-1 0 0 0,0 0-20 0,9-3-5 0,-5-4-1 0,4-4-535 0,0-3-107 0</inkml:trace>
  <inkml:trace contextRef="#ctx0" brushRef="#br1">22348 9276 345 0,'0'0'31'0,"0"0"-31"0,0 0 0 0,0 0 0 0,-4 4 226 0,4-4 39 0,-8-4 8 0,4 4 2 0,-3-3-176 0,-1-1-35 0,0 1-8 0,0-4 0 0,0 3-13 0,0 4-3 0,-3-7 0 0,3 7 0 0,-4-3-27 0,0 3-5 0,1 0-8 0,-1 3 11 0,-4 4-11 0,-3 4-17 0,7-4 4 0,-4 3 1 0,0 4 4 0,1-4 8 0,-1 1-13 0,4-1 5 0,1 4 8 0,-1 0-12 0,-4 0 12 0,8-3-12 0,-3-1 12 0,3 1 0 0,4-4 0 0,-4-1 0 0,4 1 0 0,4-7 8 0,0 11-8 0,0-11 11 0,0 0 1 0,0 0 1 0,4 10 0 0,0 1 0 0,8-4-13 0,-1-4 9 0,1 1-9 0,4-4 8 0,7-4-8 0,-3 1 8 0,0-4-8 0,3 3 8 0,-3 1-8 0,3-4 0 0,-3 0 0 0,3 0-11 0,-7 0 3 0,4 7 0 0,-5-4 0 0,1 4 0 0,-4-3-1 0,-1 3 0 0,-11 0 0 0,0 0 0 0,0 0 9 0,0 0-12 0,0 0 12 0,4 7-12 0,-4-7-5 0,0 14-2 0,-4 0 0 0,-3-4 0 0,-1 1-17 0,0-1-4 0,-4 1-1 0,0-4 0 0,1 3-41 0,3-3-8 0</inkml:trace>
  <inkml:trace contextRef="#ctx0" brushRef="#br1">22478 9192 1209 0,'0'0'108'0,"0"0"-87"0,0 0-21 0,0 0 0 0,0 0 139 0,0 0 23 0,11 4 5 0,-3 6 1 0,-4-3-133 0,0 4-27 0,0-1-8 0,0 1 0 0,0-1 0 0,-4 4 0 0,4-3 0 0,0-1 0 0,-4 4-9 0,3 0-1 0,-3 0 0 0,0 0 0 0,4 0 10 0,-4 0 0 0,0-4 0 0,0 1 0 0,0-1 0 0,0 0 0 0,4 1 0 0,-4-1-8 0,0-10-7 0,4 11-1 0,0-4 0 0,-4-7 0 0,0 0-51 0,0 0-10 0,0 0-3 0,8 3 0 0,-8-3-20 0,4-3-4 0,4-4 0 0,-4 0-1 0,-4 7 69 0,4-7 13 0,-1-4 3 0,-3 4 1 0,0-3 42 0,0 0 8 0,0-1 1 0,0 4 1 0,0-7 27 0,0 4 4 0,0 3 2 0,0-4 0 0,-3 1-10 0,-1 3-3 0,0-4 0 0,4 11 0 0,0-7-13 0,0 7-4 0,0 0 0 0,0 0 0 0,0 0-20 0,0 0-5 0,0 0-1 0,-8 4 0 0,8-4-10 0,0 0 12 0,0 0-12 0,-4 7 12 0,4 3-12 0,0-3 12 0,0 4-12 0,4-4 12 0,4 3-12 0,-4-3 0 0,3 0 0 0,1-3 8 0,0 3-8 0,0-4 0 0,0 1 0 0,4-4 8 0,-5 3-8 0,5 1 8 0,0-4-8 0,0 0 8 0,-4-4 0 0,3 1 0 0,1-1 0 0,-4-3 0 0,4 0-8 0,-1 0 0 0,-3-3 0 0,0-1 8 0,4 1-8 0,-8-1 0 0,0-3 0 0,0 7 0 0,0-3-24 0,-4 0 0 0,0-4 0 0,-4 7 0 0,4 7 3 0,-12-4 0 0,4 4 0 0,0-3 0 0,-4 3 10 0,-3-4 3 0,7 4 0 0,-4 0 0 0,0 7 8 0,5-7 0 0,-1 4 0 0,0 3-8 0,8-7 8 0,-8 3 0 0,8-3 0 0,0 0-8 0,0 0 8 0,0 0 0 0,0 0 0 0,0 0 0 0,0 0 0 0,0 0 8 0,0 0-8 0,0 0 11 0,0 0 6 0,8 7 2 0,0-3 0 0,3-1 0 0,1 4-6 0,0-7-1 0,0 4 0 0,0-4 0 0,3 3-12 0,-3 0 0 0,4 1 8 0,-1-1-8 0,1-3 0 0,0 7 0 0,-1-3 0 0,1 3 0 0,0 3 0 0,-1 1 0 0,-3-1 0 0,4 4 9 0,-4 0-1 0,3 4 0 0,-3-5 0 0,0 5 0 0,0-1-8 0,3 1 0 0,-3-4 0 0,0 0 0 0,-4 3 0 0,-1-3-11 0,1-4 11 0,-4 1-8 0,0-1 17 0,0-3 4 0,-4 4 1 0,0-11 0 0,-4 7-4 0,4 0-1 0,-4 3 0 0,0-6 0 0,-4 3 2 0,4-7 0 0,-3 3 0 0,3-6 0 0,-4 3-3 0,0-7 0 0,0-4 0 0,0 1 0 0,4 3 0 0,-3-4-8 0,-1-3 12 0,0-3-4 0,0 0-8 0,0-1 0 0,4-6 0 0,-4-1 0 0,5 1 12 0,-1-4-4 0,0 0 0 0,0-3 0 0,0 3 11 0,4 0 1 0,0 0 1 0,0 0 0 0,0 4-10 0,4 3-3 0,0 0 0 0,-4 4 0 0,4 6-8 0,0 1-11 0,3-1 3 0,1 4 0 0,0 0 8 0,0 4 11 0,0-8-3 0,0 8 0 0,-1 3-8 0,5 0-11 0,-4 0 3 0,4-4 0 0,-4 4-28 0,3 4-6 0,1 3-1 0,0 0 0 0,-4 0 27 0,3-4 6 0,1 8 1 0,-4-1 0 0,-4 4 9 0,4 0 0 0,-4 0 0 0,0 0 0 0,-4 3-38 0,0 1-6 0,-4-1 0 0,-4-3-1 0,4 4 9 0,-4-1 3 0,0-3 0 0,-3-4 0 0,-1 4-17 0,0 0-3 0,-4-7-1 0,5 4 0 0,-5-4 37 0,4 0 7 0,0-4 2 0,1 1 0 0,-1-1 8 0,0-3 8 0,4 0-8 0,8 0 11 0,0 0 12 0,0 0 2 0,0 0 1 0,0 0 0 0,0 0 14 0,0-7 4 0,0 0 0 0,4-3 0 0,8 3-25 0,0 0-5 0,3-4-1 0,-3 1 0 0,4-1-1 0,0 1 0 0,3-4 0 0,1 4 0 0,-1-1 12 0,5 1 3 0,-5-1 0 0,5-3 0 0,-1 0-27 0,1 0 0 0,-1 1 8 0,5-5-8 0,-5-3 12 0,1 7 0 0,-1 0 0 0,5 0 0 0,-5-3-12 0,1-4 8 0,-4 7-8 0,-1 4 8 0,-3-4-8 0,-1 3 12 0,-3 1-12 0,0-1 12 0,0 4 0 0,-8 0 0 0,0-3 0 0,0 3 0 0,-4-3 0 0,0 10 1 0,0 0 0 0,-8-4 0 0,0 1 46 0,0-1 9 0,0 1 1 0,-4 3 1 0,-7 3-106 0,3 1-20 0,4 3-5 0,-3-4-1 0,-5 7 51 0,1-3 11 0,7 7 0 0,-4-3 0 0,0 3 13 0,5 0 0 0,-1 0 0 0,0 3 0 0,4-3-13 0,0 3 0 0,1-3 8 0,3 4-8 0,4 3 0 0,-4-4 0 0,4-3 0 0,4 0 0 0,0 3 0 0,7 1-12 0,-3-8 12 0,4 4-10 0,0-3-9 0,7-4-1 0,1 0-1 0,3-4 0 0,1 1-23 0,-1-1-5 0,5-3-1 0,-1-3-500 0,5-4-100 0</inkml:trace>
  <inkml:trace contextRef="#ctx0" brushRef="#br1">23689 8875 864 0,'0'0'76'0,"0"0"-60"0,0 0-16 0,0 0 0 0,0 0 125 0,0 0 23 0,0 0 4 0,-4 11 0 0,4-1-78 0,0-3-16 0,0 4-3 0,-4-1-1 0,4 1-33 0,0 3-6 0,4-4-2 0,-4 4 0 0,4-4-1 0,-4 4-1 0,0 0 0 0,0 4 0 0,3 3 6 0,1-4 2 0,0-3 0 0,-4 3 0 0,4-3 2 0,0 0 1 0,0 4 0 0,0-8 0 0,4 4-22 0,0 0 8 0,-4 0-8 0,3-4 0 0,-3 1-8 0,-4-11-7 0,0 0-1 0,0 0 0 0,8 7-28 0,-8-7-5 0,0 0-2 0,0 0 0 0,0 0-45 0,0 0-10 0,0 0-2 0,0-11 0 0</inkml:trace>
  <inkml:trace contextRef="#ctx0" brushRef="#br1">23622 8945 633 0,'0'0'56'0,"-8"0"-44"0,0 0-12 0,0 0 0 0,8 0 128 0,-7 0 24 0,-1-3 5 0,0-1 1 0,8 4-92 0,0 0-18 0,0 0-4 0,0 0-1 0,-4-3-4 0,4 3-1 0,-4-7 0 0,4 7 0 0,0 0-14 0,0-11-2 0,4 1-1 0,0-1 0 0,0 8 5 0,4-4 1 0,0 0 0 0,-1 0 0 0,1 3 6 0,4-3 2 0,4 0 0 0,-5 1 0 0,1-1-22 0,4 0-4 0,3 0-1 0,-3-4 0 0,0 4-8 0,3-3 10 0,-3 3-10 0,4 3 10 0,-5-3-10 0,5 4 0 0,-4-1 0 0,-1 4 0 0,1-3 0 0,-4-1 0 0,-1 4-11 0,1 4 11 0,0-1-12 0,-8 1 4 0,-4-4 0 0,8 7 0 0,-8 3-22 0,0 4-4 0,-8-3-1 0,-4 3 0 0,0 0 22 0,1 3 4 0,-1-3 1 0,-4 3 0 0,1-3 8 0,-1 4 0 0,0-4 0 0,0 3 0 0,5 0 0 0,-5 1 0 0,4-4 0 0,-3 0-8 0,3 0 20 0,0-4 5 0,0 1 1 0,4-1 0 0,1 0-18 0,3-3 0 0,-4 0 0 0,4 4-9 0,0-4 9 0,4-7 0 0,0 0 0 0,0 0 0 0,0 0 8 0,0 0 3 0,8-4 1 0,4 1 0 0,-1-1-4 0,-3 1-8 0,4-1 12 0,4 1-4 0,-5-4 11 0,5 3 1 0,-4-2 1 0,4 2 0 0,-1 1-21 0,1-1 0 0,-4 4 0 0,-1 0 0 0,5 0 0 0,-4 0-12 0,-4-3 4 0,3 3 0 0,1 0 8 0,-12 0 0 0,4-4 0 0,-4 4 0 0,8 4 0 0,-8-4-8 0,0 0 8 0,0 0-8 0,0 0 8 0,0 10-8 0,0 0 8 0,-8 4-8 0,4 7 8 0,-4-7 0 0,1 4-9 0,-5-1 9 0,0 1-8 0,0-1 8 0,-3-3-10 0,3 3 10 0,-4-3 0 0,0 0 20 0,-3 0-4 0,-1 0 0 0,1 0-16 0,-1-4 0 0,4 1 0 0,-3-4 0 0,-1 3 10 0,1-3-2 0,-1-3 0 0,0-4 0 0,5 0-22 0,-5 0-5 0,1-4-1 0,3 1 0 0,4-1-34 0,0 1-7 0,5-1-2 0,-5 1 0 0,4 3-26 0,8 0-6 0,-4-7-1 0,4 7 0 0</inkml:trace>
  <inkml:trace contextRef="#ctx0" brushRef="#br1">24018 9123 1836 0,'0'0'81'0,"0"0"17"0,0 0-78 0,0 0-20 0,0 0 0 0,0 0 0 0,0 0 44 0,0 0 6 0,0 0 1 0,0 0 0 0,0 0-35 0,0 0-6 0,0 0-2 0,4-7 0 0,7-4-8 0,-3 8 0 0,0-4-12 0,0 3 12 0,4-3-14 0,0 0 5 0,-1 4 1 0,1-7 0 0,0-1 16 0,3 4 3 0,5-3 1 0,-4 3 0 0,-1-4-4 0,1 8 0 0,4-4 0 0,-9 3 0 0,5-3-8 0,-8 4 0 0,0 3 0 0,-8 0 0 0,12 3 0 0,-12-3-12 0,0 0 4 0,0 0 8 0,3 7-11 0,1 4 11 0,-8 3-8 0,4 0 8 0,-3-4-25 0,-5 4 0 0,-4 0 0 0,0 0 0 0,-3 3 5 0,-1 4 0 0,0 0 1 0,-7-3 0 0,3-1 19 0,-3 0 0 0,-1 4 0 0,1-3 0 0,3-4 0 0,4 3 12 0,1-3-1 0,-1 0-1 0,0-4-2 0,8 1 0 0,-3-1 0 0,3 1 0 0,0-4-8 0,0 0 0 0,8-7 0 0,0 0 8 0,0 0-8 0,0 0 8 0,8 10-8 0,0-6 8 0,11-1 0 0,-3-3 0 0,-4 0 0 0,7-3 0 0,5-1 7 0,3 1 1 0,1-4 0 0,3-4 0 0,4 1-16 0,1-1 0 0,-5 1 0 0,4-4-10 0,1 0-43 0,-1 0-9 0,0 0-2 0,-4-3-772 0</inkml:trace>
  <inkml:trace contextRef="#ctx0" brushRef="#br1">17116 10422 115 0,'0'0'10'0,"0"0"-10"0,-8-3 0 0,4 3 0 0,4 0 86 0,-8-3 15 0,0 3 3 0,1 0 1 0,7 0-105 0,-8 3-33 0</inkml:trace>
  <inkml:trace contextRef="#ctx0" brushRef="#br1">17049 10429 115 0,'-4'4'10'0,"4"-4"-10"0,-4 3 0 0,0 1 0 0,-3-1 167 0,3-3 31 0,0 4 6 0,0-1 2 0,4-3-47 0,-4 4-10 0,-4 3-1 0,4-4-1 0,4-3-40 0,0 0-8 0,-4 7-2 0,4-7 0 0,0 11-57 0,0-1-11 0,0 1-2 0,0-1-1 0,4-3-26 0,-4 7 0 0,4-4 0 0,0 4 0 0,0 0 0 0,4 0 0 0,-4 4 0 0,4-1 0 0,-5 4 8 0,1 0-8 0,4 0 8 0,-4-4-8 0,0 1 8 0,4 3-8 0,-4-4 8 0,0 0-8 0,-4-3 0 0,4 0 8 0,0-3-8 0,0-1 0 0,-4 1 0 0,7-4 8 0,-7 0-8 0,0-7 0 0,0 0 0 0,0 0 0 0,0 0 0 0,0 0 0 0,-11-4-20 0,3-3 3 0,0 0 1 0,-4-3 0 0,0-4 16 0,1 3-10 0,3-6 10 0,-4-1-8 0,0 1 8 0,1 0 0 0,-1-4 0 0,0 3 0 0,0 1 0 0,0-1 0 0,1 5 0 0,-1-1-8 0,4 3 8 0,0 1 14 0,0-1-3 0,8 1-1 0,0 3-10 0,0-4 8 0,0 4-8 0,4-3 8 0,4 3-8 0,0-7 0 0,4 4 0 0,0-4 0 0,3-4 0 0,1 1 0 0,4-1-9 0,-1-3 9 0,5 4 0 0,-5-4 0 0,1 4-8 0,-1-1 8 0,1 4-8 0,-4 0 8 0,3 0-12 0,-3 4 12 0,0 3-24 0,-1 0 1 0,-7 7 1 0,4 0 0 0,-4 4-7 0,0 3-2 0,-8-7 0 0,4 10 0 0,-4 0 18 0,0 8 3 0,-4-1 1 0,-4 1 0 0,-4-4 22 0,4 3 5 0,0 0 1 0,-3 4 0 0,-1-3 0 0,4-1 0 0,-4 1 0 0,-3-1 0 0,3 4-7 0,0-4-2 0,-4-3 0 0,5 4 0 0,-1-4 6 0,0 3 2 0,0-6 0 0,1 3 0 0,7-4-3 0,-4 0-1 0,0 1 0 0,4-4 0 0,4-7-14 0,0 0 9 0,0 7-9 0,0-7 8 0,0 0-8 0,8 0 0 0,4-4 0 0,-1-3 0 0,1 4 0 0,0-1 15 0,4-6-3 0,-5 3 0 0,5 0-4 0,-4 0-8 0,0 0 11 0,3 0-11 0,-3 0 0 0,-4 4 0 0,4 3 0 0,-1-4 0 0,-3 8 0 0,0-4 0 0,-8 0 0 0,8 0 0 0,4 0 0 0,-8 3 0 0,7 1-9 0,-11-4 9 0,0 0-21 0,4 10 1 0,-4-3 0 0,0 4 0 0,-4-1 4 0,0 0 2 0,0 4 0 0,-3-3 0 0,-5 6 14 0,4-3 0 0,-4 4 0 0,0-4 0 0,1 3 0 0,-1 0 0 0,0-3 0 0,-3 4 0 0,3-4 0 0,0 0 0 0,-4 0 0 0,5-4-9 0,-1 0-4 0,-4-3-1 0,4 0 0 0,1-3 0 0,-1-4 0 0,4 0 0 0,0 0 0 0,4-4 0 0,0-3-39 0,4 7-8 0,-4-7-2 0,4 0 0 0,4 1-30 0,0-1-7 0,4 0 0 0,0 0-441 0</inkml:trace>
  <inkml:trace contextRef="#ctx0" brushRef="#br1">17488 10464 1094 0,'0'0'97'0,"0"0"-77"0,0 0-20 0,-4 4 0 0,0 3 113 0,-3 0 19 0,3 0 4 0,0 3 1 0,4-3-88 0,-4 4-17 0,-4-4-4 0,4 3-1 0,0 0-17 0,0 4-10 0,4-3 12 0,-4 3-12 0,0 0 0 0,0-4 0 0,4 8 0 0,0-8-12 0,-4 4 12 0,4-7 0 0,0 3 0 0,0 1 0 0,4-1 8 0,-4 1-8 0,0-4 12 0,0-7-12 0,8 7 16 0,0-4-3 0,-8-3-1 0,8 4 0 0,4-4 4 0,-1 0 0 0,-3-7 0 0,4 0 0 0,0 0 0 0,0 0 0 0,-5-7 0 0,1 3 0 0,0-3-16 0,0 1 0 0,0-1-12 0,-4-4 12 0,0-3-15 0,3 4 4 0,-3-4 1 0,-4 4 0 0,0-4 10 0,-4 7-12 0,1 0 12 0,-1 0-12 0,0 3-20 0,-4 1-5 0,0 6-1 0,0 1 0 0,-4 6-15 0,5 1-3 0,-5 6-1 0,0 1-399 0,0 6-80 0</inkml:trace>
  <inkml:trace contextRef="#ctx0" brushRef="#br2">17802 11569 568 0,'0'0'25'0,"0"0"6"0,0 0-31 0,0 0 0 0,0 0 0 0,0 0 0 0,0 0 58 0,0 0 6 0,0 0 0 0,0 0 1 0,0 0 0 0,0 0 0 0,0 0 0 0,0 0 0 0,0 0-7 0,0 0-2 0,0 0 0 0,0 0 0 0,0 0-5 0,0 0-2 0,8-4 0 0,-8 4 0 0,0 0-11 0,4-7-2 0,3 4-1 0,1-1 0 0,4 1-13 0,-4 0-2 0,0-1-1 0,3 4 0 0,1-3-5 0,0-1-1 0,-4 1 0 0,3-1 0 0,9 1-4 0,0 3-1 0,-5-4 0 0,1 4 0 0,0-3-8 0,3 3 12 0,-3-4-12 0,0 4 12 0,-1-3-12 0,5-1 0 0,3 4 0 0,1 0 8 0,-4 0-8 0,3 0 12 0,1 0-12 0,-1 0 12 0,1-3-12 0,-1-1 12 0,1 1-12 0,3-1 12 0,1 4 1 0,-5-7 1 0,-3 4 0 0,7-4 0 0,1 0-3 0,-1 3-1 0,0-3 0 0,1 4 0 0,3-4-2 0,-3 3 0 0,-5 1 0 0,1-1 0 0,-1 1 2 0,1 0 0 0,3 3 0 0,1 0 0 0,-5-4 3 0,1 4 1 0,3-3 0 0,0 3 0 0,-7-4-14 0,4 4 11 0,-1-3-11 0,5 3 10 0,-1 0-10 0,-4-4 8 0,-7 4-8 0,8-3 8 0,3 3 0 0,-3-4 0 0,-1 1 0 0,1-1 0 0,3 1 4 0,-3 3 1 0,-5-4 0 0,1 4 0 0,3-3 0 0,1-1 0 0,3 1 0 0,-3 3 0 0,3-4-1 0,-3 4-1 0,3 0 0 0,1-3 0 0,-1 3 0 0,-3 0 0 0,3 0 0 0,-4 0 0 0,1 3-3 0,3-3 0 0,-3 4 0 0,-1-1 0 0,1 1 2 0,3-1 0 0,-3-3 0 0,3 4 0 0,5-4-10 0,-1 0 12 0,-3 0-12 0,3-4 12 0,0 4-12 0,-3-3 0 0,-1 3 0 0,1-4 8 0,3 1 1 0,-4 3 0 0,1-4 0 0,-1 1 0 0,-3-1 7 0,3 4 2 0,-3-3 0 0,3-1 0 0,1 4-6 0,-1 0-2 0,0 0 0 0,1 0 0 0,-1 0-10 0,5 0 8 0,-5 0-8 0,4 0 8 0,5 0-8 0,-5 0 0 0,0 0 0 0,1-3 0 0,-1 3-8 0,4 0 8 0,-3-4 0 0,-5 4 0 0,1-3 0 0,-1-1 0 0,0 1 0 0,5 3 0 0,-5-4 0 0,1 1 10 0,-1-1-10 0,1-3 10 0,3 4-2 0,0-4 0 0,1 4 0 0,-5-1 0 0,1 1-8 0,3-4 8 0,0 0-8 0,-3 3 8 0,3 1-8 0,0-1 0 0,1 1 0 0,-5-1 0 0,1 4 0 0,-1 0 0 0,0-3 0 0,-3 3 0 0,3-4 0 0,1 4 0 0,-5 0 0 0,5-3 0 0,3 3 0 0,-3 0 0 0,3-4 0 0,0 4 0 0,1 0 0 0,-1-3 0 0,0-1 0 0,1-3 0 0,-1 7 0 0,0-3 0 0,1 3-9 0,-1-4 9 0,0 1 0 0,-3-1 0 0,3 1 0 0,-3-1 0 0,3 1 0 0,-3 3 0 0,3 0 0 0,4-4 0 0,0 1 0 0,1-1 0 0,-1 1 0 0,4 0 0 0,0 3 0 0,-3-4 0 0,-1 1-8 0,0 3 8 0,0-7 0 0,1 3 0 0,-1 1 0 0,0-1 0 0,1 1 0 0,-1-4 0 0,-4 0 0 0,4 0 0 0,1 0 0 0,-1 0 0 0,8 0 8 0,-4-4-8 0,-3 4 0 0,-1-3 0 0,4 3 0 0,-4-3 0 0,1 3 11 0,-1 0-1 0,0 0 0 0,0-4 0 0,1 4-10 0,-5 0 0 0,4 0 0 0,1 0 0 0,-1 0 0 0,4 0 0 0,0 0 0 0,-3 0 0 0,-1 0 0 0,0 0 0 0,-4 1-9 0,5 2 9 0,-1-3 0 0,0 4 0 0,-3-1 0 0,-1 1 9 0,0-1-9 0,1 4 0 0,-5-7 0 0,1 4 0 0,3-4 0 0,-4 3 8 0,1 1-8 0,3-1 8 0,-3-3-8 0,3 4 0 0,-4-1-10 0,1 1 10 0,3 3 0 0,4 0 0 0,-3-4 0 0,-1 4 0 0,4 0 0 0,-3-3 0 0,-5 3 0 0,5-4 0 0,-5 4 0 0,0 0 0 0,-3 0 0 0,3 0 0 0,-7 0 0 0,3-3 0 0,-3 3 0 0,4 0 0 0,-5 0-37 0,-3 0-5 0,3 0-1 0,-3 0 0 0,4-4-17 0,-5 4-4 0,-3 0-1 0,0 4-596 0,-4-4-119 0</inkml:trace>
  <inkml:trace contextRef="#ctx0" brushRef="#br2">22172 10391 403 0,'0'0'17'0,"0"0"5"0,-4-7-22 0,4 0 0 0,0 0 0 0,4-3 0 0,-4 3 119 0,0-4 19 0,4 1 4 0,-4-1 1 0,0 4-109 0,4 1-22 0,-4-5-4 0,0 11 0 0,0 0-8 0,0-7 0 0,-4 0 0 0,4 0 0 0,0-3 30 0,0 6 11 0,0-6 3 0,-8 6 0 0,4-3 41 0,4 4 9 0,0 3 2 0,-8-4 0 0,4-3-16 0,4 7-4 0,0 0 0 0,0 0 0 0,0 0-54 0,0 0-11 0,-4 11-3 0,0-4 0 0,0 0-8 0,1 3 0 0,-1 4-12 0,4 0 12 0,-4 0-11 0,4 3 11 0,0 4-8 0,-4 4 8 0,0-4 0 0,0 0 0 0,0 3 0 0,0 4 8 0,4-4 0 0,-4 4 0 0,0-4 0 0,4 1 0 0,-4-1 3 0,4-3 1 0,0 0 0 0,-4 0 0 0,0-4-12 0,4 1 0 0,0-4 0 0,0 0 0 0,0-4 0 0,0-3 0 0,0-7 0 0,0 0 0 0,0 0 0 0,0 0-14 0,0 0 3 0,0 0 1 0,0 0 24 0,0 0 5 0,0-10 1 0,0-1 0 0,0-6-4 0,0 3 0 0,0-4 0 0,4-2 0 0,-4-5-16 0,4 1-12 0,-4-1 1 0,4 1 1 0,-4-7 2 0,0 3 0 0,8-4 0 0,-8 4 0 0,0-3 17 0,0 7 4 0,0-4 1 0,0 7 0 0,-4 0 12 0,4 0 2 0,-4 0 1 0,4 4 0 0,0 6 0 0,4-3 0 0,-4 4 0 0,4 0 0 0,0-1-29 0,-4 4 8 0,4 0-8 0,-4 7 0 0,8-7 0 0,-8 7 0 0,8 0-9 0,-8 0 9 0,7 4 0 0,5-1 0 0,0 4 0 0,0 4 0 0,-4 2 0 0,-1 1 0 0,9 0 0 0,0 4 0 0,-4-1 0 0,3 4 0 0,1 0 0 0,0 3 0 0,-1-3-10 0,1 4 1 0,0-1 0 0,-1-3 0 0,1 0-22 0,0-4-4 0,-1 4-1 0,-3-3 0 0,4-4-36 0,-5-4-7 0,1 4-1 0,-4-4-1 0,0-3-27 0,0 0-4 0</inkml:trace>
  <inkml:trace contextRef="#ctx0" brushRef="#br2">22019 10485 1710 0,'0'0'37'0,"-4"0"8"0,4 0 2 0,0 0 1 0,0 0-38 0,0 0-10 0,0 0 0 0,0 0 0 0,0 0 14 0,4-7 1 0,4 0 0 0,4 0 0 0,-1 0-15 0,1 0 0 0,0 4 0 0,3-1-10 0,1-6-6 0,0 3 0 0,3 0-1 0,1 0 0 0,-4 4 2 0,3-8 1 0,5 4 0 0,3-3 0 0,-3 3-30 0,3 0-7 0,-3-4-1 0,3 1-402 0,1 3-81 0</inkml:trace>
  <inkml:trace contextRef="#ctx0" brushRef="#br2">22728 10287 1670 0,'0'0'74'0,"0"0"15"0,0 0-71 0,-4-7-18 0,-3 3 0 0,7 4 0 0,-8-3 40 0,0-1 5 0,4 1 1 0,-4 3 0 0,-4 0-34 0,5-4-12 0,-5 4 9 0,0 0-9 0,4 0 0 0,-4 0-14 0,1 0 2 0,-1 4 0 0,0-1 22 0,4 4 5 0,-3-3 1 0,-1-1 0 0,0 1 6 0,0 3 2 0,1 0 0 0,-1 3 0 0,0-3-9 0,0 3-2 0,8-3 0 0,-3 4 0 0,-1-1-4 0,0 4-1 0,4-7 0 0,0 7 0 0,0-3-8 0,0-1 0 0,4 4 0 0,0-4-11 0,0 1 11 0,0-1 0 0,4 4 0 0,4-3 0 0,0-1 0 0,0 1 0 0,-4-4 0 0,7 0 0 0,1 0 0 0,0 0 0 0,3-1 8 0,1-2-8 0,4-1 0 0,-5 1 0 0,5-4 0 0,0 0 0 0,-1 0-11 0,1-4-6 0,7 1-2 0,-7-1 0 0,-1-2-15 0,1 2-3 0,4-6-1 0,-1 3 0 0,1 0-29 0,-5 0-5 0,-3-4-2 0,3 1-662 0</inkml:trace>
  <inkml:trace contextRef="#ctx0" brushRef="#br2">22873 9987 864 0,'0'0'76'0,"0"0"-60"0,0 0-16 0,0 0 0 0,4-7 306 0,-4 7 58 0,0 0 12 0,4-4 3 0,4 1-348 0,0 3-70 0,-4 0-13 0,-4 0-4 0,0 0 32 0,8 7 7 0,-1 0 1 0,-3 3 0 0,0 4 0 0,0 0 0 0,4 0 0 0,-8 4 0 0,0-1 16 0,4 0 0 0,4 8 0 0,-4-1 0 0,-4 1 11 0,4-1-1 0,0 0 0 0,0 1 0 0,-4 3-10 0,3-4 8 0,5 0-8 0,-4 1 8 0,0-1-8 0,4 1 0 0,0-1-12 0,-4-3 12 0,0 0-36 0,0 0 1 0,-1 0 0 0,1-4 0 0,0 1-23 0,-4-5-5 0,0 1-1 0,0-3 0 0,0-1-38 0,0-3-8 0,0-7-2 0,0 0 0 0</inkml:trace>
  <inkml:trace contextRef="#ctx0" brushRef="#br2">22752 10412 1897 0,'0'0'84'0,"0"0"17"0,0 0-81 0,0 0-20 0,8-7 0 0,0-3 0 0,-5 3 40 0,9 0 3 0,4 0 1 0,0 0 0 0,-1 0-36 0,-3 0-8 0,4 0 0 0,-1 0 0 0,1 0 0 0,0 0 0 0,3 0 0 0,-3-3 0 0,4-1 10 0,-5 4 0 0,1 0 0 0,0 4 0 0,-1-1-10 0,1 1 0 0,0-1 0 0,-5 4 8 0,1 4 0 0,-4-1-8 0,4 1 12 0,-4 3-4 0,3 0 22 0,-3 3 4 0,0 0 1 0,0-3 0 0,0 4-27 0,0 3-8 0,-5-4 0 0,5 1 0 0,0-4 0 0,-4 7 0 0,0-4 0 0,4-3 0 0,-4 4 0 0,0-1 0 0,0 0 0 0,-4 1 0 0,3-1 0 0,1 1 0 0,-4-4 0 0,0-7 0 0,0 0 0 0,8 10-22 0,-8-10 3 0,0 0 1 0,0 0-17 0,0 0-3 0,0 0-1 0,0 0 0 0,0 0-19 0,0 0-4 0,0-7-1 0,-4-3-786 0</inkml:trace>
  <inkml:trace contextRef="#ctx0" brushRef="#br2">23081 10091 1728 0,'0'0'76'0,"0"0"16"0,0 0-73 0,0 0-19 0,0 0 0 0,0 0 0 0,0 0 70 0,0 0 10 0,0 0 3 0,0 0 0 0,0 0-175 0,0 0-34 0,0 0-7 0,0 0-633 0</inkml:trace>
  <inkml:trace contextRef="#ctx0" brushRef="#br2">23167 10304 2066 0,'0'0'45'0,"0"0"10"0,0 0 1 0,0 0 3 0,0 0-47 0,8-3-12 0,-4-1 0 0,4 4 0 0,0-3 0 0,0-1 0 0,-8 4 0 0,7 0 0 0,1 4-20 0,4-1-5 0,-4 1-2 0,0-1 0 0,3 4-4 0,-3-4-1 0,0 4 0 0,0-3 0 0,0 3 19 0,4 0 3 0,-5 0 1 0,1-4 0 0,0 4 9 0,4-3 0 0,-4-1 0 0,3 1 0 0,-3-4 0 0,4 0 0 0,0 0 0 0,-4 0 0 0,-8 0 0 0,7-7-8 0,1 0 8 0,0 0-8 0,-4 0 8 0,0 0 0 0,0-4 0 0,0 1 0 0,-4 0-14 0,-4-4-1 0,0 3 0 0,4-3 0 0,0 0 15 0,0 0 0 0,-8-3 0 0,4 3 0 0,-4 0-9 0,4 0 9 0,1 4-8 0,-1-1 8 0,-4 1 0 0,4 3 14 0,4 0-2 0,0 7 0 0,-4-7-3 0,4 7-1 0,0 0 0 0,0 0 0 0,-4-7-8 0,4 7-11 0,4-7 3 0,-4 7 0 0,0 0 0 0,8 0 0 0,0 0 0 0,3 0 0 0,1 3 8 0,-4 1 0 0,0-1 8 0,4 4-8 0,-5 0 17 0,1 0-1 0,4 0 0 0,0-3 0 0,0-1-16 0,3 1 0 0,-3-1 0 0,4-3-9 0,-1 0 9 0,1-3-8 0,-4-1 8 0,3 1-8 0,-3-4 8 0,4 3 12 0,-4-3-2 0,3-3-1 0,-3 3-9 0,0-4 0 0,0 1 9 0,-5 0-9 0,1-1 0 0,0 1-8 0,-8-1 0 0,4 1 0 0,-4-4-6 0,0 3-1 0,-4 1 0 0,0-1 0 0,-4 1-9 0,0-1-1 0,-3 5-1 0,-1-1 0 0,0 0 14 0,0 3 4 0,-3-3 0 0,-1 7 0 0,0 0 8 0,1 7 0 0,-1-3 0 0,4 6 0 0,-3 0 16 0,-1 1 4 0,4-1 2 0,0 8 0 0,9-1 1 0,-5 4 0 0,0 0 0 0,4 0 0 0,0 0-23 0,4 3 0 0,4 1 0 0,0-1 0 0,4-3-11 0,3 3-6 0,1-6-2 0,4 3 0 0,3 0 6 0,5-1 1 0,0 1 0 0,-1-3-492 0,4-4-99 0</inkml:trace>
  <inkml:trace contextRef="#ctx0" brushRef="#br2">21843 11388 1630 0,'0'0'36'0,"0"0"7"0,0 0 1 0,0 0 3 0,0-4-38 0,-8-3-9 0,4 0 0 0,-4 4 0 0,0-1-9 0,-4 1-4 0,1 3-1 0,-1 0 0 0,-4 3-18 0,1 1-4 0,-5-1-1 0,4 4 0 0,1 4 55 0,-1-4 11 0,0 3 3 0,-3-3 0 0,-5 4-14 0,4-1-2 0,1 0-1 0,3 4 0 0,1-3-7 0,3 3 0 0,0 3-8 0,0-3 12 0,4 0-12 0,1 0 0 0,3 3 0 0,0-3 0 0,0 0 0 0,4-3 0 0,0 3 0 0,4-4 0 0,0 1-8 0,4-1 8 0,-5 1 0 0,5-1 0 0,8-3-10 0,-4-4 10 0,3 4-8 0,1-3 8 0,0-1-13 0,-1 1 2 0,1-1 1 0,0 1 0 0,3-1 10 0,-3 1 0 0,0 3 0 0,3-4 0 0,-3 4 0 0,-4-3-10 0,3 3 10 0,-3 0 0 0,0-4-31 0,-4 4 1 0,0-3 0 0,-1 3 0 0,1 0 5 0,-8-7 1 0,0 0 0 0,0 0 0 0,0 0-13 0,0 6-3 0,0-6 0 0,0 7 0 0,-8-3 58 0,5 3 11 0,3-7 3 0,-12 3 0 0,4 1-32 0,-4-1 0 0,-3 1 0 0,-5-1 0 0,0 1 0 0,1-1 0 0,3 4 0 0,-4-3 0 0,-3 3-8 0,3 0-8 0,5-4-2 0,-5 1-558 0</inkml:trace>
  <inkml:trace contextRef="#ctx0" brushRef="#br2">21948 11356 1990 0,'0'0'88'0,"0"0"19"0,0 0-86 0,0 0-21 0,4 7 0 0,0 7 0 0,-4-3 21 0,4 3 0 0,-4-4 0 0,4 4 0 0,-4 0-21 0,4 3 0 0,-4 1-10 0,0-1 10 0,-4 1-24 0,4-1 1 0,0 1 1 0,0-1 0 0,0 0 11 0,0 1 3 0,0-4 0 0,4 0 0 0,-4 0-15 0,4 0-2 0,-4-4-1 0,4-3 0 0,0 3-31 0,-4 1-7 0,0-11 0 0</inkml:trace>
  <inkml:trace contextRef="#ctx0" brushRef="#br2">22027 11586 1872 0,'0'0'41'0,"0"0"9"0,0 0 2 0,0 0 0 0,0 0-42 0,0 0-10 0,0 7 0 0,-4 4 0 0,4-4 0 0,0 3 0 0,4-3-12 0,-4 4 12 0,-4-4-17 0,4 3 4 0,4-3 1 0,0 3 0 0,-4 1 12 0,4-4 0 0,0 0 0 0,3 0-9 0,-3 0 9 0,4 0 8 0,0-4-8 0,0 1 11 0,4 3 1 0,3-7 0 0,-7 0 0 0,8 0 0 0,-4 0-2 0,3 0 0 0,-7 0 0 0,0-7 0 0,4 3-10 0,-1-3 0 0,-3 0 0 0,0 4 8 0,-8-8-8 0,0 4 0 0,0-3 0 0,0-1-11 0,-4 4 11 0,0 1 11 0,0-1-3 0,-4-4 0 0,1 8-8 0,-1-4 0 0,-4 0 0 0,4 3 8 0,-4 1-8 0,5 3 0 0,-5 0-12 0,0 0 12 0,4-4 0 0,0 4 0 0,-3-3 0 0,3 3 0 0,0 0-14 0,8 0 5 0,-8 0 1 0,8 0 0 0,-4 0-10 0,4 0-2 0,-4-4 0 0,4 4 0 0,0 0 10 0,0 0 2 0,0-7 0 0,4 0 0 0,-4 7 8 0,4-7 0 0,4 4 0 0,0-1-8 0,0 1 8 0,-1 3 8 0,5 0-8 0,-4 0 11 0,4 0-1 0,-4 0 0 0,0 3 0 0,3 1 0 0,1 3-10 0,0-4 0 0,-4 4 0 0,-1 0 8 0,1 4-8 0,4-1 0 0,0 1 0 0,-4-1 8 0,0 1-8 0,3 2 12 0,1 1-12 0,0-3 12 0,-4 3-4 0,7 3 0 0,1-3 0 0,-4 0 0 0,-1 4-8 0,5-5 8 0,-4 5-8 0,0-1 8 0,-1-3-8 0,1 0 0 0,-4 0 0 0,-4 0 8 0,4-7-8 0,-4 3 0 0,-4-10 0 0,0 11 0 0,0-11 8 0,0 7 0 0,0-7 0 0,-4 7 0 0,4-7 12 0,0 0 3 0,-8 0 0 0,4 0 0 0,4 0-3 0,-12-4 0 0,4-3 0 0,5 0 0 0,-9-3-4 0,8 0 0 0,-8-4-1 0,4 0 0 0,4 0-15 0,0-4 0 0,-3-3 0 0,3 0 0 0,-4 1 0 0,4-1 0 0,0-7 0 0,-4 3 0 0,4-2 8 0,4 6-8 0,0 0 0 0,-4 3 0 0,4 1 27 0,0-1-1 0,0 1 0 0,0 3 0 0,4 4-26 0,0-4 0 0,0 0 0 0,0 3 0 0,0 4-23 0,4 0 0 0,0 0 0 0,-1 0 0 0,1 0-2 0,4 4-1 0,-4-4 0 0,0 7 0 0,3-3 2 0,-3 3 0 0,-8 0 0 0,8 6 0 0,4-2 8 0,-4-1 3 0,-8-3 0 0,8 14 0 0,-1 0 4 0,-3 0 1 0,0 0 0 0,0 4 0 0,-8-1-12 0,4 0-1 0,0 1-1 0,-4-1 0 0,-4 1 10 0,1-1 1 0,-1 1 1 0,0-4 0 0,0 3-18 0,0 0-3 0,-3-6-1 0,-1 3 0 0,4-4 32 0,-4-3 0 0,4 0 0 0,-3 4 0 0,-1-8 29 0,4 4-1 0,0-3 0 0,8-4 0 0,0 0-14 0,0 0-3 0,0 0-1 0,0 0 0 0,0 0 0 0,0 0 0 0,0 0 0 0,0 0 0 0,0 0 0 0,8-4 0 0,0-3 0 0,4-3 0 0,-5 3-10 0,9 0 8 0,-4 0-8 0,4-4 8 0,-1 4 2 0,1-3 0 0,0-1 0 0,3 1 0 0,-3-1 2 0,3 1 1 0,1 0 0 0,-4-1 0 0,3 1 0 0,1-4 0 0,-4 3 0 0,-1-3 0 0,1 0-13 0,0 0 0 0,-5 1 8 0,5-1-8 0,-4 3 0 0,0 1 0 0,-1-1 8 0,-3-3-8 0,0 0 0 0,0 7 9 0,0-3-9 0,0 3 8 0,-5-3-8 0,-3-1 0 0,4 4 9 0,-4 0-9 0,0 0 9 0,0 7-9 0,-4-3 12 0,-3-4-12 0,3 7 8 0,-4 0-8 0,0 0 0 0,-4 0 0 0,0 3 0 0,5 4 0 0,-1 0 0 0,-4 0 0 0,4 0 0 0,0 4-11 0,1-5 11 0,-1 5-13 0,4 3 13 0,-4 0-12 0,4 0 12 0,0 0-12 0,4 0 12 0,-4 0 0 0,4-4 0 0,0 7-9 0,0-3 9 0,4 0-8 0,-4-3 8 0,8 3-8 0,-4 0-3 0,4 0 0 0,0 0 0 0,-1 3 0 0,5-7-19 0,-4 4-4 0,4-3-1 0,-1-1 0 0,1 1-41 0,4-4-8 0,0 3-1 0,-5-3-418 0,5 0-83 0</inkml:trace>
  <inkml:trace contextRef="#ctx0" brushRef="#br2">23014 11398 1324 0,'0'0'118'0,"0"0"-94"0,0 0-24 0,0 0 0 0,0 0 115 0,0 0 18 0,0 0 4 0,0 0 1 0,0 0-106 0,0 0-22 0,0 0-10 0,0 0 10 0,0 0 5 0,0 0 1 0,8 4 0 0,-8-4 0 0,8 10 24 0,-4-3 6 0,0 4 1 0,4-1 0 0,-4 4-16 0,0 3-3 0,3 1-1 0,-3-1 0 0,0 4-2 0,4 0 0 0,0 0 0 0,0-4 0 0,0 1-25 0,-4-1 0 0,3-3 0 0,-3 4 0 0,4-5-10 0,-4-2-7 0,0-1-2 0,0-3 0 0,0 0 19 0,-4-7 0 0,0 0 0 0,0 0 0 0,0 0 12 0,0 0 5 0,0 0 2 0,0 0 0 0,0 0-32 0,0 0-7 0,0 0 0 0,-4-7-1 0,-4-3 2 0,0-1 1 0,4 1 0 0,-3-4 0 0,-1 0 8 0,-4 0 2 0,4 0 0 0,0 0 0 0,-4-3 8 0,1-1 16 0,3-2-4 0,-4 2-1 0,4 1 3 0,-3 3 1 0,3 0 0 0,0 3 0 0,-4-3 5 0,8 0 0 0,-4 4 1 0,4 0 0 0,1-1-21 0,-1-3 0 0,4 4 0 0,4-1 0 0,-4 1-11 0,3-1-6 0,1 1-2 0,4-1 0 0,0-2 8 0,0-1 2 0,4 3 0 0,-1 1 0 0,5 3 9 0,-4 0-10 0,3 0 10 0,1 0-10 0,-4 3 10 0,0 1 0 0,-1-1 0 0,5 4 8 0,-4 0-8 0,-4 4 0 0,3-1-11 0,-3 1 11 0,0 3-30 0,0-4 0 0,0 4 0 0,-4 4 0 0,0-4 30 0,0 3 0 0,-1-3-8 0,1 4 8 0,-4-5-12 0,0 5 1 0,0-1 0 0,0 1 0 0,-4 3 19 0,1 0 3 0,-5 0 1 0,4 0 0 0,0-4-12 0,0 1 0 0,-4-1 0 0,0 0 8 0,4 1-8 0,-3-8 0 0,3 4 0 0,4-7 0 0,-4 7 0 0,4-7-11 0,0 0 3 0,0 0 0 0,0 0 8 0,0 0 0 0,0 0 0 0,0 0 0 0,0 0 22 0,0 0 0 0,0 0 0 0,0 0 0 0,4-7-1 0,3 0 0 0,1 4 0 0,0-1 0 0,0-3-21 0,0 4 0 0,0-4 0 0,-1 3 8 0,1 1-8 0,-8 3 0 0,8-3 0 0,4 3-8 0,0 3 8 0,3-3 0 0,-3 3 0 0,0 1-8 0,0-1 8 0,-5 1 0 0,1-1 0 0,-8-3-8 0,8 7 8 0,0-3-8 0,4 3 8 0,-4 0-8 0,-8-7-7 0,4 7-1 0,3 3 0 0,1 1 0 0,-8-1-5 0,0 4-2 0,0 0 0 0,0 0 0 0,-4 0 23 0,-4 0 0 0,1 0-9 0,-1 0 9 0,0 3 0 0,0 1 0 0,-4-5 11 0,1 1-11 0,3-3 19 0,0-1-3 0,0-3-1 0,0 0 0 0,-4 0-15 0,5-3-8 0,-5-1 8 0,4-3-13 0,0 0-55 0,-4-3-10 0,8-1-2 0,-3 4-472 0,-1-3-95 0</inkml:trace>
  <inkml:trace contextRef="#ctx0" brushRef="#br2">23410 11492 921 0,'0'0'82'0,"0"0"-66"0,0 0-16 0,0 0 0 0,0 0 283 0,0 0 53 0,0 0 10 0,8 0 2 0,0-3-254 0,0-1-51 0,-8 4-11 0,8-3-1 0,-1-1-31 0,-7 4-13 0,8-3 1 0,0-1 0 0,0-3 0 0,4 7 1 0,-4 0 0 0,3 0 0 0,-3-3 11 0,4 3 0 0,-4-4 0 0,4 4 0 0,-12 0 0 0,7 0 0 0,1-3 0 0,0-1 0 0,-8 4 9 0,0 0 4 0,0 0 1 0,0 0 0 0,0 0-32 0,0 0-6 0,0 0-2 0,0 0 0 0,4 11 4 0,0-1 1 0,-4-10 0 0,-4 11 0 0,4-1-3 0,-4 1 0 0,0 3 0 0,-4-4 0 0,0 4 10 0,-3-4 2 0,3 4 0 0,-4 0 0 0,4 0-1 0,0 0 0 0,-3 0 0 0,3 0 0 0,-4 4 13 0,4-5 0 0,4 1 0 0,0-3 0 0,-3 3 0 0,-1-4 0 0,4-3 0 0,4 4 0 0,0-11 0 0,-4 7-9 0,4-7 9 0,0 0-8 0,8 7 8 0,-4 0-8 0,-4-7 8 0,0 0-8 0,0 0 16 0,7 3 4 0,5-3 1 0,0 4 0 0,0-4-2 0,0 0-1 0,-5-4 0 0,5 1 0 0,0-1-34 0,0 1-8 0,-1-4 0 0,1 3-1 0,0-3-131 0,0-3-27 0,11-4-5 0,-7-7 0 0</inkml:trace>
  <inkml:trace contextRef="#ctx0" brushRef="#br2">23743 11321 172 0,'0'0'8'0,"0"0"1"0,0 0-9 0,0 0 0 0,0 0 0 0,0 0 0 0,0 0 451 0,0 0 88 0,0 0 17 0,4 7 4 0,0 0-436 0,-4 4-88 0,4-4-18 0,0 3-3 0,-4-3-15 0,0 4 8 0,0-1-8 0,4 4 0 0,-4-3 0 0,0-1 0 0,4 0 0 0,-4-3 0 0,0 4-10 0,4-4-5 0,-4 3-1 0,4 1 0 0,-4-11-15 0,4 7-3 0,-4-7-1 0,0 0 0 0,0 0-57 0,0 0-12 0,0 0-3 0,0 0 0 0</inkml:trace>
  <inkml:trace contextRef="#ctx0" brushRef="#br2">23622 11520 1324 0,'0'0'59'0,"0"0"12"0,0 0-57 0,-8 0-14 0,-4 0 0 0,12 0 0 0,0 0 157 0,0 0 29 0,-4-7 6 0,4 7 0 0,-3-7-152 0,3 0-30 0,3 0-10 0,5 0 0 0,0-3-16 0,0 3-8 0,4 0-1 0,-4-4-1 0,3 1 9 0,1 0 1 0,4-1 1 0,-1 1 0 0,-3-4-35 0,4 3-7 0,0-3-2 0,-1 4-462 0,1-4-93 0</inkml:trace>
  <inkml:trace contextRef="#ctx0" brushRef="#br2">23939 11220 1638 0,'0'0'36'0,"0"0"7"0,0 0 1 0,0 0 3 0,0 0-38 0,0 7-9 0,-4 4 0 0,1-4 0 0,3 3 27 0,0-3 3 0,-4 4 1 0,4-1 0 0,0 1-15 0,0-1-4 0,-4 1 0 0,4 2 0 0,-4-2 24 0,8 3 4 0,-4 0 0 0,4-4 1 0,-4 4-13 0,4 0-4 0,-1 0 0 0,5-3 0 0,-4-1-16 0,0-3-8 0,4 3 8 0,0-3-8 0,0 0 8 0,-8-7-8 0,0 0 8 0,0 0-8 0,8 4 0 0,-8-4 0 0,0 0 0 0,0 0 0 0,0 0 13 0,0 0 7 0,0 0 2 0,0-7 0 0,0 7 12 0,-4-7 2 0,0-4 1 0,0 1 0 0,-4-7-37 0,0-1 0 0,0 1 0 0,0-1 0 0,1 1 0 0,-1-4-10 0,0 0 1 0,4 0 0 0,0-3 9 0,0 6 0 0,-4-6-9 0,4 7 9 0,0-4 0 0,4 7 12 0,-3-4-2 0,3 4 0 0,3 0-2 0,1 4 0 0,0-1 0 0,0 1 0 0,4 3-8 0,-4-3 0 0,4 3 0 0,-4-4 0 0,4 4 0 0,-1 0 0 0,5 4-9 0,0-4 9 0,-4 7-36 0,4-4 0 0,3 1 0 0,-7 3 0 0,-8 0 6 0,0 0 1 0,8 3 0 0,4 1 0 0,-5 3-5 0,-3 3-1 0,0 1 0 0,-4-1 0 0,0 4 35 0,0 0 0 0,0 0 0 0,0 0 0 0,4 0 0 0,-4 3 0 0,-8-3 8 0,4 0-8 0,1 0 9 0,-1-4-9 0,0 1 8 0,0-1-8 0,-4-3 0 0,0 4 8 0,8-11-8 0,-8 7 0 0,4 0 8 0,4-7-8 0,0 0 8 0,0 0-8 0,0 0 16 0,-7 3-1 0,7-3-1 0,0 0 0 0,0 0-1 0,0 0 0 0,0 0 0 0,0 0 0 0,0 0-13 0,0 0 11 0,0 0-11 0,15 4 10 0,-3-4-10 0,-12 0 0 0,8-4 0 0,0 4 0 0,7-3 0 0,-7 3 0 0,4-4 0 0,0 4 0 0,3-3 0 0,-3 3 0 0,0 3-11 0,4 1 11 0,-5-1-11 0,5 4 11 0,-4 0-13 0,-4 0 5 0,-1 4-23 0,1-1-4 0,-4 0-1 0,0 4 0 0,0-3 3 0,0 3 0 0,-4-4 0 0,0 1 0 0,0-4 21 0,-4 3 4 0,0-3 8 0,0 4-13 0,0-4 26 0,-4 0 6 0,4-1 1 0,-3 1 0 0,3 0-10 0,-4 0-2 0,-4 0 0 0,0 0 0 0,1 0-8 0,-1-3 0 0,-4 6 0 0,4-6 8 0,1-1-24 0,-1-3-4 0,4 4-2 0,0-4 0 0,8 0-69 0,-12-4-13 0,-3 8-4 0,3-4-355 0,0-4-71 0</inkml:trace>
  <inkml:trace contextRef="#ctx0" brushRef="#br2">24339 11280 1267 0,'0'0'112'0,"0"0"-89"0,0 0-23 0,0 0 0 0,0 0 205 0,0 0 37 0,0 0 7 0,0 0 2 0,0 0-183 0,0 0-37 0,0 0-7 0,0 0-2 0,0 0-61 0,0 0-12 0,0 0-2 0,0 0-1 0,0 0 34 0,12 0 6 0,-4 0 2 0,4-4 0 0,-5 4 12 0,5-3 10 0,-4-1-2 0,4 1 0 0,-1-1 0 0,-3 1-8 0,-8 3 12 0,12-4-4 0,-4 1-8 0,-8 3-11 0,8 0 3 0,-8 0 0 0,0 0-13 0,0 0-3 0,0 0 0 0,0 0 0 0,0 0-11 0,0 0-2 0,0 0-1 0,0 0 0 0,0 0 26 0,0 0 12 0,-4 7-12 0,-4 0 12 0,0 0-17 0,4 3 4 0,-4-3 1 0,4 4 0 0,1-4 12 0,-1 0 0 0,-4 3 0 0,0 0 10 0,0-3-10 0,4 0-11 0,-4 0 3 0,4 0 0 0,4-7-16 0,-3 7-2 0,-1 0-1 0,4-7 0 0,0 0 15 0,0 0 4 0,0 0 0 0,0 0 0 0,0 0 8 0,0 11 0 0,0-11 0 0,7 7 0 0,-7-7 13 0,8 3 5 0,0 4 1 0,4-3 0 0,-4-4 1 0,3 0 0 0,-3 0 0 0,4 0 0 0,-4 0-20 0,4-4 0 0,-4 4 0 0,3 0-9 0,-3-3 9 0,4 3 0 0,-12 0 0 0,8 3 0 0,0-3 0 0,-1 0 0 0,1 4 0 0,-8-4 0 0,8 3 0 0,0 4 8 0,0 0-8 0,-8-7 0 0,0 0 14 0,4 10-2 0,-4 1 0 0,-4-1 0 0,0 1 7 0,-4 3 1 0,0-4 0 0,-4 1 0 0,1-4-2 0,-5 3 0 0,0 4 0 0,-3-7 0 0,-1 3-18 0,-3 1 0 0,-1-1 8 0,-3-3-8 0,-5 0-28 0,1 0-10 0,0 4-2 0,-9-4-780 0</inkml:trace>
  <inkml:trace contextRef="#ctx0" brushRef="#br2">16214 11872 748 0,'0'0'67'0,"0"0"-54"0,0 0-13 0,0 0 0 0,-4 4 79 0,-3-1 13 0,3-3 2 0,-4 3 1 0,4 1-52 0,-4-4-11 0,4 7-1 0,4-7-1 0,-4 3 0 0,-4 4 0 0,5 0 0 0,3-7 0 0,-8 4 2 0,8-4 1 0,-4 7 0 0,0 0 0 0,-4 3 25 0,4 1 5 0,4-1 1 0,-4 4 0 0,4 0-18 0,0 0-3 0,0 0-1 0,0 3 0 0,0 4-13 0,4 0-2 0,-4 0-1 0,0 3 0 0,0 1 6 0,4-1 0 0,-4-3 1 0,0 4 0 0,4-5-33 0,-4 1 0 0,0-3 0 0,4-4 0 0,-4 0 0 0,0 0 0 0,0-4 0 0,0 0 0 0,4 1-37 0,-4-4-2 0,0-7 0 0,0 0 0 0,0 0-29 0,0 0-7 0,-8 7-1 0,8-7-431 0,-8 3-86 0</inkml:trace>
  <inkml:trace contextRef="#ctx0" brushRef="#br2">15917 12137 230 0,'0'0'10'0,"0"0"2"0,0-11-12 0,-4 4 0 0,4-3 0 0,0 3 0 0,4-7 299 0,-1 4 57 0,-3 3 11 0,4-4 2 0,4 1-276 0,-4-1-55 0,0 4-11 0,4-3-3 0,4-4-15 0,-1 3-9 0,-3 1 10 0,4 0-10 0,-4-1 0 0,4 1 0 0,3 3 0 0,1-4 0 0,0 4 0 0,-5 0 0 0,9 0 0 0,-4 0 0 0,3 0-9 0,-3 4 9 0,4-1-13 0,-5 1 5 0,-3 3-4 0,0 0 0 0,-4 0 0 0,-1 3 0 0,5 4 12 0,-8 0-12 0,0 0 12 0,0 4-12 0,0-1-12 0,-4 1-4 0,0 3 0 0,-4 0 0 0,4-4 14 0,-4 4 2 0,0-4 1 0,0 4 0 0,-4 0 11 0,4 0-10 0,-3 0 10 0,-1-3-10 0,-4-1 10 0,4 4 8 0,0-7-8 0,0 7 11 0,5-4 4 0,-5 1 1 0,4-4 0 0,4-7 0 0,0 7-1 0,0-7 0 0,0 0 0 0,4 3 0 0,7 4-3 0,1-3 0 0,0-8 0 0,0 4 0 0,-1-7-12 0,5-3 0 0,0 3 0 0,0 0 0 0,-1-4 8 0,5 4-8 0,-5-3 0 0,5 3 0 0,-8 0 0 0,4 0 0 0,-1 0 0 0,-7 0 0 0,4 7 8 0,-12 0-8 0,12-3 0 0,-12 3 0 0,7 3 0 0,-7-3 0 0,0 0 0 0,4 11 0 0,0 3 0 0,0-4-15 0,-8 7 2 0,4-3 0 0,-4 4-5 0,-4-4-1 0,1 0 0 0,-5 3 0 0,0-3 10 0,-4 3 9 0,1-3-13 0,-5 4 5 0,1-4 8 0,-1 3 12 0,4 1-2 0,1-4-1 0,-5-4-9 0,0 0 0 0,5 1 0 0,-5-4-11 0,4 3-21 0,5-3-5 0,-1-3-1 0,4-1-378 0,-4-3-75 0</inkml:trace>
  <inkml:trace contextRef="#ctx0" brushRef="#br2">16481 12046 1699 0,'0'0'75'0,"0"0"16"0,0 0-73 0,0 11-18 0,0-1 0 0,0 4 0 0,0 0 32 0,0 0 4 0,0 3 0 0,0 1 0 0,0-1-15 0,4 4-2 0,-4 0-1 0,4-4 0 0,-4 4-18 0,0-3 0 0,4-1-11 0,-4 1 11 0,4-4-13 0,-4-4 4 0,4-3 1 0,-4-7 0 0,0 0 8 0,0 0 0 0,0 0 0 0,0 0-8 0,0 0 19 0,0 0 4 0,7-3 1 0,1-4 0 0,0-4 3 0,0 1 1 0,0-4 0 0,0 0 0 0,-5 0-12 0,1-4-8 0,0 1 9 0,-4 0-9 0,0-1 0 0,0 1 0 0,0-4-11 0,-4 3 11 0,0 4-16 0,-3 1 5 0,-1-1 1 0,4 3 0 0,-8 4 10 0,4 0-8 0,-3 0 8 0,-1 4-8 0,4 3 8 0,-8 0 0 0,4 0 0 0,1 3 0 0,-5 1 0 0,4 6 0 0,1-3 0 0,3 0 0 0,-4 0-26 0,4 0-3 0,4 0-1 0,-4 0 0 0,4 3-62 0,4-3-12 0,0-7-2 0</inkml:trace>
  <inkml:trace contextRef="#ctx0" brushRef="#br2">16779 11750 576 0,'0'0'25'0,"0"0"6"0,0 0-31 0,0 0 0 0,0 0 0 0,0 0 0 0,0 0 340 0,8 0 61 0,3 0 13 0,-3 7 2 0,0 0-321 0,-4 0-65 0,4 3-13 0,-4 1-2 0,-8-1-15 0,4 8 0 0,8-4 0 0,-4 3 0 0,0 1 0 0,-4-1-10 0,0 0 10 0,3 1-8 0,5-1 8 0,0-3 0 0,-4 0 0 0,-4 0-8 0,8 0-16 0,0-4-4 0,-8 1 0 0,0-11 0 0,8 7-29 0,-8-7-7 0,0 0 0 0,0 0-1 0,0 0-120 0,0 0-24 0,7-7-5 0,-7 7-1 0</inkml:trace>
  <inkml:trace contextRef="#ctx0" brushRef="#br2">16779 11952 806 0,'-12'7'36'0,"12"-7"7"0,-8 4-35 0,8-4-8 0,0 0 0 0,-8 0 0 0,1 0 218 0,7 0 42 0,0 0 8 0,0 0 1 0,0 0-196 0,0 0-39 0,0 0-8 0,0 0-2 0,7-4-24 0,5 1 0 0,-4-4 0 0,4 0 0 0,-1 0 0 0,1 0 0 0,-4 0 0 0,8-4 0 0,-1 1 0 0,5-4 0 0,0 4 0 0,-5-4 0 0,9 0-20 0,-1 0 3 0,-3 0 1 0,3 0 0 0,1 0-131 0,-1-4-25 0,17-13-6 0,-13 10-1 0</inkml:trace>
  <inkml:trace contextRef="#ctx0" brushRef="#br2">17245 11572 1152 0,'-8'4'102'0,"4"3"-82"0,1-4-20 0,3 4 0 0,0-7 150 0,-4 7 26 0,4 4 4 0,-4-1 2 0,0-3-130 0,4 7-25 0,0-3-6 0,0-1-1 0,0 4-20 0,4-4 0 0,-4 1 0 0,0 3 0 0,4 0 0 0,-4 0 0 0,0 0 0 0,0 3 0 0,0-3 0 0,4 0 0 0,-1-4 0 0,-3-3 0 0,4 4 0 0,-4-11 8 0,0 0-8 0,0 0 0 0,0 0 0 0,0 0 0 0,0 0 0 0,0 0 0 0,0 0 0 0,0 0-12 0,0 0 12 0,0 0-12 0,0 0 12 0,0 0 0 0,-7-11 0 0,3 1-8 0,0-4 8 0,-4 3-12 0,0-6 12 0,4 3-12 0,-4 0 12 0,0 0 0 0,1-7 0 0,3 4-8 0,-8-4 8 0,4 4 11 0,4 3-3 0,0 0 0 0,-4 0 0 0,8 0 0 0,0 0 0 0,0 3 0 0,0 1 0 0,4 0 0 0,0-1 0 0,4 1 0 0,0 3-8 0,-4-4 0 0,4 1 0 0,3 3 0 0,-3 0-16 0,4 0 2 0,0 0 0 0,0 0 0 0,-1 3-8 0,1 1-2 0,-4-1 0 0,4 4 0 0,-1 4 15 0,1-4 9 0,0 3-12 0,-4 1 12 0,0 3-13 0,-4 3 4 0,3 4 1 0,-7 0 0 0,4 4 8 0,-4-4-12 0,0 3 12 0,0-3-12 0,0 0 12 0,0 0 0 0,-4 0 0 0,0 0 0 0,1-4 0 0,3 4-12 0,-4-7 12 0,0 3-12 0,4-10 12 0,-4 7 0 0,4-7 0 0,-4 11-8 0,4-11 8 0,0 0 8 0,0 0-8 0,-4 7 11 0,4-7 2 0,0 0 1 0,0 0 0 0,0 10 0 0,0-10-5 0,0 0-1 0,0 0 0 0,0 0 0 0,0 0-8 0,0 0 8 0,0 0-8 0,0 0 8 0,8 0-8 0,0 0 0 0,-1 4 0 0,1-4 0 0,4-4 0 0,-4 4 8 0,-8 0-8 0,8 0 8 0,-8 0-8 0,11 4 0 0,-3-4-12 0,0 7 12 0,-8-7 0 0,8 7 0 0,-4 0 0 0,0 0 0 0,-4 0-16 0,0 0-8 0,-4 0-1 0,4 0-1 0,-4 3 26 0,-4 0 11 0,0-3-1 0,0 4 0 0,1-4 8 0,-1 0 2 0,-4 0 0 0,0 3 0 0,4 1-10 0,1-1-2 0,-9-3 0 0,4 4 0 0,-4-1-19 0,5 0-4 0,-1-3-1 0,0 4 0 0,0-4-14 0,1 0-3 0,-1 0-1 0,4-4 0 0,-8 4-41 0,9-7-8 0,-1 0-1 0,4 0-354 0,-4-3-70 0</inkml:trace>
  <inkml:trace contextRef="#ctx0" brushRef="#br2">17555 11576 403 0,'-4'10'36'0,"4"-10"-36"0,-4 7 0 0,4 4 0 0,4-1 392 0,-4 4 72 0,0-3 15 0,0 3 2 0,0-1-376 0,4 1-75 0,-4 4-15 0,4-4-3 0,0 3-24 0,0 1-5 0,-4-1-1 0,4 0 0 0,-1 1-47 0,1-1-10 0,4-3-1 0,-4 0-1 0,-4-3-117 0,4-1-23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8:58:40.29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act:action type="add" startTime="12666">
    <iact:property name="dataType"/>
    <iact:actionData xml:id="d0">
      <inkml:trace xmlns:inkml="http://www.w3.org/2003/InkML" xml:id="stk0" contextRef="#ctx0" brushRef="#br0">17602 5792 1220 0,'0'0'27'3,"0"0"5"-3,0-7 2 0,0 7 0 0,0 0-34 0,0 0 0 1,0-7 0-1,0 7 0 6,0 0 47-6,0 0 2 9,0 0 1-9,4-7 0 6,0 0-21-6,0 0-4 8,-4 7-1-7,0 0 0 6,4-7 7-7,3 0 1 10,-7 7 0-10,4-4 0 8,4-3 5-8,-8 7 2 6,8-7 0-5,-8 7 0 6,12-3-3-6,-4-1 0 5,-1 1 0-6,5-1 0 7,0 1-9-6,0 3-3 6,-1 0 0-7,-3-3 0 7,4-1-5-6,4 4-2 5,-1-7 0-5,1 4 0 8,0-1-8-7,-1 1-1 4,13-4-8-5,-5 3 12 6,-3-3-12-3,3 0 0-4,9 4 8 2,-5-4-8 6,5 3 0-7,-5-3 0 5,4 0 8-5,5 4-8 3,3-4 0-3,-4 0 8 5,-3 3-8-5,-1 1 0 7,8-1 0-8,-4-2 0 7,1-1 0-7,-1-4 0 8,4 4 0-8,4 0 0 8,0 0 0-7,4 0 0 4,-4 0 0-5,4 0 0 8,8-3 8-8,-8 3-8 7,-4 3 0-6,5-3 8 5,-1 0-8-6,-4 4 0 8,-4-4 10-8,8 3-1 7,12 1 0-7,-1 0 0 8,-3-1-1-8,0 1 0 8,0-4 0-8,0 3 0 8,0 1-8-7,0-1 0 5,-4-3 0-5,-4 7 0 9,4-3 8-10,0-1-8 4,3 1 0-4,1-1 8 8,0-3-8-8,4 4 8 6,-4-1-8-6,0 4 8 7,-4-3-8-5,0-1 8 4,0 1-8-6,3-1 8 9,5 4 0-7,0-3-8 3,0 3 12-5,4 0-4 6,-5-4 4-4,1 1 1 7,0 3 0-8,-4-4 0 3,-4 4-13-4,4 0 0 8,-1 0-12-8,5 0 12 7,-4-3 0-7,4-4 0 6,-4 3 0-3,0 1 0 4,-8-4 0-7,0 4 0 5,-4-1 8-5,-4 1-8 9,-4-1 0-9,1 4-10 7,-5-7 0-6,4 4 0 7,-3 3-6-8,-1-4 0 5,-4 4-1-5,1-3 0 24,-1-1-16-23,-3 4-3 1,-9 0-1-2,1 0 0 8,-4 0-179-5,-12 0-35 0</inkml:trace>
    </iact:actionData>
  </iact:action>
  <iact:action type="add" startTime="19270">
    <iact:property name="dataType"/>
    <iact:actionData xml:id="d1">
      <inkml:trace xmlns:inkml="http://www.w3.org/2003/InkML" xml:id="stk1" contextRef="#ctx0" brushRef="#br0">4500 6384 630 0,'0'0'28'1,"0"0"5"-1,-8-3-33 1,0 3 0 3,0 0 0-4,8 0 0 8,-4 0 53-8,-4 0 4 9,0-4 1-9,1 4 0 6,7 0-19-6,-8 4-4 6,0-4-1-6,0 0 0 8,8 0-18-8,0 0-3 9,-4 0-1-9,-4 0 0 8,4 0 2-8,4 0 0 6,-7 3 0-6,3-3 0 8,-4 3 21-8,0-3 4 5,8 0 1-5,0 0 0 10,-4 4-4-10,4-4 0 6,0 0 0-6,0 0 0 10,0 0-12-9,0 0-4 3,0 0 0-3,0 0 0 7,4 3-10-8,8 4-2 7,-12-7-8-7,11 4 12 7,1-1-12-7,0 1 0 7,0-4 0-7,0 0 0 8,-1 0 0-8,1 0 0 8,4 3 0-8,-5-3 9 7,1-3-9-7,0 3 0 10,4 0 0-10,-5-4 0 7,1 4 0-6,0 0 0 5,0 0 0-6,3-3 0 7,1 3 0-7,-4 0 0 6,0-4 0-5,3 1 0 6,-3 3-12-6,0 0 3 5,0 0 0-6,-5-4 0 9,5 4 9-9,-4 0-13 5,-8 0 5-4,8-3 8 7,0-1-10-7,-4 4 10 5,3-3 0-6,-7 3-9 10,0 0 9-10,0 0-8 5,0 0 8-5,0 0-8 8,-4-7 8-7,4 7 0 6,-7-7 10-7,7 7-10 7,-8-3 0-7,0-4 0 7,0 3-11-7,-4-3 11 7,5 4-13-6,-5-4 5 8,0 3 8-9,4 4-13 7,-4-3 13-7,5-1 0 8,-5 4 0-7,0-3 0 4,-4-1 0-4,5 1 0 7,-1 3 0-8,0 0 0 5,-4 0 9-3,5 0 5 3,-5 3 1-4,4 1 0 8,0-1-15-9,1-3 0 6,-1 0 8-6,0 4-8 8,0-1 11-8,1 1-1 7,3 3 0-7,0-4 0 9,0 1-10-9,0-1 0 6,4 1 0-6,0 3 8 11,4-7-8-11,0 0 0 5,0 0 0-5,0 0 0 7,4 7 0-7,-4-7 0 8,8 7 0-8,0-1 0 8,0-2 0-8,8-1 0 9,-5 1 0-9,5-1 0 7,4-3-11-6,-1 0 3 5,1-3 0-6,3-1 0 7,5 1-14-7,-1-1-2 8,8-2-1-7,5-1-369 14,3 3-74-13</inkml:trace>
    </iact:actionData>
  </iact:action>
  <iact:action type="add" startTime="24133">
    <iact:property name="dataType"/>
    <iact:actionData xml:id="d2">
      <inkml:trace xmlns:inkml="http://www.w3.org/2003/InkML" xml:id="stk2" contextRef="#ctx0" brushRef="#br0">9391 6272 345 0,'0'0'31'2,"0"0"-31"3,-4-6 0-4,4-1 0 6,0 7 149-7,0-11 24 6,0 1 5-5,0 3 1 7,0-4-118-7,4 4-23 5,-4-3-5-6,0 10-1 9,4-7-16-9,-4 7-3 5,4-7-1-5,0 0 0 9,-4 7 7-9,4-7 1 7,-4 7 0-7,0 0 0 10,0 0 9-10,0 0 3 5,7-7 0-5,-7 7 0 7,0 0-16-7,0 0-4 8,0 0 0-7,8-4 0 5,-8 4-3-6,0 0-1 8,0 0 0-8,8 4 0 7,0-4 6-7,-8 0 1 9,8 0 0-9,0 3 0 7,3 1 1-7,-3-1 0 9,-8-3 0-9,12 4 0 5,-4-4 4-4,4 3 0 5,-1 1 1-4,5-4 0 5,-4 0-5-7,-1 3 0 9,5-3-1-9,0 4 0 6,-4-4-6-5,3 3-1 5,1-3 0-6,0 0 0 8,3 0-8-8,1-3 0 6,-1-1 0-5,5 4 8 7,-1 0-8-8,1 4 0 6,-4-4 0-5,3 0 0 9,1 0 0-10,-1 0 0 5,1 0 0-5,-1 0-11 9,1 0 11-9,-1-4 0 5,1 1 0-4,-5 3 0 9,5 0 0-10,-1-4 0 4,5 1 0-3,-1 3-8 7,-3-4 8-8,3 1 0 7,4-1 0-6,-3 1-8 5,-1 3 8-5,-3-4 0 8,3 4 0-9,-3-3-8 5,3 3 8-5,-3-3-10 9,-5-1 10-8,5 4-10 5,-5 0 10-6,1 0-8 6,0-3 8-4,-5-1-8 5,5 4 8-7,-4 0-12 6,-1-3 12-5,-3-1-12 7,4 4 12-8,-4 0-8 8,-1 4 8-8,1-4-8 7,0 0-1-6,0 0 0 5,-5-4 0-5,5 4 0 9,-4 0-8-10,4 4-2 3,-4-4 0-2,-1 0 0 19,5 0-5-16,-4 0-2-1,0 0 0-3,0 0 0 13,0 0-34-13,-8 0-6 2,0 0-2-2,0 0-480 0</inkml:trace>
    </iact:actionData>
  </iact:action>
  <iact:action type="add" startTime="25056">
    <iact:property name="dataType"/>
    <iact:actionData xml:id="d3">
      <inkml:trace xmlns:inkml="http://www.w3.org/2003/InkML" xml:id="stk3" contextRef="#ctx0" brushRef="#br0">11519 6328 864 0,'0'0'76'0,"0"0"-60"0,0 0-16 1,0 0 0 4,0 0 60-4,-4-7 8 5,0 0 3-6,4 7 0 9,0 0-51-9,0 0-9 6,-4-7-3-6,4 0 0 9,0 7 4-9,0-7 1 7,0 0 0-7,8 0 0 10,-4 0-13-10,-4 7 8 6,4-6-8-6,-4 6 0 7,8-4 35-7,0 1 1 8,3 3 0-8,-3-4 0 8,4 4 4-8,0-3 2 8,0 3 0-8,-1 0 0 6,1 0-8-5,4 3-2 7,-1 1 0-8,1-1 0 7,-4 1-19-7,4-4-4 9,3 3-1-9,1 4 0 7,-5-4-8-7,9 1 10 7,-5-4-10-7,1 3 10 7,8 1-2-7,-5-4 0 6,4 0 0-6,1-4 0 9,3 4 2-9,-3 0 0 5,7 0 0-5,-4 0 0 9,5-3 10-8,-1 3 1 6,4-7 1-7,-4 3 0 8,1-2-22-8,-1 2-8 6,0 1 0-5,-3-4 0 7,3 3 8-6,-4-3 0 3,4-3 0-4,-3 3 0 6,3 0 0-6,0 0 0 5,-3-4 0-6,3 4 0 9,0 0 9-9,4 4-9 5,-11-1 12-5,7 1-12 9,-4-1 0-9,-3 4 0 7,-5 0-12-6,5-3 3 5,-9 3 1-5,5 0 0 8,-4 0 0-9,-1 0 0 6,-3-4-7-5,-4 4-1 5,3 0 0-6,-3-3 0 8,-4 3-2-8,4-3-1 7,-5-1 0-6,1 1 0 7,-8 3 6-8,0 0 1 4,0 0 0-3,0 0 0 24,0 0-23-23,0 0-4 0,0 0-1-2,0 0 0 7,0 0-28-7,0 0-7 2,0 0-1 0,0 0 0-2</inkml:trace>
    </iact:actionData>
  </iact:action>
  <iact:action type="add" startTime="28113">
    <iact:property name="dataType"/>
    <iact:actionData xml:id="d4">
      <inkml:trace xmlns:inkml="http://www.w3.org/2003/InkML" xml:id="stk4" contextRef="#ctx0" brushRef="#br0">13730 6422 1105 0,'0'0'48'1,"0"0"12"-1,0 0-48 0,0 0-12 3,0 0 0-3,7 0 0 8,-7 0 10-8,8-3 0 6,-8 3 0-6,12-4 0 10,0 1-10-10,0-1 0 7,-1-3 0-7,1 0 8 10,4 4-21-10,-5-4-5 6,1 0-1-6,4 4 0 8,0-4 10-8,-1 0 9 7,1 3-13-7,0-3 5 10,-1-3 8-10,5 3 14 5,-1 0-3-4,-3 0-1 5,4 0 11-6,-5 0 3 8,5 0 0-8,0 3 0 9,-5-3-10-9,5 0-2 7,-1 0 0-7,-3 1 0 8,4-1-12-5,-5 0 0 3,1 3 0-5,4-3 0 11,-5 4 28-11,5-1 4-1,-4 4 0 0,3-3 0 6,1 3-20-6,-1-4-4 8,-3 4-8-8,0 0 12 6,3 0 5-5,1 4 1 5,4-4 0-6,-9 3 0 9,1-3-7-9,3 0-2 6,1 0 0-6,0 0 0 9,-1 0-9-8,5 4 0 4,-5-4 0-5,1 3 8 10,0-3-8-9,-1 0 12 3,1 0-12-3,-1 0 12 10,1 0 8-11,-4 0 1 4,3 0 1-3,1 0 0 6,3 0-22-7,-3 0 0 6,0 0 0-5,-1 0 0 6,5 0 9-6,-5 0-9 6,5 0 12-7,-1 0-12 8,5 0 10-7,-5 0-10 5,1-3 8-6,3 3-8 8,-3 0 0-8,3 3 0 9,1 1 0-9,3-1 0 6,-4 1 0-6,1-1 0 7,-5 1 0-7,5 3 0 8,-1-4 0-8,-3 0 0 7,-1-3 0-7,1 4 0 8,-1-1 0-8,-3 1 0 7,3-4 0-7,1 0 12 8,-1 0-12-8,1 3 12 6,-1-3-12-4,9-3 12 7,-5 3-12-9,5 0 0 3,-5 0 0-2,0-4 0 10,1 4 0-11,3 0 10 5,1 0-10-4,-1 0 10 7,-4 0-10-8,5 0 0 6,-5 4 0-6,1-4 0 9,-1 3 12-9,-3 1-4 6,3-1 0-5,-4-3 0 5,1 0-8-6,3 0 0 9,-3-3 0-9,3-1 0 6,-3 4 0-4,3-3 0 6,1 3 0-7,-1-4 0 3,1 1 0-3,-1 3 0 7,1-4 0-7,3 1 0 5,-8 0 0-6,5 3 8 7,-1 0-8-7,-3 0 0 8,3 0 0-8,-3 0 0 7,-1 0 0-7,5 3 0 8,-9 0 21-7,5-3 9 4,-1 0 2-5,-3 0 0 10,3 4-32-9,1-4 0 3,-1-4 0-3,1 4 0 9,-1-3 0-10,5 3 0 4,-5-3 0-3,1 3 0 8,-1-4 0-8,-3 1 0 3,4 3 0-3,-5 0-10 7,5-4 10-7,-5 1 0 5,5-1 8-6,-5 1-8 8,1 3 0-8,-4-4 0 8,3 4 0-8,-3-3 0 20,0 3-26-19,-5-4-3-1,5 4-1 0,-4-3 0 14,0-1-34-13,-1 1-8-1,1 3 0 1,-4 0-601 0</inkml:trace>
    </iact:actionData>
  </iact:action>
  <iact:action type="add" startTime="29081">
    <iact:property name="dataType"/>
    <iact:actionData xml:id="d5">
      <inkml:trace xmlns:inkml="http://www.w3.org/2003/InkML" xml:id="stk5" contextRef="#ctx0" brushRef="#br0">18088 5335 806 0,'0'0'72'1,"0"0"-58"0,0 0-14-1,0 0 0 4,-8-3 119-3,8 3 21 3,8-4 4-3,-8 1 0 9,0 3-88-10,0 0-19 6,0 0-3-6,0 0-1 8,0 0-4-8,0 0-1 8,0 0 0-8,0 0 0 8,0 0-19-8,0 0-9 8,-20 0 8-8,8 0-8 8,12 0 0-8,-15 3 0 9,-1 4 0-9,-3-3 0 5,3 6 16-5,-4-6-3 8,9 3 0-7,-9 3 0 5,4-3 31-6,-7 3 7 7,7 1 1-7,-7 3 0 9,3 0-52-9,-4 3 0 6,1 1 0-6,3-1 0 9,-7 0 0-9,3 1 0 5,-3-1 0-5,3 4 10 10,-3-3-10-9,3 3 0 3,-3-1 0-4,0-2 0 12,3 3 0-11,1-4 0 2,3 1-11-3,4-4 11 9,-3-1 0-9,3 5 0 5,0-4 0-4,8 0 0 6,-3-4 0-5,3 1 0 5,4-1 0-6,-4 1 8 5,4-4 0-4,4 0 0 4,0 3 0-5,4-3 0 6,0 3-8-7,4-3-15 8,0 4 4-8,3-1 1 5,1 1 10-5,8-1 0 7,-1-3 0-5,5 4 0 5,-1-1 11-7,9 1-3 5,-1-5 0-2,-3 1 0 4,3 0-8-7,4 4 0 7,-3-4 0-7,-1-4-11 8,0 1 11-7,5-4 0 4,3 0 10-5,-4 0-10 10,0-4 0-10,8 4-12 5,4-3 1-5,-3-4 0 11,-1 0 11-11,-4 0 0 5,4-4 0-5,-4 5 0 21,0-1-24-21,-3 0-10 0,-5 0-2 2,0-4 0 11,1 4-26-13,-1 4-6 1,-3-4 0-1,-5 0-1 0</inkml:trace>
    </iact:actionData>
  </iact:action>
  <iact:action type="add" startTime="38080">
    <iact:property name="dataType"/>
    <iact:actionData xml:id="d6">
      <inkml:trace xmlns:inkml="http://www.w3.org/2003/InkML" xml:id="stk6" contextRef="#ctx0" brushRef="#br0">12056 8537 57 0,'-4'-3'0'1,"4"-4"0"5,4 0 0-6,-4 0 0 10,0 0 106-9,4 0 16 5,0 0 3-6,0 0 1 5,-4-3-101-5,4-1-25 8,-4 4 0-8,0-3 0 7,4 3 8-6,-4 0-8 6,0-4 0-7,0 8 8 9,0 3 10-9,4-4 2 10,-8-3 0-10,4 1 0 6,4 2 20-6,-1-6 5 11,-3 6 1-11,0-3 0 4,0 7-15-3,-3-7-3 6,3 0-1-7,-4 4 0 5,4-4-11-5,0 0-3 9,0 0 0-9,0 7 0 7,0-4-13-7,0 4 0 6,0 0 0-5,0 0 0 10,0-7 57-11,4 4 6 5,-4 3 1-5,3-4 0 9,-3 4-24-9,0-7-4 4,4 0 0-4,0 0-1 11,0 0-19-11,4 1-4 6,-4 2-1-5,0-3 0 5,0 0 7-6,-4 7 2 6,4-3 0-5,-4 3 0 7,4-7 12-8,0 3 2 6,-4 4 1-6,7-3 0 8,-7 3 1-8,8-4 0 8,0-3 0-8,-8 7 0 7,0 0-9-6,12 0-2 8,-12 0 0-9,8 0 0 6,0 0-12-6,3 0-2 9,-11 0-1-9,8 0 0 6,4-3 0-5,0 3 0 4,-5-4 0-5,5 4 0 10,0 4-10-10,-4-4 0 7,0-4 0-7,3 4 0 7,1 0 8-5,-4 0 5 2,4-3 2-3,0 3 0 7,-1 0-15-7,1-4 8 3,0 4-8-3,3-3 0 10,-3-1 11-11,4 1-11 4,0-1 12-3,-1 1-12 8,5-1 11-9,-4 1-11 5,-1-1 10-5,5 4-10 8,-1-3 0-7,1-1 8 5,0 4-8-6,3-3 0 9,1-1 0-9,-5 4 0 7,1-3 8-6,-1 3-8 5,5 0 0-6,3 0 0 10,-3 0 8-10,3 0-8 6,-3 0 0-6,-1-4 0 8,1 4 0-8,-1-3 0 7,1 3 0-7,-1 0 0 7,1-3 0-7,3-1 0 8,-3 1 0-8,-1 3 0 7,1-7 0-7,-1 3 0 8,5 1 0-8,-5-1 0 7,5 4 0-7,-1-3 0 9,1-1 0-9,-5 1 9 6,1-1-9-6,-1 4 8 11,5 0-8-11,-1 0 0 5,-3-3 0-5,3 3 8 7,-3 0-8-4,-1-4 0 2,5 4 0-5,-9 0 0 6,1 0 0-1,-1 0 0-1,5 0 0-3,-8 0 0 6,3 0 0-7,1 0 0 9,-1 0 0-9,1 0 0 7,-1 0 0-7,1 0 0 6,0 0 0-3,-1 0 0 4,5 0 0-2,-5 0 0-4,1 4 0 0,4-4 0 6,-1-4 0-7,1 4 0 8,-5-3 0-6,1 3 8 3,3 3-8-3,1 1 0 5,-5-4 0-1,1 3 0-6,0-3 0 1,-1 0 0 4,1 0 0-4,-1 4 0 9,5-4 0-6,-5 3 0-3,1-3-9-1,-4 0 9 13,-1 0 0-12,5 0 0-1,-4 0-8 0,3 0 8 8,1 0-8-8,-1 0 8 6,-3-3-12-6,4 3 12 8,-1 0-8-7,-3 0 8 4,4 0 0-3,-1 0 0 5,1-4 0-7,-1 4 0 8,5 0 0-8,-4 0 0 7,-1 0 0-7,5-3 0 9,-5 3 0-9,1-4 0 6,-1 4 0-5,1 0 0 5,4-3 0-6,-5 3 0 9,1-4 0-9,-1 4 0 7,5 0 0-7,-5 0 0 7,1 0 0-7,-4 0 0 6,3-3 0-5,-3 3 0 7,0 0 0-7,-1 0 0 5,5 0 0-6,-4 0 0 9,-1 3 0-9,1-3 0 5,-4 0 0-4,3-3 0 10,5 3-8-11,-4 3 8 3,-1-3 0-2,1 0 0 8,4 0-12-9,-1 0 12 5,-3 0-12-4,4 0 12 7,-1 0-10-8,-3 0 10 7,3 0-8-7,1 0 8 7,-4-3 0-7,3 3 0 8,-3 3 9-6,4-3-9 4,-5 4 0-5,5-4 0 7,-5 0 0-7,1 0 0 3,0 3 0-4,-4-3 0 10,3 4 0-10,1-4 0 6,-4 3 0-5,3-3 0 5,1 0 10-6,-4 0-10 8,0 0 0-7,3 0 0 5,-3 0 0-6,4 0 0 8,-5 4 0-8,1-4 0 6,0 0 0-6,4 0 0 9,-5 3 0-8,9-3 0 5,-4 0 0-6,-1 0 0 9,1 0 0-8,4 4 0 4,-1-4 0-5,1 0 0 9,-5 0 0-9,9 3 0 5,-4-3 0-5,-1 4 0 8,5-1 0-5,3-3 0 1,-3 4 0-3,-1-4 0 8,1 3 0-9,-1 1 0 7,1-1 0-6,-5 1 0 5,5-1 0-6,-5 4 0 9,5-4 0-8,-4 4 0 3,3-3 0-3,-3-1 0 7,3 1 0-7,-3-1 0 6,7-3-14-7,-3 4 5 5,3-1 1-3,-3-3 0 5,3 4 8-6,4-4-12 6,-3 7 12-7,-1-4-12 7,9-3 12-6,-9 4 0 4,4-1 8-4,-3 1-8 9,3-1 0-10,-3 1 0 5,-1-1 0-5,0 1-8 11,1-4 8-11,-1 3 0 3,1 1 0-2,-1-4 0 8,-3 3 0-6,3 1 0 0,-3-1 0-3,3-3-8 9,4 0-2-9,-3 0 0 6,3 0 0-5,1 4 0 6,3-4 10-6,-4 0-8 6,1 0 8-6,-5 0-8 6,8-4 8-7,-3 4 0 9,3 0 0-8,-8-3 0 4,5-1 0-4,-5 4 0 4,1-3 0-3,3 3 0 5,-4 0 0-7,1 0 8 7,3 3-8-7,1-3 0 7,-1 0 11-7,0 0-3 7,8 0 0-6,1 0 0 6,-5 0-8-6,-4 0 0 5,8 4 0-5,-3-4 0 7,-1-4 0-8,-4 4-11 6,1 4 11-6,-1-4-8 11,-3-4 8-11,-1 4 9 4,0-3-1-3,1 3-8 7,-1-4 0-6,5 1 0 3,-5 3-10-5,8-4 10 8,1 1 0-8,-1 3 0 6,-8-4 0-6,5 4 0 7,7 0 0-5,-4 0 12 3,-7 4-4-2,3-4 0 3,0 3 0-6,-3 1 0 9,-1-4 0-8,1 3 0 5,-13 1-8-6,9-1 12 8,-1 1-12-8,1-1 12 6,-1 4-12-6,1-3 12 7,3-1-12-7,-3 1 12 8,-1-4-4-7,1 3 0 5,-1 0 0-5,9-3 0 6,3 4 0-7,-8-4 0 7,-3 0 0-7,-1 0 0 9,9 0-8-8,-5 0 0 5,-3 0 0-6,-5 0 8 10,5-4-8-10,-1 4 0 4,-3 0 0-4,-4 0 0 9,-1-3 0-9,5 3 0 6,0 0 0-5,-5 0 0 6,-3 3 0-7,4-3 8 7,-1 0-8-7,1 0 8 9,0 0-8-9,-5 0 0 7,5 0 9-7,0 0-9 7,-1 0 0-6,1 0 0 7,-12 0 0-7,8 4 0 5,3-8 0-6,-3 4-20 7,-12 0 4-5,0 0 1 16,8 0-15-18,-8 0-3 3,0 0-1-3,0 0-513 7,0 0-102-7</inkml:trace>
    </iact:actionData>
  </iact:action>
  <iact:action type="add" startTime="47586">
    <iact:property name="dataType"/>
    <iact:actionData xml:id="d7">
      <inkml:trace xmlns:inkml="http://www.w3.org/2003/InkML" xml:id="stk7" contextRef="#ctx0" brushRef="#br0">8834 10590 435 0,'0'0'19'1,"0"0"5"-1,0 0-24 0,0 0 0 4,0 0 0-4,0 0 0 8,0 0 0-8,0 0 0 7,0 0 0-7,0 0-128 15,0 0-24-14</inkml:trace>
    </iact:actionData>
  </iact:action>
  <iact:action type="add" startTime="47661">
    <iact:property name="dataType"/>
    <iact:actionData xml:id="d8">
      <inkml:trace xmlns:inkml="http://www.w3.org/2003/InkML" xml:id="stk8" contextRef="#ctx0" brushRef="#br0">8807 10551 403 0,'0'0'17'2,"0"0"5"-2,0 0-22 0,0 0 0 7,0 0 0-7,0 0 0 19,0 0-56-19,0 0-16 1,0 0-4-1,0 0 0 0,0 0 76 1,0 0 0 5,-4-3 9-6,4 3 1 8,0 0 46-8,0 0 8 5,0 0 3-5,-8-4 0 8,0 1 17-7,8 3 3 6,0 0 1-7,0 0 0 9,0 0-18-9,0 0-3 5,0 0-1-4,0 0 0 8,0 0-18-9,-8-4-4 6,8 4-1-6,0 0 0 10,0 0-22-10,0 0-4 5,-7 0-1-5,7 0 0 8,0 0-16-7,0 0 0 5,0 0 8-6,0 0-8 8,0 0 0-8,0 0 0 8,0 0 0-8,0 0 0 7,0 0 0-7,0 0 0 8,0 0 0-7,0 0 0 4,0 0 0-4,0 0 0 8,0 0 9-7,0 0-9 2,0 0 0-3,0 0 0 5,0 0 0-6,0 0 0 8,0 0 12-8,0 0-3 7,0 0-1-7,0 0 0 9,0 0 20-9,0 0 3 6,0 0 1-6,0 0 0 26,-4 0-52-26,4 0-9 1,0 0-3 0,-4 7 0 0,4-7 16-1,0 0 2 0,0 0 1 0,0 0 0 11,0 0 5-11,-4 4 8 5,4-4-13-5,0 0 5 8,0 0-4-8,-8 3 0 8,8-3 0-8,0 0 0 6,0 0 29-5,0 0 6 7,0 0 1-8,0 0 0 7,0 0-24-6,0 0 0 6,0 0 0-7,0 0 0 7,0 0 0-7,0 0-15 9,0 0 3-9,-4-3 0 6,4 3-4-6,0 0 0 7,0 0 0-6,0 0 0 7,-8-4 16-8,8 4 0 5,0 0 0-4,0 0 0 8,0 0 13-9,0 0-1 6,-4 0 0-6,4 0 0 9,0 0 1-9,-8 0 0 5,1 0 0-3,7 0 0 7,-4 4-13-9,0-4 11 4,-4 3-11-2,4 1 10 8,4-4-2-10,0 0 0 4,-4 3 0-4,0 1 0 10,4-4-8-9,0 0 0 3,0 0-12-3,-4 0 12 6,-4 0 0-7,8 0 0 7,0 0 0-6,0 0 0 6,-7 3 0-7,7-3 0 9,0 0 0-8,0 0 0 4,0 0 0-4,0 0 0 7,0 0 0-7,0 0 12 5,0 0-12-6,0 0 0 5,-4 0 9-4,4 0-9 8,0 0 0-9,0 0 0 5,0 0 0-5,0 0 0 10,-8 0 0-10,8 0 0 6,0 0 0-5,0 0-8 6,-8 4 8-6,8-4-13 5,0 0 5-5,-4 3 8 8,0-3-26-9,4 0 2 6,0 0 1-6,0 0 0 9,0 0 15-9,-8 7 8 5,4-3-10-5,4-4 10 9,-7 7 0-8,7-7 0 5,-4 7 0-6,4-7 10 7,-8 3 10-7,8-3 3 8,-4 4 0-8,-4-1 0 9,4 1-6-9,4-4-1 7,-8 3 0-6,4 1 0 4,-3-1-16-4,-1 1 0 8,8-4 0-9,0 0 0 5,-8 3 0-5,0 1 0 8,0-1 0-7,8-3 0 6,0 0 0-7,-8 4 0 6,1-4 0-6,3 3 0 9,-4 1 0-9,0-1 0 6,8-3 0-5,-8 3 0 8,8-3 0-8,0 0 0 3,-8 4-10-3,8-4 10 7,0 0 0-7,0 0 0 4,0 0 0-4,0 0 0 9,-8 3-8-9,1 1-1 2,7-4 0-2,0 0 0 7,-8 3 9-5,8-3 0 1,0 0 8-4,0 0-8 7,0 0 0-6,0 0 0 5,0 0 0-6,0 0 0 8,0 0 0-7,0 0 0 5,0 0 0-3,0 0-12 2,0 0 12-4,0 0 0 7,-4 7 0-7,4-7-8 4,0 0 8-4,0 0 0 6,0 7 0-7,0-7 0 8,0 0 0-8,0 0 0 5,0 0 0-5,4 7 0 10,-4-7 0-10,4 7 0 7,-4-7 0-7,0 0 0 8,8 4 16-8,-8-4-2 7,7 0 0-7,1 0 0 8,-4 0 3-6,-4 0 1 3,0 0 0-5,12 0 0 10,-4 3-18-10,0-3-19 4,-8 0 4-3,0 0 1 6,0 0 24-6,0 0 5 6,11 0 1-7,-11 0 0 7,0 0-26-7,0 0-5 8,0 0-1-7,0 0 0 5,0 0 26-6,8 0 5 8,-8 0 1-5,0 0 0 2,0 0-16-5,0 0 0 8,0 0 0-6,0 0 0 3,0 0 0-5,0 0 0 7,0 0 0-6,0 0 0 20,0 0-20-21,0 0-6 1,0 0-2-1,0 0 0 13,0 0 0-11,0 0-1 0,0 0 0-2,0 0 0 0,0 0 5 0,0 0 2 4,8-3 0-4,-8 3 0 22,0 0-38-20,0 0-7 1,0 0-1 3,0 0-331-5</inkml:trace>
    </iact:actionData>
  </iact:action>
  <iact:action type="add" startTime="49943">
    <iact:property name="dataType"/>
    <iact:actionData xml:id="d9">
      <inkml:trace xmlns:inkml="http://www.w3.org/2003/InkML" xml:id="stk9" contextRef="#ctx0" brushRef="#br0">8415 10701 1029 0,'0'0'45'2,"0"0"11"-2,0 0-45 0,0 0-11 2,0 0 0-2,0 0 0 8,0 0 19-8,0 0 1 7,0 0 1-7,0 0 0 27,0 0-42-26,0 0-9-1,0 0-2 0,0 0 0 0,8-3 32 0,0-1 0 2,-8 4-8-2,11-3 8 10,1 3 32-10,0-4 10 7,-12 4 2-7,0 0 0 10,16-3 12-10,-5 3 2 5,1-4 1-5,0 1 0 7,0-1-26-7,-1 4-5 8,5 0 0-8,-4-3-1 7,3 3 1-7,1 0 1 7,0 0 0-7,0 0 0 8,3-4-21-8,-3 4-8 10,3 0 0-10,1 0 0 7,-4-3 0-7,3-1 0 9,-3 1 0-8,4 3-10 3,3-4 22-4,-3 1 4 6,-1 0 0-3,5-1 1 3,3 1-1-6,1-4-1 7,-1 7 0-7,0-7 0 8,1 3-3-7,-1 1 0 5,1-1 0-6,-1 4 0 9,-3-7-12-8,3 7 9 4,1-3-9-4,-1 3 8 8,-3 0-8-9,-1 0 0 5,1-4 0-4,-1 4 8 10,1 0-8-11,-5 0 0 2,1 4 0-1,-1-4 0 8,1-4 0-8,0 4 0 2,-1 0 0-2,1 0 0 8,-1 0 0-9,1-3 0 6,0 3 0-5,-1 0 0 7,1-4 0-8,-1 4 0 8,5-3 0-8,-4 3 8 7,-1 0-8-7,-3-4 12 9,3 4-12-9,1-3 12 5,-4 3-4-4,3-4 0 7,1 4 0-8,-4-3 0 7,3-1 2-7,1 1 0 7,-5 3 0-7,5-4 0 7,-4 1-10-7,-1 3 12 7,1 0-12-6,-4 0 12 7,3-4-12-7,1 4 0 5,-4 0 0-6,0 0 8 8,3 0-8-8,1 0 0 7,-4 0 0-7,3 0 0 10,1 4 0-10,-4-4 0 5,4 0 0-5,-5 0 0 8,5 0 0-6,-4 0 0 2,7 3 0-4,-3-3 0 10,0 0 0-10,-1 0 0 6,5-3 0-5,0 3 0 6,-1 0 0-7,1 0 0 7,-1 0 0-7,1 0 0 8,0-4 0-8,3 4 8 8,1 0-8-8,-5-3 8 7,5 3-8-7,-1 0 12 8,-3-4-12-8,-1 4 12 7,1 0-12-7,-4-3 0 7,3 3 0-7,-3-4 8 6,0 4-8-4,3 0 0 5,-3-3 0-7,0-1 8 7,-1 1-8-6,1 0 0 6,4-1 0-7,-5 4 8 7,1-3-8-5,0-1 0 4,3 1 0-6,-3-1 0 8,0 1 0-5,3-1 0 0,-3 1 0-2,3 3 8 7,1-4-8-7,-4 4 8 5,-1-3-8-6,1 3 8 6,-4 0-8-4,0-4 0 4,-1 4 0-5,5-3 8 7,0 3-8-8,-5-4 0 8,1 4 0-8,0 0 8 6,0 0-8-6,-1-3 0 9,1 3 0-7,0 0 0 2,0 0 0-3,-4 0 0 5,3-4 0-5,-3 4 0 6,4 0 0-7,0 0 0 7,-5 0 0-7,1 0 0 9,4 0 0-8,0 0 0 5,-4 0 0-6,0 0 0 8,-8 0 0-8,11 0 0 6,-11 0 0-6,12 0 0 9,-12 0 0-9,8 0 0 7,-8 0 0-7,8 4 8 9,-8-4-8-8,11 0 0 4,-11 0 0-5,0 0 0 9,8 3 0-8,-8-3 0 4,0 0 0-5,0 0 0 7,0 0 0-6,8 0 0 7,-8 0 0-8,0 0 0 6,0 0-12-5,0 0 1 7,0 0 1-8,0 0 0 6,0 0-3-5,0 0-1 8,0 0 0-9,0 0 0 5,0 0-3-4,0 0-1 6,0 0 0-6,0 0 0 18,0 0-23-17,0 0-5-1,0 0-1-1,0 0 0 13,0 0-141-9,0 0-28-2</inkml:trace>
    </iact:actionData>
  </iact:action>
  <iact:action type="add" startTime="53845">
    <iact:property name="dataType"/>
    <iact:actionData xml:id="d10">
      <inkml:trace xmlns:inkml="http://www.w3.org/2003/InkML" xml:id="stk10" contextRef="#ctx0" brushRef="#br0">12268 10680 172 0,'0'0'16'1,"0"0"-16"4,0 0 0-5,0 0 0 8,0 0 192-8,0 0 35 7,0 0 7-7,0 0 2 9,0 0-186-9,0 0-37 6,0 0-13-6,0 0 9 8,0 0-9-8,0 0 0 10,0 0 0-10,7 0 0 6,-7 0 28-6,0 0 4 7,0 0 1-6,8-3 0 6,-8 3 27-7,0 0 4 7,0 0 2-5,0 0 0 4,8-4-6-5,-8 4-2 5,0 0 0-6,0 0 0 8,0 0-30-8,8 0-5 8,-8 0-2-8,8 0 0 9,-8 0 4-9,8 0 1 5,0 0 0-4,-8 0 0 9,7 0-13-10,1 0-2 4,0 4-1-4,0-4 0 8,-8 0 0-8,8 0 0 7,3-4 0-7,-3 4 0 8,4 0 3-8,-4 0 1 7,4 0 0-7,-4 0 0 8,3 0-3-5,1-3-1 2,0 3 0-5,0 0 0 9,-1 3-10-9,1-3 12 7,4 0-12-5,-5 0 12 1,5 0 4-2,0 4 2 7,3-4 0-8,1 0 0 6,0-4-29-5,-1 4-5 7,1 0-2-8,3 0 0 7,-3-3 18-6,3-1-10 5,1 4 10-6,-4-3-8 7,7-1 0-6,-7 1 0 6,3-4 0-7,-3 4 0 9,3-1 8-9,1 1-8 5,-5-1 8-4,1 1-8 10,3-1 8-11,-3 1 0 4,0-1 0-4,3 1 0 10,-3-1 0-10,-1 4 0 5,1-3 0-5,3-1-8 8,-3 1 8-8,0-1-12 6,7 4 12-6,-3-3-12 9,-1-1 12-9,1 1-12 6,-9 3 12-4,5 0-12 5,0-4 4-7,3 1 0 10,-3 3 0-10,3-4 0 4,-3 4 0-3,3-3 0 7,-3-1 0-8,-1 1 0 8,1-1 8-8,0 4-8 5,-5-3 8-5,5 3-8 10,-4-4 8-10,-1 1 9 6,1 3-1-6,4-4-8 8,-5 1 0-7,1-1-14 5,0 4 1-6,-1-3 0 9,-3 3 13-9,4 0 0 6,-1-4 0-6,-3 4 0 9,4 0 0-7,-4 0-12 2,7 0 12-3,-3-3-12 8,0 3 12-9,-1 0-9 5,5 0 9-5,-5 0-8 8,5 0 8-8,-8 0 0 6,3 0 0-5,1 0 0 7,4 0 0-7,-5 0-10 5,1 0 10-6,0 3-10 9,-1-3 10-9,1 0 0 8,4 0-9-8,-5 0 9 6,-3 4 0-6,4-4 0 8,0 3-9-7,-1-3 9 5,-3 4 0-5,0-4 0 5,3 0 0-6,-3 0 9 9,0 3-9-9,0-3 0 5,-1 0 0-4,5 0 0 6,-4 0 0-6,4 0 0 6,-5 0 0-6,1 0 0 8,0 0 0-9,0 4 8 5,3-4-8-5,-3 0 8 10,4 0-8-10,-5 0 0 5,5 0 0-5,-4 3 8 9,4-3-8-8,-1 4 0 4,-3-4 0-5,8 0 8 7,-5 0-8-5,1 0 12 3,0 0-12-4,-1 0 12 8,-3 3-12-9,4-3 12 7,-4 4-12-7,3-4 12 8,1 0-12-8,0 3 0 8,-1-3 0-7,-3 0 8 4,4 0-8-5,-1 0 0 8,-3 0 0-8,4 0 8 8,-4 0-8-8,-1 0 0 6,5 0 0-5,-4 0-11 5,-1-3 11-4,1 3 11 4,0 0-3-6,0 0 0 8,0 0-17-8,-1 0-4 7,1-4-1-6,-4 4 0 8,0 0 14-9,3 0 0 5,-3-3 0-5,0 3-9 9,4 0 9-8,-4 0-8 4,0 0 8-5,-1 0-8 9,5 0 8-9,-4 0 0 7,0 0 0-7,4 0-8 8,-5 0 8-8,1-4 0 7,0 4 0-6,-8 0-8 5,8-3 8-6,-8 3 0 7,0 0 0-6,8 0-8 6,-8 0-2-7,8 0 0 8,-8 0 0-7,0 0 0 20,0 0-19-20,0 0-4-1,4-4-1 0,-4 4 0 11,0 0-24-10,0 0-5 1,0 0-1-1,0 0 0 12,0 0-24-13,0 0-6 3</inkml:trace>
    </iact:actionData>
  </iact:action>
  <iact:action type="add" startTime="62166">
    <iact:property name="dataType"/>
    <iact:actionData xml:id="d11">
      <inkml:trace xmlns:inkml="http://www.w3.org/2003/InkML" xml:id="stk11" contextRef="#ctx0" brushRef="#br0">9771 4736 676 0,'-8'-18'30'2,"8"11"6"-2,0-3-28 0,0 0-8 1,0-4 0-1,0 3 0 8,0-3 20-8,4 0 2 8,-4-3 1-8,4-1 0 6,-4 4 6-5,4 1 2 6,-4-5 0-7,4 4 0 9,-4-3-23-9,-4 3-8 6,4 0 0-6,-4 3 9 8,4 1 1-8,0 0 0 7,-4-4 0-7,4 7 0 9,-8 3 22-9,4-3 5 6,4 7 1-5,0 0 0 8,0 0-3-9,0 0-1 6,-7 4 0-6,3 3 0 7,0 0-12-6,-4 3-2 6,8 4-1-7,-4 3 0 7,0 4 6-7,0 4 2 8,4-1 0-8,-4 4 0 7,8-4-14-7,-4 4-2 8,-4 0-1-8,4 0 0 7,0 0-10-6,0 0 0 8,0 3 0-9,0-3 8 5,0 3-8-4,0 1 0 6,4-4 0-7,-4-1 8 7,0 1-8-7,0 0 0 8,0 4 0-8,0-8 0 8,0 4 0-8,4-4-12 6,0-3 2-5,0 0 1 21,0-4-22-22,4 1-4 3,-4-1-1-2,3-3 0 8,5-3-40-7,-8-1-9 1,-4-10-2-3,16 7 0 0</inkml:trace>
    </iact:actionData>
  </iact:action>
  <iact:action type="add" startTime="62540">
    <iact:property name="dataType"/>
    <iact:actionData xml:id="d12">
      <inkml:trace xmlns:inkml="http://www.w3.org/2003/InkML" xml:id="stk12" contextRef="#ctx0" brushRef="#br0">9477 5091 1152 0,'0'0'102'1,"0"0"-82"1,0 0-20-2,0 0 0 11,0 0 45-11,0 0 5 5,-4 7 1-5,4-7 0 8,-4 7-51-8,4 4 0 7,0-1 0-7,0 1 0 8,4-1-8-8,0 0 8 7,0 1-13-7,0-1 5 8,4 4-10-8,-4-3-2 7,0 3 0-7,0 0 0 8,-1 0 20-8,1 3-12 9,0 4 12-9,0-4-10 7,0-3 10-6,0 4 0 6,4-1 0-7,0-3 0 7,-4 0 9-7,3-4 4 7,-3 1 1-7,4-4 0 7,0 0 12-7,4 0 2 8,-4-4 1-8,3 1 0 7,-3-4-9-7,4-4-1 7,-4 1-1-7,4-4 0 9,-1 0-1-9,5-4 0 7,0-3 0-7,-1 1 0 11,9-5-17-11,-4-3 0 4,7-3 8-3,-4-1-8 7,5-2 0-8,3-5 0 7,-3 1 0-6,-1-4 0 18,4 0-36-19,-3 4-5 1,-1-1-1-1</inkml:trace>
    </iact:actionData>
  </iact:action>
  <iact:action type="add" startTime="63472">
    <iact:property name="dataType"/>
    <iact:actionData xml:id="d13">
      <inkml:trace xmlns:inkml="http://www.w3.org/2003/InkML" xml:id="stk13" contextRef="#ctx0" brushRef="#br0">14055 4419 1155 0,'0'0'25'1,"0"0"6"-1,0-7 1 0,0 7 0 1,4-7-32 6,0 3 0-6,-4-3 0-1,0 7 0 4,0 0 13-3,0 0-4 4,0 0-1-5,0 0 0 7,0 0-8-7,0 0 0 7,0 0 0-7,8 0 0 8,3 4 0-8,-11-4 0 7,0 0 8-6,4 10-8 7,0 1 0-8,0 3 0 7,0-4 0-7,-4 4 0 7,0 0 25-7,0 3 3 6,0 4 1-6,0 0 0 10,-4 4 10-10,0 3 1 7,4-1 1-7,-4 5 0 8,0 3-18-8,0-1-4 5,-3 1-1-4,3 0 0 7,0 3-2-7,0 1 0 5,0-1 0-5,0 0 0 22,0 1-38-22,0-4-8-1,0-4-2 1,4-3 0-1,-4 0 10 3,0-4 2-3,0-3 0 0,1 0 0 20,6-4-20-17,-3-3-3-2,0 0-1-1,0-3-338 8,4-1-68-7</inkml:trace>
    </iact:actionData>
  </iact:action>
  <iact:action type="add" startTime="63861">
    <iact:property name="dataType"/>
    <iact:actionData xml:id="d14">
      <inkml:trace xmlns:inkml="http://www.w3.org/2003/InkML" xml:id="stk14" contextRef="#ctx0" brushRef="#br0">13796 5029 864 0,'0'0'76'0,"0"0"-60"5,0 0-16-3,0 0 0 4,0 0 40-6,0 0 4 6,0 0 2-6,0 0 0 10,0 0-46-10,0 0-12 5,0 0 0-5,0 0-1 10,0 0 13-10,4 7-12 5,-4-7 12-5,8 6-12 9,-4 1 12-9,0 4 0 6,0-4 0-5,0 7 0 6,0-4 36-7,3 1 11 7,1-1 1-6,0 1 1 6,0-1-5-7,-4 1-2 8,0-1 0-8,0-3 0 7,3 3-20-7,5-3-4 9,-4 0-1-7,4-3 0 3,4-4-1-4,-1 0 0 6,-3-4 0-7,4 4 0 7,-1-3 0-7,5-1 0 7,-4-3 0-7,3-3 0 9,1-1 12-8,-1 1 1 4,1-4 1-5,3 0 0 8,-3 4-11-8,4-4-3 7,-1-7 0-6,1 0 0 7,3 4-16-8,-3-1 0 5,3 1 0-4,-3 3 0 20,-1 3-36-20,1-6-10 0,3 3-2-1,-3 3-628 2</inkml:trace>
    </iact:actionData>
  </iact:action>
  <iact:action type="add" startTime="71444">
    <iact:property name="dataType"/>
    <iact:actionData xml:id="d15">
      <inkml:trace xmlns:inkml="http://www.w3.org/2003/InkML" xml:id="stk15" contextRef="#ctx0" brushRef="#br1">11221 11635 403 0,'0'0'36'5,"0"0"-36"-5,0 0 0 0,0 0 0 8,0 0 118-8,0 0 17 5,0 0 3-5,0 0 1 8,4-7-111-7,-4 7-28 5,0-7 0-6,4 0 0 9,0 4 0-9,-4 3 0 6,4-7-14-6,-4 7 5 11,4-11 17-11,-4 11 3 5,4-7 1-5,-4 7 0 8,0 0 32-8,0 0 6 7,4-3 2-7,-4 3 0 7,0 0 9-7,0 0 3 8,0 0 0-8,0 0 0 8,0 0-28-8,4-7-4 7,-1 3-2-5,-3 4 0 3,0 0 3-5,0 0 1 7,0 0 0-6,8-3 0 6,-4-4-11-6,-4 7-3 6,0 0 0-7,0 0 0 8,8-4 20-7,0-3 3 4,0 1 1-5,-8 6 0 9,0 0-27-8,8-4-5 5,-1-3 0-5,1 4-1 6,0-1 4-7,0 1 1 6,0 3 0-6,0-4 0 9,-8 4-2-8,7-3 0 4,1-1 0-5,0 4 0 11,4 0-2-9,-4 0-1 0,0-3 0-2,7 3 0 11,1-4-11-11,-4 4 8 4,-1 0-8-3,1-3 8 7,0 3-8-8,4-4 0 7,-5 4 0-7,9-3 8 8,-4-1-8-7,3 4 12 6,-3-7-12-6,4 4 12 5,-1 3-12-6,-3-4 0 9,3 1 0-9,-3 3 0 6,4-4 0-6,-5 1 0 7,1-1 0-7,4 4-11 8,-5-3 11-8,5-1 8 7,-4 4-8-7,-1 0 11 8,5-3-11-8,-1 3 0 8,1-4 0-8,4 4 0 8,-5-3 0-8,5-1 0 6,-1 1 0-6,1 3 0 9,3-7 0-8,-3 4 0 4,-1-1 8-4,-3 1-8 10,7-4 0-9,1 0 8-2,-5 3-8 0,1 1 8 10,-1-4-8-9,1 3 0 5,-1 1 0-5,1-4-11 6,-5 3 11-4,5-3-12 1,-8 4 12-4,3-1-12 8,1 4 12-6,-1-3 0 3,-3-1 0-5,0 4-8 8,-1-3 8-8,1-1 0 9,0 1 0-9,-1 3-8 6,1-4 8-6,4 1 0 6,-1-1 8-5,-3 1-8 6,0 3 0-7,3-4 0 7,1 4 0-7,-5 0 0 7,1-3 0-6,4 3 8 7,-1 0-8-8,1 0 0 7,0 0 0-7,-1 0 0 7,1 0 0-7,-1 0 0 8,1 0 0-7,3 0-15 5,-7 0 3-5,4 0 0 9,-1 3 12-10,-3-3 16 3,0 0-3-2,-1 0-1 8,1 0-22-9,0 0-5 5,-1 4-1-4,1-1 0 7,0-3 26-8,-1 4 5 7,1-1 1-7,0 1 0 8,-1-4-16-8,1 0-16 8,0 7 3-8,-1-4 1 6,1-3 12-4,4 0-9 7,-1 0 9-9,-3 4-8 5,4-1 19-4,-1-3 4 5,-3 0 1-6,3 0 0 8,1 0-16-8,-8 4 0 5,4-4 0-4,-1 0 0 7,1 0 0-6,0 0 0 4,3 0 0-6,-3-4 0 8,-1 4-12-7,1 0 2 5,0 0 0-6,0 0 0 10,-1 0 18-10,1 0 3 4,0 0 1-3,-1 0 0 12,1 0-21-12,-4 0-4 0,3 0-1 0,1 4 0 6,-4-4 14-4,0 0 0 0,-1 0 0-2,5 3 0 8,-4-3 13-9,3 0-1 6,-3 0 0-5,4 0 0 6,-4 4-12-7,3-4 0 9,1 0 0-8,-4 0 0 3,-1 3 0-2,5-3 0 7,0 0 0-9,3 0 0 6,-7 0 0-6,8 0 0 6,-5 0 0-6,-3 0 0 8,4 0 0-8,-4 4 0 6,3-4 0-5,-3 0 0 7,4-4 0-8,-1 4 0 6,1 0 0-5,0 0 0 7,-1 0 0-8,1 0 0 7,-4 0 0-6,4 4 0 8,-1-4 0-9,1 0 0 5,-4 0 0-5,3 0-10 12,1 0 18-12,-4 0 3 3,3 0 1-2,1 0 0 6,-4 3-12-6,4-3-11 5,-5-3 3-6,1 3 0 8,4 0 8-6,-4 0 0 4,7-4 0-6,-3 4 0 7,0 0 0-6,-1 0 0 5,5-3 0-4,-1 3 8 5,-3-4-8-7,4 4 8 9,-5 0-8-8,5 0 8 3,0 0-8-4,-5 0 0 8,1 0 0-8,0 0 0 8,3 0 0-8,5 0 0 8,-5 0 0-8,1 0-8 6,-1 0 8-5,-3 0 0 5,4 0 8-6,-1 0-8 9,1 0 0-9,0 0 0 6,3-3 0-6,-7-1-12 10,7 4 12-10,-3 0 0 4,-1-3 0-3,1 3 0 10,4 0 0-11,-5-4 0 5,1 4 0-5,-1-3 0 8,5 3 0-8,-1 0 0 6,-3-4 0-6,3 4 0 8,5-3 0-6,-5 3 8 3,5-4-8-5,-5 4 8 10,-3-3-8-10,3 3 0 7,1 0 0-7,-4 0 0 5,-1 0 0-4,5-4-8 8,-5 4 8-7,1-3-8 3,0 3 8-4,-1 0 0 5,5 0 0-4,-5 0 0 3,1 3-8-5,-5-3 8 8,5 0-8-8,0 0 8 7,-1 4 0-6,1-4-8 6,-1 0 8-7,1 0 0 7,4 0 0-7,-1 0 0 7,5 0 0-6,-5 0 0 8,4 3 0-9,1-3 0 6,-1-3 0-6,1 3 0 9,-1 3 0-7,5 1 0 1,-5-8 0-2,0 4 8 8,1 0-8-9,-1 0 0 6,1 0 0-6,-1 0 0 7,-3 4-16-5,3-4 1 3,-3 3 1-4,3-3 0 7,1 4 4-8,-1-4 1 7,4 3 0-6,1 1 0 6,-5-4-3-7,8 3 0 8,1-3 0-6,-1 4 0 3,-4-1 0-5,5-3 0 8,-1 0 0-8,0 0 0 7,0 0-1-7,-3 0-1 6,3 0 0-6,-4 4 0 9,-3-1 14-9,3-3 0 7,1 4 0-7,-5-4-9 9,0 3 9-9,5 1 0 5,-5-4 0-5,1 3 0 10,3 1 0-10,0-1 0 5,-7 1 0-4,3-1-8 10,5 1 8-11,-5-1 0 4,0 1 0-4,-3-1 0 9,7 1 0-9,-3-4-8 5,-5 0 8-4,5 0-8 6,-5 3 8-7,5-3 8 7,-5 4-8-7,1-4 11 9,-5 0-11-9,5 0 0 6,3 0 0-3,-3 0 0 3,-1 0 0-6,1 0 0 8,-1 0 0-6,5 0 0 3,-5 0 0-4,1-4 12 6,-1 4-12-7,1 4 12 6,-1-4-12-5,1 0 0 5,-1 0 0-6,1 0 0 9,-1 0 0-9,-3 0 0 5,4 0 0-3,-1 0 8 5,-3 0-8-6,-1 3 0 6,1 0 0-7,-1-3-11 9,1 0 11-8,0 4 0 4,-1-4 0-5,1 3 0 10,-1-3 0-10,1 0 0 5,4 0 8-5,-5 4-8 10,1-8 0-10,-1 4 0 6,9 4 0-5,-9-4 0 8,-3 0 0-9,4 0 0 4,7 3 0-3,0-3 0 7,-3 4 0-8,0-4 0 7,3 0 0-7,0 3 0 7,5-3 0-7,-5 4 0 10,-7-1 0-10,3-3-8 5,5 4 8-4,-9-1 0 6,1 1 0-7,-4-4-8 8,3 7-5-8,-3-7-1 6,0 0 0-6,-1 0 0 8,-3 3-5-8,0-3-1 6,3 0 0-6,-7 4 0 9,-8-4-2-9,12 0-1 7,4-4 0-7,-8 4 0 21,-1 0-33-21,1 0-6 1,-4 0-2 2,8 0 0-2</inkml:trace>
    </iact:actionData>
  </iact:action>
  <iact:action type="add" startTime="77003">
    <iact:property name="dataType"/>
    <iact:actionData xml:id="d16">
      <inkml:trace xmlns:inkml="http://www.w3.org/2003/InkML" xml:id="stk16" contextRef="#ctx0" brushRef="#br1">15078 13471 57 0,'0'0'0'1,"0"0"0"-1,-8 0 0 0,0 0 0 6,0-3 119-6,4-1 18 7,-3 1 4-7,3-1 1 11,-4 1-114-11,4 0-28 5,4 3 0-5,-8-4 0 7,0 1 10-7,0-1-10 7,4 1 10-7,4 3-10 8,0 0 38-8,-7 0 2 8,7 0 0-8,0 0 0 8,-4-4 19-8,4 4 4 7,0 0 1-7,-12 0 0 10,8 0-4-10,4 0 0 7,0 0 0-7,0 0 0 6,0 0 4-6,0 0 0 7,0 0 0-7,0 0 0 8,0 0-18-7,0 0-3 5,0 0-1-6,0 0 0 8,0 0-22-8,0 0-5 6,0 0-1-5,0 0 0 6,0 0-2-7,4 0-1 7,4-3 0-7,0-1 0 9,-1 4-11-9,1-3 12 6,4 3-12-5,0 0 12 8,0 3-12-9,-1 1 8 5,1-1-8-5,4-3 8 9,-1 4-8-9,1-4 0 7,0 3 0-7,-1-3-11 9,-3 0 11-9,4 0 8 6,3 0-8-5,-3 0 11 6,4-3-11-7,-5 3-17 8,5-4 4-7,-4 4 1 4,-1 0 12-4,1-3 0 7,-4-1-10-7,3 1 10 4,-3-1-11-4,0 1 3 7,0 3 0-8,-4-4 0 7,3-3 8-7,-3 4-12 6,-8 3 12-3,0 0-12 19,0 0-11-22,0 0-2 0,0 0-1 1,4-4 0 9,-4 4-5-10,0 0-1 4,0 0 0-1,0 0 0-3,0 0 16 0,-4-3 4 1,4 3 0 0,-8-7 0 11,-3 3 12-12,7 1 0 4,-8-1 0-3,4 1 0 6,0-4 0-6,-4 3 0 4,-3-3 0-4,3 7 0 7,0-3 0-7,1 3 0 5,-5-4 0-6,4 4 0 7,-4-3 0-5,1 3 10 5,-1-4-2-7,0 4 0 7,1-3-8-7,-1 3 0 9,0 0 0-9,1-3 0 5,-1 3 0-4,4 0 0 5,0 3 0-4,1-3 0 5,-5 0 0-7,8 0 0 7,0 0 0-6,8 0 0 6,-11 3 15-6,11-3 4 5,0 0 1-5,0 0 0 7,0 0-6-7,0 0-1 4,0 0 0-5,0 0 0 8,0 0-2-7,0 0-1 5,7 7 0-6,5-3 0 9,0-1 2-7,0 1 1 2,3-1 0-3,5 1 0 8,4-4-3-9,-1 0-1 5,1 0 0-5,3 3 0 8,-3-3-9-7,-1 0 0 5,1-3 0-6,3 3 8 8,-4 0-8-8,1 0-14 8,3 0 3-7,-3 0 1 19,3-4-27-19,1 4-6 7,3-3-1-7,1 3-393 0,-1-4-79 0</inkml:trace>
    </iact:actionData>
  </iact:action>
  <iact:action type="add" startTime="80156">
    <iact:property name="dataType"/>
    <iact:actionData xml:id="d17">
      <inkml:trace xmlns:inkml="http://www.w3.org/2003/InkML" xml:id="stk17" contextRef="#ctx0" brushRef="#br1">8783 13667 172 0,'0'0'16'1,"0"0"-16"-1,-7 3 0 1,-1 1 0 4,0-4 155-5,4 0 28 6,-4 0 5-6,0 0 2 9,0-4-97-9,4 4-19 8,-3-3-4-7,3 3-1 6,-4-4-39-6,4 1-8 5,4 3-2-6,-4-4 0 9,0-3 3-9,4 7 0 5,0 0 0-5,0 0 0 9,-4-7 16-9,4 7 3 6,-8-3 1-6,8 3 0 8,0 0-3-7,0 0 0 6,0 0 0-7,0 0 0 7,0 0-24-7,0 0-4 9,8-7-2-8,-8 7 0 6,12-4-2-7,0-3 0 9,-4 7 0-9,-1-3 0 6,5 3 8-6,0-4 0 5,-4 4 1-4,4 0 0 8,-1-3-2-8,1-1-1 6,0 1 0-7,0-1 0 8,3 4 3-8,1-3 1 8,-4-4 0-6,3 3 0 1,5 4-2-2,-4-3 0 4,-1-1 0-5,5 4 0 10,-1-3-16-10,5-1 10 5,-4 4-10-4,3 0 8 8,1 0-8-7,-5 0 0 0,9 0 9-1,3 0-9 8,-4-3 0-9,-3 3 0 6,3 0 0-3,5-4 0 2,-5 4 0-3,1-3 0 4,-1 3 0-6,1 0 0 8,-1-3 0-8,0-1 0 8,1 1 0-8,3 3 8 7,1-4-8-7,-5 1 0 9,4-1 0-9,1 1 8 4,-5-1-8-2,4 1 8 4,1-1-8-4,-1 4 8 6,1 0-8-8,-1 0 0 6,0-3 0-4,1 3 0 3,-5 0 0-4,4 0 0 6,1 0 0-7,-5 0 8 8,1 0-8-8,3 0 0 7,0 0 0-7,1 0 0 8,3 0 0-7,0 0 0 4,0 0 0-4,1 0 0 10,3 0 0-11,0 0 0 3,-4 3 0-2,5-3 0 7,-5-3 0-7,0 3 0 5,-3 0 0-5,-1-4 0 5,0 1 0-4,1-1 0 4,-1 4 0-6,0-3 0 8,5-4 0-7,-1 3 0 6,0 1 0-7,0-1 0 8,1-3 0-8,-5 4 0 8,4-1 0-7,1 1 0 5,-1-1 0-5,0 4-8 4,-4 0 8-3,5 0 0 4,-5 4 0-6,-3-4-8 6,3 0 8-5,-4 3 0 8,5 4-8-9,-5-3 8 5,1-1-8-5,-1 1 8 9,4-1 0-9,-3 1-8 7,-1-4 8-7,-3 7 0 8,-1-4-12-7,1 1 4 4,-5-1 0-4,1 1 0 9,0-4 8-10,-5 0-8 4,1 3 8-4,0-3-8 9,-5-3 8-5,5 3 0-1,-4 0 0-3,-4 0 0 20,3 0-24-17,-3 0-5-1,-8 0-2-2,8 0 0 11,-8 0-25-10,0 0-6 0,0 0-1-1,0 0 0 12,8-4-20-10,-8 4-4 0,0 0-1-2,0 0-488 0</inkml:trace>
    </iact:actionData>
  </iact:action>
  <iact:action type="add" startTime="84806">
    <iact:property name="dataType"/>
    <iact:actionData xml:id="d18">
      <inkml:trace xmlns:inkml="http://www.w3.org/2003/InkML" xml:id="stk18" contextRef="#ctx0" brushRef="#br1">10167 13520 1699 0,'0'0'37'1,"0"0"8"-1,0 0 2 1,0 0 1-1,0 0-39 1,0 0-9 0,0 0 0-1,0 0 0 8,0 0-16-8,0 0-6 8,0 0-1-7,0 0 0 4,0 0 7-5,0 0 0 8,0 0 1-8,0 0 0 9,0 0 23-9,0-7 4 6,0 7 0-6,0-7 1 10,0 0 15-10,0 0 2 7,0 4 1-7,0 3 0 7,0-7-8-5,0 0-2 2,0 0 0-4,0-4 0 11,0 5-21-11,0 6 0 6,0-7 0-6,0 3 0 8,0 4 0-8,-4-7 0 4,4 0 0-4,-4 4 0 12,4 3 8-12,0 0 1 5,0 0 0-5,0 0 0 9,-4 0 5-9,4 0 1 6,0 0 0-6,-4 7 0 7,4-7-15-7,-4 10 0 9,0 4 8-9,0 7-8 6,1-4 0-6,3 8 0 9,-8 3 8-8,8-1-8 6,-4 1 9-7,0 4-1 4,0 3 0-2,0 3 0 5,0 0-8-6,4-3 0 5,-4 0 0-6,4-4 8 9,-4 1-8-9,0-1 0 6,0-3 0-6,4 0 0 9,0-4 0-9,-3-3 0 5,3 0 0-4,-4-4 0 8,4 1 0-7,-4-4 0 2,0 3 0-3,4-3 8 7,0-3-8-8,-4-1 0 5,4 4-12-3,-4-7 12 20,4-7-33-22,0 0 1 2,0 0 0-2,0 0 0 9,0 0-113-6,0 0-23-2,0 0-4-1,0 0 0 0</inkml:trace>
    </iact:actionData>
  </iact:action>
  <iact:action type="add" startTime="85272">
    <iact:property name="dataType"/>
    <iact:actionData xml:id="d19">
      <inkml:trace xmlns:inkml="http://www.w3.org/2003/InkML" xml:id="stk19" contextRef="#ctx0" brushRef="#br1">10057 13545 1209 0,'0'0'108'3,"0"0"-87"-2,-8 3-21-1,0 1 0 8,8-4 132-8,-7 0 23 4,-1 0 4-4,0 3 1 25,8-3-160-24,-8-3-29-1,0 3-7 2,0 0-2 11,-3 0-7-12,3 0-2 0,0 0 0 5,0 0 0-6,-4 3 25 0,1 4 5 0,-5-4 1 0,0 8 0 10,5 3 54-10,-5 0 11 5,-4 0 3-4,5 0 0 6,-5 7-1-5,0-4 0 1,5 0 0-2,-1 4 0 9,-4-3-41-10,5-1-10 4,-1 1 0-4,4-4 0 11,-3 6-14-11,-1-2-5 5,4-4-1-2,4 3 0 4,-3-6 20-5,3-4 0 5,0 0 0-2,0 0 0-5,4-4 12 0,4-3 7 9,0 0 1-8,0 0 0 5,0 0-20-5,0 0 0 2,0 0 0 1,0-7 0 3,4-3 10-7,4-4-2 4,0 7 0-1,4-7 0 6,-1-4-8-5,5 1-14-3,-4 0 3 0,3 3 1 6,5-4-6-5,0-3-2 4,3 0 0-4,-3 4 0 12,-1 0 18-9,1-1 0-4,3 4 0 0,-3-3 0-1,4 3 12 0,-5-4 7 8,1 8 1-7,-5-4 0 9,5 4-29-8,0 3-6-2,-5-4-1 1,5 4 0 7,-4 0 16-5,3 4-12 0,-3-1 12 0,0 1-12 3,-5-1 12-6,5 4-12 9,-4 4 12-6,-1 3-12-2,-3 0 20 0,4 3 5 9,0 4 1-6,0 0 0-3,-1 3 13-1,1 4 2 5,0 0 1-1,4 0 0 2,-1 0-21-4,-3 0-9 6,0 3 8-3,-1-3-8-3,-3-3 0-2,4 3 0 6,0-4 0-6,-4 0 0 7,3-3-11-5,-3 0-1 4,0-3 0-4,-4-1 0 15,4-3-20-12,-4 0-5 1,-4-7-1-5,8 7-477-1,-1 0-95 1</inkml:trace>
    </iact:actionData>
  </iact:action>
  <iact:action type="add" startTime="86366">
    <iact:property name="dataType"/>
    <iact:actionData xml:id="d20">
      <inkml:trace xmlns:inkml="http://www.w3.org/2003/InkML" xml:id="stk20" contextRef="#ctx0" brushRef="#br1">12158 13590 1648 0,'0'0'73'1,"0"0"15"-1,0 0-70 0,0 0-18 3,0 0 0-2,0 0 0 6,-8-4 18-6,8 4 0 5,0 0 0-5,0-7 0 9,0-3-18-10,0 10-19 5,0 0 4-5,4-7 1 8,0-3-2-7,4 6-1 5,-4-3 0-6,4 4 0 8,-1-1 25-8,-7 4 4 8,12 0 2-8,-4 0 0 8,4 0 21-8,-4 4 4 7,3-1 1-6,1 1 0 7,0-4-26-8,3 3-5 8,-7 1-1-7,4-1 0 3,4 1-8-3,-1-1 0 7,1-3 0-8,0 3 0 6,-1 1 0-6,1-1-16 5,4-3 4 0,-5 0 1 0,5 0 11-5,4 0 14 7,3 0-3-7,0 0-1 7,1 0-10-5,-1 0-17 5,5 0 4-7,3 0 1 8,-4-3 12-7,5 3 0 5,-1 0 0-5,-4-4 0 8,4 4 0-9,1 0 0 4,-9 0 9-4,5 0-9 10,-1 0 0-10,0 0 0 5,-3 0 0-4,3 0 0 8,0-3 0-9,5 3 0 5,-1 0 0-5,0 0 0 9,0 0 0-9,1 0-16 6,-5 3 1-5,4-3 1 6,-3 0 22-7,-1-3 5 9,4 3 1-9,-3 0 0 6,-1-3-14-5,0 3 0 8,-3-4 0-9,-1 1 0 6,1-1 0-6,-5 1 0 6,5 3 0-5,-1-4 0 7,-3 1 0-8,3-1 0 6,0 1 0-6,1 3 0 8,-1-4 0-7,1 4-10 5,-5-3 10-6,5 3-12 9,-5-4 21-9,5 4 4 7,-5 4 1-7,1-4 0 10,-1 0-14-10,1 3 0 4,-1-3 0-4,1 4 0 13,-5-4 0-13,1 3 0 1,0 1 0 0,-1-1 0 8,1-3 0-8,-1 0 0 4,-3 0 0-4,4 0 0 6,-1 4 0-5,5-4 0 4,-9 0 0-5,5 0 0 5,0 0 0-5,3 0 0 7,-3 0 0-8,-1 0 0 7,1 0 11-7,3 0-1 10,-3 0 0-10,0 0 0 4,-1-4-10-3,1 4 0 5,3 4 0-6,-3-4 8 9,3 0-8-9,-3 0 8 6,0 0-8-6,-1 0 8 9,1 3-8-9,-1-3 0 6,-3 4 0-2,4-1 0 1,-5-3 0-5,1 4 0 6,4-4 0-5,-5 3 0 8,5-3 8-9,0 0 0 5,-5 0 0-5,5 0 0 14,-1 0-8-14,-3 0 0 2,8 0 0-2,-5 0 8 8,1 0-8-7,3 0 0 4,1-3 0-4,-5-1 8 7,5 1-8-8,-4-1 0 8,3 1 0-7,-3-1 8 6,-1-3-8-7,-3 4 0 7,7-1 0-7,-3 1 0 7,0-4 0-7,-1 3 0 9,-3 1-9-9,4-1 9 6,-5 1 0-6,-3-4 0 8,0 3 0-8,-1 1 0 7,1-1 0-6,0 1 0 5,-4-1 0-6,4-3 0 8,-9 4 0-8,9-1 0 7,-12 4 0-7,0 0 9 8,8-3 15-8,0 3 2 7,0-4 1-6,-8 4 0 6,0 0-27-6,0 0 0 4,4-3 0-4,-4 3 0 9,8-3 0-9,-1-4 0 3,-7 7 0-4,0 0 0 7,0 0 0-6,0 0 0 6,0 0 0-7,0 0 0 7,0-4-12-6,0 4-7 6,0 0-1-6,0 0-1 5,-4-7 21-6,1 0 0 8,-5 7 0-7,4-3 0 6,-8 3 0-7,4-4 0 10,-4 4-9-10,1-3 9 6,-1 3 0-5,0-4 0 3,-4 4-8-1,5 0 8 4,-9 0 0-7,4 0 0 5,-7 4-8-5,-1-4 8 9,1 0 0-9,-1 0 0 7,-3 3 0-7,-1 1 0 9,-3-4 0-9,-4 3 0 5,0 1 0-3,3-4 0 7,-3 0 0-9,4 3 0 4,-1 1 0-4,1-1 0 9,0-3 18-6,3 0 7 3,-3 0 2-6,-5 4 0 6,1-4-27-2,0 0-14 0,0 3 2-4,-1 1 0 7,1-4 12-4,0 0 0 4,0 0 0-5,3 0 10 8,5 3-10-7,-5-3 0-3,1 3 0 0,0-3-11 4,3 0 19-2,-3 0 3 6,3 4 1-6,-3-1 0 3,4-3-28-3,-1 0-6 5,-3 4-1-5,0-1 0 10,-5-3 14-10,5 0 9-2,3 0-12 0,1 0 12 4,0 0-10-3,3 0 10 5,-3 0-8-5,3 0 8 6,1 4-15-6,-1-4 3 6,1 0 0-7,3 0 0 8,-4 0 0-7,1 0 0 4,3 3 0-5,-3 1 0 12,-1-1 4-12,5-3 8 2,-9 0-13-2,5 4 5 9,-9-4 8-8,1 3 0 5,0 1 0-6,-1-4 0 8,-3 3 0-8,-4-3 0 7,4 4-9-7,-1-4 9 8,-3-4 0-7,8 4 0 7,-1 0 0-8,5 4 0 6,0-4 0-6,-1 3 0 10,1-3 0-10,-1 4 0 18,1-4-28-18,-1 3-10 0,5 1-2 3,-5-4-1-3,5 3 24 1,-4 1 5 3,-5-1 0-4,1 1 1 9,3-1 11-9,-3 4-8 6,-8 0 8-6,4-3-8 9,-1 3 0-9,1-4 0 5,4 4 0-4,-5-4 0 21,1 4-29-21,4 0-6 0,3 0-1 4,1 0 0-5,-1-3 20 1,-3-1 3-1,4 1 1 0,-1-1 0 10,-3 1 20-10,3-1 0 5,1 1 0-5,0-4 0 8,-1 3 0-7,5 1 0 7,-9 3 10-7,1-4-10 5,0-3 8-6,3 0-8 8,-3 4 0-7,-1-4 0 5,5 0 10-6,3 0-10 9,1 0 8-7,-1 0-8 2,1 0 19-3,-1 3-2 6,5 1 0-7,-5-1 0 8,9-3-17-8,-9 4 0 5,8-1 0-2,1-3 0 2,-1 0 0-3,4 4 0 3,-3-1 0-4,7 1 0 8,-4-4 0-9,4 3-22 6,0 0 3-5,4 1 1 8,-3 3 5-9,7-7 1 5,0 0 0-5,0 0 0 10,0 0 12-9,0 0 0 4,11 3 0-5,5 1 0 7,-4-4 0-7,3 3 0 7,5-3 0-6,0 0 0 6,-1 0 0-7,1-3 10 8,7 3-2-7,5-4 0 6,-1 1-8-7,0 3-11 7,9-7 3-5,3 3 0 3,-4-2 8-4,4 2 11 9,4 1-3-10,4-1 0 3,0-3 5-3,-4 0 1 6,4 4 0-4,-4-1 0 6,8 1 32-8,0-4 6 6,3 3 2-5,9 1 0 7,-4-4-20-7,3 3-4 4,-3 4-1-4,-4-3 0 8,4-4 2-9,-5 7 0 5,9-4 0-4,0 1 0 8,-5-1-31-9,5-3-8 5,-4 4-1-4,-1-4 0 10,1 3 9-11,-4 1 12 3,0-4-2-3,-4 4-1 8,-1-4-9-6,5 3 0 4,0-3 0-5,4 4 0 6,-1-1 0-7,-3 1 0 8,0-1 0-8,0 4 0 8,0 0 0-7,-5 4 12 5,5-4-4-5,-4 3 0 5,-4-3-8-6,4 4 0 10,4-1 0-10,-4 1 0 6,-4-4 0-6,-4 3 0 7,4 1 0-7,-4-4 0 8,-4 0-11-8,0 0 11 6,-4 0-8-4,4 0 8 20,0 0-33-22,-4 0-2 1,-7 0 0 0,3-4 0 8,4 4-29-5,-7-3-5 0,-1 3-2-4,-4-4-613 1</inkml:trace>
    </iact:actionData>
  </iact:action>
  <iact:action type="add" startTime="88366">
    <iact:property name="dataType"/>
    <iact:actionData xml:id="d21">
      <inkml:trace xmlns:inkml="http://www.w3.org/2003/InkML" xml:id="stk21" contextRef="#ctx0" brushRef="#br1">14427 13761 864 0,'0'0'76'1,"0"0"-60"0,0 0-16-1,0 0 0 7,0 0 184-6,0 0 33 6,0 0 7-6,0 0 2 5,4 0-182-6,-4 0-44 8,0 0 0-8,8-4 0 8,-8 4 0-8,4-3 0 8,-4 3 8-7,0 0-8 5,0 0 28-6,0 0 1 8,0 0 1-8,0 0 0 7,0 0 6-7,0 0 2 6,0 0 0-6,0 10 0 9,0-10-4-9,-4 11-1 7,0-1 0-7,0 4 0 8,0 0-17-8,4 3-3 8,-4 4-1-8,0 0 0 8,0 0-12-8,4 3 0 8,-3-3 8-8,-1 7-8 9,0-7 0-8,4 4 0 4,-4-1 0-4,0-3 0 6,0 0 0-6,4-4 0 4,-4 4 0-5,4-4 0 8,0 1 0-6,0-1 0 2,0 1 0-4,0-4 0 9,0 0 0-9,0-4 0 7,0 4 0-7,0-4 0 8,0-3-8-7,0 0-5 6,0 4-1-7,0-11 0 19,0 3-14-18,0-3-2 2,0 0-1-3,0 0 0 10,0 0-30-9,0 0-7 0,0 0 0 0,0 0-1 13,0 0-47-14,0 0-10 4,0 0-2-4,0-7 0 0</inkml:trace>
    </iact:actionData>
  </iact:action>
  <iact:action type="add" startTime="88766">
    <iact:property name="dataType"/>
    <iact:actionData xml:id="d22">
      <inkml:trace xmlns:inkml="http://www.w3.org/2003/InkML" xml:id="stk22" contextRef="#ctx0" brushRef="#br1">14337 13670 1843 0,'-12'10'81'1,"12"-10"18"-1,-4 4-79 0,-3 3-20 7,-1-4 0-7,-4 1 0 7,8 6 18-7,-8-3 0 6,4 0 0-6,-3 0 0 10,3 0-27-9,0 4-6 3,-4-1-1-4,-3 4 0 12,3 0 16-12,0 3 0 4,0 1-10-4,1-1 10 10,-1 1 0-10,-4-1 0 4,4 4 0-3,1-4 0 7,3 1 12-8,-4-4-4 7,8 0 0-7,-4 0 0 8,0-4-8-8,4 1 8 7,1-8-8-7,3-3 8 7,0 0-18-7,0 0-4 10,0 0-1-10,0 0 0 6,11 4 3-5,1-8 0 5,4-3 0-5,-1 0 0 6,1-7 12-7,4 0 0 7,-1-3 0-7,1-4 0 24,3 0-32-23,1-3 0-1,3-1 0 0,1 1 0 1,-1-1 32-1,5 1 13 3,-1 3-1-3,0 0 0 11,1 0 13-11,-5 4 3 4,4 0 0-4,1 3 0 13,-1 3-13-13,-3 1-3 3,-1 3 0-2,0 3 0 8,-3 1 0-9,-1-1 0 5,-3 4 0-3,0 4 0 4,-5-1-12-6,5 1 9 7,-8 3-9-7,7 3 8 8,-7 4 16-8,4 3 4 10,-1 4 0-10,-3 4 0 7,0-1-28-7,0-3 0 9,-1 3 8-9,1-3-8 5,-4 0 0-5,4 0 0 7,-4-3 0-6,-1-1 0 19,1 0-44-20,0-3-12 0,-4 0-1 1,0-3-1 13,0-1-106-11,0-3-20 0,4 11-5-3,-8-18-1 0</inkml:trace>
    </iact:actionData>
  </iact:action>
  <iact:action type="add" startTime="95117">
    <iact:property name="dataType"/>
    <iact:actionData xml:id="d23">
      <inkml:trace xmlns:inkml="http://www.w3.org/2003/InkML" xml:id="stk23" contextRef="#ctx0" brushRef="#br1">11903 4283 990 0,'0'0'21'1,"-8"-11"5"-1,4 4 1 0,0 4 1 0,4 3-28 0,0 0 0 4,-3-7 0-4,3 7 0 10,-4-4 32-10,4 4 0 6,0 0 0-6,0 0 0 11,0 0-23-11,0 0-9 4,0 0 8-4,0 0-8 10,-4-3 22-10,4 3-1 6,0 0 0-6,0 0 0 8,0 0 15-8,0 0 2 7,-4 7 1-7,4 3 0 7,0 8-15-7,-4-1-4 9,4 4 0-9,0 4 0 6,0 6 18-6,-4 7 3 9,4 1 1-7,0-1 0 3,-4 4-16-5,0 0-3 7,4-1-1-7,-4 5 0 8,4-1-4-8,-4-3-1 6,4 3 0-4,0-3 0 5,0 3-17-6,4-3 10 6,0-4-10-7,0-3 8 8,0-3-8-8,4-1 0 5,0-3 0-5,-1 0 8 10,1-11-19-10,0 4-4 5,4-7-1-5,0 3 0 22,-1-6-44-22,1-1-8 2,-4-3-3-2,4 0-597 3</inkml:trace>
    </iact:actionData>
  </iact:action>
  <iact:action type="add" startTime="95477">
    <iact:property name="dataType"/>
    <iact:actionData xml:id="d24">
      <inkml:trace xmlns:inkml="http://www.w3.org/2003/InkML" xml:id="stk24" contextRef="#ctx0" brushRef="#br1">11770 4945 1609 0,'0'0'35'1,"0"0"7"-1,0 0 2 0,0 0 2 0,0 0-37 0,0 0-9 6,0 0 0-6,0 0 0 7,0 0 0-7,0 0 0 8,0 0 0-8,0 0-11 7,0 7 11-7,0-7 0 10,0 0 0-10,0 0 0 6,4 10-8-6,0-3 0 7,-4-7 0-7,4 7 0 21,-4 0-20-20,0-7-3 0,7 7-1 0,-7-7 0-1,0 0 50 0,0 11 10 5,0-11 1-4,4 7 1 7,0 3-16-8,-4-10-3 6,4 7-1-5,-4-7 0 9,0 11 12-10,0-1 2 5,0 0 1-5,0 4 0 10,0-3 1-10,0 6 0 5,-4 1 0-4,4-1 0 8,0 0-11-9,-4 1-3 5,4 3 0-5,0-4 0 8,-4 1-12-8,4-1 0 8,0 1 8-8,0-5-8 7,0 1 0-6,0 0 0 6,0 0 0-6,0 0 0 5,4-3 0-5,0-1 0 8,-4-10 0-9,4 7 0 5,-4-7 0-5,0 0 0 8,8 7 0-8,-8-7 0 7,0 0 11-7,4 10-1 7,-4-10 0-6,0 0 0 6,8 4 10-6,-8-4 1 4,0 0 1-3,8 0 0 6,-8 0-7-8,8-4-2 6,-1 1 0-6,1-4 0 8,-4 0 2-6,8 0 0 3,-4-3 0-4,3-1 0 9,-3-3-2-10,4 4 0 4,-4-8 0-3,4 1 0 8,-1 0-13-9,1-1 9 6,0 4-9-6,0-7 8 7,3 0-8-7,1 0 0 7,-4-3 0-6,0 0 0 6,-1-1 0-6,1 4 0 5,0-3-12-5,0 3 12 5,-5 4-21-5,5 3 3 9,0 0 1-10,-8 3 0 20,4-3-60-20,0 7-12 0,-1 0-3 0,1 0-452 7,0 4-90-2</inkml:trace>
    </iact:actionData>
  </iact:action>
  <iact:action type="add" startTime="97024">
    <iact:property name="dataType"/>
    <iact:actionData xml:id="d25">
      <inkml:trace xmlns:inkml="http://www.w3.org/2003/InkML" xml:id="stk25" contextRef="#ctx0" brushRef="#br1">14894 4346 705 0,'0'0'31'1,"0"0"7"-1,0 0-30 0,4-7-8 5,-1 0 0-5,1 0 0 9,0 0 36-9,0-4 7 7,0 4 1-7,0 0 0 10,0 0-12-10,0 0-3 4,0-3 0-3,0-1 0 6,0 4-9-7,0-3-3 8,-1 0 0-6,1 3 0 5,0 0 2-7,0 0 0 6,0 3 0-6,-4-3 0 10,0 0 23-10,0 7 5 6,0 0 1-6,0 0 0 8,0 0-12-8,0 0-1 8,0 0-1-7,0 0 0 5,0 0-20-5,-4 7-4 4,0 4-1-3,-4 3 0 4,5-4-9-6,-5 4 8 6,4 3-8-5,-4 1 8 6,0 3-8-7,0 3 0 8,0 1 0-8,1 2 8 8,-1 1-8-8,0 4 8 6,-4-4-8-6,4 3 8 10,0-3 0-10,1 3-8 5,-5 0 12-5,4-3-4 11,0 4 1-11,0-1 0 4,1 4 0-4,-5 0 0 10,0 0 2-10,4-1 0 5,0 5 0-5,1-1 0 9,-5 0-11-9,4-3 0 7,-4 0 0-7,4 0 0 8,0-7 0-8,1-4 0 8,-1 1 0-7,4-1 0 5,0-3 10-6,0 0 0 9,0-4 0-9,0 1 0 5,0-4-10-4,0 0 0 6,0 3 0-6,4-7 0 6,-7 1 0-7,7-4 0 6,-4 0 0-6,0 0 0 9,4 3 0-9,0-3 8 6,0-7-8-6,0 0 8 9,0 0-8-9,0 0 8 6,0 0-8-6,0 0 8 9,0 0-8-9,0 0 0 6,0 0 0-4,0 0 0 7,0 0-12-9,0 0-4 4,-4-7 0-2,-4 4-1 19,4-4-15-21,4 0-2 1,-4 0-1-1,4 0 0 11,0 7-5-10,-4-7 0 0,0 0-1 1,0 0 0 10,4-3 8-11,-4-1 1-1,1 1 1 4,-1 3 0-4,0-4 7 0,0 1 2 7,0-1 0-6,0 1 0 4,-4-4 10-4,4 3 1 6,-4 1 1-5,4 0 0 4,-3-1 26-5,3 1 6 3,0-1 1-2,-4 1 0 6,4 3 8-7,0 0 1 5,0 0 1-5,0-4 0 6,0 4 6-7,-3-3 1 6,3 3 0-5,0 0 0 6,4 7 3-5,0 0 1 3,-4-7 0-5,4 7 0 9,0 0-12-8,0 0-3 3,-8-7 0-4,8 7 0 9,0 0 3-8,0 0 0 6,0 0 0-7,0 0 0 7,-4 7-24-5,4 4-8 3,4-1 0-4,-4 0 0 6,4 4 13-7,0 0-3 8,-4 0-1-8,8 0 0 7,-4 0-9-7,-1 0 0 10,1 0 0-10,0 0 0 5,0 0 0-4,4-4 0 6,-4 1 0-7,4 3 0 8,-4-4 0-8,0 1 0 6,0-1 0-6,-1 4 0 8,1-7 0-7,0 3 0 5,-4-10 0-5,4 7 0 6,0 4 13-6,-4-11-2 5,0 0-1-6,4 7 0 9,-4-7 8-9,8 10 2 5,-8-10 0-5,0 0 0 11,8 4-1-11,0-1 0 5,-8-3 0-5,11 0 0 9,1 0-7-9,0-3-2 6,-4-1 0-6,3-3 0 7,1 0 1-4,0 0 0 3,4-3 0-5,-1-1 0 5,-3 1-11-6,8-4 0 6,-5 0 0-5,1 0 0 7,0-3 0-7,-1-1 0 6,-3 4 0-5,0 0-11 17,0-3-18-19,-1 0-4 2,1 6-1-2,0-3 0 12,-4 4-103-12,4-1-21 2</inkml:trace>
    </iact:actionData>
  </iact:action>
  <iact:action type="add" startTime="106555">
    <iact:property name="dataType"/>
    <iact:actionData xml:id="d26">
      <inkml:trace xmlns:inkml="http://www.w3.org/2003/InkML" xml:id="stk26" contextRef="#ctx0" brushRef="#br1">15752 15904 633 0,'0'0'28'2,"0"0"6"-2,0 0-34 0,0 0 0 7,0 0 0-7,0 0 0 8,0 0 179-8,-8 0 29 7,0 0 5-7,0-4 2 8,8 4-160-8,0 0-32 9,-7-3-7-9,7 3 0 6,0 0 4-6,0 0 2 7,-8-7 0-7,0 3 0 8,8 4 38-8,-4-7 8 6,4 7 2-6,-4-7 0 8,0 4-14-7,4 3-2 6,0 0-1-7,0 0 0 9,0-7-20-9,4 0-4 6,-4 7-1-6,8-7 0 8,0 3-13-8,-4-3-3 6,-4 7-1-6,7-7 0 11,5 4 0-11,0-1 0 4,-4-3 0-3,4 4 0 7,-1 0 1-8,1-4 1 6,-4 7 0-5,4-4 0 7,-1 1 1-6,1-4 0 3,0 3 0-4,0 1 0 5,0-1-3-5,3 1-1 7,-3-4 0-7,4 3 0 5,-1-3-10-5,1 4 0 9,0-4 0-9,-1 3 8 3,1 1-8-3,0-1 0 7,-1-3 0-8,1 4 0 5,4-1 0-4,-5 1 0 6,1-1 0-7,4 1 0 7,-1-1 0-6,1 4 0 5,-1-3 0-6,1 3 0 9,0-4-8-9,-1 4 8 6,5 0-10-6,-1-3 10 9,-3 3 0-8,3 0 0 4,-3 0 0-4,3 0 0 9,1 0-11-10,-1 0-2 5,1 0-1-4,-1 0 0 5,-3-3 14-5,4 3-9 5,-5-4 9-5,1 4-8 6,-1 0 8-5,5-3 0 4,-4-1 0-5,3 4 0 5,-3-3 0-5,-1-1 0 7,5 1 0-8,-1 3 0 6,-3-4 0-6,3 1 0 10,5 3 0-10,-5-4 0 5,-7 1-8-5,4 3 8 7,7 0-8-6,-3 0 8 5,-5 0-11-5,5-4 11 6,-5 4-13-7,5 0 5 9,-5 0 8-9,1 4-10 6,0-4 10-6,-1 3-10 8,-3 1 10-8,0-4 0 7,-1 3 0-6,1 1-8 8,3-1 8-9,-7 1 0 6,4-1 0-6,-4 1-8 9,3-1 8-8,-3-3-8 3,0 4 8-4,4-1-8 9,-5 0 8-9,1 1-13 6,4-1 5-6,-1 4 8 8,-3-3-9-5,4-4 9 2,-4 0 0-4,3 3 0 5,1 1 0-6,0-4 0 8,-1 3 0-7,5 1 0 5,-1-1 0-6,-3-3 0 10,4 0 0-9,3 4 0 4,-3-1 0-4,-1-3 0 5,-3 4 0-6,4-1 0 7,-1 1 0-7,-3-4 0 7,-4 3 0-7,3 1 0 8,-3-4 0-6,0 0 0 2,0 0 0-3,-1 0 0 8,-11 0 0-9,0 0 0 6,0 0 0-6,12 0 0 10,0 3 0-10,0 1 0 5,-4-1 0-3,-8-3 0 7,0 0 0-9,11 4 0 4,-3-1 0-4,0 1 0 9,-8-4 0-9,12 3 0 7,-4 1-10-7,-1 3 10 7,-7-7-16-3,8 3 3-1,-8-3 0-3,8 4 0 8,0 3 1-8,-8-7 1 8,0 0 0-8,0 0 0 7,4 3-9-6,-4-3-3 8,0 0 0-8,0 0 0 17,0 0-20-15,0 0-4-2,0 0-1-1,0 0 0 11,0 0-46-10,0 7-10 0,0 3-1 4</inkml:trace>
    </iact:actionData>
  </iact:action>
  <iact:action type="add" startTime="120085">
    <iact:property name="dataType"/>
    <iact:actionData xml:id="d27">
      <inkml:trace xmlns:inkml="http://www.w3.org/2003/InkML" xml:id="stk27" contextRef="#ctx0" brushRef="#br1">6941 17022 403 0,'0'0'17'1,"0"0"5"-1,0 7-22 0,-8-3 0 4,5 6 0-4,3-10 0 9,0 0 159-8,0 0 27 7,-4 7 6-8,4-7 0 6,0 0-139-6,0 0-28 9,0 0-5-9,0 0-2 7,0 0-2-7,0 0 0 5,-4 0 0-5,0 7 0 9,4-7 31-9,0 0 5 7,0 0 2-7,0 0 0 8,-8 7 6-7,8-7 2 5,0 0 0-6,0 0 0 9,-8 3-17-9,8-3-3 6,-4 4-1-6,4-4 0 9,-4 3-21-9,0 1-5 6,-4-1-1-6,8-3 0 11,0 0-6-11,0 0 0 4,-3 0-8-4,3 0 12 8,0 0-12-8,0 0 0 7,-8 4 0-6,8-4 0 6,0 0 11-7,0 0-11 7,0 0 12-7,0 0-12 8,0 0 16-8,0 0-3 9,0 0-1-9,0 0 0 6,0 0-12-6,0 0 9 9,-4 0-9-8,4 0 8 4,0 0 12-5,0 0 3 6,0 0 0-5,0 0 0 7,-8 0-34-8,8 0-6 7,0 0-2-7,0 0 0 9,0 0 19-9,0 0 0 7,0 0 0-7,0 0 0 9,0 0 8-9,0 0 0 6,0 0-8-6,0 0 12 8,0 0 1-7,0 0 0 5,-4 0 0-6,4 0 0 10,0 0 0-9,0 0 0 3,-4-7 0-3,4 7 0 5,0 0-13-5,0 0 9 7,0-11-9-8,0 11 8 7,0-7-8-7,4-3 0 7,4 6-10-7,-8 4 10 7,0-6 0-6,0 6-9 6,0 0 9-7,0 0 0 8,0-7 0-8,0 7-8 9,0 0 8-9,4-7 0 6,-4 7 0-6,0 0 0 6,0 0 0-6,8-4 0 8,-4-3 0-8,-4 7 0 7,0 0 0-6,3-3 0 6,-3 3 0-7,4-7 0 7,-4 7 0-7,0 0 8 9,0 0-8-9,4-7 0 5,-4 7 0-4,0 0 0 8,-4-4 0-9,4 4 0 7,0 0 0-7,0 0 0 10,0 0 0-10,0 0-8 5,0 0 8-4,0 0 0 5,0 0 0-6,0 0 0 8,0 0 0-8,0 0 0 8,12-3 0-8,-12 3 0 6,0 0 0-5,0 0 8 6,0 0-8-7,8 0 0 8,-8 0 0-8,0 0 0 8,0 0 0-8,8 0 8 9,-8 0-8-9,8-4 0 5,-8 4 0-5,8 0 0 8,-1-3 0-8,-7 3 0 7,8 0 8-6,-8 0-8 6,12 0 8-7,-4 0-8 7,0 0 10-7,-1 0-2 8,-7 0-8-8,8 0 12 8,0 0-4-8,4 0-8 7,-4-4 11-7,0 4-11 9,-1-3 9-9,1 3-9 5,-8 0 0-5,12 0 9 12,-4-4-9-12,4 4 8 5,-5-3-8-4,5 3 8 5,-8-4-8-5,4 4 0 5,0-3 0-6,0 3 0 7,-8 0 0-7,11 0 0 8,1 0 0-8,-4 0 0 9,0 0 0-9,4 0 0 7,-5-4 0-7,5 4 0 7,0 0 0-7,0 0 0 10,-1-3 0-10,1 3 0 5,4 0 0-3,-4 0 0 3,-1-4-9-4,5 4 9 6,-4-3 0-6,4 3 0 4,-1-4 0-3,1 4 0 6,-4 0 0-8,-1-3 0 6,1 3 0-4,4 0 0 5,-4-4 0-7,-1 4 0 7,1 0 0-6,0 0 0 6,0 0 0-6,-5 0 0 4,5 4 0-4,0-1 0 8,-4-3 0-8,4 4 0 2,-5-4 0-2,5 0 0 7,0 0 0-5,0 0 0 2,-4 3 0-4,3-3 0 5,1 4 0-3,0-4 0 1,0 0 0-3,-1 0 0 6,-3 0 0-7,4-4 0 8,0 4 0-8,-1-3 0 8,1 3 0-8,4 0 0 9,-8 0 0-9,3-4 0 5,5 4 0-4,0 0 0 6,-4 0 0-7,-1 0 0 7,5 0 0-6,-4 0 0 4,3 0 0-4,-3 0 0 8,4 0 0-9,-4 0 0 5,3 0 0-5,1 0 0 9,-4 0 0-8,0 0 0 5,3 0 0-6,-3 0 0 9,4 0 0-9,-1 0 0 6,1 0 0-5,-4 0 0 8,7 0 0-7,-3 0 0 2,0 0 0-4,-5 0 0 9,9 0 0-9,-4 0 0 4,-1 4 0-2,1-4 0 5,0 0 0-7,-1-4 0 7,5 4 0-6,-4 0 0 7,-1 0 0-8,5 4 0 6,0-4 0-4,-5 0 0 5,5 3 0-7,-1-3 0 8,5 0 0-7,-1 0 0 4,-3 4 0-4,4-4 0 4,3 0 0-2,0 0 0 4,-3 3 0-7,3 1 0 7,-3-4 0-7,-1 3 0 7,1 1 0-7,3-1 0 8,-3 1 0-8,-1-1 0 8,1-3 0-8,-1 4 0 7,1-4 0-7,-1 3 0 8,-3 1 0-8,4-4 0 5,-5 3 0-3,5-3 0 8,-1 4 0-10,-3-4 0 5,3 0 0-5,1 3 0 7,-1-3 0-4,5 0 0 2,-5 7 0-5,5-7 0 9,-1 0 0-9,-3 0 0 5,3 4 0-4,1-1 0 7,-1 1 0-8,0-1 0 9,1-3 0-9,-1 0 0 6,-3 4 0-6,3-4 0 8,-3 0 0-7,-1 0 0 5,1 0 0-6,-1 0 0 9,1 0 0-8,-1 0 0 4,1 0 0-5,3 0 0 6,-3 0 0-6,3-4 0 9,-3 4 0-9,3 0 0 6,1-3 0-6,-1-1 0 9,-3 4 0-9,3 0 0 6,0-3 0-6,-3 3 0 9,3-4 0-9,1 4 0 7,-5-3 0-6,1 3 0 8,-1-4 0-8,5 1 0 1,-9 3 0-1,5 0 0 9,-4-4 0-10,-1 1 0 6,5-1 0-6,-5 1 0 7,1-1-8-7,-1-3 8 8,5 4 0-7,-4-1 0 6,-1 1 0-7,1-1 0 7,3-3 0-7,1 4 0 9,-1-1 0-9,-3 4 0 8,3-3 0-7,1-1 0 4,-4 1 0-5,-1 3 0 8,1-3 0-8,-1 3 0 6,1 0 0-5,0 3 0 6,-5 0 0-7,1-3 0 8,0 0 0-8,-5 4 0 6,1-1 0-5,0 1 9 7,0-4-9-7,-1 3 8 5,1 1-8-6,0-4 8 8,-4 0-8-8,3 0 0 7,1 3 0-7,-4-3 0 10,4 4 0-10,0-4 0 3,-1 0 0-1,1 3 0 7,-4 1 0-9,4-1 0 6,-4-3 0-6,3 4 0 7,1-1 0-5,0 1 0 5,0-1 0-7,-1 1 0 8,1-1 0-8,4 1 0 6,-4-1 0-3,-1 1 0 1,5-1 0-2,-4-3 0 6,-1 7 0-8,5-7 0 6,-4 4 0-6,4-4 0 7,3 3 0-6,-3-3 0 5,0 4 0-5,-5-1 0 5,5 1 0-6,0-4 0 9,-1 7 0-8,5-7 0 6,-8 0 0-7,3 3 0 6,1 0 0-5,0-3 0 6,3 4 0-7,-3-4 0 9,0 0 0-9,3 0 0 6,-3 7 0-6,0-4 0 10,-1-3 0-9,5 4 0 3,-1-1 0-4,-3 1 0 8,0-1 0-8,0 1-11 8,3-1 11-7,-3 1-8 5,3-1 8-6,1 1 0 7,0 3 0-6,-1 0 0 6,1-4 0-7,-1 1 0 8,9 3 0-8,-5 0 0 7,1-4 0-7,-1 4 0 9,5-7 0-9,-1 4 0 5,1-1 0-3,-1 1 0 4,1-4 0-6,-1 3 0 7,4-3 0-6,-3 4 0 6,-5-4 0-7,9 3 0 8,-5-3 0-8,0 0 0 8,1 0 0-8,-5 0 0 8,5 0 0-8,-1 0 0 5,5 0 0-4,-5 0 0 8,1 0 0-9,-1 0 0 6,0 0 0-6,5 0 0 10,-1-3 0-9,0-1 0 3,-3 1 0-3,3-1 0 8,1 1 0-9,-1-1 0 5,-4 4 0-4,-3-3-12 6,3-4 12-5,1 7 0 3,-5-7 0-4,5 7 0 6,-9-4 0-7,9 1 0 7,-5-1 0-5,5 4 0 4,-5-3 0-5,9 3 0 7,-1-4 0-7,4 4 0 4,1-3 0-5,-5 3 0 8,4-4-12-8,-4 4 4 8,5 4 8-8,-5-4 9 8,0 0-1-8,1 0-8 7,-5 0 0-7,1 0 0 5,3 3 0-4,-4 1 0 6,1-1 0-5,-1 1 0 4,1-1 0-5,-1 1 0 7,1 3 0-8,3-4 0 6,-4 1 0-6,1-1 0 11,-9 1 0-11,5-1-9 5,7-3 9-4,-3 4-12 4,-5-4 12-1,5 3 12 0,-5-3-2-3,5 0-1 5,-5 0-9-5,5 0 8 6,-9 4-8-7,5-4 8 8,-5 0-8-8,1 3 0 7,0-3 0-6,-1 0 0 6,1 0-10-6,-5 3 10 7,5-3-13-8,-4 0 5 5,-1 7-8-5,1-7 0 8,0 4-1-6,-1-4 0 4,-3 3 1-6,4-3 0 7,3 4 0-7,-3-4 0 26,0 7-57-25,-1-4-11-1,5 1-3 0,-4-1-727 0</inkml:trace>
    </iact:actionData>
  </iact:action>
</iact:actions>
</file>

<file path=ppt/ink/inkAction10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2T14:36:52.0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act:action type="add" startTime="102843">
    <iact:property name="dataType"/>
    <iact:actionData xml:id="d0">
      <inkml:trace xmlns:inkml="http://www.w3.org/2003/InkML" xml:id="stk0" contextRef="#ctx0" brushRef="#br0">16618 12649 921 0,'0'0'40'1,"0"0"10"-1,-8-3-40 0,8 3-10 5,0 0 0-5,0 0 0 9,-4-4 67-9,4 4 11 6,0-7 2-6,0 7 1 11,0-7-65-11,0 7-16 4,0 0 0-4,0 0 0 8,4-10 0-8,-4 10-9 7,0 0 1-7,0 0 0 8,0 0 8-7,0 0 0 6,0 0 0-7,0 0-8 8,0 0 8-8,0 0 8 9,0 0-8-9,0 0 11 7,0 0 9-6,0 0 1 5,0 0 1-4,0 0 0 4,0 0-5-6,4 10-1 6,0 1 0-6,-4-1 0 8,4 4-7-7,0 0-1 6,0-4-8-7,-4 4 12 7,4 4-12-5,0-1 0 4,0 1 0-3,-4-1 0 5,4 4 0-6,-1-4 0-2,1 4 0 0,0-3 0 10,-4 3 0-10,4-4 0 5,0 4 0-4,-4 0 0 9,4 0 0-10,-4 0 9 4,4 0-9-4,-4-1 8 9,4 1 5-8,-4 0 1 4,4 0 0-4,0 4 0 10,0-5-6-11,0 5-8 9,-4 3 11-6,3-4-11-2,1-3 14-1,0 7-4 6,0 0-1-5,4-4 0 5,-4 1-9-6,0-5 8 9,4 1-8-8,0 4 8 5,-4-4-8-6,3 0 12 8,5-4-12-8,-4 4 12 6,0 0-12-6,0-4 0 7,3 1 0-7,-3-1 0 8,4 1 0-8,-4-1 0 8,0 0 0-8,3 1 0 8,1-4 0-8,0 0 0 6,0 0 0-6,-1-4 0 9,5 4 16-8,0 0-3 4,-1 0 0-5,-3-4 0 11,4 1-2-11,4-1-1 4,-9-3 0-4,5 0 0 10,4 4-10-10,-5-8 0 5,1 4 0-5,0-3 8 8,-1-1-8-8,1 1 0 7,0-1 0-6,-1-3-11 7,1 4 11-8,0-4 0 8,-5-4 0-8,9-3 0 7,-4 7 0-7,3 0 0 9,-3-3 0-9,4-1 0 5,-1-3 0-5,5 4 8 8,-1-8-8-8,-3 4 0 8,3-3 11-8,-3-1-3 6,3-3 0-6,1 0 0 9,-1 0 0-9,1-3-8 6,-4 0 12-5,3 3-4 7,1-4-8-8,-5 1 0 7,-3-4 0-7,0 0 8 9,3 0-8-9,-3 4 0 6,-1-4 0-5,1 0 8 8,-4-3-8-7,0-1 0 0,-1 1 0-2,1-4 0 9,0-4 0-9,-4 1 0 6,4 0 0-6,-5-1-11 10,1-6 11-10,0 7-8 6,0-1 8-6,0 1-8 8,-4 0-1-8,4-1 0 8,-8 4 0-8,3-3 0 7,1 3-3-7,4-3 0 8,-8 3 0-7,0 4 0 5,0-8 1-5,0 8 0 6,0 3 0-7,0 0 0 7,-4 0 11-7,4 4 0 6,-4-4 0-5,4 3 0 7,-4 1 0-8,4-1 0 7,-3 1 0-7,3 3 0 8,0-3 0-8,0 3 0 7,-4 3 0-7,4 1 0 9,0 3 0-9,0 7-13 6,0 0 5-6,0 0 8 23,4-7-28-23,-4 0 1 0,0 7 1 0,0 0 0 12,0 0-37-11,7-7-7 1,-3 0-2 0,-4 7-304 5,4-7-60-6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2:58:50.1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4T22:58:50.159"/>
    </inkml:context>
    <inkml:brush xml:id="br4">
      <inkml:brushProperty name="width" value="0.055" units="cm"/>
      <inkml:brushProperty name="height" value="0.055" units="cm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act:action type="add" startTime="12069">
    <iact:property name="dataType"/>
    <iact:actionData xml:id="d0">
      <inkml:trace xmlns:inkml="http://www.w3.org/2003/InkML" xml:id="stk0" contextRef="#ctx0" brushRef="#br0">5091 1227 288 0,'0'0'25'6,"0"0"-25"-6,8-7 0 1,-4 0 0 5,4 4 120-5,0 3 18 5,0-11 4-6,-8 11 1 7,11-3-119-7,-3-1-24 7,4-6 0-6,-4 6 0 22,-8 4-61-22,4-3-6-1,8-1-1 0,-5-3 0 11,1 4 2-9,0-4 0-2,-4 3 0 1,4 1 0 3,0-1 136-4,-1 1 27 3,-7-4 6-3,8 3 1 11,0 1 27-10,-8 3 5 4,0 0 2-5,8-4 0 6,0 1-62-5,0-1-12 6,-8 4-2-7,4-3-1 7,3-1-11-7,1 1-2 8,4 0-1-8,-12 3 0 8,0 0-29-7,8-4-6 7,8 1 0-7,-5 3-1 3,-11 0 13-4,8-7 2 12,12 7 1-12,-1-7 0 4,1 7 1-4,-4 0 0 11,-1 0 0-10,9-7 0 9,3 3-8-8,1 4-2-2,-13-3 0 0,9-1 0 6,7 4-4-5,-3 0-1 6,-9 0 0-6,5 0 0 5,-1-7-13-6,1 7 11 6,3 0-11-5,-3 0 10 8,-1 0-10-8,5 0 0 3,3 7 0-4,-4-7 8 12,-7-7-8-10,8 7 0-2,15 0 0 2,-12 0 0 6,-4 0 0-8,5 0 0 6,-1 7 0-6,4-7 0 7,8 0 0-4,-7 4 0 3,-5-4 0-5,0 3 0 4,9-3 0-4,-5 4 0 7,-8-4 0-6,1 7 0 3,7-7 0-5,-4 0 0 10,-3 0 0-9,3 0 0 3,-3 0 0-4,-5 0 0 10,5 0 0-10,-1 0 0 6,-3 3 0-5,3-3 0 5,8 0 0-5,-3 0 8 6,-5 0-8-6,1 0 0 3,-1 0 0-3,4 0 8 7,-3-3-8-6,-1 3 0 3,1 0 0-4,-5 0 8 9,5 0-8-10,-1 0 0 4,-3-7 0-4,-1 7 8 11,4-4-8-10,-3 4 0 3,3 0 0-4,1-3 0 11,-1 3 0-11,1-4 8 5,-5 4-8-4,5 0 0 5,-1 0 0-6,1 0 8 6,-5 0-8-5,4 0 0 6,5 0 0-6,-5 0 8 7,5 0-8-8,-5 0 0 7,1 0 0-6,-5 0 8 9,4 0-8-10,1-7 0 4,-1 7 12-4,5-3-4 6,3 3 0-5,-4-4 0 7,1 1 6-8,3-1 1 7,0 1 0-7,0-1 0 8,1 4 1-8,-1 0 1 6,4 0 0-6,-3-3 0 10,-1 3-5-10,-4 0-2 6,4 0 0-6,1 0 0 10,-1 0-10-9,0-4 8 4,4 4-8-5,5-3 8 11,-1 3-8-10,-4-4 0 1,-4 1 9-2,4-1-9 11,-3 1 8-11,3 3-8 4,0-4 8-3,0 4-8 6,-4-3 0-3,1 3 0 0,-5-4 0-3,0 4 0 4,-3 0 0-4,-1-3 0 7,1 0 0-7,-1-1 0 4,-3 4 0-4,3 0 0 8,-3-3 0-7,-1 3-8 2,1 0-6-4,-5 0-1 8,1 0 0-5,-8 3 0 14,-1 1-25-17,5-1-4 3,-4 4-2-3,0-4 0 13,-5 4-107-12,1 0-22-1,0 4-4 1,-4-1-1 0</inkml:trace>
    </iact:actionData>
  </iact:action>
  <iact:action type="add" startTime="14607">
    <iact:property name="dataType"/>
    <iact:actionData xml:id="d1">
      <inkml:trace xmlns:inkml="http://www.w3.org/2003/InkML" xml:id="stk1" contextRef="#ctx0" brushRef="#br0">20447 1227 1090 0,'4'-10'48'4,"-4"10"11"-3,0-7-47-1,0 0-12 0,8 0 0 2,-4 3 0 3,-4 4 0-5,0-10 8 13,8 3-8-13,0 0 8 3,-1 0-8-3,-3 0 8 7,4 0-8-7,0 0 8 6,4 0 12-6,0 3 1 8,-1-3 1-7,1 4 0 6,4-4 18-7,-1 7 4 7,-3-4 1-6,8 1 0 7,-4 3 8-8,3 0 2 6,1 0 0-6,3 0 0 11,-3 0-35-10,7 3-6 2,1 1-2-3,-1-4 0 12,4 3-3-12,5 1-1 5,7-4 0-5,4 0 0 13,4 0 16-11,0-4 2-2,4 4 1 1,3-3 0 6,1-1 7-3,0 1 2 1,0 0 0-4,4-4 0 5,7 3 4-4,1 1 0 5,-1-1 1-6,1 1 0 10,3 3 0-7,-3-7 0-4,-5 3 0 0,9-3 0 7,-1 0-9-1,5 0-3-5,-1 0 0-1,0 4 0 5,-3-1-29-4,-1-3 0 11,1 4 0-10,-5-4 0-2,1 0 0 0,3 0 0 9,-3-3 0-8,3 6 0 10,-7-3 0-9,0 4 0-2,-5-4 0 0,1 3 0 10,-4-3-8-8,0 4 8-2,3-1 0 1,-3 1 0 10,-8 3-12-10,0 3 4 0,-4 1 8 3,0-1-13 16,-4 4-20-19,-7 4-4-1,-1-4-1 7,-4 3 0 0,-3 0-109-4,-1 1-21-2,-7-1-5-1,-9 4-1 0</inkml:trace>
    </iact:actionData>
  </iact:action>
  <iact:action type="add" startTime="15703">
    <iact:property name="dataType"/>
    <iact:actionData xml:id="d2">
      <inkml:trace xmlns:inkml="http://www.w3.org/2003/InkML" xml:id="stk2" contextRef="#ctx0" brushRef="#br0">1360 1861 1555 0,'0'0'138'3,"8"0"-110"1,4-3-28-4,0 3 0 5,-1-7 26-4,1 7 0 5,4-4 0-6,-1 1 0 11,1 3-26-11,4-4-9 6,-5 1 0-6,1 3 0 7,4-4 9-7,-5 4-12 5,1 0 12-5,4 0-12 14,-1 0 12-14,1 0-8 2,-1-3 8-2,5-1-8 9,-1 4 8-9,5 0 0 6,3-3 0-6,1 3 0 9,-5-4 9-9,8 4 4 7,4 0 1-7,1 0 0 8,-1-3-3-6,0 3-1 5,8 0 0-4,-4-4 0 3,0 1 2-4,4-1 1 5,0 1 0-3,4-1 0-4,0-3 14 1,4 0 2 6,-4 4 1-7,4 0 0 7,4-1-5-6,-4 1-1 7,-1-1 0-6,1 1 0 3,0 3-5-4,4-4-2 4,-4 1 0-3,4 3 0 5,-1 0-7-6,5 0-2 2,-4 0 0-2,4 0 0 9,-8 3-8-10,7-3 0 5,-3 4 0-4,4-4 8 9,-1 0-8-10,5 3 0 5,-8-3 0-4,7 4 0 7,-3-1 0-7,0 1 0 6,-4-1 0-7,-1 0 0 8,1-3 0-6,0 4 0 0,8-4 0-2,-9 3 0 8,1-3 0-8,4 4 0 9,-8-1 0-8,0 1 8 4,0-1 1-4,-1-3 0 8,-3 0 0-9,4 0 0 5,0 4 3-4,-4-4 1 9,0 0 0-7,4 0 0-3,-4 0-2 2,-4 3-1 5,4 1 0-6,0-1 0 4,-8 1-10-4,4-4 0 5,-8 0 0 1,4 3 0-4,-4-3 0-3,1 4 8 6,7-4-8-6,-8 0 0 10,-12 0 8-9,13 3-8 3,3-3 0-4,-4 0 8 11,-8 0-8-11,1 0 0 4,7 0 0-3,-4 0 0 10,-4 0 0-11,-3 0 0 3,-1 0 0-2,5 0 0 5,3 0 0-5,-8 0 0 5,-7 0 0-4,3 0 0 4,9 0 0-4,-1 0 0 5,-11 0 0-6,3 0 0 5,5-3 0-6,-5 3 0 11,1 0 0-11,-5 0 0 4,-3 0 0-3,4 0 0 9,3 3 8-9,-3-3-8 1,-9 0 0-1,5-3 0 5,4 3 0-2,-1 0 0 0,-7-4-16-3,4 4 4 5,-1 0 0-1,1 0 1-2,4 0-9 0,-9 0-1 1,1-3-1-4,0 3 0 24,8 0-4-23,-9 0-1 2,-11 0 0-2,8 0 0 7,4-4-9-7,0 4-1 0,-12 0-1 2,0 0 0 5,7-3-26-7,1 3-4-1,4-4-2 6</inkml:trace>
    </iact:actionData>
  </iact:action>
  <iact:action type="add" startTime="17101">
    <iact:property name="dataType"/>
    <iact:actionData xml:id="d3">
      <inkml:trace xmlns:inkml="http://www.w3.org/2003/InkML" xml:id="stk3" contextRef="#ctx0" brushRef="#br0">9595 1868 1152 0,'0'0'102'1,"0"-10"-82"1,4 3-20-1,0 3 0 9,-4-3 28-10,7 0 0 3,-3 0 1-2,4 0 0 12,4 4-4-13,-4-4-1 1,-8 7 0-1,0 0 0 8,8 0-24-8,-1 0 0 8,1 0 0-8,0 0 0 7,0 0 0-6,0 3 0 6,0 1-11-7,-1 3 11 7,1 0 0-7,0 0 14 11,4 0-2-11,-4 3 0 4,3-3 0-4,5 4 0 11,0-1 0-10,3 4 0 2,1 0-12-3,0 0 9 6,-1 0-9-5,5 0 8 8,-1 0-8-9,1 0 0 15,-1 3 0-14,5-3 0-1,-1 0 15 0,1 0 1 8,-1 3 0-6,8-3 0 8,4 0 4-9,1 0 0-1,-5 0 1 0,8 3 0 11,4 1 7-11,0-4 2 7,4 0 0-6,0 0 0 7,-4-4-13-6,8 1-2-2,0-4-1 2,7 3 0 3,1-3 6-3,4 0 2 5,3 0 0-6,1 0 0 6,-1 0-22-6,1 0 0 9,0-4 0-9,-1 1 0 5,12-1 0-4,-3 1 0 7,-1-1 0-8,4-3 0-1,-3 0 0 0,3 0 0 12,0-3 0-12,1-1 0 3,3 4 11-2,0-3-3 3,-3 3 0 0,-1 0 0 2,0-4-8-6,0 4 0 6,5 0 0-6,-1 0 0 9,-4 0 16-9,1 0 2 6,-1 0 0-6,-4 0 0 11,1 0-18-11,-1 0 10 4,0-3-10-4,1 3 8 12,-1 0-8-12,-3 0 0 4,-1 0 0-3,-7-4 8 10,3 1-8-11,1-1 0 3,-1 1 0-2,1-1 8 7,3 1-8-5,-3-1 0 0,-1 1 0-2,1-1 0 7,-4-3 0-8,-1 4 0 8,5-4 0-7,-1 4 8 5,-7-1-8-6,4 1 8 8,-1 3-8-8,1-4 8 7,-4 4 4-7,-1 0 1 9,5-3 0-7,-4-1 0 3,-4 1-1-5,7 3 0 7,1-4 0-5,-5 4 0 3,5 0-3-4,-8 0-1 3,0 0 0-3,-1-3 0 7,-3 3-8-8,8 0 0 7,-4-4 0-7,0 4 0 8,3 0 0-7,-3 0 0 5,0 0 0-6,0 0 0 12,0-3 0-12,-5-1 0 3,1 1 0-2,4-1 0 10,-4 1 0-11,4 3 0 3,-1-4 11-2,1 4-11 5,-4 0 16-2,0 0-4 1,-4 0 0-4,4-3 0 6,0-1 2-7,0 1 0 6,-1-1 0-5,1 4 0 6,0-3-4-6,0-1-1 7,0 4 0-7,0 0 0 4,0 0-9-5,-4 0 0 11,-4 0 0-10,4-3 8 1,-4-1-8-1,4 1 0 9,0-1 0-10,0 1 0 5,3-1 0-4,-3 1 8 4,8 3-8-4,-8-3 8 7,0 3 0-8,0-4-8 7,0 1 12-7,0 3-4 9,0-7 0-9,4 3-8 6,0 1 12-6,-4-1-4 11,-4 4 0-11,3-3 0 4,13 3 0-3,-12-4 0 10,-4 1 4-10,0-1 0 1,4 1 0-1,0 3 0 6,-4-4-1-7,4 1 0 7,4-1 0-7,0 1 0 8,0-1-11-7,0 4 12 6,-1 0-12-7,1-3 12 7,0-1-12-7,-4 4 0 9,-8 4 0-8,8-8 8 4,4 4-8-5,-4-3 0 11,-8-1 0-10,8 4 8 3,4 0 8-4,-4-3 2 7,4 3 0-7,-8-4 0 7,4 4-18-6,-4 0 0 5,-4 0 8-6,4-3-8 9,-4 3 8-9,4 0-8 5,0 0 12-5,0 0-12 11,0 0 0-11,4 0 0 4,-4 0 0-4,-4 0 0 13,0 0 0-12,-3 0 0 2,-1 0 0-2,0 0-9 9,0 0 9-7,-4 0 16-1,1 3-4-2,-1 1-1 9,0-4-11-8,4 3 0 6,1-3 0-6,-5 4 0 5,0-8 0 0,0 4 0-6,-3 0 9 0,-1 4-9 7,1-1 0-6,-1-3 0 10,-4 0 0-7,1 4 0-4,-1-4 0 0,1 3 0 15,-5 1 0-13,-3-4 0-2,3 0 0 0,-3 0 0 29,3 0 0-27,-3 0 0-2,0 0 0 1,-1 0 0 0,5 0 0-1,-5 3 0 1,1 1 0 0,-1-4 0-1,1 0 0 0,-4 7 0 11,3-4-12-7,-3 1-4-3,0-1-1-1,-5-3 0 21,-3 0-33-20,0 7-6 0,-4-3-2 1,4 3 0 7,-4 0-124-1,-4 3-25-7,0 4-5-1</inkml:trace>
    </iact:actionData>
  </iact:action>
  <iact:action type="add" startTime="24846">
    <iact:property name="dataType"/>
    <iact:actionData xml:id="d4">
      <inkml:trace xmlns:inkml="http://www.w3.org/2003/InkML" xml:id="stk4" contextRef="#ctx0" brushRef="#br1">5385 5436 115 0,'0'0'10'6,"0"-3"-10"-5,-4-4 0-1,4 7 0 5,0 0 196-3,-4-7 36 7,-3 0 8-9,7 3 2 6,4-3-180-5,-4 7-36 4,-4-3-7-5,0-4-2 8,4 0-29-8,0 7-5 7,-4-4-2-7,-4 1 0 25,0-1-20-24,0 1-4 0,8 3-1 0,-4-3 0 2,-11 3 16-3,7 0 2 0,8 0 1 0,0 0 0 11,-12 3 52-11,0 0 10 4,4 1 3-2,5-1 0 4,3-3 12-6,-8 4 2 7,0-1 1-7,0 1 0 9,8-4-20-9,-8 0-4 8,0 3-1-8,-3 1 0 4,7 3-6-1,4-7 0 5,-8 3-1-8,0 4 0 6,4 0 3-6,0 0 1 10,4-7 0-10,-8 7 0 5,4 0-4-5,4-7-1 10,0 0 0-10,-3 11 0 5,-1-4-10-5,4 3-3 7,0 1 0-6,0-1 0 6,0-10 1-7,0 0 0 6,4 10 0-4,3-3 0 8,1-3-10-10,-4 3 10 5,-4-7-10-4,8 3 10 6,4 1 0-6,-1 3 0 3,-11-7 0-2,12 3 0 9,-4-6 9-10,4 3 1 0,0 0 1-1,-1 0 0 10,-11 0-3-8,16 3-1 1,4 1 0-3,-5-4 0 10,-7 0-2-10,8-4-1 5,7 4 0-4,-3 0 0 6,-12 0-3-5,4 0-1 4,7 0 0-5,1 0 0 5,3 0-10-6,-3 0 0 10,-5 0 0-10,5 0 0 6,8 0 0-5,-5 0 0 9,-7 0 0-7,3 0 8-3,5 0-8 0,-1 0-11 7,-3 0 3-7,-4 0 0 7,3 4 8-6,-3-1 0 6,3-3 0-7,1 0 0 7,-8 0 0-6,4 0 0 5,11-3 8-5,-11 6-8 7,-1-3 0-6,1 7 8 2,11-3-8-3,-3-4 0 11,-1 3 12-11,-3 1-1 0,-4-4-1-1,7 0 0 15,5 3-10-15,-1-3 0 1,1 4 0-1,-1-4 0 11,8 3 0-11,-7-3 0 4,-5 4 0-3,1-1 0 6,7 1 0-7,-7-1 0 8,-1-3-12-6,-3 0 12 2,-1 4 0-4,5-4 0 12,3 0 0-12,-3 0 0 4,-9 0 0-3,13 0 0 8,3 0 0-7,1 0 0 1,-5 0 0-2,0-4 8 5,5 1 2-3,7 3 0 1,-4-4-2-1,-3 4 0 1,-1 0 0-2,4 0 0 4,1 0-8-5,-5 0 8 7,0 0-8-8,1 4 8 8,-5-1-8-8,4 1 0 5,1-4 0-4,-1 0 8 10,-3 0-8-11,3 0 0 4,4 0 0-4,-3-4 0 12,3 4 0-12,-4-3 0 3,4 3 0-3,5 0 0 9,-9-4 0-9,4 4 0 7,-3-3 0-7,-1 3 8 8,0-4-8-8,1 1 0 7,-5 3 0-7,4-4 8 7,-3 1-8-7,3-4 0 10,-3 3 0-10,3 1 8 6,-4-1-8-6,5 4 0 10,3-3 0-10,-4 3 8 5,1-4-8-5,3 1 0 9,-4 3 0-9,1 0 8 6,-5-4-8-5,5 4 0 4,-1 4 0-5,0-4 0 9,1 0 0-8,-1-4 0 4,-4 4 0-4,5 0 0 7,-1 0 0-6,1 0 0 3,-1 0 0-4,0 0 0 9,1 0 0-10,3 0 0 2,0 0 0-1,-4 0 0 11,-3-3 0-11,-1 3 0 1,5 0 0-2,-1-4 0 12,0 1 0-12,-3 3 0 4,3-4 0-4,-3 4 0 8,3 0 0-8,-4 0 0 7,1 0 0-6,-1 0 8 5,5 4-8-3,-1-4 0 4,-4 0 9-6,5 0-9 5,-1 0 0 2,-3 0 0-7,-1 0 0 5,4 0 8 4,-3 3-8-9,7-3 0 0,-4 0 0-1,1-3 8 5,-1 3 9 3,-3 0 3-6,-1 0 0-2,4 0 0 5,1-4-20-5,-5 4-17 9,1-3 3-3,-5 3 1-6,5 0 13 4,-1 0 0-3,0 0 12 2,5 0-12 7,-5 0 12-9,5-4-12 6,-5 4 12-6,0 0-12 0,1-3 14 1,-1-1-4 3,5 4-1-4,-5-3 0 6,1-1-9-3,-1 1 0 4,0 3 0-5,1 0 0-3,-1-4 9 0,-3 1-9 9,3 3 10-7,1-3-10 2,-5-1 10 0,5 4-10 8,-1 0 10-10,0 0-10-1,1 0 9 0,-1-3-9 0,1 3 8 3,-1 0-8 1,1 0 0-3,-5 0 0 5,5-4 0 0,-1 4 0-7,0 0 0 0,-3 0 8 5,3 0-8-3,1 0 0 7,-5-3 11-7,1 3-3 2,-1 0-8-4,1 0 12 12,-1 0 1-9,1 0 0-3,-1-4 0 0,-3 4 0 10,0 4-13-6,-1-4 11-2,5 0-11-2,-5 0 10 9,1-4-10-4,0 4 8-5,3 4-8 0,-3-4 8 8,-5-4 1-5,5 4 0 5,3-3 0-2,1 3 0-5,-4 0 0-1,-5 0 0 14,1-4 0-13,4 4 0-1,-5-3-9 0,5-1 0 11,-5 1 0-9,5-1 0-1,0 4 0 3,-5-3 0-3,1 3 0 3,0-4 0 2,3 1 8 0,-7 3-8-6,4-4 8 0,-5 1-8 10,1 3 0-5,0-4 0-5,0 1 0 0,-4-1 0 12,3 4 0-8,-3-3 0-4,0 3-11 0,4-4 11 14,-12 4 0-11,4 0 0-3,7 0 0 0,-11 0 0 20,0 0-24-19,4-3-2-1,-4 3-1 1,8-4 0 10,-8 4-25-10,0 0-4 1,0 0-2-1,0 0-554 5,0 0-112-5</inkml:trace>
    </iact:actionData>
  </iact:action>
  <iact:action type="add" startTime="28339">
    <iact:property name="dataType"/>
    <iact:actionData xml:id="d5">
      <inkml:trace xmlns:inkml="http://www.w3.org/2003/InkML" xml:id="stk5" contextRef="#ctx0" brushRef="#br1">14678 5433 403 0,'0'0'36'3,"0"0"-36"5,0 0 0-8,0 0 0 7,0 0 112-7,0 0 15 8,0 0 3-8,0 0 1 8,0 0-103-8,0 0-28 7,0 0 8-7,0 0-8 9,0 0 0-9,0 0-16 4,0 0 4-4,8-4 0 12,-8 4 23-12,0 0 5 4,0 0 0-4,0 0 1 8,0 0 32-8,0 0 7 7,8-3 0-7,-8 3 1 7,0 0-17-6,0 0-4 6,8-4-1-7,-8 4 0 7,0 0-5-7,7 0-1 12,-7 0 0-12,8-3 0 3,0 3-29-3,-8 0 0 11,0 0 0-11,8-4 0 5,0 1 0-5,-8 3 12 8,0 0 0-8,0 0 0 7,8-4 4-6,-8 4 1 6,0 0 0-7,7 0 0 8,-7 0 2-8,0 0 0 7,8-3 0-7,-8 3 0 8,0 0-3-8,12-4 0 6,-4 4 0-6,-8 0 0 12,0 0 7-12,8-3 1 4,0-1 0-4,3 1 0 10,-11 3-11-10,4 0-1 4,-4 0-1-3,8 0 0 7,-8 0-11-8,8 0 12 6,-8 0-12-6,0 0 12 8,8 0 0-6,-8 0 0 4,8 0 0-6,-8 0 0 7,0 0 1-7,7 0 1 9,-7 0 0-8,0 0 0 4,8 0 2-5,0 0 0 9,-8 0 0-9,0 0 0 6,0 0-5-5,0 0-1 6,8 0 0-7,-8 0 0 7,8 0-2-6,-8 0 0 5,0 0 0-6,8 0 0 8,-8 0-8-8,0 0 12 6,0 0-12-6,7 0 12 9,1-4-12-7,-8 4 0 2,0 0 0-4,8 0 8 11,-4-3-8-11,-4 3 8 4,0 0-8-3,0 0 8 10,12-4 1-9,-8 4 0 1,-4 0 0-3,11 0 0 10,-7 0-9-8,4-3 12 1,-4-1-12-3,-4 4 12 6,0 0-12-5,8 0 0 6,-8 0 0-4,8 0 8 3,-8 0-8-6,8 0 0 9,0-3 0-8,-1 3 0 3,-7 0 10-3,8-3 0 9,0 3 0-9,0-4 0 1,-4 1-10-1,-4 3 0 6,8-4 0-6,-1 4 0 7,5-3 0-8,-4 3 0 6,-8 0 9-3,8-4-9 3,4 4 8-6,-1 0-8 5,-3-3 8-4,4-1-8 8,-12 4 0-9,8 0 0 7,4-3 0-7,-1 3 8 9,1 0-8-9,4-4 0 5,-4 4 0-4,-1-3 0 9,1 3 0-10,4 0 0 4,-4 0 0-3,-5 0-8 6,5-4 8-5,0 4 0 4,0-3 0-6,-1 3 0 8,1-4 0-8,0 4 0 7,0 0 0-7,-1 0 0 7,1 0 0-7,0 0 0 10,4 0 0-9,-5 0 0 3,1 0 0-2,4 0 0 9,-4-3 0-11,3 3 0 2,-3-4 0 0,4 4 0 5,-1 0 0-7,1-3 0 7,0 3 0-6,-1 0 0 4,1-4 0 1,4 4 0-3,-1 0 0-3,1 4 0 6,-4-4 0-6,3 0 8 10,5 0-8-10,-9 0 8 4,5 0-8-3,-4 0 8 11,3 0-8-12,1 0 0 3,-5 3 0-3,5-3 0 12,0-3 0-11,-5 3 0 1,5 0 0 0,0 0 0 6,-5 3 0-8,5-3 0 5,-1 4 0-3,-3-1 0 5,4-3 0-7,-1 0 0 7,1 4 0-7,-1-1 8 7,5 1-8-7,-4-1 0 8,-1 1 0-7,5-4 0 6,3 3 0-6,1 1 0 9,-5-4 0-9,4 3 0 2,1-3 0-2,-1 0 0 6,1 4 0-6,-1-1 8 5,1-3-8-5,-1 4 0 4,-3-4 8-5,3 0-8 8,-7 0 8-7,3 0-8 7,5 0 8-8,-5 3-8 8,1-3 0-8,-1 0 8 5,1 0-8-4,3 0 0 10,-3 0 0-11,3 4 0 5,0-4 0-4,1 0 0 12,-1 3 0-13,1-3 0 0,3 3 0 0,-3-3 0 8,-1 0 0-8,0 0 8 6,1 0-8-5,-5 0 0 7,5 0 0-8,-1 0 0 8,1 0 0-8,-1 0 8 7,-3 0-8-7,-1 0 0 9,5 0 0-8,-5 0 0 3,1 0 0-4,-1 0 0 13,1 0 0-13,-1 0 0 3,5 0 0-1,-5 0 0 7,1 0 0-8,3 0 0 2,1 0 0-3,-1-3 0 6,-4 3 0-5,5-3 0 7,-5 3 0-7,1 0 0 4,7 0 0-5,-3-4 0 9,-1 4 0-7,1 0 0 1,-5-3 0-2,5 3 0 10,-1 0 0-11,-3 0 0 4,-1 0 0-4,1-4 0 11,3 4 0-11,-3 0 0 4,-1 0 0-4,4 0 0 12,1 4 0-12,-1-4 0 4,-3 0 0-3,-1-4 0 6,1 4 0-7,-1 0 0 7,5-3 0-7,-9 3 8 8,-3 0-8-8,8-4 0 8,7 4 0-8,-8 0 8 5,1 0-8-3,0 0 0 8,3 0 0-9,0-3 0 3,-3-1 0-4,-1 1 0 7,-3 3 0-6,4 0 0 6,3-4 0-6,-7 4 8 4,-1 0-8-3,5 0 8 5,3-3-8-7,1 3 0 7,-9 0 0-7,5 0 8 8,3 0 8-8,-3 0 1 7,3 0 1-7,-7 3 0 9,-1-3-28-9,1 0-6 5,7-3 0-5,-3 3-1 13,-9 0 17-13,9 0 0 2,3 0 0-1,1 0 0 10,-9 0 0-11,5 0 0 4,-1 0 0-4,5 0 0 8,-1 0 0-8,-3 0 0 8,-5 0 0-8,5 0 0 7,7 0 10-5,-7 3 6 6,-1-3 0-8,1 4 1 5,7-4-17-4,-3 0-17 9,-9 3 3-10,5 1 1 3,3-1 13-2,-3-3 0 10,3 0-10-11,1 0 10 3,-9 0 0-1,9 0 0 3,-1 4 0-5,1-4 0 8,-5 0 0-8,1 0 0 8,-1 0 0-8,4 0 0 8,1 0 0-8,-1 0 0 8,-3 0 0-7,3 0 0 6,-3 3 0-6,3-3 20 3,1 4-3-3,-1-1 0 11,1-3-27-12,-1 0-6 3,0 4 0-2,1-4-1 7,-1 6 17-8,5-6 0 5,-5 4 0-4,1-1 0 8,3-3-8-9,-4 0 8 7,1 0 0-6,-5 0 0 5,5 0 0-5,-1 0 0 6,-3 0 0-5,3 0 0 2,-3 0 0-3,3 0 0 10,0 0 0-11,1 4 0 4,-1-4 0-4,1 0 0 10,3 0 0-10,1 0 0 6,-1 0 0-6,0 0 0 5,1 0 0-2,3 0 0 3,0 0-8-5,0 0 8 4,-3 0 0-5,-1 0 0 10,0 0-12-9,1 0 4 3,3 0 8-3,-4 0-13 10,1 0 13-11,3 0-9 3,0 0 9-2,1 0-8 13,-1 0 8-14,0-4 0 0,-3 4 0 1,-1-3-8 11,0 3 8-12,4-4 0 4,-3 4 0-3,-1 0 0 5,-3-3 0-6,3 0 0 7,-4 3 0-6,-3-4 0 7,3 4 0-7,-3 0 0 5,-1-3-9-4,-3 3 9 3,0 0-20-5,-1-4 1 10,1 4 0-10,-1 0 0 19,1-3-28-19,0 3-5 3,-9-4-2-2,5 4 0 9,0 0-17-8,-8 0-3-2,-8 0-1 1,0 0 0 12,0 0 4-12,0 0 1 0,0 0 0 2</inkml:trace>
    </iact:actionData>
  </iact:action>
  <iact:action type="add" startTime="32864">
    <iact:property name="dataType"/>
    <iact:actionData xml:id="d6">
      <inkml:trace xmlns:inkml="http://www.w3.org/2003/InkML" xml:id="stk6" contextRef="#ctx0" brushRef="#br1">5080 6663 288 0,'0'0'25'5,"0"0"-25"-4,0-7 0-1,4 3 0 5,-4-3 77-5,0-3 11 7,-4 6 1-7,0-3 1 10,4-3-72-10,0 3-18 5,4-3 0-5,-8 3 0 10,0-4-10-9,4 4-6 3,0-3 0-3,0 3-1 10,-4 3 17-10,4 4 0 2,0 0 0-3,0-7 0 8,0 0 42-8,0 7 15 8,-4-7 3-8,4 7 1 7,0 0 0-7,0 0 0 8,0 0 0-7,0 0 0 4,0 0-22-5,0 0-5 10,0 0-1-10,0 0 0 6,8 4-33-6,4-1-12 10,-5 1 0-10,1 3 0 5,-8-7 12-4,12 7 16 3,0 0-3-3,-4-4-1 7,3 1-12-8,1-1-10 6,0 1 2-5,4-4 0 7,-1 3 27-8,1-3 5 7,-4 4 2-7,7-1 0 10,1-3-10-10,-5 4-1 5,1 3-1-5,8 0 0 12,7-4-14-12,-4 0 8 3,-7 1-8-2,0-1 0 10,11-3 8-10,-4 0-8 0,1 0 0 0,-5 4 9 8,-3-1-9-9,7-3 12 7,5-3-12-7,-5 3 12 7,-7 0 4-7,3 0 2 9,13 0 0-9,-9-4 0 6,-3 4-10-6,-1 0-8 11,12-3 12-11,-3 3-12 4,-1-4 12-2,0 1-4 8,1 0 0-9,3 3-8 1,8-7 11-2,-8 3-11 8,-7 1 10-8,-1-1-10 8,16 4 8-8,-3-3-8 6,-13-1 0-5,4 4 0 8,1-3 8-9,-1 3-8 5,0-4 0-5,-3 1 0 11,-5 3 10-11,5-4-10 4,3 1 10-4,-3 3-10 13,-9-4 8-13,9 4-8 2,7-3 0-1,0-1 0 11,-7 1 13-12,3-1-3 3,0 1-1-3,5 3 0 11,3-4-1-10,-8 1 0 1,4 3 0-2,-3-4 0 9,-1-3-8-9,1 4 0 7,-5-1 0-7,4 1 0 8,1-4 0-8,-1 3 12 9,-4 1-12-8,5 3 12 4,-1 0-12-5,-3 0 0 10,-1-4 0-10,4 4 8 5,1-3-8-5,-1 3 0 8,-3 0 0-5,-1 0 0 1,4-3 0-3,1 3 0 5,-5 0 8-6,-3 0-8 8,3 0 8-7,-3 0-8 5,-1 0 8-5,5 0-8 8,-5 0 0-8,4 0 8 2,-3 0-8-2,3 0 0 10,-3 0 9-10,3 0-9 1,9 0 10-1,-5 0-10 8,-4 3 8-9,1-3-8 5,-1 3 0-4,5 1 0 8,-1-4 8-9,0 3-8 7,-3 1 0-7,3-1 0 6,-7 1 8 1,3-1-8-5,1-3 0-2,-1 4 0 7,-3-1 8-6,3 1-8 10,-4-4 0-11,5 0 0 3,-1 3 0-3,1 1 0 11,-1-1 0-10,1-3 0 2,-1 0 0-2,1 0 0 6,-1 0 0-7,4 4 0 7,1-4 8-7,-5 3-8 7,1-3 0-5,-1 0 0 4,0 0 0-5,5 4 0 6,-5-4 0-7,1 0 0 8,-1 0 0-6,0 0 0 2,1 3 0-4,-1-3 0 11,1 0 0-11,-1 4 0 4,1-4 0-3,3 3 0 11,-4-3 0-12,5 4 0 2,-1-1 0-2,1 1 0 11,-5-4 12-11,4 0-3 4,-3 3-1-4,3 1 0 9,0-4-8-9,1 3 0 6,-1 1 0-5,1-1 0 7,-5-3 0-8,0 0 0 9,1 4 0-9,3-4 0 5,1 3 0-5,-5-3 0 11,0-3 0-10,5 6 0 2,3 1 0-1,-4-1 0 4,-3-3 0-6,3 0 0 7,1 4 0-6,-5-1 0 6,4 0 9-7,1-3-9 8,-1 0 8-8,0 4-8 7,-3-4 8-6,-1 0-8 6,1 0 8-6,-1 3-8 5,4-3 8-6,-3 0-8 11,-1 4 0-11,1-4 8 3,-5 0-8-3,5 0 0 13,3 0 0-13,-3 3 8 3,-1 1-8-3,4-4 0 9,-3 0 0-8,3 3 8 4,4-3-8-4,-3 0 0 7,3 0 9-8,-8 0-9 7,1 0 12-7,3 4-12 7,-3 3 0-7,-1-4-12 9,4-3 0-8,-3 0 0 3,3 0 12-4,-3 4 0 13,3-1 12-13,0 1-12 4,1-4 0-4,-1 0 0 8,4 3 0-8,1 1 0 5,-5-4 8-4,0 0-8 7,1 3 0-7,7-3 0 4,-8-3 10-4,5 3-10 6,-5 0 8-7,4 0-8 9,-3 0 8-9,3 0-8 5,-8 3 8-4,5-3-8 9,-1 0 8-10,0 0-8 4,5 0 8-4,-5 0-8 12,4 0 0-12,-3 0 0 3,3 0 0-3,-4 0 0 8,1 0 8-5,3 0-8 2,0 4 8-5,-4-8-8 7,1 1 19-6,3-1-2 7,-4 4 0-8,-3-3 0 7,3 3-17-6,1 0 0 8,-1 0 0-8,0 0 0 3,1-4 10-4,-1 4 2 12,4 0 0-11,-7-3 0 1,-1 3-4-2,1 0 0 7,3 0 0-7,4 0 0 7,-3 0-8-6,-1 0 8 5,0 0-8-5,-3 0 8 8,7 0-8-9,-8 0 12 6,1 0-12-5,-1-4 12 9,-3 4-12-9,3 0 8 2,1 4-8-2,-1-4 8 8,1 0-8-7,-1-4 8 1,0 4-8-3,1 0 8 11,-1 0 9-9,-3 0 2 0,3-3 0-1,1 3 0 8,-1-4-9-6,1 4-2-1,-1-3 0-1,-4 3 0 6,5 0-8-7,-1-4 0 9,-3 4 0-9,-1-3 0 6,-3 3 0-5,0 0 10 6,3-4-10-6,-3 4 10 5,3-3-10-6,-3 3 10 11,-1-4-10-10,5 4 10 2,-4 0-10-3,3 0 0 8,4-3 0-7,-7 3 8 5,4 0-8-5,-1 0 8 4,-3-4-8-4,7 4 8 7,-3 0-8-8,-1 0 0 7,-7 0 0-7,3-3 8 11,5 0-8-10,-1 3 10 2,-3-4-10-2,0 1 10 10,-5-1-10-11,5 4 12 3,0 0-12-2,-1 0 12 9,1 0-12-9,-5 0 10 2,9-3-10-2,-8-1 10 7,-1 4-10-8,1 0 0 7,4 0 0-6,-1 0 0 5,-3 0 0-6,3 0 0 9,1 0 0-9,0 0 8 5,3 0-8-3,-3 4 0 7,-1-4 0-8,1 0 0 3,0 0 0-4,-1 3 0 12,1-6 0-12,3 3 0 4,-3-4 0-3,-1 4-17 4,1 4 4-5,0-4 1 8,-1 0 12-8,1 0 13 9,-1 0-2-9,1 0-1 6,0 0-10-6,-1-4 0 7,-3 4 0-5,0 0 0 6,3 0-17-8,-3 0 1 5,-4 0 0-5,3 0 0 10,1 0-7-10,0 0-1 5,-5 0 0-4,1 0 0 19,0 0-25-18,0 0-6 1,-1 4-1-3,-3-1 0 10,8-3-112-9,-4 4-22 1,3 3-5-1,-3-1-1-1</inkml:trace>
    </iact:actionData>
  </iact:action>
  <iact:action type="add" startTime="35699">
    <iact:property name="dataType"/>
    <iact:actionData xml:id="d7">
      <inkml:trace xmlns:inkml="http://www.w3.org/2003/InkML" xml:id="stk7" contextRef="#ctx0" brushRef="#br1">16018 6610 172 0,'0'0'8'4,"0"0"1"-4,0 0-9 0,0 0 0 7,0 0 0-5,0 0 0-1,0 0 380-1,0 0 73 7,8-3 15-6,0-4 4 6,4 0-389-7,0 4-83 6,-1-1 0-6,1 1-17 24,4-4-7-20,0 3-2-4,-1 1 0 0,5-1 0 0,-5 1 26 0,5-1-8 2,-4-3 8-2,-1 4 0 13,9-1 19-13,-8 1 9 3,-1-1 1-3,5 1 1 9,3 3 19-8,-3 0 4 3,4 0 1-4,-1 0 0 9,1-4-41-8,-1 4-13 8,1 0 8-9,-1 4-8 7,5-4 9-6,-5 0-1 7,4 0-8-8,1 3 12 5,-1-3-12-5,1-3 0 11,3 3 8-11,0 0-8 6,5-4 0-5,-9 4 9 3,5 0-9-1,3 0 8 2,0 0-8-5,0-3 0 6,5 3 0-6,-5 0 0 10,0 0 0-9,4 0 0 3,-3-4 0-4,3 4 0 9,0 0 0-9,-4-3 0 5,8-1 0-5,0 4 0 13,-3-3 0-13,3 3 0 4,0-4 0-3,4 1 0 9,0 3 0-7,0 0 0-1,-4 0 0-2,0 0 0 11,0 0 0-11,0 0 0 4,1 0 0-4,-5 0 0 5,4 0 0 1,8 0 0-4,0 0-9-1,-4 3 9 6,-8 1 0-7,8-4-10 10,8 0 10-10,-8 3-8 5,-4-3 8-3,0 0 0 7,0 0 0-8,0 4-8 3,4-1-1-4,-3-3 0 8,-1 0 0-7,4 0 0 4,8 4 9-4,-5-1 0 7,-6 1 8-8,-1-4-8 6,8 3-8-4,-4-3-7 4,-8-3-1-6,0 6 0 8,4-3 16-7,0 4 0 5,0-1 0-6,1 1 0 10,3-1 0-10,4-3 0 5,-4 4 0-5,-4-1 0 11,0 1 0-11,4-1 0 4,0-3 0-4,4 4 0 9,-4-1 0-9,0 1 0 6,-4 3 0-6,4-4 0 7,4 1 0-5,0-1 0 5,0 4 0-6,-4-3 0 5,4-1 0-6,0 0 0 9,-4 4 0-9,-4-3 0 6,0-1 10-6,0 1 5 12,0-1 1-12,0 1 0 3,0 3-16-2,1-4 0 7,-1 1 0-8,4-4 0 5,-4 3 0-5,4 1 0 7,0-1 0-4,0 1 0 3,0-4 0-5,-4 0 0 5,0 0 0-6,-4 0 0 10,5 0 0-9,-1 0 0 2,4 3 0-2,0 1 0 8,-4-4 0-8,4 0 0 4,-4 0 0-5,0 0 0 12,4 0 8-12,-4 0-8 4,0 3 11-3,-3 1-11 9,-1-4 0-10,0 3 0 3,0-3 0-2,4 4 0 7,-4-1 0-7,5 1 0 4,-1 3 9-4,-8-4-9 5,4 1 0-4,0-1-8 5,0-6-1-5,1 3 0 16,-5 0-27-18,-4 0-4 0,-3 3-2 3,3-3 0-3,-3 0 16 1,-5 4 3 8,1-1 1-8,-1 1 0 17,-3-1-33-18,-1 4-6 1,1 0-2-1,-1 0-430 5,-3 3-87-5</inkml:trace>
    </iact:actionData>
  </iact:action>
  <iact:action type="add" startTime="42303">
    <iact:property name="dataType"/>
    <iact:actionData xml:id="d8">
      <inkml:trace xmlns:inkml="http://www.w3.org/2003/InkML" xml:id="stk8" contextRef="#ctx0" brushRef="#br2">5307 7917 115 0,'23'-7'0'2,"-23"7"10"-2,0 0-10 0,0 0 0 10,12-3 0-10,0-1 0 5,-12 4 167-5,0 0 31 6,12-3 6-6,3-4 2 8,9 3-157-8,-12-3-31 7,-1 0-6-7,1 0-2 9,8 0-10-9,-8 0 0 5,-5 0-12-5,1 1 12 24,8-1-39-24,0 3 0 0,-16 4 0 1,0 0 0 2,0 0 50-2,0 0 9 1,11-3 3-2,-11 3 0 11,0 0 21-11,0 0 4 4,16-4 0-4,-8 1 1 8,-8 3-5-8,0 0-2 7,12 0 0-7,-1 0 0 8,1 0-21-7,-4 3-4 7,-8-3-1-8,8 4 0 8,7-4-5-5,-7 3-2 2,-8-3 0-5,0 0 0 6,16 7-9-6,-8 0 0 9,-8-7 0-9,0 0 0 6,12 3 18-5,-5 4 11 6,1 0 3-5,-8-7 0 3,0 0-16-5,8 4-4 6,8-1 0-5,-4 1 0 7,-12-4 3-8,7 7 0 6,9-4 0-4,0 1 0 6,-8-4-6-8,3 0-1 6,5 0 0-6,0 3 0 10,3-3-8-10,-3 0 10 5,-4 0-10-5,3-3 10 11,5 3-10-9,0-4 12 0,-9 4-12-2,5 0 12 10,4 0 4-10,-1 0 0 4,-3 0 1-1,0 0 0 3,-5 0-8-6,5-3-1 6,4 3-8-5,-9 0 12 6,-11 0-4-7,16-4-8 11,11 8 11-10,-7-4-11 3,-8 0 0-4,7 0 0 10,5 0 0-8,-1 0 0 1,-3-4 8-2,4 4 2 6,-9-3 0-7,9 3 0 7,3-4-10-6,-3 4 0 9,-9 0 9-10,1 0-9 4,8-3 8-3,-5 3-8 5,-7 0 10-6,4-4-10 7,11 4 13-5,-7 0-3 4,-5 0-1-6,1 0 0 11,0 0-9-11,7 0 12 3,1 0-12-2,-5 0 12 9,-7 0-4-9,8 0 0 3,7 0 0-3,1-3 0 7,-9 3-8-8,1 0 0 7,7 0 0-7,1-4 0 7,-5 1 0-6,5 3 0 6,-9-4 0-7,5 4-11 7,-1-3 11-7,1 0 0 9,-5 3 0-8,5 0 0 3,-5 0 0-3,5-4 0 9,-1 4 0-10,-3 0 0 6,0 0 0-6,-1 0 8 7,9 0-8-7,-5 0 0 7,-3 4 14-7,3-4-2 7,1 0 0-7,-5 0 0 7,9 0-12-5,-5 0 0 3,1 3 0-4,-1-3 0 8,1 0 0-9,-1 0 0 6,1 0-12-5,-1 0 12 8,-3 0 0-9,4 0 0 5,-5 0 0-4,5 0 0 10,-5 0 0-11,-3 3 0 3,4-3 0-3,-1 0 0 12,1 4 0-12,-1-4 0 3,-3 3 12-3,4-3-3 9,-5 4 1-9,5-4 0 6,-4 0 0-4,7 0 0 4,-3 0-2-6,-1 3 0 9,1 1 0-9,-1-4 0 7,-3 3-8-7,4-3 0 11,-1 0 0-11,-3 0 8 3,4 0-8-2,-1 0 0 7,1 4 0-8,-1-4 8 7,-3 0-8-7,0 0 8 8,3 0-8-8,-3-4 8 6,0 4-8-5,-1-3 8 6,1-1-8-7,0 1 8 7,-5-4-8-6,5 7 12 5,-4-4-12-4,4 4 12 5,-5-6-12-5,5 2 0 1,-4 4 0-2,3-3 8 11,-3-1-8-12,4 4 0 2,0-3 0-2,-5 3 0 11,5-4 0-11,-4 4 0 4,0-3 0-1,3 3 8 5,-3-4-8-8,0 4 0 8,3-3 0-7,-3 3 0 3,0-4 0-4,4 4 0 8,-1 0 0-5,1 0 0 1,-8 0 0-4,4 0 0 12,-5 0 0-11,5 0 0 2,-4 0 0-2,8 0 0 7,-1 0 0-8,-3 0 0 5,4-3 0-4,-4 3 0 4,-1 3 0-3,1-3 0 5,0 0 0-5,0 0 0 3,-1-3 0-3,1 3 8 5,0 3-8-7,0 1 8 7,-1-4-8-5,1 3 8 6,0-3-8-8,0 0 0 4,-1 0 0-4,5 0 0 9,-4 0 0-9,-4 0 8 6,3 4-8-5,1-1 0 10,0-3 0-11,0 0 8 4,-1 4-8-3,1-1 0 8,0-3 15-9,0 4-3 4,-1 3 0-2,5-4 0 4,-4 0-12-6,0 4 0 9,-1-3-12-9,5-1 12 7,-4 1 0-7,4-1 0 10,-5 4 8-10,5 0-8 4,-4-3 0-3,3-1 0 4,5-3 0-1,-8 4 0 1,0 3 12-4,-1-7-3 5,1 3-1-5,4 1 0 7,-5-1-8-8,5 4 0 5,0-3 0-4,0-1 0 8,-5-3 0-8,9 0 8 5,-4 4-8-6,3-1 12 10,-3 1-12-10,-1 3 0 5,-3-4 0-4,4 1 8 10,4-1-8-11,-5 0 0 3,-3 1 0-3,4 3 0 10,-5-4 0-10,5 4 0 6,0-3 0-5,-1-1 0 7,-3-3 0-6,0 4 0 1,4-4 0-2,-1 3 0 6,-3-3 0-7,0 0 0 10,3 0 0-10,1 0 0 4,0-3 0-4,-4 3 8 12,3 0-8-12,1 0 0 3,0 0 0-2,-1 0 0 9,1 0 0-10,0-4 0 4,-5 1 0-3,5 3 0 6,0 0 0-7,-1 0 0 8,1 0 0-7,4 0 0 5,-5 0 0-6,1 0 0 7,0 0 0-6,-1 3-9 6,1 1 9-6,-4-4 0 9,4 3-15-9,-1 1 4 2,1-4 1-2,-4 0 0 11,3 3-2-11,-3 1 0 1,4-4 0 0,-4 3 0 7,-1-6 3-9,1 3 0 5,4 0 0-4,-5 0 0 8,5 0 9-5,-4 0-12-3,0 0 12-1,3 0-12 7,-3 0 12-7,4 0 0 11,-1-4 0-11,-3 4-8 10,4 0 8-5,-4 0-8-4,3-3 8 0,-3 3-8 3,4-4-5 2,-1 1-1-6,5 3 0 0,-8 0 0 8,3 0-5-7,-3 0-1 4,4 0 0-1,-4 0 0 15,-1 0-29-16,1 0-7-2,0 0 0 1,4 0-1 6,-9 3-41-2,5 1-8-6,-4-1-2 2,4 1 0 0</inkml:trace>
    </iact:actionData>
  </iact:action>
  <iact:action type="add" startTime="49814">
    <iact:property name="dataType"/>
    <iact:actionData xml:id="d9">
      <inkml:trace xmlns:inkml="http://www.w3.org/2003/InkML" xml:id="stk9" contextRef="#ctx0" brushRef="#br2">12146 8158 172 0,'0'0'8'4,"0"0"1"-4,0 0-9 1,-8-7 0 0,0 3 0-1,5-3 0 6,-1 0 132-6,0 0 25 10,4 0 5-10,0 0 1 20,0-7-163-20,4 4-33 0,0 3-7 0,-1-4 0 14,1 1-18-13,0 0-3-1,0 3-1 0,-4-4 0 17,4 4 14-16,0 0 2 1,4 0 1 3,-8 7 0-4,0 0 92-1,0 0 18 0,4-10 4 0,4 6 1 11,0 1 6-8,-8 3 0 0,0 0 1-3,0 0 0 3,11-4-17-2,-3 1-4 5,-8 3-1-5,12 0 0 7,0 0-1-7,-1 0 0 5,1-4 0-6,-4 4 0 9,4-3-27-8,-1 3-6 6,1-4-1-7,4 4 0 7,-8 0-20-7,7-3 0 17,-3-1 0-17,0 4 0 7,0 0 30-7,3-3 2 0,-3-1 0 0,4 1 0 8,0 3-32-3,-1 0 0-5,-3 0-11 0,4 0 11 10,3 0 12-4,-3 3 11-5,3 1 1-1,1-1 1 20,4 1-6-14,-1-1-2-5,1-3 0 0,3 4 0 1,-3-4-9-1,-1 0-8 0,5-4 9 8,-1 4-9-7,-4 0 0-1,1 0 0 9,0 0 0-9,-1 0 0 0,-3 0-10 4,-1 0 10-4,5 0-8-1,-1 0 8 3,-3 0 0 6,-1 0 0-9,1 4 0 0,4-4 0 9,-5 3 0-9,1 1 0 8,-1-4 9-4,1 7-9-4,3-4 26 13,-3 4-2-8,8-3 0-5,-5-1 0 0,-7 4-24 0,7-3-12 6,-3-1 0 9,-1 1 1-10,5 3 11-4,-1-7 0 0,1 3 0-1,-1 1 0 0,-7-1 11 0,8 1 1 15,-5-1 0-13,1 1 0-2,-4-1-12 0,3-3 0 15,1 0 0-9,-5 0 0-5,1 4 0-1,4-4 0 0,-5 0 0 0,1 0 0 12,0 0 0-11,-5 0 10-1,5 0-2 0,0 0-8 10,-1 0 8-4,1 0-8-6,-4 0 0 1,8 0 0 6,-5 0 0-4,1 0 0 7,0-4 0-10,-1 1 0 10,5 3 10-8,-1-4-10-2,-3 1 8 1,0-1-8 3,-4 4 0-2,3-3 0 12,1-1 0-8,3 4 0-6,-3-3 0 0,4 3 0 0,-1 0 0 1,1 0 0 13,0 0 0-12,-5 3 0-2,1-3 0 0,4 4 0 8,-1-1 0-3,-3-3 0-5,3 4 0 0,-3-1 0 13,0 1 0-10,-1-1 0-2,1-3 0-1,4 0 0 6,-5 4 0-5,1-4 0 6,0-4 0-6,-1 4 0 6,1 0 0-4,0 0 0-3,3-3 0 0,-3 3 0 11,4-4 0-11,-5 4 0 5,5-3 0-4,-4-1 0 5,3 4 0-5,1-3 0 4,-5-1 0-4,1 4 0 7,4-3 0-7,-5 3 0 6,1 0 0-7,0-4 0 8,3 4 0-7,-3-3 0 7,0 3 0-8,3 0 0 6,1 0 0-5,-4-4 0 8,-1 4 0-8,5 0 0 3,-8-3 0-3,3-1 0 4,1 4 0-5,0-3 0 9,-1-1 0-8,-3 4 0 3,4-3 0-3,-1 3 0 8,1 0 0-9,0 0 0 6,-1-4 0-5,1 4 0 8,0-3 0-9,-1 3 8 5,-3-4-8-3,4 1 0 7,0 3 0-8,-1 0 8 2,1-4-8-2,-4 4 0 10,3-3 11-11,5 3-3 3,-4-4-8-3,-1 4 12 9,1-3-12-9,4 3 0 5,-5 0 8-4,1 0-8 7,0-4 0-4,3 8 0-1,1-4 8-3,-1 0-8 8,-3 0 0-7,0 0 0 6,7 0 0-6,-7 3 0 6,4-3 0-7,-1 4 0 10,-3-4 0-9,0 0 0 2,3-4 0-2,-3 4 0 8,-1 0 0-9,1 0 0 4,0 0 0-4,0 0 0 8,-1-3 0-7,1 3 0 6,0 3 0-6,-1-3 0 5,5-3 8-6,-4 3-8 8,-1 0 0-8,5 0 9 7,-1 3-9-7,5-3 8 10,-1 0-8-9,1 0 0 2,-4 0 0-3,-1 0 0 13,1 0 0-13,-1 4 0 3,1-4 0-2,-1 3 8 6,1 1-8-4,0-4 0 1,-1 0 0-3,1 3-11 6,3 1 11-7,-3-1 8 8,0-3-8-8,-1 0 11 8,1 0-11-8,-5 4 8 8,1-4-8-7,4 0 8 4,-1 0-8-5,-3 0 0 11,0-4 0-10,3 1 8 2,1 3 10-2,-1 0 2 4,1 0 0-1,0 0 0 1,-1 0-20-4,5-4 0 4,-1 1 0-2,-3 3 0 4,3-4 0-6,-3 4 0 4,4 0 0-4,-1 0 0 7,1 0 0-8,-1-3 0 6,-3 3 0-6,3 0 0 9,-3 0 0-8,3 0 0 3,-3 0 0-4,3 0 0 13,-3 0 0-12,0 0 0 1,-1 0 0-2,1 0 0 10,3 0 0-8,-3-4 0 0,3-3 0-1,1 4 0 6,-4 3 13-4,-1 0-4 4,5 0-1-7,-1-4 0 8,1-3-8-7,-1 4 0 6,1-1 0-7,-1 1 0 5,-3 0 0-5,-1 3 0 9,5 0 0-8,3 0 0 4,-3-4 0-5,-1 4 0 12,-3 0 0-11,4 0 0 1,-5 0 0 0,5 0 0 4,-9 4 0-4,9-1 0 4,-5-6 8-6,1 3-8 6,-4 3 12-6,-1-3-4 10,5-3-8-9,0-1 12 3,-1 1-12-4,1 3 12 9,-5-4-12-8,5 4 0 4,0-3 0-4,-1 3 8 10,1 0-8-11,-4 0 0 3,7 0 0-3,-3-4 0 12,3 4 0-12,-3 0 12 4,3-3-12-3,-3 3 12 5,3-4-12-4,1 4 12 4,-1 0-12-4,1-3 12 3,-1 3-12-4,-3-4 8 7,4 4-8-7,3 0 8 4,-4-3-8-4,1 3 8 12,0 0-8-12,-1-4 8-1,4 1-8 2,-3 3 8 6,-4-4-8-7,3 1 8 3,8 3 8-4,-3-4 0 11,-5 1 1-11,1-1 0 5,3 4-7-4,1-3-2 3,-1-1 0-2,-3 4 0 7,-5-3-8-9,5-1 0 5,11 1 0-5,-7 3 0 11,-5-4 0-11,1 4 13 5,11 0-3-4,-4-3-1 10,-3-1 2-11,-1 1 0 3,4 3 0-2,1 0 0 8,3 0 1-9,-4 0 1 5,-3 0 0-5,3 0 0 8,8 0 9-8,-7 3 2 8,-9 1 0-8,5-4 0 7,-1 0-24-6,1 0 0 8,-5-4 0-9,-3 8 0 5,-1-4 0-5,1 0 0 10,7 0 0-10,-7 0 0 4,-4 0 0-4,-1 0-8 8,5-4 8-8,-4 4-8 7,-1-3-1-6,-3-1 0 5,4 4 0-6,3 0 0 9,-7 0-7-9,4 0-2 5,-5 0 0-4,1 4 0 24,4-4-14-25,-4 3-2 1,-12-3-1-1,11 4 0 9,5 3-41-9,-4-4-9 0,-12-3-2 5,4 11-457 2,0-1-91-7</inkml:trace>
    </iact:actionData>
  </iact:action>
  <iact:action type="add" startTime="54153">
    <iact:property name="dataType"/>
    <iact:actionData xml:id="d10">
      <inkml:trace xmlns:inkml="http://www.w3.org/2003/InkML" xml:id="stk10" contextRef="#ctx0" brushRef="#br2">9857 8241 990 0,'0'0'44'4,"0"0"8"-4,0 0-41 0,-8-7-11 1,5 0 0-1,3 7 0 7,0 0 26-7,0 0 3 8,-4-7 1-8,4 7 0 7,0-10-30-7,-4-1 0 9,4 1-11-9,0 3 11 20,0-3-28-19,0 3 1-1,0 7 1 1,0-7 0-1,0 7 15 0,0 0 11 6,0 0-13-5,0 0 5 7,0 0 46-8,0 0 10 6,0 0 1-6,0 0 1 9,0 0-21-9,0 0-4 5,0 7-1-4,-4 3 0 8,0 4 13-8,0 0 3 5,4 3 0-6,0 4 0 9,0 4-14-9,0 2-2 6,0 8-1-6,0 0 0 9,0 0 7-8,4 3 2 3,0 1 0-3,0-1 0 10,0 4-19-10,3-4-3 2,1 0-1-3,0-3 0 7,0 4-9-3,0-5 8 1,0-2-8-4,-4-1 8 10,3-3-8-11,-3 3 0 7,0-3 0-6,4 4 8 2,0-8 1-1,-4 0 0 6,0 1 0-7,0-4 0 2,0 3-9-2,-1-3 0 6,1-4 0-6,-4 1 8 5,8-4-8-6,-8 0 0 8,4 0 0-8,-4-4 0 7,0-10-18-6,0 0 1 4,0 7 0-4,0-7 0 24,0 0-25-24,0 0-5-1,0 0-1 0,0 0 0 17,0 0-41-16,-4-7-9 0,0-3-2 0</inkml:trace>
    </iact:actionData>
  </iact:action>
  <iact:action type="add" startTime="54763">
    <iact:property name="dataType"/>
    <iact:actionData xml:id="d11">
      <inkml:trace xmlns:inkml="http://www.w3.org/2003/InkML" xml:id="stk11" contextRef="#ctx0" brushRef="#br2">9775 8199 403 0,'0'0'36'3,"0"0"-36"6,-4 0 0-9,-4 0 0 6,8 0 129-6,-4 0 19 10,-4 0 4-10,1 0 1 5,-1 0-82-5,4 0-17 10,0 0-3-10,-4 4-1 5,-4-1-31-5,8 1-7 7,-7 3 0-6,3-4-1 6,0 4 1-7,0 0 1 9,0 7 0-9,-3-3 0 6,3 3 3-5,-4 0 0 5,0 3 0-6,0 0 0 9,1 1-2-9,-1 3 0 6,-4 0 0-4,4 3 0 7,1 0-14-8,-5-3 0 3,4-3 8-4,1 3-8 10,-1 0 0-9,0-4 11 3,4 0-11-4,-4-3 10 8,1 0-10-8,3 0 12 7,0-3-12-7,0-1 12 8,0 1-1-8,4-4 0 7,4-7 0-6,0 0 0 5,0 0 5-6,0 0 2 9,0 0 0-9,0 0 0 6,0 0-2-5,-4-4-1 11,1-3 0-12,3 4 0 3,3-4 1-3,1-4 0 8,0-3 0-8,0 0 0 6,4 0-16-5,0-3 0 6,0-1 0-5,3 5 0 4,1-5 0-6,0 1 0 6,4-1 0-5,-5-3 0 7,1 4 0-8,8 0 0 7,-5 6 0-6,1-3 0 8,4 0 0-9,-5 0 0 4,-3 4 0-4,4-1 0 13,0 4 0-13,-1 4 0 2,5-4 12-2,-1 3-3 10,-3 1 2-9,4 3 0 4,-1 0 0-5,-3 3 0 9,7 1-11-9,-3 3 12 6,0 3-12-5,-1 1 12 7,1 3-12-7,-1 3 12 4,1 8-12-3,0-1 12 3,-1 0-12-5,1 4 0 11,3 4 0-11,-3-1 8 3,0-7-8-2,-1 4 0 6,1-3 0-7,3-1 0 8,-3-7-18-8,-1 4 1 9,1-3 0-9,4-4 0 21,-1 3-24-18,-3-6-5-1,-5-1-1-2,5 0 0 6,0-3-45-1,-1 0-8-3,-3-3-3-2,-4-1 0 0</inkml:trace>
    </iact:actionData>
  </iact:action>
  <iact:action type="add" startTime="88053">
    <iact:property name="dataType"/>
    <iact:actionData xml:id="d12">
      <inkml:trace xmlns:inkml="http://www.w3.org/2003/InkML" xml:id="stk12" contextRef="#ctx0" brushRef="#br2">9199 10673 612 0,'0'0'27'5,"0"0"5"-5,0 0-32 0,0 0 0 1,0 0 0-1,0 0 0 9,0 0 52-9,0 0 3 4,0 0 1-4,0 0 0 9,0 0-38-9,0 0-7 6,0 0-2-6,0 0 0 11,0-7-9-10,0 7 0 2,0 0 9-3,0 0-9 11,4-10 8-10,0 3-8 3,-4 7 10-4,0-3-10 14,0 3 17-12,0 0-2 1,0 0-1-3,0 0 0 7,0 0 2-7,0 0 1 6,0 0 0-6,0 0 0 12,0 0 10-12,0 0 1 7,0 0 1-6,0 0 0 2,0 0-5-1,0 0 0 6,0 0-1-8,0 0 0 5,0 0-3-5,7-7 0 10,-7 7 0-10,12 0 0 4,-12 0-4-4,12-4-2 10,0 4 0-10,-12 0 0 6,8-3-4-5,-1 3-1 5,5 0 0-3,0-4 0 4,0 1 0-7,-1 3 0 7,-3 0 0-7,4-4 0 8,0 1 3-8,0-1 1 18,-5 4 0-16,5-3 0-1,0-1 0 0,4 1 0 0,-5 3 0 2,1-4 0 16,0 1-3-13,0-1-1-5,-1 1 0-1,1 3 0 0,4 0-9 0,-4 0 0 0,3 0 0 1,1 0 8 3,-4 0-8 1,-1 0 0-1,5 0 0-4,0 0 0 9,-4-4 0-6,-1 4 0 2,1-3 0-1,4-1 8-3,-1 4-8 0,1 0 0 5,-4-3 0-4,4 3 8 12,-1 0-8-12,1 0 10-2,-4 0-10 1,-1 0 10 5,5 0-10-1,-4 0 0-5,4-4 0 1,-1 4 8 10,-3 0-8-8,4 0 0-3,-5 0 0 0,5 0 0 10,-4 0 0-10,4 0 0 8,-5 0 0-6,5 0 0 8,-4-3 0-9,-1 3 0-1,5-4 0 0,0 4 0 7,-4 0 0-4,3 0 0 0,-3-3 0 0,4 3 0 5,-1 0 0-3,1-4 0-5,-4 4 0 0,4 0 0 10,-1 0 0-5,1 0 0-4,0-3 0-1,3 3 8 6,-3 0-8-3,-1-4 0 4,1 4 0-5,-4-3 0 1,4 3 0 5,-1-4 8-6,1 4-8-1,0 0 8 9,-1 0-8-7,1 0 0-3,0-3 0 1,-1 3 0 7,-3-4 0-3,4 4 0-4,-1 0 0-1,1-3 0 13,0 3 0-10,-1 0 0-3,-3 0 0 2,4 0 8 9,0 0-8-9,-5 0 0-2,1 0 0 0,0 0 0 15,-12 0 9-12,19 0 0-3,-19 0 0 2,16 3 0-2,-4-3-9 10,4 0 0-9,-1 0-12-1,-3 0 12 8,0 0 0-1,0 0 0-7,-1 0 0 0,1 0 0 15,0 0 0-11,0 0 0-3,-1 0 0 0,1-3 0-1,-4 3 0 0,0 0 0 8,4 3 0-6,3-3 0 10,-3 0 0-9,0 0 0-3,-1 0 0 0,5 4 12 11,0-1-12-7,-4-3 0-3,-5 4 0 0,-3-4 0 2,8 0 0-2,0 0 0 6,-8 3 0-6,8-3 8 5,-1 0-8-4,1 0 0 1,4-3 0-1,-5 3 0 5,1 0 0-7,0 0 0 5,4 0 0-5,-5-4 0 11,1 4 0-11,0 0 0 4,-4 0 0-3,4 0 8 7,-1 0-8-6,1-3 0 3,4 3 0-5,-8-4 0 7,3 4 0-2,-3 0 0-1,4 0 0-3,-4 0 0 4,4 0 0-2,-1 0 0 4,1 0 0-7,0 0 0 6,-4 0 0-6,3 0 0 9,-3 0 0-9,4 0 0 6,-4 4 0-6,4-4 0 10,-1 0 0-9,1 0 0 4,-4 3 0-4,0-3 0 4,7 0 0-3,-3 0 0 5,-4 0 0-7,4 4 0 6,0-1 0-6,-1 1 0 8,1-4 0-7,0 3 0 5,0-3 0-6,3 0 0 10,-3 0 0-9,4 0 0 3,-8 0 0-3,-1 0 8 9,-7 0-8-10,8 0 0 4,4 0 0-4,0 0 0 14,0 0 0-13,3 0 0 0,-3 0 0-1,-4 0 0 6,4 0 0-4,3 0 8 3,-3 0-8-5,0 0 8 8,3 0-8-7,-3 0 0 5,0 4 0-4,0-4-11 5,-1 0 11-6,1 0 0 7,0 0 0-8,0 3 0 6,-1-3 0-4,1 0 0 6,0 0 0-6,0 0 0 3,0-3 8-4,-1 3-8 4,1 0 8-3,-4 0-8 3,4 0 8-5,-5 0-8 6,-7 0 10-5,12 0-10 7,0 0 11-8,-4 0-11 6,4 0 12-4,-1 0-12 5,-3 0 10-6,0-4-10 5,4 4 8-5,0-3-8 7,-9 3 0-7,9 0 8 4,-4 0-8-5,0 0 0 12,4 0 0-12,-5 0 8 4,1 0-8-3,4 0 0 6,0 0 0-4,-4 0 0 0,0 0 0-2,-1 0 0 6,5 0 8-5,-4-4-8 6,0 4 8-8,0 0-8 5,-8 0 0-5,11 0 0 7,5-3 0-6,-4 3 0 5,-12 0 0-3,0 0 8 5,0 0-8-5,0 0 0-1,8 0 0-1,3-4 0 7,1 4 0-8,-4 0 0 5,0 0 18-4,4 0-2 8,-5 0 0-9,5 0 0 6,0 0-25-5,0 0-6 5,-4 0-1-4,3 0 0 5,1-3 16-6,-4 3 0 5,4-4 0-6,-4 4 0 9,3 0 0-8,1 0 0 3,-4 0 0-4,0 0 0 11,3 0 0-10,-3 0 0 3,0 0 0-3,4 0 0 8,-4-3 0-6,0 3 0-3,-1-3 0 2,-3 3 0 6,-4 0 0-8,12-4 0 6,-4 4 0-6,0 0 0 9,0-3 0-9,-1-1 0 8,-7 4 0-8,12-3 0 7,-4-1 0-6,0 1 0 8,-8 3 0-2,8-4 0-5,0 1 0-1,-1-1 0 8,-7 4 0-7,8-3 0-1,0 3 0 3,0-4 0 2,-8 4 0-6,0 0 0 10,0 0 16-8,8-7 0-2,0 4 0 0,-8 3 0 11,0 0-25-9,0 0-6 10,11-4-1-11,-3 1 0 0,-8 3 16 5,0 0 0 0,8-4 0-5,4 1 0 0,-4 3 10 0,-1 0 5 0,1 0 1 7,0 3 0-1,0-3-26-6,4 0-5 0,-8-3-1-1,-4 3 0 14,11 3 26-10,-3-3 5-3,4 0 1 0,-4 0 0 0,-8 0-16 1,8 4 0 7,-8-4 0-5,8 0 0-3,-8 0-8-1,11 3-5 12,-3-3-1-9,4 4 0-3,-8-1 14 0,8-3 0 10,-1 4 0-6,-3-4 10-3,0 3-10-1,-8-3 8 10,8 0-8-10,0 0 8 6,3 0-8-4,-3 0 0 12,-8 0 0-9,0 0 8-4,12 0-8-1,0 0 0 0,-12 0 0 0,12 0 8 9,-1 0 0-5,-11 0 0-2,0 0 0 2,12 0 0 6,-12 0-8-6,12 0 0-4,-4 0-12 0,-8 0 12 23,0 0 0-16,0 0 0-6,15 0 0 0,-15 0 12 0,8 4-12 0,-8-4 8 1,12 0-8-1,-12 0 8 2,16 0-8-3,-5 3 12 7,-11-3-12 4,0 0 12-11,12 4-4 1,-12-4 0 0,0 0 0-1,8 3 0 8,4 1-8-7,-12-4 12 4,0 0-12 1,0 0 12-5,8 0-12 0,3 3 12 7,-3 1-12-3,0-1 12-5,-8-3-12 0,0 0 0 14,12 7 0-8,-4-3 8-5,-8-4-8 0,7 3 8 0,5 0-8-1,-12-3 8 11,0 0-8-6,8 4 0-4,-8-4 0 5,8 3 8-5,-8-3 10 7,12 0 2-6,-12 0 0-1,7 4 0 9,5-1-28-8,-4-3-6-2,-8 0-1 0,8 4 0 6,-8-4 15 1,12 0 0-6,-12 0 0-1,7 3 10 10,-7-3 0 0,12 0 0-7,-12 0 0-1,8 4 0 6,-8-4-10-6,8 0-11-1,0 0 3 0,-8 0 0 5,8 3 8-4,-1 1 0 0,-7-4 0-1,8 0 0 13,-8 0 11-13,8 3-3 2,-8-3 0-2,8 0 0 6,0 0-8-6,-8 0-11 1,8 4 3-1,-1-4 0 5,-7 0 8-5,8 0 0 24,0 0 0-16,-8 0 0-7,8 0 0-1,0 0 0 1,0 0 0-1,-8 0 0 0,0 0 0 0,8 0 8 0,3 0-8 6,-3 3 0-7,-8-3 0 0,8 0 0 0,4 0 0 1,-4 4 0 14,-1-4 8-14,-3 3-8 1,4-3 8 0,-8 0-8 3,8 0 0-4,0 4 8 17,0-4-8-11,-8 0 0-6,0 0 0 2,0 0 0-2,0 0 0 0,7 0 8 1,1 0-8 6,0 0 0-8,0 0 0 3,0 0 0-2,-8 0 0 0,8 0 0 5,0 0 0-4,-1 0 0 0,-7 0 0-1,8 0 0 8,0 3 0-7,4-3 8 0,-8 0-8 7,4 0 0-9,-5 0 0 1,-3 0 8 9,12 4-8-3,-8-4 0-7,8 0 0 2,-8 0 8-2,8 0-8 1,-5 3 0 10,-7-3 0-5,8 0 0-6,0 0 0 0,4 4 0 8,-4-4 0-3,-8 0 8-5,0 0-8 0,8 0 8 14,-1 3-8-9,-7-3 8-4,8 0-8 0,0 0 0-1,0 0 8 0,0 0-8 7,-8 0 9-5,4-3-9 15,3 3 12-13,-7 0-12-4,0 0 8 1,12 0-8-1,-12 0 0 0,8-4 0 13,0 4 0-10,-8 0 0-3,8 0 0 2,-8 0 0 10,8-3 0-10,3 3 0-1,-11 0 0-1,4 0 0 12,-4 0 8-9,8 0-8-3,0 0 0 1,-8 0 0 6,0 0 0-2,8 0 10-4,-8 0-10-1,0 0 8 11,0 0-8-9,8 0 8-1,-1-4-8-1,-7 4 8 15,8 0-8-13,0-3 0-2,-8 3 0 0,8 0 0 5,-8 0 0 9,8-4 0-12,-8 4 0-2,8 0 0 1,-1-3 0 0,-7 3 0 4,0 0 0-4,0 0 0 7,8 0 0-3,-8 0 0-5,12-4 0 1,-12 4 0 4,0 0 0-3,8 0 0 1,0-3 0 0,-8 3 0 4,0 0 0-6,0 0 0 4,12 0 9-5,-12 0-9 8,0 0 0-8,7-4 0 7,1 4 0-5,-8 0 0 5,0 0 8-7,0 0-8 5,0 0 8-3,0 0-8 8,0 0 0-9,8-3 8 3,4 3-8-3,-8-4 0 10,-4 4 8-10,0 0-8 1,0 0 10-2,0 0-10 7,8 0 8-6,-8 0-8 5,0 0 0-6,0 0 0 8,0 0 0-8,7 0 0 8,1 0 0-8,-8 0 0 6,0 0 8-6,0 0-8 9,8 0 0-8,-8 0 0 5,0 0 10-6,8 0-10 10,-8 0 10-9,8 0-10 3,-8 0 9-3,0 0-9 6,0 0 8-4,8-3-8 1,-8 3 8-4,0 0-8 6,0 0 0-6,0 0 8 9,0 0-8-8,11 0 0 4,-3 0 0-4,-8 0 0 8,0 0 0-8,0 0 0 4,0 0 0-5,0 0 0 10,0 0 0-10,0 0 0 3,0 0 0-2,4-4 0 11,-4 4 0-11,0 0 0 2,8 0 0-2,-8 0 8 10,0 0-8-11,0 0 0 3,0 0 0-3,0 0 0 7,0 0 0-6,0 0 0 7,8 0 0-8,-8 0 8 7,0 0-8-5,0 0 0 4,8 0 0-5,-8 0 0 5,0 0 0-6,4 0 0 9,3 0 0-8,-7 0 0 4,0 0 0-4,0 0 0 7,0 0 0-8,0 0 0 6,0 0 0-6,0 0 0 5,0 0 0-4,0 0 0 7,0 0 0-7,0 0 0 5,8-3 0-6,-8 3 0 10,0 0 0-10,0 0 0 6,0 0 0-6,8 0 0 10,0 0 0-10,-8 0 0 4,0 0 0-3,0 0 0 11,12 3 0-12,-5-3 0 2,-7 0 0-1,0 0 0 11,8 4 0-12,0-4 0 5,-8 0-9-4,0 0 9 5,8 0 0-6,0 0 0 7,-8 0 0-6,8 0 0 6,-8 0 0-7,11 3 0 9,-3-3 0-9,0 4 0 6,-8-4 0-6,8 3 0 11,0-3 0-8,4 0 9-3,-5 0-9 2,1 0 0 8,0 0-12-9,0 0 12 3,4 0 0-3,-1 0 0 4,-11 0 0-3,8 0 0 6,4 0 0-8,-4 0 0 6,-8 0 0-2,12 4 0 0,-1-4 0-3,-3 3 0 4,-8-3 0-5,12 0 0 10,-4 4 0-9,4-1 0 1,-5-3 0-1,5 4 0 12,-4-1 0-13,4 1 0 5,-4-4 0-4,3 0 0 5,-3 3 0-4,4 1 0 3,0-4 0-4,-1 3 0 5,1-3 0-4,0 0 0 4,-4 0 0-5,4 0 0 5,-5 0 0-6,5 0 0 8,0 0 0-8,4 0 0 8,-5 0 0-8,1 0 0 9,-4 0 0-9,0 0 0 5,4 0 9-4,-1-3-9 5,1-1 10-6,0 4-10 9,4-3 8-8,-9 3-8 4,1 0 0-3,4 0 9 4,-4 0-9-5,0 0 0 4,3-4 0-5,5 4 8 10,0 0-8-9,-1 0 12 3,-7-3-12-3,4 3 12 10,4-4-12-10,-5 1 0 3,1 3 0-4,0-4 0 9,-4 4 0-7,4 0 0-1,-5-3 0 1,5 3-11 8,-4-4 11-10,4 4 0 7,0-3 0-7,-1-1 0 7,-11 4 0-7,12 0 0 7,-4-3 0-7,0 3 0 6,3-4 0-6,-3 4 0 8,4-3 0-7,-4 3 0 6,4 0 0-7,-4 0 0 10,-1 0 0-8,1 0 0 2,4-4 0-2,-4 4 0 5,4 4 0-6,-1-4 0 3,-3 0 0-3,4 0 0 4,-4 0 0-3,3 0 0 4,1 0 0-5,-4 0 0 6,4-4 0-7,0 4 0 9,-5 0 0-9,5 0 0 5,-4 0 0-4,4 0 0 9,0 0 0-10,-1 0 0 5,1 0 0-4,0 0 0 10,-4 0 0-8,3 0 0-3,1 0 0 0,0 4 0 10,0-4 0-10,-4 0 0 5,3-4 0-4,-3 4 0 5,4 0 0-6,-4 0 0 7,0 0 0-6,-1 0 8 7,5 0-8-8,0 0 0 8,-4 0 0-8,0 0 0 6,3 0 0-6,-3 0 0 11,0 4 0-11,-8-4 8 5,8 0-8-4,4 0 0 6,-5 0 0-7,-7 0 0 7,12 0 0-6,-4 3 0 3,-8-3 0-3,12 0 0 10,-4 0 0-11,-8 0 0 4,11 0 0-4,-11 0 0 9,12 4 0-8,-4-4 0 4,-8 0 0-4,12 0 0 9,-4 0 0-9,-8 0 0 3,0 0 0-3,11 0 8 9,1 0-8-10,-12 0 0 4,8 0 0-3,0 0 0 9,-8 0 0-10,0 0 0 3,12 0 0-2,-12 0 0 7,7 0 0-8,1 0 8 7,0 0-8-6,0 0 0 6,0 0 0-7,-8 0 0 8,8 0 0-8,-1 0 0 7,1 3 0-6,0-3 0 8,0 0 0-9,-8 0 0 5,8 0 0-5,0 0 8 8,-8 0-8-8,7 0 0 6,1 0 0-5,0 4 0 7,-8-4 0-8,8 0 0 6,-8 0 0-4,0 0 0 4,12 3 0-6,-12-3 0 8,0 0 0-8,8 0 8 7,-1 4-8-7,5-4 0 10,-12 0 0-10,8 3 0 4,-8-3 0-3,8 0 8 11,4 0-8-12,-5 4 0 3,-7-4 0-3,12 0 8 9,-4 0-8-9,0 3 0 7,-8-3 8-7,0 0-8 6,12 0 0-5,-1 4 0 6,1-4 0-6,0 3 0 6,-12-3 0-6,8 0 0 7,4 0 0-8,-5 0 0 5,-7 0 0-4,8 0 0 9,-8 0 0-10,0 0 0 3,0 0 8-2,12 4-8 12,0-1 8-13,-1-3-8 2,-3 4 0 0,0-4 0 4,4 0 0-6,-4 0 8 8,3 0-8-8,-11 0 8 6,0 0-8-4,12 0 8 5,4-4 9-6,-8 4 3 6,4-3 0-7,-5 3 0 8,5 0-20-8,-4 0 0 5,-8 0 0-4,0 0 0 11,12 0 0-12,-4 0 0 4,-1-4 0-3,-7 4 0 6,12 0 0-7,-12 0 0 7,8 0 0-7,0-3 0 6,-8 3 0-3,0 0 0 3,8 0 0-5,3 0 0 5,-11 0 0-6,8-4 0 9,4 1 0-8,-12 3 0 4,8-4 0-4,0 1 0 9,0-1 0-9,-1 1 0 3,-3-1 0-4,-4 4-11 10,0 0 2-9,8-3 0 2,0-1 9-2,-8 4 0 6,0 0 0-7,8-3 0 8,-8 3 0-7,4-4 0 4,-4 4 0-5,0 0 0 8,4-3 10-8,-4 3-2 6,7-4-8-6,-7 4 12 11,0 0-12-11,0 0-8 4,4-7 8-3,-4 7-13 11,0 0 13-12,0 0 0 2,0 0 0-2,8-6 0 11,-4 2 0-9,-4 4 0 3,4-7 0-4,-4 7 0 7,0 0 10-6,0 0-10 1,0 0 8-3,0 0-8 7,0-7 0-7,0 7 0 9,0 0 0-9,0 0 0 7,0-7 0-7,0 7 0 9,0 0 0-8,0 0 0 3,0 0 0-4,0 0 0 12,0 0 0-11,0 0 0 1,4-3 0-1,-4 3 0 4,0-7 0-4,0 7 0 7,0 0-9-7,0 0 9 5,0 0 0-2,0 0 0 1,0 0-9-5,0 0 9 5,0 0 0-4,0 0-9 8,0 0 9-9,0 0 12 6,0 0-2-6,0 0-1 12,8-4-9-12,-8 4 0 2,0 0 0 0,0 0 0 8,0 0-16-10,0 0 4 4,4 4 0-3,-4-4 1 6,12-4 11-6,-9 4 0 6,9 0-9-7,-12 0 9 7,8 4-8-7,-8-4 8 9,8 0-10-9,0 0 10 7,-4 0-8-7,7 0 8 10,-11 0 0-10,4 0-9 4,-4 0 9-3,8 0 0 5,-8 0 0-6,8 0-8 8,0 0 8-7,0 0 0 4,-8 0 8-2,8 0-8 2,-8 0 0-5,11 0 0 8,-3 0-10-8,0 0 10 9,0 0 0-9,4 0 0 5,-12 0 0-4,7 0 0 10,-7 0 0-11,12 0-8 4,-12 0 8-4,8 0 0 13,4 0 0-13,-4-4 0 1,-8 4 0 0,11 0 0 10,-11 0 0-11,8-3 0 5,-8 3 0-4,0 0 0 7,0 0 0-7,8-4 0 4,0 4 0-5,-8 0 0 7,0 0 0-6,0 0-8 7,0 0 8-8,0 0-10 6,0 0 10-6,4-7 8 10,4 0-8-9,-8 7 11 5,0 0-19-6,0 0-4 11,0 0-1-11,0 0 0 3,0 0 13-3,0 0 0 5,4-7 0-4,-4 7 0 7,7-7-9-8,-7 7 1 7,0 0 0-6,0 0 0 7,8-7-7-8,-8 7-1 7,0 0 0-7,0 0 0 19,0 0-12-18,0 0-4 0,0 0 0 1,0 0 0 10,-4-7-19-9,4 7-4-1,0 0-1-1,0 0 0 11,-4-3-90-11,4 3-18 3,0-7-4-4</inkml:trace>
    </iact:actionData>
  </iact:action>
  <iact:action type="add" startTime="93292">
    <iact:property name="dataType"/>
    <iact:actionData xml:id="d13">
      <inkml:trace xmlns:inkml="http://www.w3.org/2003/InkML" xml:id="stk13" contextRef="#ctx0" brushRef="#br2">16602 10621 518 0,'0'0'46'3,"0"0"-37"-1,-11 0-9-2,3 0 0 8,0 0 79-8,0 0 13 11,8 0 4-11,-4-3 0 5,-8-1-88-5,9 4-18 6,-5-3-3-5,0-1-1 22,0 4-30-22,0-3-5 1,0-1-2-1,1 1 0-1,-1 3 25 0,0 0 5 2,-4-4 1-2,4 4 0 11,0 0 57-11,1 4 12 5,-1-4 3-4,0 0 0 8,0 3 6-9,8-3 2 4,-8 0 0-3,4 4 0 11,-4-1-20-12,8-3-3 4,-7 4-1-4,7-4 0 9,-8 3-9-9,8-3-3 6,0 0 0-6,0 0 0 6,0 0-6-5,0 0-2 6,0 0 0-6,0 0 0 5,0 0-6-6,8 7-2 10,-8-7 0-9,11 4 0 4,-3-1 1-4,4 1 0 10,-4-4 0-11,4 0 0 3,-1 0 11-3,5 0 3 7,-4 0 0-6,0 0 0 6,3 0-3-6,1 0 0 6,0 0 0-6,-1-4 0 7,1 4 15-8,4-3 2 9,-5 3 1-3,1 0 0-5,0-4-38 0,3 4 0 1,1-3 0 1,-5-1 0 5,5 4 0-4,0 0 0-1,3 0 0-3,5 0 0 12,-5 0 8-11,-3-3 0 0,-5 3 0-1,5-4 0 10,3 1-8-10,5 3 8 6,-9 0-8-5,1 0 8 4,8 0-8-3,-9 0 12 5,5 0-4-7,-1-4 0 6,-3 4-8-5,3 0 8 7,-3 4-8-7,-1-4 8 3,1 0-8-3,4 0 0 11,-1 3 0-12,1-3 0 3,-5 0 0-2,1 0 0 4,7 0 0-1,-3 0 0 0,-1 4 0-3,1-4 0 5,3 0 0-6,-3 0 0 9,-5 0 0-9,1 3 0 7,7-3 0-7,-3 0 0 8,-5 0 0-7,5 0 0 4,0 4 0-4,-1-4 8 10,1 0 1-10,-1 0 1 2,-3 0 0-2,3 0 0 11,1 0-10-11,-5 0 8 0,5 0-8 0,-1 0 8 8,1 0-8-7,-1 0 0 3,-3 0 0-4,3 0 8 7,1 3-8-7,3-3 0 4,-7 4 0-4,0-4 0 4,3 3 15-5,-3 1 1 10,-1-4 0-10,5 3 0 5,-9-3-16-5,9 0-13 11,3 4 2-11,1-4 1 4,-5 0 10-3,1 0 14 6,3-4-3-4,-3 4-1 1,-1 0 0-3,1-3 0 5,-4 3 0-6,3-4 0 8,4 4-10-6,-7-3 8 3,0 3-8-4,-1 0 8 8,5 0-8-8,3 0 8 2,-7 0-8-3,-5 0 8 12,9 0-8-11,-1 0 12 3,1 3-12-3,0-3 12 10,-9 0-12-10,5 0 12 0,7 4-12-1,-3-4 12 8,-5 0-4-7,1 0 0 5,15 0 0-6,-7-4 0 9,-5 4-8-9,1-3 8 8,-5 3-8-6,9 0 8 1,-5 3-8-3,1-3 8 10,-5 0-8-10,1 0 8 7,3 0 0-7,1 0-8 11,-4 0 12-11,-1 0-4 3,1 4-8-2,3-4 12 7,-3 0-12-6,-1 0 12 1,-3 3-2-1,8-3 0 5,-1 0 0-5,-3 0 0 5,-8 4-10-6,7-4 10 3,1 0-10-3,3 3 10 6,-3 1-1-5,-1-4 0 3,5 3 0-5,-4-3 0 10,3 0-9-10,-3 0 12 5,3 0-12-5,1 0 12 12,-1 0-12-12,-3 0 0 4,-1 0 0-3,1 0 8 5,0 0-8-5,-1 0 10 6,-3 0-10-7,0 0 10 7,3 0-10-7,1 0 12 9,-5 0-12-9,5 0 12 7,-4 3-12-7,3-3 10 10,1 0-10-10,-1 0 10 4,1 0-10-3,4 0 8 9,-5 0-8-10,5 0 8 3,-1 0-8-2,5 0 12 9,-5 0-12-10,1 0 12 4,-1-3-12-3,1 3 0 7,-5-3 0-8,5-1 0 7,-1 4 8-6,-3 0-8 5,0-3 0-6,-1 3 8 10,1 0-8-10,-1 0 8 5,1 0-8-5,0 0 8 12,3 0-8-11,-3 0 10 0,-1 0-10 1,1 0 10 10,7 0-10-11,-3 0 0 0,-1 0 0-1,1-4 8 9,-1 4-8-6,5-3 0 2,-9 3 0 1,5 0 8-3,3 0-8-3,-3 0 0 22,-1-4 9-20,5 4-9-2,-1-3 0 0,1 3 8 0,-5-4-8 0,5 4 0 8,-5-3 0-8,1 3 9 8,-5-4-9-3,5 4 0-4,-1 0 12-1,-3 0-12 9,-1 0 12-5,5 0-12-3,-1-3 12-1,1 3-12 10,0-4 12-4,3 4-12-6,0 0 8 0,-3 0-8 10,-1 0 0-5,5 0 0-5,-5 4 0 1,5-4 0 6,-1 3 0-7,1-3 0 11,3 0 8-10,-4 0-8 2,1 4 0 1,-5-1 0-3,1 1 8 0,3-4-8 6,-3 0 0-6,3 3 0 8,-3 1 8-5,-1-1-8-3,5 1 0 0,-1-4 0 8,-3 0 0-5,-1 3 0-4,5-3 8 0,3 4-8 9,0-4 0-8,-3 3 0 15,-5 0 8-12,1 1-8-3,3-4 0-1,1 0 0 0,-5 0 0 1,1 0 0 15,-1 0 0-12,5 3 0-3,-5 1 0 0,-3-4 0-1,3 3 0 1,-3-3 0 9,3 0 0-5,-3 4 0-5,0-4 0 0,-1 0 0 14,-3 0 0-12,4 0 0-1,-1 0 0-1,-3 0 0 8,-4 0-10-5,3 0 10 7,1 0-9-2,-4 0 9-6,-1 0-12-2,1 0 12 3,4 0-16-2,0 0 3 1,-9 0 1 5,5 0 0-5,-4 0 0-1,4 0 1 6,-4 3 0-6,-8-3 0 14,0 0-49-12,0 0-9-1,11 0-3 3,-11 0 0-1,0 0-120-1,-4 11-24 4,1 6-4-5,-9-3-2 0</inkml:trace>
    </iact:actionData>
  </iact:action>
  <iact:action type="add" startTime="125739">
    <iact:property name="dataType"/>
    <iact:actionData xml:id="d14">
      <inkml:trace xmlns:inkml="http://www.w3.org/2003/InkML" xml:id="stk14" contextRef="#ctx0" brushRef="#br3">10782 10726 370 0,'0'0'16'3,"0"0"4"-3,0 0-20 0,0 0 0 0,0 0 0 0,8-7 0 10,0 3 38-10,-4-3 3 6,-4 7 1-6,4-3 0 7,-4 3-14-7,4-7-2 9,0 0-1-9,-4 7 0 7,4-7 6-7,-4 7 1 9,0 0 0-8,3-11 0 5,-3 11 12-6,0-7 4 10,8 0 0-10,-4 4 0 5,0-4 1-5,-4 7 1 8,0-7 0-8,4 4 0 6,-4-4 16-5,8 0 3 5,-4-4 1-4,4 4 0 4,-1-3-26-6,5 3-6 9,-4-4-1-9,4-3 0 7,3 4 3-7,1-8 0 6,0 5 0-5,0-5 0 9,3 1 2-6,1-4 1-4,-1 0 0 0,5-4 0 15,-1 1-7-14,1-4-2-1,-1 0 0 0,5-3 0 6,-5 0 4-4,9-1 1 4,-1 1 0-6,4-4 0 6,1 4-24-3,-1-4-5 4,4 0-1-7,4 0 0 7,0 0-1-7,4 0-8 8,-4 1 12-8,4-1-4 6,-3 0-8-6,-5 0 0 12,4-3 0-12,-4 3 8 4,8-3-8-3,-4 3 0 6,0 0 0-7,0 0 8 7,1 0-8-7,-1 4 8 8,0-4-8-8,-4 0 8 7,4 4 0-6,-4 3-8 4,0-3 12-4,-3 6-4 7,-5-6 0-7,-3 3-8 4,3 4 12-5,0-4-4 10,1 3-8-8,-5 1 0 2,-3 0 0-3,-1-1 8 10,4 4-8-11,-7 0 0 1,4 4 0 0,-5-1 8 12,1 5-8-13,-1 2-17 2,-3-3 4-2,0 4 1 11,-4-1 12-11,-1 1 13 6,-3 3-2-5,0 0-1 20,-8 7-30-21,8-4-7 0,-8 4-1 0,0 0 0 12,0 0-128-10,0 0-25-2,12 11-6 0,-12-11-1 0</inkml:trace>
    </iact:actionData>
  </iact:action>
  <iact:action type="add" startTime="126984">
    <iact:property name="dataType"/>
    <iact:actionData xml:id="d15">
      <inkml:trace xmlns:inkml="http://www.w3.org/2003/InkML" xml:id="stk15" contextRef="#ctx0" brushRef="#br3">17806 10754 172 0,'0'0'16'2,"0"0"-16"2,0-7 0-3,0 0 0 4,-4 0 223-5,4 0 41 9,0 0 9-8,0 7 2 4,0-11-175-5,0 4-34 9,4 0-7-8,0 0-2 4,-4 0-14-5,4 0-3 7,-4 7-1-6,0-3 0 6,3-4-6-7,-3 7-1 7,4-7 0-7,4 3 0 8,-4 1 4-7,-4 3 1 5,0 0 0-6,8-7 0 10,0 0 7-10,0 4 2 6,-4-4 0-6,3 0 0 11,5 3-1-10,-4-3 0 1,4 0 0-2,3-3 0 8,-3 3 1-7,8-7 0 6,7 0 0-7,-3 0 0 18,-9 0-21-18,9-7-4 2,11 0-1-2,0-3 0 7,-3-4 6-3,7-7 1-4,4 4 0 2,4-11 0 3,0 0-2-5,0-3 0 11,8 0 0-11,4-4 0 5,11 0-8-5,-3-3-1 7,-8-1-1-5,7-2 0 3,9-5-15-4,-8 1 8 4,-5-4-8-2,5 4 0 3,7 3 0-5,1 1 0 5,-1 2 0-5,-3 1 0 7,-5 3 0-7,-3 4 0 5,0-4-8-6,-4 8 8 10,-1-1-18-10,1 0 3 2,-4 0 1-1,4 4 0 24,-8 6-18-25,0 5-3 0,0-1-1 0,-8 0 0 14,0 7-108-7,-8 0-21-6,4 4-5 0</inkml:trace>
    </iact:actionData>
  </iact:action>
  <iact:action type="add" startTime="133829">
    <iact:property name="dataType"/>
    <iact:actionData xml:id="d16">
      <inkml:trace xmlns:inkml="http://www.w3.org/2003/InkML" xml:id="stk16" contextRef="#ctx0" brushRef="#br3">9591 13106 784 0,'0'0'35'1,"0"0"7"-1,0 0-34 0,0 0-8 4,0 0 0-4,0 0 0 9,0 0 45-9,0 0 7 6,-8 7 2-5,8-7 0 9,0 0-22-9,0 0-5 3,-8 3-1-4,8-3 0 9,0 0-10-9,0 0-1 7,0 0-1-7,0 0 0 8,0 0 1-8,0 0 0 8,0 0 0-8,0 0 0 5,0 0 5-5,0 0 2 10,8-10 0-8,-8 10 0 2,0-7-5-4,4 3-1 12,4-3 0-12,0 4 0 3,-8 3 1-1,0 0 0 7,0-4 0-9,0 4 0 5,11-7-1-5,-3 4 0 7,-8 3 0-6,12 0 0 6,-12 0-8-7,8-4-8 7,7 1 9-4,-3-1-9 2,0-3 31-3,4 7 0 3,-5-3 0-5,5-1 0 16,0 1-31-16,-1-1 0 0,-3 4 0 0,4-3 0 17,-4 3 13-11,3-4-3-5,1 8-1 1,0-4 0-1,3 0-1 3,-3 0 0-3,0 3 0 0,-1 1 0 6,5-4 0-7,-5 0-8 8,1 3 12-4,4 1-4-3,-1-4-8-1,1 0 8 6,0 0-8-4,-1 3 8 3,1-3-8-5,3 0 0 11,-3-3 0-11,-1 3 8 4,9-4-8-4,-9 4 0 7,1 0 0-5,4 0 0 5,-5-3 0-7,1 3 0 6,3 0 0-5,1 0 8 7,-5-4-8-8,1 4 0 5,4 0 0-4,-5 0 0 6,1 4 0-4,-1-4 0 1,-3-4 0-4,4 4 8 10,-1-3-8-7,-3 3 0-2,3 0 0 1,-3 0 0 11,0 0 0-13,0 0 0 2,-1-4 0-2,-3 4 0 12,4-3 0-12,-1 3 0 3,1-4 0-2,0 1 0 7,-5 3 0-8,5-4 0 6,0 4 0-5,-1 0 8 7,-3 0-8-8,4 0 0 7,-4 0 0-5,3 0 0 3,-7 0 0-5,0 0 0 10,-8 0-9-10,12 0 9 6,-4 0-12-6,3 0 0 6,-11 0 1-3,8 0 0 2,4 0-4-5,-12 0-1 6,0 0 0-6,8 0 0 24,4 0-20-21,-12 0-5 4,7-3-1-6,1-1-401 0,-8 4-80 3</inkml:trace>
    </iact:actionData>
  </iact:action>
  <iact:action type="add" startTime="135271">
    <iact:property name="dataType"/>
    <iact:actionData xml:id="d17">
      <inkml:trace xmlns:inkml="http://www.w3.org/2003/InkML" xml:id="stk17" contextRef="#ctx0" brushRef="#br3">11233 13004 460 0,'0'0'20'4,"0"0"5"-4,0 0-25 1,0 0 0 0,0 0 0-1,0 0 0 8,0 0 97-8,0 0 15 8,0 0 2-8,0 0 1 6,0 0-88-5,0 0-18 5,0 0-9-6,0 0 10 8,0 0-10-8,0 0 0 6,0 0 0-6,0 0 0 10,0 0 16-10,-4 7 0 5,0 0 1-5,4-7 0 12,-4 7 24-11,4-7 5 1,0 0 1-2,0 0 0 12,-8 4-8-12,8-4-2 4,0 0 0-4,0 0 0 9,-4 7-12-9,4-7-2 7,0 0-1-7,0 0 0 9,0 0-22-9,0 0 8 7,0 0-8-7,0 0 0 5,0 0 8-5,0 0-8 10,0 0 8-10,0 0-8 6,0 0 0-6,0 0 0 11,0 0 0-11,0 0 0 4,0 10 12-4,0-10 0 7,0 0 1-7,0 0 0 8,0 0 3-7,0 0 1 5,0 0 0-6,0 0 0 8,0 0 9-7,0 0 2 5,0 0 0-6,0 0 0 9,0 0-12-9,0 0-3 6,0 0 0-6,0 0 0 10,0 0-4-10,0 0-1 5,0 0 0-5,0 0 0 11,0 0 0-11,0 0-8 4,0 0 12-3,0 0-4 8,0 0 2-7,0 0 0 1,0 0 0-2,0 0 0 7,0 0-2-5,0 0 0 2,0 0 0-3,0 0 0 4,0 0-8-6,0 0 12 9,0 0-12-9,0 0 12 5,0 0-12-5,0 0 0 10,8 0 0-10,-8 0 8 7,0 0-8-7,8 0 8 7,0 4-8-6,-8-4 8 6,0 0-8-7,8 0 8 8,0 0-8-8,-1 0 8 8,1 0-8-8,4-4 12 4,-12 4-12-2,8 0 12 7,4 0-12-9,-5 0 0 3,1 0 0-1,4 0 8 9,-4 0-8-7,4 0 0-4,-1 0 0 0,-3 0 0 10,4 0 0-10,0 0 0 3,0 0 0-3,-1 0 0 12,-7-3 0-12,4 3 0 3,0-4 0-3,4 4 0 9,-1-3 0-6,1 3 0 0,0 0 0-1,-4 0 8 5,4-4-8-7,3 4 0 7,-3 0 0-5,0-3 8 3,3 3-8-5,-3 0 0 10,0-4 0-9,0 1 0 4,-1-1 0-5,1 4 0 10,-4 0 0-10,4-3 0 4,0 3 0-3,-1-4 0 7,1 4 0-8,0 0 0 8,0 0 0-8,-5 0 8 8,5 0-8-8,0 0 8 7,-12 0-8-7,16 0 0 5,-5 0 0-5,1 0 8 11,0-3-8-11,0 3 0 5,-5 0 0-4,5 0 8 9,0-4-8-10,0 4 0 3,0 0 0-3,-1 0 0 9,1-3 0-9,0 3 0 6,-4-3 0-5,3-1 0 7,1 1 0-8,0-1 0 8,-4 4 9-8,0-3-9 6,3-1 0-5,-3 1 0 8,8 3 0-9,-8 0 0 5,3 0 0-5,-3 0 0 11,4 0 0-10,0 0 0 5,-4 0 0-5,-4 3 0 4,7-3 0-5,1 4 0 6,0-4 0-6,-4 0 0 7,0 0 0-5,3 0 0 5,1 0 0-7,0 0 0 6,0 0 0-6,-1-4 0 9,1 4 0-9,0 0 0 7,-12 0 0-6,12-3 0 7,-1 3 0-7,1 0 0 4,0 0 0-5,-4-4 0 11,0 4 0-11,3-3 0 4,-3 3 0-4,0 0 0 9,0 0 0-9,0 0 0 6,-1 0 0-6,1 0 0 8,4-4 0-5,-4 4 0 1,0 0 0-4,0 0 0 8,-8 0 0-6,11 4 0 3,-3-4 0-3,0 0 0 5,4 0 0-7,0 0 0 8,-5 3 0-7,5 1 0 4,-4-4 0-5,4 3 0 9,-4 1 0-9,-8-4 0 6,7 3 0-4,1-3 0 3,0 0 0-3,0 4 0 4,-8-4 0-5,8 0 0 4,4 3 0-5,-5-3 0 10,1 0 0-10,0 0 0 6,4 0 0-6,-4 0 0 9,-1 0 0-8,-3 0 0 3,8 0 0-2,0 4 0 9,-4-4 0-10,0 3 0 1,-1-3 0 0,1 0 0 6,4 0 0-7,-4 0 0 4,4 3 0-4,-5-3 0 7,1 0 0-8,0 0 0 6,4 0 0-5,-4 0 0 4,4 0 0-3,-1 0 0 5,-3 0 0-6,4 0 0 5,-4 0 0-6,3 0 0 9,1 0 0-8,0 0 0 4,0-3 0-5,-1 3 0 9,1-3 0-9,0 3 0 6,4 0 0-5,-5 0 0 5,1-4 0-6,0 4 0 8,0 0 0-8,-1 0 0 6,-3-3 0-1,4 3 0-1,0-4 0-4,-4 4 0 8,3 0 0-8,-3-3 0 7,-8 3 0-6,12 0 0 5,-4-4 0-5,4 4 0 8,-5-3 0-9,5-1 0 5,-4 1 0-5,0 3 0 9,4 0 0-7,-5-4 0 1,5 4 0-2,0-3 0 7,0-1 0-6,0 1 0 3,-1-1 0-5,1 4 0 8,0-3 0-8,0-1 0 8,-1 1 0-8,1 3 0 7,0-4 0-7,0 1 0 9,-1 3 0-9,-3-4 0 5,4 1 0-4,0 3 0 7,3-4 0-8,-3 4 0 7,-4-3 0-7,4 3 0 9,-12 0 0-9,0 0 0 6,0 0 0-5,8-4 0 4,-1 4 0-3,5 0 0 5,-4 0 0-6,0 0 0 5,4 0 0-6,-5 0 0 10,1 0 0-10,-4 0-8 4,-4 0 8-3,12 0 0 11,-4 0-10-11,0 0 10 0,-4 0-12-1,3 4 12 11,-7-4-16-7,0 0 3-3,0 0 1-1,0 0 0 8,0 0-5-5,0 0-1 1,4 3 0-3,-4-3 0 19,0 0-7-19,0 0-2 0,0 0 0 0,0 0 0 9,0 0-19-9,0 0-4 0,0 0-1 0,0 0-399 7,0 0-80-8</inkml:trace>
    </iact:actionData>
  </iact:action>
  <iact:action type="remove" startTime="143685">
    <iact:property name="style" value="instant"/>
    <iact:actionData xml:id="d18" ref="#d14"/>
  </iact:action>
  <iact:action type="remove" startTime="143685">
    <iact:property name="style" value="instant"/>
    <iact:actionData xml:id="d19" ref="#d12"/>
  </iact:action>
  <iact:action type="add" startTime="143685">
    <iact:property name="dataType" value="strokeEraser"/>
    <iact:actionData xml:id="d20">
      <inkml:trace xmlns:inkml="http://www.w3.org/2003/InkML" xml:id="stk18" contextRef="#ctx1" brushRef="#br4">18762 12757 0,'0'-35'0,"0"35"0,0 0 0,0 0 0,0 0 0,0 0 0,0 0 0,-71-11 0,36 18 0,-12 14 0,-12 0 0,4 4 0,-11 9 0,3 15 0,0-7 0,-3 0 0,-1 10 0,8-3 0,-3 0 0,-9 3 0,-7 0 0,-1-17 0,9 3 0,7 8 0,0-5 0,12-6 0,8 4 0,4-1 0,12 0 0,-1-6 0,-7-4 0,7-1 0,5-6 0,-1-7 0,5-3 0,-5 6 0,1-6 0,-1-1 0,5-3 0,3-4 0,0 4 0,4-3 0,1-1 0,-1 4 0,4 4 0,-4-4 0,1 7 0,3-7 0,8-7 0,-16 17 0,8-3 0,0-7 0,-3 10 0,3-6 0,0-1 0,-4 8 0,-3-11 0,3 10 0,12-17 0,-12 11 0,4-1 0,0 1 0,-3 9 0,11-20 0,0 0 0,0 0 0</inkml:trace>
    </iact:actionData>
  </iact:action>
  <iact:action type="remove" startTime="143685">
    <iact:property name="style" value="instant"/>
    <iact:actionData xml:id="d21" ref="#d15"/>
  </iact:action>
  <iact:action type="remove" startTime="143685">
    <iact:property name="style" value="instant"/>
    <iact:actionData xml:id="d22" ref="#d13"/>
  </iact:action>
  <iact:action type="add" startTime="143685">
    <iact:property name="dataType" value="strokeEraser"/>
    <iact:actionData xml:id="d23">
      <inkml:trace xmlns:inkml="http://www.w3.org/2003/InkML" xml:id="stk19" contextRef="#ctx1" brushRef="#br4">26412 12311 0,'0'0'0,"0"0"0,0 0 0,24-101 0,-8 52 0,-13 10 0,5 8 0,4-7 0,-4 17 0,-8 17 0,-4-3 0,0 7 0,-31 21 0,-20 21 0,-27 3 0,-9 15 0,1 23 0,-12 1 0,-19 10 0,-8 0 0,-16 4 0,0 17 0,7 7 0,-14 3 0,-9-10 0,8-17 0,20 3 0,7 3 0,1-10 0,11-3 0,4-7 0,20-11 0,16-11 0,11-2 0,12-15 0,8 4 0,4-7 0,8-4 0,-1-3 0,9-4 0,3-7 0,-3 1 0,3-8 0,4-3 0,1-7 0,-5 11 0,4-1 0,1-3 0,-9 7 0,5-7 0,-9 0 0,1 0 0,-9 0 0,1 3 0,-8 14 0,43-31 0,0 0 0,0 0 0</inkml:trace>
    </iact:actionData>
  </iact:action>
  <iact:action type="add" startTime="148215">
    <iact:property name="dataType"/>
    <iact:actionData xml:id="d24">
      <inkml:trace xmlns:inkml="http://www.w3.org/2003/InkML" xml:id="stk20" contextRef="#ctx0" brushRef="#br5">9904 14210 345 0,'0'0'15'1,"0"0"4"-1,0 0-19 0,0 0 0 4,0 0 0-3,0 0 0 5,0 0 85-6,0 0 14 11,0 0 2-11,0 0 1 4,0 0-79-4,0 0-23 7,0 0 9-6,0 0-9 7,0 0 0-8,0 0 8 5,0 0-8-5,0 0 0 10,0 0 32-9,0 0 3 7,0 0 0-8,0 0 0 9,0 0 5-9,0 0 0 4,0 0 1-4,0 0 0 11,0 0-8-10,0 0-1 2,0 0-1-3,0 0 0 8,0 0-12-8,0 0-3 6,0 0 0-6,0 0 0 9,0 0-5-9,0 0-2 7,0 0 0-7,0 0 0 7,0 0 9-7,0 0 2 10,0 0 0-10,0 0 0 6,0 0 0-6,0 0 1 8,0 0 0-7,0 0 0 6,0 0 3-7,0 0 0 8,0 0 0-7,0 0 0 4,0 0-9-5,8 4-2 8,-8-4 0-8,8 7 0 7,4-4-1-7,-12-3-1 6,0 0 0-6,8 4 0 11,3-1 3-11,-11-3 1 5,8 4 0-5,4-4 0 10,-4 3 1-10,0 0 0 4,-8-3 0-3,11 0 0 10,1 0-1-11,-4 0 0 3,0 0 0-3,4 0 0 12,-5 0-15-12,5 0 0 7,-4 0 8-7,4 0-8 12,-4 0 8-10,-1 4-8-2,5-4 11 0,-4 3-11 5,4-3 12-5,0 0-12 9,-1 0 12-8,5 0-12 5,0 0 16-6,-1 0-3 10,-3 0-1-8,4 0 0 0,-1 0-12 0,-3 0 0 4,4 4 8-6,0-4-8 8,-1 3 0-8,5-3 0 8,-4 0 0-8,-1 4 0 6,1-4 0-6,3 3 0 8,-3-3-8-8,0 0 8 9,-1 0 0-8,5 0 0 2,-8 0 0-2,4 0 0 10,-1 0 0-11,1 0 0 5,-4 0 0-5,-1 0 9 12,1 0-9-12,4 4 0 2,-4-4 0-2,3 3 0 10,1 1 0-10,-4-1 0 7,3-3 0-7,1 4 0 8,0 3 0-8,-1-4 0 7,1-3 0-6,4 0 0 5,-1 4 0-6,1-1 0 10,-1-3 0-9,-3 0 0 1,0 0 0-1,0 0 8 11,-1 0-8-12,5 0 8 4,-1 0-8-3,1 0 0 7,3 4 0-7,-7-4-11 2,4-4 11-1,-5 1 11 5,5 3-3-7,0-4 0 8,-1 4-8-7,1-3 0 5,-5 3 0-6,5 0 0 8,-4 0 0-8,3 0 0 7,-3-4 0-7,0 4 0 11,3 0 0-11,1-3 0 2,-4-1 0-1,3 4-11 11,-3-3 11-12,3 3 0 5,1-4 0-4,4 1 0 6,-5-1 0-5,1 1 0 1,3-1 0-2,-3 1 0 7,-1-1 0-8,5 1 0 8,-4-1 0-8,3 4 0 6,1-6 0-5,-1 2 0 9,-3 4 0-9,3 0 0 3,1-3 10-4,-1 3-2 9,-3-4-8-7,-1 4 12 3,5 4-12-5,-4-4-12 5,-1 3 3-2,-3-3 0 3,7 0 9-3,-3 0 0 0,0 0 0-2,-1 0 0 8,1 0 0-8,3 0 0 3,1-3 0-3,-1 3 0 9,-3-4 0-9,3 4 0 1,1-3 0-1,-1 3 0 11,1 0 0-12,-1 0 0 4,-3-4 0-4,8 4 0 11,-1 4 0-7,0-4 0-4,-3-4 0 0,-1 4 0 10,1 0 10-9,-1 0-2 5,1-3-8-4,-1 3 12 6,1 0-12-2,0 3-12-6,-5-6 3 0,1 3 0 6,3 0 9-2,-3 0 0 2,-1 0 8-2,5 0-8 0,-4 0 0-4,3 0 0 11,4-4 0-9,-3 4 0-2,3-3 0 0,1 3 0 10,-1-4 0-5,1 4 0-5,-1-3 0 0,1-1 0 9,-1 4 0-8,0 0 0 3,1-3 0-2,-1 3 0 7,-3-4 0-5,-1 4 0-2,1 0 0-2,-1 0 0 7,1 0 0-3,-1 0 0 2,-3 0 8-2,4 0-8-3,-1-3 10-1,1-1-10 9,-5 4 0-2,5 0 0-6,-1-3 0-1,1 3 0 6,3-4 0 2,-3 4 0-3,-5-3 0-3,1 3 0-2,3 0 0 0,1 0 0 10,3-4 0-6,-3 1 0-4,-1-1 0 1,1 1 0 9,-1-1 0-5,-3 1 0-4,4 3 0-1,-1-4 0 7,-3-3 0-2,3 4 0-3,-3-1 0-2,-1 1 0 8,1-1 8-7,3 1-8 4,-3 0 0-4,0 3 0 6,-1-4 8-5,1 4-8 7,3-3 0-8,-7-1 0-1,8 4 0 0,-9 0 0 10,5 4 0-10,-1-8 0 5,1 4 0-5,0-3 0 11,-1 3 0-11,1-4 0 3,-5 4 0-2,1 0 0 11,4-3 0-12,-1 3 0 2,-3 0 0-2,0 0 0 12,3 0 0-12,-3 3 0 4,0-3 0-3,-1 0 0 5,5 4 0-3,-4-1 0 2,-1 1 8-4,1-1-8 5,4-3 0-4,-5 4 0 6,1-1 8-8,0 0-8 6,-5 1 8-6,5-1-8 10,0 1 11-9,-1 3-11 2,-3-4 13-3,0 4-4 8,0 4-1-7,-1-4 0 6,1 0-8-6,0-4 12 4,0 4-12-3,3-3 12 6,-7 3 8-7,4-4 1 3,-4 1 1-4,4 3 0 9,-5-4-22-8,9 1-10 5,-8-1 1-5,4 4 0 9,-1-3 23-9,-3-1 5 2,0 0 1-3,4 4 0 13,-4 0-20-12,0-3 8 0,7 3-8-1,1-4 0 11,0 1 8-11,-5-1-8 6,1 1 0-5,0-1 0 5,4 4 8-3,-5-7-8 2,1 0 0-5,0 4 0 7,0-1 0-7,3 1 0 7,-3-1 0-5,-4 1 0 3,8-1 0-4,-5 1 0 9,1-4 0-9,0 0 0 3,0 0 0-4,-1 0 0 9,-3-4 0-8,4 4 0 3,0-3 9-4,3 3-9 6,-3-7 0-3,4 7 9 3,-1-4 0-5,-3 1 0 5,4-1 0-6,0 1 0 7,-5-1-9-4,9 1 12 2,-4-4-12-4,-1 3 12 8,9 1-12-9,-9-1 0 5,5 1 0-4,0-1 0 11,-5-3 0-11,1 4 0-1,4-1 0 2,-5 1 8 7,5-4-8-9,-1 0 0 6,1 0 0-5,0 0 0 4,-5 4 0-2,5-4 0 4,-4 0 0-7,-1 3-11 6,1-3 11-5,0 4 0 8,-1-4 0-9,5 3 0 5,-4 1 0-5,3-1 0 11,-3 4 0-11,0-3-8 6,-1-1 8-6,1 4 0 7,-4 0 0-5,3-3 0 3,1-1 0-4,0 1 0 6,-1 3 0-6,-3-4 0 3,4 1 0-2,-4 3 0 4,3 0 0-5,1-4 0 8,0 1 0-9,-1 3 8 5,1 0-8-4,0-4 0 10,-5 4 0-11,5 0 9 3,0 0-9-3,-1 0 0 13,-3 0 0-12,0 0 0 0,8-3 0-1,3 3 0 11,-3 0 0-10,-1 0 0 3,1 0 0-3,-1 0 0 5,1 0 0-5,0 0 0 7,-1-3 0-7,1 3 0 5,-1 0 0-6,1-4 0 8,-4 4 0-8,3 0 0 7,1 0 0-7,-4 0 0 10,3 0 0-10,-3 0 0 5,0 0 0-5,-1-3 0 8,1 3 0-8,0-4 0 7,-5 4 0-7,5-3 0 8,0 3 0-8,-1-4 0 7,1 4 0-6,0-3 0 4,3-1-9-3,1 1 9 6,-4-1-10-8,3 1 10 5,-3-1-12-4,0 1 12 8,7-1-8-8,-7 1 8 3,3-1 0-3,-3-3 0 11,4 4-8-12,-1-1 8 2,-3 4 0-2,0 0 0 10,-5-3-10-10,5-1 10 6,0 4-8-6,-5-3 8 7,5 3 0-6,-4 0 0 7,4-4 0-7,-5 4-8 5,1 0 8-6,0 0 0 8,0 4 0-7,-1-4 0 4,1 0 0-5,-4 0-13 12,4 0 3-12,-4 0 1 3,-1 0-7-2,5 0 0 7,-12 0-1-8,8 0 0 6,0 0-2-6,-8 0 0 7,0 0 0-6,8 0 0 23,-8 0-5-20,0 0-2-3,7 3 0-1,-7-3 0 8,0 0-10-7,0 0-1 0,8 0-1 1,-8 0 0 8,0 0-100-9,0 0-20 3,0 0-4-4,0 0-1 1</inkml:trace>
    </iact:actionData>
  </iact:action>
  <iact:action type="add" startTime="152732">
    <iact:property name="dataType"/>
    <iact:actionData xml:id="d25">
      <inkml:trace xmlns:inkml="http://www.w3.org/2003/InkML" xml:id="stk21" contextRef="#ctx0" brushRef="#br5">9653 13984 115 0,'0'0'0'2,"0"0"10"-2,0 0-10 0,0 0 0 3,0 0 0-3,0 0 0 9,0 0 139-9,0 0 25 7,0 0 6-7,0 0 1 8,-3-4-131-7,3 4-27 6,0 0-5-7,0 0 0 8,-4-7-8-8,0 4 0 6,4-1 0-6,0 4 0 10,0 0 21-10,0 0 3 6,0 0 1-6,0 0 0 12,0 0 17-12,0 0 3 7,0 0 1-7,0 0 0 7,0 0-13-7,0 0-2 7,0 0-1-6,0 0 0 8,0 0-13-9,0 0-2 5,0 0-1-5,0 0 0 6,-4 0-6-3,4 0 0 3,0 0-8-4,0 0 12 3,-8 4-2-4,0-1-1 15,8-3 0-15,0 0 0 1,0 0 11-1,0 0 1 1,0 0 1-1,0 0 0 6,0 0-5-7,0 0-1 6,0 0 0-3,0 0 0 1,0 0-1-2,0 0-1 6,0 0 0-6,0 0 0 2,0 0-5-2,0 0-1 3,0 0 0-3,0 0 0 6,0 0 8-8,0 0 2 2,0 0 0-1,0 0 0 11,0 0 2-8,0 0 1-4,0 0 0 0,0 0 0 8,0 0-11-8,0 0-2 7,-8 4-8-7,8-4 12 9,0 0-12-9,0 0 9 6,0 0-9-5,0 0 8 6,0 0-8-7,0 0 8 10,0 0-8-9,0 0 8 4,0 0 0-5,0 0-8 9,0 0 12-9,0 0-4 7,0 0 1-7,0 0 0 7,0 0 0-7,0 0 0 5,0 0-9-5,0 7 0 8,0-7 0-8,0 0 0 7,0 0 0-7,4 10 0 7,0 1 0-7,-4-11 0 11,0 0 0-11,0 0 0 6,4 7 0-6,4 3 8 8,-8-10-8-8,4 7 10 8,-4-7-10-8,0 0 10 12,8 7-10-11,-4 0 0 2,-4-7 0 2,0 7 0-5,0-7 16 1,-4 10 4 6,4-10 0-7,0 0 1 9,4 7-21-9,-4-7-12 5,3 7 2-3,-3-7 0 4,8 7 10-6,-8-7 16 9,0 0-4-9,4 7-1 7,4 0-3-7,-8-7-8 20,0 0 12-18,8 4-4-2,0 3-8 0,-8-7 0 0,0 0 0 0,8 7 0 6,-1-4 0-6,-7-3 0 6,8 7 0-4,0 0 0 4,-8-7 0-4,8 7 0 4,-8-7 0-1,12 3 0-3,-4 1 0-1,-1 3 0 8,1-4 0-9,-8-3-11 8,0 0 11-8,8 4 0 3,4-1 0-2,0 1 0 10,-12-4 0-9,7 3 0 0,1 1 0-2,0-1 0 10,0 1 8-10,-8-4-8 5,12 3 8-3,-4 1-8 5,-1-1 0-6,-7-3 0 4,12 4 0-4,-4-1 0 7,-8-3 0-8,8 0 0 8,-8 0 0-8,0 0 0 7,12 7 0-7,-12-7 0 9,11 4 0-8,-11-4 0 4,8 7 0-5,0-7 8 10,-8 0-8-8,0 0 0 0,12 3 9-2,-4-3-9 9,-8 0 12-8,7 4-12 5,-7-4 16-6,12 0-4 9,-12 0-1-9,12-4 0 7,-12 4-3-6,8 0 0 3,-8 0 0-3,8-3 0 8,3 3-8-7,-3-4 12 2,-8 4-12-4,8-3 12 11,-8 3-12-10,12 0 8 1,-12 0-8-2,8-4 8 12,-1-3-8-11,-7 7 0 2,8 0 0-3,-8 0 8 13,12-3-8-13,-4-1 12 2,0 1-12-1,0-1 12 6,-1 1-12-7,1-1 12 8,0 1-12-8,0-1 12 7,0 1-12-7,0-1 12 10,-1 4-12-9,5 0 12 3,-4 0-12-4,4-3 0 10,-4 3 9-9,-1-4-9 3,5 4 0-3,0 0 8 5,-12 0-8-6,8 0 0 8,4 0 0-8,-5 0 0 8,-7 0 0-4,12 0 0 0,0 0 0-4,0 4 0 4,-1-4 0-3,1 3 8 8,0-3-8-6,0 4 0 1,0-1 0-4,-1 1 0 11,1-4 0-11,0 3 0 4,0 1 0-3,-5-1-8 9,9 4 8-8,-4 0 0 0,-4 0 0-2,3-3 0 7,1 3 0-3,0 3 0 2,-4-3 0-5,0 3 0 4,-1 1 0-3,1-1 0 3,0 1 0-4,-4-1 0 7,4 4 0-8,-4 0 0 11,0 7-9-11,0 0 9 6,0 3 0-5,-1 1 0 10,1 3-9-10,0-4 9-1,0 4 0 0,0-4 0 8,0 1 0-8,-4-1 0 6,0 0-10-6,8-3 2 7,-8 0 0-2,4-3 0-2,-4-1 8-2,4-3-12 5,-4 0 12-6,0-4-12 9,0 1 12-8,0-1 0 3,0-10 0-3,0 0 0 10,4 7 0-11,-4-7 11 4,0 0-3-4,0 0 0 12,0 0 4-12,0 0 1 2,0 0 0-2,4-10 0 10,0-1 0-9,-1-2 0 4,5-1 0-4,0-4 0 7,0-3 0-7,0 4 0 6,4-8 0-6,-5 1 0 5,5 3-13-5,0-3 0 7,0-4 8-8,-1 3-8 4,1 1 0-3,0 3 0 11,0-3 0-12,-1 3 0 3,5 0 0-3,0 4 0 7,-1-1 0-4,1 1 0 5,-4-1 0-8,4 4 0 7,-1 0 0-5,-3 0 0 3,0 4 0-4,-4 0 0 3,3-1 0-3,-3 1 0 8,4-1 0-7,-4 4 0 0,4 0 0-1,-1 0 0 11,-3 4 0-12,4-1 0 3,0 4 0-3,-4 0 0 13,-8 0 0-12,11 4 8 1,1 3-8-2,0 0 0 10,0 0 8-9,-1 3-8 2,-3 1 0-2,4-1 0 6,-4 4 9-6,3 0-9 7,-3 0 8-8,4 0-8 6,0 0 0-6,-4 0 8 11,0-4-8-11,3 4 0 5,1 0 8-4,0 3-8 8,0-3 0-5,-5-3 8-4,5-1 4 2,0 1 1 7,0-4 0-9,3 3 0 5,-3-3 3-5,4 4 1 7,-4-4 0-7,7 0 0 8,1-1-1-8,-5 1-1 7,5 0 0-7,0-3 0 9,3-4-5-9,-3 0-1 6,-5 0 0-6,1-4 0 10,8 1 11-10,-5-4 3 5,1-3 0-4,-1-1 0 9,1-3-23-10,0 0 8 5,-5-3-8-4,5-1 0 6,-1-3 0-7,-3 1 8 6,0-1-8-5,-1 0 0 6,-3-4 8-5,0 4-8 4,0-3 8-5,0 7-8 4,-5-4 0-4,1 0-12 9,0-4 2-9,-4 1 0 2,0 3-12-2,-4 0-2 11,0 0-1-12,0 0 0 16,0 0-16-15,0 4-3 0,-4 0-1 0,0 3 0 13,0-4-17-13,0 4-3 0,0 0-1-1,0 4 0 14,0 3-152-13,-3 3-30 4,-5-2-7-4,12 6-1 1</inkml:trace>
    </iact:actionData>
  </iact:action>
  <iact:action type="add" startTime="154631">
    <iact:property name="dataType"/>
    <iact:actionData xml:id="d26">
      <inkml:trace xmlns:inkml="http://www.w3.org/2003/InkML" xml:id="stk22" contextRef="#ctx0" brushRef="#br5">10594 14984 576 0,'0'0'25'0,"-4"-7"6"0,0 0-31 0,0 0 0 1,4-4 0-1,-4 1 0 8,4-4 246-8,-3 0 43 5,3 0 9-5,0 4 2 7,-4-4-240-7,4 0-48 9,0 0-12-9,-4 0 0 7,0 3-13-7,-4-3-5 9,4 4-1-8,-4 0 0 4,0 3 19-4,0 0-10 9,-3 0 10-10,-1 3-8 4,0 1 20-4,-3-1 5 7,-1 4 1-7,0 0 0 9,0 4-1-8,-3-1 0 8,3 4 0-9,-3 0 0 7,3 0 12-7,0 4 3 4,1-1 0-4,-1 4 0 11,0 3-24-11,4-3-8 8,-3 4 0-8,3-4 0 11,4 3 9-9,-4 4-9-2,1-4 8 0,3 4-8 10,4-3 12-8,0-1-4 3,-4 4 0 0,4-4 0-2,4 1-8-2,0-1 8 7,4-3-8-4,0 4 8-4,0-4-8 1,4 0 0 8,4-1 0-4,-1-2 0-5,1 3-11 0,4-4 3 8,3-3 0-6,1 0 0 15,0 0-21-15,7 0-4 2,-3-7-1-4,3 0 0 9,0-3-37-8,1-4-7 0,-1 0-2-1,1 0 0 12,-1-4-70-8,-3-3-14-4</inkml:trace>
    </iact:actionData>
  </iact:action>
  <iact:action type="add" startTime="154932">
    <iact:property name="dataType"/>
    <iact:actionData xml:id="d27">
      <inkml:trace xmlns:inkml="http://www.w3.org/2003/InkML" xml:id="stk23" contextRef="#ctx0" brushRef="#br5">10857 14841 403 0,'4'-4'36'1,"-4"-3"-36"-1,4 0 0 0,-4 7 0 13,0-10 161-13,0 10 26 0,0 0 5 0,0 0 0 8,0 0-104-8,0 0-20 7,-12 0-5-7,0 0-1 7,0 3-22-7,1 8-4 9,-5-1 0-8,0 4-1 5,4 0 4-6,-3 4 1 9,-1 3 0-9,4 3 0 5,-3-3 9-5,3 3 3 6,0 1 0-6,0-1 0 9,4 0-5-9,1-3-1 6,-1-3 0-6,4 3 0 10,0-4-26-10,0-3-6 5,0 0-1-5,4 0 0 11,4-7-13-11,-4-7 0 5,4 10 8-4,0-3-8 7,-4-7 0-8,12 4 0 6,-5-1 0-6,5-3 0 11,0-3 9-11,4-1-1 4,-1-3 0-4,-3-3 0 9,8-1 6-9,-5 1 1 6,5-4 0-4,-8 4 0 6,0-4-15-8,-1 0 11 6,1 0-11-5,0 0 10 6,0 0-10-7,-5 3 0 8,5 1 0-7,-4-1 0 4,0 1 8-3,0 0-8 7,-1-1 12-9,1 1-4 3,-4 3-8-1,0-4 8 8,-4 4-8-10,0 0 8 4,4 0-8-3,-4 0 12 5,0 4-12-6,0 3 12 10,0 0 12-10,0-7 2 7,0 0 1-7,0 3 0 7,0-2-18-6,4 2-9 5,-4-3 10-6,4 0-10 10,-4 7 16-10,4-7-4 3,4 0 0-2,0 0 0 13,-1 4-12-13,1-4 11 0,0 0-11-1,4 3 10 9,0-3-10-9,-1 4 0 7,1-1 0-7,0 1 0 8,0-1 0-6,3 1 0 3,-3-1 0-4,0 4 0 5,7 0 0-5,-3 0 0 8,-4 4-9-9,3 3 9 4,1 0 0-4,0 7-8 11,3 0 8-11,-3 0 0 5,0 3-11-4,-1 4 11 6,1 0-10-7,0 0 10 7,-4-4-16-7,-1 4 4 6,1 0 0-2,-4-4 0 2,4 1 12-5,-4-1 0 4,-5-3 0-5,5 0 0 9,-4 0 0-9,0-3 0 6,-4-1 0-5,0 0 0 9,0 1 0-10,0-11 10 3,0 7-2-2,0-7 0 9,0 0-8-9,0 0 0 3,0 0 0-4,0 0 0 8,0 0 0-5,0 0 0 2,0 0 0-5,-4-7 0 7,-4 0 0-5,4-4 0 7,4 5 0-9,-3-8 0 4,3 3 0-4,0-6 0 7,0-1 0-6,3 4 8 6,1-3-8-5,0 3 0 6,0-3 0-8,4 3 0 3,4-4 0-1,-4 4 0 6,-1 0 0-6,5 4 0 3,4-1 0-5,-8 4 0 6,0 0 0-5,-1 4 0 7,5 0 0-8,4-1 0 7,-4 4 0-7,3 4 0 9,1-1 0-9,0 0 0 6,-1 8 0-5,5-1 0 9,-4 4 0-10,3 0 0 4,-3 0 0-3,3 4 0 11,1-1 0-11,-4-3 0 0,-1 0 8-1,5 0-8 7,0 3 0-3,-5-6 8 1,-3-1-8-4,4 1 0 6,-5-4 0-7,5-4 8 8,-4 1-8-8,0-1 0 7,-1-3 0-7,-3-3 8 9,4-1-8-9,0-3 0 5,-4 0 0-5,3-3 0 12,-3-4 8-11,0 0-8 0,0-4 0 0,0 1 0 6,4-4 0-4,-9-3 0 2,1-4-10-5,0 0-1 9,0 0 0-9,0 0 0 7,0-3 11-6,0 6-12 4,-4 1 12-5,0 0-12 9,4 3 2-8,-4 3 0 4,-4 4 0-5,4 4 0 11,8-4 10-11,-4 7 0 4,0 0 8-3,-4 7-8 10,0 0 8-11,4-7-8 2,3 7 8-2,-7 0-8 11,0 0 0-10,12 0 0 4,0 0 0-5,0 4 0 11,-5-1 0-11,5 4 0 6,0 3 0-5,0 1 0 7,3 3 0-7,1 3 0 5,0 1 0-6,-1-1 0 5,5 1 0-4,-4-1 8 8,-4 4-8-8,-1 0 0 3,-3-4-9-4,4 4-7 7,-8 0 0-7,0-4-1 8,0 4 17-8,-4-3-12 5,-4-1 12-3,0 4-10 5,0 0 10-6,-4-4 0 4,-4 4 8-3,1-3-8 6,-1 3 16-8,0-4 0 5,0 1-1-4,-3-5 0 11,-1 5-26-11,4-4-5 2,-4 0 0-3,1-4-1 14,-5 1 1-14,1-1 0 2,-1-3 0-2,0-3 0 8,5-1-5-8,-1 1-1 6,4-1 0-5,1 0 0 20,-1 1-7-21,4-4-2 0,0 3 0 0,8-3 0 12,0 0-9-10,0 0-1 0,0 0-1 0,4-10 0 10,0 0-59-10,4-4-12-1,0 0-3-1,3 0-343 10,1-7-69-5</inkml:trace>
    </iact:actionData>
  </iact:action>
  <iact:action type="add" startTime="155993">
    <iact:property name="dataType"/>
    <iact:actionData xml:id="d28">
      <inkml:trace xmlns:inkml="http://www.w3.org/2003/InkML" xml:id="stk24" contextRef="#ctx0" brushRef="#br5">12228 14809 576 0,'0'0'51'0,"4"-7"-41"1,0 1-10 0,4-1 0-1,-4 0 225 0,0 0 43 0,0 0 9 1,-4 7 2-1,0-7-147 0,0 0-30 0,4 0-6 0,-4 7 0 18,0-7-45-17,0 7-9-1,0 0-2 0,0 0 0 5,0 0-17-5,-8-4-4 7,0 1-1-7,8 3 0 7,-4 7-10-7,-8 0-8 10,5 3 12-9,-1-3-12 3,0 7 0-3,0 0 0 7,-4 0 0-6,5 3 0 3,-1 1 16-5,0 3-4 7,4 3-1-6,0 1 0 5,0-8 5-6,0 7 2 11,8-3 0-11,0 0 0 9,4 4-6-6,0-5-2-3,0 1 0 0,3 0 0 10,1-3-10-7,4-1 10-1,-1-3-10-2,1 0 10 13,0 0-10-12,3-4 0 0,-3 1 0-1,4-1 8 9,-1-3-8-9,1 0 0 7,-1-7-12-6,1 4 12 6,-4-4-18-7,3-4 4 5,1 4 1-3,-4 0 0 5,3-3-6-7,-3-1-1 9,-1 1 0-9,1-4 0 7,-4 0-3-7,0 0-1 9,3 0 0-9,-3 0 0 19,0-4-16-19,0 1-4 0,-1 0-1 1,1-1 0 15,-4-3-22-16,-4 4-4 4,-4-1-1-4,0-3 0 14,4 0-112-7,-4 0-22-5,-8 4-5-1</inkml:trace>
    </iact:actionData>
  </iact:action>
  <iact:action type="add" startTime="156304">
    <iact:property name="dataType"/>
    <iact:actionData xml:id="d29">
      <inkml:trace xmlns:inkml="http://www.w3.org/2003/InkML" xml:id="stk25" contextRef="#ctx0" brushRef="#br5">12389 14897 403 0,'0'0'36'0,"-12"3"-36"17,5-3 0-16,-5 7 0-1,4-3 137 0,-4-1 21 8,0 0 4-4,5 4 1-4,-5-3-44 0,4 3-9 10,4-4-2-9,0 4 0 4,4-7-35-5,0 0-7 6,0 0-2-6,0 0 0 7,0 0-31-6,0 0-6 6,0 0-2-5,0 0 0 4,0 0 2-6,12-3 0 7,0-1 0-7,3 1 0 10,1-1-15-10,0-3-4 5,3 0 0-5,1 1 0 10,3-5-26-10,-3-3-6 6,4 4 0-6,3-1-1 20,4-3-107-9,5-3-22-11,34-18-4 1,-11 4-1-1</inkml:trace>
    </iact:actionData>
  </iact:action>
  <iact:action type="add" startTime="158068">
    <iact:property name="dataType"/>
    <iact:actionData xml:id="d30">
      <inkml:trace xmlns:inkml="http://www.w3.org/2003/InkML" xml:id="stk26" contextRef="#ctx0" brushRef="#br5">12761 14078 460 0,'0'0'41'1,"0"0"-33"-1,0 0-8 0,0 0 0 10,0 0 136-10,0 0 24 4,-3 0 6-4,3 0 1 9,0 0-89-8,0 0-18 3,0 0-3-4,0 0-1 10,0 0-22-10,0 0-5 7,0 0-1-7,0 0 0 8,-4 7-12-8,4-7-4 8,0 0 0-8,4 10 0 7,-4-10 26-7,0 7 5 10,0-7 1-10,7 11 0 4,1-1-20-4,-4-3-3 8,4 0-1-8,4 0 0 8,0 3 19-8,-1-3 3 8,1 4 1-8,0-1 0 7,3-3-28-6,1 4-6 8,0-4-1-9,0 0 0 5,-5 3 2-5,9-3 0 10,-4 3 0-10,3-3 0 8,1 4 0-8,-1-4 0 5,1 3 0-5,0-3 0 10,3 0 4-9,1 4 1 2,-1-4 0-2,1-4 0 7,3 1-15-8,-3-1 0 4,-5 1 0-2,9-1 0 7,-5-3 63-9,8 4 6 5,-7-4 2-4,3-4 0 21,-3 4-97-21,3-3-19-1,-3-1-4 0,-5 1-1 0,5-4 50 1,-1 3 0 9,1-6 12-10,-4 3-3 3,-1 0-9-3,1 0 12 9,-1 0-12-9,1 0 12 5,-8 0-12-4,7 3 0 7,-3-3 0-7,0 1 0 6,-1 2 0-7,-3-3 0 7,4 4 0-7,-4-1 0 8,3-3 0-8,-3 4-11 7,0-1 3-6,0 4 0 8,-1 0 8-9,-3 0 0 5,0 0 0-5,0 4 0 11,-8-4 0-11,8 3-12 4,-4 4 4-3,-1 0 0 7,5 4 8-8,-4-1 0 5,-4 4 0-5,4 0 0 10,0 3 0-7,0 1 0-1,-8-1 0-2,4-3 0 8,0 3-19-5,0-3-1 4,4 4-1-7,-4-1 0 7,0 4 21-6,-4-3-11 6,4-4 11-6,0-1-8 3,0 5 0-3,-4-8 0 7,4 1 0-8,0-4 0 7,0-7 8-6,0 0 8 4,4 7-8-5,-4-7 11 9,0 10-11-9,0-10-14 5,0 0 3-4,0 0 1 8,0 0 10-9,0 0 0 6,0 0 0-6,12 0-8 9,-4-3 8-6,-1-1 0 2,1 1 0-4,0-1 0 10,-4 1 0-9,4-4 8-2,-4 0-8 0,4 3 0 7,3-3 0-4,-3 0 8 2,0 4-8-5,4-4 0 8,-4 3 0-8,3 1 0 8,1-1 0-7,0 1-8 4,0 6 8-4,0-3 0 7,3 0 0-7,1 4 0 4,0-1 0-5,-1 1 0 10,5-1 0-9,-5 4 0 3,1 0 0-4,4 0 0 12,-5 4 8-11,5-4-8 1,0 0 0-2,-1 0 8 11,1 0-8-11,-1 0 0 5,1 0 0-4,0-4 0 5,3 1 0-6,1-4 0 7,-5 0 0-7,5 0 8 8,-9-4-8-8,5 1 0 10,0-4 27-9,-1 0 1 1,1 0 0-1,3-4 0 11,-3-3-28-12,0 0 0 4,-5-3-12-3,1-4 12 8,0-3 0-9,-5-1 0 4,5 1 0-3,-4-1 0 7,0-2 0-6,-5-1 0 3,1 0 11-4,0 0-11 18,-4 0-32-17,-4 0-13-1,4 0-3-1,-4 4 0 12,-4 0-3-10,4-1-1-2,0 4 0 1,-4 0 0 10,4 0-128-8,-4 4-25-2,-8-14-6-1,5 10-1 0</inkml:trace>
    </iact:actionData>
  </iact:action>
  <iact:action type="add" startTime="159131">
    <iact:property name="dataType"/>
    <iact:actionData xml:id="d31">
      <inkml:trace xmlns:inkml="http://www.w3.org/2003/InkML" xml:id="stk27" contextRef="#ctx0" brushRef="#br5">14223 15248 1609 0,'0'0'71'1,"0"0"15"-1,0 0-69 0,0 0-17 1,0 0 0-1,-7-3 0 11,7 3 67-11,-4-3 9 5,-4-1 3-4,8 4 0 5,-4-7-79-6,0 4 0 9,-4-1-13-9,0 1 1 22,0 3-23-16,1 0-4-3,-9 0-1 7,4 3 0-8,-4 4 26-1,1 4 5 1,-1-1 1-1,0 4 0-1,1 0 32 0,-5 0 6 3,5 0 2-3,3 0 0 4,-4 3-4-4,0 1 0 12,5-5 0-10,-1 1 0 2,0 0-16-2,4 4-3 3,0-8-1-5,5 1 0 6,6-4-19-6,-3 0-4 8,0-7-1-8,4 10 0 16,0-3 4-13,8-3 0-3,-4-1 0 3,8 0 0-2,-5 1 12 16,5-4 0-15,0 0 0-1,-1-4 0 0,1 4 0 1,4-3 0-2,-5-4 0 2,1 0 10 1,4 4-10 8,-5-1 0-10,1-3 0 0,-4 4 0 8,3-4 0-8,-3 3 0 0,-4-3 0 8,0 4 0-3,0-1 0-6,-8 4 0 1,0 0-12-1,0 0 12 15,0 0-12-9,7 7 12-5,-3 4-12-1,0 3 12 0,-8 0-25 0,0 3 2 10,-3 0 1-10,-1 4 0 21,0 0-6-18,0 0 0 5,-4 0-1-7,5 0 0 0,-5-4 13 0,0 1 4 9,0-1 0-2,0-6 0-7,1-1-28 0,-1-3-4 0,4 0-2 0,0-7-390 2,0 4-79 8</inkml:trace>
    </iact:actionData>
  </iact:action>
  <iact:action type="add" startTime="159600">
    <iact:property name="dataType"/>
    <iact:actionData xml:id="d32">
      <inkml:trace xmlns:inkml="http://www.w3.org/2003/InkML" xml:id="stk28" contextRef="#ctx0" brushRef="#br5">14357 14869 1785 0,'0'0'79'0,"0"10"17"0,0 1-77 0,0 3-19 0,4-1 0 0,-1 5 0 1,-3-1 36-1,8 1 3 0,-4-1 1 0,4 4 0 16,0 0-40-15,0 0 0-1,0 0 0 0,-1 3 0 19,5-3-26-18,-4 3 0 0,0 1 0 4,4-1 0-5,-1 1 26 0,1-1-8 4,-8-7 8-3,8 4 0 3,0 0 0-3,-1-3 0 6,-3-1 0-7,4-3 0 7,-4 0 0-6,4 0 8 4,-5-7 0-5,5 0 0 10,0-4-8-9,0 1 11 4,-1-4-11-4,1-4 12 6,0 1-12-7,0-1 0 7,-4-6 0-6,3 3-11 7,1-7 3-8,-4 0 0 6,0 0 0-6,3 0 0 12,-3 0 8-12,0-3 0 6,-4 3 0-5,0 0-8 6,0-3 8-6,0 3-12 3,-4 0 12-3,0 0-12 7,0 7 4-8,0 0 0 6,0 0 0-5,0 7 0 7,0 0 17-8,0 0 4 6,0 0 1-6,0 0 0 7,0 0-6-7,0 0-8 10,-4 7 11-9,4 3-11 2,0 1 0-2,0-1 0 7,0 1 0-8,0-1-12 6,4 1 12-6,-4 2-9 12,8 1 9-12,-4 0-8 5,3 0 8-5,1-3 0 5,0 3 0-3,-4-4 0 5,8 1 0-7,-4-1 8 7,-1-3-8-7,5 0 11 8,0-4-11-6,0-3 12 2,-1 0-12-3,1 0 12 10,-4-3-12-11,4-4 0 5,-4 0-12-4,0-3 12 7,-1 3-16-8,-3-4 5 5,4 1 1-4,-8-4 0 19,4 3-18-17,-4 1-3-2,4-4-1 0,-4 3 0 11,-4 1 2-12,4 0 0 0,-4-1 0 0,-4 1 0 11,4 3-5-9,-3 3-1 0,-1-3 0-2,0 0 0 0,4 4 36 0,-4-1 0 11,0 1 8-11,0-1-8 5,8 4 15-5,-4 0-3 7,-3-3-1-4,7 3 0 0,-8-4-11-2,8 4 0 5,0 0 0-5,0 0 0 8,-4-3 0-8,4 3 0 3,8-7-9-4,-4 0 9 10,0 3 0-10,-1-3 0 5,1 4 0-5,4-4 9 13,0 4 7-13,4-4 2 2,-4 0 0-2,3 3 0 11,1-6-9-11,0 6-1 6,4-3-8-5,-1 0 12 6,1-3 3-7,0 3 0 8,-1 0 0-7,1 0 0 4,0 0-2-5,-1 0 0 8,5 7 0-7,0 0 0 6,-1 0 14-7,1 3 2 9,3 4 1-9,1 4 0 5,-5 3-22-5,5 0-8 7,-4 3 0-5,3 4 0 3,-3 0 9-3,3 7-9 7,-7-4 8-9,3 4-8 5,-3 0 0-5,0 0 0 8,-4 0-14-8,-1 3 5 6,1-3 9-5,-4 0 0 7,4 0 0-8,-8 0-8 8,3 3 8-8,-3 0 0 6,0 1 8-5,-4-4-8 9,0-4 12-9,-4 0-1 2,4-3-1-3,0-7 0 9,-4 4 11-9,4-4 3 6,-7-4 0-6,3-3 0 7,-4 0 0-5,4 0 1 5,-4-4 0-7,0-3 0 7,0 0-8-7,-3-3-1 8,3-8-1-8,-4 4 0 7,4-6-7-7,-4-1 0 10,-3-11-8-10,3 1 12 4,4-4-12-4,-8 0 9 11,5-3-9-9,-5-4 8 3,0 0-8-5,5 0 0 5,3 0 0-3,0 0 0 4,0 4 0-5,4-4 0 4,4 0 0-2,0 8 8 4,4-1 1-6,0 3 0 4,0 1 0-5,4 0 0 11,0 3-9-11,-1 0 12 4,5 3-12-4,-4 1 12 12,8 3-12-10,-5 0 0-1,1 0 0-1,0 0-11 11,0 0 11-11,-1 7-12 4,1-3 12-3,-4 10-12 7,4-4 12-8,-4 4 0 8,3 4 0-8,1-1 0 8,-8 4-19-7,8 0 2 4,-4 4 0-5,0-1 0 21,-1 1-12-21,1 2-3 3,0 1 0-3,0 4 0 11,-4-4 4-10,-4 0 0 0,-4 3 0 0,4 1 0-1,-4-5 11 0,0 5 2 7,0-4 1-5,-4 0 0 3,4 0 14-5,0-4-9 8,1 1 9-6,3-1-8 4,-4-3 0-5,4-7 0 5,0 0 0-6,0 10 0 9,0-10-4-9,0 0 0 5,0 0 0-4,7 7 0 9,1-3 12-10,0-1 0 4,0-3 0-3,4 0-8 8,0 0 8-8,-1-3 8 4,9 3-8-4,-1-4 11 7,1 4 13-6,4-7 4 3,-1 4 0-4,5-4 0 6,-5 0-18-5,1 0-10 3,-5-3 12-4,1 3-12 3,3-4 12-3,1 1-12 8,-5-1 12-7,1-6-12 1,-4 3 16-2,-1 0-3 10,1-3-1-11,-4-4 0 4,0 3-3-4,-1-6-1 9,1-4 0-7,-4 4 0 3,-4-4-8-5,4 0 0 7,-4 3 0-7,-1 1 0 8,-3 0-11-8,-3 3 3 7,-1 0 0-6,-4 0 0 7,4 4-8-8,-4 3-2 6,-4 0 0-5,1 0 0 9,-5 7 18-10,4-4 0 3,-8 4 0-2,5 7 0 11,-1 4 0-10,4 3 0 0,-3 3 11-2,-1 4-11 8,4 0 0-6,0 4 0 3,9 2 0-4,-9 1 0 5,4 4 0-4,4 3 0 6,4-4-9-7,8 4 9 5,-4 3-8-5,8 1 8 5,3-5-8-5,9 1 8 5,3 4 0-6,1-4 0 10,3-4 9-9,4-3-9 4,1-4 0-4,7-3 0 4,0-3 0-3,0-8-543 10,4-3-110-12</inkml:trace>
    </iact:actionData>
  </iact:action>
  <iact:action type="add" startTime="167523">
    <iact:property name="dataType"/>
    <iact:actionData xml:id="d33">
      <inkml:trace xmlns:inkml="http://www.w3.org/2003/InkML" xml:id="stk29" contextRef="#ctx0" brushRef="#br1">17739 11659 547 0,'0'0'24'1,"0"0"5"-1,0 0-29 0,0 0 0 2,0 0 0-1,0 0 0 7,0 0 61-8,0 0 7 7,0-6 0-7,-4 2 1 9,0-3-14-9,4 7-3 6,0 0-1-6,0-7 0 7,-4 0 4-7,4 0 1 8,0 7 0-8,0 0 0 8,0-3-1-8,0 3 0 7,0 0 0-6,0 0 0 6,0 0-3-7,0 0-1 9,0 0 0-9,0 0 0 8,0 0-31-5,0 0-5 4,0 0-2-7,0 0 0 11,-8 7 5-9,5 3 1-2,-1 1 0 0,4-1 0 8,-4 4 11-8,0-4 2 4,8 8 1-1,-4-4 0 5,0 3-33-7,4 4-11 3,-4-3 0-2,4 2 0 9,-1 5 11-10,-3 3 14-1,8 0-3 0,-4-4-1 11,0 7 3-10,0 1 1 1,4-1 0-1,-4 4 0 8,4 0-5-7,-4 0-1 2,-1-1 0-3,1 1 0 12,4-3-8-13,0-1 8 1,-4 4-8-1,0 0 8 12,0 0-8-12,0-1 8 2,0-2-8 0,4 3 8 5,-5-1 0-7,1 5 0 7,0-1 0-6,0 4 0 7,4-4 0-7,-4 1 0 6,8-1 0-5,-4 0 0 2,-1-3-8-4,1 3 0 12,0 1 9-12,0-4-9 4,4-1 0-3,-5 1 8 6,-3 4-8-7,4-1 0 6,4 0 0-6,-4 1 8 10,-4-5-8-9,4 5 0 5,-1-4 8-5,5-1-8 2,0 1 8-2,-8 4-8 7,0-8 11-6,4 4-3 2,7-7 0-1,-7 3 0 6,-8-3 0-8,4 0 0 2,8-4 0-2,0 1 0 12,-9-5-8-13,5 5 0 1,0-4 0-1,0 0 0 9,8-4 0-9,-5 7 0 6,-11 1 0-6,8-4 0 8,8 3 0-8,-4-3 0 7,-8 0 9-4,0 3-9 1,3 1 8-4,-3-4-8 11,0-4 10-11,-4 4-10 5,4-4 0-5,0 1 0 12,8-1 0-12,-4 1 0 2,-12 3 0-2,8-4 0 11,4 4 0-11,-1-4 0 7,-7 1 8-6,4-1-8 3,0 1 0-4,4-1 0 10,-4 0 0-10,0 4 0 4,-4-7 0-4,8 4 0 11,0 3 0-10,-5-4 0 3,-3 0 0-4,4-3 0 11,4 4 0-10,-4-4 0 2,0 0 0-3,-4 0 0 8,4-4 8-5,0 4-8 1,0-3 0-4,-4-1 0 9,-4 0 0-9,4-3 0 6,8 4 0-6,-8-11 0 8,-4 7 0-6,4-7 0 5,4 7 0-7,0 3 0 5,-4-3 0-3,0 4 0 6,0-11 0-8,4 7 0 6,-4-7 0-6,4 10 0 12,-8-3 0-12,4-7-10 3,7 10 10-3,-3 1-12 6,-8-1 12-4,4-10-12 6,0 0 12-8,0 0 0 6,0 0 0-6,0 0-8 7,0 0 8-7,0 7 0 8,0-7 0-6,0 11 0 8,-3-8 0-10,3-3 0 5,0 0 0-4,0 0 0 11,-4 11 0-11,4-1 0-1,4-3 0 0,-4-7 0 11,0 11 0-9,0-1 0-1,0-10 0-1,3 7 0 11,-3-7 0-11,4 11 0 7,-4-11 0-6,0 0 0 4,4 6 0-5,4 1 0 8,-8-7 0-8,0 0 0 6,4 7 0-6,-4-7 8 11,4 4-8-11,-4-4 11 4,0 0-11-4,0 0 0 11,0 0 9-11,0 0-9 4,0 0 11-4,0 0-3 7,0 0 0-5,0 0 0 4,0 0 3-6,8-4 0 8,-8 4 0-8,12 0 0 8,-1 0 2-8,-3-3 1 6,-8 3 0-5,8-7 0 8,4 7-4-8,-4-7-1 4,-8 7 0-4,11-3 0 9,-3-1 2-7,4 1 0-2,-4-4 0-1,4 3 0 14,-9 1-3-12,9-1 0-2,4-3 0 1,-8 4 0 4,-8 3 4-3,11-7 0 5,9 0 0-6,-4 3 0 4,-5-3 0-3,5 0 0 5,4 4 0-7,3-4 0 5,-3 3 9-3,-1-3 3 7,-3 0 0-8,12 0 0 4,-1 4-24-5,0-1 0 11,-3-2 0-11,-1 2 8 4,5-3-8-3,-1 4 0 5,-7-1 0-5,3 1 0 5,-3-1 0-4,4 1 0 5,-1-1 8-6,1 1-8 5,-5-1 0-6,9-3 0 5,-1 7 0-4,1-3 0 10,-9-4 0-11,9 3 0 3,3-3 0-2,0 4 0 11,1-1 8-12,-1 1-8 5,0-4 8-4,5 3-8 9,-1-6 0-7,-4 6 0-3,1 1 0 0,-5 0-12 9,4-4 12-9,1 3 0 7,-5 1 0-7,1-4 0 8,3 3 0-8,-4 1 0 6,1 3 0-5,-1-4 0 6,1 1 0-7,3 3 0 9,0 0 0-8,1 0 0 3,-1-4 0-3,0 4 0 10,5-3 12-11,-1-1-4 3,-4 4-8-2,1 0-12 7,-1-3 4-7,-3-4 0 5,-1 3 8-5,0 4 0 8,5 0 0-9,-5 0 0 6,1-3 0-5,-1-1 0 4,0 4 0-5,-3-3 0 8,3 3 0-7,1-4 0 5,3 1 0-5,1 3 8 9,-1-4-8-10,-4 1 8 3,5-1-8-3,-1 1 8 14,-3 3-8-13,3 0 0 0,-4-7 8-1,1 3-8 8,3 4 0-8,-3-3 0 7,-1-1-12-7,0 4 4 8,1-3 8-8,3 0 0 8,-3 3 0-8,3-4 0 7,-4 4 0-6,5 0 0 6,-5-3 0-6,8-1 0 5,-3 1 0-6,-1 3 8 12,1-4-8-12,-1 4 8 1,0 0-8 1,1-3 0 7,-1 3 0-9,0-4 0 5,1 1 0-4,-1-1 0 7,-4 1 0-8,5 3 0 8,-1 0 0-8,-3-4 0 6,3 4-8-5,0 0 8 6,1-3 0-4,3-1 0-1,0 4 0-1,-3 0 0 11,-1 0 0-12,0 0 0 4,1 0 0-3,3-3 8 10,-8 3-8-11,5-4 0 4,-5 4 0-3,1-3 0 9,3 3 0-10,-8 0 0 3,5-4-8-2,-5 1 8 5,1 3 0-3,-1-4 0 3,1 4 0-5,-1 0 0 6,5 0 0-7,-5 0 0 9,1 0 8-8,-1-3-8 3,9 6 0-4,-5-3 8 10,-7 0-8-9,3 0 0 3,5 0 0-3,-1 4 0 5,-3-4 0-6,-1 0 0 7,1-4 0-5,-1 4 0 3,1 4 0-5,-1-4 0 9,1-4 0-8,-1 4 8 5,1 0-8-6,-1 0 0 9,1-3 0-8,-5 3 0 4,5 0 0-5,0-4 8 12,-1 4-8-11,1 0 0 0,-1-3 0-1,1 3 0 15,3 0 0-13,0-4 0-2,1 4 0 0,-5 0 0 7,5-3 0-7,-5 3 0 8,5-4 0-7,-1 1 0 6,-3-1 0-7,3 4 0 7,1-3 0-7,-5 3 0 7,1-7 0-6,-1 7 0 8,1 0 0-8,-1 0 0 2,-7-7 0-2,3 4 0 10,5-1 0-10,-4 1 0 1,-1 3 0 1,1 0 0 2,-1-7 0-5,5 3 0 8,-1 4 0-8,-3-3 0 8,-4-1 0-7,7 4 0 6,1-3 0-7,-5 3 0 7,1-4 0-6,-4 4 0 7,-5-3 0-8,5 3 0 5,0 0 0-5,-5-4 0 10,5 4 0-9,0-3 0 1,-4 3 0-1,3 0 8 12,1-4-8-12,-4 4 0 0,3-3 0-1,-3 3 0 9,0 0 0-9,0 0 0 6,-5 0 0-4,5 0 0 4,0 0 0-5,-4-4-8 8,0 4 8-9,-8 0-12 6,7 0-8-6,-7 0-1 10,0 0-1-10,8 0 0 19,-8 0-18-19,12 0-4 1,-12 0-1 0,0 0 0 12,0 0-163-12,0 0-33 0,0 0-7 0,0 0 0 0</inkml:trace>
    </iact:actionData>
  </iact:action>
  <iact:action type="add" startTime="169584">
    <iact:property name="dataType"/>
    <iact:actionData xml:id="d34">
      <inkml:trace xmlns:inkml="http://www.w3.org/2003/InkML" xml:id="stk30" contextRef="#ctx0" brushRef="#br1">20949 14733 1555 0,'0'0'138'3,"-8"7"-110"-3,0 0-28 0,0-4 0 6,8-3 164-4,0 0 27 4,0 0 5-6,0 0 2 6,0 0-174-6,-3 11-36 7,3-4-6-7,-4 3-2 25,4-3-7-23,0 7-1-1,4 3-1 2,-4 8 0-3,0-1 17 0,0 4 12 0,3 10-13 0,1 4 5 10,-4 0 8-10,0 3 0 5,8-3 10-5,-8 0-10 10,0-4 11-10,0 1-11 5,0-5 12-5,-4 1-12 8,4 0 19-7,-4-3-3 7,0-5-1-8,4-2 0 4,-3-1-5-4,-1-6-1 9,0-1 0-8,-4 0 0 4,0-6-9-4,0-4-11 9,0-4 3-10,0-3 0 4,-3 0-3-4,3-3 0 12,-4-4 0-12,0-7 0 4,-3 0 11-3,3-7-13 6,4 0 5-6,0-7 8 5,-3 0 0-5,-1-3 0 5,4 0 0-4,0-1 0 4,0-2 0-6,4-1 0 10,4 0 0-9,0 0 0 3,4 4 0-3,0-4 0 6,0 3 0-7,0 5 0 10,4 2 9-10,0 1-9 3,0-1 10-2,3 4-10 11,5-3 9-12,-4 7-9 3,-1-1 8-3,5 1-8 6,4-1 8-4,-1 4-8 6,1 4 8-8,0 0-8 6,-9-1 0-4,9 1 0 3,-1 3 0-4,1 3 0 7,0 1 0-7,-5 3 0 7,1 3-11-7,-4 1 11 4,3 3-8-5,-3 0 8 12,0 7-8-12,-4-1 8 2,0 1 0-2,-4 4 0 7,-1-1 0-4,-3 4 0 4,0 4-12-6,-3-5 0 3,-5 8 0-4,4-3 0 10,-4-1 0-10,4 1-1 7,0-1 0-7,-4 0 0 10,-3 1 13-10,3-4 0 3,-4-4 0-2,4 4 0 8,-4-7 8-7,5-4-8 2,3 4 12-3,-4-3-12 11,0-1 14-12,4-3-4 2,4-7-1-2,0 0 0 9,0 0 0-9,0 0 0 6,0 0 0-6,0 0 0 7,0 0 2-6,0 0 0 7,0 0 0-8,0 0 0 6,8-3-2-5,4-1 0 8,-5-3 0-8,5 0 0 4,-4 0 9-5,8 0 2 11,-5 0 0-11,5 4 0 3,0-1-11-2,-1 4-1 8,1 0-8-7,0 0 12 2,0 0-4-3,3 0-8 8,-3 4 11-9,-1-1-11 4,5 1 0-3,-4 3-9 6,-4-4-1-7,-1 4 0 9,1 0-11-9,0 0-3 7,-4 4 0-7,-1-4 0 10,-3 3 2-10,-4 0 0 4,0 4 0-4,-4 0 0 13,1 0 11-13,-1 4 3 3,-4 3 0-3,-4 0 0 8,-4 3-3-8,1 0 0 5,-1-3 0-3,-4 4 0 7,5-1 2-5,-9-3 0 1,5 0 0-4,-5-4 0 3,4 1-3-4,1-8 0 8,-1 1 0-7,1-1 0 4,-1 0-1-5,1-6-1 12,-5-1 0-12,8 1 0 16,-3-11-34-15,3 3-8 1,-4-6 0-2,9 0-1 13,-5 3-91-8,4-7-19-5,4 3-3 0,1-3-1 0</inkml:trace>
    </iact:actionData>
  </iact:action>
  <iact:action type="add" startTime="170342">
    <iact:property name="dataType"/>
    <iact:actionData xml:id="d35">
      <inkml:trace xmlns:inkml="http://www.w3.org/2003/InkML" xml:id="stk31" contextRef="#ctx0" brushRef="#br1">21349 14952 1792 0,'4'18'80'2,"0"-4"16"-2,-1 0-77 0,5 3-19 3,-4-3 0-2,4 7 0 9,0 0 61-10,0 0 9 7,0 3 2-6,-1 0 0 5,1 1-55-5,0-1-17 4,-4 4 10-3,4-3-10 7,0-1 0-9,-4 0 0 5,-4 1 0-5,0-1 0 10,0 0 8-10,0-3 10 5,0 0 2-5,0-3 0 11,-4-1 16-11,4-3 4 4,-4 0 1-4,4-4 0 10,-8-3-14-10,8-7-3 6,-4 11-1-6,4-11 0 7,0 0-13-6,-8 0-2 7,8 0-8-8,-4-7 12 6,-4 0-12-6,1-3 0 10,3-4 0-10,-4-4 0 5,4 1 0-5,0-4 0 10,-4 0 0-10,0-3 0 6,4-4 0-6,-3 0 0 10,-1 0 0-10,4 0 0 4,-4 0 0-4,4-3 0 7,0 3 0-4,4 0 0 3,-4 7 0-5,4 0 0 5,0-3 0-2,0 6 0 1,0 1 22-4,4 3 8 4,0 4 2-5,0-1 0 10,0 1-32-10,0 3 0 5,-4 7 0-5,0 0 0 11,12-4 12-8,-5 11-3-2,5-3-1-1,-4 6 0 7,4 1-8-5,0-1 0 3,-5 7 0-3,5 1 0 4,4-1 0-3,-4 1 0 2,-1 3 0-4,1-4 0 6,0 0 0-7,-4-3 0 8,3 4 0-6,-3-4 0 4,0 0 0-5,0-7 0 6,0 3 0-5,0-3 0 3,-8-7 0-4,4 11 0 3,-4-11 0-1,0 0 0 3,3 7 0-6,-3-7 0 7,0 0 0-5,0 0 0 5,0 0 0-7,0 0 0 5,0 0 0-5,0 0 0 10,8-11 0-9,-4 1 0 2,0-1-8-2,0-3 8 10,0 0-12-11,-4-3 1 4,4-4 1-3,-4 4 0 11,0-8-3-10,4 1-1-1,0-1 0-1,0 1 0 10,-4 0 14-10,4-1-9 5,-1 8 9-4,1-1-8 5,0 4 8 0,0 4 0-2,0 3 0-3,0 0 0 4,-4 7 0-5,12-3-10 8,-12 3 10-6,12 0-10 4,-1 7 0-6,1-1 0 8,-4 5 0-7,0 3 0 4,4 3 10-5,-1 4 11 6,-3 0-3-4,4 3 0 4,0 1 0-5,3 3 0 7,1-4 0-8,0 4 0 7,-1-4-8-6,1 1 0 3,-4-1 0-2,3-6 8 7,-3 3-18-8,0-8-4 4,4 5-1-5,-5-4 0 26,1 0-49-26,-4-4-11 1,0 1-1 0,4-4-1 7,-5-4-98-8,1 4-19 0,-8-7-4 1,0 0-1 0</inkml:trace>
    </iact:actionData>
  </iact:action>
  <iact:action type="add" startTime="171005">
    <iact:property name="dataType"/>
    <iact:actionData xml:id="d36">
      <inkml:trace xmlns:inkml="http://www.w3.org/2003/InkML" xml:id="stk32" contextRef="#ctx0" brushRef="#br1">21976 14764 403 0,'0'0'36'1,"0"0"-36"3,0 0 0-3,0 0 0 9,0 0 431-10,4 7 79 4,0 4 16-4,-4-1 3 10,8-3-412-8,-5 3-82 1,5 1-17-3,-4 3-3 7,4-4-26-7,0 4-5 9,0 4 0-9,0 6-1 8,-1 0 17-8,5 8 0 9,-8-1 0-9,8 4 0 6,0 0 11-6,-1-4 5 9,-3 4 2-9,4 0 0 6,0-4-4-6,-1 1-1 6,1-5 0-3,0 1 0 17,0-3-48-19,-1-4-9 0,5 3-3 0,-8-3-639 6,-4-4-128-6</inkml:trace>
    </iact:actionData>
  </iact:action>
  <iact:action type="add" startTime="173241">
    <iact:property name="dataType"/>
    <iact:actionData xml:id="d37">
      <inkml:trace xmlns:inkml="http://www.w3.org/2003/InkML" xml:id="stk33" contextRef="#ctx0" brushRef="#br1">15713 12032 777 0,'-12'0'34'2,"8"0"8"-2,0 4-34 0,4-4-8 2,0 0 0-1,-4 3 0 8,-4-3 39-9,4 0 5 6,4 0 2-6,0 0 0 12,0 0-1-12,-7 0 0 4,3-3 0-4,-4 3 0 8,4 0-5-7,4 0-2 6,-8 3 0-7,0-3 0 6,4 0 19-5,-3 0 4 8,-1 0 1-9,0 0 0 7,0 4-21-6,0-4-4 8,0 0-1-9,0 0 0 4,-3 0-16-3,3 0-4 9,-4 3-1-10,0 1 0 5,1 3-7-5,-1-4-8 8,4 4 11-8,-4 0-11 7,-3 4 16-6,3-4-3 7,0 3-1-8,0-3 0 7,1 3 4-7,-1 1 0 5,4-4 0-5,-4 0 0 9,4 0-16-8,1 3 9 4,-1-3-9-5,0 0 8 11,4-3-8-11,4-4 0 4,0 0 0-3,0 0 0 8,0 0 0-7,-4 7 0 1,4-7 0-3,0 0-11 9,0 0 11-6,0 10 0-1,4 1 0-1,4-1-8 8,-4-3 8-9,7 0 0 8,-3 0 0-8,4-4 0 7,-4 4 8-6,4 0-8 5,-1-3 8-5,-3-1-8 4,8 1 12-4,-4 3-1 8,-1-4-1-8,5 1 0 5,-4 3-10-6,4 0 0 7,-1-4-12-7,1 4 12 8,-4 0 0-8,-5 0 0 9,5 0 0-9,0 3 0 4,0-3 0-3,-4 4 0 5,-1-1 0-3,1 1 0 4,-8-1 0-7,4-3 0 6,-4 7 0-6,-4-3 0 10,4-1 0-10,-4 1 0 4,0-5 8-2,1 8-8 9,-5-3 0-11,0-1 8 4,-4 4-8-3,4-3 0 6,-4-1 0-7,-3 1 0 7,3 3 0-6,-4 0 0 6,5-1 0-4,-5-2 0 1,0-1 0-4,1 1 0 6,3-1 0-5,-4 1 0 9,0-4 0-9,1 0 0 4,3 3-25-5,0-3 2 10,-3-3 1-9,3 3 0 16,0 0-22-15,4-7-5 0,0 0-1-2,1 0 0 11,-1-4-30-10,0 1-7 1,4-1-1-1</inkml:trace>
    </iact:actionData>
  </iact:action>
  <iact:action type="add" startTime="173890">
    <iact:property name="dataType"/>
    <iact:actionData xml:id="d38">
      <inkml:trace xmlns:inkml="http://www.w3.org/2003/InkML" xml:id="stk34" contextRef="#ctx0" brushRef="#br1">15721 12231 1465 0,'0'0'32'1,"0"0"6"0,0 0 2-1,0 0 2 0,0 0-34 0,0 0-8 0,0 0 0 0,7-4 0 9,1-3 0-9,-8 7-11 8,0 0 3-8,0 0 0 6,12 4-7-6,-12-4-1 9,0 0 0-9,0 0 0 6,4 7 27-6,4 3 5 9,-4 1 0-9,4 3 1 7,-5 0 23-7,1 3 4 8,4 1 0-8,4-1 1 7,-8 4-24-7,4 0-5 8,0-4 0-8,-1 1-1 6,1-1-15-5,0 4 0 6,-4-4 0-7,4-3 0 8,-4 4 0-8,-4-1 0 9,0-6 8-9,4 3-8 6,-4-4 11-4,0 0-1 2,-4-3 0-3,4-7 0 10,0 0 19-10,0 0 4 1,0 0 1-2,0 0 0 9,-4 0-14-9,-4-7-4 6,4 4 0-5,-4-4 0 8,0-7 0-9,-3 0 0 5,3-3 0-4,0-1 0 7,-4-3-16-6,0 0 0 4,1-3 8-6,3 0-8 6,-4 3 0-5,4-4 0 9,-4 5 8-10,1-1-8 5,7-4 19-4,-4 4 0 6,0 4 0-6,4-4 0 5,4 4-19-6,0-1 0 9,0 1 8-9,0-4-8 6,4 0 10-5,4 3-2 5,-4 1 0-6,4 0 0 8,-4-1-8-8,3-3 0 7,5-3 0-7,0 6 0 10,-4 1 0-10,4 0 0 4,-5 3 0-4,5 0 0 12,-4 3 0-12,0 1-11 4,4 3 3-3,-5 3 0 9,1 1-5-9,4 3-1 3,-12 0 0-3,12 3 0 6,0 4 6-7,-5 0 8 7,1 4-13-6,0 3 5 5,0 0 0-5,0 0 0 5,-4-4 0-5,0 7 0 7,-4-3 0-8,0 4 0 8,0-4 0-7,0 3 0 4,-4-3 8-5,0 4-8 8,0-4 8-8,-4-1-8 7,0 1 8-7,0 4 0 7,1-8 8-7,-5 1-8 9,4-1 0-9,0 1 0 5,-4-1 0-5,4 1 0 10,5-5 0-10,-5 1 0 8,0 0 0-8,-4-3-8 6,8 3 8-3,-4 0 0 2,1-4 0-4,7-3-8 6,-8 4 8-5,8-4 0 3,-4 3 0-4,-4-3 0 7,0 4 0-7,4-1 0 4,4-3 0-5,-8 4 0 8,0-1 0-7,8-3 0 3,0 0 0-3,0 0 0 6,0 0-8-6,0 0 0 7,0 0 0-7,0 0 0 5,0 0-5-6,0 0-1 11,0 0 0-11,0 0 0 16,0 0-13-15,0 0-2-1,0 0-1 1,0 0 0 12,0 0-4-11,0 0-1 0,0 0 0-2,8 0 0 0</inkml:trace>
    </iact:actionData>
  </iact:action>
  <iact:action type="add" startTime="174925">
    <iact:property name="dataType"/>
    <iact:actionData xml:id="d39">
      <inkml:trace xmlns:inkml="http://www.w3.org/2003/InkML" xml:id="stk35" contextRef="#ctx0" brushRef="#br1">15783 12220 57 0,'0'0'0'1,"0"0"0"1,0 0 0-2,0 0 0 9,-8 4 202-7,5-1 35 2,3-3 7-3,0 0 2 9,0 0-151-10,-4 4-31 6,4-4-5-6,0 0-2 7,0 0-29-7,-8 3-7 7,4-3-1-7,4 0 0 7,0 0 26-7,0 0 5 10,0 0 1-9,0 0 0 3,0 0 15-4,0 0 3 8,0 0 1-8,0 0 0 7,0 0-15-7,0 0-4 8,0 0 0-8,0 0 0 8,0 0-8-8,4-7-3 7,4 0 0-5,-1 1 0 5,-3 2-23-7,4-3-5 6,4 0-1-6,-4 4 0 10,4-4-12-10,-1 3 11 6,1 1-11-6,0-4 10 10,4 3-10-10,-5-3 0 5,1 7 0-4,0-3 8 4,3-1-8-3,-3 4 0 4,0 4 0-4,0-1 0 4,-1 1 0-3,1-1 0 3,4 4-9-4,-4 0 9 2,-1 4 0-3,1-1 0 7,0 1-8-6,0-1 8 3,-4 4-11-4,-1 0 2 6,1 0 0-5,0 0 0 3,-4 0 9-5,0 3-12 9,0-3 12-9,0 3-12 6,0 1 12-6,0-1-8 9,-4 1 8-8,-4 3-8 3,4-7 8-4,-8 3-10 6,4 4 10-6,-4-4-10 9,0 4 10-8,0-3 0 4,-3 3 0-4,-1-4 0 8,0 4-14-9,0-4 2 6,-3-3 1-6,-1-3 0 11,0-1 11-11,5 1-12 5,-5-8 12-4,4 4-12 6,-4-3-6-7,5-4-2 5,-5-7 0-5,4 3 0 23,1-3-24-22,-5 0-6 0,4 0-1-1,0-3 0 11,4-1-26-10,1 4-6 0,-1-7-1 1,0 0 0-2</inkml:trace>
    </iact:actionData>
  </iact:action>
  <iact:action type="add" startTime="175538">
    <iact:property name="dataType"/>
    <iact:actionData xml:id="d40">
      <inkml:trace xmlns:inkml="http://www.w3.org/2003/InkML" xml:id="stk36" contextRef="#ctx0" brushRef="#br1">16132 12102 1623 0,'0'0'72'1,"0"0"15"0,0 0-70-1,0 0-17 2,0 0 0-1,0 0 0 7,0 0 14-7,0 0-1 8,8 7 0-9,-4 3 0 5,4 1-13-5,-4-4 0 9,0 3 0-9,-1 4 0 6,1-3 0-5,0 3 0 9,4-4 0-10,0 4 0 5,-4 3 32-4,0-3 1 8,4 4 0-9,-4-1 0 5,3 1-2-5,1-1-1 7,0 1 0-7,0-1 0 8,-4 0-14-8,0-3-2 7,4 0-1-6,-1 0 0 7,1 0-13-8,-4-7 0 5,4 4 0-5,-4-5 0 11,0 5 62-11,-4-11 10 4,0 0 1-3,0 0 1 20,0 0-88-20,0 0-18 3,0 0-3 2,0 0-1-6,0 0 44 0,0 0 9 0,0 0 2 0,-8-11 0 8,0 5-11-5,4-1-8 0,0-4 9-3,0 1-9 12,-3-4 0-12,-1 0 0 4,-4-4 0-4,4 1 0 6,-4 0 11-4,1-4-11 7,-1 3 12-9,0 1-12 4,0-8 13-3,5 4-4 5,-5 1-1-6,0-1 0 10,0-4 3-10,8 4 0 8,-3 0 0-7,-1 4 0 6,4 0 1-6,0-1 1 14,-4-3 0-14,4 0 0-1,0 0 0 0,0 4 0 1,4 0 0 1,-4-4 0 7,4 3-13-9,4 1 0 4,0-4 0-4,0 7 0 11,-4-3 0-11,4-1 0 5,0 1 8-4,0 3-8 9,4 0 0-10,0 0 0 5,-1 3 0-5,1 1 0 7,0 0 9-7,4 3-9 8,-4 0 8-8,-1 0-8 6,1 0 0-6,0 3 0 8,4 1 0-5,0-1 0 2,-1 4-10-5,1 0 10 10,0 0 0-10,0 0-9 5,-4 4 9-4,-1-4-10 8,5 3 10-8,-4 1-10 3,0 3 1-3,4 0 0 5,-5 3 0-2,1-3 0 0,4 7-1-3,-8 0 0 6,0 0 0-7,0 3 0 9,0 1 1-8,-4-1 0 4,-4 4 0-3,0 0 0 3,0 3 9-4,-4 4 0 6,0 0 8-7,-4-4-8 10,1 1 0-10,-1-1 0 4,-4-3-10-3,5 4 10 6,-5-1-12-4,0-3 4 2,-3 0 8-5,3-4-13 8,-4-3-8-6,5 0-2 4,-5 0 0-5,4 0 0 18,-3-7-115-12,3 0-23-4,0 0-5-3</inkml:trace>
    </iact:actionData>
  </iact:action>
  <iact:action type="add" startTime="180661">
    <iact:property name="dataType"/>
    <iact:actionData xml:id="d41">
      <inkml:trace xmlns:inkml="http://www.w3.org/2003/InkML" xml:id="stk37" contextRef="#ctx0" brushRef="#br3">6389 12830 1155 0,'0'0'51'3,"0"0"11"-3,0 0-50 0,0 0-12 0,7-3 0 0,1-1 0 7,0 1 50-7,-8 3 7 9,0 0 2-9,8-7 0 6,4 0-35-6,-8 3-6 9,-4 4-2-9,0 0 0 6,11-7-8-6,-7 0-8 9,-4 7 12-9,0-7-12 7,0 7 17-7,8-6-3 7,-4-1-1-7,-4 7 0 8,0 0 12-7,0 0 3 9,12-7 0-10,-12 7 0 4,0 0 4-3,0 0 0 3,8-7 1-4,0 0 0 11,-5 0-9-11,1 0-1 6,4 3-1-6,0 1 0 9,8-4-10-8,-8 3-1 3,-8 4-1-4,15-3 0 11,5-4 0-11,-8 3 0 5,-12 4 0-5,11-7 0 8,13 7-10-2,-8-3 12-5,-16 3-12 0,11 0 12 8,5 0-12-9,0 0 8 6,3 3-8-6,-7-3 8 7,-12 0-8-7,16 4 0 9,3-1 0-9,-3 1 8 5,-4-1-8-4,3 1 0 9,1-4 0-9,4 3 0 2,-9-3 0-2,5 0 0 9,0 0 0-9,-1 0 0 3,1 0 0-4,0 0 12 6,0 0-12-3,-5 4 12 2,5-4-4-4,0 0 0 6,-5 0 0-7,5 3 0 8,-4-3-8-7,0 4 0 4,-1-4 0-4,1 3 8 8,0-3-8-8,-4 0 0 4,3 0 0-5,1 0 0 11,0 0 0-10,0 4 0 1,-4-4 0-2,3 3 0 10,-3-3 0-10,4 4 0 6,-4-4 0-6,0 0-11 9,3 0 11-9,1 0-8 6,-12 0 8-5,8 3-8 5,-8-3 0-5,0 0 0 7,8 0 0-8,-8 0 0 7,12 0 8-6,-12 0-8 7,7 0 8-7,-7 0-8 5,0 0-7-6,0 0-1 6,12 4 0-6,-4 3 0 24,-8-7-31-24,0 0-6 0,8 3-2 0,0 1 0 16,-8-4-120-16,8 3-24 3</inkml:trace>
    </iact:actionData>
  </iact:action>
  <iact:action type="add" startTime="183998">
    <iact:property name="dataType"/>
    <iact:actionData xml:id="d42">
      <inkml:trace xmlns:inkml="http://www.w3.org/2003/InkML" xml:id="stk38" contextRef="#ctx0" brushRef="#br3">17908 12548 115 0,'0'0'10'3,"0"0"-10"-3,0 0 0 0,0 0 0 2,0 0 82-1,3-7 14 9,-3 7 4-9,0 0 0 3,0 0-29-3,0 0-6 8,0 0-1-9,0 0 0 6,0 0-35-6,0 0-7 7,0 0-2-7,0 0 0 7,0 0-12-6,0 0-8 5,0 0 10-6,0 0-10 9,0 0 10-9,0 0-10 6,0 0 10-6,0 0-10 10,0 0 24-10,0 0-2 6,4-7 0-6,-4 7 0 10,0 0 17-10,0 0 3 5,8-3 1-5,4-1 0 10,0 1-5-10,-12 3-1 5,0 0 0-5,8-4 0 8,3 4-18-7,1-3-4 5,-12 3-1-6,0 0 0 9,12-4 12-8,-4 4 2 7,-8 0 1-8,0 0 0 6,0 0-1-4,11-3-1 5,9-1 0-7,-12-3 0 6,-8 7 16-6,4-3 3 8,11-4 1-7,1 0 0 6,-4 0-21-5,0 0-4 2,3 0-1-2,1 0 0 3,4-4-13-4,-5 5-8 6,5-1 8-7,0 0-8 7,3-4 12-7,-3 4-3 6,-9 0 0-6,5 0 0 11,4 0-9-11,-1 0-11 3,-7-3 3-2,0 3 0 12,3 0 8-13,1 0 0 3,0 0 0-2,-1 0 0 8,-7 0 0-8,8-3 0 4,4 3 0-4,-5 0 8 5,-7 0 3-3,4 0 1 3,7-4 0-5,-3 4 0 4,-4-3 3-5,4 3 1 8,-1-4 0-7,5 4 0 5,-4-3 1-5,-5 0 1 7,-7 3 0-6,8-4 0 1,8 4 3-2,-1-3 1 11,-11 3 0-12,4-4 0 4,7 1-2-4,-7-1-1 9,4 1 0-9,-4-1 0 5,-5 1-11-5,5 3-8 7,8-3 9-7,-5-1-9 9,-7-3 9-9,4 4-9 7,8-1 8-7,-1-3-8 7,-3 4 8-7,0-4-8 7,-1-3 8-6,5 3-8 8,3 0 9-9,1-4-9 5,-8 1 10-5,7 3-10 14,4-4 9-13,-3 1-9-1,-4 0 8 0,7-1-8 9,4 1 14-7,1-1-2 2,-9-3-1-3,1 4 0 7,7-4 0-6,0 0 0 3,5 0 0-4,-5 4 0 5,0-4 6-6,1 4 2 10,-1-4 0-9,4 3 0 3,-7-3-19-4,3 0-9 12,-3 0 1-12,3 1 0 2,0-5 8-2,1 8 0 10,3-8 0-10,-4 8 0 6,9-7 0-5,-5 3 11 3,4 0-11-3,-4 3 12 8,1-6-2-9,-1 3 0 7,0 0 0-7,4 0 0 10,-3-3 3-9,-1 3 1 3,-4 0 0-3,5 0 0 9,-1 0 2-6,0 0 1-4,4-3 0 1,0 3 0 11,5-3-4-11,-1 3-1-1,-8 0 0 1,4-4 0 8,0 4 0-7,4-3 0 3,-3 0 0-4,-1 3 0 4,0-4-12-2,0 4 0 3,-4-3-12-6,5 0 12 8,-1-1 0-7,4 4 0 5,4 0 0-4,0-3 0 4,0 3 0-6,-4-3 12 10,8-1-3-10,-4 5-1 4,0-1 3-3,0 0 0 5,-4-4 0-6,0 1 0 9,1 0-11-9,3 3 0 8,0-4-10-6,0 1 10 2,-4-4 0-3,8 4 0 5,-4-1-8-5,0 1 8 7,0 3 0-7,-4-4 0 5,0 1 12-6,-4 3-12 10,0-3 0-9,-3-1 0 3,3 4 0-3,-4-3-9 10,0 3 9-11,5 0 0 3,-1 4 0-3,0-1 0 9,-4 1 0-9,1 0 0 4,-5-1 0-2,-4 1 0 7,5 3 0-9,-9 0-8 6,1 0 0-5,-1 3 0 19,-7 1-18-20,0 3-3 0,-5 0-1 0,1 0 0 16,-4 4-7-16,0-4-2 3,0 3 0-3,-8 4 0 13,0 0-28-9,0 0-5-4,0 0-2 0,0 0-546 2,0 0-110 6</inkml:trace>
    </iact:actionData>
  </iact:action>
  <iact:action type="add" startTime="185932">
    <iact:property name="dataType"/>
    <iact:actionData xml:id="d43">
      <inkml:trace xmlns:inkml="http://www.w3.org/2003/InkML" xml:id="stk39" contextRef="#ctx0" brushRef="#br3">18053 12667 345 0,'-28'-4'31'1,"28"4"-31"0,0 0 0-1,0 0 0 6,-12 0 192-5,12 0 32 8,0 0 6-9,0 0 2 6,0 0-146-6,-7 0-29 9,7 0-5-8,0 0-2 4,0 0-31-5,0 0-7 11,-12-3 0-11,12 3-1 5,0 0 12-4,0 0 2 8,0 0 1-8,-4 0 0 5,4 0 5-6,0 0 1 4,0 0 0-4,0 0 0 10,-8 7-17-10,8-7-3 4,0 0-1-4,8 6 0 12,-8 5-3-12,4-1 0 4,8-3 0-3,-1 4 0 9,-3-1-8-10,0 1 0 4,0-1 0-4,4 4 0 12,-5 0 0-12,5-4 0 4,0 4 8-4,0-3-8 11,3-1 0-11,1 1-11 6,-8-4 1-6,0 3 0 7,3-3 10-6,-3 0-12 3,-8-7 12-2,0 0-12 5,0 0 12-7,0 0-12 10,0 0 12-10,0 0-12 5,0 0 12-4,0 0 0 8,0 0 0-8,0 0-8 2,-11 4 8-2,-1-4 0 7,12 0 0-8,0 0 0 7,-8-4 0-7,-4 1 0 7,0-1 0-7,1 1 0 7,11 3 9-5,-8-7-9 3,0 0 12-4,-4 3-12 8,8-3 12-9,-4 0-4 4,-3 4 0-3,7-4-8 10,-4-4 21-10,4 4-2 2,0 4-1-2,-4-4 0 11,-3-3 2-11,7 3 0 1,8-4 0-2,-4 1 0 10,-8-1-36-10,8 1-6 5,8 3-2-5,-5-4 0 7,1-3 24-4,0 4-9 3,0-4 9-5,8 4 0 4,0 3-11-4,-4 0 11 6,-5-4-10-4,9 4 10 2,8 0 0-5,-4 0-9 10,-9 0 9-8,5 0 0 1,4 4-19-2,-4-4 2 4,-1 3 0-1,-11 4 0 17,0 0-12-20,12 0-3 1,0-3 0-2,-12 3 0 0,0 0 18 0,0 0 3 2,8 7 1-1,-8-7 0 7,-4 7 10-7,0 3 14 5,0 1-3-6,0-1-1 10,0 1 6-10,0-1 2 6,-4 4 0-6,0-3 0 12,8 2-18-11,-3-2 0 0,-9-1 8-1,4 4-8 11,8-14 0-10,-4 11 0 2,-8-4 0-2,4 0 0 7,1 0 0-8,7-7 0 7,0 0 0-7,-8 7 0 7,-4 0 0-7,12-7 0 9,0 0 0-9,0 0 0 6,-12 3 0-5,12-3 12 8,0 0-4-8,0 0-8 3,0 0 12-2,0 0-12 4,0 0 12-6,12 0-12 6,0 0 0-2,0-3 0 3,-5 3 0-5,5-4 0 4,4 1 0-5,-4-1 0 2,-5 1 0-3,5-1 0 9,0 1 0-9,0-1 0 5,-4 1 0-4,3-1 0 8,-3 4 0-7,4-3 0 2,0-1 0-4,-12 4 0 11,0 0 0-10,0 0 0 1,15 0 0-2,-7 4 0 9,-8-4-15-8,12 7 3 4,-4-4 1-4,0 8 0 7,3-1-3-8,-7-3-1 7,0 4 0-6,0-1 0 20,0 0-9-20,-4 1-1 0,-8 3-1 3,4-4 0-2,0 4 16 6,-3 0 10-8,-9 4-12 1,4-4 12-1,-4 3-9 0,5-3 9 10,-1 0 0-10,-8 0-9 5,-3-4-3-4,3 4 0 4,4-3 0-4,1-4 0 21,-9 0-64-20,9-1-12 0,7 1-4-2</inkml:trace>
    </iact:actionData>
  </iact:action>
  <iact:action type="add" startTime="186875">
    <iact:property name="dataType"/>
    <iact:actionData xml:id="d44">
      <inkml:trace xmlns:inkml="http://www.w3.org/2003/InkML" xml:id="stk40" contextRef="#ctx0" brushRef="#br3">18441 12747 1486 0,'-20'7'66'2,"20"-7"14"-2,0 0-64 0,0 0-16 6,-8 7 0-6,4 0 0 3,-4 0 18-3,8-7 1 7,0 0 0-7,-4 10 0 9,-7-3-34-9,11-7-6 7,4 7-2-7,-8 7 0 8,-4-4 8-8,4-3 2 6,4-7 0-5,0 11 0 8,4-1 13-9,-4 4 10 5,0-3-2-5,4-1 0 11,0-3 3-11,0 3 0 6,-4 1 0-6,7-4 0 10,5-4-3-10,-4 4-8 4,-4-3 12-4,4-1-4 8,0 1-8-7,3-4 0 6,-3-4 0-7,-8 4 8 7,0 0-8-7,12-3 0 9,4-4 0-9,-5-4 0 6,-7 1 0-6,8 3 16 11,0-3-2-10,-4-4-1 2,0 0-13-3,-1 0-16 14,1-4 3-14,0 4 1 1,-4-3 0-1,0-1 0 9,-8 5 0-7,8-1 0 2,4-4 12-4,-8 8 0 7,-12 3 0-3,8 0 0 1,0-4 0-4,-4 8 0 6,-3-4 0-7,-1 3 0 6,0 1-13-5,0 3 0 6,1 0 0-7,-1 0 0 23,-4 0-13-21,4 3-2 0,1 1-1-2,-1 3 0 8,-8 0-20-5,8 3-4-1,1 4-1-2,-1-3-482 5</inkml:trace>
    </iact:actionData>
  </iact:action>
  <iact:action type="add" startTime="190057">
    <iact:property name="dataType"/>
    <iact:actionData xml:id="d45">
      <inkml:trace xmlns:inkml="http://www.w3.org/2003/InkML" xml:id="stk41" contextRef="#ctx0" brushRef="#br3">21357 10802 1335 0,'0'0'59'3,"0"0"13"-3,0 0-58 0,0 0-14 6,-4 0 0-5,-4-7 0 2,4 7 53-2,4 0 8 5,-8-7 2-6,0 4 0 8,4-1-40-8,-4 1-8 6,1-1-2-6,-1 1 0 11,0-1-13-10,4 1 0 4,-4-1 0-5,0 4 0 11,1 0 18-11,-1 0 1 5,-4 0 0-5,0 4 0 8,4-1 4-8,-3 1 1 6,-1 3 0-5,0 0 0 6,0 0-13-7,1 0-3 8,-1 3 0-7,0 1 0 6,-4-1-8-7,5-3 0 8,-1 4 0-8,4-1 0 7,0 1-24-7,0-1 0 8,8 0 0-8,-4-3 0 6,4-7 24-6,-4 11-11 9,4-4 11-9,-3 3-8 5,3-10 8-4,3 7 0 9,1 4 0-10,4-1 0 6,-4 1 0-5,8-1 11 3,0 1-3-3,-1-5 0 6,1 5-8-6,4-4 0 6,-4-4 0-7,-1 4 8 10,5 0-8-10,-8 0-14 3,4-3 3-2,-5-1 1 10,1 4-4-10,0 0-1 1,0-3 0-2,-8-4 0 9,4 7 15-6,-4-7-9 1,4 7 9-3,0 0-8 6,0 3 8-7,-4-10 0 8,-4 7 0-8,0 3 0 8,4-3 0-8,-4 4 0 6,0-1 0-4,-4 1 0 17,0-1-29-18,0 1-4 0,-3-1-1-1,3 1 0 13,-4-4-34-13,0 3-6 1,1-3-2-1,-1 0-512 4</inkml:trace>
    </iact:actionData>
  </iact:action>
  <iact:action type="add" startTime="190552">
    <iact:property name="dataType"/>
    <iact:actionData xml:id="d46">
      <inkml:trace xmlns:inkml="http://www.w3.org/2003/InkML" xml:id="stk42" contextRef="#ctx0" brushRef="#br3">21325 10806 1677 0,'0'0'36'1,"0"0"8"-1,0 0 2 0,0 0 2 0,0 10-38 0,0-3-10 3,0 4 0-2,0-4 0 10,0-7 0-10,0 14-16 2,0-7 4-3,4 3 1 12,-4-3-9-12,0 7-3 3,0-4 0-3,0 4 0 7,0 0 23-7,4 0 0 8,-4 4 0-8,4-1 0 8,-4 0 0-8,4 1 0 9,-4-1-12-9,0 1 12 9,4-4-18-9,0 0 4 9,-4 0 1-7,0-1 0 13,4-2-58-15,-4-1-11 1,0-3-2 7</inkml:trace>
    </iact:actionData>
  </iact:action>
  <iact:action type="add" startTime="190790">
    <iact:property name="dataType"/>
    <iact:actionData xml:id="d47">
      <inkml:trace xmlns:inkml="http://www.w3.org/2003/InkML" xml:id="stk43" contextRef="#ctx0" brushRef="#br3">21607 10952 1209 0,'-7'7'108'0,"7"-7"-87"0,-4 7-21 0,0 0 0 0,-4-3 105 0,4 3 17 17,0-1 3-17,4-6 1 0,-4 11-99 1,0-4-27 5,0 3 8-6,-4-3-8 21,5 4-20-20,3-1-8 1,-4-3-2-2,0 4 0 0,0-4 30 0,4 3-9 5,0-3 9-5,0-7 0 9,-4 10 0-8,4-10 9 5,0 0 0-6,0 0 0 10,0 0-9-10,0 0 0 4,0 0 0-4,0 0 0 8,0 0-13-8,12-3-5 7,-5 3-1-7,1-7 0 22,0 0-13-19,0-3-2-3,-4 3-1 0,0-4 0 13,4 1-1-10,-1 3-1-1,-7-4 0-1,0 1 0 10,0-4-3-11,-3 7 0 0,-1-3 0 0,-4 3 0 13,0-4 12-11,4 4 1-1,-4 4 1 8,-4-1 0-6,5 1 26-3,-5 3 17 1,4 0-2 0,0 3-1 1,-4 1-6-2,5-1 0 7,-1 1-8-6,0-1 12 9,-4 4-12-8,8-3 0-2,4-4 0 0,-8 3 0 12,8-3 10-11,-4 7-1 0,4-7 0-1,0 0 0 9,0 0 8-8,0 0 2 3,0 0 0-4,0 0 0 11,0 0-8-9,0 0-2 1,8 0 0-3,4 0 0 8,-4 0-9-6,4 0 0 3,3-3-10-4,-3-1 10 6,0 1 0-7,4 3 0 7,-1-4 0-7,1 1 0 7,-4 3 0-6,3 0 8 8,-3 0 1-8,4 3 0 3,-1 1 3-3,1-4 1 9,-4 3 0-9,0 1 0 3,-1 2-1-4,1 1 0 6,0 0 0-6,0 4 0 9,-4-4-25-9,-1 7-6 6,1-4-1-6,0 4 0 9,-4 0 32-8,0 4 7 4,0 2 1-4,0-2 0 7,0 3-8-8,0 0 0 7,-4 0-1-7,0-1 0 11,3-2-11-11,-3-1 10 6,0 1-10-6,0-4 10 10,0 0-10-10,4-4 8 3,-8 1-8-3,1-5 8 7,3-6 3-7,0 0 0 7,0 0 0-6,0 0 0 6,0 0 11-7,0 0 2 10,0 0 1-10,0-6 0 4,-4-5-15-3,4 1-10 9,-4-1 12-9,4-3-12 3,0-3 0-4,0-1 0 10,0-3 0-10,0 1 0 20,0-1-14-19,4-4-10-1,-4 1-1 0,0-4-1 1,0 4 1-1,4-4 0 5,-1 3 0-5,1 1 0 9,0 0 25-9,0 3 0 6,0 3 0-6,0 1 0 10,0 3 13-10,4 3 5 6,0-3 1-6,-4 4 0 10,3 0-7-10,-3 3 0 4,4 0-1-3,0 0 0 10,-4 0-11-8,-4 7 0-2,0 0 0-1,0 0 0 7,8-4 0-5,-8 4-12 3,12 4 2-4,-12-4 1 6,7 7 9-6,1 0 0 6,0 0 0-6,0 3 0 5,-4 4 0-6,4-4-8 10,-4 4 8-10,-4 4-8 21,3-4-17-19,-3 0-3-2,0 0-1 0,-3 0 0 12,-1 0-19-11,-4-1-3 1,0-2-1-2,0 3 0 0,-4 0 52 0,1-4 9 3,-1-3 3-3,-4 4 0 10,4-4-4-9,-3-4 0 3,-1 1 0-3,4 3 0 7,-3-4 4-5,3 1 0 0,0-4 0-2,0 0 0 12,1 0-20-13,-1 0-4 2,-4 0-1-1,4 0 0 10,12 0 26-8,0 0 6-2,-4 0 1-1,4 0 0 7,0 0 16-6,0 0 4 5,0 0 1-6,0 0 0 8,0 0-5-8,0 0 0 9,0 0-1-9,12-4 0 8,0 4-35-8,4-3 0 7,-1-1 0-6,5 1 0 5,0 3 10-6,-1 0-2 11,1-4 0-11,3 4 0 3,-3-3 8-2,-1-1 0 7,1 1 1-6,0-1 0 1,3-3 7-1,-3 4 2 5,-1-1 0-7,1 1 0 8,0-4-5-7,-5 3-1 6,1-3 0-6,0 0 0 4,-1-3 2-3,1 3 0 4,-8 0 0-6,4-3 0 9,-5-1 12-6,1 1 2 0,0-1 1-3,-4 1 0 13,-4-1-19-13,0 1-4 1,0-4-1-1,0 7 0 9,-8-4-3-7,0 4-1 2,0-3 0-3,1 0 0 6,-1-1 3-7,-4 1 1 8,4-1 0-6,-4 1 0 3,5 3-13-4,-5 3 0 10,0-3 0-11,4 0 0 3,0 0 0-2,4 4-10 10,-7-1 2-10,3 1 0 2,0-1 8-3,0 4 0 8,4-3 0-7,4 3 0 4,-8 7 8-4,8-7-8 5,-3 7 8-5,-5 3-8 7,4 1 0-7,4-1 0 5,0 4 0-4,0 0 0 5,0-3 0-7,4 3 8 6,0-1-8-6,0 1 0 11,-1-3 0-11,1 3 0 3,4 0 0-2,0 0 0 11,0-4 0-12,0 1-8 3,0 3 0-2,3-4 0 7,1 0-7-6,0-3-1 3,0 0 0-5,-1 0 0 21,5 0-24-21,0 0-4 1,-1-3-2 0,-3 3 0 11,4-4-112-9,3-3-22-2,1 4-5-1</inkml:trace>
    </iact:actionData>
  </iact:action>
  <iact:action type="add" startTime="192240">
    <iact:property name="dataType"/>
    <iact:actionData xml:id="d48">
      <inkml:trace xmlns:inkml="http://www.w3.org/2003/InkML" xml:id="stk44" contextRef="#ctx0" brushRef="#br3">22556 10405 288 0,'0'0'25'2,"0"0"-25"-2,0 0 0 0,0 0 0 8,0 0 196-8,0 0 35 4,0 0 6-4,0 0 2 7,0 0-131-7,0 0-25 7,0 0-6-6,0 0-1 7,0 0-19-8,0 0-4 10,0 0-1-10,0 0 0 6,0 0 0-6,0 0 0 6,0 0 0-6,0 0 0 9,0 0 4-9,0 0 0 7,0 7 0-7,0 3 0 8,0 1-5-7,0 3-1 5,4 0 0-6,0 0 0 8,-4 3-16-8,0 1-3 8,4-4-1-8,0 6 0 8,-4-2-30-7,3 3-8 5,1 3-1-3,0-3 0 8,-4 3 9-11,8 1 0 0,-4-1 0 0,0 1 0 14,0-1 0-13,-4 0 8 1,4 1-8-2,0-4 0 6,0 0 12-6,4-4-3 8,-5 0 0-8,1-3 0 7,0 0-18-7,-4-3-4 8,8-4-1-8,-8-7 0 21,0 0-45-20,0 0-9 1,0 0-1-2,0 0-1 12,0 0-40-11,0 0-8 0,4-7-2 1,0 0 0-2</inkml:trace>
    </iact:actionData>
  </iact:action>
  <iact:action type="add" startTime="192596">
    <iact:property name="dataType"/>
    <iact:actionData xml:id="d49">
      <inkml:trace xmlns:inkml="http://www.w3.org/2003/InkML" xml:id="stk45" contextRef="#ctx0" brushRef="#br3">22532 10478 1796 0,'0'0'40'1,"0"0"8"-1,0 0 1 0,0 0 1 0,0 0-40 1,0 0-10 0,0 0 0-1,-7 0 0 8,7 0 0-8,0 0 0 7,0 0 0-7,0 0 0 23,0 0-24-22,0 0-6 1,0-7-2-2,0 7 0 0,0 0 52 0,0 0 9 4,3-7 3-3,5 0 0 8,0 0-20-9,0 0-4 6,4 4-8-5,-1-4 12 9,-3 0-3-6,8 3-1-4,-4-2 0 0,3-1 0 16,1-4-8-15,0 8 0-1,-1-4 0 0,-3 0 8 6,4 3-8-3,-4 1 0 2,-1-4-12-4,1 7 12 5,-4 0-17 3,4 0 4-8,-4 3 1 3,-8-3 0 14,0 0-14-17,4 7-2 0,-1 4-1 0,-3-1 0 6,0 1 12-7,-3 2 2 1,-1-2 1-1,0 3 0 3,-4 0 14-2,0 0-9 5,4 0 9-6,-8 0-8 7,8 3 8-6,-7-3 16 6,3 0-4-5,0 0-1 3,-4 0-11-5,4 0 12 8,1 3-12-7,-1-3 12 6,4-3 8-7,-4-1 1 6,4 0 1-5,0-3 0 8,4-7-11-8,0 0-3 2,0 0 0-2,0 0 0 9,0 0-8-9,8 7-14 3,0-7 3-4,4 0 1 10,-1-3 10-10,1-1 14 4,0-3-3-2,0 1-1 5,3-1-10-7,-3 3 0 8,4 1 0-8,-5 3 0 7,9-4 12-7,-4 1 0 9,-1 3 0-9,-3 0 0 6,4 3 0-5,-4 1 1 9,-1-1 0-10,-3 1 0 4,4-1-13-3,-4 4 0 8,4-4 0-8,-5 4-10 3,1 0-2-3,-4 0-1 5,4 4 0-6,-8-4 0 24,0 3-18-24,-4-3-3 2,4 4-1 0,-8 3 0-1,-4-4 35-1,5 7 0 0,-5-6 10 0,4 6-2 12,0 1 16-12,-7-4 3 3,-5 3 1-2,0-3 0 11,1 4-19-12,-5-1-9 2,5 0 10-2,-5-3-10 10,1 0 0-8,3 0 0 4,0 0 0-6,5-7 0 8,-5 4-13-8,1-4 4 6,3-4 1-5,0 0 0 19,0 1-80-19,-3-4-16-1,7 0-4 0,-4 0 0 0</inkml:trace>
    </iact:actionData>
  </iact:action>
  <iact:action type="add" startTime="193240">
    <iact:property name="dataType"/>
    <iact:actionData xml:id="d50">
      <inkml:trace xmlns:inkml="http://www.w3.org/2003/InkML" xml:id="stk46" contextRef="#ctx0" brushRef="#br3">22854 10802 1857 0,'0'0'82'1,"0"0"18"-1,0 0-80 0,0 0-20 4,0 0 0-2,0 0 0 5,0 0 32-7,0 0 2 6,0 0 1-6,0 0 0 21,0 0-56-20,4-7-11 0,0 0-3 3,0-3 0-4,-1 3 15 0,1 0 4 2,4 0 0-2,0 0 0 8,4-3 33-8,-4 3 7 8,7 0 2-8,-3 0 0 8,0 0-6-8,4 0 0 9,3-4-1-9,1 4 0 8,-1 0-19-8,-3 0 0 8,4 0 8-8,-1 4-8 6,1-4 0-5,-5 3-11 7,5 1 2-7,-4 0 0 20,-1 3-19-20,1-4-3-1,-4 4-1 1,-4 0 0 2,3 0 20-3,-3 4 12 0,-8-4-13 0,4 6 5 9,-4-6-10-9,0 7-2 7,4 7 0-6,-4-3 0 7,-8 3 32-7,4 0 5 3,-4 0 2-4,5 3 0 12,-9 0-9-12,0 4-2 5,0 0 0-5,1 0 0 12,-5 0 4-12,0 0 0 1,-3-4 0-1,3 1 0 10,0-1 0-10,1 1 0 7,-5-4 0-6,4 3 0 5,1-6 0-6,3 2 1 7,-4 1 0-6,4-3 0 5,5-1 6-6,-1-3 1 10,0 4 0-10,4-1 0 6,4-3-20-6,0-7 0 10,0 0 0-9,0 0-9 1,0 0 9-1,4 4 0 5,8-1 0-3,-1-3 8 3,1 4-8-6,4-8 0 8,0 1 0-7,3-1 0 5,-3-3 0-6,7 0-8 9,-3 0 0-9,7 0 0 7,-3-7-11-5,3 4-1 3,1-1-1-5,-1-2 0 21,1 2-44-17,-1 1-9-3,-3-1-2 0,3 1-448 6,-3-1-89-6</inkml:trace>
    </iact:actionData>
  </iact:action>
  <iact:action type="add" startTime="194234">
    <iact:property name="dataType"/>
    <iact:actionData xml:id="d51">
      <inkml:trace xmlns:inkml="http://www.w3.org/2003/InkML" xml:id="stk47" contextRef="#ctx0" brushRef="#br3">22619 9276 1562 0,'0'0'34'1,"0"0"7"-1,0 0 2 0,0 0 1 0,0 0-35 0,0 0-9 0,7 7 0 0,1 0 0 8,0 3 8-8,-8-10-8 13,0 0 12-13,8 7-4 3,0 7-8-3,0 0 0 7,-1 0 0-7,1 0 8 8,0 0 12-7,0 4 1 8,0 2 1-9,0 1 0 5,3 4 12-5,-3-1 2 10,4 8 1-10,0-1 0 7,0 4-11-7,-1 0-2 6,5-1-1-5,0 5 0 8,-1-4-23-8,-3-1 0 4,0-2 0-4,4-4 0 5,-5 0-11-4,1-4-6 3,0-3-2-4,-4-4 0 21,-1 1-19-21,-3-4-4 1,0-4-1-1,0-3 0 9,-4-7-28-10,0 0-5 0,0 0-2 1</inkml:trace>
    </iact:actionData>
  </iact:action>
  <iact:action type="add" startTime="194532">
    <iact:property name="dataType"/>
    <iact:actionData xml:id="d52">
      <inkml:trace xmlns:inkml="http://www.w3.org/2003/InkML" xml:id="stk48" contextRef="#ctx0" brushRef="#br3">22967 9638 1792 0,'0'0'40'1,"0"0"8"0,0 11 1 0,0-1 1-1,0 4-40 0,4 0-10 0,-4 0 0 0,0 0 0 8,0 7 0-8,0-7 0 11,4-4 0-11,0 4 0 18,-4 0-20-18,4-3-5 1,4-4-2-1,-8 3 0 0,4 1 27 1,0-1 0 5,0 1 0-5,-4-11 0 7,0 0 16-8,8 7 9 8,-5 0 2-8,-3-7 0 9,0 0-15-9,0 0-2 7,0 0-1-7,0 0 0 13,0 0-9-12,0 0 8-1,0 0-8 0,0 0 8 10,0 0-8-9,0 0 0 5,4-7 0-6,0 0 0 8,-4-4-14-7,0 1-2 3,4-4 0-2,-4 0 0 4,0 3 8-6,0 1 8 10,-4-4-13-10,4 0 5 6,0 0 8-5,-4 0 0 7,4 0 0-1,0 0 0-6,0 4 0-1,4-1 16 8,-4 4-4-2,4 0-1-5,-4-3-11-1,4 3 0 15,-4 7 0-10,0 0 0-5,0 0 0 0,0 0 0 0,0 0 0 0,8 0 0 7,-8 0 0-6,12 0 0 9,-12 0 0-9,8 3 0 6,3 4 9-7,-3 4 0 9,0-4 0-4,0 3 0-4,0 1-9-1,0-1 10 5,3 1-10-5,-3 3 10 11,0-4-10-7,4 4 0-4,-1 0 0 0,1-4 8 9,-4 1-8-4,4-1-9-4,-4 1 9-1,-1-4-13 19,-3 3-33-13,8-3-6-6,-4 4-2 0,0-4 0 9,-4 3-22-8,0-3-5-1,-4-7-1 0,0 0 0 12,0 0-45-11,4 7-9 1,-4-7-1-2,0 0-1 0</inkml:trace>
    </iact:actionData>
  </iact:action>
  <iact:action type="add" startTime="195025">
    <iact:property name="dataType"/>
    <iact:actionData xml:id="d53">
      <inkml:trace xmlns:inkml="http://www.w3.org/2003/InkML" xml:id="stk49" contextRef="#ctx0" brushRef="#br3">23453 9611 576 0,'-15'-7'25'1,"15"7"6"0,0 0-31-1,0 0 0 4,-4-4 0-3,0-3 0 7,-4 4 133-8,4-4 21 7,-4 0 4-7,0-4 1 9,1-3-147-8,3 4-28 4,-4 3-7-5,4 3-1 10,-8-9 40-9,4 6 8 2,4 3 2-2,1-3 0 10,-5 4 34-11,4-4 6 3,-4 7 2-3,8 0 0 9,0 0-16-9,0 0-4 7,-8 0 0-7,8 0 0 7,0 0-27-7,-8 7-5 9,4 3-2-9,-4 1 0 8,5 2 1-8,-1-2 0 9,4-4 0-9,0 3 0 5,-4-3-3-3,4 4 0 7,0-1 0-9,0 4 0 5,0-3-4-5,0 3-8 10,4 3 11-10,0 0-11 10,-1 1 10-9,1-1-10 0,0 1 8-1,4-4-8 7,-4 3 0-6,0 0 0 4,8-3 0-4,-4 0 0 8,-1-3 0-8,1-4 0 3,-4 3 0-4,0-6 0 11,4-1 0-10,-8-3 0 3,0 0 0-4,0 0 0 11,0 0 0-11,0 0 15 3,0 0-1-3,0 0 0 8,0 0-3-5,4-7-1 1,0-3 0-3,0-1 0 8,-4-3-10-8,-4 4 0 6,4 10 0-6,0-11 0 5,-4-2 0-5,0 2 0 5,4 11 0-6,0 0-11 7,0 0 11-6,0-10 0 9,0 10 0-10,0 0 0 4,0 0 0-3,0 0 11 8,0 0-3-9,0 0 0 6,4 3-8-6,4 1 0 7,-4 3 0-7,0 0 0 7,-1-1 0-7,5 1 0 6,4 0 0-5,0 0 0 8,-8 0 0-9,4 4 0 6,3-4 0-6,5 0 0 11,-4 0-14-11,0 0 2 4,3-4 0-3,-3 4 0 18,4-3-73-17,-5-1-15 2,1 1-2-3,0-4-592-1</inkml:trace>
    </iact:actionData>
  </iact:action>
  <iact:action type="add" startTime="195525">
    <iact:property name="dataType"/>
    <iact:actionData xml:id="d54">
      <inkml:trace xmlns:inkml="http://www.w3.org/2003/InkML" xml:id="stk50" contextRef="#ctx0" brushRef="#br3">23649 9506 864 0,'0'0'76'2,"0"0"-60"-2,0 0-16 0,0 0 0 10,0 0 235-10,0 0 44 4,0 0 9-3,-4-3 1 7,1-1-213-8,-1 1-42 7,0-1-9-7,4 1-1 21,-8-1-49-20,8 4-10 1,0 0-1 1,0 0-1-3,0 0 23 0,-8 4 5 5,0-1 1-5,4 4 0 6,0 4 24-6,0-1 4 10,-3-6 2-10,3 6 0 6,0 0 8-6,4 1 2 8,0-11 0-8,0 10 0 7,0 4-32-7,0 0-18 6,4-7 2-6,0 4 1 9,0-1 25-9,-1 1 5 6,1-1 1-6,4 0 0 10,0-6-24-10,0 6-5 5,0 1-1-5,3-4 0 10,1 0 6-7,0-4 8 0,4 4-13-3,-5-3 5 21,5 3-28-18,-4-4-4 0,0-3-2-3,-1-3 0 6,5 3-29-2,-4 0-5-3,0-4-2 1,-1-3 0 7,5 4-14-5,-4-4-4-4,-4 0 0 9,3 0 0-4,1 0 8-3,-4 0 2-1,0 0 0 3</inkml:trace>
    </iact:actionData>
  </iact:action>
  <iact:action type="add" startTime="195880">
    <iact:property name="dataType"/>
    <iact:actionData xml:id="d55">
      <inkml:trace xmlns:inkml="http://www.w3.org/2003/InkML" xml:id="stk51" contextRef="#ctx0" brushRef="#br3">23779 9029 1094 0,'0'0'97'2,"0"0"-77"9,0 0-20-8,0 10 0-3,0 4 211 0,0 0 38 12,0 3 8-11,0 1 2 1,4 3-201-2,-4 0-40 6,4 3-8-6,-1 0-2 8,-3 4-8-8,4 0-17 8,-4-3 4-8,4 2 1 8,0 1 12-8,0 0-9 6,0 0 9-5,0 0-8 8,0-7 8-9,0 3 0 6,4 1 0-6,-4-4-8 11,0 0-11-11,3-4-1 4,-7-3-1-3,0 0 0 19,4 3-35-18,-4-6-6-2,0-11-2 1,0 0-464 10,-4 10-94-11</inkml:trace>
    </iact:actionData>
  </iact:action>
  <iact:action type="add" startTime="196087">
    <iact:property name="dataType"/>
    <iact:actionData xml:id="d56">
      <inkml:trace xmlns:inkml="http://www.w3.org/2003/InkML" xml:id="stk52" contextRef="#ctx0" brushRef="#br3">23657 9496 172 0,'0'0'16'1,"0"0"-16"-1,0 0 0 0,0 0 0 2,0 0 373-2,8-4 72 20,-4-6 15-18,4 3 2-2,0 0-338 0,3-4-67 0,-3 1-13 0,4-1-4 10,0 1-40-10,0-1 0 4,-1-2-8-3,5 2 8 10,0-3-12-11,-5 0 12 4,9 4-12-3,-4-1 12 7,-5 4 14-7,5 4 10 5,-4-1 3-6,4 1 0 8,-5 3 20-8,1 0 4 8,0 7 1-8,3 0 0 6,-3 0-29-6,0 3-6 11,-4 4-1-11,4 0 0 4,3 4-16-3,-3-1 0 9,-4 0 0-10,0 1 0 6,0-1 0-5,-5 1-16 6,5-8 4-7,0 1 0 20,4-4-28-17,-4 3-6-2,0 0-1-1,-1 1 0 14,1-8-36-14,-8-3-7 1,0 0-2-1,0 0-734 0</inkml:trace>
    </iact:actionData>
  </iact:action>
  <iact:action type="add" startTime="196363">
    <iact:property name="dataType"/>
    <iact:actionData xml:id="d57">
      <inkml:trace xmlns:inkml="http://www.w3.org/2003/InkML" xml:id="stk53" contextRef="#ctx0" brushRef="#br3">24045 9248 1497 0,'0'0'133'2,"-4"4"-106"1,-4-1-27-3,8-3 0 9,0 0 124-9,0 0 20 6,0 0 4-6,0 0 1 22,0 0-254-20,0 0-51-1</inkml:trace>
    </iact:actionData>
  </iact:action>
  <iact:action type="add" startTime="196489">
    <iact:property name="dataType"/>
    <iact:actionData xml:id="d58">
      <inkml:trace xmlns:inkml="http://www.w3.org/2003/InkML" xml:id="stk54" contextRef="#ctx0" brushRef="#br3">24088 9238 1562 0,'4'10'69'1,"0"-3"15"-1,0 0-68 0,0 4-16 0,-4-4 0 1,8 3 0 4,-8-3 55-5,8 3 7 11,-4 1 2-11,3-4 0 4,1 3-53-3,-4 1-11 9,4-4 0-10,0 0 0 5,0 3 0-5,3 4 0 7,1-3 0-6,-4-4 0 5,4 0 0-6,-4 3 0 8,0 0 8-8,3-3-8 7,1-3 24-7,0 3 2 8,0 0 0-8,-5-4 0 8,5-3-11-7,-4 0-3 5,4 0 0-6,-4-3 0 9,3 3-12-9,-3-4 0 6,4-3-12-5,-4-3 12 8,0 3-15-9,-1-4 4 2,1-2 1 0,0-1 0 5,0 0 10-5,0 0-12 4,-4 0 12-5,4 0-12 6,-5 0 12-7,1-4 0 10,4 8 0-9,-4-4 0 3,-4 4 0-4,4-4 8 10,0 3-8-8,-4 4 11 1,4-3 4-3,-4 3 1 8,0-4 0-5,0 4 0 2,0 7-16-5,0 0 0 7,0 0 8-6,0 0-8 5,0 0-8-6,0 0-5 6,0 0-1-5,0 0 0 8,0 0 14-8,0 0 0 5,0 0 12-6,0 0-12 9,0 0 22-9,0 0-2 5,0 0-1-5,0 0 0 11,8 4 3-11,-8-4 1 5,4 3 0-5,-4-3 0 8,8 4-23-6,-8-4 0 2,7 0 0-4,1 0 0 8,-8 0 0-5,8-4 0 1,0-3-10-2,0 0 10 6,0 4-11-7,-1-4 11 5,-3-3-10-6,0-1 10 7,4 8 0-7,0-4 0 9,-4-4 0-9,0 1 0 4,-4-1 0-2,4 4 10 6,-4-7-10-7,0 4 8 5,0-4-21-6,-4 4-5 7,-4 3-1-5,0-4 0 20,0 1-16-21,0 3-3-1,-3 3-1 0,3 4 0 1,-4 0 22-1,4 7 4 4,-7-3 1-3,3 3 0 8,0 0 25-8,4 7 6 2,-4-1 1-2,5 5 0 10,-1 3-7-10,0 0-1 1,4-4 0-2,-4 8 0 12,4-1-12-11,0 4 0 1,0-4 0-2,8 8 0 13,0 6 0-13,0-3 0 2,4 0 11-1,4 3-11 6,3-3 12-6,5 0-12 8,4-1 12-9,3 1-12 20,4 4-110-19,5-8-29-1,3-3-5 1,4-4-2-1</inkml:trace>
    </iact:actionData>
  </iact:action>
  <iact:action type="add" startTime="203361">
    <iact:property name="dataType"/>
    <iact:actionData xml:id="d59">
      <inkml:trace xmlns:inkml="http://www.w3.org/2003/InkML" xml:id="stk55" contextRef="#ctx0" brushRef="#br5">18056 13559 345 0,'-7'3'31'1,"-1"0"-31"2,8-3 0-3,0 0 0 7,0 0 91-7,0 0 12 7,0 0 2-7,0 0 1 8,0 0-50-7,0 0-11 5,0 0-1-5,0 0-1 6,0 0-19-7,0 0-3 8,0 0-1-8,0 0 0 7,0 0 3-6,0 0 0 8,0 0 0-9,0 0 0 6,-8-3 1-6,8 3 1 6,0 0 0-6,0 0 0 8,-12 3-3-8,12-3-1 10,0 0 0-10,0 0 0 5,0 0-9-4,0 0-1 6,0 0-1-7,0 0 0 8,0 0 12-8,0 0 2 6,0 0 1-5,0 0 0 9,0 0-25-10,0 0 0 5,0 0 0-4,0 0 0 8,0 0 18-8,0 0 5 2,0 0 1-3,0 0 0 8,-4 4 1-8,4-4 1 6,0 0 0-6,0 0 0 9,0 0 0-8,0 0 0 7,0 0 0-8,0 0 0 6,0 0-9-6,0 0-1 9,0 0-1-8,0 0 0 4,8-4-7-5,-8 4-8 11,0 0 11-11,0 0-11 4,16 0 12-3,-8 0-12 6,-8 0 12-7,0 0-12 7,11-3 29-6,-11 3-1 5,0 0 0-6,0 0 0 9,0 0-28-9,0 0 0 6,8-3 0-5,-8 3 0 8,0 0 17-9,0 0-2 6,12-7-1-6,-4 3 0 10,-8 4 5-10,0 0 1 4,12-3 0-4,-1-4 0 11,-3 3-5-10,0 1-1 3,4-1 0-3,0 1 0 9,-1-1-6-10,1 1 0 3,-12 3-8-3,16-4 12 7,-1 1-12-3,1-1 0 1,-16 4 8-4,12-3-8 7,4-1 0-8,-5 1 0 7,1-1 0-6,-4 1 0 6,-8 3 9-7,12-4-1 9,3 1 0-8,-3-1 0 3,-12 4 7-3,12-3 1 7,4-1 0-7,-1 1 0 4,-3-4 2-3,-4 3 1 5,7-2 0-7,1 2 0 6,0-3-4-5,-4 4-1 3,-5-1 0-3,9-3 0 9,8 4 1-9,-9-4 0 3,-3 0 0-4,0 3 0 10,11-3-15-8,-7 4 0 1,-4-4 0-3,0 3 0 13,-1-3 0-13,5 4 0 2,0-4 0-2,-5 3 0 10,1-3 0-9,0 4 0 4,11-1 0-4,-7 1 0 7,-4-4 0-8,4 4-10 6,3-1 10-5,5 1-8 5,-9-4 8-6,5 0 12 10,0 0-2-9,3 3-1 4,1-6-9-5,-5 3 0 10,1 0 9-10,-1 0-9 4,5-4 0-4,-1 1 8 10,-7 3-8-10,4-4 0 6,3 1 0-5,1 0 0 7,-1 3 0-6,-3 0 0 3,-1 0 8-4,1 0-8 5,7-4 10-5,-3 4-10 5,-4-3 14-5,3 3-3 4,8-4-1-5,-3 4 0 11,-9-3-10-11,9 3 12 3,-1-3-12-1,1 3 12 9,-1-4-12-11,1 4 0 5,-9 4 0-5,5-4 0 8,-1 0 0-8,1-4 0 6,-1 4 0-6,-3 4 0 9,3-4 0-8,1 0 0 6,-1 0 0-6,1 0 0 5,-1 0 0-4,1 0 8 3,-1 0-8-4,1 0 0 4,0 0 0-4,-1 0 8 9,1 4-8-10,-1-4 0 5,1 3 12-5,3-3-2 9,-3 4-1-9,-5-4 0 6,5 3 10-5,-5 1 1 3,5-4 1 0,-5 3 0 2,1-3-21-5,0 4-10 4,-1-4 1-3,1 3 0 4,-1-3 9-4,1 1 0 4,0-1 0-6,-1 0 8 11,1 0-8-11,-1 0 8 3,1 3-8-2,7-6 8 10,-3 3-8-8,-1 0 8-2,1 0-8-1,-4-4 8 10,3 4-8-9,1-3 9 4,3 3-9-4,0-4 10 10,-3 1-10-10,3 0 8 1,1 3-8-1,-1-4 8 8,1-3-8-9,-1 4 0 6,-3-4 0-5,3 3 0 3,-3 1 0-3,-1-1 0 9,1-2 8-9,-1 2-8 2,5-3 8-2,-5 0-8 7,4 0 8-8,1 4-8 7,3-4 8-7,-3 0-8 7,-5 0 0-7,5 0 8 8,3 4-8-8,0-1 0 7,-3 1 0-7,-1-1 8 8,5 1-8-6,-5-1 0 3,0-3 0-5,1 4 0 9,-5 3 0-8,5 0 0 4,-5 0 0-4,1-3 0 9,-1-1 0-10,5 1 0 4,-5 3 0-3,1 0 0 7,-1 0 0-7,1-4 0 3,7 4 0-3,1 0 0 8,-5 0 0-8,0 0 0 6,-3-3 0-7,0 3 0 6,7 0 0-6,-4 0 0 9,1 0 0-8,-1 0 0 4,1 0 8-4,-1-3-8 9,-3 3 8-10,3 0-8 4,-7 0 8-4,7 0-8 9,-3 0 0-9,-1 0 8 5,-3 0-8-3,3-4 0 4,1 5 0-6,-1-5 0 9,-3 4 0-8,7-3 0 4,1 3 0-4,-1 0 0 7,1 0 9-7,-5 0-9 3,1 0 10-3,3 0-10 9,-3 0 0-10,3 3 0 4,0-6 0-2,-3 3-10 9,-1 0 33-10,1 0 6 0,-4 4 2-1,3-4 0 11,-3 7-31-11,-1-4 8 4,1 1-8-3,-1-4 0 11,1 0 0-12,0 3 0 6,-1-6 0-5,1 6 0 6,-4-3 0-5,3 0-13 3,1 0 4-5,3 0 1 6,-7 0 8-5,7 4 0 6,-3-4 0-6,0 0 0 4,-1 3 0-4,-3-2 0 5,3-1 0-5,1 3 0 7,0-3 0-7,-1 0 8 5,1 4-8-4,-4-4 8 2,-1 0-8-2,1 3 0 5,0-3 0-5,-1 0 8 3,1 4-8-4,0-1 0 5,-1 1-8-6,-3-1 8 11,4 1 0-11,-5-1 0 3,5 1 0-2,-4-1 0 9,0 4 0-8,-4-3 0 1,7 3 0-3,-3-4 0 9,-4 1 0-6,4 3 0 0,-1-4 0-1,1 1 0 6,-4 3 0-8,4 0 0 6,-1-4 10-5,1 1-10 6,-4 0 0-7,0 3 0 8,0 0 0-7,0 0 0 4,-1-4 0-4,5 4-18 9,-12 0 2-10,0 0 1 4,0 0 15-4,4-3 0 7,-4 3-10-7,0 0 10 8,0 0-11-8,12 0 3 10,-12 0 0-9,0 0 0 4,0 0-1-5,0 0 0 6,0 0 0-6,0 0 0 9,0 0-7-9,0 0 0 6,0 0-1-5,0 0 0 8,0 0-5-8,0 0-1 3,0 0 0-4,0 0 0 20,0 0-5-19,0 0-2 3,0 0 0-1,0 0 0 6,0 0-33-5,0 0-6-3,0 0-2-1,-8 10-580 4,0-7-116 2</inkml:trace>
    </iact:actionData>
  </iact:action>
  <iact:action type="add" startTime="206243">
    <iact:property name="dataType"/>
    <iact:actionData xml:id="d60">
      <inkml:trace xmlns:inkml="http://www.w3.org/2003/InkML" xml:id="stk56" contextRef="#ctx0" brushRef="#br5">18350 13667 576 0,'0'0'51'4,"0"0"-41"-3,0 0-10-1,0 0 0 7,0 0 155-7,0 0 29 8,0 0 5-8,-3 3 2 6,-9 1-135-6,4-1-28 9,8-3-4-9,0 0-2 7,-8 3-22-7,8-3 0 11,0 0 0-10,0 0 0 2,0 0 24-3,-4 7 1 8,0 0 0-8,0 4 0 8,4-1 23-8,0 1 4 5,-7 3 0-4,7-4 1 7,3 4-21-8,-3 0-4 8,-3 0 0-8,-1 3-1 9,0 4-19-8,4 4-8 3,0-4 8-4,0 0-8 11,-4-4 0-6,0 4 8-5,8 0-8 0,-8-4 0 9,0-3 0-6,4 0 0-1,4 0 0-2,0-4 0 8,-4 1 10-5,0-11-10 3,0 0 12-6,0 0-12 6,0 0 21-4,0 0-2 3,0 0-1-4,0 0 0 5,0 0-6-4,0 0-2 6,0 0 0-7,0 0 0 4,4-11-10-5,0 1 8 11,-8-4-8-11,0 4 8 5,0-4-8-4,4 0 8 3,-4 0-8-4,0 0 8 8,-4 0-8-7,0 0 0 5,4 4 0-4,0-1 8 5,-3 1 2-7,3-4 0 8,-4 3 0-7,8 1 0 6,-4-1 6-7,0 1 0 5,0 3 1-4,4-4 0 11,4 1-9-12,0 0-8 3,-4-4 12-2,0 3-12 12,8-3 0-13,-4 0 0 1,0 0 0-1,3 4 0 11,1-4 0-11,0 3 0 6,0-2 0-6,0 2 0 8,-4 1 0-5,8 3 0 3,-1-4 0-6,-3 4 0 3,-4 0 0-2,4 0 0 9,8 4 10-8,-9-4-10 1,-7 7 0-2,0 0 0 9,12 0-9-9,0 0 9 1,-4 0 0-2,-8 0 0 8,0 0 0-8,8 7 9 7,3-4-23-6,-3 4-5 7,-8-7-1-8,0 7 0 7,4 4 20-7,-4-1 0 7,-4 1-8-7,0-1 8 10,0 1 0-10,0-5 0 5,0 8-8-5,1-3 8 10,-9-1 0-9,8 1 0 3,4-4 0-3,-4 3 0 10,-8-3 0-11,8 4 0 2,0-4 0-1,4-7 0 7,0 0 0-8,0 0 0 7,0 0 0-6,0 0 0 6,0 0 0-7,0 0 9 9,0 0-9-8,0 0 8 4,12 0 7-4,-4-4 1 8,-8 4 0-8,0 0 0 3,0 0-26-3,8-3-5 10,0-1-1-11,-8 4 0 4,0 0 16-4,0 0 0 7,7 0 0-6,-7 0-9 6,0 0 9-7,0 0 0 6,12-3 0-6,-12 3 0 7,0 0 0-5,8 3 0 5,4-3 0-7,4 4-8 8,-1-4 8-6,-3 0-8 2,-12 0 8-4,12 3-8 20,3 1-15-14,-3-1-2-3,-12-3-1-3,0 0 0 0,12 7 10 1,0 0 1 0,-12-7 1 0,0 14 0 8,0-4 14-9,0 1 0 5,0 3 0-4,-4-4 0 6,-8 4 0-7,4-3-9 7,4-1 9-6,-4 1-8 6,-7 2 16-7,3 1 3 9,0 0 1-9,0-7 0 4,5 4-12-2,-5-1-11 8,0-3 3-9,0 4 0 2,8-4 8-2,-7 3 0 6,-5-3 0-7,4 0 0 8,4 0 0-8,-3 0 0 8,-5 0 0-6,8-4 0 3,-4 4-15-5,5-3-7 7,-5-1-2-7,4 1 0 23,-4-1-44-22,12-3-8 1,0 0-3-2,0 0-379 5,-12-3-76-4</inkml:trace>
    </iact:actionData>
  </iact:action>
  <iact:action type="add" startTime="207160">
    <iact:property name="dataType"/>
    <iact:actionData xml:id="d61">
      <inkml:trace xmlns:inkml="http://www.w3.org/2003/InkML" xml:id="stk57" contextRef="#ctx0" brushRef="#br5">18711 13827 518 0,'-27'7'46'1,"27"-7"-37"0,0 0-9-1,0 0 0 7,-12 0 192-7,12 0 37 10,0 0 7-9,0 0 2 5,0 0-183-6,0 0-37 10,-8 0-7-10,8 0-2 4,0 0-9-3,0 0-17 7,-12 3 4-8,4-3 1 7,8 0 12-7,-4 7 10 9,-7 4-2-9,3-4 0 10,-4 0 32-10,4 0 5 3,4 3 2-2,-3 1 0 9,-5-1-21-10,4 0-4 6,4 4-1-6,0-3 0 14,-4 3-8-14,4 0-1 0,4-4-1 0,0 4 0 9,0 0-11-9,0-4 0 8,0 4 0-8,4-3 0 6,8-1 0 4,-4-3 0-10,-4 4 0 1,8-4 0 6,-1 0 10-7,1-4 0 9,-12-3 0-5,8 7 0-3,4-7 16-1,-1 4 3 12,-3-1 1-11,4-3 0 0,-4-7-13-1,4 4-2 8,3-4-1-6,-3 0 0 3,-8-4-6-4,4 4-8 4,7-7 11-2,-7 4-11 1,-4-4 0-4,-4 0 0 7,8 0 0-4,-4 0 0 1,0 0 10-3,-4-3-10 6,-4 6 8-7,4-3-8 9,4 0 10-8,-8 4-10 4,-8-4 12-4,0 7-12 9,12 0 0-9,-11-3 0 1,-5 6 0-1,0 1-12 20,5-4-12-20,-1 3-1 2,0 4-1-3,-4 0 0 11,-7 0-18-11,7 0-4 1,8 0-1-1,-3 4 0 14,-9-1-3-12,8 1-1-2,4-4 0 0,1 3-401 11,3 1-80-11</inkml:trace>
    </iact:actionData>
  </iact:action>
  <iact:action type="add" startTime="208720">
    <iact:property name="dataType"/>
    <iact:actionData xml:id="d62">
      <inkml:trace xmlns:inkml="http://www.w3.org/2003/InkML" xml:id="stk58" contextRef="#ctx0" brushRef="#br5">18966 13531 1670 0,'0'0'74'2,"-4"7"15"-2,-4 0-71 0,8-7-18 3,0 0 0-1,0 0 0 3,0 7 20-5,0-7 0 6,4 7 0-6,0-1 0 9,0 1-20-9,0 4 0 6,-8-4-11-6,8 3 11 11,0 1-12-11,0-1 12 5,-8 1-12-4,4 3 12 9,4 0 0-10,-4 0 0 4,0 3 8-4,0-3-8 9,0 3 20-9,0 1-1 7,0-1-1-7,0-3 0 9,-4 4-34-9,4-5-6 6,0-2-2-6,0 3 0 19,-4-7-12-18,4 3-2-1,0-10-1 1,0 0-441 11,0 0-88-12</inkml:trace>
    </iact:actionData>
  </iact:action>
  <iact:action type="add" startTime="208993">
    <iact:property name="dataType"/>
    <iact:actionData xml:id="d63">
      <inkml:trace xmlns:inkml="http://www.w3.org/2003/InkML" xml:id="stk59" contextRef="#ctx0" brushRef="#br5">18868 13729 1728 0,'-20'7'76'1,"20"-7"16"-1,0 0-73 0,0 0-19 2,0 0 0-2,0 0 0 0,0 0 29 0,8-3 3 0,4-1 0 0,-4-3 0 8,-8 7-42-8,7-7-8 13,5 0-2-12,0 4 0 12,-12 3-21-12,8-7-5-1,4 0-1 2,-1-4 0-2,1 8 21 1,-8 0 4 3,-4 3 1-4,12-4 0 9,3-3 8-8,-3 4 1 4,-12 3 1-5,8-4 0 20,8 4-19-19,-5-3-4 3,-11 3-1-1,4-4-591-3</inkml:trace>
    </iact:actionData>
  </iact:action>
  <iact:action type="add" startTime="209205">
    <iact:property name="dataType"/>
    <iact:actionData xml:id="d64">
      <inkml:trace xmlns:inkml="http://www.w3.org/2003/InkML" xml:id="stk60" contextRef="#ctx0" brushRef="#br5">19189 13534 1440 0,'-8'4'128'1,"8"-4"-103"-1,0 0-25 1,0 0 0 10,0 10 152-10,0-3 24-1,12 0 6 0,-4 0 1 12,-4-4-139-11,0 1-27 1,4-1-5-1,-1 1-2 21,1-1-32-21,0 4-6 3,-8-7-2-4,4 7 0 0,8-3 30 0,-8 6 0 5,-8-3-8-4,4 0 8 4,4 0 0-5,0 0 0 10,-8 4 0-10,0-4 0 6,4-7 0-5,0 10 10 8,0 0 0-8,0-10 0 5,-8 4-10-5,8-4 0 3,0 0 0-2,-8 7 0 16,-4 0-20-14,1-7-5-4,11 0-2 0,0 0 0 12,-4-4-1-10,-4-3 0 2,-4 0 0-4,4-3 0 0,8 3 12 0,-8-3 1 1,1-4 1-1,3 3 0 10,0-3 14-9,4-3-9 3,-4 3 9-2,4 0-8 9,-4-3 8-9,8-1 8-2,0 1-8 0,0 3 11 10,-8 0-11-7,8 0-17-1,4-4 4-2,-1 8 1 8,-11-4 12-7,8 4 0 7,12 3 12-7,-4-4-12 4,-8 4 0-5,4-3 0 10,-1 3 0-10,5 0 0 7,4 0 0-7,-4 0 0 10,-5 3 0-10,9-3 0 3,4 4 0-3,-9 3 0 9,-11 0 0-9,12 0 0 8,4-4 13-7,-8 8-4 4,-8-4-1-5,0 0 0 8,0 0-8-8,8 10-11 7,-8-3 3-7,0 4 0 9,-4-1 8-8,4-3 11 4,0 7-3-4,0-3 0 9,-4 3-8-10,0-4 0 4,0 4 0-4,0 0 0 14,-4 0 0-13,4-4 0 1,-4 8 0-2,4-8 0 8,4 4 0-7,0-3 0 4,-7-1 0-4,3-3 0 7,12 0 0-8,-5 3 0 6,-6-3 0-6,3-7 0 7,0 0 8-6,0 0 0 7,0 0 0-7,0 0 0 3,0 0-8-4,0 0 12 12,0 0-12-12,0 0 12 4,0 0-12-3,0 0 0 6,7 4 0-7,5-1 8 7,-12-3-8-6,0 0 0 8,8 4 0-9,0-4 0 5,4 0 0-4,-1 0 0 6,-11 0 0-7,8 0 0 7,8 0 0-5,-8 0-11 4,-8 0 11-6,0 0-8 10,8 0-2-10,-1 0 0 3,5 0 0-3,-12 0 0 12,8 7 2-11,-8-7 0 1,8 3 0-2,0 4 0 11,-4 4-5-11,-1-4-1 5,1 3 0-4,0-3 0 5,-8 4-3-4,4-1-1 5,0 0 0-7,0 4 0 6,-4-3 4-5,-3 3 1 7,3-4 0-6,-4 4 0 4,8 0 13-6,-8-3 0 9,-4-1 0-7,1 1 0 2,7-5 11-3,-8 1-2 3,-8 0 0-1,5 0 0 2,3-3-9-4,4 3-16 5,-4-7 4-2,0 0 1 17,-7 3-37-19,7 1-7-2,4-4-1 1,-4 3-393 3,-7 1-79-3</inkml:trace>
    </iact:actionData>
  </iact:action>
  <iact:action type="add" startTime="209981">
    <iact:property name="dataType"/>
    <iact:actionData xml:id="d65">
      <inkml:trace xmlns:inkml="http://www.w3.org/2003/InkML" xml:id="stk61" contextRef="#ctx0" brushRef="#br5">19609 13604 1450 0,'0'0'64'1,"0"0"14"-1,0 0-62 0,0 0-16 1,0 0 0 0,0 0 0 7,0 0 44-7,0 0 7 8,-4 7 1-9,0-4 0 6,0 4-37-6,0 0-7 9,0-3-8-9,-4 3 11 5,4-4-11-5,0 4 10 11,-4 7-10-11,5-3 10 4,-1-5 25-3,0 5 5 8,-4-1 0-8,4 4 1 4,4 0-13-4,-4 0-2 7,0-3-1-8,0 3 0 6,0-4 3-6,0 1 1 7,4-1 0-7,0-10 0 8,0 7-21-8,0-7-8 7,4 10 0-7,-4-10 0 9,0 7 0-9,0-7 0 6,0 0 0-6,0 0 0 12,12 4 0-12,-12-4 0 4,0 0 0-4,0 0 0 11,12 0 0-11,-12 0 0 3,8 3 0-3,-8-3 0 20,7-3-23-19,-7 3-4 1,0 0-1 0,12-4 0 1,-8-3 16-3,-4 7 2 3,4-7 1-3,-4 7 0 9,4-7 9-9,-4 7-12 9,0-7 12-9,0 1-12 6,0-1 4-5,0 0 0 7,0 0 0-8,0 0 0 7,-4-4 8-7,4 4-13 7,-4 0 5-7,4 0 8 9,0-3 0-9,0 3 0 5,-4 0 0-4,4 0 0 7,0-4 0-7,0 4 0 4,-4-3 0-5,4 3 0 9,0-3 0-9,0 10 0 7,0-7 12-7,0 7-4 10,-4-7-8-10,4 0 0 3,0-4 0 1,0 4 0 5,-4 0 0-4,4 7 8-5,0-7-8 0,0 7 0 14,0 0 0-12,0 0 0-2,0-7 0 0,0 7 0 12,0-7 9-10,0 7-9-2,0 0 10 0,0 0-10 6,0 0 11-6,0 0-11 10,0 0 12-10,0 0-12 7,0 0 0-7,0 0 0 10,0 0 0-9,0 0 0 1,0 0 0 1,0 0 0 4,0 7 0-3,0 4 0-4,0-4 0 2,0 3 0 7,0 1 0-5,-3-4 0-3,3 3 0-1,-4 4 0 7,0-3 0-4,4 2 0 8,-4 1 8-9,-4 0-8-2,8-3 0 0,-4-4 0 14,4 3 11-12,0 4-11-1,-8-3 10-1,4 3-10 5,4-1 11 1,0 1-11-3,-8-3 12-3,1-1-12 9,7 1 27-4,-4-1-2-5,0-3 0 1,-4 0 0 9,8-7-25-6,0 7 0-4,0-7 0 0,-8 7 0 9,4-3 0-4,4-4 0-1,0 0 0-4,0 0 0 9,-8 3 0-7,8-3 0 2,0 0 0 3,-8-3 0-7,5-1 0 1,3 4 0 8,-4-7 0-7,4 7 0-2,0-7-9 0,0 0 9 14,-8-3 0-12,8 3 0-2,8-4 0 1,-8 4 0 13,0 4 0-10,-4-8 0-3,8 4 0-1,-4-3 0 0,0 3 0 0,-4 0 0 10,4 0 0-10,0 0 0 5,4-3 0-5,-4-1 0 13,0 1 8-13,4 3-8 1,3 0 0-1,-7 7 0 9,0-7 0-7,0 7 0 3,8-7 0-5,0 0 0 7,0 0 0-4,-8 7 0 3,0 0 0-5,4-4 0 5,8 1 0-5,-12 3 0 7,0 0 0-8,7 0 0 6,1 0 0-6,-8 0 0 10,0 0 0-10,8 7 0 4,-4 0-11-3,0 3-8 6,-4-10-1-6,4 11-1 6,-4-1 9-6,0 4 1 5,0-3 1-6,0 3 0 8,-4 3-9-8,0-7-1 6,4 4-1-6,0-3 0 23,0-1-35-22,-4 4-6 0,4-3-2 7,0-4-689-7</inkml:trace>
    </iact:actionData>
  </iact:action>
  <iact:action type="add" startTime="212553">
    <iact:property name="dataType"/>
    <iact:actionData xml:id="d66">
      <inkml:trace xmlns:inkml="http://www.w3.org/2003/InkML" xml:id="stk62" contextRef="#ctx0" brushRef="#br5">21768 12778 230 0,'-4'0'20'1,"-8"3"-20"-1,5 1 0 0,-5-4 0 7,4 3 311-7,-4-3 57 8,4 4 12-8,-3-4 3 7,3 0-266-7,-4 0-53 8,0 0-10-8,1 0-2 6,-5 3-52-6,0-3-22 10,4 0 2-10,1 0 0 5,-5 4 20-5,0-1 0 8,5 1 0-7,-5-1 8 7,4 1 12-8,0-1 1 7,1 4 1-7,-1-3 0 7,8-1-11-6,-4 4-3 5,0-3 0-6,0 3 0 9,1 0-8-8,3-4 0 3,4-3 0-4,0 0 0 11,0 0 0-11,-4 11 0 6,4-4-9-6,0 0 9 10,0-7 0-10,4 7 0 5,0 3 0-5,3-3 0 8,-7-7 0-8,8 7 0 6,0 0-8-4,0 0 8 3,0 0 0-4,4 0-10 7,-5 0 10-8,9-4-8 6,-4 4-4-4,3 4 0 7,-3-4 0-9,4 0 0 4,3 3 0-3,-3-3 0 9,-4 3 0-9,-4 1 0 3,0-4 0-3,-4 0 0 6,-1 3 0-5,1 1 0 2,0-4 12-3,0 0 0 6,-4 3 8-4,-4 1-8 2,4-11 25-4,0 14 1 4,-4-4 0-4,-3 7 0 7,-1-6-26-8,-4 3 0 7,0 3 0-7,0-3 0 9,-3 0 0-9,3 0-11 5,-4 0 1-4,1-4 0 10,3 1 10-10,-4-1-12 2,4 1 12-2,-3-4-12 21,3-4-16-20,0 1-4 1,0 3-1-3,5-7 0 7,-1-4-40-4,0 1-8 2,4-1-2-4</inkml:trace>
    </iact:actionData>
  </iact:action>
  <iact:action type="add" startTime="213026">
    <iact:property name="dataType"/>
    <iact:actionData xml:id="d67">
      <inkml:trace xmlns:inkml="http://www.w3.org/2003/InkML" xml:id="stk63" contextRef="#ctx0" brushRef="#br5">21764 12820 1908 0,'0'0'42'1,"0"0"9"0,0 0 1-1,0 0 1 0,0 0-42 3,0 0-11 0,0 0 0-2,0 7 0 5,0-7 12-6,0 10 0 11,0-3 0-11,0-7 0 4,0 11-12-4,0-1 0 6,0 1 0-6,0 3 0 9,-4-4-8-9,0 4 8 8,4-4 0-7,0 8 0 5,0-1 0-6,4-3 16 6,-4 4-2-6,4-5-1 9,0 5-13-8,4-4 9 4,0 3-9-4,0-3 8 9,3 4-24-10,-3-4-6 5,0-7-1-4,-4 3 0 19,8 0-8-20,-4 1-1 2,-1-1-1 0,1-3 0 11,4-3-15-12,-12-4-4-1,8 0 0 0,4 3 0 15,-5-6 5-12,5-1 1 5,-4 1 0-8,0-1 0 1,4-3 22 0,-5 0 5-1,1 0 1 5,0 0 0-5,-4 1 18 0,4-1 0 11,-4-4 0-7,0 4 0-4,0 0 12 1,-4 7 7 4,4-10 1-4,-4 3 0 5,0 7 31-5,0 0 6 7,-4-11 2-8,4 11 0 17,-4-7-19-13,4 7-3-4,-4-3-1 0,4 3 0 0,-8 0-11 0,8 0-2 12,0 0-1-6,-8 3 0-6,0 1-13 1,4-1-9 3,-3 8 12-4,7-4-12 9,-4 3 10-5,4-3-10-3,0 4 8-1,0 3-8 7,0-4 0-4,4 0 0 1,-4 4 0-1,3-3 0 8,1-1 0-8,4 1 0-3,-4-1 0 1,0-3 0 8,4 0 0-4,0 0 0-5,-8-7 0 0,0 0 0 10,12 4 0-8,-5-8 0 15,1 4 0-14,4 0 0-3,-8-10 0 0,4 3 0 0,0 0-14 0,-5-4 5 11,1 1 9-8,0-4-8-3,4 3 8 0,-8 1-8 10,0-4 8-7,0 4 0-2,0-1 0-1,0 1 0 8,0 3 0-7,-4-4 0 11,0 4 0-9,4 7 0-2,-8-7-8-1,5 4 0 12,-5-1 0-7,8 4 0-4,-8 0-2 0,8 0 0-1,-4-7 0 3,4 7 0 9,-8-3 10-12,8 3-12 0,0 0 12 0,0 0-12 10,0 0 12-10,0 0 0 3,0 0 0-2,0 0 0 6,0 0 0-6,0 0 0 7,0 0 0-7,8-4 0 5,-4 1 8-6,4-4-8 9,-4 0 8-8,7 3-8 4,1 1 0-5,0-1 0 9,-4 1 0-9,3 0 0 6,1-1 0-6,0 4-8 8,-12 0 8-8,8 4-8 6,4-1 8-5,-1 0 0 6,1 4 8-7,0 0-8 6,-4 0 16-5,0 4-2 6,3-1 0-7,1 1 0 8,-8-1-14-7,4 4 0 6,4 0 8-7,-1 0-8 11,-7 0 0-9,4 3-10-1,0 1 2 1,-4-1 0 8,4 1 8-10,-4 3 0 4,3-4 0-4,-3 0-8 7,0 4 8-4,4-3 8 2,-4 3-8-4,0-4 11 6,0-3-3-7,-4 0 0 9,4-4 0-9,-4 4 0 7,0-7-8-7,0 4 8 8,-4-1-8-7,0-3 8 4,4-7-8-5,0 0 8 10,-4 4-8-10,4-4 8 6,0 0 6-6,0 0 1 6,-8 0 0-6,0 0 0 8,1 0 5-7,-1-7 2 4,4 0 0-4,-4-4 0 7,8 1-5-7,0-4-1 4,-4 3 0-5,0-6 0 9,4-4-8-7,0 0-8 1,0 0 12-2,0-3-12 12,4 0 0-13,-4-4 0 2,0 3-10-1,4 1 10 12,4-1-13-11,-4 5 5-2,0-5 8 0,3 8-13 7,5-4 13-3,-4 3 0 0,4 1 0-4,0 3 0 8,-5 4 0-8,1-1 0 8,4 1 0-7,0 3 0 5,0 0-9-6,-1 3 1 10,-3 1 0-10,4-1 0 5,-4 1-11-5,-8 3-1 11,0 0-1-11,11 7 0 15,1-4-9-12,-8 4-2-1,-4-7 0-1,8 7 0-1,-4 4 16 0,-4-1 2 3,0 1 1-1,0 2 0 5,-8 1 0-6,4 0 0 8,0 0 0-9,-4 0 0 6,1-3 13-4,-1 3 0 2,0 0 0-3,0 0 0 9,-4-4 8-10,4 0-8 4,1 4 12-4,-5-3-12 14,8-4 0-13,-4 3 0 0,0-3 0-1,0 4 0 8,8-11-11-8,0 0-2 7,-7 3-1-6,3 1 0 7,4-4 14-8,0 0-12 6,0 0 12-5,0 0-12 6,0 0 12-6,0 0 10 9,7-7-2-10,1 3 0 4,4 1 10-3,-4-1 2 8,4-3 0-7,-4 7 0 0,3-3-10-2,1-1-2 12,-4 4 0-12,4 0 0 3,-1-3 5-2,1 3 1 8,4-4 0-9,-4 1 0 8,3-1-14-8,1-3 0 5,-4 0 8-5,-1 0-8 10,5 4 0-10,-4-4 0 5,0 0 8-5,-1 4-8 11,1-8 8-10,0 4-8 2,-4 0 11-3,0-3-11 12,-1-1 20-12,1 4-2 2,0 0-1-2,-4-3 0 11,-4 3 2-10,4-4 0 3,0 4 0-3,-4-3 0 7,0 0-6-8,-4-1-1 6,4 1 0-5,0-1 0 7,0-3-12-8,-4 4 0 9,0-4 0-8,-4 3 0 3,4-6 0-3,0 7 0 10,1 3-12-11,-1 0 12 2,0 0 0-1,0 3 0 6,-4 1 0-6,8 3 0 5,-4-4 0-5,4 4 11 5,0 0-3-6,0 0-8 9,-4 11 0-9,0-1 0 7,8-3-10-7,-4 7 10 9,0-4-14-8,4 4 5 4,0 0 1-5,0 0 0 11,0 4 8-11,4-4 0 4,-1 3 0-3,1-3 0 11,0 3-8-11,0 1 8 1,0-4-8-2,4-4 8 21,-5 4-32-20,5 0 0 3,0-3-1-2,4-1 0 7,-5-7-39-2,1 1-7-5,4-1-1-1,-4-3-684 0</inkml:trace>
    </iact:actionData>
  </iact:action>
  <iact:action type="add" startTime="214452">
    <iact:property name="dataType"/>
    <iact:actionData xml:id="d68">
      <inkml:trace xmlns:inkml="http://www.w3.org/2003/InkML" xml:id="stk64" contextRef="#ctx0" brushRef="#br5">23089 12705 1209 0,'0'0'108'1,"-4"7"-87"5,4-7-21-6,-8 10 0 9,4 1 160-7,0-1 27 2,-4 1 5-4,5-1 2 11,-1 4-129-11,0-4-25 4,0 1-6-4,0 3-1 8,0-4-33-7,0 4 0 5,4-3 0-6,0 3 0 9,0 0 0-9,0 0-14 6,-4 3 2-6,4 0 1 8,0 1 19-8,0-1 3 9,4 1 1-9,-4-4 0 8,0-1-12-7,4-2 0 7,0 3 0-8,0-4-11 17,0-3-22-16,0 4-5 0,0-4-1 0,-4-7 0 12,0 0-37-12,0 0-7-1,0 0-1 0,0 0-664 3</inkml:trace>
    </iact:actionData>
  </iact:action>
  <iact:action type="add" startTime="214700">
    <iact:property name="dataType"/>
    <iact:actionData xml:id="d69">
      <inkml:trace xmlns:inkml="http://www.w3.org/2003/InkML" xml:id="stk65" contextRef="#ctx0" brushRef="#br5">22913 12768 460 0,'0'0'41'4,"-4"0"-33"-4,0 3-8 0,0-3 0 4,-4 0 301-4,8 0 59 11,-4-3 11-11,-4-1 2 4,0 1-278-4,8 3-56 6,0-4-11-4,-4-3-3 5,4-3-37-7,0-1-7 7,4 1-1-7,0-4-1 8,0 3 21-8,0 4-11 6,0 0 11-6,4-3-8 10,0 0 16-10,3-1 3 6,1 4 1-6,0-3 0 9,0 3 3-9,0 0 1 6,3-4 0-6,1 4 0 11,0-3-16-11,3 3 0 3,-7-4 8-3,0 1-8 8,-1 3 0-8,-3 4-8 7,4-1 8-7,-12 4-13 20,8 0-11-19,0 0-3 3,-4 7 0-4,-4-7 0 0,7 7 3 0,-7 3 1 8,0 4 0-7,-3 0 0 5,-1 0 12-6,-4 4 3 10,4-4 0-10,-4 3 0 5,0 0 8-4,4 1 0 2,-4-1 0-1,4-3 0 5,1 4 8-7,-5-4 3 7,4 0 1-5,-4-1 0 5,4 1-20-7,0-3-4 5,4 3-1-4,-4-4 0 9,0 1 36-9,4-1 7 4,0-10 2-5,0 7 0 10,0-7-32-10,0 0 0 4,8 7 0-3,0-3 0 10,-8-4 0-7,12 0 0-4,-1-4 0 0,1 4 0 10,0-3 0-10,0-1 0 6,0 4 0-6,-1-3 0 6,1-1 0-3,0 4 0 3,0 0 0-5,-5 0 0 5,5 0 0-6,0 4 0 10,-4-1 0-9,0 4 0 2,3-3 0-2,-3-1 0 9,0 1 0-10,0 3 0 4,0-4 0-3,-8-3 0 4,8 7 0-2,-8-7 0 21,0 0-16-24,0 7-10 1,3 0-2-1,-3-7 0 1,-3 10 16 0,-5 1 2-1,0-4 1 0,0 3 0 10,0 4 9-8,-4-3 16 3,1-1-4-5,-1 4-1 9,-4 0 1-6,1 3 0 0,-5-3 0-2,0 4 0 9,1-4 1-8,-1 0 1 0,1 0 0-2,-1-4 0 21,0-3-52-18,5 0-10-2,-5 0-3 0,4-4-695 0</inkml:trace>
    </iact:actionData>
  </iact:action>
  <iact:action type="add" startTime="215325">
    <iact:property name="dataType"/>
    <iact:actionData xml:id="d70">
      <inkml:trace xmlns:inkml="http://www.w3.org/2003/InkML" xml:id="stk66" contextRef="#ctx0" brushRef="#br5">23273 13011 1922 0,'0'0'85'1,"0"0"18"-1,0 0-83 0,0 0-20 3,0 0 0-3,0 0 0 9,0 0 56-9,12-3 6 6,0-1 2-6,-1-6 0 9,1 3-64-9,0-3-12 6,0-1-2-6,-1 1-1 26,9 3-10-26,-4-4-3 1,-8 4 0-1,3 0 0 1,5 0 28-1,-4 4 0 2,-4 3 0-2,-8 0 0 12,0 0 0-12,7 3 12 4,1-3 0-4,4 4-1 7,-12-4-11-6,4 3 8 7,4 4-8-7,-4-3 8 5,-4-4-18-6,8 7-4 8,-5 3-1-6,-3-10 0 4,4 7-8-6,0 4-1 8,-4-4-1-8,-4 3 0 6,0-3 5-5,1 3 2 8,-1 1 0-9,-4 3 0 5,4 0 18-5,-8 0 0 10,-8 0 0-10,5 3 9 8,3 4 4-7,-4-4 1 2,1 4 0-1,3-3 0 5,-4-4 13-6,1 3 2 5,3-3 1-6,-4 4 0 8,0-8-30-8,5 4-12 5,3 0 1-2,0-4 0 5,0 4 11-8,0-3 14 5,8-11-3-5,0 7-1 11,0-7-10-10,0 10 0 3,8-3 0-3,-4 0 0 8,-4-7 0-9,12 7 0 4,-4-7 0-4,7 3-11 10,1-3 11-10,4-3-8 7,-1 3 8-7,-3-7-8 8,4 4 8-8,-1-4-10 8,1 0 10-8,-1 0-10 18,1 0-26-17,0-4-4 0,-1-3-2-1,1 7 0 15,-1-3-57-13,1 3-11-2,-4-4-2 0,-1 1-1 0</inkml:trace>
    </iact:actionData>
  </iact:action>
  <iact:action type="add" startTime="215788">
    <iact:property name="dataType"/>
    <iact:actionData xml:id="d71">
      <inkml:trace xmlns:inkml="http://www.w3.org/2003/InkML" xml:id="stk67" contextRef="#ctx0" brushRef="#br5">23763 12677 345 0,'0'0'15'0,"0"0"4"0,0 0-19 1,0 0 0 5,4 10 0-6,-4-10 0 8,4 11 415-8,-4-11 79 6,4 10 16-6,0-3 3 9,-4-7-423-8,4 11-90 5,-4-11 0-6,0 14-20 28,0 0-9-27,0-4-2 0,0 4 0 1,-4 0 0-1,4 0 31-1,0 3 0 2,-4 1 0-2,4-1 0 3,0 1 10-2,-4 2-2 8,0-2 0-9,4 3 0 6,0-4-16-6,0-3-4 10,0 4-1-8,0-8 0 15,0 0-66-15,0 1-13-1,-4-1-2 1,4 1-447 4,0-11-90-1</inkml:trace>
    </iact:actionData>
  </iact:action>
  <iact:action type="add" startTime="216076">
    <iact:property name="dataType"/>
    <iact:actionData xml:id="d72">
      <inkml:trace xmlns:inkml="http://www.w3.org/2003/InkML" xml:id="stk68" contextRef="#ctx0" brushRef="#br5">23575 12935 2178 0,'0'0'48'0,"0"0"9"1,0 0 3-1,0 0 1 0,0 0-49 0,0 0-12 0,0 0 0 0,8-7 0 0,0 3-18 0,-1-3-6 0,1-3-2 1,-4 3 0 11,8 0-11-12,-4 0-3 0,0 0 0 1,3 0 0-1,1 0 26 0,0 0 5 9,0-3 1-6,-5 3 0-3,5 0-4 1,0 0-1 5,0 0 0-6,0 0 0 21,-1-4-50-20,-3 4-9 0,4 0-3-1,-4 0-679 3</inkml:trace>
    </iact:actionData>
  </iact:action>
  <iact:action type="add" startTime="216286">
    <iact:property name="dataType"/>
    <iact:actionData xml:id="d73">
      <inkml:trace xmlns:inkml="http://www.w3.org/2003/InkML" xml:id="stk69" contextRef="#ctx0" brushRef="#br5">23885 12579 1555 0,'0'0'138'1,"-4"7"-110"3,8 4-28-3,-4-4 0 9,0 3 148-8,0 1 24-2,0-4 4 1,3 3 2 9,-3-3-150-10,4 4-28 7,0 2-11-7,0-2 1 7,-4 6-10-5,0 1-1 4,0-1-1-5,0 1 0 6,4 3 41-7,0-1 8 7,-4 1 1-5,4-3 1 4,0-4-13-6,0 3-4 10,-4-3 0-10,4 0 0 4,0-4-26-4,0 1-6 8,-1-4 0-8,-3-7-1 22,0 0-47-22,0 0-10 1,0 0-2-1,0 0-509 7,0 0-103-7</inkml:trace>
    </iact:actionData>
  </iact:action>
  <iact:action type="add" startTime="216507">
    <iact:property name="dataType"/>
    <iact:actionData xml:id="d74">
      <inkml:trace xmlns:inkml="http://www.w3.org/2003/InkML" xml:id="stk70" contextRef="#ctx0" brushRef="#br5">23802 12625 633 0,'0'0'56'1,"0"0"-44"11,0 0-12-11,0 0 0 2,0 0 361-2,0 0 71 6,0 0 13-7,0 0 3 6,0 0-352-5,0 0-70 5,8-4-14-5,0 1-4 22,4-1-30-22,-4-3-6 1,-1 0-2-1,5 0 0-1,0-3 21 0,4 3 9 2,-5 0-8-1,1 0 8 10,4 0 0-11,-1 0 0 4,1 4 9-4,-4-1-9 11,0 4 0-10,-1-3 0 1,1 3 0-2,-4 0 0 8,0 0 0-7,-8 0 0 7,8 10 0-8,-1-3 0 7,-3 3 0-7,0 1 0 9,-4-1 0-9,0 4-12 7,4-3 3-7,-8-1 1 8,0-3 0-8,-3 4 0 7,3-1 8-7,-4 4 0 10,0 0 0-6,-4 3-8-4,4-3 8 0,-3 0 0 9,-1 4 0-8,0-4 0 5,0 3 0-5,1-3 0 3,3 0-10-2,-4 0 10 5,0 0 0-6,4 0 0 4,4-7 0-3,-3 3 0 6,3 1 0-7,0-4 0 3,4-7 0-3,0 0 0 10,0 0 13-11,0 0-3 3,0 0-1-2,4 7 0 10,4 0 8-10,-1-4 2 3,-7-3 0-3,8 3 0 7,4-3 5-7,-4 0 0 3,4-3 1-4,-5 3 0 8,5 0-14-5,0 0-3 2,0 0-8-5,-1 0 12 7,-3 0-12-7,0 0 0 9,4-3 0-8,-4 6 0 4,0-3-12-4,-1 0 2 9,1 0 0-9,0 0 0 2,0 3 10-2,0-3-8 6,-8 0 8-7,8 4-8 7,-1-1 0-7,-7-3 0 6,0 0 0-6,0 0 0 10,0 0 8-10,0 7 0 6,0 4 0-6,0-4 0 10,0 3 0-9,-7-3 0 4,3 0 0-4,0 0 0 9,0 4-22-10,4-1-2 4,-4 1-1-3,-4-1 0 9,-4-3 13-10,1 3 2 5,-1 4 1-4,0 0 0 6,-4-3 9-7,1 3 0 6,-1-4 0-5,0 4-8 5,5-3 8-3,-1-1 0 3,-4-3 0-5,4-4 0 17,1 4-23-17,-1-7-2 1,0 4-1-2,0-1 0 13,5-3-158-11,3-3-32-1,-4-1-7-1,8 4-1 0</inkml:trace>
    </iact:actionData>
  </iact:action>
  <iact:action type="add" startTime="217171">
    <iact:property name="dataType"/>
    <iact:actionData xml:id="d75">
      <inkml:trace xmlns:inkml="http://www.w3.org/2003/InkML" xml:id="stk71" contextRef="#ctx0" brushRef="#br5">24073 12984 1544 0,'0'0'68'0,"0"0"15"0,0 0-67 0,0 0-16 4,0 0 0-3,0 0 0 9,0 0 67-9,8 0 9 3,-1-4 3-4,5 1 0 11,4 3-43-11,-4-4-8 4,-5 1-1-3,1-1-1 6,0 1 4-6,-8 3 1 5,8-4 0-5,-8 4 0 6,12 0-2-5,-5 0 0 6,5-3 0-8,0 3 0 7,0-4-5-7,-4 4 0 8,3 0-1-7,1 0 0 5,0 0-10-6,-4 0-1 9,-8 0-1-8,11 0 0 4,1 0-11-4,0 0 0 5,-4 4 0-6,-8-4 0 8,0 0 0-8,0 0 0 5,8 3 0-2,-8-3 0 3,0 0 0-6,8 11 0 9,-8-4 0-9,-4 3 0 7,4-10-9-7,-4 7 9 6,0 3 0-4,-4-3 0 7,4 4-10-9,-8-1 10 6,0 1-8-6,1-1 8 10,-5 1-11-7,4-4 11-3,-3 3-13 0,3 1 5 11,-4-4 8-11,4 3 0 5,-3 0 0-5,3 1 8 6,-4-4 0-3,5-4 0 5,-1 4 0-6,4-3 0 3,0-1-8-2,0 1 0 5,0 3 0-5,8-7 0-3,0 0 0 0,0 0 0 11,-7 3 0-10,7-3 8 2,0 0-8-3,0 0 0 7,0 0-8-6,0 0 8 5,11 4 0-6,1-4 0 6,0-4 0-1,0-3 0-1,3 4 0-4,5-4-15 7,-4 3 3-7,3 1 0 9,-3-4 12-9,0 0 0 6,3 3 0-5,-3 1-9 7,-1-1 9-7,-3 4 0 4,4 0 0-5,-4 4 0 13,-1-4 0-11,1 7 0-2,-4 0 0 0,0 3 0 10,-4-3 0-9,0 4 8 3,0 6-8-3,-8 1 11 9,0-4-11-10,0 3 0 4,-4 4 0-3,-4-4 0 7,1 1 0-8,-5 3-14 7,-4 0 2-6,1-1 0 18,-1-2-24-17,-7-4-5-2,-1 3-1 0,-3 1-578 10,-4-8-116-9</inkml:trace>
    </iact:actionData>
  </iact:action>
  <iact:action type="add" startTime="218106">
    <iact:property name="dataType"/>
    <iact:actionData xml:id="d76">
      <inkml:trace xmlns:inkml="http://www.w3.org/2003/InkML" xml:id="stk72" contextRef="#ctx0" brushRef="#br5">23007 12670 1004 0,'0'0'44'1,"0"0"10"-1,0 0-43 0,0 0-11 1,0 0 0-1,0 0 0 7,0 0 76-7,0 0 12 8,4-3 4-8,-4 3 0 7,0 0-68-7,0 0-12 9,7-7-4-8,-7 7 0 4,4-7 4-4,-4 7 0 7,12-7 0-6,-4 0 0 3,0-4 35-5,0 4 7 9,-1 4 2-9,1-4 0 6,0 0-4-6,0 0-1 7,0 0 0-7,-4 3 0 8,4 1-15-7,-1-4-4 5,1 3 0-6,0 1 0 8,-8 3-14-8,8-4-3 6,-4-3-1-6,4 4 0 10,-1 3-14-9,1 0 8 5,-8 0-8-6,8 0 0 9,-8 0 0-8,0 0 0 3,0 0 0-3,0 0 0 9,0 0 0-10,8 0 0 5,-8 0 0-5,0 0 0 9,0 0 8-9,0 0 0 5,0 0-8-5,0 10 12 11,-4 1-3-11,4-1-1 6,-4 4 0-6,0-3 0 7,-4 3-8-7,1 0 8 7,-1 3-8-6,0-3 8 5,-4 3-8-6,0 1 12 11,1 3-12-11,-1-4 12 5,-4 1-12-4,4-1 10 4,-3 0-10-3,3 1 10 5,-4-4-10-7,5-4 0 4,-1 1 9-2,-4-1-9 6,4 1-15-7,1-4-7 4,-1 0-2-4,4-4 0 23,-4-3-56-24,0 4-12 0,1-4-3 0,-1 3-698 2</inkml:trace>
    </iact:actionData>
  </iact:action>
  <iact:action type="add" startTime="219142">
    <iact:property name="dataType"/>
    <iact:actionData xml:id="d77">
      <inkml:trace xmlns:inkml="http://www.w3.org/2003/InkML" xml:id="stk73" contextRef="#ctx0" brushRef="#br5">23461 11757 1036 0,'0'0'92'2,"0"0"-73"-2,0 0-19 0,0 0 0 9,-4-3 142-9,4 3 25 5,4-4 5-5,-4 4 0 10,0 0-108-10,0-10-21 5,0 3-5-5,0 7-1 9,0 0-37-9,0 0 0 9,0 0-12-9,0 0 4 6,8-4 26-6,-8 4 6 9,0 0 0-9,0 0 1 7,0 0 19-6,0 11 3 9,-4-1 1-10,0 4 0 4,0 0-27-4,0 3-5 6,0 4 0-6,1-3-1 8,-5 6-15-7,4 0 8 9,4 4-8-10,-4 0 0 6,-4 0 0-6,4 0 0 10,4-4 0-6,-4 4 0-4,0-3 0 1,0-4-12 3,4-4 1-3,-4 0 0 7,1 1 11-6,3-4-8 1,-4-7 8-2,4-7-8 10,0 0 21-10,0 0 5 3,-4 7 1-4,4-7 0 11,0 0 1-11,0 0 0 4,0-7 0-4,-4-4 0 8,0 1-20-8,4-8 0 7,0 1 0-7,0-7 0 7,-4-1 0-6,4 1 0 8,4-8 0-9,4 1 0 5,-8 0 0-4,4-4 0 8,0 0 0-7,-1 0-9 2,1 0 9-3,0 1 8 7,8-1-8-7,-4-4 11 3,0-2-3-3,0 6-8 9,-1-4 12-10,-3 8-4 5,0 3 4-4,-4 4 1 5,4-1 0-3,4 8 0 2,-4 3-13-4,4 0 11 5,-8 0-11-6,4 7 10 11,4-3-10-11,-5 6 12 3,-3 4-12-3,0 0 12 11,0 0-3-10,8 4 0 2,-8-4 0-3,8 7 0 11,0 0 3-10,0 3 1 3,0 4 0-3,-1 0 0 5,1 0-2-4,-4 3-1 5,4 4 0-7,0 4 0 8,0 2-10-8,0-2 0 7,-1 3 0-7,5 3 0 8,-4-3 0-7,0 3 0 7,-4-3 0-8,4 0 0 4,-4-4 0-2,3 4-16 6,1-3 4-8,0-1 1 5,-4 1 11-4,0-5-10 7,0 1 10-8,4-3-10 7,-4-4-6-7,3 3 0 6,-7-3-1-5,0-3 0 21,4-1-39-21,-4-10-8 0,0 0-2 0,0 0-574 4,0 0-114-2</inkml:trace>
    </iact:actionData>
  </iact:action>
  <iact:action type="add" startTime="219723">
    <iact:property name="dataType"/>
    <iact:actionData xml:id="d78">
      <inkml:trace xmlns:inkml="http://www.w3.org/2003/InkML" xml:id="stk74" contextRef="#ctx0" brushRef="#br5">23414 11910 2318 0,'0'0'103'0,"0"0"21"0,0 0-100 1,0 0-24 3,0 0 0-4,0 0 0 9,0 0 13-9,0 0-2 6,8-3-1-6,4-1 0 21,-8-6-42-21,4 3-8 2,3 0-1 0,1-3-1 9,-4 3 7-10,8-4 2 0,-5 1 0 1,1-4 0 9,0 3-15-11,0 1-2 2,-1 3-1-1,5 0 0 11,-4-4-33-11,0 4-8 0,-1 1 0-1,1-1-1 1</inkml:trace>
    </iact:actionData>
  </iact:action>
  <iact:action type="add" startTime="219934">
    <iact:property name="dataType"/>
    <iact:actionData xml:id="d79">
      <inkml:trace xmlns:inkml="http://www.w3.org/2003/InkML" xml:id="stk75" contextRef="#ctx0" brushRef="#br5">23794 11743 1969 0,'0'0'87'5,"0"0"18"-5,0 0-84 1,0 0-21 0,0 0 0-1,0 0 0 7,0 0 67-5,0 0 9 6,0 0 1-7,0 0 1 3,-4 0-78-4,1-3-10 9,-5 3-5-9,4-4-1 5,4 4 3-5,-4-3 0 10,0-1 0-10,0 4 0 5,4 0 32-5,-4-3 6 9,-4-1 2-9,0 4 0 6,5 0-5-5,-5 0-1 7,4 0 0-8,0 4 0 7,4-4-12-7,-8 7-9 7,4-4 12-6,-4 4-12 6,4 0 0-5,0 0 0 2,0 0 0-4,1 3 0 12,-1-3 0-10,-4 4 0-1,8-1 0-1,-4 1 0 10,4-4 0-9,0 3 0 2,0-10-10-2,4 7 10 8,0 4 0-9,0-4 0 7,-4-7-9-7,7 7 9 8,1 0 0-8,4 0 0 7,-4-1 0-6,4-2 0 6,-4 3 0-6,3-4 0 7,-3 1-8-5,0-1 8 0,4-3-9-2,3 0 9 10,-3 0-13-11,4 4 5 18,-4-4-20-17,3-4-3 1,1 4-1-2,-4 0 0 12,3 0-4-11,1 0-2 0,0-3 0-1,-5-1 0 12,5 1-12-10,-4-1-2 0,-4 1-1-2,4-1 0 13,-5 1-101-12,1-4-20 4,-8 7-4-4</inkml:trace>
    </iact:actionData>
  </iact:action>
  <iact:action type="add" startTime="220355">
    <iact:property name="dataType"/>
    <iact:actionData xml:id="d80">
      <inkml:trace xmlns:inkml="http://www.w3.org/2003/InkML" xml:id="stk76" contextRef="#ctx0" brushRef="#br5">23994 11207 518 0,'0'0'46'1,"0"0"-37"4,0 0-9-5,0 0 0 6,0 0 269-5,0 0 52 7,0 0 11-8,0 0 1 7,0 0-260-7,0 0-52 8,0 0-10-8,0 0-3 6,0 0 0-6,4 10 0 9,-8-3 0-8,4 3 0 4,-8 4 43-5,5 0 8 11,-1 0 1-10,0 7 1 3,-4 3 7-4,4 4 0 11,0 0 1-11,0 4 0 3,4 6-52-2,-4-3-17 7,4 0 10-8,-4 3-10 7,4-3 0-7,0 0 0 12,4-4 0-12,0 0 0 4,4-3-15-4,-4-3-1 6,0-1-1-5,4 0 0 20,-4-3-7-18,-1 0-2-3,1-3 0 1,0 3 0 11,0-8-25-11,4 1-5 2,0 0 0-3,-4 0-1 11,-4-3-99-9,4-4-19-1,-4-7-4 1,0 0-1 4</inkml:trace>
    </iact:actionData>
  </iact:action>
  <iact:action type="add" startTime="220677">
    <iact:property name="dataType"/>
    <iact:actionData xml:id="d81">
      <inkml:trace xmlns:inkml="http://www.w3.org/2003/InkML" xml:id="stk77" contextRef="#ctx0" brushRef="#br5">23806 11708 1893 0,'0'0'84'1,"0"0"17"-1,0 0-81 0,12 0-20 0,-12 0 0 0,12 0 0 0,-4 0 34 0,3-3 2 0,1-4 1 0,0 3 0 25,3-3-49-24,1-3-11-1,-4 3-1 0,0-4-1 5,3 5-6-4,1-1-1-1,-4-4 0 0,0 4 0 3,-1 0 32-3,1-3-9 9,0 6 9-8,-4 1 0 4,7-1 11-5,-3 1 7 9,-4-1 2-9,4 1 0 6,-1-1 15-6,-3 4 3 10,0 0 1-9,0 0 0 3,-8 0-31-4,0 0-8 6,8 7 0-6,-8-7 0 10,0 0 8-10,8 4 0 4,-4 3 0-3,-1 0 0 9,1 0 6-9,0 3 2 4,0-3 0-5,0 7 0 10,-4 0 17-10,4 0 4 6,-4 0 1-5,0 0 0 8,4 3-20-9,-4 4-4 7,0 0-1-7,4-4 0 15,0 8-13-15,0-4 0 0,0-4 0 0,0 4 0 4,-1-7-9-3,1 3-2 7,-4-3 0-8,4 4 0 23,0-8-31-23,0 1-6 0,0-4-2 0,-4-7 0 14,0 0-22-14,0 0-5 0,0 0-1 0,0 0-490 7,0 0-97-5</inkml:trace>
    </iact:actionData>
  </iact:action>
  <iact:action type="add" startTime="221028">
    <iact:property name="dataType"/>
    <iact:actionData xml:id="d82">
      <inkml:trace xmlns:inkml="http://www.w3.org/2003/InkML" xml:id="stk78" contextRef="#ctx0" brushRef="#br5">24194 11482 1443 0,'0'0'64'1,"0"0"13"-1,0 0-61 0,0 0-16 9,0 0 0-8,0 0-425 10,12 3-88-10</inkml:trace>
    </iact:actionData>
  </iact:action>
  <iact:action type="add" startTime="221134">
    <iact:property name="dataType"/>
    <iact:actionData xml:id="d83">
      <inkml:trace xmlns:inkml="http://www.w3.org/2003/InkML" xml:id="stk79" contextRef="#ctx0" brushRef="#br5">24296 11482 1792 0,'0'0'40'4,"0"0"8"-4,8 10 1 0,-4 1 1 0,0 3-40 0,0 0-10 0,4-4 0 1,-5 7 0-1,1-3 23 0,0 0 2 6,0 0 1-6,-4 0 0 2,8 0-26-1,-4 4 0 8,-4-5 0-8,4 5 0 5,-4-4 0-5,4 3 0 9,0-3 0-10,0 4 0 4,-4-4 23-4,4 0-1 10,3-1 0-8,-3-2 0 0,0-1 5-2,4 1 1 6,-4-4 0-3,4 0 0 4,-8-7-7-7,8 3-1 6,-8-3 0-5,0 0 0 7,0 0-7-8,7 0-1 6,1 0-1-6,0-3 0 10,-8 3 7-9,12-7 2 4,-4 3 0-5,-4-3 0 9,4-3-20-7,-1 3-17 2,-3-4 3-4,0 1 1 8,4-4 13-6,-4 4 0 2,0-1 0-4,0-3-9 11,-4 4 9-11,8-4-10 5,-4 3 10-5,-4 1-10 8,0-1 10-8,3 1 0 8,1 0 0-7,0 3 0 6,-4 0 0-7,0 7 0 8,0 0 0-7,0 0 0 4,0 0 0-4,0 0 0 6,4-4 0-7,-4 4 0 8,12 0 0-8,-12 0 0 5,0 0 0-4,0 0 0 7,12 0 0-8,-4 0 8 8,-8 0-8-8,0 0 0 8,7 0 17-8,1 0-1 6,4 4 0-6,-12-4 0 10,0 0-16-10,8 0-16 3,8 0 4-2,-9 0 0 10,-7 0 12-10,0 0-12 1,12-4 12-1,0 4-12 11,-4 0 12-12,-8 0 0 3,0 0 0-1,8-7-9 7,-5 0-7-9,5 4-2 7,-8-4 0-7,4 0 0 7,-4-4 1-6,4 4 0 6,0-3 0-7,-4-1 0 6,0 1 1-5,0-4 1 7,0 4 0-8,-4-1 0 6,0-3 3-5,0 7 0 9,0-7 0-10,-3 4 0 6,-5-1-11-6,4 4-1 6,0 4-1-4,0 3 0 3,-3-4 10-4,3 8 3 7,0 3 0-8,0 0 0 7,0 0 12-7,0 3-9 6,1 1 9-3,3-1-8 3,0 8 8-5,4-8 0 4,-4 4 0-4,4 3-8 9,4 1 8-10,4-1 0 3,-8 4 0-2,3 0-8 12,9 0 8-12,-4 3 0 0,0 1 0-1,4 3 0 9,-1-4 0-9,1 4 0 7,8-4 0-7,3 1-8 21,1-4-129-20,-1-4-26 2,28 14-5-3,-8-10 0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4T20:33:38.50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  <inkml:context xml:id="ctx1">
      <inkml:inkSource xml:id="inkSrc1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4T20:33:38.504"/>
    </inkml:context>
    <inkml:brush xml:id="br2">
      <inkml:brushProperty name="width" value="0.055" units="cm"/>
      <inkml:brushProperty name="height" value="0.055" units="cm"/>
    </inkml:brush>
    <inkml:brush xml:id="br3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5154">
    <iact:property name="dataType"/>
    <iact:actionData xml:id="d0">
      <inkml:trace xmlns:inkml="http://www.w3.org/2003/InkML" xml:id="stk0" contextRef="#ctx0" brushRef="#br0">4515 14531 518 0,'0'0'23'2,"0"0"5"-2,0 0-28 0,0 0 0 6,0 0 0-6,0 0 0 8,0 0 102-8,0 0 15 5,0 0 3-5,0 0 1 20,0 0-164-19,-4 0-33-1,-4-4-6 0,1 1-2 13,-1-4 24-12,4 3 5-1,0-3 1 1,0 4 0 0,-4-4 122 0,4 0 25 5,0 0 5-6,0 0 1 9,-3 3 37-9,3-3 7 7,0-3 1-7,0 7 1 7,4 3-55-7,0 0-11 8,0 0-3-8,0 0 0 9,0-7-51-9,0 0-10 6,-4 0-3-6,4 7 0 7,0 0-3-6,0 0-1 8,0 0 0-9,0 0 0 7,4-7 20-7,-4 7 3 5,0 0 1-4,4-7 0 7,-4 7-7-8,8-4-1 7,-8 4 0-7,0 0 0 9,11-3 13-8,-3-1 3 3,4 4 0-4,-4 0 0 11,4 0-32-11,-1 4-8 4,1-1 0-4,0-3 0 8,0 4 0-6,-1-1 11 4,1-3-11-6,4 4 12 11,-4-1-12-11,3-3 0 8,-3-3 0-3,4 3 0-4,-1 3 0-1,1 1 0 60,0-1 12-58,3-3-4-2,1-3 4 1,-1-1 1 0,1 4 0 0,4 0 0 0,-1 0-4-1,1 0-1 0,-1 4 0 0,1-1 0 0,-1 1-8 1,1-4 8-1,3 3-8 0,-3-3 8 0,-5 4-8 1,5-1 0-1,-1-3 0 1,-3 0 0 67,-1 0 0-62,1 0 0-6,0 0 0 0,3 4 0 0,-7-4 0 1,0 3 0-1,3-3 0 0,1 0 0 0,-1 0 0 0,1 0 0 0,-1 0 0 1,1 0 0-1,11 4 0 0,-7-1 0 0,-8-6 0 1,7 3 0 1,9 3 0-1,-9-3 0 0,-7 3 0-1,-1-3 0 0,9 0 0 1,-5 4 0 46,-3-1 0-43,0-3 0-3,0 4 0-1,3-1 0 0,5-3 0 1,-1 0 0-1,-11 4 0 0,0-1 0 0,7-6-11 0,5 6 11 1,-9 1 0-1,5-1 0 0,-4-3 0 1,3 0 11 2,5 4-11-2,-8-1 0 23,-1-3 0-20,5 4 0-3,7-4 0 1,-7 0 0-2,-8 0 0 0,7 0 0 0,5-4 0 0,-1 4 0 6,1 0 0-5,-5 0 0 22,-3 0-9-18,4 0 9-5,-1 0 0 1,1 0 0-1,-8 0 0 0,3 0 0 0,13 0 0 1,-5 0 0 22,-3 0 0-18,-1 0-12-4,1 0 12 0,0 0-10 0,3 0 10-1,-3 0 0 1,-1 0 0-1,5 0 0 15,-5 0 0-10,1 0 0-5,-12 0 0 0,7 0 0 0,1 0-10 0,0 0 10 15,-4-3-12-13,-5 3 12-1,1-4-8 1,0 4 8-1,4 0 0 2,-12 0 0 5,0 0-9-2,0 0 9-6,12-3 0 0,-5 3-9 21,-7 0 9-19,0 0-8-2,8-4 8 0,0 1-8 0,-4-1 8 0,-4 4 0 5,0 0 0 19,0 0-8-17,12-3 8-6,-8-1-12-1,-4 4 12 0,0 0-12 0,0 0 12 0,0 0 0 0,-8-7 0 0,0 1 0 33,-4 2 0-28,4 1 0-4,-3-1 9-1,-5 1-9 0,0-1 0 0,1 1 0 1,-1-1-12 0,-4 1 3 0,-7-1 9 0,7 1 0 0,-3-4 0-1,-1 3 0 69,-3-3-32-63,-4 4-4-4,-1-4 0-2,5 3-1 1,7 1 25-1,-7 3 12 0,-12-4-12 0,3 4 12 0,5-3 0 0,0-1 0 1,-5 1 0 0,1-1 0 0,4-3 0 0,-5 4 8 1,1-1-8-2,0 1 0 1,-8 0 0-1,7-4 0 0,1 3-9 0,-4 1 9 0,-8-4-8 1,4 3 8 136,8-3 0-136,-5 4 0 0,1-4 0-1,-4 3 0 0,8-3 0 0,0 4 0 0,-1-1 0 0,1 1 0 0,4-4 0 1,-1 3 0-1,1 1 9 0,0-1-9 0,3 1 8 0,-3-1-8 0,3 1 0 0,-3-1 8 0,4 1-8 0,-5-1 0 1,5 1 0-1,-5 3 0 0,-3-4 0 0,8 4 0 0,-1 0 0 1,1-3 0-1,-5 3 0 0,5-3 0 0,4 3 0 0,-1 0 0 0,-3 0-11 1,3 3 11-1,1 0 0 1,-1-3 8 0,4 0 0 1,-3 0 0-1,7 4 3 0,-3-1 1-1,-1-3 0 2,4 0 0-1,1 7-12 0,-5-3 0 2,4-4 0-2,1 0 0 237,3 0-19-237,-4 3 1-1,1 1 0 0,-1-4 0 0,8 0 5 0,0 3 1 0,-4-3 0 0,1 0 0 0,-1 0 12 0,4 4-9 0,-4-8 9 0,5 8-8 0,-1-4 8 1,0 0 0-1,8 0 0 0,-4 3 0 0,-4 1-12 0,8-4 0 0,0 0 0 0,0 0 0 0,0 0-28 0,0 0-5 0,0 0-2 0,8 0-452 0,4 3-90 0</inkml:trace>
    </iact:actionData>
  </iact:action>
  <iact:action type="add" startTime="18010">
    <iact:property name="dataType"/>
    <iact:actionData xml:id="d1">
      <inkml:trace xmlns:inkml="http://www.w3.org/2003/InkML" xml:id="stk1" contextRef="#ctx0" brushRef="#br0">4774 11189 864 0,'0'0'76'3,"0"0"-60"-3,0 0-16 0,0 0 0 6,0-7 119-6,0 7 21 7,4-7 4-6,0 0 0 8,0 0-128-9,3 0-25 5,-3 0-6-5,4 0-1 8,-4 0 5-8,4 0 1 8,-4 4 0-8,0-4 0 8,4 0 10-8,0 3 0 8,-1-3 0-8,-3 1 0 7,-4 6 14-6,8-4 5 6,0 4 1-6,-8 0 0 7,8-3 2-6,-8 3 1 2,12 0 0-4,-5 0 0 8,-7 0-13-8,12 0-2 6,0 3-8-6,4-3 12 10,-9 4 11-10,5-1 1 5,0-3 1-5,4 0 0 10,-1 3-25-10,1 1 0 6,4-1 0-6,-1-3 0 10,5 4 0-3,-5-1 0-6,5 1 0-1,-1-4 0 30,5 0 16-26,-1 3-3-3,1-3 0-1,-1 0 0 0,8 4 3 1,1-4 1-1,-1 0 0 1,-4 0 0 0,5 0 2 0,-1 0 0 3,8 0 0-4,-4 0 0 30,-11-4-3-28,7 4 0-1,8 0 0-1,-4 0 0 0,-8 4-16 0,5-4-11 0,3 0 2 0,0 0 0 3,4 3 9 9,-4-3 0-7,1 0 0-5,7 0 0 1,4 0 0-1,-8 0 8 10,-8 0-8-6,0 0 0-4,8-3 0 0,0 3 0 16,-7 0 0-10,-5-4 0-4,4 1 0-2,-3-1 8 1,3 4-8-1,-4-3 0 13,-7-1 0-10,3 4 8-3,5-3-8 0,-5 3 0 8,-3-4 0-7,-1 4 0 6,1-3 0-2,-5 3 0-5,-3 0 8 2,0 0-8 10,-1 0 8-7,1 0-8-3,0 0 0-2,-5 0 0 0,-11 0 0 1,0 0-8 13,12 0 0-12,-12 0 0-2,0 0 0 0,0 0 0 15,0 0 0-9,0 0 0-5,-12 0 0 1,-7 0 0-1,-5 0 8 0,5 0-8 0,7 0 8 0,-8 3-8 7,-7-3-7-6,-1 0-1 5,9 4 0-6,-5-1 0 17,-7-3-2-15,4 4-1-3,-5-1 0 0,1 1 0 0,3-4 11 0,-7 3 8 6,-12 1-12-5,8-1 12 26,8 1-10-25,-13-4 10-2,-7 0-8 0,1 0 8 44,-5 3-27-42,0-3 0-2,0 4 0 0,-4-1 0 0,-4-3-2 1,1 4-1-1,-1-1 0 0,-4 4 0 0,-11 0 10 0,4-3 1 2,-1 3 1-1,8 0 0 0,-3 3-1 0,-5 1 0-1,1-4 0 0,3-1 0 0,1 5 19 1,3-4 11 46,5-4-2-43,3 4 0-3,4-3-9-1,4-1 0 0,0-3 0 0,0 0 0 0,0-3 0 0,4-1 0 0,4 4 8 1,4-3-8-1,3-1 0 0,5 4 0 1,-4-3 0-1,7 3 0 84,1-4 0-83,7 1 8 0,5 3-8-1,-1 0 0 0,8-4 0 0,0 1 0 0,8 3 0 0,0 0 0 0,0 0-52 1,12 0-4-1,8-4 0 0,3 1 0 0,1 0-11 0,11 3-2 0,4-7-1 0,4 0 0 0,0 3 48 0,8 4 10 1,4-7 1-1,0 7 1 75,8-7-16-72,3 4-3-3,1-1-1 0,4 1-281 1</inkml:trace>
    </iact:actionData>
  </iact:action>
  <iact:action type="add" startTime="20393">
    <iact:property name="dataType"/>
    <iact:actionData xml:id="d2">
      <inkml:trace xmlns:inkml="http://www.w3.org/2003/InkML" xml:id="stk2" contextRef="#ctx0" brushRef="#br0">10457 11095 1558 0,'0'0'69'1,"0"0"15"-1,0 0-68 0,0 0-16 4,0 0 0-4,0 0 0 10,0 0 0-10,0 0 0 6,0 0 0-6,0 0 0 7,0 0 14-6,0 0-4 6,0 0-1-6,-8 0 0 7,8 0-9-8,-8 0 0 5,-4 0 0-5,5 0 0 10,-1 0 30-10,-4 0 4 9,4 3 1-9,0 1 0 5,1-1-7-4,7-3-2 7,0 0 0-8,0 0 0 7,0 0-11-7,0 0-3 7,0 0 0-6,0 7 0 7,3 4 4-8,5-4 0 7,0 0 0-7,0 0 0 7,8 0 7-6,-1 0 1 4,1 0 1-5,0 0 0 10,3-7-13-8,1 3-4 1,3-3 0 0,-7 0 0 31,4 0-8-30,-1 4 0-4,1-8 9 0,-1 4-9 1,1 0 0-1,-4 0 0 0,3-3 0 0,-7 3 0 0,4 0 0 1,-4 0 0 5,-1 0-9-6,-3-4 9 36,-8 4-21-29,0 0 0-6,0 0 0-1,0 0 0 1,0 0-4 0,0 0-1 1,0 0 0-1,-8 4 0-1,-3-4 26 1,-1 0 0 0,0 3 0-1,-4 1 0 1,-3-4 0-1,-1 3 0 40,4 1 0-36,-7-1 0-4,-1 4 0 0,-3-3 11 0,0-1-11 1,-1 1 12-1,-3 2-12 0,-1 1 0 1,-7 4 0-1,4-4 8 0,4 0-8 0,-1 3 0 4,5 1 0 95,-1-1 0-97,5-3-9-2,3 4 9 1,-3-4-12-1,7 3 12 0,0 0 0 0,5-3 0 0,-5 0 0 1,8 0 0 0,0 0 0 0,8-7 0 0,0 0 0 0,0 11 0-1,0-11 0 0,0 0 0 0,4 3 0 0,8 4 0 0,4 0 12 0,-1-3-3 1,9-1-1-1,3 1 0 0,-3-4 0 1,7-4 0-1,4 1 0 0,1-1 0 0,3 4-8 0,0-7 8 0,-4 4-8 1,5-1 8 125,-5-3-8-120,0 0 0-5,0-3 0-1,1 3 0 0,-1 0-20 0,0 0 0 0,-3 0 0 1,-1 4 0-1,-4-4-132 0,1 7-27 0,19-7-5 0,-24 10 0 0</inkml:trace>
    </iact:actionData>
  </iact:action>
  <iact:action type="add" startTime="21539">
    <iact:property name="dataType"/>
    <iact:actionData xml:id="d3">
      <inkml:trace xmlns:inkml="http://www.w3.org/2003/InkML" xml:id="stk3" contextRef="#ctx0" brushRef="#br0">7059 14339 403 0,'0'0'17'0,"0"0"5"0,0 0-22 1,0 0 0-1,0 0 0 0,0 0 0 8,0 0 167-8,0 0 29 7,0 0 5-4,0 0 2 2,0 0-154-5,0 0-30 8,0 0-7-8,0 0 0 7,0 7 32-5,0 3 8 4,0-10 0-6,0 0 1 8,0 7 3-8,0 4 0 6,0-11 0-5,4 10 0 9,-4-3-27-9,4 4-5 2,0-4 0-2,0 3-1 8,-1 1 14-7,5-1 3 2,-4-3 1-3,8 4 0 15,0-1-26-16,-1-3-6 0,1 0-1 0,4 0 0 6,4 0-8-5,-1 0 0 4,1-4 9-2,3 4-9 9,1 0 17-8,-1-3-1-4,5 3 0 0,3-4 0 30,0 4 4-28,1-3 1-1,-1-1 0 1,0 4 0-2,1-3-7 1,-1-4-2 0,4 3 0-1,1 1 0 0,-1-8-12 0,8 4 0 24,0-3 0-18,4-1 0-6,-4-3 0 0,4 4-10 0,0-1 2 0,0 4 0 0,1-3 8 1,-5 3-8 12,0-4 8-7,0 4-8-5,0-3 19 0,4 3 4-1,-4 0 1 0,0-4 0 13,0 4-16-10,4 0-16-3,-4 0 3 0,5 0 1 12,-5 0 12-8,0-3 10-4,0 3-2 0,0-4 0 15,0 4-8-10,-4 0 8-5,0 0-8 0,-3 0 8 0,7-3 1 0,-4-1 0 11,0 4 0-7,0 0 0-3,-3 4 2-1,3-1 0 13,0 1 0-10,0-1 0-3,0 1-3 1,-3 3-8 13,-1-4 12-8,0 4-4-4,1-7-8-2,-1 4 0 0,0-1 0 0,0-3 8 7,-3 0-8-7,3 0 0 6,0 0 0-6,4 0 0 8,-7 0 0-6,3-3 0 2,0 3 0-3,1 0 8 7,-1 0-8-6,0 3 12 3,-3-3-12-5,-1 0 12 10,4 0 11-5,-7 0 2-4,-1 0 1 15,0 0 0-12,1 0-26 0,-1 0 0-2,1 0-9-1,-1-3 9 0,-3 3 0 1,3 0 16 0,-3 0-2 5,3 0 0-7,1 0-14 2,-1-4 0-1,0 4 0 1,1-3 0 5,3-1 0-4,1 1 0 4,-5 3 0-7,0-4 0 7,1 4 9 0,-1 0-9-7,1-3 8 0,-5 3-8 12,5 0 0-9,-5 0 0-2,1 0 0-1,-1 0 0 14,-3 0 8-10,3 0-8-2,1 0 0-1,-1-4 8-1,5 4-8 1,-1 0 0 8,1 0 9-3,-1 0-9-6,1 0 0 0,-5 0 8 5,5 0-8 5,-1 0 0-3,0 4 0-7,1-1 0 0,-1 1 0 0,1-4 8 14,-1 3 1-12,1-3 1-1,-1 4 0-1,0-1 0 5,1-3-10 4,-1 0 0 1,1 0 0-8,3 0 0-1,-3-3 0 0,3 3 8 0,0-4-8-1,5 4 0 12,-1 0 0-10,-4 0 0-1,1 0 8-1,-5 0-8 14,0 4 0-12,5-1 0-2,-1-3 0 0,-3 0-11 5,3 4 11-5,-4-1 0 8,-3-3 0-6,3 4 0 12,-7-4 0-8,7 0 8-5,-3 0-8-1,-1 0 11 0,-3 0 13 0,3 0 2 14,1 0 1-10,3 0 0-2,1 0-27-1,-5 0 0-1,5 0 0 0,-5-4 0 13,1 4 0-9,-1 0 0-4,5 0 0 0,-1-3 0 14,-3 3 0-12,3-4 0 0,1 1 0-1,-5-1 0 0,5 4 0 3,-9-3 0 2,5 3 0 1,-5-4 0-7,1 4 0 0,-1 0 0 15,1 0 0-10,-4-3 0-3,-1 3 0-2,5 0 0 0,-8 0 0 0,3 0 0 17,1 0 0-12,0 0 0-5,-1 0 0 0,-3 0 0 0,8 0 0 0,-5-4 0 21,-3 1 0-19,4 3 0-2,4-4 0 0,-1 4 0 0,1-3 0 1,-1-1 0 21,-3 4 10-16,8-3-10-6,-1 3 12 0,1 0-12 0,-5-4 8 0,1 4-8 1,3 0 0-1,1 0 0 24,-1-3 0-19,-3 3 0-5,-1-4 0 0,1 4 0 0,0 0 0 0,-1-3 0 1,1-1 0-1,-1 4 0 26,1 0 0-23,7-3 0-3,-3 3 0 0,3-4 0 0,1 1 0 1,-1-4 0-1,5 3 0 0,3 1 0 23,-4-1 0-17,1 4-9-6,-1-6-1 1,0 6 0 0,5-4 10-1,-1 4 0 0,0 0 0 0,0 4 0 20,-3-1 0-14,-1 0 0-4,4-3 0-2,-3 4 0 1,3-4 0-1,-4 3 0 1,9-3 0-1,-9 4 0 14,8-4 0-12,-4 3 0-2,1-3 0 0,-1 0 0 15,4 4-20-8,0-4 0-7,-3-4 1 0,-1 4 0 0,4 4 7 1,-4-4 0 15,1 0 1-11,-5 0 0-4,0 0 11-1,1 0 0 1,-1-4 0 0,0 4 0 4,-3 0 0-5,3 0 0 8,1 0 0-3,-1 0 0-4,0 0 0-1,1 0 0 15,-5 0 0-10,4 0 0-3,1 4 0-1,-1-4 0-1,-3 3 0 0,-1-3 0 14,0 4 0-12,1-4 0-2,-1-4 0 0,-3 4 0 6,3-3 0-5,1 3 0 11,-5-4 0-9,5 1 0-3,-1-1 0 0,-3 4 0 17,3 0 0-14,-3-3 0-3,3-1 0 0,-3 4 0 0,-1-6 0 3,1 6-8 12,-1 0 8-10,4 0 0-5,-3 3 0 0,3-3 0 1,-3 0 0-1,-1 3 0 19,1-3 0-14,0 4 0-5,-1-1 0 0,1-3 0 0,-1 0 0 0,4 0 0 6,-3 0 0-5,0-3 0 14,-1 3 0-10,4-4 0-4,1 4 0-1,-1-3 0 1,1-4 0-1,-1 7 0 17,1 0 0-12,3-3 0-5,-4-1 0 1,1 1-8-1,-1 3 8 0,1 0-8 21,-1 0 8-19,1 0-8-2,3 3 8 0,-4-3 0 0,1 0 8 0,-1 4-8 21,-3-1 0-19,-5-3 0-1,5 0 0 0,-1 0 0 0,-3 4 0 0,4-1 9-1,-1-3-9 0,-3 3 0 17,3-3 0-11,5 0 0-5,-5 0 0-1,1 0 0 0,3 0 9 1,0-3-9 4,1 3 0-4,-1-3 9 8,1 3-9-3,3-4 0-5,1 4 0-1,-1 0 0 17,-4-3 0-13,1 3 0-3,-1-4 0-1,-3 4 0 0,3 0 0 0,-3-3 0 22,-1-1 0-20,5 4 0-1,-5 4 0-1,5-4 0 1,-5-4 0 0,4 4 0 1,1 0 0-2,-5 4 0 19,5-4 0-16,-5 0 0-3,5 0 0 1,-5 0 0-1,1 0 0 0,3 0 0 17,1 0 0-11,3 0 0-6,-3 0 0 0,3-4 0 0,-4 4 0 0,5-3 0 24,-1-1 0-20,0 4 0-3,-3-3 0 0,-1 3 0-1,5-7 0 0,-1 3 0 0,4-3 0 0,-3 0 0 15,3 4 0-9,-4-4 0-5,4 3 0 0,1-3 0-1,-1 4 0 0,0-1 8 30,1 1-8-28,-1-1 0-1,0-3 0 0,0 4 0-1,1 3 0 1,-5-7 0 0,0 0 0-1,5 4 0 0,-1 3 0 0,0 0 0 32,-3-4-10-24,3 1 10-8,-4 6 0 0,4-3 0 0,1 0 0 0,-1 0 0 1,-4 4 0 1,5-4 0-1,3 0 0 0,-4-4 0 0,-7 8 0 0,3-4 0 14,0 0 0-12,5 0 0-3,-5 0 0 1,4 0 0-1,0 0 0 3,5 0 0 13,3 3 0-9,-8-3 0-7,-4 0 0 0,5 0 0 1,11 0 0-1,-8 4 0 4,-4-1 0 10,0 0 0-11,1 4 8-2,-1-3-8-1,4-1 0 0,-7 1 0 22,3-1 11-16,0 1-2-5,4-1 0-1,-3 1 0 0,-1-1-17 0,0 1-4 0,4-1-1 1,0 4 0 27,5 0 13-26,-5-3 10-2,0-1-2 0,0 1 0 0,0 3-8 0,-3-4 0 0,-9 1 0 0,4-1-11 16,1 1 11-11,-1-1 0-4,-3-3-9 0,-5 4 9 0,5-1-8 0,-1 4 8 0,-4-4-10 0,1-3 10 11,3 4-19-6,-3-1 3-6,-1 1 0 0,5-1 0 19,-5-3 2-16,1 4 1-3,-4-4 0 0,-1 3 0 0,5 1-9 1,-5-4-2 4,-3 0 0 8,3 3 0 8,-3 4-20-16,0-3-5-4,-4-1-1 0,3 1 0 0,-3 3-42 1,4 0-8 0,-8 0-1-2,3 3-679 2</inkml:trace>
    </iact:actionData>
  </iact:action>
  <iact:action type="add" startTime="29372">
    <iact:property name="dataType"/>
    <iact:actionData xml:id="d4">
      <inkml:trace xmlns:inkml="http://www.w3.org/2003/InkML" xml:id="stk4" contextRef="#ctx0" brushRef="#br0">22031 9506 813 0,'0'0'36'2,"0"0"8"-2,8 0-36 0,-1 0-8 5,1-3 0-4,0-1 0 6,4 1 23-7,0-1 2 6,-1 1 1-6,1-4 0 7,4 3 1-7,-1-3 0 9,1 0 0-9,8 0 0 6,-1-3-7-6,-3-1 0 7,7 1-1-7,-3 3 0 8,-1 0-3-8,1-3 0 8,-1-1 0-8,1 4 0 7,-1 0 17-7,-3 0 3 7,-1 0 1-6,1 0 0 9,0 4 3-10,3-4 0 4,1 3 0-4,-1 1 0 11,-3-1-20-10,3-3-4 2,5 4-1 2,-1-4 0 8,1 0-5-11,3 0-1-2,0-3 0 0,5 3 0 20,-1-4-9-16,0 4 0-4,0-3 0 0,1 3 0 0,-1 0 0 2,0-4 0 4,1 4 0-4,-1 0 0 13,0 0 0-12,-4 4 0-3,5-1 0 1,-5-6 0 0,4 3 9 0,1-3 0 1,-1-1 0 2,0 4 0 0,-3 0-9 6,-1 0 0-4,8 0 0-5,-4 4 8-1,1-4 1 0,3 3 0 18,-4-3 0-15,4 0 0-3,-3 4-9 1,-5-1 0-1,0-3 0 0,5 0 0 20,-1 0-16-17,0-3-4-3,-7 3-2 0,7-3 0 0,8-1 22 1,-8 1 0 4,-7 3-9-4,-1 0 9 7,4 0 0-1,-3-4 0-6,3 4 0-1,-3 0 0 15,-5-3-8-13,1 3-5-2,3 0-1 0,-7 0 0 19,-1 4-22-16,-3-4-4-3,-4 3 0 1,-1 1-1 17,1-4 10-16,-4 3 3-2,-8 4 0 0,0 0 0 1,0 0 12-1,0 0 2 0,0 0 1 0,0 0 0 20,0 0-23-18,-12 4-5-1,-3 3-1 2,-5 0 0 7,-3-7 5-8,-1 7 1-2,-3-4 0 0,-1 4 0 24,1 0-16-18,-5-4-4-5,-3 1 0 0,-4 3 0 0,-4 0 25 0,4 0 5 0,-1 3 1-1,-3 1 0 0,4-4 25 0,-8 7-10 0,0 0 10 0,-4-4 0 30,-4 7 0-29,0-3 0 0,-3 0 0-1,-1 4 0 0,0 3 0 0,4 0 9 1,-4-4 1 1,0-3 0-2,5 0 26 2,-9 0 6 42,4 3 1-42,0-3 0-2,1 0-13 0,7 0-2 0,-4 0-1 1,4-4 0-1,8 1 4 0,0-1 1 0,3-3 0 1,5 4 0 1,-4-4-4-1,8 0 0 0,3-4 0 0,1 1 0 26,3-1 4-26,5 1 0 0,-1-1 0 0,4-3 0-1,1 0-4 1,3 0 0-1,4 0 0 0,4 4 0 14,4-4 7-9,0 0 1-3,0 0 0-2,0 0 0 0,0 0-16 0,16 0-4 4,-1 0 0-1,5-4 0 43,4 1-6-45,3-1-2 0,0-3 0-1,5-3 0 0,3 3-8 0,4-4 8 0,8 4-8 0,0-7 8 1,4 0 3 2,4 4 0-2,4-4 0 0,0 0 0-1,0-3 0 0,-1 3 0 57,1 0 0-54,4 0 0-2,3 0-11-1,-3-3 0 0,4 3 0 1,3 0 8 0,-3-4-8 0,-4 4 0 0,-5 0 0 0,1 0 0 1,4 0-34-1,0 1-9 1,-1-5-1-2,5 4-402 1,0-3-80 0</inkml:trace>
    </iact:actionData>
  </iact:action>
  <iact:action type="add" startTime="38195">
    <iact:property name="dataType"/>
    <iact:actionData xml:id="d5">
      <inkml:trace xmlns:inkml="http://www.w3.org/2003/InkML" xml:id="stk5" contextRef="#ctx0" brushRef="#br1">4405 15726 1267 0,'-11'0'112'1,"-1"-4"-89"-1,0 1-23 0,0-1 0 6,5-3 61-4,-5 0 8 2,4 1 2-4,0-5 0 21,4 4-140-20,0-3-28-1,0-1-6 0,0 1-1 14,1-4 1-13,3-4 0-1,-4 1 0 0,4 0 0 18,-4 3 26-17,4 3 5-1,-4-3 0 0,0 4 1 0,4 3 164 1,4-4 33 2,0 4 6-3,0 0 2 9,-4 7-6-9,4-7-2 6,7 0 0-5,-3 0 0 8,4 4-77-9,0-4-15 5,-1 0-3-5,1 0-1 9,-4 4-30-9,4-4 0 7,-4 3 0-7,3-3 0 9,1 4 0-9,-4-1 0 6,4 4 0-3,0 0 0 4,-1 0 31-7,1-3 0 22,0-1 0-21,3 4 0-1,1 0 23 0,4 0 5 0,-5 0 1 0,1-3 0 28,0 6-32-27,3 1-7-1,-3-1-1 0,4 1 0 0,-5-1-20 0,5 1 0 0,0-1 0 0,-1 1 8 24,5 3 6-23,-5 0 2-1,5-4 0 0,-1 4 0 0,1-7-26 0,-1 4-5 12,9-4-1-11,-5 0 0-1,4 0 26 0,1 0 5 5,3 0 1-3,-4-4 0 4,1 1 12-5,-1 3 2 14,0-4 1-14,5 4 0-1,-1-3-1 0,-4-1 0 16,1 8 0-15,3-4 0-1,4 3-30 0,0 1 0 16,1-1 0-14,-13-3 0-2,4 7 8 0,1-4-8 0,-1 1 0 0,0-1 9 15,-7 1-26-14,3 3-6-1,1-4-1 0,-1 1 0 17,-3-1 16-16,-5 1 8-1,9-1-10 0,-5 1 10 16,1-1 0-10,-5 1 0-6,-3-1 0 0,0-3 0 0,7 4 0 1,-11-4 0 11,-12 0 0-10,16 3 0-2,-1-3 0 0,-3 4 0 16,-12-4 8-12,12 0-8-2,-8 0 0-1,-4 0 0-1,8 7-8 0,-8-7 8 16,0 0-21-13,0 0 1-3,8 3 1 0,-8-3 0 14,0 0-10-12,0 0-3 2,0 0 0-2,0 0 0 5,0 0-4-6,0 0 0 1,0 0-1 0,0 0 0 15,0 0-5-16,0 0-1 0,0 0 0 0,0 0 0 0,7-3 19 3,-7 3 3-3,-7-4 1 16,7 4-467-13,3-7-93-4</inkml:trace>
    </iact:actionData>
  </iact:action>
  <iact:action type="add" startTime="39227">
    <iact:property name="dataType"/>
    <iact:actionData xml:id="d6">
      <inkml:trace xmlns:inkml="http://www.w3.org/2003/InkML" xml:id="stk6" contextRef="#ctx0" brushRef="#br1">4547 12238 1094 0,'0'0'48'0,"0"0"11"1,0-7-47-1,3-4-12 2,-3 5 0-1,4-1 0 9,0 0 115-9,4 0 21 1,0-4 4-2,0 4 0 13,4 0-108-12,-1 0-23 0,1 0-9-1,4 0 8 9,-1 0-8-9,5 0 12 8,0 0-12-8,-5-3 12 8,9 3 31-8,-5 0 6 8,5 4 2-7,-1-1 0 5,5 4-9-6,-1 0-2 6,1 4 0-5,-1-1 0 6,9 4-24-7,-5-4-6 10,-4 4-1-10,5 0 0 9,-1 4-9-9,-4-4 0 7,5 0 0-7,-1 0 0 8,1 0 0-4,3-4 0-4,0 4 0 18,0 0 8-16,-7-3 12-1,7-1 1-1,12 4 1 0,-8-3 0 18,-7-1 3-16,7-3 1-1,4 4 0-1,0-1 0 1,0-3-17 1,-4 4-9-1,-3-4 10 2,3 3-10 9,4-6 11-9,-4 3-11-3,-8-4 12 0,9-3-12 13,7 4 12-11,-4-4-4-2,-12 0 0 0,4-4-8 16,5 4 16-11,-1-3-3-5,4 3-1 0,-8-4 0 0,0 1 4 0,5-1 1 16,3-2 0-9,-8 2 0-6,-4 1-17 0,5-1 10 0,3 4-10-1,-8-3 8 4,1 3-8-4,-5 0 0 9,0 3 0-4,1 1 0-5,3-1 0 1,-7 4 8 15,-9-3-8-11,5-1 0-4,4 4 0-1,-5 0 0 0,-7 0 0 0,0 0 0 24,-1-3 0-19,1 3 0-4,-4 0 0-1,-8 0 0 0,0 0 11 0,8 0 0 0,0 0 0 1,-8 0 0 13,0 0-11-13,0 0-14-1,0 0 3 1,0 0 1 3,0 0 10-3,0 0-13 5,0 0 5-4,0 0 8 18,0 0-47-16,0 0-1-4,-12 0-1 1,4 0 0 21,8 0-39-17,-8-4-7-5,-3 4-1 0,-1 4-1 0</inkml:trace>
    </iact:actionData>
  </iact:action>
  <iact:action type="add" startTime="42634">
    <iact:property name="dataType"/>
    <iact:actionData xml:id="d7">
      <inkml:trace xmlns:inkml="http://www.w3.org/2003/InkML" xml:id="stk7" contextRef="#ctx0" brushRef="#br1">11460 12231 1357 0,'0'0'60'3,"0"0"12"-3,0 0-57 1,0 0-15-1,0 0 0 0,0 0 0 8,0 0 0-8,12 3 0 6,-4 1 8-6,4-4-8 23,-1 3-20-21,5-3-6-2,0-3-2 0,3-1 0 0,1 1 28 0,-4 3 0 5,3-7 0-5,1 0 0 11,-1 4 33-9,-3-4 12 2,4 0 3-4,-1 3 0 8,5-3 0-8,-5 4 0 7,5-4 0-7,-1 7 0 8,1-4-22-7,-1 8-4 5,5-4-1-6,-1 7 0 9,1-4-12-9,-1 4-9 12,8 0 12-12,-7 0-12 5,-5 3 0-5,5-3 0 9,-1 4 0-8,9-4 0 4,-5 3 10 4,0-3-10-9,1-3 8 1,-1 3-8 1,0 0 0 0,5-4 0 9,-9 1 0-8,4-1 0-2,5 4 0-1,-5-3 0 15,4-1 0-14,-3 1 0 0,3-4 20-1,0 3-2 5,4 1 0-4,-3-1 0 7,-1 4-18-4,0-3 0-4,0-1 8 3,1 0-8 4,-1 1 0-5,0-1 0 13,1 1 0-10,-5-4 0-5,4 3 0 0,-3-3-12 1,-1 0 1-1,0 0 1 14,5 0 22-12,-1 0 5-2,0 4 1 0,-4-4 0 13,1 0-18-10,-1 3 10-3,1-3-10 0,-1 4 8 10,0-4-8-6,-3 3 0-3,-5-3 0-1,5-3 8 10,-1 3-8-7,-3 0 0-2,-1-4 0-1,5 1 0 8,-9-1 0-2,1 4 0-5,-1-3 0-1,1 3 8 20,-1-4-8-12,-3 4 0-7,0-3 0 0,-4-1 0 0,-1 4 0-1,-3-3 0 0,0 3 0 0,-4 0 0 27,-4 0 0-20,0 0 0-6,0 0-12 1,0 0 12-1,0 0-14 1,0 0 5 0,0 0 1-1,0 0 0 0,-4-7 8 0,-4 7-8 0,0-3 8 0,-3-1-8 1,-1 1 8 11,0-1 14-12,0 1-3 0,-3 3-1 30,-1-4-10-23,0 1-14-5,-3-1 3-1,-1 1 1-1,-3-1 10 0,-1 1 8 1,-3-1-8-2,-1 4 11 2,1-3-11 0,-1 3 0-1,1-4 0 0,-8 1 8-1,-1 3-8 1,-3 0 0-1,0 0 0 0,-4 0 0 42,0 0 0-40,0 0 0-2,0 0-12 0,-5 0 12 0,1 0 0 0,-3 0 0 0,-1 0 12 1,-4 0-4-1,0 3-8 0,0 1 0 0,0-4 0 1,0 7 0 4,4-4-12-4,-4 1 1 33,4 3 1-33,-3 0 0-1,-1 0 2 0,-4 3 0 0,4-3 0 0,-4 3 0 0,4-3 8 0,4 4-12 0,-3 3 12 0,3-4-12 23,4 1 0-22,3-1 0-1,-3 1 0 0,4-1 0 20,4 1-22-19,-4 2-5-1,4-2-1 1,0 3-668-1</inkml:trace>
    </iact:actionData>
  </iact:action>
  <iact:action type="add" startTime="45220">
    <iact:property name="dataType"/>
    <iact:actionData xml:id="d8">
      <inkml:trace xmlns:inkml="http://www.w3.org/2003/InkML" xml:id="stk8" contextRef="#ctx0" brushRef="#br1">6377 15607 172 0,'0'0'16'2,"0"0"-16"-2,0 0 0 0,0 0 0 7,0 0 226-7,0 0 42 7,-8-3 9-7,4-1 2 11,4 4-230-11,0 0-49 13,0 0 0-13,0 0-9 0,-8-7 9 0,4 0-10 5,8 1 10-5,-4 6-10 7,0 0 10-6,0 0 0 6,4-7 10-7,4 0-10 10,0 3 17-10,-8 4-2 6,0 0-1-6,0 0 0 10,12-3 23-10,-12 3 5 8,0 0 1-7,0 0 0 3,7 0-3-4,-7 0-1 7,0 0 0-6,0 0 0 8,12 0-13-9,-4 3-2 5,0-3-1-5,-8 0 0 10,0 0-3-9,12 0 0 4,-1 4 0-5,5-1 0 7,-8-3 0-7,0 4 0 8,4-4 0-8,3 0 0 10,1-4-3-10,0 4-1 6,-9 0 0-6,13 0 0 29,11 0-3-26,-7 0-1-3,-12 0 0 0,3 0 0 0,13 0 0 1,-1 0-1-1,-11 0 0 0,7 0 0 7,1 0-11-7,3 4 10 29,1-4-10-24,-5-4 10-4,5 4-10 1,-1-3 0-2,-3-1 0 0,3 1 8 0,1-1-8 0,-1-3 0 0,0 4 0 0,5-4 8 37,-5 3-8-32,5-3 12-3,-1 0-12-2,0 4 12 0,1-1-2 1,-1 1 0-1,4-4 0 0,1 3 0 0,-1 1 9 0,4-1 1 0,-4 4 1 0,1-3 0 23,-5-1-21-17,0 1 0-5,1 3-10-1,-1 0 10 0,0 0 0 0,1-4 0 0,-1 8 0 0,4-1 0 24,1-3 0-20,-5 4 0-4,-4-4 0 0,5 3 0 0,-1-3 8 1,-3 4-8 0,3-4 0-1,-4 3 0 13,-3-3 12-10,3 4-3-3,-7-4-1 0,3 3 0 16,-3-3-8-12,0 4 0-4,-1-1 0 0,1 1 0 1,-1-1 0-1,1 1 0 14,3-1-10-11,-7 1 10-2,4-1 0 1,-1 1 0-1,1-1 8 0,0 1-8 12,3 3 8-10,-3-4-8-3,3 4 0 0,-3-3 0 25,3-1 0-22,-3 1 0-3,-1 3 0 1,-3-4 0-1,0 4 0 0,0-4 0 0,3 1 0 1,1-1 0 13,-1 4 11-12,-3-7-11 0,7 4 10-1,-3-4-10 1,0 3 0 0,3-3 0 14,-3 4 0-12,3-4 0-3,-3 3 0-1,-1-3 11 0,1-3-11 1,4-1 10 16,-1 4 1-10,-3 0 0-6,-1 0 0 0,5-3 0 1,-1 3 16-1,1-4 3-1,-1 1 1 0,1-1 0 14,-1 4-31-12,1-3-15-2,-8-1 2 0,7 1 0 16,1 3 13-10,-1-4 16-6,1 4-3 0,7-3-1 0,-4 0-12 0,1-1 8 17,-5 4-8-12,1-3 0-4,3-1 0-1,-3 1-18 0,3 3 2 0,-3 0 1 16,-1 0 15-10,1 0 0-6,-5-4 0 0,5 4 0 0,-1 0 0 0,1 4 0 18,0-4 0-12,3 3 0-6,-4 1 0 1,1-1 16 1,0 1-3-1,-1-4-1 0,-3 3-12 0,-1 0-16 7,5 1 3-2,-1-4 1-5,1 3 21 0,-1-3 5 15,5 0 1-11,-5 4 0-4,1-4-24-1,3 3-5 0,-3 1-1 0,-1-1 0 17,1-3 15-13,-1 0 0-3,1 4 0-1,-1-1 0 0,1-3 0 0,3 0 0 16,-3 4 0-11,-1-1-9-4,5 1 9-1,-1-4 0 0,-3 3 0 1,-1 1 0 14,5-1 0-11,-5 1 0-3,5-1 0 0,-5 4 0 0,5-3 0-1,-1-1 0 17,0-3 0-12,-3 0 0-5,3 4 0 0,-3-4 0 0,3 0 0 0,-3 0 8 22,-1-4-8-16,1 4 0-5,-1 0 0 0,-3 0 0-1,7 0 0 1,-3 0 0-1,-1 0 0 0,5 0 0 14,-1 0 0-13,1 0 0-1,-5 0 0 1,5 0 0 14,-9 0 0-10,5 0 0-4,-1 0 0-1,5 4 0 1,-1-4 0-1,1 3 0 15,3-3 0-8,0 0 8-7,-3 0-8 0,-1 0 0 0,1 0 0 0,-5 4 0 14,5-8 0-12,-1 4 0-2,0-3 0 0,1 3-8 20,-1-4 16-17,1 4 4-3,-1 0 1 1,1 0 0 0,7-3-13 0,-8 3-18 0,1-4 4-1,-1 4 1 13,1 4 21-9,-1-4 4-4,0 0 0 0,1 0 1 14,-1 3-22-11,1-3-5-2,-1 4-1 0,1-4 0 1,-1 3 15-1,1-3 0 7,-5 0 0-4,4-3 0-2,-3 3 0 4,3-4 0-5,1 4 0 2,-1-3 0 4,1-1 8-7,3 1 5 4,0-1 1 6,-3 4 0-3,-1-3-14-5,1-1-16-2,-1 1 3 0,5-1 1 14,-1 8 12-10,0-8 0-2,-3 4 0-2,-1 0 0 1,1 0 0-1,-1 0 0 15,-3-3 0-12,3 3-9-1,-4 0 9 0,5 0 0 0,-5 0 0-2,5 0 0 12,-5-4 11-11,1 4 4 5,3-3 1-5,1 3 0-1,3 0-26 0,-3-4-5 15,-1 4-1-13,0 0 0-2,9 0 16 0,-9 0 0 14,1 4 0-13,-1-1 0 0,4-3 0 0,-3 0 0 0,-5 4 0 2,5-4 0 6,-5 0 11-4,5 0 5-5,-1-4 0 1,1 4 1 12,-1 0-17-11,0 0 0-2,1 0 0 0,3 0 0 15,1 0 0-14,-5 0 0-1,8 0 0 0,-3 0 0 19,-9 0 0-17,1 4 0-2,-1-4 0 0,5 3 0 0,-1-3 0 1,0 4 0 13,-3-4 0-12,0 0 0-1,3 0-17-1,-4 3-1 3,-3-3 0 6,4 4 0-7,-1-4 18-2,-3 3 0 14,3-3-8-13,-3 0 8-1,3-7 0 0,1 7 0 6,-1-3 0-4,1 3 0 5,3-4 0-4,-3 4 0-2,-1-3 0-1,1 3 0 11,-8 0 0-11,3-4 0 14,5 4 0-13,3 0 0-1,-3 0 0 0,3 0 0 15,-3 0 0-11,-1 0 0-3,5 4 0 0,-9-4 0-1,5-4 0 0,-1 4 0 15,-3 0 0-14,3 0 0-1,-3-3 0 1,3-1 0 15,-3 4 0-11,0-3 0-5,-1-1 0 0,1 1 0 0,3-1 0 0,1 1 0 17,-5-1 0-12,5 1 0-5,-1-1 0 0,1-2 0 0,-1 2 8 0,-3 1-8 18,7-4-8-13,-3 3-5-5,0 4-1 0,3-3 0 0,0-1 14 1,1 1 16 28,-5 3-3-28,5-4-1 0,-1 1-12-1,1-1 0 0,-5 1 8 0,1-1-8 0,3 1 0 0,1-1 0 4,-1 1 0 12,-4-1 0-15,5-3 0-1,-1 4 0 0,1-1 0 0,3 1 0 15,-3-4 0-13,3 0 0-2,-4 3 0 1,1-3 0 2,-1 4 0-3,1-4 0 25,3 4 11-20,0-1-11-5,-3 1 0 0,-1-1 0 1,1 1 0-1,-1 3-12 0,1-7 12 0,-5 7 0 15,1-4 0-13,-1 1 0-2,5-1 0 0,-5 4 0 7,5 0 0-6,-1 0-9 10,-4-3 9-9,9 3 0-2,-1-4 0 0,1 4 0 21,-5 0 0-19,0 0 0-2,9 0 0 0,-1 0 0 0,-4 0 0 0,1 0 0 15,-1-3 0-11,0 3 0-4,1-4 0 1,-5 4 0-1,4 0 0 0,1 0 0 16,-5 0 0-15,5 0 0-1,-1 4 0 0,-4-4 0 16,5 3 0-15,-5-3 0 0,1 0 0-1,3 0 0 1,0 0 0 2,1 0 0 9,-1 0 0-9,-3 0 0-3,3 0 0 0,-8 0 0 15,5 4-10-14,-1-4 10 0,1 0 0-1,-1 0 0 13,-3 0 0-11,3 0 0-1,-3 3 0 0,3-3 0 0,-3 0 0 2,3 0 0 6,0-3 0-5,-3 3 0-4,-1 3 0 0,5-3 0 14,-1 0 0-12,-3 0 0-2,-1 0 0 0,1 4 0 15,3-4 0-13,1 0-8-2,-9 3 8 0,5-3 0 15,-1 4-8-14,1-4 8-1,-1 0-12 0,1 0 12 4,-4 0-11 7,3 0 11-6,-3 3-10-5,3-3 10 0,-3-3 0 0,3 3-9 15,1 0 9-13,-5 0 0-2,1 0 0 1,0-4 0 2,3 4 0-2,1 0 0 15,-5 0 0-15,5 0 0-1,-5 0 0 0,1 0 0 18,3-3 0-15,-3 3 0-3,4 0 0 0,-1 0 8 0,4 0-8 1,1 0 0 21,-8 0 0-19,3 0 0-2,1 0 0-1,-1-4 0 2,-3 4 0-2,3 0 0 0,1-3 0 0,-5 3 0 15,5-4 0-14,-5 4 0 0,1 0 0-1,4 4 0 22,-5-4 0-21,1 3 0 0,-1-3 0-1,5 4 0 0,7-1 0 0,-7-3 0 4,-1 4 0 12,-3-4 9-11,11 3-9-4,-3 1 0 0,-1-4 0 0,-3 3 0-1,-1 1 0 0,4-1 0 14,5-3 0-12,-1 4 0-2,-7-1 0 0,3 1 0 19,1-4 0-17,-1 3 0-2,-3-3 0 0,3 0 0 0,-4 3 0 0,5 1 0 15,3-1 0-13,-3 1 0-2,-5-4 8 0,5 3-8 3,11 1 9 9,-12 3-9-7,-3-7 8-5,-1 7-8 0,17-4 0 0,-5 1 0 15,-4-1 0-13,4-3 0-2,-3 0 0 1,-1 4 0 14,0-1 0-11,1-3 0-4,-5 0 0 0,5 4 0 1,-1-4 0-1,0 0 0 17,1 3 0-13,-1-3 0-4,0 0 8 0,1 0-8 0,-1 0 0 0,-3 0 0 16,-1 4 0-14,0-4 0-2,9 0 0 0,-5-4 0 21,0 4 0-18,-3 0 0-3,3 0 0 0,-3 0 0 0,-1 0 8 1,-3 0-8 16,3-3 0-15,0 3 0-1,1-4 0-1,-1 4 0 0,1 0 0 0,-5 0 0 15,5 0 0-13,-1 0 0-1,1-3 0 0,3-1 0 0,-4 4 0-1,1 0 0 16,3-3 0-13,-3-1 0-2,3 4 0 0,-4 0 0 0,1-3 0-1,-1-1 0 16,1 1 0-15,-1 3 0-1,-3 0 0 0,-1-4 0 21,1 4 0-19,-1 0 0-2,-3 0 0 0,-1 0-10 0,5 0 10 0,-5-3 0 21,5 3 0-19,-4-4-8-2,3 4 8 0,-3 0 0 0,3-3 0 0,1-1-8 20,-5 4-8-18,5 0 0-2,-5 0-1 0,1-3 0 1,4 3 1-1,-5 0 0 19,1-4 0-18,-1 4 0 20,1 0-46-19,0-3-9-2,-5 3-1 0,1 0-485 1,0 0-97-1</inkml:trace>
    </iact:actionData>
  </iact:action>
  <iact:action type="add" startTime="53249">
    <iact:property name="dataType"/>
    <iact:actionData xml:id="d9">
      <inkml:trace xmlns:inkml="http://www.w3.org/2003/InkML" xml:id="stk9" contextRef="#ctx0" brushRef="#br1">23109 11590 745 0,'0'0'32'4,"0"0"8"-4,0 0-32 0,0 0-8 0,-4-4 0 1,0-3 0 7,0 0 0-8,-4 4 0 6,8-4 0-6,-4 0 0 10,-4 3 0-10,8 4 0 5,-4-3 0-5,0-4 0 8,4 7 19-7,0 0 1 5,0 0 1-6,0 0 0 10,-8-3 49-9,8 3 10 4,0 0 1-5,0 0 1 9,-3-4-18-8,3 4-4 4,0 0-1-5,0 0 0 9,0 0-28-9,11-3-6 7,-3 3-1-7,0-4 0 8,0 1-12-8,0 3-4 6,3-4 0-6,5 4 0 11,-4-3-8-11,4-1 0 3,3 1 0-2,-3-1 0 6,-1 1 10-3,9-1 0 4,0-3 0-8,-1 4 0 37,1-1 10-32,7 1 3-5,0-1 0 2,1 1 0-2,-5 3-23 1,4 0 0-1,5-7 0 0,-1 3 0 0,0 1 0 1,1 3 0-1,3-4 0 2,-4 1 8-1,0-4-17 2,1 3-3 33,3 1-1-34,0-1 0-2,-4 1 3 0,0-4 1 1,5 0 0-1,-1 0 0 1,0-3 9 1,0-1 0-2,0 1 0 2,1-1 0-2,-1 4 0 1,-4-3-12 4,-4 3 12-5,1-4-12 32,-5 8-1-29,1-4-1-2,-5 0 0-1,-3 4 0 3,-1-1 2-2,1-3 1-1,-8 4 0 0,3-1 0 0,-3 4 0 0,-4-3 0 16,0 3 0-10,-8 0 0-6,0 0-9 1,0 0-1-1,0 0-1 0,0 0 0 15,0 0 22-11,-12-4 0-2,-4 4 0-2,-3 0 0 0,3 0 0 0,-3 4-9 15,-5-4 9-13,1 3 0-1,-5 1-12 1,1-4 4-1,-5 3 8 3,-3-3-13 13,0 4 13-13,-1-1 16-4,5-3-3 0,-8 7-1 0,4-4-2 0,-5 1-1 36,1-1 0-34,0 4 0-1,4-3 8-1,-4-1 2 0,-5 4 0 0,1 0 0 0,-4 0-19 0,4-3 8 0,0 3-8 1,-4 0 0 5,-8 0 14 30,4 0-4-34,4 3-1-1,0-3 0 0,4 4 5 0,4-4 1-1,0-1 0 1,-1 1 0 0,5 7 9-1,4-7 3 0,0 4 0 0,3-1 0 0,5 1-4 1,-1-1-1 72,4 1 0-71,1-4 0-1,7-4-9 0,0 4-1 0,5 0-1 0,-1-3 0 0,4 2-11-1,4-6 0 0,0 0 0 1,0 0-11-1,8 4 11 0,7-1 0 0,5 4 0 1,-1-3-8-1,1-4 16 0,7 0 3 0,1-4 1 0,3 4 0 1,1-3 11-1,-1-1 2 0,8 1 1 0,8-1 0 103,0-2-18-101,4-1-8-2,-8-4 8 0,8 1-8 1,0-1 12-1,0 1-2 0,0-4-1 0,0 3 0 1,4 1-9 0,0-4 0 0,4-3 0-1,-5-1 0 1,-3 1 0-1,4-1-11 1,0 1 1-1,0 3 0 0,-4-4-19 0,-4 8-4 0,0-4-1 0,-8 4-481 0,0-1-96 0</inkml:trace>
    </iact:actionData>
  </iact:action>
  <iact:action type="remove" startTime="60696">
    <iact:property name="style" value="instant"/>
    <iact:actionData xml:id="d10" ref="#d5"/>
  </iact:action>
  <iact:action type="add" startTime="60696">
    <iact:property name="dataType" value="strokeEraser"/>
    <iact:actionData xml:id="d11">
      <inkml:trace xmlns:inkml="http://www.w3.org/2003/InkML" xml:id="stk10" contextRef="#ctx1" brushRef="#br2">10543 18942 0,'8'-18'0,"-8"18"0,0 0 0,0 0 0,0 0 0,0 0 0,0 0 0,55-10 0,-36 10 0,-7 0 0,-12 0 0,24-4 0,3 1 0,-3 3 0,3 0 0,0-4 0,1-6 0,-28 10 0,39-7 0,-12 3 0,5-6 0,-5 6 0,-27 4 0,47-10 0,-11 7 0,-5 3 0,4-4 0,-35 4 0,47-3 0,-15 6 0,3 4 0,0-7 0,-7 10 0,-9-6 0,1-1 0,-8 1 0,3 3 0,1-4 0,-16-3 0,27 7 0,-15-10 0,0 6 0,0-6 0,-9 3 0,1 0 0,-11-7 0,7 7 0,19 3 0,-19-3 0,0 0 0,0 0 0</inkml:trace>
    </iact:actionData>
  </iact:action>
  <iact:action type="remove" startTime="60696">
    <iact:property name="style" value="instant"/>
    <iact:actionData xml:id="d12" ref="#d0"/>
  </iact:action>
  <iact:action type="add" startTime="60696">
    <iact:property name="dataType" value="strokeEraser"/>
    <iact:actionData xml:id="d13">
      <inkml:trace xmlns:inkml="http://www.w3.org/2003/InkML" xml:id="stk11" contextRef="#ctx1" brushRef="#br2">10363 17499 0,'0'0'0,"0"0"0,0 0 0,51-21 0,-47 32 0,-1-15 0,5 8 0,4 3 0,0-7 0,-12 0 0,23 0 0,5 3 0,-5 4 0,5 3 0,-1 4 0,8-7 0,1 0 0,-1 7 0,8 0 0,4-7 0,0 7 0,8 4 0,0 6 0,8-14 0,-1 8 0,-7-4 0,0-7 0,-4 7 0,-4-7 0,-12 7 0,1-1 0,-5-6 0,0 4 0,1-8 0,-5 4 0,4 0 0,-7-3 0,3-1 0,1 1 0,-1-4 0,-3 3 0,3 1 0,-7-1 0,-1-3 0,1-3 0,4-4 0,-1 7 0,-3 3 0,-5 1 0,-15-4 0,24 0 0,-12 0 0,-12 0 0,-4 0 0,0 3 0,-8 1 0,12-4 0,0 0 0,0 0 0</inkml:trace>
    </iact:actionData>
  </iact:action>
  <iact:action type="add" startTime="60696">
    <iact:property name="dataType"/>
    <iact:actionData xml:id="d14">
      <inkml:trace xmlns:inkml="http://www.w3.org/2003/InkML" xml:id="stk12" contextRef="#ctx0" brushRef="#br0">5256 14468 759 0,'0'0'33'0,"0"0"8"0,8-4-33 0,-4-2-8 0,0-1 0 0,0 3 0 0,3-3 79 0,1 0 13 0,0 4 4 0,-4-8 0 0,4 4-68 0,0 0-12 0,0-3-4 0,-5 3 0 0,-3-4-12 0,8 4 0 0,-4-3 0 0,0 3 0 0,-4 7 19 0,0 0 1 0,12-7 0 0,-12 7 0 0,0 0 35 0,0 0 7 0,4-3 2 0,-4 3 0 0,0 0-20 0,0 0-3 0,0 0-1 0,12-4 0 0,-1 8-25 0,1-4-6 0,-12 0-1 0,0 0 0 0,12 3 0 0,0 1-8 0,-8-1 12 0,-4-3-4 0,0 0 26 0,11 7 5 0,1-4 1 0,-4 4 0 0,-8-7-24 0,4 4-4 0,8-1 0 0,-5 4-1 0,-7-7 3 0,4 7 1 0,4 0 0 0,8-3 0 0,3-1-4 0,-3 1-1 0,0-4 0 0,7 0 0 0,5 0-10 0,-5 0 0 0,-3-4 0 0,-1 1-11 0,5 3 35 0,-1 0 8 0,1-7 0 0,-1 3 1 0,-3 1-33 0,8-4 0 0,-5 3 0 0,1 4-12 0,-9-3 12 0,9-1 0 0,7-3 0 0,-3 4 10 0,-9-1-2 0,1 1 0 0,7 3 0 0,-3 0 0 0,-1 0-8 0,-3 0 0 0,3 0-12 0,1 0 12 0,3 3 0 0,-3-3 0 0,-9 4 0 0,1-1 0 0,4-3-9 0,-1 4 9 0,-7-4 0 0,4 0 0 0,-1 3 0 0,1 1 0 0,0-8 0 0,-4 4 0 0,-12 0 0 0,11 0 0 0,5-3 0 0,-4-1 0 0,-12 4-8 0,8 0 8 0,3-3 0 0,-3-1 0 0,-8 4-16 0,0 0 3 0,0 0 1 0,8-3 0 0,4 3-3 0,-12 0 0 0,0 0 0 0,0 0 0 0,8 0 4 0,-8 0 1 0,0 0 0 0,0 0 0 0,0 0 0 0,-4-7 0 0,-4 0 0 0,0 4 0 0,0-4 10 0,0 3-12 0,4-3 12 0,-3 4-12 0,-13-1 12 0,12-3-8 0,-4 0 8 0,1 4-8 0,-5-4 0 0,0 3 0 0,5 1 0 0,-5-4 0 0,4 0 8 0,-8 3 0 0,1 1 0 0,3 3 0 0,4-7 0 0,-3 7 8 0,-13 0-8 0,5 0 0 0,3 3 0 0,1-3 0 0,-17 4 0 0,1-4 0 0,0 7-15 0,3-4-7 0,1 1-2 0,0-1 0 0,-5 4 24 0,5-3 0 0,8-1-9 0,-5 4 9 0,-3 0 0 0,-1-3 0 0,9-1 0 0,-1 4 0 0,5 0 0 0,-5-3 0 0,-3 3 11 0,7-4-11 0,12 1 0 0,-3-1 0 0,-9 4 0 0,4-4 0 0,5 4 0 0,-1 0 0 0,-12 0 0 0,5 0 0 0,3-3 0 0,0 3 0 0,5 0 0 0,-1 0 0 0,-8-4 0 0,9 4 0 0,7-3 0 0,-8 3 0 0,4-4 0 0,4 1 10 0,4-4-10 0,0 0 12 0,0 0 3 0,0 0 1 0,0 0 0 0,8 7 0 0,8-4-16 0,-1-3 0 0,-3 0 0 0,4 0 0 0,19 0 8 0,-8-3-8 0,-3 3 11 0,-1 0-11 0,9-4 12 0,-5 1-12 0,1-4 12 0,-1 3-12 0,1 1 12 0,7-1-12 0,-4 1 12 0,4-1-12 0,-11 1 8 0,7-4-8 0,9 3 0 0,-5 1 0 0,-4-1 8 0,-3 1-8 0,7-4 0 0,0 3 0 0,8 4 8 0,-7 0-8 0,-1 0 0 0,-4-3 0 0,12 3 0 0,-11-4 0 0,-5 4 0 0,-3 0 0 0,7 0 0 0,-8 0-12 0,-3-3 3 0,4-1 1 0,-9 8-5 0,1-1-1 0,4-3 0 0,-9 4 0 0,-11-4-14 0,12 0-4 0,8 3 0 0,-9 1 0 0,-11-4-28 0,0 0-7 0,8 3-1 0,0 1-388 0,4-1-77 0</inkml:trace>
    </iact:actionData>
  </iact:action>
  <iact:action type="add" startTime="60696">
    <iact:property name="dataType"/>
    <iact:actionData xml:id="d15">
      <inkml:trace xmlns:inkml="http://www.w3.org/2003/InkML" xml:id="stk13" contextRef="#ctx0" brushRef="#br1">5432 15538 1022 0,'0'0'45'0,"-4"0"10"0,-7 0-44 0,3 0-11 0,8 0 0 0,-4-7 0 0,-8 3 11 0,4-3 0 0,8 7 0 0,-4-3 0 0,-3-1-3 0,-1-3 0 0,4 0 0 0,4 7 0 0,4-7 23 0,-4 7 4 0,-12-3 1 0,4-1 0 0,8 4 32 0,0 0 6 0,-8-7 2 0,0 4 0 0,8 3-20 0,0 0-3 0,0 0-1 0,0 0 0 0,0 0-28 0,0 0-5 0,0 0-2 0,0 0 0 0,0 0-17 0,0 0 0 0,0 0 0 0,0 0 0 0,0 0 0 0,12 0 0 0,0 0 0 0,4 3-9 0,-5-3 21 0,5 0 5 0,-4 4 1 0,11-4 0 0,5 3-18 0,-9-3 0 0,-19 0 0 0,16 7 0 0,8-3 0 0,-9-1 12 0,1 4-3 0,0-3 0 0,-1-1-9 0,1 4-9 0,7 0 9 0,-3-3-13 0,-8 3 13 0,7-4 0 0,9 1 0 0,-9-4 0 0,1 0 0 0,0 3 0 0,3 1 0 0,5-1-9 0,-5 1 9 0,-3-4 0 0,3 3 0 0,1-3 0 0,3 0 0 0,-3 0 0 0,-13 0 0 0,5 0 0 0,12 0 0 0,-13 0 0 0,-3 0 0 0,0-3 0 0,-4 3 0 0,3 3 0 0,-11-3 0 0,0 0 0 0,0 0-12 0,0 0-6 0,12-3-2 0,-12 3 0 0,0 0 20 0,0 0-10 0,0 0 10 0,0 0-8 0,0 0-4 0,0 0 0 0,-4-7 0 0,4 0 0 0,4 0-13 0,-8 0-3 0,-8 0-1 0,1 3 0 0,11 4 7 0,-12-3 2 0,-12-1 0 0,5-3 0 0,3 4 20 0,0-1-11 0,-3 4 11 0,-5-3-8 0,-3 3 8 0,-1 0-13 0,13 0 5 0,-13 0 8 0,-3-4-12 0,0 4 12 0,7 0-12 0,-7 0 12 0,-4 4-12 0,-1-4 12 0,1 0-10 0,8 0 10 0,7 0-13 0,-8-4 3 0,-3 4 1 0,4 0 0 0,-1 0 9 0,5 0 0 0,-9-3 0 0,9 3 8 0,-5-4 7 0,9 4 1 0,-5 0 1 0,1 0 0 0,3 0-3 0,5 0-1 0,-1 0 0 0,0 0 0 0,-3 0 22 0,7 0 4 0,0 0 1 0,4 0 0 0,0 0-23 0,1 4-4 0,7-4-1 0,0 0 0 0,0 0-12 0,0 0 0 0,0 0 0 0,0 0 0 0,11-4 0 0,-3 4-12 0,4 0 3 0,0-3 0 0,3-1 9 0,5 1 0 0,-4 3 0 0,3 0 0 0,5 0 8 0,7 3 3 0,0-3 1 0,-3 4 0 0,-1-4-4 0,5 3 0 0,3 1 0 0,-4-1 0 0,-3 1-8 0,3-4-17 0,4 0 4 0,5 0 1 0,-5 0 12 0,-4 0 0 0,4 0 0 0,1 3 0 0,-1 1 8 0,-4-4 5 0,-7 0 1 0,3 0 0 0,9 3 2 0,-5 1 0 0,-8-4 0 0,1 3 0 0,3 1-16 0,-3-1 0 0,-8-3 0 0,-5 4 0 0,-11-4-13 0,12 3-6 0,12 1-1 0,-13 3 0 0,-11-7 10 0,8 3 2 0,8-6 0 0,-4 3 0 0,-12 0-11 0,0 0-1 0,7 3-1 0,-3-3 0 0,4 0-31 0,-8 0-7 0,0 0-1 0,0 0-595 0</inkml:trace>
    </iact:actionData>
  </iact:action>
  <iact:action type="remove" startTime="60696">
    <iact:property name="style" value="instant"/>
    <iact:actionData xml:id="d16" ref="#d7"/>
  </iact:action>
  <iact:action type="add" startTime="60696">
    <iact:property name="dataType" value="strokeEraser"/>
    <iact:actionData xml:id="d17">
      <inkml:trace xmlns:inkml="http://www.w3.org/2003/InkML" xml:id="stk14" contextRef="#ctx0" brushRef="#br2">19561 15732 172 0,'0'0'16'0,"0"0"-16"0,0 0 0 0,0 0 0 0,0 0 156 0,0 0 28 0,0 0 5 0,0 0 2 0,-7 0-140 0,-1 0-28 0,0-3-6 0,8 3-1 0,-8-4-16 0,8 4 0 0,-8 0 0 0,4 0 0 0,-4 0-19 0,1 0-1 0,-1 0 0 0,-4 4 0 0,8-4 20 0,-8 0 0 0,1 0 11 0,-1 3-11 0,8-3 24 0,-4 4-1 0,0-4-1 0,-4 3 0 0,1-3 4 0,3 0 1 0,0 4 0 0,-4-1 0 0,0-3-7 0,1 0 0 0,3 0-1 0,0 0 0 0,-4 0-31 0,1 0-7 0,3 0-1 0,0 4 0 0,0-4 12 0,0 0 8 0,-4 0-12 0,5 0 12 0,-1 0 0 0,0 0 0 0,0 0 0 0,-4 3 0 0,4-3 0 0,5 4 0 0,-5-4 0 0,4 0 0 0,-4 3 0 0,4-3 9 0,-4-3-9 0,0 3 8 0,8 0 0 0,0 0-8 0,0 0 12 0,0 0-4 0,-4 0-8 0,4 0 0 0,0 0 0 0,0 0-11 0,0 0 11 0,0 0 0 0,0 0 8 0,0 0-8 0,0 0 0 0,0 0 9 0,-7-4-9 0,7 4 0 0,-4-3 14 0,4 3-4 0,0 0-1 0,0 0 0 0,0 0-24 0,0 0-5 0,0 0 0 0,0 0-1 0,0 0 1 0,0 0 1 0,0 0 0 0,0 0 0 0,0 0 19 0,0 0-12 0,0 0 12 0,0 0-10 0,0 0 10 0,0 0 0 0,0 0 0 0,0 0 8 0,0 0-20 0,0 0-4 0,0 0-1 0,0 0-391 0</inkml:trace>
    </iact:actionData>
  </iact:action>
  <iact:action type="add" startTime="60696">
    <iact:property name="dataType"/>
    <iact:actionData xml:id="d18">
      <inkml:trace xmlns:inkml="http://www.w3.org/2003/InkML" xml:id="stk15" contextRef="#ctx0" brushRef="#br1">11656 11917 576 0,'0'0'51'0,"0"0"-41"0,0 0-10 0,0 0 0 0,0 0 120 0,0 0 21 0,0 0 5 0,0 0 1 0,0 0-121 0,0 0-26 0,0 0 0 0,0 0 0 0,0 0 0 0,0 0 0 0,0 0 0 0,0 0 8 0,-4 4 0 0,-4-4 0 0,8 0 0 0,-3 7 0 0,-5-4 39 0,0 1 7 0,0-1 2 0,8-3 0 0,0 0-29 0,-4 4-6 0,-4 3-1 0,8-7 0 0,0 0-7 0,-8 7-1 0,5 0-1 0,3-7 0 0,0 0-11 0,0 0 0 0,-4 7 0 0,4-7 0 0,0 0 31 0,0 0 7 0,0 0 2 0,0 10 0 0,0-10-21 0,0 0-4 0,0 0-1 0,4 11 0 0,-4-11 7 0,7 6 2 0,1 5 0 0,4-4 0 0,0-7 4 0,-1 3 1 0,-3 1 0 0,4-4 0 0,4 0-19 0,-4 0-9 0,3 0 10 0,-3 0-10 0,4 0 8 0,-1-4-8 0,1 4 0 0,4-3 9 0,-5-4-9 0,1 3 0 0,4-3 0 0,-1 1 0 0,-3-1 0 0,3 3 8 0,5-3-8 0,-1 0 8 0,-3 0 0 0,7 0 0 0,-3 0 0 0,-1 4 0 0,-7-4 0 0,4 0 0 0,-1 3 0 0,5-3 0 0,-1 0-8 0,1 4 0 0,-4-1 0 0,-1 1 0 0,1-1 0 0,3 1 0 0,-7-1 0 0,3 4 0 0,1-3 0 0,0 3 0 0,-1 0 0 0,-3 0 8 0,-4 0-8 0,3 0 0 0,5 0 0 0,-4 0 8 0,-5 3-8 0,1 1 0 0,4-1 0 0,-4-3 8 0,-1 0-8 0,5 4 0 0,-4-4 0 0,-4 3 0 0,7-3 0 0,-3 0 12 0,0 0-12 0,-4 0 12 0,3 0 2 0,1 4 1 0,0-4 0 0,0 3 0 0,-1-3-15 0,1 4 0 0,-4-1-12 0,0-3 12 0,4 4 0 0,-4-4 0 0,3 3 12 0,-3 1-3 0,-8-4-9 0,8 0 0 0,8 3 0 0,-5 1 0 0,1-4 0 0,-4 3 0 0,-8-3 0 0,16 0 0 0,-5 0 8 0,1 0 0 0,0 0 0 0,0 0 0 0,-1 4-8 0,1-4 0 0,0 0 0 0,0 0 0 0,-1 0 0 0,1 0 0 0,-4 0 0 0,4 3 0 0,-4-3 0 0,3 0 0 0,1 4 0 0,0-4 0 0,0 0 0 0,-1 3 0 0,1 1 0 0,4-4 0 0,-4 3 0 0,-1 1 0 0,1-1 0 0,4 1 0 0,-4-1 0 0,3 1 0 0,-3-4 0 0,4 3 0 0,-1-3 0 0,1 0 0 0,-4 4 0 0,4-1 0 0,-1 1 0 0,5-4 0 0,-5 3 0 0,1-3 0 0,0 3 0 0,-1-3 0 0,-3 0 0 0,4 4 0 0,-4-4 0 0,3 3 0 0,1-3 0 0,0 0 0 0,-1 4 0 0,1-1 0 0,0-3 0 0,-1 0 0 0,1 0 0 0,-4 4 0 0,0-4 0 0,-5 0 0 0,5 3 0 0,0 1 0 0,0-4 0 0,-4 3 0 0,-1-3 0 0,1 4 0 0,4-4-12 0,-4 3 12 0,-8-3 0 0,8 0 0 0,0 0 0 0,-8 0 12 0,0 0-12 0,0 0-14 0,7 0 3 0,1 0 1 0,-8 0 10 0,0 0 0 0,0 0 0 0,0 0-8 0,0 0 8 0,0 0 0 0,0 0 0 0,8 4 0 0,-8-4-9 0,0 0-7 0,0 0 0 0,0 0-1 0,0 0 17 0,0 0-10 0,0 0 10 0,0 0-8 0,0 0 8 0,0 0-8 0,0 0 8 0,0 0-8 0,0 0 0 0,0 0 0 0,-8-4 0 0,0 4 0 0,-3 0-2 0,-1 0 0 0,4-3 0 0,0 3 0 0,-4 0 0 0,1 0 0 0,-5 0 0 0,4 0 0 0,-3 0 10 0,-1 0 0 0,-4 0 0 0,1-4 0 0,3 4-12 0,-4 4 2 0,-3-1 1 0,3-3 0 0,-3 0 9 0,-1 0 0 0,1 0 0 0,-5 4 0 0,1-1 0 0,-1 1 0 0,1-1 0 0,0 1 0 0,-1-1-18 0,1 1-2 0,3 3 0 0,1-4 0 0,-5 1 20 0,1-1 0 0,-1 4 0 0,5-3 0 0,-5-1 0 0,1 1-10 0,-4-4 10 0,-1 7-8 0,5-4 8 0,-1 4-12 0,-3-4 12 0,0 4-12 0,3-3 0 0,1-1-1 0,-1 4 0 0,1-3 0 0,3-1 4 0,1 1 1 0,-1-4 0 0,1 3 0 0,-1 1 8 0,1-4-8 0,3 0 8 0,1 0-8 0,-1 3 8 0,0 1 0 0,1-4 0 0,-1 3 0 0,1-3 0 0,-1 4-12 0,0-1 12 0,1 1-12 0,-1-1 12 0,1 1 8 0,-1-4-8 0,4 3 11 0,9 1-11 0,-9-4 0 0,-4 3-12 0,1 1 12 0,-1-4 0 0,4 0 0 0,-3 3 0 0,-1-3 0 0,5 0-11 0,-1 0-4 0,0 0-1 0,4 0 0 0,-3 0 16 0,-1 0 0 0,0-3 0 0,5-1 0 0,-5 8 0 0,4-1 0 0,-3-3 0 0,3 0 0 0,-4 4 9 0,0-1-9 0,5 1 0 0,-5-1 9 0,0 1-9 0,5-1 0 0,-5 0 9 0,0 1-9 0,1 3 0 0,-1-7-18 0,0 3 3 0,0 1 1 0,-3-1 14 0,3 1 0 0,-3-1 0 0,3 1-9 0,0-1 9 0,1-3 0 0,3 0 0 0,-4 4 0 0,0-4 0 0,1 3 0 0,3-3 0 0,-4 0 0 0,1 0 0 0,-1 0 0 0,0-3 0 0,5 3 0 0,-5 0 0 0,4 0 0 0,0-4 0 0,1 4 0 0,-1 0 0 0,4 0 9 0,0 0-9 0,4 0 0 0,4 0 13 0,-8 0-4 0,8 0-1 0,0 0 0 0,0 0-8 0,0 0 0 0,0 0 0 0,0 0 0 0,0 0-12 0,0 0 3 0,0 0 0 0,0 0 0 0,0 0 9 0,12 0-8 0,0 0 8 0,0 0-8 0,3 0 22 0,1 4 5 0,4-8 1 0,3 4 0 0,1 0-20 0,3 0 0 0,-11-3 0 0,3 3 0 0,9 0 0 0,-1 0 8 0,-3 0 1 0,7-4 0 0,-3 4-9 0,-1-3 8 0,4-1-8 0,1-3 8 0,-5 4-8 0,4-1 0 0,5-3 0 0,-5 4 0 0,4-4 10 0,5 0 0 0,3 4 0 0,0-1 0 0,-4-3 10 0,0 4 3 0,0-1 0 0,5 1 0 0,-5 3-1 0,0-4 0 0,0 1 0 0,-4-1 0 0,5 1-10 0,-5-1-1 0,0 1-1 0,4-1 0 0,-3-3-10 0,3 4 0 0,0-1 0 0,-4 1 8 0,4-1 0 0,1-3 0 0,-5 4 0 0,0-1 0 0,0 4-8 0,-3 0 8 0,-1-3-8 0,1 3 8 0,-5 0-8 0,0 0 0 0,-3 0 0 0,3 0 8 0,1 0-8 0,-5 0 0 0,1 0 0 0,-1 0 0 0,-3-4-16 0,3 4 2 0,1 0 0 0,-1 0 0 0,-3 0-2 0,0 4 0 0,-5-4 0 0,1 3 0 0,-16-3-9 0,12 0-3 0,3 4 0 0,-3-1 0 0,0 4-39 0,0-3-8 0,-12-4-1 0,11 3-1 0</inkml:trace>
    </iact:actionData>
  </iact:action>
  <iact:action type="add" startTime="60696">
    <iact:property name="dataType"/>
    <iact:actionData xml:id="d19">
      <inkml:trace xmlns:inkml="http://www.w3.org/2003/InkML" xml:id="stk16" contextRef="#ctx0" brushRef="#br1">11797 12391 288 0,'0'0'25'0,"0"0"-25"0,0 0 0 0,0 0 0 0,0 0 102 0,0 0 15 0,0 0 3 0,0 0 1 0,0 0-87 0,0 0-18 0,0 0-3 0,0 0-1 0,0 0-12 0,0 0 0 0,0 0 0 0,0 0 0 0,-4-7 0 0,4 7 0 0,-4-3 0 0,4 3 0 0,0 0 36 0,0 0 5 0,0-4 1 0,0 4 0 0,0 0 16 0,0 0 3 0,0 0 1 0,0 0 0 0,0 0-19 0,0 0-4 0,0 0-1 0,0 0 0 0,0 0-12 0,0 0-2 0,0 0-1 0,8-3 0 0,-8 3 1 0,16 0 1 0,-4-4 0 0,0 4 0 0,-1-3 7 0,5 3 2 0,0 0 0 0,-1-4 0 0,1 4-1 0,0 0 0 0,7 0 0 0,1-3 0 0,-5 3-9 0,5 0-1 0,-5 0-1 0,9-4 0 0,-1 4-10 0,1-3-1 0,3-1-1 0,-3 4 0 0,7 0 0 0,-4-3 0 0,4-1 0 0,-3 1 0 0,3-4-10 0,-4 7 0 0,1 0 0 0,-1-3 0 0,0 3 0 0,5 0 0 0,-1 0 0 0,0 0 0 0,4-4 0 0,-3 4 0 0,3 0 0 0,0-3 0 0,0 3 0 0,-3 0 0 0,3-4 0 0,-4 1 0 0,0 3 0 0,1-4 0 0,-1 1 0 0,-4-1 0 0,5 1 0 0,-5-1 0 0,4 1-8 0,0-1 8 0,-7 4 0 0,3 0 0 0,-7 0 0 0,-1 0 0 0,1 0 0 0,-1 0 0 0,1 0 0 0,-5 0 0 0,1 0 0 0,0 0 0 0,-5 0-8 0,5 4 8 0,-4-4 0 0,-1 0 0 0,1 0 0 0,-4 0 0 0,-1 0-10 0,1 0 10 0,0 0-13 0,-4 0 5 0,0 0-11 0,-1 0-1 0,-7 0-1 0,0 0 0 0,0 0 2 0,8 0 1 0,0 0 0 0,-8 0 0 0,0 0 1 0,0 0 0 0,0 0 0 0,0 0 0 0,0 0-30 0,0 0-5 0,0 0-2 0,0 0-601 0</inkml:trace>
    </iact:actionData>
  </iact:action>
  <iact:action type="add" startTime="60696">
    <iact:property name="dataType"/>
    <iact:actionData xml:id="d20">
      <inkml:trace xmlns:inkml="http://www.w3.org/2003/InkML" xml:id="stk17" contextRef="#ctx0" brushRef="#br0">4398 14440 1270 0,'0'0'56'0,"0"0"12"0,0 0-54 0,0 0-14 0,0 0 0 0,0 0 0 0,0 0 17 0,0 0 1 0,7-7 0 0,1-3 0 0,0 3-40 0,-4 3-8 0,8-3-2 0,-4 4 0 0,3-4 32 0,-3 3 0 0,0 1-8 0,4-4 8 0,-4 7 30 0,3-4 9 0,1-3 1 0,-4 4 1 0,0 3 11 0,4 0 1 0,-5 0 1 0,1 3 0 0,0-3-32 0,4 7-6 0,0 0-2 0,3 4 0 0,-3-4-14 0,4 3 0 0,-1-3 0 0,1 4 0 0,4-1 0 0,-1 1 0 0,1-1 0 0,3 0 9 0,1 1-9 0,3-4 0 0,1-4 0 0,-1 1 8 0,1-1 1 0,-1 1 0 0,5-4 0 0,-1-4 0 0,-4 1 12 0,5-4 3 0,-5 0 0 0,4 0 0 0,-3 0 1 0,-1-3 1 0,1-1 0 0,3-3 0 0,0 4-10 0,-3-1-1 0,-1 1-1 0,1-4 0 0,-1 7-14 0,5 0 0 0,-9 0 0 0,1 0 0 0,-13 0 0 0,9 4 0 0,3-1 8 0,-7 1-8 0,-8 3 0 0,4-4 0 0,15 1 0 0,-7 3 0 0,-8 0 0 0,-1-4-10 0,5 1 2 0,0-1 0 0,-1 4 8 0,-3 0-8 0,-4-3 8 0,4 3-8 0,-1-4 8 0,-3 4 0 0,-8 0 0 0,0 0 0 0,8-3 0 0,0-1 0 0,-8 4-9 0,0 0 9 0,0 0-57 0,8-3-7 0,0 3-2 0,-8 0 0 0,0 0-42 0,0 0-8 0,7-7-1 0,1 3-287 0,-8 4-56 0</inkml:trace>
    </iact:actionData>
  </iact:action>
  <iact:action type="add" startTime="60696">
    <iact:property name="dataType"/>
    <iact:actionData xml:id="d21">
      <inkml:trace xmlns:inkml="http://www.w3.org/2003/InkML" xml:id="stk18" contextRef="#ctx0" brushRef="#br1">4539 15681 403 0,'0'0'36'0,"0"0"-36"0,-8 7 0 0,0-4 0 0,-4 4 224 0,4-4 37 0,1 1 8 0,-1-1 2 0,0-3-254 0,0 0-50 0,0 0-11 0,4-3-1 0,-3-4-42 0,-1 0-8 0,4-3-1 0,0-1-1 0,-4-13 97 0,4-1-650 0,4 4 536 0,0 21 91 0,0 0 23 0,0 0 0 0,-4-7 153 0,4 7 35 0,-8-3 8 0,8 3 0 0,-8-4-99 0,8 4-20 0,-7-3-4 0,3 0-1 0,-4 3-46 0,8 0-10 0,0 0-1 0,0 0-1 0,-8 0-5 0,8 0-1 0,0 0 0 0,0 0 0 0,0 0 36 0,0 0 6 0,0 0 2 0,0 0 0 0,12-7-32 0,-4 3-7 0,3-3-1 0,5 7 0 0,-4-3 16 0,7 3 4 0,-7 0 0 0,4 0 0 0,3 0-16 0,-3 3-4 0,0-3 0 0,3 0 0 0,1 4 1 0,0-4 0 0,3-4 0 0,-3 4 0 0,3 0-1 0,5 0 0 0,-1-3 0 0,4-1 0 0,5 8-12 0,-5-8 9 0,4 1-9 0,-3-1 8 0,3 1-8 0,0-4 0 0,1-4 0 0,-5 4 0 0,-4 4 0 0,1-1 0 0,3-3 0 0,-3 0 0 0,-1 4 0 0,-3-4 0 0,3 0 0 0,0 3 0 0,1-6 0 0,-5 7 0 0,1-4 0 0,-1 0 0 0,5 3 0 0,-5-3 0 0,-3 4 0 0,0-1 0 0,3-3 0 0,-7 7 0 0,-5-7 0 0,-11 7 0 0,4-3 0 0,0 3 0 0,4 0-9 0,-8 0 9 0,0 0-24 0,0 0 0 0,0 0-1 0,0 0 0 0,0 0 10 0,0 0 3 0,0 0 0 0,0 0 0 0,-12 3-13 0,5-3-3 0,7 0 0 0,-8 4 0 0,8-4 14 0,-12 3 2 0,-4 1 1 0,5-1 0 0,11-3-5 0,-8 0-2 0,-8 7 0 0</inkml:trace>
    </iact:actionData>
  </iact:action>
  <iact:action type="remove" startTime="60696">
    <iact:property name="style" value="instant"/>
    <iact:actionData xml:id="d22" ref="#d1"/>
  </iact:action>
  <iact:action type="add" startTime="60696">
    <iact:property name="dataType" value="strokeEraser"/>
    <iact:actionData xml:id="d23">
      <inkml:trace xmlns:inkml="http://www.w3.org/2003/InkML" xml:id="stk19" contextRef="#ctx1" brushRef="#br2">10798 14725 0,'27'14'0,"-27"-14"0,0 0 0,0 0 0,55-52 0,-31 38 0,15 7 0,20 11 0,15 3 0,40 3 0,35 18 0,23-4 0,12 15 0,24-8 0,-4 4 0,-4 0 0,11-4 0,-7-10 0,-8 0 0,-12 7 0,-7 0 0,-28 0 0,-40 3 0,-46 14 0</inkml:trace>
    </iact:actionData>
  </iact:action>
  <iact:action type="remove" startTime="60696">
    <iact:property name="style" value="instant"/>
    <iact:actionData xml:id="d24" ref="#d6"/>
  </iact:action>
  <iact:action type="add" startTime="60696">
    <iact:property name="dataType" value="strokeEraser"/>
    <iact:actionData xml:id="d25">
      <inkml:trace xmlns:inkml="http://www.w3.org/2003/InkML" xml:id="stk20" contextRef="#ctx1" brushRef="#br2">10504 15868 0,'0'0'0,"0"0"0,0 0 0,78-80 0,16 38 0,28 11 0,31 0 0,39 3 0,27-7 0,20 0 0,32-3 0,-13 10 0,17 10 0,-9-2 0,-11 9 0,-16 18 0,-27 3 0,-48 15 0</inkml:trace>
    </iact:actionData>
  </iact:action>
  <iact:action type="remove" startTime="60696">
    <iact:property name="style" value="instant"/>
    <iact:actionData xml:id="d26" ref="#d20"/>
  </iact:action>
  <iact:action type="remove" startTime="60696">
    <iact:property name="style" value="instant"/>
    <iact:actionData xml:id="d27" ref="#d14"/>
  </iact:action>
  <iact:action type="add" startTime="60696">
    <iact:property name="dataType" value="strokeEraser"/>
    <iact:actionData xml:id="d28">
      <inkml:trace xmlns:inkml="http://www.w3.org/2003/InkML" xml:id="stk21" contextRef="#ctx1" brushRef="#br2">10755 17677 0,'0'0'0,"0"0"0,105 0 0,-18 17 0,3 11 0,16 10 0,15-3 0,12 11 0,1-5 0,-1 5 0,0-12 0,4-2 0,4-1 0,-7 1 0,-5-5 0,12-6 0,4-10 0,-8-4 0,-23 3 0</inkml:trace>
    </iact:actionData>
  </iact:action>
  <iact:action type="remove" startTime="60696">
    <iact:property name="style" value="instant"/>
    <iact:actionData xml:id="d29" ref="#d21"/>
  </iact:action>
  <iact:action type="remove" startTime="60696">
    <iact:property name="style" value="instant"/>
    <iact:actionData xml:id="d30" ref="#d15"/>
  </iact:action>
  <iact:action type="remove" startTime="60696">
    <iact:property name="style" value="instant"/>
    <iact:actionData xml:id="d31" ref="#d8"/>
  </iact:action>
  <iact:action type="add" startTime="60696">
    <iact:property name="dataType" value="strokeEraser"/>
    <iact:actionData xml:id="d32">
      <inkml:trace xmlns:inkml="http://www.w3.org/2003/InkML" xml:id="stk22" contextRef="#ctx1" brushRef="#br2">10327 19050 0,'0'0'0,"0"0"0,0 0 0,0 0 0,0 0 0,0 0 0,0 0 0,79-32 0,-24 32 0,19 11 0,28-4 0,27 7 0,9 3 0,22-3 0,17 3 0,7-6 0,-8-1 0,12-10 0,16 7 0,-8-10 0,-8 3 0,4-4 0,-15 4 0,-177 0 0</inkml:trace>
    </iact:actionData>
  </iact:action>
  <iact:action type="add" startTime="60696">
    <iact:property name="dataType"/>
    <iact:actionData xml:id="d33">
      <inkml:trace xmlns:inkml="http://www.w3.org/2003/InkML" xml:id="stk23" contextRef="#ctx0" brushRef="#br1">6271 15496 172 0,'0'0'8'0,"0"0"1"0,0 0-9 0,0 0 0 0,-8 0 0 0,8 0 0 0,0 0 312 0,0 0 60 0,0 0 12 0,0 0 2 0,0 0-310 0,0 0-63 0,0 0-13 0,0 0 0 0,-8 7 0 0,8-7 0 0,8 10 0 0,-8-10 0 0,0 0 0 0,0 0 0 0,12 4 0 0,-4-1 0 0,-8-3 0 0,0 0 0 0,8 0 0 0,3-3 0 0,9 3 11 0,-8 0 2 0,-12 0 1 0,12-4 0 0,7 4 15 0,-3 0 3 0,-4 0 1 0,-1-3 0 0,5-1 1 0,-4 4 0 0,3 0 0 0,-3 0 0 0,-4-3-19 0,8 3-4 0,3 0-1 0,-3 0 0 0,-4 3-10 0,3-3 0 0,13 0 0 0,-5 0 0 0,-11 0 0 0,4 0 0 0,3 0 0 0,9 0 0 0,-1-3 0 0,-3 3-11 0,-5 0 11 0,1 0-8 0,7 0 8 0,-7 0 0 0,0 0 0 0,-1 0 0 0,1 0 0 0,3 3 0 0,-7 1 0 0,4-1 0 0,-1-3 0 0,1 0 0 0,-1 4 8 0,5-1-8 0,-4 1 0 0,-1-1 8 0,1 1-8 0,3 3 0 0,-3-4 0 0,3 1 0 0,-3 3 0 0,0 0 0 0,3-4 0 0,1 4 0 0,-9-3 0 0,1 3 0 0,4-4 0 0,-1 0 0 0,5 1 0 0,-5 3 0 0,1 0 0 0,-1-4 0 0,5 1 0 0,-1-1 0 0,-3 4 0 0,0-3 0 0,-1 3 0 0,1-4 0 0,-1 1 0 0,1-1 0 0,0 4 0 0,-1-3 0 0,1-1 0 0,-5 1 0 0,9-1 0 0,-4 4 0 0,-1-3 0 0,1 3 0 0,3-4 0 0,1 4 0 0,-5-3 0 0,5 2 0 0,3-6 0 0,1 7 0 0,-5-3 0 0,1 3 0 0,-1 0 0 0,1-4 0 0,3 1 0 0,-3-4 0 0,-1 3 0 0,5 1-8 0,-1-1 8 0,1-3 0 0,-1 0 0 0,-3 0 0 0,3 4 0 0,0-4 0 0,1 0 0 0,-1 0-8 0,5 0 8 0,-1 0 0 0,0 0 0 0,5 0-8 0,-9 3 8 0,4 1 0 0,5-4 0 0,-5 0 0 0,4 3 0 0,-3 1 0 0,3-1 0 0,-4 1 0 0,1-4 0 0,-1 0 0 0,0 0 0 0,5 0 0 0,-5 0 0 0,0 0 0 0,1-4 0 0,3 4-8 0,0-3 8 0,1-1-8 0,-5 4 8 0,4-3-8 0,0 3 8 0,1 0 0 0,-1 0 0 0,0 3-8 0,4-3 8 0,-3 0 0 0,-1-3 0 0,0 3 0 0,-3 3 9 0,-1-3-9 0,0 4 12 0,1-4-12 0,3 0 8 0,0 0-8 0,1 0 0 0,-1 0 0 0,0 0 0 0,4 0 0 0,-3 0 0 0,-1 0 0 0,4 0 0 0,-4 0 0 0,1 0-9 0,-1 0 9 0,-4 0 0 0,1-4 0 0,-1 4 0 0,0-3 0 0,1 3 0 0,-1 0 0 0,0 0 0 0,1 0 0 0,-1-4 0 0,0 4 0 0,1 0 0 0,-1 0 8 0,0 0-8 0,1 0 8 0,-5 0-8 0,5 0 8 0,-5 0-8 0,4 0 0 0,-3 0 0 0,-1 0 0 0,1 0 0 0,-1 0 0 0,-3-3 0 0,-1 3 0 0,5-4 0 0,-5 4 0 0,5 0 0 0,-5 0 0 0,5-3 0 0,-1 3 0 0,-4-4 0 0,1 4 8 0,-4 0-8 0,3-3 0 0,1 3 0 0,-1-4 0 0,1 4 0 0,3 0 0 0,-3 0 0 0,3-3 8 0,-3 3-8 0,-5 0 0 0,9 0 0 0,-5-4 8 0,-3 4-8 0,3-3 0 0,-3 3 0 0,-1 0 8 0,5-4-8 0,3 1 0 0,-7-1 0 0,3 4 0 0,1-3 0 0,-1 3 0 0,5-4 0 0,-5 4 8 0,1 0-8 0,3-3 0 0,-3 0 0 0,3-1 0 0,-3 4 0 0,3-3 0 0,5 3 0 0,-9-4 8 0,5 4-8 0,-1 0 0 0,0 0 0 0,1 0 8 0,-5 0-8 0,5-3 0 0,-1-1 0 0,-3 1 8 0,3-1-8 0,1 1 0 0,-5-4 0 0,5 3 0 0,3 4 0 0,0-3 0 0,-3-1 0 0,-1 4 0 0,-7-3 0 0,3-1 0 0,5 1 0 0,-1-1 0 0,1 4 0 0,3 0 0 0,0-3 0 0,-3 3 0 0,-5 0 0 0,5 0 0 0,-1 0 0 0,1-4 0 0,-5 4-8 0,5-3 8 0,-9-1-8 0,9 1 8 0,-5-1 0 0,5 4-8 0,-5-3 8 0,4-1 0 0,1 4 0 0,-1-3 0 0,1-1 0 0,-1 1 0 0,9 3 0 0,-9 0 0 0,4-4 0 0,-3 4 0 0,-5 0 0 0,5 0 0 0,-5 0 0 0,5 0 0 0,-9 0 0 0,5 0 0 0,-1 0 0 0,-3 0 0 0,3 0 0 0,1 0 0 0,-5 0 0 0,5 0 0 0,0 0 0 0,-1 0 0 0,1 0 0 0,-1 0 0 0,1 4 0 0,-1-4 8 0,1-4-8 0,-1 4 8 0,1 0-8 0,-5 0 0 0,1 4-8 0,-1-4 8 0,1 0 0 0,4 3 0 0,-1-3 0 0,-3 4 0 0,3-1 0 0,-3-3 0 0,3 0 0 0,-3 4 0 0,-1-1 0 0,5-3 0 0,-4 4 0 0,-1-1 0 0,1 1 0 0,3-8 0 0,-3 4 0 0,-1 0 0 0,1 0 0 0,0 0 0 0,3 0 0 0,-3-3 8 0,3-1-8 0,1 4 0 0,-1 0 0 0,-3-3 0 0,0 3 0 0,3-4 0 0,4 4 0 0,1-3 8 0,-1 3-8 0,1 0-8 0,-1-4 8 0,1 1-12 0,-1 3 12 0,1-4 11 0,-1 1-3 0,-4-1 0 0,5 1-8 0,-5 0 0 0,5-1 0 0,-1 1 0 0,1 3 0 0,-1 0 0 0,-3-4 0 0,3 4 0 0,1-3 0 0,-1-1 0 0,0 4 0 0,-3-3 0 0,7 3 0 0,-3 0 0 0,-1 0 0 0,1-4 8 0,3 4-8 0,-4-3-14 0,1 3 3 0,3 0 1 0,-3-4 10 0,-1 1 14 0,1 6-3 0,-1-3-1 0,4 0-10 0,-3-3 0 0,3 3 0 0,-3 0 0 0,3 0 0 0,0 0 8 0,1 3-8 0,-1 1 8 0,4-8-8 0,-3 4 0 0,-1 0 0 0,0 0 8 0,5 0 8 0,-5 0 0 0,0 0 1 0,1-3 0 0,-1 3-17 0,0 0 0 0,-3-4 0 0,3 1 0 0,0 3-9 0,1 0-6 0,3 0-1 0,0 0 0 0,5 0 16 0,-5-4 0 0,0 4 0 0,4-3 0 0,-3-1 0 0,-1 4 0 0,4 0 0 0,-4 0 0 0,1 0 0 0,3-3 0 0,-8 3 0 0,8 0 0 0,-3 0 0 0,3-4 0 0,-4 4 0 0,4 0 0 0,4 4 0 0,-3-8-11 0,-5 4 11 0,4-3-10 0,0 3 10 0,0-4 0 0,-3 4 0 0,3-3 0 0,-4 3-11 0,-3 0 0 0,3 0 0 0,4 0 0 0,-8-4 11 0,9 4 9 0,-5 4-1 0,4-4-8 0,0 3 0 0,0 1 0 0,-7-1 0 0,7-3 0 0,0 0 0 0,0 0 0 0,1 0 0 0,-5 0 0 0,0 0 0 0,4 0 0 0,-3 0 0 0,-1 0-12 0,0 0 12 0,4 0 0 0,0 0 0 0,5 0-9 0,-5 0 9 0,4 0-13 0,0-7 5 0,0 7 8 0,0-3 0 0,0-1 0 0,-3 1 0 0,-1 3 0 0,0-4-8 0,0 1 8 0,4 3 0 0,-4 0 0 0,-3 0 0 0,11 0-9 0,0 0 9 0,0 0 0 0,-8 0 0 0,0 0-8 0,8-4 8 0,0 1 0 0,0 3 0 0,-4 0 0 0,-3 0 0 0,3 0 0 0,0 0 0 0,4 0 0 0,-12-4 0 0,12 4 0 0,4 0 0 0,-4 0 0 0,-8-3 8 0,1-1-8 0,7 4 0 0,-4-3 0 0,0 0 0 0,0-1 0 0,-8 1 0 0,4-1 0 0,4 4 0 0,1-3 0 0,-9 3 0 0,4-4 0 0,8 1 0 0,4-1 0 0,-4 4 11 0,0-3-1 0,0 3 0 0,4-4 0 0,-4 4-10 0,-4-3 0 0,0 3 0 0,-3 0 8 0,3 0-8 0,0 0 0 0,-4-4 0 0,4 4 0 0,0 0 0 0,0 0 0 0,0 0 0 0,4 0 0 0,-3 0 0 0,-1 4 0 0,-4-4 0 0,-4 3-11 0,0 1 11 0,5-1 0 0,-5 1 0 0,0-1 0 0,0 1 0 0,1-1 0 0,-1 4-11 0,0-3 11 0,1 2-19 0,-1 1 3 0,-4 0 0 0,0-3 0 0,1 3-27 0,-1 0-5 0,1 0 0 0,-1-4-1 0,-4 1-33 0,-3-1-6 0,27 4-2 0,-16-3 0 0</inkml:trace>
    </iact:actionData>
  </iact:action>
  <iact:action type="add" startTime="63935">
    <iact:property name="dataType"/>
    <iact:actionData xml:id="d34">
      <inkml:trace xmlns:inkml="http://www.w3.org/2003/InkML" xml:id="stk24" contextRef="#ctx0" brushRef="#br3">2250 16587 57 0,'0'0'0'2,"0"0"0"-2,-4 0 0 0,-4 0 0 3,4 0 0-3,4 0 0 9,0 0 317-9,-8 0 59 7,0 0 11-5,1 0 2 4,7 0-305-6,0 0-62 6,-4 0-12-6,-4 0-2 8,4 0-8-8,4 0 0 7,-8 0 0-6,8 0 8 9,0 0-8-10,0 0 0 6,0 0 0-6,0 0 8 9,-4-7 11-7,4 7 2 2,0 0 1-4,0 0 0 9,0 0 4-9,12-4 1 6,-4 4 0-5,4 0 0 5,3-3-12-5,1 3-3 4,0 3 0-5,3-3 0 10,1 0 5-9,-1 4 1 6,1-1 0-7,4 1 0 32,3-4-18-25,-4 7 0-6,1-7 8 1,-1 3-8 0,5 0 0-1,-1 1 0-1,-3-1 0 4,3 1 0 18,-3-4 0-17,3 0 0-5,1 0 0 0,-1 0 0 0,1 0-9 0,3 0-6 0,-4 0-1 0,5-4 0 1,-1 4 26-1,0-3 5 0,1 3 1 0,3 0 0 36,4 0-16-34,-3-4 0-2,-9 4 0 1,8 4 0 0,4-4 0 0,1 0 0 0,-9 3 0 0,0 1 0-1,1-1 0 0,-1 1 0 0,-4-1 0 0,-3 4 0 21,0-3-19-21,-5 3-9 16,5-4-3-11,-5 4 0-3,-3 0 5-2,0 0 1 2,-1-3 0-1,1-1 0 0,-4 1 25 0,-1 3-8 0,-3-4 8 0,4 1 0 0,-4-4 0 0,-8 0 0 7,0 0 0-6,8 7 8 4,-8-7 8-5,0 0 3 13,0 0 0-6,0 0 0-8,0 0 9 0,0 0 1 0,0 0 1 1,0 0 0 12,-8 3-14-12,0 1-4-1,-4-1 0 0,4 0 0 6,-7 1-12-6,-1-1 0 24,0 1 0-18,1-4 0-6,-5 3-13 1,1-3 1-1,-5 0 0 0,4 0 0 0,-3 4 12 0,-1-1 0 36,-3-3 12-34,0 0-12-2,-1-3 13 0,5 3-4 0,-1-4-1 0,-7 4 0 1,-1 0-8-1,1 0 0 0,0 0 0 0,-1 0 0 5,5 0 16-4,-5 0 2 51,1 0 0-50,4 0 0-2,-1 0-18 1,-3 0 10 0,3 0-10 0,1-3 8 0,0 3-8 0,-1 0 0 0,-3-4 0-1,3 4 8 0,-3 0-8 0,4 0 0 0,-1-3 0 0,-3-1 8 0,7-2-8 0,-3-1 0 70,3 0 0-62,-3 0 0-7,3 3 0 0,1-3 8 0,-1 0-8-1,5 4 8 0,-1-4 11 1,1 0 1-1,3 3 1 0,-4 1 0 0,5-1 3 0,-1 1 0 0,4-1 0 1,0 1 0-1,1 3-12 0,7-4-1 0,-4 4-1 0,8 0 0 0,0 0-10 0,0 0 0 0,0 0 0 1,0 0 0 99,0 0 0-98,0 0-17-2,0 0 4 1,12-7 1 0,-1 0-1 0,1 0 0 0,8 4 0 0,-1 0 0 0,1-4 13 0,3 3 0 0,1-3 9 0,3 4-9 0,5-1 0-1,-1 1 0 1,-3-4 0 0,3 0 0 1,0 0 0 0,1 3 0-1,3-3-13 0,0 0 4-1,-3 0-31 1,-1 4-5 0,0-4-2 0,5 0 0-1,-5 3-118 1,4-3-24-1,36-6-5 0,-9 2-1 0</inkml:trace>
    </iact:actionData>
  </iact:action>
  <iact:action type="add" startTime="65291">
    <iact:property name="dataType"/>
    <iact:actionData xml:id="d35">
      <inkml:trace xmlns:inkml="http://www.w3.org/2003/InkML" xml:id="stk25" contextRef="#ctx0" brushRef="#br3">5170 16472 1263 0,'-16'0'56'2,"8"-4"12"-2,-7 4-55 0,3-3-13 0,-4 3 0 0,-3-4 0 19,-1 4-58-18,0-3-14 0,5 3-4-1,-1 0 0 1,-4 0 50-1,5 0 10 5,-5 0 1-5,1 0 1 10,3 0 38-10,4 0 8 7,-8 0 2-7,5 0 0 9,-1 3-8-9,0 1-2 8,1-4 0-8,-1 3 0 7,0 1 17-7,5-1 3 7,-5 1 1-7,4-1 0 8,0 0 0-7,1 1 0 6,3-1 0-6,0-3 0 8,8 0-22-9,-8 4-5 3,8-4-1-2,0 0 0 8,0 0 5-6,-8 3 1 1,8-3 0-4,0 0 0 7,0 0-2-6,0 0 0 5,0 0 0-6,0 0 0 8,0 0 12-8,0 0 3 11,0 0 0-11,8 11 0 3,-4-4-12-2,4 0-1 8,4 3-1-9,-1-3 0 6,1 0-5-6,0 0-1 7,4-3 0-7,3 6 0 7,-3-3 1-6,4 0 0 5,-1 0 0-6,-3-3 0 8,3 2-17-8,1-2 0 14,4 3 8-14,-5-4-8 4,5 1 0-3,-1-1 0 4,-3-3 0-5,7 4-9 47,-3-4 20-42,3 3 4-4,-3-6 1 0,-1 3 0 0,5 3-7-1,-1-3-1 0,0 0 0 0,1 0 0 0,-1 0 7 0,1 0 1 1,7 0 0 0,-4 0 0 0,-11 4-7 0,7-1-1-1,9 1 0 0,-5-4 0 57,-4 3-17-53,5 1-4-3,-1-4-1-1,4 3 0 0,-3 1 14 0,-5 3 10 0,-3-4-2 0,3 4 0 0,5-3-8 0,-1-1 0 1,-11 1 0-1,3-1 0 0,4 1 0 0,1-1 0 1,-5 1 0-1,1-4 0 54,-4 3 0-49,3-3 0-5,4 0 0 0,-7 0 0 0,-12 0 0 0,8 0 0 0,7 0 0 0,-3 0 0 1,-9 0 0-1,9 0 0 0,0 0 0 0,3 4 0 0,-7-1 0 1,3-3 0 0,-7 0 0-1,8 0 0 1,-1 0 0 1,-3 3 0 21,-16-3 0-21,8 0 0-2,8 4-20 1,-9-4 4-1,-7 0 1 0,0 0 0 4,0 0 0 13,0 0 0-10,0 0 0-6,0 0 0-1,0 0 15 0,0 0-11 0,0 0 11 0,0 0-10 4,-3-7-2-2,-1 0 0 10,4 7 0-10,-4-10 0 13,0 3-34-13,4 7-7 16,-4-7-2-12,4 7-772-5</inkml:trace>
    </iact:actionData>
  </iact:action>
  <iact:action type="add" startTime="66744">
    <iact:property name="dataType"/>
    <iact:actionData xml:id="d36">
      <inkml:trace xmlns:inkml="http://www.w3.org/2003/InkML" xml:id="stk26" contextRef="#ctx0" brushRef="#br3">9109 16520 518 0,'0'0'46'1,"0"0"-37"2,0-7-9-2,0 7 0 9,0-7 190-10,0 7 36 4,-4-7 7-4,4 0 2 8,0 0-159-8,0 7-32 5,-4-6-7-4,4 6-1 8,0 0 4-9,0 0 0 6,0 0 0-6,0 0 0 10,0 0-19-10,0 0-3 9,8-4-1-9,-8 4 0 7,0 0-17-7,0 0 0 8,8 0 8-7,-8 0-8 3,11 0 23-4,1 0 1 8,0 4 0-5,3-1 0 2,-3 0-24-5,4 1 0 6,-4 3 0-5,3-4 0 7,1 4 16-7,4 0 3 4,-1-3 0-1,-3 3 0 1,7 0 22-1,-3 0 5 18,4-4 1-16,-1 8 0-5,1-4-28-1,3 0-6 0,0 0-1 0,1 0 0 2,-5 3-1-1,9-3-1-1,-5 0 0 4,1 0 0 18,-5 3-10-15,5-3 12-6,3 0-12-1,4 0 12 1,-7 0-4-1,3-3 0 0,0 3 0 0,1-4 0 27,-5 4 2-24,4 0 0-3,-3-3 0 0,-1-1 0 0,-3-3 6 0,3 4 0 0,1-1 1 1,-5 4 0 3,5-7-17-4,-5 4-11 17,-3-1 2-11,-1 4 0-5,5-7 9 0,-1 0 0-1,-7 3 8 1,4-3-8 3,-5 4 0-4,1-4 8 8,-8 3-8-5,4-3 0 11,-1 0 0-9,-3 0 8-4,4-3-8-1,-4-1 0 0,-8 4 0 0,4 0 9 16,-4 0-9-10,8 0 0-5,-8 0 15-1,0 0-4 0,0 0-1 0,0 0 0 23,7-3 1-16,-7 3 0-7,0 0 0 0,0 0 0 1,8-7-11-1,-8 7 0 0,0 0 0 0,-4-3 0 22,4-4 11-15,-4 0-3-7,4 3-8 1,0 4 12-1,0 0-12 0,-3-7 0 0,3 0 0 1,0 7 0 28,-4-7 30-24,4 0 0-4,0 7 0-1,0-7 0 0,0 7-30 0,0-7 0 1,0 7 0-1,4-7 0 0,-1 0 0 0,5 0 8 46,-4 0-8-40,4 0 0-6,-8 7 12 0,8-3-3 0,0-4-1 0,0 0 0 0,3 4-8 0,-3-4 0 1,0 0 0-1,0 3 0 0,0-3 0 0,-1 4 0 1,1 3-12-1,4-7 12 8,0 3 0-7,-4 1 0 93,3-1 9-89,-3 1-1-4,0-1-8-1,4 1 0 1,-4-1 0-1,3 1 0 0,-3 3 0 0,0-4-15 0,0 1 4 0,0-1 1 0,4 1 10 0,-12 3 0 1,4 0 0-1,3-4-8 0,5 1 8 0,-12 3 0 0,4-4 0 0,4 4 0 0,0-3 0 0,-8 3 0 0,8-4 0 1,-1 4 0-1,5 0 0 0,-4 0 0 0,-8 0 8 0,4 0-8 0,-4 0 0 0,12-3 0 103,-1 3 0-102,-3 0 0-1,-8 0 0 0,8 0 0 0,0 0 0 0,0 0 0 0,-8 0 0 0,8 3 0 0,-8-3 0 0,11 0 0 0,-3 0 0 0,0 0-18 0,-8 0 3 0,12 0 1 0,-4 0 14 0,-1 4 16 0,-7-4-3 0,8 0-1 0,0 0-12 0,4 3-16 1,-12-3 3-1,8 0 1 0,0 0 12 1,-1 4 0-1,-7-4 0 0,8 0 0 0,-8 0 0 0,12 3 0 0,4-3 0 0,-5 4 0 95,-11-4 0-95,0 0 13 1,8 0-1-1,4 0 0 0,0 3-12 0,0-3 0 0,-1 4 8 0,1-4-8 0,0 0 0 0,4 0 0 0,-5 0 0 0,1 0 0 0,4 0 0 0,-5 0 0 0,5 0 0 0,-4 0 0 0,0 0 0 0,3 0 0 1,-3 0 0-1,0 0 0 0,0 3 0 0,3-3 0 0,-3 0 0 0,4 0 0 4,-5-3 0-4,1 3-13 49,4 0 1-47,0 0 0-2,-5 0 12 0,5 0 0 0,4 0 0 0,-9 0-9 0,5 3 9 0,0 1 0 0,-1-8 0 0,1 4 0 0,4 4-8 0,-1-4 8 1,1 0-8-1,-4 3 8 33,-1-3 0-32,1 0 0-1,0 0 0 0,-1 4 0 1,5-1 0-1,-4-3 0 0,3 0 0 1,1 0 0 0,-5 0 0-1,5 0 0 8,-4 0 0-8,3 4 0 10,-3-4 8-10,0 0 0 13,-1 0 0-11,1 0 0-2,0 0 1 0,-5 3 1 14,1 1 0-13,4-1 0-1,-4-3-10 1,3 4 10 12,-3-4-10-11,0 3 10-2,0 1-10 0,-1-4 0 14,1 3 9-9,0 1-9-5,-4-4 0 1,3 3 0 0,1-3 0-1,0 4 0 13,-4-1 0-10,4-3 0-3,-1 0 0 0,1 4 0 16,-4-4 0-12,4 3 0-3,3-3 0-1,-3 4 0 0,4-4 0 0,-4 0 8 21,-1 0-8-19,5 0 0-2,4 0 0 0,-1 0 0 1,-7-4 0-1,-4 1 0 21,4 3 0-19,-1 0 9-2,5-4-9 0,0 4 10 0,-1-3-10 0,5 3 0 4,-4 0 9-3,3-4-9 15,1 4 0-14,-5-3 8-2,5-4-8 0,0 7 0 19,-5-4 0-17,5 1 0-2,0-1 0 0,-1-3 8 0,1 4-8 0,-1-1 0 14,-3-3 0-13,4 4 0-1,-5-1 0 0,5 1 0 13,-1-4 0-13,1 3 0 0,-4 1 0 0,7-1 0 8,-3 1 0-7,-1-1 0 13,1 4 0-13,4-3 0-1,-5 3 0 0,1-4 0 13,-1 4 0-12,1-3 0-1,3 3 0 1,-3 0-8 14,4-3 8-12,-5 3 0-3,1-4 0 0,-1 4 0 14,1 4 0-10,0-4 0-3,-5 0 0-1,5 0 0 0,-4-4 0 0,-1 4 0 14,1 0 0-12,3 0 0-2,-3 0 0 0,4 0 0 12,-5 0 0-9,1-3 0-3,0 3 0 1,-1 0 0 11,1 0 0-9,4 0 0-3,-9 0 0 1,5 0 0 13,4 0 0-12,-1 0 0-1,-3 0 0-1,4 0 0 1,-1 0 0 0,-3 0 0 14,3 3 0-14,-3-3 0-1,-4 0 0 0,4 0 0 12,3 0 0-9,1 4 0-3,-5-4 0 0,1 0 0 13,0 3 0-11,3-3 0-1,-3 0 0 0,0 0 0 12,-1 0 0-11,5 3 0-2,-4 1 0 0,-5-4 0 18,5 3 0-14,-4-3 0-3,4 0 0 0,-1 0 0 1,1 0 0-1,-4 0 0 0,7 4 0-1,-3-4 0 16,0 0 0-14,-5 0 0-2,5 3 0 0,0 1 0 5,-1-4 0 19,1 3 0-20,0-3 0-3,-1 0 0 0,1 0 0-1,4 0 0 0,-1 4 0 0,1-4 0 0,-4 0 0 1,-1 3-8 24,1-3 8-21,0 0 0-4,-1-3 0 0,1 3 0 0,4 3 0 0,-5-3-8 2,5 4 8-1,-4-4 0 4,-1 0 0-5,1 3 0 29,0 1 0-27,-1-1 0-2,1 1 0 1,0-4 0-1,-1 3 0 0,-3-3 9 0,4 4-9 0,-5-1 10 28,5-3-10-26,-4 4 0 0,4 3 0 0,-5-4 0-1,5 1 0 0,-4-1-11-1,0 1 3 0,3-1 0 0,-3-3 8 1,0 4-8 28,3-4 8-25,-3 3-8-3,4 1 8-1,-4-4 0 1,-1 3 0-1,5-3-8 0,-4 0 8 1,0 0 0-1,3-3 0 0,1 3 0 7,-4 0 0-7,3 3-8 40,1-3 8-34,0 0-8-6,-1 0 8 0,-3 0 0 0,-4 4 0 0,4-4 0 0,3 0 8 1,-3 0-8-1,0 3 8 1,0-3-8 1,-1 0 0-1,5 0 0 0,-4 0 0 0,0 0 0 36,-1 0 0-36,5-3 0 0,-4 3 0-1,0 0-8 0,-1 0 8 0,5-4 0 0,-4 1 0 0,0 3 0 1,3-4 0 0,-3 4 0 0,0 0 0 1,3-3-8 38,1-1 8-35,-4 4 8-5,0-3-8 0,3-1 11 0,1 1-11 0,0 3 0 0,-5-4 0 0,1 4 0 1,4-3 0-1,0 3 0 1,-5 0 0-1,5-4-11 44,-4 4 11-43,3-3 0 0,-3 3 0-1,4-4 0 0,-4 4 0 0,3 0 0 0,-3-3 0 0,4-1 0 0,-1 1 0 1,1 3 0 0,0-4 0 0,-1 1-8 1,5-1 8-2,-4 4 0 45,-1-3 0-43,1 3 0-2,4-4 8 1,-1 1-8 0,-3 3 8 1,0 0-8 0,3-4 0-1,-3 1 0-1,0 3 0 1,3-4-8-1,-3 4 8 0,3 0 0 0,-3 0 8 1,0 0-8 3,-1 0 0-4,1 0 0 46,4 0 0-42,-1 0 0-2,-3 0 0-2,4 0 0 0,3-3 0 0,-3 3-12 0,-1-4 12 0,5 4 0 0,-5 0 8 1,9 0-8-1,-5 0 0 0,-3 4-8 0,0-4 0 0,-1 3 0 44,9-3 8-42,-5 0 12-2,-3 0-2 0,3 0-1 0,1 0-9 0,-1 4 0 0,-3-4 0 1,3 3 0-1,-3-3 0 1,3 4 0 0,-3-4 0 0,4 0 0 1,-9 0 0-2,9 0 0 32,-5 0 0-27,5 3 0-5,-5 1 0 0,1-4-12 0,4 3 2 0,-5 1 1 1,5-4 9-1,-5 0 0 0,5 3 0 0,-5-3 0 29,5 0 0-27,-4 4 11-2,-1-4-3 0,1 3 0 0,-1-3-8 0,1 4 0 0,0-1-10 0,-1 1 10 29,-7-4 0-27,4 3-9-2,-1-3 9 0,5 0 0 0,-8 4 0 0,3-4 0 0,-3 0 0 0,4 3 0 4,-8 1-23 18,3-4 1-18,1 0 0-3,0 0 0 1,-12 0-14-1,12 0-2 1,-5 0-1 3,1 0-651-4,-8 0-130 14</inkml:trace>
    </iact:actionData>
  </iact:action>
  <iact:action type="add" startTime="69656">
    <iact:property name="dataType"/>
    <iact:actionData xml:id="d37">
      <inkml:trace xmlns:inkml="http://www.w3.org/2003/InkML" xml:id="stk27" contextRef="#ctx0" brushRef="#br3">4366 15276 1587 0,'-15'-7'70'1,"11"0"15"-1,0 4-68 0,0-4-17 4,-4 0 0-4,4 4 0 7,0-4 43-7,0 0 5 9,-4 0 0-9,1 0 1 5,3 3-13-5,4-3-2 13,0 7-1-13,-8-3 0 4,4-1-15-4,4 4-3 7,0 0-1-3,0 0 0-1,0 0-14-2,0 0 0 6,8 0-12-6,3 0 12 7,1 0-20-8,0 0 4 7,0 4 0-7,3-1 0 7,5 1 6-7,0-1 2 7,-1-3 0-6,5 7 0 7,-1-3 8-8,1-4 0 5,-5 3 0-5,5 1 0 13,3 3 0-13,1-4 0 7,-1-3 0-7,1 7 0 45,3-4 19-44,4 4 5-1,4-7 2 1,1 7 0 0,3-3 5 0,0 3 1 1,0-4 0-1,0 1 0 0,4 3-12-1,-4-4-1 0,4 4-1 0,-4 0 0 0,1-3-18 0,6 3 0 44,5-4 0-40,-4 4 0-3,-8 0 0 0,4-3 0-1,12 3 0 1,-8-4 0-1,-8 4 0 0,4-3 0 0,0-1 0 0,-4 4 0 0,4-7 0 1,-3 3 0-1,-5 1-10 0,4-4 10 20,8 3 0-17,-12-3 0-3,-12 4-9 0,5-4 9 1,3 0 0 0,0 0 0 3,-3-4 0-4,-5 4 9 7,-7 4-9-1,3-1 0-5,1-3-12-1,-5 4 12 10,-11-1-16-4,4-3 4-6,4 0 0 0,-1 4 1 19,-15-4-13-14,4 3-2 2,4 1-1-6,-8-4 0 0,8 3 2 0,-8-3 0 15,0 0 0-9,0 0 0-6,0 0 17 0,-8 7 8 0,-8-3-8 0,1 3 8-1,3 0 0 0,-4-4 0 0,-11 4 0 1,-4-3-8 13,-1-4 8-9,5 0 11-4,-1 0-3-1,-3 0 0 1,-4 0-8-1,-1 0 0 35,5 0 0-33,-12 0 8-2,-4 0-8 1,4 0 0-1,4 0 0 0,-1 3 0 0,-3 1 0 0,-8-4 0 0,0 0-9 1,4 0 9 52,0 0 0-49,-8 3-8-4,-3-6 8 0,3 3 0 1,4 3 0-1,0-3 0 0,-4 4 0 0,4-4 0 0,0 0 0 0,-4 3 0 1,4-3 0-1,-4 0 0 0,4 0 16 0,4-3 8 0,0 3 0 0,8-4 1 53,0 1 12-49,0 3 3-2,4 0 0-2,-1 0 0 0,1-4-9 0,4 1-2 1,3 3 0-1,1-4 0 0,-1 4-18 0,5-3-11 0,-1-1 12 1,5 1-12-1,-1-1 18 0,4 4-3 0,5 4-1 0,-1-4 0 82,0 0-14-76,4 0 0-6,8 0 0 0,0 0 0 0,0 0 0 0,0 0 0 0,0 0 0 1,12 3 0-1,8 4 8 0,-1-3-8 0,1 3 0 0,3-7 0 0,5 7 0 0,7-4 0 1,-4-3 0-1,5 0 0 0,-1 4 0 0,8-4 0 0,0 0 0 0,8 0 0 0,4 0 0 0,0-4 0 0,0 1 0 1,4-1 0 4,-1 1 0 124,1-4 0-126,0 3 0-2,0-3 0 0,3 4 0 0,-3-4 0 0,8 0 0-1,-4 0 0 0,-9-4 0 0,5 4 0 0,4-3 0 0,0-1 0 0,-5 4-32 0,1-3-13 1,-8 3-3-1,0-3 0 0,-8 3-15 1,4-4-3 2,-4 4-1-2,4 0 0-1,4 0-85 0,-8 0-16 0,12-3-4 1,-4-1-1-1</inkml:trace>
    </iact:actionData>
  </iact:action>
  <iact:action type="add" startTime="70742">
    <iact:property name="dataType"/>
    <iact:actionData xml:id="d38">
      <inkml:trace xmlns:inkml="http://www.w3.org/2003/InkML" xml:id="stk28" contextRef="#ctx0" brushRef="#br3">4605 14339 864 0,'0'0'76'2,"0"0"-60"-2,0 0-16 0,0 0 0 5,-4 11 195-5,8-1 36 9,-4-3 7-9,4 3 2 6,4 1-199-6,0-1-41 8,0 1 0-6,4-4-11 4,-1 0 20-6,5 0 4 6,0 0 1-6,3 0 0 10,5-4-2-10,-1 4 0 6,9-3 0-6,-1-1 0 8,0 4-4-8,5-4-8 5,3 1 11-5,0-1-11 9,0 1 12-9,4-1-4 7,-3-3 0-7,3 4-8 10,8-4 0-10,-4 3 0 6,4-6 0-6,0 3 0 10,3 3 13-7,1-3-1 10,0 4 0-12,-4-4 0-1,-4 3 1 0,4-3 0 4,0 4 0-4,-4-1 0 13,-4-3-13-10,0 4 11-3,16-1-11 0,-12 1 10 15,-8 3-10-7,4 0 0-7,8-4 0-1,-4 4 8 1,0 0-8-1,-3 0 0 13,-9 0 0-11,4 0 0-2,8 3-11 0,-12-3 3 7,-11 0 0-7,3 0 0 15,5 4 8-7,-5-4-12-8,-11-4 12 0,3 4-12 1,-3 0 12 0,-4 0-8 14,3 0 8-10,-3-3-8-5,-12-4 8 1,0 0 0-1,8 7 0 0,-8-7-8 5,-4 7 8 11,4-7-8-12,0 0 8-3,-8 7-8-1,-3-4 8 1,-5 1 0-1,-4-1 0 0,5-3 0 18,-1 0 0-11,-4-3 0-7,-7-1 0 1,-1 4 0 0,9-3-8 0,-9-1 0 0,-11-3 0 3,4 4 0 23,-4-4-4-24,3 0 0-3,-7-4 0 1,-4 4 0-1,-11 0 12 0,7 0-12 0,11-3 12 1,-11 3-12 3,-3 0 12-4,3 0 0 39,4-7 0-34,-4 4 0-5,0 3 0 0,-8-4 0 0,-4 1 0 0,4-1 0 0,8 4 8 1,-3-3-8-1,-1-1 8 0,0 1-8 0,8-1 11 1,-4 1-3 58,0-4 0-53,-4 4 0-4,8-8 4-2,0 4 0 0,-4 4 0 1,4-4 0-1,4 3 1 0,0-3 1 0,4 1 0 0,7 2 0 0,1 1 9 0,-1-4 1 0,5 3 1 0,0 1 0 2,7-1-1-1,0 4 0 0,-3-3 0 0,7 3 0 0,1-4-10-1,3 5-2 53,0-5-1-48,4 4 0-4,4 4-11-1,4 3 0 1,0-7 0-1,8-4 8 0,0 4-8 0,4 0-9 0,3 4 9 0,5-4-13 0,3 0 13 0,5 3-9 0,3-3 9 1,8 4-8-1,5-4 8 0,3 0 0 62,7 3 0-60,-3 1-8-2,8-4 8 0,0 4 0 0,4-4 0 0,3 3 0 0,1-3 0 0,0 0 0 1,3 4 0-1,5-4 0 0,11 3-17 0,-8 1 1 0,-7-4 1 0,-1 3 0 89,9 4-43-86,-5-3-9-3,-3-1-1 0,-1 1-1 0,5 3-107 0,-1-4-22 0</inkml:trace>
    </iact:actionData>
  </iact:action>
  <iact:action type="add" startTime="77240">
    <iact:property name="dataType"/>
    <iact:actionData xml:id="d39">
      <inkml:trace xmlns:inkml="http://www.w3.org/2003/InkML" xml:id="stk29" contextRef="#ctx0" brushRef="#br3">16485 16761 288 0,'0'0'12'0,"0"0"4"0,0 0-16 0,0 0 0 0,0 0 0 0,0 0 0 0,0 0 123 0,0 0 21 0,0 0 5 0,0 0 1 0,8 3-150 0,-8-3-16 0,0 0-11 0,0 0-1 0,0 0-42 0,0 0-8 0</inkml:trace>
    </iact:actionData>
  </iact:action>
  <iact:action type="add" startTime="77240">
    <iact:property name="dataType"/>
    <iact:actionData xml:id="d40">
      <inkml:trace xmlns:inkml="http://www.w3.org/2003/InkML" xml:id="stk30" contextRef="#ctx0" brushRef="#br3">16508 16743 57 0,'0'0'0'0,"0"0"0"0,0 0 0 0,0 0 0 0,0 0 150 0,0 0 25 0,0 0 5 0,0 0 0 0,0 0-56 0,0 0-11 0,0 0-2 0,8-7-1 0,-4 0-67 0,4 0-14 0,-4 0-2 0,-4 7-1 0,8-3 10 0,0-4 1 0,-5 0 1 0,9 0 0 0,-8 4-14 0,8-4-4 0,-4 3 0 0,4-3 0 0,-5 0-20 0,5 4 0 0,0-4 0 0,4 3 0 0,-5 1 11 0,5-1-3 0,4-3 0 0,-5 0 0 0,1 4-8 0,4-4 0 0,-1 0 0 0,1 3 0 0,-1-3 0 0,1 4 0 0,0-4 0 0,-5 4 0 0,9-4 11 0,3 3 3 0,-3-3 1 0,3 4 0 0,-7-1 12 0,3 4 2 0,1-3 1 0,-1 3 0 0,1 0-22 0,-5 0-8 0,1 0 0 0,0 0 0 0,-1 0 8 0,5 0-8 0,-5 3 0 0,1-3 0 0,-1 4 0 0,1-1 0 0,0-3 0 0,-1 4 0 0,1-1 0 0,3-3 0 0,1 4 0 0,-5-1 0 0,9 1 0 0,-5-4 0 0,1 3 0 0,-4-3 0 0,7 4 0 0,0-4 0 0,-3 0 0 0,-1 0 0 0,5 0 12 0,-5 3-3 0,-3 0-1 0,3 1 0 0,1-4 6 0,0 3 1 0,-5 1 0 0,1-4 0 0,3 0-6 0,1 3-1 0,-1 4 0 0,1-3 0 0,-5-1-8 0,1-3 0 0,7 7 0 0,-3-3 0 0,-4-4 0 0,7 0 0 0,0 3-9 0,1 1 9 0,3-4 0 0,-3 3 0 0,-5-3 0 0,5 4 0 0,7-4 0 0,-4 0 0 0,-7 0 0 0,3 0 0 0,1-4 0 0,3 4 0 0,-4 0 0 0,-3 4 0 0,3-8 0 0,1 4 0 0,3 0 0 0,0 0 0 0,-7 0 0 0,7-3 0 0,9 3 0 0,-5 0 9 0,-8 0-9 0,5 3 0 0,-1-3 0 0,8 0-11 0,-4 0 11 0,-3 0 0 0,-5 4 0 0,5-1 0 0,3-3 0 0,0 0 0 0,-11 4 0 0,3-1 0 0,4 1 0 0,5-4 0 0,-5 0 0 0,-4 0 0 0,5 0 0 0,3 3 8 0,4-6-8 0,-3 3 0 0,-5 0 0 0,4 0 0 0,4 0 0 0,-3 0 0 0,-5 0 0 0,0 3 0 0,5-3 0 0,-5 0 0 0,-4-3 16 0,5 6 4 0,-5 1 2 0,1-1 0 0,-1 1-22 0,4-4 0 0,-3 0 0 0,3 3 0 0,1 1 9 0,-1-4-9 0,-4 0 12 0,5 0-12 0,-1 0 0 0,0 0 0 0,-3-4 0 0,3 4 0 0,-3-3 0 0,-1 3 0 0,1-4 0 0,-1 1 0 0,0-1 0 0,1 1 0 0,-1-1 10 0,1 1-10 0,-1-1 12 0,1 1-4 0,-1 3 0 0,0-4 0 0,1 4 5 0,-5 0 1 0,5-3 0 0,-1 3 0 0,5-4-3 0,-1 4-1 0,-4 0 0 0,5 0 0 0,3-3-10 0,-7 3 0 0,3 0 0 0,-4-4 8 0,1 4-8 0,3-3 0 0,-3-1 0 0,3 4 0 0,-4 0 0 0,9-3 0 0,-1-1 0 0,0 4 0 0,4 0 0 0,-3-3 0 0,-1-1 0 0,0 4 8 0,4-3 8 0,1 3 0 0,-1 0 1 0,-4 0 0 0,-4 0 0 0,5 0 0 0,-5 0 0 0,0 0 0 0,1 0-8 0,3 0-1 0,0 0-8 0,1 0 12 0,3 3-12 0,0 1 9 0,0-4-9 0,0 0 8 0,4 0-8 0,1-4 0 0,-5 8 0 0,0-4 0 0,0 0 0 0,0 0 0 0,-3 0 0 0,-1 0 0 0,4 0 0 0,0 0 10 0,4 3-10 0,-3-3 10 0,3 0 4 0,0-3 1 0,4 3 0 0,-4-4 0 0,4 4-5 0,-4 0-1 0,0 0 0 0,0 4 0 0,0-4 2 0,0 0 0 0,-3 0 0 0,3 3 0 0,4-3-3 0,-4 0 0 0,4 4 0 0,-4-1 0 0,4-3-8 0,-4 4 0 0,-4-1 0 0,1 1 0 0,-1-1 0 0,0 1 0 0,0-4 0 0,0 3 0 0,-3 1-11 0,3-1 11 0,0 4-8 0,0-3 8 0,4 3 0 0,-3-4 0 0,-1 1 0 0,4-1 11 0,0 1-11 0,-4-4-9 0,0 3 9 0,1 1-13 0,-1 3 13 0,0-4 0 0,-4 0 0 0,4-3 0 0,1 4 0 0,-1-1 8 0,-4-3 0 0,4 0-8 0,-7 0-10 0,3 0-9 0,0 4-1 0,4-1-1 0,1 1-14 0,-1 3-2 0,0 0-1 0,-4 0 0 0,0 0-158 0,1 0-31 0,30 3-6 0,-19 1-2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9:27:18.7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8T19:27:18.709"/>
    </inkml:context>
    <inkml:brush xml:id="br1">
      <inkml:brushProperty name="width" value="0.055" units="cm"/>
      <inkml:brushProperty name="height" value="0.055" units="cm"/>
    </inkml:brush>
    <inkml:brush xml:id="br2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act:action type="add" startTime="6570">
    <iact:property name="dataType"/>
    <iact:actionData xml:id="d0">
      <inkml:trace xmlns:inkml="http://www.w3.org/2003/InkML" xml:id="stk0" contextRef="#ctx0" brushRef="#br0">10837 3847 172 0,'-8'0'16'1,"8"0"-16"4,0 0 0-2,0 0 0 3,0 0 181-6,0 0 34 5,0 0 6-5,0 0 2 9,0 0-155-9,0 0-32 7,0 0-5-6,0 0-2 8,0 0-12-9,0 0-2 5,0 0-1-5,0 0 0 10,0 0-1-9,0 0 0 6,0 0 0-7,0 0 0 8,8 11 18-8,-4-1 3 6,-4-10 1-6,0 11 0 14,0 3 13-14,0 0 2 1,0-1 1-1,0 5 0 10,-4-1-3-10,0 1-1 8,0 3 0-8,4 0 0 6,0-1-7-5,0 1-2 16,0 0 0-17,0 4 0 7,8-4-14-7,-4-1-4 0,0 5 0 0,0-4 0 14,4 0-12-14,0 0-8 1,-8-4 8-1,0 0-8 7,3 1 0-1,5-1 0-6,-4-3 0 0,0-3 0 10,0-1-10-5,-4-10-6-5,4 7-2 0,-4-7 0 18,0 0-38-13,0 0-7 0,0 0-1-4,0 0-435-1,12 0-86 0</inkml:trace>
    </iact:actionData>
  </iact:action>
  <iact:action type="add" startTime="6916">
    <iact:property name="dataType"/>
    <iact:actionData xml:id="d1">
      <inkml:trace xmlns:inkml="http://www.w3.org/2003/InkML" xml:id="stk1" contextRef="#ctx0" brushRef="#br0">10402 3990 172 0,'-8'-21'16'1,"0"14"-16"2,-3-3 0-3,3-1 0 12,0 1 220-12,0-1 40 5,4 1 9-5,0 0 2 11,4-1-175-11,0 1-36 3,4-1-6-3,4 4-2 8,0-3-30-8,4 3-6 8,3-4-2-8,5 4 0 7,-1 0 10-7,5-3 1 8,3 0 1-8,1 3 0 7,-1 0-9-7,5-4-1 9,-1 8-1-9,4-4 0 6,4 3 0-6,-3 1 0 8,3 3 0-8,-4 0 0 9,1 0-15-9,-1 7 9 5,0-4-9-1,0 1 8 2,1 3-8-6,-5 0 0 6,0 3 0-6,1 0 0 8,-9 4 0-8,1-7 0 7,-5 7 0-7,1-3 0 9,-4 6-13-9,-9-3 1 5,1 0 1-5,0 0 0 12,-8 0 11-11,0 0-8 4,-4 3 8-4,0-3-8 7,-4 0 8-8,1 4 0 4,-13-1 0-4,0-3 0 7,-3 3-12-3,-1-3-1 0,-7-3 0-3,4-1 0 6,-1 1-3-7,1-1 0 8,3 1 0-7,1-4 0 5,3 0 16-6,0-4 0 9,9 1-10-9,-1-1 10 6,0-3 0-6,4 0 13 11,8 0-1-11,0 0-1 4,0 0 19-3,0 0 4 5,0 0 1-6,0 0 0 8,0 0-18-7,4-3-3 4,4 3-1-5,4-7 0 9,4 3-1-9,-1 1-1 7,5-1 0-7,3 1 0 9,-3 3-3-9,3 0 0 6,-3 0 0-6,4 0 0 9,-9 3-8-8,5-3 0 4,-1 4 0-5,-3-1 8 10,-4 1-8-10,4 3 0 6,-1-1 0-6,-3 5 0 10,0-4 0-10,-1 0 0 5,-3 3-9-3,0 1 9 3,-4 3-10-4,0 0 2 6,-4 0 0-5,-4 0 0 3,0-1 8-3,-4 8-8 5,-7-3 8-6,-5 3-8 4,-3 0 8-4,-5 3 0 8,-7-3 8-8,-4 3-8 3,-4-3 0-4,-1 0 8 7,-7 0-8-7,4 0 0 8,-4 0 0-7,4-4 8 4,0 1-8-4,0-1 0 7,8 1 8-8,-4-5-8 6,4-2 8-6,0 6-8 10,3-6-16-10,5 3-7 6,8-4-1-6</inkml:trace>
    </iact:actionData>
  </iact:action>
  <iact:action type="add" startTime="7599">
    <iact:property name="dataType"/>
    <iact:actionData xml:id="d2">
      <inkml:trace xmlns:inkml="http://www.w3.org/2003/InkML" xml:id="stk2" contextRef="#ctx0" brushRef="#br0">11174 4394 1324 0,'-16'-24'118'0,"9"20"-94"1,-1 1-24-1,0 3 0 7,-4 0 76-7,8 0 12 7,4 0 1-6,-8 7 1 5,5-4-74-6,3-3-16 8,0 0 0-8,0 11 0 7,0-4-9-6,0 3 9 4,3 4-12-5,1 0 12 9,4 0-12-9,-4-3 12 6,4 6-12-5,4-3 12 8,-4 3-15-9,3-3 4 7,1 0 1-7,0 0 0 9,0 0 10-9,-1-7 0 5,1 4 0-4,4-4 0 8,-4 3-8-9,3-7-7 6,1 1-1-5,0-4 0 5,3 3 24-3,-3-3 5 4,7-3 1-6,-3-1 0 3,0 1-26-2,-5-7-4 5,5 3-2-5,-1-4 0 5,1 1 29-5,-4-4 5 2,-5 0 2-4,5-4 0 6,-8 1-18-6,0-1-19 9,-4 1 4-8,-4 0 1 3,-4 3 14-3,0 0 8 6,-4-4 0-6,-4 1-8 5,-3 6 12-5,-1-2-12 5,0 2 12-4,-7 4-12 5,-5 4 25-7,5-1-1 7,-1 4-1-7,-3 0 0 9,7 4-7-8,-3 3 0 3,3 0-1-3,1 0 0 21,3 0-39-20,4-1-7 0,0 5-1-1,1-4-450 12,3 0-90-10</inkml:trace>
    </iact:actionData>
  </iact:action>
  <iact:action type="add" startTime="8044">
    <iact:property name="dataType"/>
    <iact:actionData xml:id="d3">
      <inkml:trace xmlns:inkml="http://www.w3.org/2003/InkML" xml:id="stk3" contextRef="#ctx0" brushRef="#br0">11985 3774 1324 0,'-11'-35'118'1,"7"21"-94"2,-4 4-24-3,0-1 0 6,4 4 68-5,0 0 8 8,4-3 3-9,0 3 0 7,0 7-24-7,8-7-5 6,4 0-1-5,0 4 0 7,3-4-49-8,1 0-19 5,4 3 1-4,7 1 0 10,4-4 18-11,1 7 0 4,-1-4 0-3,4 1 0 6,-3-1-13-7,3 1 1 7,-8-1 0-7,5 4 0 10,-9-3 12-10,1-1 0 5,-5 8 0-5,5-4 0 12,-8 3 0-12,3 1 0 4,-3-1 0-4,-4 4-9 8,-1-3 9-8,-3-1-8 7,0 4 8-6,-4 0-8 6,-4-7-1-7,-4 14 0 7,0 0 0-7,-8 0 0 7,-3 3 9-7,-1 1 0 10,-4-1 8-10,-3 1-8 7,-5 3 12-7,-3 0-3 8,0-1 0-8,3 1 0 7,1-3 7-7,3 3 2 7,1-4 0-7,-1 0 0 7,9-3-18-6,3 0 0 4,0 0-11-4,4 0 11 23,8-3-41-17,0-1-2-7,4 1 0 0</inkml:trace>
    </iact:actionData>
  </iact:action>
  <iact:action type="add" startTime="8418">
    <iact:property name="dataType"/>
    <iact:actionData xml:id="d4">
      <inkml:trace xmlns:inkml="http://www.w3.org/2003/InkML" xml:id="stk4" contextRef="#ctx0" brushRef="#br0">12178 4377 2142 0,'-16'-24'47'1,"12"17"9"-1,-4 0 3 0,4 3 1 0,4 1-48 1,0 3-12 1,0 0 0-2,12 0 0 20,4 3-21-19,-5 1-7-1,9-4-2 1</inkml:trace>
    </iact:actionData>
  </iact:action>
  <iact:action type="add" startTime="16194">
    <iact:property name="dataType"/>
    <iact:actionData xml:id="d5">
      <inkml:trace xmlns:inkml="http://www.w3.org/2003/InkML" xml:id="stk5" contextRef="#ctx0" brushRef="#br0">11891 6945 558 0,'0'0'24'1,"0"0"6"-1,0 0-30 0,0 0 0 8,0 0 0-8,0 0 0 5,8-3 60-5,0-4 7 8,-8 7 1-8,4-7 0 7,-4 7-37-7,0 0-7 9,4-4-2-9,-4 4 0 7,0 0-2-7,0 0 0 6,8-3 0-6,-8 3 0 8,8-4 1-8,-8 4 0 8,0 0 0-8,0 0 0 12,7-3 10-11,1 3 1 5,-4 0 1-5,8 0 0 4,-4 0-1-3,0 3 0 4,3-3 0-6,-3 4 0 11,4-4-9-9,-4 0-3-1,4 3 0-1,-1 1 0 16,5-1 0-15,4 1 0-1,-1-4 0 1,1 3 0 10,3 1-3-9,1-1-1-1,-1-3 0 0,5 3 0 6,-5 1-3-7,5-1-1 12,-5 1 0-8,1-4 0-4,3 3 4 0,5-3 0 19,-5 0 0-16,8 4 0-3,-3-1-8 0,3 1-8 1,0-4 11 1,4 3-11 1,-3 1 12 3,3-1-12-6,-4 1 12 0,4-1-12 9,0 1 0-3,-3-1 0-5,-1-3 0 0,0 0 0 11,1 0 12-8,-1 0-12-4,4 0 12 2,0-3-12 1,0-4 14 1,8 3-4 2,-3 1-1 0,-1-4 0-5,-4 3-9 7,0 1 12-8,-4 3-12 0,-7-4 12 6,3 1-12 3,-7 3 0-8,-1-4 0 0,1 4 0 8,-5 0 0-6,1 0 0-3,-1 0-10 0,-3 0 10 20,-4 0-28-18,4 0 0 1,-5 4 0-3,1-4 0 7,0 0-52-1,0 3-11-6,-1-3-1 2</inkml:trace>
    </iact:actionData>
  </iact:action>
  <iact:action type="add" startTime="17397">
    <iact:property name="dataType"/>
    <iact:actionData xml:id="d6">
      <inkml:trace xmlns:inkml="http://www.w3.org/2003/InkML" xml:id="stk6" contextRef="#ctx0" brushRef="#br0">14784 7036 57 0,'8'0'0'2,"0"0"0"0,3-4 0-1,5 1 0 7,0-1 123-8,-1 1 19 6,5-1 4-6,0 1 1 9,3-4-75-9,4 3-16 7,-3-3-2-7,0 4-1 7,-1-1-25-7,1 1-4 6,-5-1-2-5,5 1 0 8,-5 3-22-9,-3-4 8 7,0 4-8-6,-1 0 0 5,1 0 16-6,-4 0 0 8,-1-3-1-8,5 3 0 8,-4 0 13-8,0 0 2 10,3 0 1-10,1 0 0 5,0 0 1-4,-5 0 1 5,5-4 0-4,0 1 0 5,-4-1-1-7,3 4 0 8,1-7 0-8,4 4 0 9,-1-1 5-9,1 1 1 7,-1-4 0-5,5 4 0 1,-1-4-10-2,1 3-1 4,7 1-1-4,-3-1 0 7,-1 1-12-8,1-1-2 6,3 1-1-5,0 3 0 7,4-4-3-6,1 4 0 2,-1 0 0-3,-4 0 0 10,1 4 4-11,3-4 1 4,-4 0 0-4,5 0 0 7,3 0-4-7,0-4-1 8,0 4 0-8,4 4 0 9,4-8 0-9,0 8-8 6,4-1 12-6,-4-3-4 7,4 4-8-6,-4-1 0 8,0 1 0-8,0-1 0 3,0-3 8-4,4 0 0 11,4 0 0-11,-4-3 0 4,0 3-8-4,4 0 0 7,0 0 0-5,0 3 0 4,-4-3 0-4,-4 4 0 4,0-4 0-6,-4 0 0 7,0 0 0-6,-4-4 0 6,8 4 0-7,-4 0 0 9,1 0 0-9,3 4 0 6,0-4 0-6,0 7 0 8,-4-4 0-6,4 4 0 3,-4-4 0-5,-4 1 0 11,-4 3 0-10,1-4 0 1,3 1 0-1,-4-1 0 7,-4 1 0-5,5-4 0 0,7 0 0-2,-4 0 0 8,0 0-16-9,-7-4-1 6,-5 4-1-5,4 0 0 6,5-3 5-6,-9 3 1 6,0-4 0-6,-3 4 0 18,3 0-16-17,-3 0-4-1,-4-3 0-1,-5 6-416 6,1-3-84-2</inkml:trace>
    </iact:actionData>
  </iact:action>
  <iact:action type="add" startTime="25228">
    <iact:property name="dataType"/>
    <iact:actionData xml:id="d7">
      <inkml:trace xmlns:inkml="http://www.w3.org/2003/InkML" xml:id="stk7" contextRef="#ctx0" brushRef="#br0">14651 8140 57 0,'0'0'0'3,"0"0"0"3,0 0 0-6,0 0 0 9,0 0 98-9,0 0 14 7,11-3 4-7,-3-1 0 10,-8 4-46-10,12-3-9 5,-4-4-1-5,0 3-1 9,-1 1-6-9,1-1-1 7,-8 4 0-7,8-3 0 11,-8 3 10-11,0 0 2 4,0 0 0-4,8-4 0 7,-8 4-20-7,0 0-4 8,8-3-1-7,-8 3 0 5,12 0-15-5,-12 0-2 7,7 3-1-8,5-3 0 7,-4 0 3-6,4 0 0 6,-4 0 0-7,3 0 0 7,1-3 0-7,4 3 0 9,-1 0 0-9,1-4 0 9,4 4-12-9,-1-3-3 3,1-1 0-1,3 1 0 6,5 3 1-7,-1 0 0 6,1 0 0-5,-1 0 0 4,5 3-2-5,-1 1-8 3,0-1 12-4,1-3-4 9,-1 4-8-9,-4-1 8 6,1 1-8-6,-5-1 8 10,5 1-8-9,-5-4 0 2,-3 3 0-3,3-3 0 13,1 0 0-13,-4 0 0 2,3 0 0-2,1 0 0 10,-1-3 0-10,1 3 0 5,-5 0 0-4,1 0 0 7,-1 0 0-8,-3 0 0 7,-4-4 0-6,4 4 0 6,-5 0 0-7,1 0 0 9,0-3 0-9,-12 3 0 5,0 0 0-5,0 0 0 11,0 0 0-11,0 0 0 4,0 0-15-4,0 0 2 7,0 0 0-6,0 0 0 8,-12 7 13-9,0 0 0 5,-3-4 9-4,3 1-9 7,-8-1-12-8,1 4-8 7,-1-7-1-7,-3 4-1 8,3-1 22-7,-4-3 0 5,-3 0 0-6,0 0 0 10,-1 0 0-10,1 0 0 4,-9 0 0-4,1-3 0 11,-8-1 0-8,0 1 0-3,-4-1 0 0,0 1 0 11,-4 3 0-10,4 0 8 4,-4-4-8-5,8 4 8 8,0 0 8-7,3 4 0 5,1-4 1-5,4 0 0 6,0 0-8-7,3 0-1 9,5 0-8-9,0 0 12 6,-1 0-12-5,5 0 0 8,-1-4-12-9,8 4 12 5,1 0 0-5,3-3 0 7,0 6 0-6,8-3 0 6,-4 0 9-7,8 0 3 6,0 0 0-5,0 0 0 7,0 0 5-7,0 0 2 5,12-3 0-6,4-1 0 8,3 1-9-8,1 3-2 7,0 0 0-7,7-4 0 10,1 4 10-10,3-3 2 4,0-1 0-3,1 1 0 10,7-1-20-11,0 1 0 4,4-1 0-4,4 1 0 7,4 3 0-5,0-4-12 4,0 1 12-5,0 3-12 7,0 0 12-8,-8 0 0 6,0 0 0-6,-4 0 0 8,0 0 0-8,-3 0 10 8,-5 0-2-7,0 0 0 5,1 0-22-5,-5-4-5 8,5 4-1-9,-5 4 0 20,-3-4-31-20,-1 3-6 0,5 1-2 0,-5-1-647 1</inkml:trace>
    </iact:actionData>
  </iact:action>
  <iact:action type="add" startTime="37346">
    <iact:property name="dataType"/>
    <iact:actionData xml:id="d8">
      <inkml:trace xmlns:inkml="http://www.w3.org/2003/InkML" xml:id="stk8" contextRef="#ctx0" brushRef="#br0">20059 6935 1382 0,'-11'0'123'1,"-1"3"-99"6,0-3-24-7,0 7 0 9,0-4 60-8,5 4 8 4,-5 4 0-5,4 3 1 10,4 3-34-9,0 1-7 4,0 6-2-5,4 0 0 7,0 1-18-7,0-1-8 9,4 4 0-9,0 0 8 6,0 0 8-6,0 3 0 9,0-3 1-9,4 3 0 8,-4-3-17-8,0 0 0 8,-1 0 0-7,1-4 0 5,4 1 0-6,-4-8-12 8,-4 1 3-7,0-4 1 4,4-4 8-5,-4-3 0 9,-4 0 0-9,4 0 0 7,0-7 8-7,0 0-8 8,-12-3 8-8,1-1-8 5,-5-3 8-5,4-7-8 10,-3-3 8-9,-1-4-8 4,0 0 0-5,-3-3 8 7,3-4-8-6,4 0 0 7,0 0 8-8,-3 0-8 5,3-3 8-4,4-1-8 8,4 1 11-8,-4 0-3 3,4 3 0-4,4-4 0 11,0 8-8-10,0-4 8 4,0 4-8-4,8-1 8 6,-4 8-8-7,0-1 8 5,4 1-8-3,4 0 8 5,-1-1-8-7,5 4 12 8,0 0-12-7,3 0 12 4,1 4-12-4,-4 3 0 9,3 3 0-10,1-3 0 5,-4 7 0-5,-1 4 0 8,1 3 0-8,0 0 0 8,-5 0 0-8,1 3 8 6,-4 1-8-6,0 3 8 7,-4 3 16-7,4-3 4 8,-5 4 0-8,-3-1 0 8,0 0-28-7,0 1 0 5,-3-1-12-6,3 1 12 8,-4-1 0-7,0 0 16 4,4-3 0-4,-4 4-1 8,4-4-3-7,-4 0-1 2,0 0 0-4,0 0 0 10,4-4-11-10,0 4 8 5,0-4-8-5,0 4 8 8,4-3-8-8,4-4 12 7,-4 0-12-7,7 0 12 8,-3 3-12-8,4-6 10 7,0 3-10-6,4-4 10 5,3 1-10-4,5-1 0 5,-5 4 0-5,5 0 8 3,-1 3-8-5,5 1 0 7,-1-1 0-7,1 4 0 8,-5 0 0-8,-3 0 0 8,3 4 0-8,-3 3 8 8,-1-1-8-8,-3 1 0 6,0 4 0-6,-5-4 0 8,-3-4 0-8,0 4 0 7,-4-7 9-7,-8 3-9 10,4-3 9-10,-4 0-9 5,-8 4 12-5,1-4-12 9,-5-4 0-8,0 4 0 5,1-4 0-5,-5 1 0 6,-3-4-10-7,-1 0-2 6,-3-4-1-6,3 1 0 21,-3-4-13-21,3-4-2 0,1 1-1 1,3-4 0 13,-3-4-31-14,3-3-5 1,4-3-2-1,-3 0-493 10,3-4-100-10</inkml:trace>
    </iact:actionData>
  </iact:action>
  <iact:action type="add" startTime="37994">
    <iact:property name="dataType"/>
    <iact:actionData xml:id="d9">
      <inkml:trace xmlns:inkml="http://www.w3.org/2003/InkML" xml:id="stk9" contextRef="#ctx0" brushRef="#br0">20389 6990 691 0,'7'7'61'1,"-7"4"-49"4,-4-1-12-4,4 4 0 4,0 0 146-4,4 0 26 6,-4 3 6-7,4 8 1 9,0-4-83-9,0 3-16 8,4 0-3-7,-4 1-1 6,4-1-34-6,-4 1-7 9,0 3-2-10,3-8 0 6,-3 1-10-6,4-3-3 5,-4-1 0-4,0 1 0 8,0-4-3-7,0-4-1 1,0-3 0-3,-4-7 0 10,0 0-1-10,0 0-1 4,0 0 0-4,0 0 0 11,0 0 7-10,0 0 2 5,8-10 0-6,-5-4 0 7,1-4-7-7,4-6 0 7,-4-1-1-7,4-6 0 9,0-4-15-2,0-3 0-7,3 3 8 0,-3-3-8 8,4-1 0-8,0-2 0 7,-4 6 0-6,-1 0 0 11,1 0 0-10,4 11 0-2,-8 3 0 0,4 3 0 7,-4 4 0-5,4 4 0 9,-8 3 0-8,0 7 0-3,0 0 0 0,0 0 9 9,4 10-1-7,-1 4 0 2,5 4 8 1,-4 3 2-3,4 0 0-2,-4-1 0 7,4-2-10-7,0 6-8 9,-1-3 12-9,1 0-12 6,0 3 8-5,-4 1-8 7,4-1 0-4,4 1 0-3,-5-1 8 0,1 0-8 6,0 4 12-5,0-3-12 5,0-4 9-6,-4 0-9 4,4-4 0-2,-4 0 9 4,-1-6-9-2,1 3 0-4,4-4 0 0,-4 1 8 6,-4-11-8-7,0 0 10 5,0 0-10-2,8 0 10 5,0-4-2-7,0-3 0 3,-4 0 0-3,-1-3 0 6,1-1 6-7,0-3 1 8,4-3 0-7,-4-4 0 7,-4-3-4-5,8-1-1 10,-4-3 0-9,0 1 0-3,-4-5-10-1,8-3 8 0,-5 4-8 0,5-4 8 8,-4 4-8-6,0 3 0 5,4 0 0-3,-4 4 0-4,4 3 0 0,-4 7 0 9,4-4 0-8,-5 8 0 7,1-1 0-4,0 4 0-3,0 0 0-1,-4 7 0 9,0 0 0-8,8 0 0 5,4 0 0-6,-4 4 0 10,-4 6 0-9,3 4 0 4,1 4 12-3,0 3-4 4,-4 3 0-3,8 4-8-3,-4 0 12 3,3 3-4 3,1-3-8 0,4 3 0-3,-1-3 0-3,1 0 0 7,4 0 0-4,-1-4 0 5,1 1 0-6,0-1 0 14,-5-3-28-16,1-3 0 6,0-4-1-6,-1-4 0 5,1-3-53-3,-4-4-10-2,-12-3-3 0,11 0-525 9,1-7-106-7</inkml:trace>
    </iact:actionData>
  </iact:action>
  <iact:action type="add" startTime="38624">
    <iact:property name="dataType"/>
    <iact:actionData xml:id="d10">
      <inkml:trace xmlns:inkml="http://www.w3.org/2003/InkML" xml:id="stk10" contextRef="#ctx0" brushRef="#br0">21408 6649 1094 0,'-12'3'48'0,"12"-3"11"0,-4 7-47 0,-4 4-12 7,0 3 0-7,0 0 0 6,4 3 146-6,4 4 27 10,0 0 6-10,0 7 1 7,0 0-104-7,4-1-21 6,-4 1-4-6,4 4-1 8,0-1-18-7,0 0-4 6,4-3-1-7,0 4 0 8,4-4-15-6,-5 3-2 4,1-3-1-6,4 0 0 8,0 0-9-8,-1-1 0 7,5-6 0-7,-4 0 0 19,0 0-25-17,3-7-7-2,5 0-2 0,0-4-554 13,-9 1-110-12</inkml:trace>
    </iact:actionData>
  </iact:action>
  <iact:action type="add" startTime="38846">
    <iact:property name="dataType"/>
    <iact:actionData xml:id="d11">
      <inkml:trace xmlns:inkml="http://www.w3.org/2003/InkML" xml:id="stk11" contextRef="#ctx0" brushRef="#br0">21792 6962 1728 0,'-20'7'76'1,"20"-7"16"0,0 0-73-1,0 0-19 7,-8 0 0-7,8 0 0 9,0 0 55-9,0 0 7 7,0 0 2-7,0 0 0 9,8-3-52-9,4-1-12 6,7 1 0-6,-3-1 0 8,0 1 0-8,3-1 0 7,1 1 0-6,-4 0 0 19,7-1-48-18,-3 1-13-2,-1-1-3 3,1 4-477 3,0 0-96-2</inkml:trace>
    </iact:actionData>
  </iact:action>
  <iact:action type="add" startTime="39016">
    <iact:property name="dataType"/>
    <iact:actionData xml:id="d12">
      <inkml:trace xmlns:inkml="http://www.w3.org/2003/InkML" xml:id="stk12" contextRef="#ctx0" brushRef="#br0">21850 7203 1267 0,'-15'10'56'1,"7"-6"12"-1,4-1-55 0,-4 1-13 5,4-1 0-5,4 1 0 9,0-4 54-8,0 0 8 3,0 0 2-4,0 0 0 9,12 0 0-9,4 0 0 6,-1-7 0-6,1 3 0 9,0-3-52-9,3 4-12 6,5-4 0-6,-1-4 0 9,9-3 0-9,-1 4 0 8,4-7 0-8,4 3 0 7,1-7 0-7,-1 3 0 8,0 1 0-8,0-8 0 6</inkml:trace>
    </iact:actionData>
  </iact:action>
  <iact:action type="add" startTime="39240">
    <iact:property name="dataType"/>
    <iact:actionData xml:id="d13">
      <inkml:trace xmlns:inkml="http://www.w3.org/2003/InkML" xml:id="stk13" contextRef="#ctx0" brushRef="#br0">22650 6029 1728 0,'0'0'76'1,"0"0"16"-1,-8 7-73 1,4 0-19 6,0 3 0-7,4 4 0 4,0-4 55-3,0 8 7 8,0-1 2-8,4 8 0 3,0 6-52-4,0 0-12 7,0 4 0-6,4 0 0 7,-4 3 0-8,4 1 0 7,-5-1 0-7,1 0 0 9,-4 1 0-9,8-5 0 8,-4 1 0-8,4 4 0 8,-4-4 0-7,4-1 0 6,-8-6 0-7,4 4 0 18,-4-8-48-17,0 0-13 2,4-3-3 0,-4-3 0-2</inkml:trace>
    </iact:actionData>
  </iact:action>
  <iact:action type="add" startTime="39481">
    <iact:property name="dataType"/>
    <iact:actionData xml:id="d14">
      <inkml:trace xmlns:inkml="http://www.w3.org/2003/InkML" xml:id="stk14" contextRef="#ctx0" brushRef="#br0">23022 6238 1728 0,'-8'-4'38'0,"-3"1"8"0,3-4 2 2,-4 7 0-2,-4-4-39 0,5 1-9 2,-1 6 0-2,4-3 0 13,-8 4 53-13,5-1 9 3,-1 1 2-2,0-1 0 7,0 4-52-8,1 0-12 7,-1 4 0-7,4 2 0 7,0 1 0-7,0 4 0 7,4-4 0-6,0 3 0 6,-3 1 0-7,3-4 0 9,0 0 0-8,0-1 0 7,0 5 0-8,0-8 0 6,8 4 0-6,4 0 0 7,-4-3 0-6,4 3 0 7,7-7 0-7,1 3 0 5,0-3 0-6,7-4 0 7,5 1 0-7,-1-1 0 9,0-3 0-9,1-3 0 6,7-1 0-5,-4-3 0 18,1-3-48-16,-1 0-13-1,1-1-3-2,-1-3 0 8,4-3-51-7,0-1-10 2,1-3-3-3,-5-3 0 0</inkml:trace>
    </iact:actionData>
  </iact:action>
  <iact:action type="add" startTime="39704">
    <iact:property name="dataType"/>
    <iact:actionData xml:id="d15">
      <inkml:trace xmlns:inkml="http://www.w3.org/2003/InkML" xml:id="stk15" contextRef="#ctx0" brushRef="#br0">23587 5980 1267 0,'0'0'28'1,"-4"-7"5"-1,-4 0 2 1,-4 3 1-1,0 1-36 0,1-1 0 8,-9 4 0-8,0 0 0 5,-3 0 58-5,3 0 5 8,1 4 1-6,-1-1 0 4,-3 1 0-6,-1 3 0 6,5 0 0-6,-5 3 0 10,4 1 0-10,5 3 0 6,-5 0 0-6,4 3 0 9,5 7-52-9,-5 4-12 6,8-3 0-6,4-1 0 9,0 0 0-9,0 1 0 5,4-1 0-4,4-3 0 7,-4-3 0-8,4 2 0 7,8-6 0-7,-4 4 0 7,0-8 0-7,3 1 0 7,9-8 0-3,0 1 0 7,7-1 0-8,-7-6 0-3,-1-1 0 0,-3-3 0 8,4 0 0-8,-5 0 0 10,1-3 0-10,0-4 0 6,3 0 0-6,-3-3 0 7,0-1 0-5,-1 1 0 9,1-1 0-10,-4 4 0 0,-1 0 0-1,-3 4 0 5,0-4 0-5,0 7 0 6,-8 0 0-5,0 7 0 7,0 0 0-7,0 0 0 4,0 0 0-4,0 0 0 7,-8 4 0-7,4 3 0 5,-4-4 0-5,4 7 0 8,0-3 0-9,1 4 0 4,3-1 0-3,0 4 0 9,0 0 54-8,0 4 8 2,7 3 2-3,-3-1 0 6,4 1-52-7,-4 4-12 6,8-1 0-5,0 1 0 6,-1 2-10-7,1 1-5 8,0 0-1-8,4 4 0 8,-5-5 16-8,5 5 0 8,-4-1 0-8,-1 4 0 5,5 0 0-4,-4 0 0 6,0-4 0-6,-4 0 0 5,-1 1 0-4,1-4 0 3,0-1 8-3,-8 1-8 5,0-7 9-6,-4 0-1 5,0 0-8-6,-4 0 12 9,1-4-2-9,-5-6-1 5,0-1 0-5,-8-3 0 9,1 0-1-9,-1-7-8 6,-3-3 12-5,-5-4-4 8,5-4-8-9,-5-3 12 6,1-3-12-5,3-7 12 7,5-1-12-8,-1-3 0 6,1-3 0-5,7 0 0 6,0-1 0-7,0 1 8 7,1 0-8-6,7-1 0 6,4 1 0-7,4-1 8 8,3 1-8-8,5-4 0 7,4 0 0-7,3 1 0 9,5-1 0-9,3-4 0 6,5 1 0-6,3-4 0 9,0-3 0-7,4 0 0 15,1-1-35-17,-1 1-2 3,4 7-1-2,0-1-608 6,4 8-122-7</inkml:trace>
    </iact:actionData>
  </iact:action>
  <iact:action type="add" startTime="40455">
    <iact:property name="dataType"/>
    <iact:actionData xml:id="d16">
      <inkml:trace xmlns:inkml="http://www.w3.org/2003/InkML" xml:id="stk16" contextRef="#ctx0" brushRef="#br0">22611 7433 1497 0,'0'0'32'1,"0"0"8"-1,0 0 0 1,0 0 4-1,12-7-36 0,-1 0-8 7,1-4 0-7,8 1 0 5,-1-4 104-4,9 0 20 6,3 0 3-7,8-3 1 9,8-4-72-9,0-4-13 6,12-2-3-6,-4-1-1 9,4 0 9-9,7 0 1 5,9-3 1-4,3 3 0 10,1 0-19-10,3-4-4 2,-4 1-1-3,5-4 0 10,-5 0-12-10,4 4-2 7,5-4-1-7,-1 4 0 8,0-1-11-7,-8 5-11 6,-7 2 3-6,-4 1 0 15,-5-1-22-16,-3 5-4 2,0-1-1-1,-4 0 0 12,-8 7-141-12,-4 0-29-1,27-14-6 4,-27 7-580-4</inkml:trace>
    </iact:actionData>
  </iact:action>
  <iact:action type="add" startTime="40861">
    <iact:property name="dataType"/>
    <iact:actionData xml:id="d17">
      <inkml:trace xmlns:inkml="http://www.w3.org/2003/InkML" xml:id="stk17" contextRef="#ctx0" brushRef="#br0">23316 7551 1562 0,'0'0'69'1,"0"0"15"-1,0 0-68 0,0 0-16 6,0 0 0-6,0 0 0 6,0 0 53-6,8 11 7 9,-4-1 2-9,0 1 0 8,0 6-27-8,0-3-6 9,4 3-1-9,-4 1 0 6,-4 3 3-6,3 0 0 7,5 0 0-7,0 3 0 8,-4-7-8-8,4 8-2 9,0-8 0-9,0 4 0 7,-5 0-9-7,1-4-3 6,0-3 0-6,-4 0 0 7,4-7-1-7,-4-7-8 7,0 0 12-7,4 11-4 9,4-4 3-9,-8-7 0 9,0 0 0-9,0 0 0 14,0 0 9-13,0 0 3-1,0 0 0 1,-4-7 0 5,0-4-2-6,4 4 0 8,4-7 0-8,0 4 0 7,-8-7-5-7,0 3-2 6,4 0 0-6,4-4 0 9,0-3-6-8,0 0-8 5,0 4 11-6,8-4-11 11,-5 0 8-11,5-3-8 13,0 3 0-13,0 3 0 0,-1 1 0 1,1 3 0 5,0 4 0-5,-4-1 0 5,4 1 0-6,-5 3 0 6,5 0 0-5,-8 3 0 6,-4 4 0-7,0 0 0 7,12 0 0-7,-4 4 0 9,0-1 0-9,3 4 0 5,-7 4 10-5,4-1-10 9,0 4 14-9,-4 0-2 7,0 0-1-6,4 3 0 7,-5 1-3-7,-3-1-8 3,4 4 12-3,0-3-4 9,-4 2-8-9,4-2 12 3,-4-1-12-3,0-3 12 4,0 4-12-2,0-4 0 3,4-4 0-6,-4 1 8 8,0-5-8-7,0-6 0 5,0 0 0-5,0 0 0 5,0 0 8-5,0 0-8 7,0 0 0-8,0 0 8 7,0 0-8-6,4-10 8 7,4-4-8-6,-4 0 8 3,4-3-8-4,-4-4 0 4,3 0 9-3,1-3-9 4,-4-1 0-5,4 4 0 5,-4 0 0-6,4 0 8 9,-4 0-8-9,4 1 0 6,3 2 0-5,-7-3 0 7,4 7 0-7,0-3 0 4,0 3 0-4,-4 0 0 7,3 4 0-7,5-4 0 4,-4 3 0-5,0 1-8 11,0-1 8-11,0 4 0 5,3 0 0-4,-3 4 0 6,0 3 0-6,4 0 0 4,-4 3 0-5,3 4 0 8,-3 4 0-8,4 3-8 8,0 3 8-8,-4 1 0 7,7-1 0-7,-3 0 0 9,-4 4 0-9,0 0 0 6,-4 0 0-6,3-3 0 10,1-1 0-10,0 0 0 21,4-3-25-19,-4-3-7-2,0-1 0 1,3 1-1 17,-3-8-45-17,4 4-9-1,-12-7-1 0,12-3-576 1,-1-4-114 0</inkml:trace>
    </iact:actionData>
  </iact:action>
  <iact:action type="add" startTime="41523">
    <iact:property name="dataType"/>
    <iact:actionData xml:id="d18">
      <inkml:trace xmlns:inkml="http://www.w3.org/2003/InkML" xml:id="stk18" contextRef="#ctx0" brushRef="#br0">24226 7084 1677 0,'-16'-10'74'0,"16"10"16"0,-12-4-72 1,4 1-18 2,-4-4 0-2,1 3 0 7,3 1 94-8,4 0 15 6,-4-1 3-5,4-3 1 7,0 4-51-8,4 3-10 6,0 0-3-5,8-7 0 7,0 0-22-7,4 0-5 5,-1 0-1-6,5 0 0 9,0 0-7-9,0 3-2 6,-1 1 0-5,5-4 0 6,-5 3-12-7,5 1 11 7,0 3-11-7,-1-4 10 8,-3 4-10-7,0 0 0 6,3 0 0-7,1 0 0 10,-1 4 0-10,-3-1 8 6,-4 1-8-6,0-4 0 10,-1 7 8-10,-3-4-8 7,0 4 0-5,0 0 8 1,-8 4 8-1,-4-1 0 7,4 4 1-9,-4 0 0 6,-4 3-17-4,-4 1-16 3,1-1 4-5,-1 1 0 7,-4-1 1-7,4 1 1 10,-3-1 0-8,-1-3 0-1,0 3-2 2,1-3-1 1,3 0 0-3,0-3 0 8,1 3 13-9,3-4-9 7,4-3 9-6,4 0-8 7,0 3 0-7,0-10 0 6,4 7 0-6,4-3 0 6,3-1 8-7,5 1 0 3,0-8 0-3,3 4 0 10,5-7 0-10,3-3 9 5,8 0-1-4,5-4-8 6,3-4 0-7,4 1 0 8,0-4-10-8,4 0 10 20,-4-3-172-15,0-1-26-5</inkml:trace>
    </iact:actionData>
  </iact:action>
  <iact:action type="add" startTime="58203">
    <iact:property name="dataType"/>
    <iact:actionData xml:id="d19">
      <inkml:trace xmlns:inkml="http://www.w3.org/2003/InkML" xml:id="stk19" contextRef="#ctx0" brushRef="#br0">7584 10210 288 0,'0'0'12'1,"0"0"4"-1,0 0-16 0,0 0 0 3,0 0 0-3,0 0 0 8,0 0 67-7,0 0 10 6,0 0 3-7,0-7 0 8,-4-3-14-8,4 3-2 8,0-4-1-8,0 11 0 7,0 0-4-6,0 0-1 6,0 0 0-7,0 0 0 9,0-7-13-7,0 7-2 5,0 0-1-7,0 0 0 7,0 0-6-6,0 0 0 7,0 0-1-8,0 0 0 7,0 0-19-7,0 0-4 7,0 0-1-7,0 0 0 7,0 0-2-7,0 0 0 7,0 0 0-7,0 0 0 9,4-10 9-8,-4 10 2 2,8-4 0 0,-8 4 0 4,0 0 11-7,8-3 2 6,-8 3 1-6,11 0 0 8,1 0-12-8,0 0-2 9,-4 3-1-9,4 1 0 7,-5-1-8-7,5 1-2 5,0-1 0-4,-4-3 0 6,7 4 1-3,-3-4 0 0,4 3 0-3,0-3 0 7,-1 0 0-7,1 0 0 10,7 0 0-9,-7 0 0-1,0 0 0-1,-1 0 0 9,5 4 0-4,0-4 0-5,-5 3-10 1,5 1 12 6,-4-4-12-6,3 0 12 7,1 0-12-8,-4 3 0 7,-1-3 0-5,5 4 8 1,-5-4-8-2,1 3 0 4,0 0 0-4,-1 1 8 7,5-4-8-8,-4 0 0 6,-1 0 0-6,1 0 8 10,0 0 1-10,-1 0 0 5,1 0 0-3,0 0 0 6,3 0-1-7,-3 0-8 3,0 0 12-2,3 0-4 4,1 0-8-5,0 3 10 5,-1-6-10-6,5 3 10 8,-5 0-10-5,1 0 0 2,-1 0 0-5,1 0 8 8,0-4-8-7,-1 1 8 6,1 3-8-6,-1-3 8 5,1 3-8-6,-4-4 12 10,7 4-12-10,-7 0 12 4,4 0-4-4,-5-3-8 8,5 3 12-8,-1 0-4 9,-3 0-8-9,0 0 0 6,3 0 0-6,-3 0 0 8,4 3 0-8,-5-3 0 7,5 0 8-7,-1 0-8 7,-3 0 0-5,4 0 0 4,-1 4 9-4,5-4-9 6,-5-4 0-8,1 4 0 4,4 0 0-4,-5 0 0 10,5-3 0-10,-1 3 8 6,1-4-8-5,-1 4 0 6,1-3 0-7,-1-1 0 7,1 4 0-7,-1 0 0 8,-3-3 0-8,-1-1 8 8,5 4-8-8,-4 0 0 6,-1 0 9-4,1 0-9 5,-1-3 12-6,-3 3-12 4,4 0 12-3,-5 0-12 8,5 0 12-10,-4 0-12 5,3 0 11-4,1 0-11 4,-1 0 10-3,-3 0-10 4,8 3 8-5,-5-3-8 5,1 0 0-4,-1 0 0 4,5-3 8-6,-4 3-8 7,-1 0 0-7,1 0 0 9,3 0 0-9,1-4 0 5,-5 4 0-5,5 0 0 9,-5 0 8-7,5 0-8 3,-4 0 0-5,-1 0 0 12,1 4 10-12,-1-4-10 3,1 0 10-2,0 0-10 8,-1-4 12-8,-3 4-3 7,-1-3-1-7,5 3 0 2,0 0-8-3,-5-4 10 7,5 4-10-7,0 0 10 7,-1 0-10-5,5-3 10 5,-5 3-10-6,1 0 10 4,3 0-10-3,-3 0 0 7,3 0 0-9,5 0 8 4,-5 0-8-4,1 0 8 8,-4 0-8-8,7 0 8 8,-3 0-8-8,-1 0 8 6,1 0-8-5,-1 0 8 7,1-4-8-7,-5 4 0 6,1-3 0-7,-1 3 8 8,1 3-8-8,0-3 0 6,-5-3 0-6,5 3 0 10,-4-4 0-10,3 4 0 5,1 0 0-5,-5 0 0 11,5 0 0-10,0 0 0 2,-1 0 0-2,1 0 0 8,-1 0 8-9,-3-3-8 5,4 3 0-4,3 0 8 6,-3 0-8-6,-5 0 0 6,5 0 0-6,-4 0 0 5,3 0 0-6,-3 0 0 9,-4 0 0-8,7 0 0 4,-3 0 0-5,0 0 0 9,-1 0 0-7,1-4 0 1,-4 4 0-2,0 0 0 6,-1 0 0-7,1 0 0 9,0 0 0-9,-4 0 0 9,3 0 0-9,-11 0 0 7,8 0 0-7,0 0 0 6,0 0 0-6,-4 0 0 8,-4 0 0-8,0 0 0 6,0 0 0-5,8 0 0 8,-8 0-28-9,0 0 3 5,0 0 0-4,0 0 0 18,0 0-31-19,0 0-5 2,0 0-2 0,8 4-810 5</inkml:trace>
    </iact:actionData>
  </iact:action>
  <iact:action type="add" startTime="64961">
    <iact:property name="dataType"/>
    <iact:actionData xml:id="d20">
      <inkml:trace xmlns:inkml="http://www.w3.org/2003/InkML" xml:id="stk20" contextRef="#ctx0" brushRef="#br0">16160 10123 172 0,'0'0'16'4,"0"0"-16"-4,0 0 0 0,0 0 0 8,0 0 95-8,0 0 16 6,0 0 3-6,7 0 1 10,-7 0-50-10,0 0-9 5,0 0-3-5,8-4 0 9,4 1 12-9,-12 3 3 6,0 0 0-6,0 0 0 9,0 0-16-9,4 0-2 8,-4 0-1-8,12-4 0 6,-8 1-9-6,-4 3-3 10,7-4 0-10,-7 4 0 7,8-3-14-5,0 3-3 7,0-4-1-9,-8 4 0 6,0 0 4-6,0 0 1 5,12 0 0-3,-4-3 0 7,-8 3 4-9,11 0 2 8,-11 0 0-8,12-4 0 5,4 4-10-5,-5-3-3 6,1 0 0-6,0-1 0 8,4 1 17-8,-5-1 3 7,1 4 1-7,-4-3 0 9,8-1-20-7,-5 4-4 4,1-3-1-4,4 3 0 5,-4 0-13-2,-1-4 11-5,1 4-11 0,0 0 10 9,-4 0-10-9,0 0 12 7,3-3-12-5,1 3 12 5,0 0-12-4,0-4 0-3,-1 4 0 0,1 0 8 11,-4 0-8-7,4 0 0-4,0-3 0 3,3 3 8 3,-3-4 0-3,4 4 0 3,-1 0 0-4,1-3 0 4,4 3 4-1,-5-4 0-4,5 4 0 6,-1 0 0-7,1 0-1 0,4-3 0 8,-9 3 0-7,9-4 0 7,-9 4-11-8,9 0 12 3,-8-3-12-1,7 3 12 4,-7 0-4-5,7-4-8 7,-7 4 12-8,8 0-4 8,-9 0-8-8,5 0 0 5,-1 0 0-5,1-3 0 11,0 3 0-11,-1 0 0 5,1-4 12-4,-5 4-4 9,5 4-8-10,0-4 8 3,-1-4-8-2,1 4 8 6,-1 0-8-4,1 4 0 2,-4-4 0-5,3 0 8 8,1 3-8-8,0-3 0 6,-1 0 0-5,1 0 8 7,3 0-8-8,-3 0 0 9,3-3 0-9,-3 3 8 6,3 0-8-6,1 3 0 10,-1-3 0-10,1 4 8 5,0-4-8-5,-5 0 8 8,5 0-8-8,-5 0 8 8,5 0-8-8,-1 0 0 6,-3 0 0-6,-1 0 0 8,-3 0 0-8,4 0 0 5,3 0 0-4,-7 3 8 8,4-3-8-9,-1 0 0 6,1 0 0-5,-1 4 0 9,9-1 0-10,-5 1 0 4,-3-1 0-3,3-3 0 11,9 4 8-12,-9-1-8 2,1-3 8-2,-9 0-8 10,9 4 0-9,3-4 0 3,-3 0 8-3,-5 0-8 8,1 0 0-8,0 3 0 5,7-3 0-5,-3 0 0 5,-9 0 0-5,5 0 0 7,0 0 0-8,3 0 0 5,-3 0 0-4,-5 4 0 9,5-4 0-10,-1 0 0 5,5 0 0-4,0 0 0 6,-9 0 0-7,9 0 0 7,-1 3 0-6,-3 1 0 4,-1-1 0-3,1 1 0 5,0-1 0-7,3 1 0 8,1-1 0-8,-1 0 0 7,-7-3 0-7,7 4 0 7,-3-4 0-7,3 3 0 10,-7-3 0-10,4 0 0 4,3 4 0-3,1-1 0 10,-5-3 0-11,-3 0 0 3,4 0 0-2,-1 0 8 8,1 0-8-9,-1-3 0 6,1 3 0-6,0 0 0 8,3 0 0-5,-3 0 8 2,-1 0-8-4,1 0 8 5,7 0-8-6,1 0 0 8,-1 0 0-8,1 0-11 8,-9 0 11-8,5 0 0 9,7 0 0-9,-7 3 0 5,-1-3 0-5,5 0 0 6,-1 0 8-6,0 0-8 9,1 0 0-9,-5 0 0 8,5 4 0-8,-5-8-8 7,1 4 8-5,-1 0 0 5,-3 0 0-7,4-3 0 8,-5 3 0-7,1-4 0 6,-1 4 0-5,5 0 0 9,-1 0 0-11,-3 0 0 0,3 0 0 0,1-3 0 10,-1-1 0-10,1 4 0 3,3 0 0-2,-3 4 0 9,-1-4 0-10,1 0 0 4,-4-4 0-3,3 8 0 8,1-4 0-9,-1 3 0 7,-3-3 0-7,-1 0 0 8,1 0 0-8,0 0 0 7,-1 0 0-5,1 4 0 4,-5-4 0-6,-3 0 0 10,0 3 0-9,4-3 0 1,-5 0 0-2,1 0 0 9,0 4 0-9,-4-4 0 7,0 3 0-6,3 1 0 6,-11-4 0-7,8 0 0 8,-8 0-9-8,8 0 0 5,-8 0 0-4,12 0 0 23,-12 0-15-22,8 0-2-2,-8 0-1 0,7 0 0 8,5 3-108-7,-4-3-21 3,-8 0-5-2,12 0-1-2</inkml:trace>
    </iact:actionData>
  </iact:action>
  <iact:action type="remove" startTime="68454">
    <iact:property name="style" value="instant"/>
    <iact:actionData xml:id="d21" ref="#d5"/>
  </iact:action>
  <iact:action type="remove" startTime="68454">
    <iact:property name="style" value="instant"/>
    <iact:actionData xml:id="d22" ref="#d6"/>
  </iact:action>
  <iact:action type="remove" startTime="68454">
    <iact:property name="style" value="instant"/>
    <iact:actionData xml:id="d23" ref="#d7"/>
  </iact:action>
  <iact:action type="remove" startTime="68454">
    <iact:property name="style" value="instant"/>
    <iact:actionData xml:id="d24" ref="#d20"/>
  </iact:action>
  <iact:action type="add" startTime="68454">
    <iact:property name="dataType" value="strokeEraser"/>
    <iact:actionData xml:id="d25">
      <inkml:trace xmlns:inkml="http://www.w3.org/2003/InkML" xml:id="stk21" contextRef="#ctx1" brushRef="#br1">17696 10446 0,'90'-20'0,"-90"20"0,102-21 0,23 0 0,5 0 0,15 7 0,31 7 0,-176 7 0,259 10 0,-16 8 0,4-4 0,15 17 0,20-3 0,12-4 0,20 4 0,-1 4 0,9-18 0,-9-4 0,17 7 0,-13-6 0,4-15 0,-7 11 0,-4-3 0,-20 10 0,-12-4 0,-19 1 0,-5 6 0,-11-3 0,-23-10 0,-5-4 0,-23-14 0,-35 14 0,-35-4 0,-24-6 0,-43-4 0,-32 10 0,-23-13 0,-63-1 0,-23 8 0,-59-14 0,-94-8 0,-43 1 0,-51-1 0,-24-2 0,-43 2 0,-39 4 0,-27 14 0,-36 7 0,-15 11 0,-8 3 0,31 3 0,39 4 0,75-3 0,74-8 0,102-3 0,103-3 0,85-1 0,55 11 0,63 0 0,82-3 0,83-1 0,113-6 0,78-8 0,44 15 0,39 13 0,16 8 0,-24-5 0,-47 8 0,-44 4 0,-69 16 0,-60 1 0,-77 4 0,-99-1 0,-79-10 0,-58-11 0,-90-3 0,-90-4 0,-110 1 0,-114 3 0,-66 13 0,-43 26 0,-28 20 0,-32 17 0,5 11 0,35 14 0,59 10 0,90-3 0,86-17 0,125-11 0,111-31 0,81-29 0,72-9 0,81-25 0,83-18 0,109-3 0,63-3 0,36-4 0,-1 10 0,-50-6 0,-63-1 0,-71-3 0,-74 11 0,-94 3 0,-67 14 0,-43 3 0,-79 4 0,-42-3 0,-126-4 0,-110-11 0,-70-6 0,-39 3 0,23-7 0,31 14 0,71-7 0,79-11 0,89-6 0,103-4 0,70 0 0,109-14 0,87-14 0,177-17 0,113-7 0,31 3 0,12-17 0,-35 7 0,-83-7 0,-117 17 0,-98 18 0,-105 24 0,-91 28 0,-114-7 0,-113 7 0,-161 7 0,-114 14 0,-35 14 0,35 3 0,52 4 0,112 7 0,119-11 0,121 4 0,86-14 0,79-14 0,90-11 0,105-10 0,114-10 0,60 10 0,30-11 0,-39-3 0,-51 0 0,-93-13 0,-111-1 0,-94 10 0,-78 11 0,-62 14 0,-75 7 0,-122 7 0,-110-10 0,-42 13 0,-32 11 0,63 14 0,74 10 0,95-3 0,109-7 0,86-11 0,79-17 0,74-10 0,102-8 0,172 11 0,130 10 0,67 15 0,23 10 0,-4 27 0,-20 25 0,-46 28 0,-67 4 0,-59 6 0,-94-6 0,-79-11 0,-77-7 0,-84-14 0,-81-7 0,-91-3 0,-117 6 0,-164 8 0,-189-4 0,-169-14 0,-101-14 0,-43-3 0,50 0 0,110-18 0,193 4 0,160-18 0,200-10 0,141-14 0,129-21 0,98-14 0,252-10 0,195-11 0,137 0 0,94 14 0,52 11 0,-76 17 0,-108 7 0,-135 24 0,-132 22 0,-149 9 0,-118-6 0,-122-14 0,-125 17 0,-89-24 0,-154-17 0,-173-18 0,-167-39 0,-111 8 0,-43 10 0,12 7 0,71 7 0,86 0 0,121 4 0,103 3 0,156-10 0,137 20 0,94 4 0,51-4 0,75-13 0,172 3 0,137-7 0,63 14 0,40-7 0,11 11 0,-24-4 0,-19-7 0,-31 10 0,-9 4 0,32 7 0,200 35 0,-55-28 0,-86 0 0,-592-21 0,0 0 0,0 0 0</inkml:trace>
    </iact:actionData>
  </iact:action>
  <iact:action type="remove" startTime="68454">
    <iact:property name="style" value="instant"/>
    <iact:actionData xml:id="d26" ref="#d19"/>
  </iact:action>
  <iact:action type="add" startTime="68454">
    <iact:property name="dataType" value="strokeEraser"/>
    <iact:actionData xml:id="d27">
      <inkml:trace xmlns:inkml="http://www.w3.org/2003/InkML" xml:id="stk22" contextRef="#ctx1" brushRef="#br1">12871 13468 0,'0'0'0,"0"0"0,75 6 0,46 5 0,59 20 0,91 15 0,78-1 0,70 11 0,75-8 0,62 5 0,32-1 0,-23-3 0,-44 6 0,-39-2 0,-94-1 0,-90-7 0,-90-6 0,-103-8 0,-89-7 0,-114-13 0,-184-32 0,-165-3 0,-117-8 0,-79-3 0,-47-3 0,690 38 0,-964-38 0,215 24 0,91-4 0,105-3 0,185 14 0,164-13 0,153-5 0,114-3 0,98-14 0,132-13 0,143-15 0,116 0 0,64 18 0,42 17 0,28 0 0,47 11 0,47 14 0,27-4 0,12 28 0,141-25 0,122-3 0,137 14 0,39 4 0,67-15 0</inkml:trace>
    </iact:actionData>
  </iact:action>
  <iact:action type="add" startTime="83858">
    <iact:property name="dataType"/>
    <iact:actionData xml:id="d28">
      <inkml:trace xmlns:inkml="http://www.w3.org/2003/InkML" xml:id="stk23" contextRef="#ctx0" brushRef="#br0">6910 11227 518 0,'0'0'23'2,"0"0"5"-2,0 0-28 0,0 0 0 4,0 0 0-3,0 0 0 4,0 0 84-5,0 0 12 7,0 0 3-6,0 0 0 7,0 0-79-8,0 0-20 6,0 0 0-6,0 0 0 9,0 0 24-9,0 0 2 7,0-7 0-7,0 7 0 8,0 0 43-7,0 0 9 5,0 0 2-6,0 0 0 10,0 0-22-10,0 0-4 6,0 0-1-5,0 0 0 9,0 0-9-10,0 0-3 5,8-7 0-3,-8 7 0 4,8-3-14-5,-8 3-3 4,7-3-1-4,5-1 0 6,-4 1 8-6,4 3 1 8,0 0 1-9,-1-4 0 7,1 4-8-7,0-3-1 8,7 3-1-8,1-4 0 7,0 4 2-7,-1 0 1 10,5 0 0-6,3 0 0-3,-3 0-12-1,3-3-2 9,-3-1-1-3,7 4 0-4,-4 0 7 0,5-3 2 2,-1 3 0-3,0 0 0 2,1 3-7-2,3-3-1 6,-7-3 0-7,3 3 0 9,-4 3-12-9,5-6 0 5,-5-1 0-4,1 1 0 8,3-1 0-9,0 1 0 5,5-4 0-5,-1 3 0 11,-4 1 10-11,4-4-10 3,-3 3 10-2,3 1-10 9,0 3 0-9,-3-4 0 4,-1 1 0-4,0 3 0 6,1-4 17-7,-5 4 4 5,5 0 1-4,-5 0 0 7,0 0-14-8,5 0-8 9,-5-3 8-9,1 3-8 7,3 0 0-7,-4-7 0 9,5 3 0-8,-1 4 0 2,-7 0 0-2,3-3 8 8,-3-1-8-9,-1 1 0 7,-3-1 0-6,3 1 0 5,-3 3 0-6,-1 0 0 8,1-7 0-8,-4 7 8 7,-1 0-8-7,-3-3 0 8,4 3 0-8,-4-4 0 6,-1 1 0-6,1 3 0 9,0 0 0-8,-4-4 0 4,0 1 0-4,-8 3 8 9,7 0-8-9,-7 0 0 3,8 0 0-3,0-4 0 5,-8 4 0-4,12-3 0 3,-12 3 0-5,8 0-8 8,-8 0-5-8,7-4-1 8,5 4 0-8,-12 0 0 22,8 0-14-20,-8 0-2-2,8 0-1 0,-8 0 0 10,0 0-37-9,8 4-8 0,-8-4-2-1,8 3 0 14,3 1-134-14,-11-4-26 1</inkml:trace>
    </iact:actionData>
  </iact:action>
  <iact:action type="add" startTime="89100">
    <iact:property name="dataType"/>
    <iact:actionData xml:id="d29">
      <inkml:trace xmlns:inkml="http://www.w3.org/2003/InkML" xml:id="stk24" contextRef="#ctx0" brushRef="#br0">9457 11318 288 0,'0'0'25'4,"0"0"-25"-4,0 0 0 0,0 0 0 8,-3-7 115-8,-1 0 17 7,4 4 4-7,0 3 1 9,0 0-37-9,0 0-8 5,-8-7-2-4,8 7 0 6,-4-4-43-7,4 4-9 7,0 0-2-7,0 0 0 8,0 0 10-8,0 0 2 8,0 0 0-8,0 0 0 9,0 0-29-9,0 0-6 5,0 0-1-5,0 0 0 9,0 0-12-8,16 0 0 6,-5 0 0-7,9 0 0 7,0 0 38-7,-1 4 5 6,5-4 1-5,-1 3 0 7,5-3-29-8,-1 4-6 6,0-4-1-5,1 3 0 6,7 1-8-7,0-1 0 7,-3 1 0-7,-5-1-11 8,1-3 11-8,-1 3 0 8,1-3 8-8,-5 0-8 6,-3 4 0-5,-1-4 0 10,1 3 0-11,-4-3 0 5,-1 0 0-4,-3 0-8 4,0 4 8-5,-1-1-8 9,-3-3 8-9,-8 0 0 5,0 0 0-4,0 0-8 8,0 0 8-9,0 0 0 5,0 0 0-4,0 0 0 8,-11 0 0-9,-1 4 0 7,0-1 0-7,-4 1 0 9,1-4 0-9,-1 0 0 5,-8 0 0-5,1 0 0 10,-1 3 0-10,-7-3 0 5,0-3 0-4,-1 3 0 7,-3 0 0-8,0 0 0 7,3 0 0-7,1 0 0 8,-4 0 0-6,0 0 0 2,3 0 0-3,1 3 0 6,0 1 0-6,-1-4 0 7,5 0 8-7,-1 0-8 4,5 0 15-4,3 0-2 7,1 0 0-8,-1 0 0 6,4 0-2-6,1 3-1 7,3-6 0-7,4 3 0 7,0 0 0-5,8 0 0 4,0 0 0-6,0 0 0 8,0 0 14-7,0 0 4 4,0 0 0-5,12-7 0 9,0 0-5-9,3 3-1 7,5 1 0-6,0-1 0 9,-1 4-22-10,5-3 8 6,3 3-8-5,1 0 0 5,7 0 0-6,0 0-8 5,0-4 0-3,5 1 0 21,3 3-21-22,4 0-4-1,0-3-1 2,4-1 0 10,-4-3-20-11,0 4-4 0</inkml:trace>
    </iact:actionData>
  </iact:action>
  <iact:action type="add" startTime="92928">
    <iact:property name="dataType"/>
    <iact:actionData xml:id="d30">
      <inkml:trace xmlns:inkml="http://www.w3.org/2003/InkML" xml:id="stk25" contextRef="#ctx0" brushRef="#br0">4527 12471 748 0,'0'0'67'2,"0"0"-54"-2,0 0-13 0,0 0 0 10,0 0 92-9,0 0 15 4,0 0 3-5,4-7 1 10,4 0-83-9,-4 4-16 3,7-1-3-4,-3 1-1 8,0-4-8-7,0 4 0 6,4-1 0-7,-1 1 0 7,1-1 8-7,0 1-8 8,8-1 12-8,-5 1-4 7,1 3 22-7,0-4 4 9,3 4 1-9,5-3 0 8,-1 3 5-8,5 0 2 10,-1 0 0-10,1 3 0 6,-1 1-16-6,4-1-3 7,1-3-1-6,-1 4 0 7,4-1-11-6,1-3-3 2,-1 0 0-2,4 0 0 3,0 0-8-3,0 0 12 4,1-3-12-1,11 3 12-4,3-4 2 0,1 4 1 4,-8-3 0-4,-4-1 0 8,4 1 1-7,1 3 0 2,6 0 0-3,-7 0 0 8,0 0 4-9,-3 0 0 5,3 3 1-5,-4-3 0 9,-8 0-21-9,4 0 0 5,12 0 0-4,-8 0 0 7,-4 0-13-8,-3 0-4 7,3 0-1-7,-4 0 0 7,4-3 5-7,-3 3 1 7,-9-4 0-6,1 4 0 21,3-3-17-21,-4 3-3 1,-3-4-1-2,-1 4-447 6,5 0-88-5</inkml:trace>
    </iact:actionData>
  </iact:action>
  <iact:action type="add" startTime="95838">
    <iact:property name="dataType"/>
    <iact:actionData xml:id="d31">
      <inkml:trace xmlns:inkml="http://www.w3.org/2003/InkML" xml:id="stk26" contextRef="#ctx0" brushRef="#br0">12417 6910 115 0,'0'0'0'1,"0"0"10"-1,0 0-10 0,0 0 0 5,0 0 0-5,0 0 0 10,-4 0 123-10,4 0 22 4,-4 0 5-4,4 0 1 9,-8-3-55-9,8 3-12 7,-8-4-1-7,8 4-1 8,-4 0-6-8,4 0 0 7,-8-10-1-7,4 6 0 8,4-3-19-7,0 7-4 6,0-7-1-7,0 0 0 7,4 0-1-6,4-7 0 7,0 4 0-6,4-4 0 3,0 0-23-3,7-3-5 3,9-1-1-5,3-6 0 7,8-4-4-7,8 4-1 9,4-8 0-9,4-3 0 8,4-3 4-8,7 0 0 8,-3-8 0-8,8 1 0 5,7-7-20-4,4 0-9 4,5-4 1-3,-1 0 0 5,-8 0 8-7,4 1-8 7,5 2 8-7,-1 1-8 23,4 3-62-20,4 4-12 1,-4 0-2-3</inkml:trace>
    </iact:actionData>
  </iact:action>
  <iact:action type="add" startTime="96694">
    <iact:property name="dataType"/>
    <iact:actionData xml:id="d32">
      <inkml:trace xmlns:inkml="http://www.w3.org/2003/InkML" xml:id="stk27" contextRef="#ctx0" brushRef="#br0">15482 6910 1630 0,'19'-35'72'1,"-7"21"16"0,4 0-71-1,7-3-17 6,8-4 0-5,13 4 0 4,6-1 16-5,1-3-1 8,8-3 0-7,4-4 0 5,0-3 1-6,11-1 0 7,12-2 0-7,4-1 0 8,8-11 21-6,0 5 5 3,4-8 1-3,8-7 0 9,12-3-7-11,-1 0-2 4,4-11 0-3,13 7 0 5,15-3-16-5,-5-4-3 5,1 4-1-6,8-4 0 9,16 4-14-8,-9 0 0 4,1 3 0-4,3 4-617 12,17 3-117-12</inkml:trace>
    </iact:actionData>
  </iact:action>
  <iact:action type="add" startTime="99080">
    <iact:property name="dataType"/>
    <iact:actionData xml:id="d33">
      <inkml:trace xmlns:inkml="http://www.w3.org/2003/InkML" xml:id="stk28" contextRef="#ctx0" brushRef="#br0">9285 12541 403 0,'0'0'17'2,"0"0"5"-2,0 0-22 1,0 0 0 3,0 0 0-4,0 0 0 8,0 0 138-8,0 0 23 8,0 0 5-8,0 0 1 9,0 0-92-9,0 0-19 5,0 0-3-5,0 0-1 7,0 0-18-6,0 0-4 6,0 0-1-7,0 0 0 8,0 0-5-8,0 0 0 9,8 7-1-9,4-3 0 9,-12-4-12-7,0 0-3 3,11 3 0-3,1-3 0 6,-12 0 2-7,12 3 0 2,-4 1 0-2,7-1 0 7,-3-3 21-8,0 0 4 6,0 4 1-6,-1-1 0 8,5-3-16-8,-4 0-4 6,4 4 0-5,-5-4 0 9,5 3-5-7,0-3-2-1,3 0 0-2,-3 0 0 14,7 4 1-13,-3-1 0-1,0-6 0 0,-5 3 0 6,1 0 0-5,8 0 0 6,-5 0 0-7,9 0 0 10,-5-4 5-10,5 4 1 5,-1 0 0-4,4 4 0 7,-3-4-16-8,-1 0-13 5,1 3 2-4,-5-3 1 6,5 4 10-7,-5-4 0 8,1 0 0-8,3 0 0 7,-3 0 16-7,-1 0-2 8,5 0 0-7,-5 0 0 5,8 0-6-6,-3 0-8 9,-1 0 11-9,5 0-11 6,-1 0 11-6,0 0-11 8,5 0 10-8,-5 0-10 6,0 0 9-5,1 0-9 5,-1 0 8-5,-4 0-8 6,1 0 11-5,-1 0-3 4,1 0-8-3,3 0 12 2,-3 0-12-5,3 0 0 7,-4 0 0-7,1 0 0 9,3 0 0-9,0-4 0 6,-7 4 0-5,7-3 9 8,-3 3-9-7,-1-4 12 1,5 1-12-3,-5-1 12 10,4 4-12-10,-3-3 0 5,-5-1 0-4,1 4 0 7,-1 0 0-8,1 0 0 6,-5 0 9-5,1 0-1 7,0 0-8-8,-5 0 0 7,1 0 0-6,0 0 8 5,-1 0-8-6,1 0 0 9,4 4 0-8,-5-1 8 4,1-3-8-4,0 0 0 7,-1 0 0-7,1 4 0 4,0 3 0-5,-1-7 0 8,-3 0 0-8,4-4 0 7,-4 4 0-7,3 0 0 7,-3 0 0-7,-4 0 0 8,4 0 0-7,-5-3-12 5,-7 3 4-6,8 0 0 21,-4-4-29-20,-4 4-6 2,0 0-1-3,0 0-499 5,0 0-100-4</inkml:trace>
    </iact:actionData>
  </iact:action>
  <iact:action type="add" startTime="109407">
    <iact:property name="dataType"/>
    <iact:actionData xml:id="d34">
      <inkml:trace xmlns:inkml="http://www.w3.org/2003/InkML" xml:id="stk29" contextRef="#ctx0" brushRef="#br2">10292 12158 57 0,'0'0'0'2,"0"0"0"-2,0 0 0 0,0 0 0 5,0 0 0-4,0 0 0 3,0 0 99-3,0 0 14 8,0 0 3-9,0 0 1 6,0 0-51-5,12 3-10 6,-12-3-3-7,8 0 0 9,-8 0 23-9,0 0 4 5,8-3 0-5,0-1 1 8,-8 4-3-7,7 0-1 6,-7 0 0-6,0 0 0 5,12 0-25-5,-12 0-6 6,8 0-1-7,-8 0 0 8,0 0-25-8,8-3-4 6,4 3-2-6,-1 0 0 11,-3 0 16-11,4 0 3 5,0 0 1-5,-1 0 0 7,-3 0-13-7,4 0-2 7,0 3-1-7,-4-3 0 9,3 0 5-9,1 0 1 9,4 0 0-9,-4 0 0 15,-1 0-8-14,5 0 0-1,-4 0-1 0,4 0 0 5,3 0 1-4,1 0 0 7,-5 0 0-8,5 0 0 6,3-3-5-6,-3 3-1 9,4 0 0-9,-1-4 0 6,-3 4-10-6,3-3 12 6,5-1-12-5,-9 4 12 7,-3 0-12-8,4 0 8 7,-5-3-8-7,5 3 8 9,-5 0-8-8,5 0 0 4,-4 3 0-4,-1 1 0 6,1-4 0-5,0 3 0 2,-4-3 0-3,-1 4 8 10,-3-4-8-11,4 0 0 3,-4 0 0-2,-8 0 0 7,8 0 8-5,-8 0 4 1,11 0 0-3,-11 0 0 5,0 0-12-5,0 0 0 5,0 0 0-5,0 0 0 7,0 0 11-8,0 0 9 8,8-4 3-8,-8 4 0 8,0 0-23-8,0 0-15 9,0 0 3-9,0 0 0 4,4-7 12-3,-4 7 16 10,-4-7-3-11,4 0-1 7,-8 4-12-6,0-1-13 9,1 1 2-9,-1-4 1-1,0 7 10 0,-4-7 0 12,-3 4 0-10,-1-4 0-1,0 3 0 0,-3 1 0 15,-5-4 0-15,1 3 0-1,-1-3 0 0,1 4 0 24,-1-4 0-23,-3 3 0 0,-1-3 0-1,5 0 0 1,-5 0 0-1,5 4 0 0,-1-4 0 0,5 0 0 23,-5-4 0-22,4 4 0-1,1 1 0 0,-1-1 0 0,1 0 0 0,-1 0 0 18,0 3 0-16,5 1 0-2,-5-1 0 1,5 1-8-1,3 3 8 0,-4 0 0 15,0-4 0-14,5 4-8-1,3 0 8 0,0 0 0 15,0 0 0-14,0-3 0-1,8 3 0 0,0 0 0 13,0 0 0-12,0 0 0-1,0 0 0 0,8-4 0 6,8 4 0-6,-1 0 0 9,1 0 0-9,4 0 0 17,3 4 0-17,-3-4 0 0,7 3 14 0,1-3-2 23,-1 0 0-22,5 0 0-1,-1 0-12 0,4 0-13 0,-3-3 2 0,7-1 1 36,-4 4 10-35,4-3 0-1,-4-1 0 0,5 4 0 0,-1-3 0 0,-4-1 14 0,0 1-3 0,-3 3-1 0,-1 3-10 0,-3-3 0 56,-1-3 0-55,-4 3-11-1,1 0 11 0,-4 0 0 0,-1 0 0 0,1 3 0 0,-5-3-11 0,1 4-6 0,-4-4-2 0,0 3-568 0,-1 1-113 0</inkml:trace>
    </iact:actionData>
  </iact:action>
  <iact:action type="add" startTime="111230">
    <iact:property name="dataType"/>
    <iact:actionData xml:id="d35">
      <inkml:trace xmlns:inkml="http://www.w3.org/2003/InkML" xml:id="stk30" contextRef="#ctx0" brushRef="#br2">2481 14398 57 0,'0'0'0'2,"4"-3"0"-2,0 3 0 0,0-4 0 7,4 4 204-7,0-3 36 5,3-1 8-5,1 1 0 9,0 3-185-9,3-4-38 6,1 4-7-6,0-3-2 9,0-1-7-8,-1-3-1 5,5 4-8-5,-5-4 12 6,5 7 12-7,-4-3 1 5,3-4 1-5,1 3 0 11,0 1 16-11,-5-1 3 5,5-3 1-5,-1 4 0 9,5-1 2-9,-4-3 1 7,3 4 0-7,4-1 0 6,1 1-10-6,-1 3-3 9,1-4 0-9,-1 1 0 8,5 3-8-8,-1-4-3 7,0 4 0-6,1 0 0 5,-1 4-25-5,4-4 0 7,-7 3 0-8,-1-3 0 6,4 0 8-6,-3-3-8 9,-1-1 8-8,5 4-8 5,-1-3 12-6,0-1-4 6,5 1 0-5,3-1 0 7,0 1 2-8,-4-1 0 7,1 1 0-6,-1 3 0 7,4 0 2-7,0-4 0 4,-3 1 0-5,-5 3 0 9,0 0-12-8,1 0 8 4,-1 0-8-4,0 0 8 6,-3 3-8-5,3 1 0 2,0-4 0-3,-3 0 8 9,3 0-8-10,1 3 0 4,-1-3 0-3,0 0 0 8,1 4 0-9,-1-4 0 5,0 0 0-4,5 0 0 6,-1 0 0-6,0 3 0 6,0-3 0-7,-3 4 0 8,3-1 0-8,-4 1 0 9,5-8 0-9,-1 4 0 5,0 4 0-4,1-4 0 6,-1-4 0-7,0 4 0 7,4 0 0-7,-3 0 0 9,-1-3 0-9,0-1 8 6,-4 4-8-5,1 0 8 6,-1-3-8-7,-3 3 8 8,-1 3-8-7,-3 1 12 4,3-1-12-5,-3-3 12 10,3 0-12-9,-4 4 12 4,1-1-12-5,3-3 12 10,1 4-12-10,-1-4 0 4,1 0 0-3,-1 3 8 8,-7 1-8-9,11-4 8 5,4 0-8-5,-3 0 8 9,-13-4-8-9,9 4 0 7,3 0 0-6,4 0 0 5,1 0 0-5,-5 0 0 7,-4 0 0-7,1 0 0 5,3-3 0-6,-3-1 0 8,-5 4 0-6,5 0 8 2,-1 0-8-3,1 0 12 10,-5-3-12-10,4-1 12 2,1 4-12-2,-1 0 10 6,1 0-10-7,-1 0 10 7,-11 0-10-7,3 4 0 7,9-4 0-5,-1 3 8 4,1 1-8-5,-5-4 0 5,9 3 0-6,-1 1 0 9,0-1 0-9,1 1 0 6,-5-4 0-6,1 0 0 11,3 3 0-11,-4 1 0 4,1-4 0-4,-1 3 8 9,9-3-8-9,-1 0 0 6,-4 0 0-5,1 4 0 6,3-4 0-7,0 0 0 7,4 0 0-6,0 0 0 6,-3 3 0-7,3-3 0 8,-4 0 0-8,4 4 0 6,1-1 0-5,-1-3 0 8,0 0 0-9,0 0 8 6,-4 0-8-5,5 0 0 8,3 0 0-7,0 4 8 1,-4-4-8-2,0 3 0 5,4 1 0-6,-3-1 0 9,3 1 0-8,-4-1 0 4,-4 0 0-4,4 1 0 8,-3-1 0-8,-1 1 0 5,0-1 0-4,0-3 0 3,5-3 0-4,-5 3 0 4,4-4 0-4,4 4 0 7,0 4 0-7,-4-4 0 3,-3-4 0-4,3 4 0 10,0 0 12-10,-4 0 0 6,-3 4 0-5,3-4 0 5,0 0-12-3,-3 0 8 2,-1-7-8-4,0 7 8 6,1-4-8-7,3 1 0 7,0 0 0-6,-3-1 0 6,-5 4 0-6,4 0 0 7,1-3 0-8,-5 3 0 6,-3 0 0-6,3 0 0 10,-3 0 11-10,-1 0-11 5,1 3 0-4,-1-3 0 6,-3 0 0-7,3 4 0 7,-7-1 12-7,4 0-3 7,-1 1-1-7,1-4 0 8,-5 3-8-8,1 1 0 7,4-4 0-6,-1 0 0 7,-3 0 0-7,4 0 8 4,-1-4-8-4,1 4 8 9,3 0-8-10,-3 0 8 4,3-3-8-3,1 3 8 8,-1 0-8-9,1-4 12 5,-4 1-12-5,-1 3 12 7,1 0-12-5,3 0 0 4,1 0 0-6,-5 0-11 8,9 0 20-8,-5 0 4 6,-3-7 1-4,0 7 0 5,-1 0 5-7,1 0 1 9,3 4 0-9,-3-4 0 6,-1 3-20-5,1-3 0 9,-4 0 0-10,3-3 0 4,1 3 0-4,-4-4 0 8,-1 1 0-8,5 3 0 8,-4 0 0-8,3-4 0 6,-3 4 0-4,0 0 0 5,-1-3 0-6,5 3 0 5,-5-4 0-6,1 4 0 8,0-3 0-7,0 3 0 4,3-4 0-4,-7 8 0 9,4-4 0-10,-5 0 0 6,1 0 0-5,0 3 0 8,3 1 10-7,-3-4-2-1,4-4 0-1,0 4 0 8,-1 0-8-8,1 0 0 7,0-3 0-6,-1 3 0 7,1 0 0-6,-4 0 0 6,3 0 0-7,1 0 0 5,0 3 0-4,-4-3 0 4,3 0 0-5,-3-3 0 4,4-1 0-4,-1 4 0 7,1 0 0-7,-4 0 0 5,0 0 0-5,3 0 0 8,-3 0 0-7,4-3 0-1,-1 3 0-1,-3 0 0 6,4 0 0-4,-1 0 0 6,1 0 0-7,4-4 0 4,-1 4 0-4,-3 0 0 7,4 0 0-7,-5-3 0 4,9 3 0-4,-9 0 0 7,9 0 0-7,-8 3 0 4,3-3 0-4,5 0 0 9,-5 0 0-10,5 0 0 4,-5 0 0-3,1-3 0 6,4 3 0-5,-1 0 0 4,-7-4 0-6,3 4 0 6,1 0 0-5,-4 0 0 6,3 0 0-6,-3-3 0 6,0 3 0-6,-1 0 0 7,1 0 0-7,4 0 0 4,-5-4 0-5,1 4 0 10,0-3 0-9,-1 3 0 4,1-4 0-4,0 4 8 6,-5 0-8-6,5 0 8 5,0 0-8-5,3 0 0 5,-3 0-12-2,0 4 12-2,3-4 0 1,-3 0 0 2,-4-4 0-5,-1 4 0 8,9 0 0-8,-4 0 0 6,-5 0 0-6,5 0 0 10,-4 0 0-10,4 0 8 6,-5-3-8-5,1-1 0 10,4 4 0-11,-4 0 0 6,-1 0 0-6,5 0 0 8,-4 0 0-7,-4 0 0 5,-1 0 0-5,5 0 0 7,0 0 0-5,0 0 0-3,-1 0 0 0,-3 0 0 7,4 4 0-6,0-4 0 8,0-4 0-8,-5 4 0 5,1 4 0-5,4-1 0 7,-4-6 0-7,4 3 0 6,-5 0 0-7,5 0 0 9,-4 0 0-6,4-4 0-3,0 4 0 0,-5 0 0 7,1 0 0-5,4 0 0 8,0-3 0-8,-4 3 0-1,3 0 0-1,1 0 0 9,0-4 0-8,0 4 0 8,3-3 0-7,-3 3 0 7,4 0 0-8,-1-4 0-1,1 1 0 0,-4 3 0 10,4 0 0-10,-9 0 0 7,5-4 0-6,0 1 0 7,0 3 0-6,-1 3 0-2,1 1 0 0,0-4 0 9,0-4 0-9,-1 4 0 10,1 0 0-9,0 0 0 11,0 0 0-11,-1-3 0-1,1 3 0 0,-4 3 0 8,0 1 0-7,4-4 0 10,-1 0 0-10,-3 0 0-1,-8 0 0 0,12 0 0 10,0 0 0-9,-4 3 0 6,-1-3 0-6,-7 0 0 7,12-3 0-6,0 3 0-2,-12 0 0 1,12 3 0 6,-4-3 0-7,-1 0 0 11,-7 0 0-11,12 4 0 13,-12-4 0-12,12 0 0-1,-4 0 0 0,0 0 0 9,-8 0 0-8,7 3 0 12,1-3 0-13,-8 0 0 1,12 0 0-1,-4 4 0 11,-8-4 0-10,8 0 0-1,0 0 0 0,-8 0 0 11,11 3 0-7,-3-3 0-4,-8 0 0 0,8 0 0 12,0-3 0-8,-8 3 0-4,8 0 0 0,-8 0 0 15,11 0 0-13,-3 0 0-2,0-4 0 0,0 4 0 14,-8 0 0-13,8-3 0-1,4-1 0 0,-1 4 0 18,-3-3 0-18,0 3 0 1,4 0 0-1,-1 0 0 0,1 3 0 0,0-3 0 16,0-3 0-15,-1 3 0-1,1-4 0 0,-4 1 0 17,4 3 0-15,0 0 0-2,-5 0 0 0,5-4 0 1,0 1 0-1,4 3 0 15,-5 0 0-14,1 0 0-1,4 0 0 0,-4-4 0 13,-1 1 0-12,1 3 0-1,0-4 0 0,0 4 0 10,-1 4 0-8,1-4 0 6,4 0 0-5,-4 0 0-3,-1 0 0 0,1 0 0 10,0 3 0-10,0-3 0 8,-5 4 0-6,5-4 0 8,0 0 0-9,-4 0 0-1,4 0 0 0,-5 0 0 10,5 0 0-10,0 0 0 8,0 3 0-6,-1-3 0-2,-3 0 0 0,4 0 0 10,-4 0 0-10,4 0 0 10,3 0 0-8,-3 0 0-1,0 0 0 7,0-3 0-7,3 3 0-1,1-4 0 10,-4 8 0-10,3-4 0 9,-3 0 0-7,8-4 0-1,-9 4 0 2,5 0 0 2,0 0 0-4,-4-3 0 9,3 3 0-9,1 0 0 1,0 0 0 5,-5 0 0-6,1 0 0-1,0 0 0 11,0 0 0-10,3-4 0 7,-7 4 0-5,4 4 0-3,0-8 0 0,-1 4 0 7,1 0 0-6,0 0 0 8,-4 0 0-8,4 0 0 5,-5 0 0-5,-7 0 0 7,12 4 0-8,0-4 0 8,-12 0 0-6,16 0 0-1,-9-4 0 0,5 4 0 6,0 4 0-6,-12-4 0 9,12 0 0-8,-1 0 0 7,1 0 0-8,0 3 0-1,-4 1 0 0,4-4 0 10,-1 0 0-9,-3 0 0 8,4-4 0-7,-4 4 0 7,0 0 0-8,3 4 0-1,1-8 0 0,0 4 0 12,0 4 0-11,-1-4 0-1,5-4 0 0,0 4 0 13,-4 0 0-11,-1 0 0-2,5 0 0 0,0 0 0 10,-1 0 0-9,1 0 0 10,0 0 0-10,-5 4 0-1,1-4 0 0,0 3 0 9,0-3 0-8,3 0 0 6,-3 0 0-6,4 0 0 7,-4 0 0-6,3 0 0-1,-3 0 0-1,4 0 0 8,-1 0 0-6,-3 0 0 6,4 0 0-8,-1 4 0 10,1-4 0-7,-4 3 0-3,4-3 0 0,-1 0 0 7,-3 0 0-7,4 0 0 10,-5 0 0-9,5 4 0 6,-4-1 0-6,4 1 0 8,-5-4 0-8,5 3 0-1,0-3 0 0,-1 4 0 9,1-1 0-7,4-3 0 17,-5 0 0-18,5 0 0-1,-1 4 0 0,-3-4 0 0,8 0 0 0,-5 0 0 10,-7 0 0-8,8 0 0 9,-1-4 0-10,1 4 0-1,-1 0 0 0,5 4 0 9,-1-4 0-9,-3-4 0 8,4 4 0-8,-5 0 0 9,1 0-11-6,-1 0 11-3,1 0 0 0,0 0 0 7,-1 0 9-5,1 0-9 6,-5 0 0-7,5 0 0 6,-4-3 0-5,-1 3 0 5,5 0 0-4,0 0 0-3,-5 0 0 0,1 3 0 9,0-3 0-8,-1 0 0 6,1 0 0-6,0-3 0 8,-5 3 0-7,5 0 0-2,0-4 0 0,-1 4 0 9,5 4 0-7,-8-8 0 7,3 4 0-9,-3 0 0 11,4 0 0-10,-4 0 0-1,-1 0 0 0,5 0 0 7,-4 0 0-6,4 0 0 9,-5 0 0-10,5 0 0 9,0 0 0-6,-1 0 0-2,1 4 0-1,-4-4 0 7,3 0 13-6,-3 0-4 9,4 0-1-8,0 0 0-2,-5 0-8 0,5 0 0 8,-4 0 0-7,-1 0 0 8,5 0 0-8,-4 0-11 7,0 0 11-6,3-4-8 0,-3 4 8-2,0 0 0 6,4 0 0-5,-5 4 8 10,5-4-8-10,-4 0 0 6,-1 0 8-5,5 0-8 8,0 0 0-10,-4-4 0 0,3 4 0 0,1 0 0 10,-4 0 0-7,3 0-8-3,5-3 8 0,-4 3-8 9,-1 3 8-7,1-3 0 7,-4 0 8-8,3-3-8 11,1 3 0-12,0 0 0 0,-1 0 0 0,1-4 0 7,0 1 0-6,3 3 0 9,-3 3 0-7,4-3 0-3,-9 0 0 0,9-3 0 9,-4 3 0-8,-1 0 0 7,1 3 0-7,-4 1 0 10,4-8 0-10,-1 4 0-1,-3 0 0 0,4 0 0 8,-5 0 0-6,1 0 0 9,4 0 0-10,-4 0 8-1,-1 0-8 0,1-3 0 11,0 3 8-9,0-4-8-1,-1 4 8-1,5-3-8 11,-4 3 0-10,4 0 0 0,-5 0 0 9,5 0 8-8,0 0-8-2,-1 0 0 9,1-4 0-8,0 4 8 10,-1 4-8-10,1-4 0-1,0 0 0 0,-1 0 0 7,-3 0 0-5,4 0 0 7,-4 0 0-6,-1 0 0-3,1 3 0 0,0-3 0 9,0-3 0-8,-1 3 0 8,1 3 8-5,0-3 1-4,0-3 0 0,-5 3 0 10,-7 0-9-10,12 0 0 12,0 0 0-11,0 0 0-1,-4 3 0 0,-8-3-11 11,0 0 11-9,7 0-8-1,5 0 8 0,-12 0 0 6,8 0 0-6,4 0 8 6,-4 0-8-6,-8 0 0 4,7 0-8-5,-7 0 8 10,12 4 0-9,-4-1 0 2,0 1 0-1,0-4 8 8,3 0-8-9,-11 0 0 11,0 0 0-10,8 3-8-2,0-3 8 0,-8 0 0 13,12 4 0-12,0-4 0-1,-5 0 0 1,1 0 0 12,-8 0 0-12,12-4 0-1,-4 4 0 0,0 0 0 14,0 0 0-13,-1 0 0-1,5 0 0 0,-4-3 0 13,0 3 8-12,4 0-8-1,-5 0 0 0,5 0 0 14,0 0 0-13,-4 0-8-1,4 0 8 0,-1 0 0 14,5-4 8-13,-4 4-8-1,0 0 0 0,3 0 0 11,1-3 0-10,0 3 0 23,-1 0 0-24,1 0 0 0,0 0 0 0,-1 0-8 0,1 0 8 1,4 0 0-1,-1 0 0 0,-3-4 0 11,7 4 0-10,-3 0 0 9,0 0 0-9,3 4 0-1,-3-4 0 1,-1 3 0 8,1-6 0-8,-1 3 0 10,1 0 0-10,4 0 8-1,-5 0-8 0,1 0 0 8,-1 0 0-7,5 0 0 8,3 0 0-8,-3 0 0 5,3 0 0-4,5 3 0 0,-5-3 0-2,4 0 8 8,1 4-8-7,-5-4 0 6,5 3 0-5,-1-3 0 5,0 0 0-6,-3 4 0 8,3-1 0-6,0-3 0-3,-3 4 0 0,-1-1 0 7,1 1 0-6,-1-4 0 21,-3 3 0-22,3 1 0 0,1-4 0 0,-1 0 0 0,0 0 0 0,5 0 0 7,-1 0 0-6,0 3 0 9,1-6 0-8,-1 6 0-1,-3-3 0-1,3 4 0 7,0-1 0-6,-3-3 0 7,-1 4 0-7,1-1 0 21,-1-3 0-22,0 0 0 0,-3 0 0 0,0-3 8 0,-1 6-8 1,-3-3 0 9,3 0 0-10,1 0 0 9,-1-3 0-7,1 3 0-2,3-4 0 0,1 4 0 10,-1 4 0-9,0-4 0 11,1 0 0-12,-1 0 0 0,5 0 0 0,-5-4 8 8,-3 4-8-6,3 0 8 8,0 4-8-8,-3-4 0-2,3 0-8 0,-3 0 8 10,-1 0 0-10,1 0 0 7,0 0 0-6,3 0 0 11,-7 3 0-12,3-3 0 0,4-3 0 0,1 3 0 10,-1 0 0-9,5 0 0 8,-1 0 0-7,4-4 0-2,5 4 0 0,-5 0 0 9,-4 0 0-8,4 0 0 6,5 0 0-5,-1 0 0 7,-4 0 0-6,0 0 0-3,5 0 0 0,-9 0 0 9,4 0 0-8,0 0 0 6,1 0 0-6,-1 0 0 7,8 0 0-7,0 0 0 1,-4-3 0 5,8 3 8-6,4 0-8-1,4 0 8 9,-4 0-8-8,0 0 0 7,-4 0 0-6,-4 0-8 6,4 0 8-7,-4 3 0-1,5-3 0 0,2 4 0 9,-3-8 0-8,4 4 0 7,0 0 8-8,4 0-8 9,-4 4 0-8,0-1 0 1,-8-3 0-2,0 4-8 8,4-4 8-7,0 0 0 5,0 0 0-5,4 0 0 7,-4 3 0-5,8 1 0 16,-4-4 0-18,4 0 0-1,0 3 0 0,-4 1 0 0,-4-1 0 0,0 1 0 6,0-4 0-5,0 0 0 9,0 0 0-9,4 0 0 5,0-4 0-5,4 1 0 10,0 3 0-10,0 0 0-1,-4 3 0 0,-4 1 0 9,4-4 0-7,-8-4 0 6,0 4 0-6,4-3 0-2,4 3 0 0,0 0 0 9,4 0 0-8,-1 0 0 6,1 0 0-6,0 0 0 7,-4 3 0-7,0 1 8 6,-8-8-8-6,0 4 0 9,0 4 0-9,1-4 0-1,3-4 0 0,7 4 0 10,-3-3 0-9,4 3 0 7,0-4 0-8,4 4 0 11,-4-3 0-11,0 3 9 0,0 3-9 0,-4-3 0 8,3-3 12-8,1 3-12 10,8-4 12-9,-4 4-12 6,3 0 11-6,-3 0-11 10,4 0 10-10,-8 4-10-1,0-1 11 0,0-3-11 10,-1 0 12-9,9 4-12 8,0-4 13-7,-4 0-4-2,3-4-1 0,-3 4 0 9,0 4-8-8,0-1 0 8,-8 1 0-6,4-4 0-3,-4 0 0 0,3 0-14 7,1 0 3-6,4 3 1 8,0 0 10-8,0 1 8 5,3-1-8-5,-3 4 11 19,-4-3-21-19,-4-1-4-1,0 8-1 0,-8-4 0 11,4 0-24-11,-4 0-5 5,4 0 0-3,0 3-655 0,0 4-130-2</inkml:trace>
    </iact:actionData>
  </iact:action>
  <iact:action type="add" startTime="117816">
    <iact:property name="dataType"/>
    <iact:actionData xml:id="d36">
      <inkml:trace xmlns:inkml="http://www.w3.org/2003/InkML" xml:id="stk31" contextRef="#ctx0" brushRef="#br3">4625 12440 1022 0,'0'0'45'1,"0"0"10"-1,8 0-44 0,-4-3-11 12,7 3 0-11,-3-4 0-1,4 4 17 0,0-3 2 5,-4 3 0-4,3 0 0 8,1 0-10-9,-4 0-1 6,4-4-8-6,0 4 12 9,-1 0 38-9,9 0 7 5,-4 0 2-5,-1 0 0 11,5 0 10-11,-1 0 3 5,1 0 0-4,4 0 0 7,3 0-12-8,-3 0-3 7,3 0 0-6,4 0 0 4,-3 4-28-4,3-1-5 6,0-3-2-6,5 4 0 6,-1-4-3-7,12-4-1 11,0 1 0-11,4-1 0 7,-8 1 6-7,8-1 0 6,16 1 1-4,-9-1 0 4,1 1-25-5,-8-4 0 2,0 3-9-1,4-3 9 5,8 0 10-7,-8-3 9 6,-8 3 1-5,4 0 1 7,7-4-6-7,-3 8-2 5,-8-4 0-6,-8 3 0 8,5-2-13-8,-9 2 8 6,-4 4-8-6,-3-3 0 9,-1-1 0-8,-3 4 0 3,-1 4 0-3,-7-4 0 10,-1 3 0-10,1-3 0 2,-4 4 0-2,0-1 0 22,-1 0-36-20,-7 4-1-3,8-7 0 0,-4 7 0 9,0-7-139-8,0 4-28 0</inkml:trace>
    </iact:actionData>
  </iact:action>
  <iact:action type="add" startTime="118776">
    <iact:property name="dataType"/>
    <iact:actionData xml:id="d37">
      <inkml:trace xmlns:inkml="http://www.w3.org/2003/InkML" xml:id="stk32" contextRef="#ctx0" brushRef="#br3">4743 11092 860 0,'0'0'38'1,"-12"-4"8"-1,4 4-37 0,0 0-9 3,0 4 0-2,0-4 0 6,1-4 34-6,-1 4 5 9,0 0 1-10,4 0 0 4,4 0 11-3,-8 0 2 6,0 0 1-7,8 0 0 10,0 0 9-9,0 0 1 3,0 0 1-4,0 0 0 9,-4 0-8-9,4 0-1 7,0 0-1-7,0 0 0 7,0 0-27-6,0 0-6 5,0 0-1-6,0 0 0 11,8 0-2-11,4-3-1 6,0 3 0-6,3 0 0 8,5-4 0-8,4 4 0 6,3-3 0-6,0 3 0 10,5 0-2-10,-1 0 0 6,8 0 0-5,1 0 0 5,-1 3 0-6,0 1-1 6,4-1 0-5,0-3 0 7,4 4-4-8,4-1-1 8,0-6 0-7,4 3 0 5,0 3-2-6,0 0 0 8,3-3 0-6,1 7 0 2,-4-3 4-3,0-1 0 7,0-3 0-7,-8 4 0 5,0-4-12-5,4 0 0 5,12 0-10-6,-9 0 10 7,-7 0 0-6,-3 0 8 6,7 0 1-7,-1 3 0 8,-10 1-1-8,-1-4 0 7,-4 0 0-7,0 0 0 9,-3 0-8-8,-9 0 8 3,-3 0-8-3,-1 0 8 9,5 3-8-8,-4-3 8 2,-9 0-8-4,1 4 8 6,0-4-8-6,0 3 0 8,-5-3 0-8,-7 0 0 21,0 0-19-18,0 0-5-1,8 4-2-2,-4 3 0 9,-4-7-118-3,0 0-24-4</inkml:trace>
    </iact:actionData>
  </iact:action>
  <iact:action type="add" startTime="122913">
    <iact:property name="dataType"/>
    <iact:actionData xml:id="d38">
      <inkml:trace xmlns:inkml="http://www.w3.org/2003/InkML" xml:id="stk33" contextRef="#ctx0" brushRef="#br3">20181 14646 403 0,'0'0'17'1,"-8"3"5"-1,0 1-22 0,4-4 0 0,-8 3 0 0,5 1 0 3,-1-1 160-3,0 1 28 8,4-1 6-8,-4-3 1 8,8 0-89-8,0 0-18 7,-4 4-3-7,4-4-1 9,0 0-8-9,0 0-1 6,0 0-1-6,0 0 0 8,0 0-13-8,0 0-2 7,8 3-1-7,4 4 0 8,0-3-14-7,3 2-4 5,1-2 0-6,4-1 0 8,-1-3-16-8,9 4-4 8,3-1-1-8,8-3 0 9,-4 4-3-7,9-4-1 1,3 0 0-2,3 0 0 6,1 0 11-7,0 3 2 8,0 1 1-8,4-1 0 8,4-3-8-8,4 4-1 8,7-1-1-7,5-3 0 5,-1 4 3-6,5-4 1 8,-5 3 0-6,1-3 0 1,3 0-11-2,8 0-3 6,0 0 0-6,4 0 0 8,-3 0 4-9,-1 0 1 5,0 4 0-3,4-4 0 4,4 0-6-5,0 3-8 4,4 1 11-3,0-4-11 5,-11 3 8-7,3-3-8 6,4 4 0-3,0-1 0 4,-8-3 0-6,-4 4 0 3,-3-4 0-2,-9 0 0 9,1 0 0-11,-4-4 0 4,-1 4 0-3,1-3 0 5,-8-1 0-5,-1 1 0 5,-3-1 0-6,-8 1 0 9,0-4 10-9,-4 3-10 7,-7-3 8-7,-5 4-8 7,-4-4 0-7,-3 0 0 8,0 3 0-8,-5-3 0 6,-3 1 0-4,-1-1 0 7,1 0 0-9,-4 3 0 5,0-3 8-5,-8 0-8 7,3 4 0-7,1-4 8 8,0 3-8-8,-4-3 0 7,0 4 0-6,-4 3 0 25,0 0-111-25,0 0-14-1,0 0-3 0,0 0-1 1</inkml:trace>
    </iact:actionData>
  </iact:action>
  <iact:action type="add" startTime="129299">
    <iact:property name="dataType"/>
    <iact:actionData xml:id="d39">
      <inkml:trace xmlns:inkml="http://www.w3.org/2003/InkML" xml:id="stk34" contextRef="#ctx0" brushRef="#br4">2528 15597 921 0,'0'0'82'1,"0"0"-66"2,0 0-16-2,8-7 0 6,0 0 32-7,0 4 2 6,-1-4 1-4,5 0 0 5,-4 3-23-6,4 1-4 5,-4-1 0-6,3 1-8 8,-3-1 30-8,4 1-1 6,0-1 0-6,0 1 0 9,3 3 14-9,-3-4 2 8,0 1 1-8,-1-1 0 9,5 4 6-9,0-3 0 5,0-1 1-5,-1 1 0 9,1-1-12-9,0 4-2 7,3-3-1-7,1 3 0 6,-1-4-13-6,5 4-2 8,-1 0-1-8,5-3 0 9,-1 3-5-8,1-4-1 4,-1 1 0-5,4 3 0 8,1-4-6-7,3 4-2 7,-4 0 0-7,1 0 0 4,-1 0-8-5,1 0 0 11,-1 0 0-11,0 0 8 4,-3 0-8-3,3 0 8 6,-4-3-8-5,5 3 8 4,-5 0-8-5,5 0 12 3,-5 0-12-3,0-4 12 7,1 4-2-7,3-3 0 5,-3-1 0-5,3-2 0 7,4 2 0-8,-3 1 0 6,-5-1 0-6,1 4 0 10,-1-7-10-10,4 4 0 5,-3 3 0-4,-1-4 0 10,1 1 0-11,-5 3 0 2,1-4 0-1,3 1 0 8,1-1 0-9,-1 4 0 6,-4-3 0-5,5 3 0 7,-5 0 0-8,1 0 0 6,-1-4 0-5,5 4 0 7,-12-3 0-8,7 3 0 8,1 0 0-8,-1-4 0 6,1 4 18-6,-1 0 2 11,5-3 0-11,-5 3 0 3,1 0-31-2,-1 0-5 6,1 0-2-6,3 0 0 6,-3 0 18-7,-1 0 0 7,1 0 0-7,-1-4 0 8,5 1 0-7,-5 3 0 4,5 0 0-4,-1-4 0 8,0 4 0-9,1-3 0 6,3-1 0-6,-3 4 0 11,3-3 0-11,-4 3 0 4,1 0 0-4,3 0 0 12,-7-4 0-11,3 4 0 2,1 0 0-3,-1 4 0 8,-3-1 0-8,-5-3 0 6,1 0 0-5,-1 0 0 7,5 4 0-6,-8-1 0 3,3-6 0-5,1 3 0 7,3 3 0-6,-3 1 0 6,-1-4 0-6,1 0 0 6,4 0 11-7,-1 0 5 9,-3 0 2-9,3 0 0 5,-3 0-18-4,3 0 0 6,1 0 0-7,-5 3 0 7,-7-3-11-7,4 0-5 7,7 0-2-6,1 0 0 6,-8 0 18-6,7 0 0 5,1 0 0-6,-5 0 0 8,1 0 0-8,-1 4 0 7,5-4 0-6,-1 0 0 9,-3 0 0-10,4 3 0 4,-9 1 0-3,5-4 0 10,3 3 0-10,-3-3 0 1,0 0 0-1,-1 4 0 7,1-4 0-8,-1 0 0 7,5 3 0-7,-1-3 0 8,-3 4 0-8,0-1 0 7,3 1 0-7,1-4 0 7,-13 3 0-7,9 1 0 9,7-4 0-9,1 7 0 7,-9-4 0-7,1 1 0 10,3-1 0-10,5-3 0 4,-5 7 0-4,1-4 0 9,-4-3 0-9,3 4 0 7,5-1 0-7,-5 1 0 6,-3 3 0-5,3-4 0 6,1 1 0-6,-1-4 0 6,-3 7-8-7,3-4 8 8,1 1 0-8,3-1 0 7,-3 1 0-7,-5-1 0 9,-3 1 0-7,4 3 0 1,3-7 0-3,5 7 0 11,-5-4 0-11,5 4 0 5,-1-3 0-5,4 3 0 7,-3 0 0-6,-1-4 0 6,1 1 0-7,-5 2 0 8,1 1 0-7,3 0 0 7,1 0 0-7,-1-3 0 6,-4-1 0-5,5 4 0 3,-1-3 0-5,1 3 0 7,-1-7 0-6,5 3 0 7,3 1 0-7,-4-1 0 6,1-3 0-6,3 4 0 5,-4-4 0-6,4 3 0 5,1 1 0-4,-1-4 0 6,-4 3 0-4,1-3 0 1,-1 0 0-3,0 4 0 5,1-4 0-6,-1 0 0 9,0 0 16-9,5-4 0 6,3 4 0-6,-4 0 0 10,4-3-16-10,1-1 0 4,-1 4 0-3,0-3 0 11,4 3 0-12,-4 0 0 3,1-4 8-2,-1 1-8 9,0-1-12-9,0 1-4 3,0 3-2-4,4-7 0 6,1 3 18-4,3 1 0 4,-4-4 0-6,4 3 0 7,-8-3 0-7,4 4 0 10,0-1 0-10,-4 4 0 6,4-3 0-6,-3 3 0 10,-1 0 0-9,4-4 0 2,-4 1 17-2,0 0-2 6,4-4-1-7,1 0 0 8,-1 3-14-7,4-3-13 7,-4 4 2-6,4-1 1 5,-4 1 10-6,4-1 0 10,-4 1 0-10,0 3 0-1,0 0 11 0,-4-4-3 7,5 1 0-6,-5-1 0 6,4 4 6-6,-4-3 1 4,0-1 0-5,4 1 0 11,-3-1-3-10,3 4-1 3,4 0 0-4,-4 0 0 7,0 0-3-7,-4 4-8 7,0-4 12-7,1 0-4 9,-1-4-8-9,0 4 8 6,-4 0-8-5,4 0 8 6,1-3-8-7,-5 3 10 8,4 0-10-7,4 0 10 5,0 0-10-5,-4 0 12 9,5 0-12-10,-9 0 12 4,4 0-12-4,-4-4 0 8,1 4 9-8,-1 0-9 7,0 0 8-6,0 0-8 6,-3-3 10-7,3 3-10 8,0 0 12-6,5 0-3 2,-5 0-1-4,0 3 0 8,4-3 4-8,0 0 0 7,1-3 0-7,-1 3 0 9,-4 0-12-8,4 0 0 3,-7 0 0-3,3 0 0 9,0-4 0-8,0 4 0 1,-3-3 9-2,3 3-9 6,4 0 8-7,0-4-8 6,-3 4 10-6,3-3-10 9,-4 3 13-6,8 0-3 1,-3-4-1-4,-1 4 0 8,4 0-9-8,-4-3 0 9,0 3 0-9,-3 0 8 6,3 0-8-5,0 0 0 8,0-4 9-9,0 8-9 4,4-4 0-3,1 0 8 6,-5 3-8-7,4-3 0 8,8-3 0-8,-4 3 0 6,0-4 0-5,4 4 0 7,-8 0 0-8,-4 0 14 7,8 0-3-6,-8 0-1 6,4 0-10-6,4-3 0 5,0 3 9-5,8-3-9 8,0-1 8-9,0 4-8 3,0-7 8-2,0 4-8 10,-4-1 16-8,4 4 0 0,0-3-1-2,3-1 0 4,1 1-15-3,0-1-8 4,0 1 8-5,3-1-13 6,1 1 13-7,-4-1 0 7,-4 4 9-7,4-3-9 8,-5 3 11-8,1 0-11 9,4 0 12-8,0 0-12 3,0 0 9-3,-1 0-9 9,1 0 0-10,0 3 9 5,-4-3-9-5,-4 4 0 9,4-4 0-8,0 0 8 9,-4 3-8-7,3-3 0-3,1 0 0 0,4 4 0 7,-4-1 0-7,-4 1 0 7,4-4 0-6,-8 3 0 7,4 1 0-8,-4-4 0 6,0 0 0-5,0 0 0 9,0 0 0-10,-4 3 0 4,0-3 9-3,0 4-9 10,4-1 0-11,-4-3 0 4,0 0 0-3,1 0 0 8,-1 4 0-9,-4-4 0 4,-4 0 0-3,0 0 0 7,1 0 0-8,-5 3 0 6,0-3 0-5,1 0 0 6,-1 0-12-6,4 0 0 7,1 0 0-8,-5 0 0 19,0 4-26-18,1-1-6 3,3 0 0-3,0 1-664 6,-3-1-133-6</inkml:trace>
    </iact:actionData>
  </iact:action>
  <iact:action type="add" startTime="135065">
    <iact:property name="dataType"/>
    <iact:actionData xml:id="d40">
      <inkml:trace xmlns:inkml="http://www.w3.org/2003/InkML" xml:id="stk35" contextRef="#ctx0" brushRef="#br4">2607 10740 576 0,'0'0'51'4,"3"-4"-41"-4,5 1-10 0,-4-1 0 10,4 4 64-10,4-3 12 3,-4 3 1-3,3 0 1 12,1 0-54-11,0 0-12 3,4 0-1-3,-5 0-1 6,1 0-2-7,4 0-8 6,-4-4 12-6,3 4-4 8,-3 0 17-8,4-3 3 8,-1 3 1-8,5-4 0 7,0 1 14-6,-1 3 2 5,1 0 1-6,3 0 0 9,5-4-1-9,-5 1 0 9,1-1 0-9,3 4 0 6,4-3-17-6,1-1-3 8,-1 4-1-8,4-3 0 8,1-1-12-8,-5 1-4 5,4 3 0-3,-3 0 0 5,3-4 16-7,-4 4 4 6,5-3 0-6,-5 3 0 9,0 0-18-8,5 0-10 5,3-4 12-6,0 4-12 8,0 4 16-8,-4-4-3 7,1 0-1-7,-1 3 0 10,4 1-12-10,0-4 11 6,-7 7-11-6,3-7 10 9,0 7-10-9,-3-4 0 4,-1-3 0-3,0 4 8 7,1-1-8-8,3 1 8 7,0-8-8-6,4 4 8 6,-3 0-8-5,3 0 12 3,-4 0-12-4,4 0 12 6,1 0-4-7,-1 0 0 9,0 0 0-9,0 0 0 13,-4 0-8-10,-3 0 0-3,3 4 0 0,-4-1 0 4,5-3 0-4,-1 4 0 7,0-4 0-5,1 3 8 4,-1 1 7-5,4-4 1 5,-8 3 0-5,5-3 0 6,-1 4-16-6,0-1-13 5,0 4 2-6,1-3 1 10,-5-4 10-10,4 0 0 5,-3 3 0-5,-1-3 0 11,0 0 8-11,1 0-8 4,3 0 8-3,-4 0-8 7,9 4 8-8,-1-4-8 7,0-4 8-7,-8 4-8 8,1 4 0-8,3-1 8 6,4 0-8-5,-4-3 0 8,-7 4 0-8,3-4 0 4,8 3 0-4,-7-3 0 6,-1 0 0-6,-3 0 8 6,3 7-8-7,0-3 0 6,1-4 0-5,-1 0 0 8,-4 3 0-7,9-3 0 1,3 0 0-3,-4 0 0 10,-11-3 0-10,3 3 0 6,8 0 0-6,1 0 8 7,-9 0-8-7,0-4 0 8,1 4 0-8,3 0 8 6,-3 0-8-4,-1 0 0 5,-3 0 0-6,3 0 0 4,1 0 0-4,-5 0 0 9,1 0 0-10,-5 0 0 4,9 4 0-4,-1-4 0 11,4 0 0-11,-3 0 0 5,-1 3 0-4,5-3 0 6,7 0 0-5,-4 0 0 3,-7 4 0-5,-1-4 0 7,8 0 0-5,-3 3 0 4,-5 1 0-5,0-1 0 5,1-3 0-6,-1 0 0 9,-3 4 0-9,3-1 0 7,-3 1 0-7,3-1 0 10,-3-3 0-9,-1 4 0 3,9-1 0-4,-5 1 0 9,4-4 0-8,-3 3 0 4,-1-3 0-4,5 4 0 5,-1-1 0-4,0-3 0 3,-3 0 0-4,7 4 0 5,-4-1 0-5,-3 1 0 7,3-1 0-8,1 1 0 7,-5-1 0-7,0 1 0 10,-3-4 0-10,3 0 0 5,1 3 0-4,-1-3 0 10,1 0 0-10,3-3 0 0,0 3 0-1,1 0 0 11,3 0 0-11,-4 0 0 4,-3 3 0-3,3-3 0 7,4 0 0-7,-3 0 0 5,-1-3 0-5,-3 3 0 7,-1 0 0-8,0 0 8 7,1 0-8-6,-1 3 0 5,-3 1 0-6,3-4 0 8,1-4 0-8,-5 1 0 7,5 3 0-6,-1 0 0 5,1 0 0-4,-1 0 0 4,0 0 0-5,5-4 0 4,-1 4 0-4,0 0 0 7,-3-3 0-8,3 3 0 7,-3 0 0-7,-1 0 0 8,4-4 0-8,-3 4 0 6,-1 4 0-4,1-4 0 7,-5 3 0-9,5-3 0 4,-1 0 0-2,-3 0 0 7,-1 0 0-9,1 0 0 5,3 4 0-5,1-4 0 7,-5 0 0-5,8-4 0 3,1 4 0-4,-1 0 0 7,-3 0 0-8,3 0 0 7,4 0 0-6,-3 0 0 7,3 0 0-7,4 4 0 6,-4-4 0-7,1 3 0 6,-1 1 0-6,-4-4 8 11,5 3-8-11,-1-3 0 4,-4-3 0-3,4 3 8 4,5-4-8-3,-9 4 0 5,4-3 9-6,1 3-9 4,-1 0 12-5,0 0-12 9,0 0 16-9,1 0-4 7,-1 3-1-6,0-3 0 6,-7 0-11-6,3 0 0 5,-4 4 9-6,1-4-9 11,-1 3 0-11,-3-3 8 4,-1-3-8-3,5 3 0 8,-5 0 0-9,1-4 0 5,3 1 0-5,-3 3 0 9,3 0 0-9,1 0 0 5,-5-4 0-3,1 1 0 6,-1 3 0-8,1-4 0 7,-1 4 0-7,-3 0 0 20,3 0-20-19,-3 0-8-1,-1 4-1 2,1-4-792-1</inkml:trace>
    </iact:actionData>
  </iact:action>
  <iact:action type="add" startTime="139614">
    <iact:property name="dataType"/>
    <iact:actionData xml:id="d41">
      <inkml:trace xmlns:inkml="http://www.w3.org/2003/InkML" xml:id="stk36" contextRef="#ctx0" brushRef="#br3">12507 15966 172 0,'0'0'8'1,"0"-3"1"0,4-4-9-1,0 3 0 2,-1 1 0-2,5-4 0 9,0 7 228-8,0-4 43 2,-8 4 9-2,4 0 1 8,4-3-227-9,0-1-46 6,-1 4-8-6,-3-3 0 8,-4 3 15-8,12-4 5 7,0 4 2-7,0-3 0 9,-5 3 34-9,5-3 6 8,4-1 2-8,4 4 0 9,-5 0-26-9,5 0-5 8,3 0-1-6,5 0 0 3,-1 0-11-4,5 0-2 4,-1 4-1-5,4-1 0 10,0-3-18-10,9 3 10 8,3-3-10-7,4 0 8 8,-1 0 19-8,9 0 3-1,8 0 1 0,-4 0 0 8,7 0-18-8,-3-3-3 6,7 3-1-6,-3-3 0 11,3 3-1-11,5-4-8 5,3 4 12-5,0 0-4 12,1 0-8-12,-5-3 10 4,-4-1-10-3,5 4 10 6,-5-3-10-7,1-1 0 5,-5 1 9-4,1 3-9 7,-8-4 11-5,-5 1-3 0,-3 3 0-2,-4 0 0 9,-4-4-8-10,0 4 12 6,-4-3-12-6,0 6 12 7,-3-3-12-7,-5 4 0 10,0-1 0-10,-7 1 8 5,-1-1-8-4,-7 4 0 6,-1-3 0-7,-3-1-11 7,-8 1-1-6,0 2 0 5,-8-6 0-6,7 4 0 8,-7-4 0-8,0 0 0 6,-11 3 0-5,-1 1 0 7,-8-1 12-8,-3 1 0 7,-5-4 10-7,-7 0-10 9,-4 3 0-9,-8-3 8 6,0 0-8-5,-8 0 0 9,-4 0 0-10,-7 0 0 3,-9 0 0-2,-3 0 0 8,-1 0 0-9,1-3 0 5,-4 3-9-4,3 0 9 7,-7 0 0-8,4 0 0 7,3 0-8-7,1 0 8 9,0 0 0-9,7 0 0 7,0 0 0-6,5 3-9 5,-1-3 9-5,4 4 0 7,5-1 0-8,3-3 0 6,0 4 0-6,4-4 0 8,8 3 0-7,4-3 0 6,3-3 0-6,9 6 0 4,3-3 0-3,9 0 0 4,3 0 0-5,4 0 0 5,8 0 0-6,0 0 0 8,16-3 12-7,7-1-3 5,9 1 0-6,3 3 0 10,12-4-1-9,8 1 0 3,8-1 0-4,-1 1 0 10,9-1-8-10,3 4 8 5,9-7-8-3,7 4 8 5,8 0 20-7,0-1 3 5,0 4 1-4,4-3 0 8,7 3 14-9,1 0 3 7,0 0 1-6,-4 0 0 21,0 3-90-22,3-3-17 0,1 4-4 0,-4 2-1 12,-4 1-15-12,-8 4-3 2,0-4-1-2,-8 3 0 0</inkml:trace>
    </iact:actionData>
  </iact:action>
  <iact:action type="add" startTime="141344">
    <iact:property name="dataType"/>
    <iact:actionData xml:id="d42">
      <inkml:trace xmlns:inkml="http://www.w3.org/2003/InkML" xml:id="stk37" contextRef="#ctx0" brushRef="#br3">8975 16109 1220 0,'12'0'27'1,"12"0"5"-1,7 0 2 0,12-3 0 0,12-1-34 0,0-3 0 0,0 0 0 0,4 0 0 7,3 0 0-7,5-3 0 10,-4-1-12-9,3 1 3 3,9 0 9-4,-5-1 11 9,1 1-3-9,-1-1 0 6,5-3 34-3,-5 4 6 2,1-1 2-3,7 4 0 4,1-3-5-5,-1 3-1 5,-7 3 0-6,-1-3 0 8,1 0-27-8,-1 4-5 7,1-4-2-7,-1 4 0 9,-3-1-10-7,0 4 0 2,-9-3 0-2,1-1 0 6,-8 4 0-8,0-3 0 5,-8 3 0-5,-4-4 0 10,1 1 0-9,-1-1 0 2,-4 1 0-2,-4 3 0 5,1-4 0-4,-9 1 0 4,5-1 0-4,-13 1 0 4,1-1 0-6,-8 1 0 8,0 3 10-7,-8 0-10 5,0 0 25-6,-12-4-1 9,0 1-1-9,-7 3 0 7,-9 0-23-7,-3 0 0 10,-1 0 0-10,-7 0 0 4,0 0 0-3,-4 0 0 6,-8 0 0-7,0-4 0 8,-8 4 0-8,-3 0 0 7,-9 0 8-7,-3-3-8 8,3 3 0-7,-3 0 8 4,-9 0-8-5,1-4 0 8,0 4 22-6,-1 0 0 3,5 0 0-5,3 0 0 10,5 4-11-9,-1-4-3 3,1 3 0-3,3 1 0 7,5-4 5-6,3 7 1 2,4-4 0-3,8 4 0 6,4 0 5-7,4-3 1 7,7 3 0-7,5 0 0 8,3 0 1-7,9 0 1 5,3 0 0-5,4-1 0 7,4 1-32-8,4 4-6 10,8-4-2-9,8 3 0 3,3-3 30-4,16 4 5 8,9-8 2-8,10 1 0 6,9 3-19-5,4-7 0 6,11 0 8-7,4 0-8 8,9-4 0-8,7 1 0 6,7-1 0-6,1 1 0 9,0-4 0-9,12 0-9 5,3 3 9-4,1-3-8 8,-1 4-9-8,4-1-2 4,13 1 0-5,-5-1-853 11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9:45:33.382"/>
    </inkml:context>
    <inkml:brush xml:id="br0">
      <inkml:brushProperty name="width" value="0.05292" units="cm"/>
      <inkml:brushProperty name="height" value="0.05292" units="cm"/>
    </inkml:brush>
  </inkml:definitions>
  <iact:action type="add" startTime="13979">
    <iact:property name="dataType"/>
    <iact:actionData xml:id="d0">
      <inkml:trace xmlns:inkml="http://www.w3.org/2003/InkML" xml:id="stk0" contextRef="#ctx0" brushRef="#br0">3618 6457 806 0,'0'0'72'2,"0"0"-58"6,0 0-14-8,0-3 0 20,0 3-32-19,0 0-8 0,0-7-3 0,0 7 0-1,0 0 43 1,0-7 8 3,-8 0 1-4,8 7 1 11,0 0 13-11,-4-4 2 6,4 4 1-6,-8-3 0 7,4-1-4-6,-4 4-1 5,1 0 0-6,-5-3 0 8,0 3 11-8,-4 3 1 8,1-3 1-8,-1 7 0 7,0-3 6-6,-3 3 0 6,3 3 1-7,-4 4 0 9,1 4-18-9,-5-1-4 7,-3 7-1-6,-4 4 0 5,-1-3-18-6,-3 6 0 11,-4 4 8-10,3 0-8 1,5 3 12-2,-4 7-2 9,3 1 0-6,-3-1 0 1,4 0 7-2,3 1 2 1,1-1 0-1,3 0 0 5,5 0-8-5,3 1-2 3,4-4 0-5,5-4 0 10,-1-3-9-10,4 0 0 5,4-4 0-5,4-3 0 12,4-4 0-12,3-3 0 3,1-4 0-3,8 1 0 9,-1-4 0-9,5 0 0 7,-1 0 0-6,1-4 0 6,3 1 12-7,-3 3 0 7,-1-4 0-5,1 0 0 4,3 1 6-6,1-1 2 7,-1-3 0-5,-3 4 0 4,3-1 6-6,-3 4 2 8,-5-3 0-8,5-1 0 7,-1 1-17-7,-3-1-3 9,3-3-8-9,-3 3 12 6,-4 1-12-6,-1-4 0 6,1 0 0-5,-4 0 0 6,-1-4 12-6,-3 4-3 6,-4 0-1-3,0 0 0 0,0 4-8-2,-8-1 0 3,0 1 0-3,-4 2 8 6,-3-2 8-6,-1 3 0 1,0 3 1-1,-4 4 0 6,-3 0 11-8,3 4 1 4,-3-5 1-2,3 1 0 6,-4 0-13-8,5 0-2 6,-1 0-1-6,0 0 0 8,1 0-2-8,3 0 0 7,-4-4 0-7,8 1 0 7,-3-4-1-3,3 3-1 2,0-3 0-5,4 3 0 3,0-3 17-2,4 4 3 7,4-1 1-9,0 1 0 4,-4-1-11-4,8 0-1 10,0 4-1-8,3-3 0 1,-3 3-10-3,8 0-8 8,-4-4 12-8,3 0-12 7,1 4 9-3,0 0-9 0,3-3 0-1,-3-1 9 2,-4 4-9-3,3-4 8 3,1 1-8-3,0-1 8 5,-1 1-8-6,-3-1 0 4,0 4 0-3,-4 3 8 6,3 4-8-8,-7-3 10 5,4 6-10-3,-8 0 10 5,4 1-10-5,-4 3 12 2,-4-1-12-2,-4 1 12 4,-3 7 4-6,-1-4 0 7,-4 4 1-7,-3 7 0 8,-1 0-17-8,0 0-12 7,-3 3 1-7,-5 4 1 9,1-4 10-7,0 4 0 4,-1-1 0-4,1 1 0 2,-1 3 12-2,5-3-3 5,-1 3 0-5,5-6 0 2,3 2-9-2,8-6-12 3,0-4 2-1,8 1 1 1,4-8 9-3,4 0 0 1,0-3 0 0,0 0 0 3,3-4 16-3,5 1 1 0,-4 3 1-1,7-1 0 9,1 1-18-11,4 0 10 3,-1-4-10-1,5 1 8 6,-1-1-8-6,4 1 12 2,5-5-12-2,7 5 12 4,4-8-12-3,12 1 10 1,3-1-10-2,5 0 10 15,11-6-30-16,5-1-5-1,3-3-2 2,12-3-650 5,12-1-131-6</inkml:trace>
    </iact:actionData>
  </iact:action>
  <iact:action type="add" startTime="18923">
    <iact:property name="dataType"/>
    <iact:actionData xml:id="d1">
      <inkml:trace xmlns:inkml="http://www.w3.org/2003/InkML" xml:id="stk1" contextRef="#ctx0" brushRef="#br0">1007 12231 918 0,'0'0'40'3,"0"0"9"-3,0 0-39 0,0 0-10 5,0 0 0-3,0 0 0 0,0 0 0-2,0 0-11 11,0 0 3-11,0 0 0 4,0 0 8-4,0 0-8 8,0 0 8-8,0 0-8 8,8 7 8-6,-8-7 11 6,0 0-3-7,8 0 0 3,-8 0 23-4,12 3 4 7,0-3 1-7,-5 0 0 9,1 0-5-9,4-3-1 6,0 3 0-6,0 0 0 9,-5-4-2-9,9 4-1 6,0-3 0-6,-1 3 0 12,1-4 0-12,0 4 0 2,3 0 0-2,-3 4 0 10,8-4-11-10,-9 3-1 7,5 1-1-5,-1-4 0 4,5 3-14-6,-4 1 9 7,3-1-9-4,1 4 8 2,-5-7-8-2,9 7 8 3,-5-3-8-4,1-1 8 2,3 1-8-2,-3-4 0 6,3 3 9-6,0-3-9 0,1 0 9-2,-1-3-9 9,1 3 12-8,3 0-12 5,0-4 17-4,-3 1-3 2,-1-1-1 0,5 4 0 1,3-3 4-3,0-1 1 1,-7 4 0 0,7 0 0 4,-4 0-5-5,1 0-1 2,-1 0 0-2,4 4 0 6,-3-1-3-6,-1-3-1 1,4 4 0-1,1-1 0 8,-1 1-8-9,0-4 10 0,4 0-10 0,1 3 10 7,-1 1-10-8,4-1 0 8,0-3 0-6,-4 4 0 4,4-4 0-6,0 3 10 7,-7-3-10-5,3 0 10 3,-4-3-10-3,4-1 0 5,0 1 0-4,-3 3 0 0,11-4 0-1,-8 1 0 7,4-1 0-9,0 1 0 4,8 3 0-2,0-4 0 7,-4 4 8-9,0-3-8 4,-4 3 0-2,0-4 0 3,1 4 0-5,3-3 0 9,0-1 0-9,0 4 0 5,4-3 0-5,0-1 0 10,-4 4 0-10,0-3 0 6,-4 3 0-6,4 0 0 9,-4 0 0-8,0 0 0 4,-4 0 0-5,4-4 0 12,-4 4 0-12,5-3 8 2,-5-1-8-1,0-3 0 7,0 4 0-8,0 0 0 8,1 3 0-7,-5-4 0 5,0 1 0-6,0-1 8 9,-3 1-8-7,-1 3 0 2,-4 0 0-1,-3-4-9 4,3 4 0-5,-7-3 0 1,4-1-11-1,-9 1-1 6,1 3-1-7,-4-4 0 16,-1 1-5-16,1-1-1 1,-4 1 0 0,0-1-423 4,-8 4-85-2</inkml:trace>
    </iact:actionData>
  </iact:action>
  <iact:action type="add" startTime="37020">
    <iact:property name="dataType"/>
    <iact:actionData xml:id="d2">
      <inkml:trace xmlns:inkml="http://www.w3.org/2003/InkML" xml:id="stk2" contextRef="#ctx0" brushRef="#br0">17766 11395 856 0,'0'0'38'3,"0"0"8"-3,0 0-37 1,0 0-9 2,0 0 0-1,0 0 0 2,0 0 27-1,0 0 3 0,0 0 1-3,0 0 0 10,0 0 0-10,0 0 0 6,0 0 0-6,8 7 0 9,-4 0 23-9,-4 3 5 5,4 7 1-5,-4 4 0 13,4 4 1-13,-4-1 1 2,4 4 0-2,-4-4 0 13,4 4-28-13,-4 0-6 2,8 0 0-2,-4 0-1 11,0-4-17-11,-4-3-10 4,4 0 12-3,-4-3-12 7,3-1 9-8,-3-7-9 8,4 4 0-8,-4-7 9 6,0 4-1-6,0-11 0 8,0 0 0-7,0 0 0 5,0 0 24-6,0 0 5 8,4-11 1-8,-4-3 0 7,0 0-16-7,0-3-3 8,4-4-1-8,-4 0 0 8,0-3-18-8,0-4 0 7,0 0 8-7,0 0-8 10,4-3 0-10,-4 3 0 7,0-3 8-6,0 6-8 20,0 1 0-19,4 3 0-2,-4 4 8 0,4-1-8 1,0 1 10-1,0-1-2 3,0 8 0-1,0-1 0 6,3 1-8-8,5-1 0 5,0 1 0-3,0 3 8 5,-1 0 13-7,5 0 3 7,8 4 0-5,-9-4 0 3,1 7-24-3,0-4 0 5,11 4 0-4,1 4 8 0,-5-1-24 1,1 4-4 2,-1 0 0-3,5 0-1 13,-1 3-114-15,-3 4-22-1,-9 0-5 0,-3 0-542 2</inkml:trace>
    </iact:actionData>
  </iact:action>
  <iact:action type="add" startTime="37410">
    <iact:property name="dataType"/>
    <iact:actionData xml:id="d3">
      <inkml:trace xmlns:inkml="http://www.w3.org/2003/InkML" xml:id="stk3" contextRef="#ctx0" brushRef="#br0">18127 11527 1407 0,'-20'-7'62'1,"20"7"14"0,0 0-61-1,0 0-15 7,0 0 0-3,0 0 0-4,12 4 32 0,-4-1 4 9,4 1 1-9,-4-1 0 6,3 1-22-6,5-1-5 8,4-3-1-8,-1 4 0 7,-7-4-1-7,4-4 0 8,3 4 0-8,-3-7 0 7,0 4-8-7,-1-4 0 7,1 0 0-7,0 0 0 9,-1 0 0-9,-3 0 0 6,0 0 0-6,0 0 8 9,-1 0-8-9,-3 0-14 6,-4 0 3-6,0-4 1 10,0 4 1-10,0 0 0 5,-4-3 0-3,-4 3 0 6,-4 4 0-8,0-4 0 7,-3 3 0-7,-5 1 0 6,0 6 9-6,-7 4 0 9,3-7 0-9,-3 11-8 6,-5-4 27-6,5 6 5 10,-5-2 2-10,5-1 0 6,3 8 7-3,-3-4 2 4,-1 3 0-3,8 1 0-4,5-1-23 1,-1 0-12 7,0 1 12-8,4-1-12 7,12 4 12-5,4-7-12 4,-4 4 12-2,0-5-12-1,4 5 13 0,7-4-4 1,-3 0-1 2,8-4 0 13,-5 1-42-19,5 3-9 1,4-7-1-1,3 0-1 8,-7-4-119-7,3-3-23-1</inkml:trace>
    </iact:actionData>
  </iact:action>
  <iact:action type="add" startTime="37767">
    <iact:property name="dataType"/>
    <iact:actionData xml:id="d4">
      <inkml:trace xmlns:inkml="http://www.w3.org/2003/InkML" xml:id="stk4" contextRef="#ctx0" brushRef="#br0">18578 11569 1612 0,'0'0'144'1,"0"-7"-116"7,0 3-28-1,4-3 0-6,11 1 40-1,-3 2 1 6,-4 1 1-6,0-1 0 9,-8 4-42-9,15 0 0 5,13 0 0-4,-5 0-11 20,1 0-55-20,-1 4-11-1,5-1-3 1,-5 1-614 7</inkml:trace>
    </iact:actionData>
  </iact:action>
  <iact:action type="add" startTime="37936">
    <iact:property name="dataType"/>
    <iact:actionData xml:id="d5">
      <inkml:trace xmlns:inkml="http://www.w3.org/2003/InkML" xml:id="stk5" contextRef="#ctx0" brushRef="#br0">19381 11388 1267 0,'-8'-4'112'5,"1"-3"-89"-5,-1 0-23 0,8 7 0 9,-8-3 71-9,-4-1 9 5,0 1 3-5,1-1 0 13,3 8-52-12,-4-1-11 0,-8 1-1-1,1 3-1 13,7 3-18-13,-8-3 0 1,-7-3 0-1,4 3 0 12,3 3 0-12,0 4 0 4,-3 0 0-4,-1-4 0 10,1 4 0-10,7 4 15 6,0-1-3-6,5-3-1 7,-1 4-1-3,4-4 0 0,4-1 0-4,0 5 0 7,4-1-10-7,4-3 0 12,0 0 0-12,4 0 8 3,4 0-8-3,3-4 0 7,-7-3 0-7,12 4 8 8,7-4-8-7,-3 0 8 7,-1-4-8-3,1 1 8-4,3-4-8 0,5 0 8 6,-1-4-8-7,0 1 8 8,1-4-8-7,3 0 0 4,0 0 0-2,0 0 8 4,-3-3-8-4,-1-4 0 1,-3 3-12-1,-1-3 12 14,-3 0-29-17,-1 0 1 0,-3-3 1 5,-5-1 0 4,1 5-9-9,0-5-1 0,-5 4-1 0,-3 0 0 1,-4 4 11 2,-4-4 3 3,-4 7 0-6,0 0 0 8,-3 3 24-8,-5 1 0 9,0-1 12-9,0 1-4 6,-3 3 0-6,3-4 0 9,-4 4 0-9,4 4 0 6,-3-4-8-6,3 7 0 7,0-4 0-7,-4 4 0 8,5 0 0-8,-1 0 0 7,4 0 0-7,0 4 0 9,0-1 24-9,5 4 3 6,-1-3 1-6,8 3 0 9,-1 3-4-9,1-3 0 7,4 0 0-7,4 0 0 9,0 0-14-9,-1 0-10 5,5-4 12-2,-4 4-12 4,8-4 0-3,-5-3-11-3,5 0 0-1,-1 0 0 20,-3 0-32-20,8-7-6 0,-5 0-2 2,1-3 0 12,3-1-35-14,1-3-7 0,23-7-2 0,-16 1 0 1</inkml:trace>
    </iact:actionData>
  </iact:action>
  <iact:action type="add" startTime="38385">
    <iact:property name="dataType"/>
    <iact:actionData xml:id="d6">
      <inkml:trace xmlns:inkml="http://www.w3.org/2003/InkML" xml:id="stk6" contextRef="#ctx0" brushRef="#br0">19922 11423 172 0,'-12'-7'8'2,"5"3"1"-2,-1 4-9 0,0 0 0 5,0 0 0-5,0 0 0 7,0 4 276-3,4-1 54-2,4-3 10-2,-4 7 3 15,1 0-263-15,-1 0-53 0,4 3-11 1,-4 1-1 7,4 3-15-8,4 3 0 7,0-3 8-7,-1 4-8 7,1-1 0-7,4-3 0 7,-4 3 0-7,8-3 0 8,-4 4 9-8,0-4-1 8,3 0 0-8,-3 0 0 7,4-4 8-7,-4 4 2 9,4-7 0-9,-5 0 0 6,1 0-5-6,-4 0-1 10,-4-7 0-10,0 0 0 6,0 0 17-6,0 0 3 6,0 0 1-5,0 0 0 7,0 0-3-8,0 0-1 7,8-11 0-7,-8 11 0 8,4-7-17-7,-4-3-4 4,0-4-8-5,0 4 12 9,-4-4-12-9,4 0 8 6,0-4-8-6,-4 1 0 10,4-1 8-10,0 1-8 6,0 0 0-6,4-1 0 13,0 1 0-13,0-1 0 4,0 4 0-4,4 4 0 10,-1-1 0-10,5-2 0 5,0-1 0-2,-4 3-10 1,4-3 10 2,-1 7 0-6,1 0 0 0,0 0-8 8,0 0 8-7,-1 4 0 8,-3-1 0-9,4 4 0 5,0 0 0-1,-1 4 0 2,-3-1 0-1,4 4 0-5,-4 0 0 1,0 4 0 6,0 3 0-7,-1-4 0 8,-3 1 0-8,0 2 0 7,0 5 0-7,-4 3-8 9,4-4 8-6,-4 8 0 0,0-4 0 5,0-1 0-8,4-2 0 0,0-1 0 6,0 1 0-6,0-1 0 11,0-3 0-11,0 0-12 4,3-4 12-1,1 1-12 15,0-1-52-18,0-6-12 0,4-1-1 0,-4 1-1 15,3-4-48-15,1-7-10 1,0 0-1-1</inkml:trace>
    </iact:actionData>
  </iact:action>
  <iact:action type="add" startTime="38856">
    <iact:property name="dataType"/>
    <iact:actionData xml:id="d7">
      <inkml:trace xmlns:inkml="http://www.w3.org/2003/InkML" xml:id="stk7" contextRef="#ctx0" brushRef="#br0">20498 11144 1440 0,'-19'-14'64'0,"15"14"12"0,4 0-60 1,0 0-16-1,0 0 0 0,0 0 0 9,0 0 86-9,0 0 14 6,-8 7 4-6,4 7 0 8,8-4-80-7,0 4-16 7,4 0-8-8,-4 4 8 7,3 6-8-7,1-3 0 6,0 3 0-6,0 4 0 6,0 3 0-5,0-3 0 7,3 4 0-8,-3-1 0 8,0 4-15-8,0-4 3 8,0 1 0-8,-4-5 0 18,0 1-24-17,-1-3-4 0,1-4 0-1,-8-4-1 15,4-3-4-15,-3 0-1 0,-1-7 0 0,-4 0 0 16,0-4-6-16,-4-3-2 0,0-3 0 0,1-1 0 18,-5-3 8-18,0 0 2 0,1-3 0 0,-1 0 0 0,-4-8 16 0,-3 1 3 7,3-1 1-7,1 1 0 8,3-4 24-3,0 0 11-5,5 4-1 0,-1 3 0 11,4 3 69-11,0 1 13 4,4-1 4-1,0 4 0 4,4 7-32-2,0 0-7-5,0 0-1 0,0 0 0 7,12 4-24-7,4-1-6 9,-1 1-1-9,5-1 0 7,4 1 1-7,3 3 0 9,-4 0 0-9,5 0 0 5,-1 0-26-2,5 0-11 4,3-4 1-1,-4 1 0-6,1-1 10 0,-1-3 0 9,-4-3 8-9,1-1-8 6,-5 1 11-3,5-4-3 1,-5 0 0 2,1-4 0-5,-1 1-8 2,-3-1 12 1,3-3-12-3,-3 4 12 8,0-1-12-9,-1 1 0 6,-7-4 0-3,0 0 8 6,-4 4-8-5,-4-1 12-4,-4 1-12 0,0 3 12 10,0 7 0-10,-12-4 0 4,4 1 0 0,-8 3 0 1,5 0-12 1,-5 3 0-6,0-3 0 0,0 4 0 8,5-1 0-8,-5 4 0 8,0 0-9-4,1 0 9 1,3 0 0 2,-4 0 0-7,5 4-8 0,3 3 8 5,0-4 0-2,-4 4 0 6,4 3 0-5,0 1 0-4,4 3 0 0,4-4 0 10,0 4 8-10,0-4-8 5,4 1 0-2,0-1 0 1,4 1 8 1,0-4-8-1,4 0 0-3,0 0 9 4,-1-4-9-5,5-3 8 9,-4 0 2-9,7 0 0 6,-3-4 0-3,4-3 0 4,-1 0-1-2,1-3 0-5,3-1 0 0,-3-3 0 11,3 4 4-11,-3-4 1 6,-4-3 0-5,-5 3 0 8,5-4-14-9,0-3 0 5,-1 4-12-1,-3-4 12-3,0 0 0 3,4 0 0 1,-5-7 0-5,5 4 0 6,0-1 0-2,-1 1-10 3,5-1 10-2,-4 4-12-5,-5 0 1 1,5 0 0 9,-4 4 0-10,4 3 0 4,-9 0 11 0,1 0 0 3,4 4 0-3,-8-1 0-4,-4 4 10 0,12 4-2 9,-12-4-8-9,8 3 12 6,-8-3-12-3,11 7 0 0,-7 4 8-3,4-1-8 10,0 4 8-4,0-4-8-6,0 1 11 0,-1 3-11 9,-3 3 8-9,8-3-8 6,-4-3 0-2,0 3 0 3,4-4 0-3,-1 0 0-4,-3 1 0 0,4-4 0 9,4 0 8-9,-1 0-8 7,-3 0 0-4,4 0 0 3,-5-4 0-1,5 4 0-5,-4 0 0 0,4-3 0 8,-1 3 0-8,-3-4 0 10,0 4 0-10,3 0 0 6,-3 0-21-2,0-4 1 3,0 1 1-4,-8-1 0 8,7-3-17-9,-3 0-3-1,4 0-1 4,-4 0 0 6,-8 0-20-11,12-3-4 0,-1-1 0 1,1-2-672 2</inkml:trace>
    </iact:actionData>
  </iact:action>
  <iact:action type="add" startTime="39966">
    <iact:property name="dataType"/>
    <iact:actionData xml:id="d8">
      <inkml:trace xmlns:inkml="http://www.w3.org/2003/InkML" xml:id="stk8" contextRef="#ctx0" brushRef="#br0">21717 11513 1036 0,'-19'-14'46'4,"11"11"10"-4,4 3-45 0,4 0-11 0,0 0 0 0,0 0 0 6,0 0 152-6,0 0 29 9,0 0 6-9,0 0 1 6,4 3-143-6,4 4-28 9,-1 0-5-9,1-3-2 6,4-1-10-6,4 1 12 10,-5-4-12-10,1 3 12 4,0-3-2 0,4 0 0-1,-1-3 0-3,-3 3 0 8,0-7 6-8,0 3 2 7,-1 1 0-7,1-4 0 8,-4 0-10-8,4 0-8 8,-8-4 12-8,7 4-12 9,-3-3 10-9,-4-1-10 5,0 1 8-4,-4 3-8 13,0 0 0-14,0 0 0 0,-4 0 0 0,0 0 0 8,0 0-12-8,-4 4 12 10,1-1-12-9,-5 4 12 6,-4 0-11-6,4 4 11 2,-3-4-8-3,3 7 8 8,-4 0-8-8,1-4 8 8,3 1-8-8,-4 3 8 8,1 0-8-8,-1 3 8 10,8 4-8-10,-4-4 8 5,0 4 0-1,9 4 0 3,-5-4 0-3,4 3 0-4,4 1 0 0,4-5-8 9,0 5 8-9,3-1 0 6,5 1-10-2,4-4 10-2,-4 3-12 1,7-3 12 3,1 0-16-6,3-4 3 9,1-3 1-9,-1 0 0 7,5 4-5-1,-5-8-1-6,5 1 0 0,-1-4 0 11,1 0 7-11,3-7 2 3,0 0 0 1,5 0 0 2,-5-4 9 0,0 1 0-6,5-7 0 0,-1 3 0 8,0-4 11-8,-3-3-3 7,-1 0 0-3,-4-3 0 1,1 0-8 2,-9-1 0-7,1 1 0 0,-8 3 0 8,-1 0 0-8,-3-3-14 10,-4 3 5-10,-8 3 1 5,0 8 8 0,0-4 12-4,-7 3-2-1,-1 1-1 9,0-1-9-9,-3 8 0 8,-5-4 0-8,0 4-11 7,5 3 11-4,-9 0 0 0,8 0 8-3,-7 3-8 8,3 1 0-7,-3 2 0 5,-1 1 0-6,5 0-8 10,-5 4 8-10,1 3 16 5,3-4-4-2,-3 1-1 5,3 6 17-4,4 1 4-4,1-1 1 0,7 7 0 12,-4-3-17-12,4 0-3 5,4 4-1-1,0-4 0-3,0 3 0 4,4-7 0 0,4 4 0-5,0-3 0 8,4-1-12-7,-4-3 0 5,0 0 0-2,8-4-10-2,-4-3 10-2,3 0 8 10,5-3-8-10,0-1 11 5,-1-6 9-1,1 3 3 2,4-4 0-1,-1-3 0-5,9 0-23 0,-5-7 0 7,-7 1 0-7,7-1 8 11,1-7-8-11,-1-4 0 5,1 1 0 2,3-4 8-7,-3-7-8 0,3 0 0 8,-3-6 0-8,3-5 0 19,-7 4-34-14,-1 1-8-1,1-5-2-4,-4 4 0 0,-5 1 16 1,1 2 4-1,-8 1 0 0,4 0 0 9,-8 6 24-9,0 1 0 7,-4 3 0-4,0 7 0 1,0 4 21 3,0 3 0-7,-4 7 0 0,-3 0 0 8,7 3-13-8,-8 8-8 8,0 3 8-3,1 3-8-1,-1 4 0 4,0 7 0-8,0 4 0 0,0-1 0 4,5 7 11 0,-5 1-3 3,8-1 0-2,0 4 0-5,4 3 4 0,0 4 0 10,8 0 0-10,0 3 0 6,3 4-12-1,1-4-16-5,8 0 4 1,-1-3 1 22,5 4-120-22,-1-5-24 4,28 29-5-4,-19-25 0-1</inkml:trace>
    </iact:actionData>
  </iact:action>
  <iact:action type="add" startTime="43160">
    <iact:property name="dataType"/>
    <iact:actionData xml:id="d9">
      <inkml:trace xmlns:inkml="http://www.w3.org/2003/InkML" xml:id="stk9" contextRef="#ctx0" brushRef="#br0">18801 12046 1123 0,'0'0'49'6,"12"-3"11"-6,4 3-48 0,3-4-12 0,1 4 0 0,-1 0 0 8,1 0 17-8,0 0 1 10,3-3 0-10,1 3 0 13,7 0-18-12,-8 0 8-1,1-4-8 0,0 1 0 7,7-1 8-7,-4 1-8 6,-7-1 0 1,3 1 0-7,5-1 28 0,-9-3 0 8,-3 4-1-8,-4-1 0 9,0 4 14-3,-1-3 3-6,-3 6 1 0,-8-3 0 12,0 0-7-12,0 0-2 2,0 0 0-2,-8 0 0 10,-7 7-20-10,-1-3-5 11,-4 3-1-11,1 3 0 4,-5 4-10-4,5-3 0 7,-13 6 0-7,9-3 8 7,-1 4-8 0,1-1 0-7,-9 0 0 0,9 1 0 8,3-1 0-8,-3 1 0 8,-1-4 0-3,5 3 0-3,-1-3 0-2,4 0 0 9,5-4 0-9,-1 4 0 5,0 0 0-1,4 0 0 3,12-7 0-3,-4 4 0-3,4-1 0-1,0-3 0 10,4 0 0-10,4 0 0 6,7 0 0 0,-3-4 0-6,0 1 0 0,3-1 0 9,5 1 0-9,-5-4 0 6,1 0 0-1,3 0 0 16,1 0-61-20,3-4-8-1,5 4-2 0</inkml:trace>
    </iact:actionData>
  </iact:action>
  <iact:action type="add" startTime="43520">
    <iact:property name="dataType"/>
    <iact:actionData xml:id="d10">
      <inkml:trace xmlns:inkml="http://www.w3.org/2003/InkML" xml:id="stk10" contextRef="#ctx0" brushRef="#br0">19797 12039 979 0,'-8'-21'87'6,"0"18"-70"-6,4-4-17 0,-4 3 0 9,4-3 137-8,-4 4 24 6,-3 0 5-7,-1-1 1 10,0-3-111-10,0 7-21 2,1 0-5-1,-5 0-1 9,0 0-18-10,-3 0-11 5,3 0 12-5,0 0-12 8,1 4 13-8,-5 3-4 10,4-4-1-10,1 0 0 12,3 4 16-12,-4-3 4 0,5 3 0 0,3 0 0 8,-4 0-7-8,4 0-1 12,4 3 0-12,0 1 0 2,0-1-8-2,0 1-1 9,8 3-1-9,0-4 0 8,4 4-10-8,4 0 8 10,-8 0-8-10,8-4 8 4,-1 4-8-4,5 0 0 6,0 0 0-6,-5-3 8 12,5-1-8-12,4 4 0 5,-5-7 0 2,1 3 0-7,4 1 16 0,-5-1-1 9,1 1-1-9,0-1 0 8,-1 4-14-4,-3-3 0-4,0-1 8 0,0-3-8 13,-8 3 0-13,-1 1 0 4,-3-1 0 0,-3 1 0 3,-1-4 0-2,-4 0 0-5,0 0 0 0,0 0 0 9,-8 0-21-9,1-4 2 5,-1 1 1 0,0-1 0-3,-3-3 18-1,3-3 0 7,0-4 0-8,1 3 0 8,-1-3 0-8,8 4 0 10,-7-8 0-10,7 4 0 4,0-3 0 3,4-1 11-7,0 1-11 0,4-1 10 11,4-2-2-11,0 2 0 4,0-3 0 3,4 4 0-7,3-1-8 0,1-3 0 8,0 7 0-8,4-3 8 8,-5-4-8-3,5 3 0-4,0 5 0-1,3-1-11 19,-3 0-16-16,4 0-3-2,-1 0-1 1,1 0 0 8,-1 0-116-2,1 3-23-8,15-3-5 1,-7 4-1 0</inkml:trace>
    </iact:actionData>
  </iact:action>
  <iact:action type="add" startTime="44014">
    <iact:property name="dataType"/>
    <iact:actionData xml:id="d11">
      <inkml:trace xmlns:inkml="http://www.w3.org/2003/InkML" xml:id="stk11" contextRef="#ctx0" brushRef="#br0">20173 12259 2080 0,'-12'-14'92'3,"12"14"20"-3,0 0-90 0,0 0-22 6,0 0 0-6,0 0 0 10,0 0 0-10,0 0-8 2,0 0 0-2,0 0 0 21,0 0-67-21,8 0-13 1,-8 0-2-1,12 3-731 11</inkml:trace>
    </iact:actionData>
  </iact:action>
  <iact:action type="add" startTime="44211">
    <iact:property name="dataType"/>
    <iact:actionData xml:id="d12">
      <inkml:trace xmlns:inkml="http://www.w3.org/2003/InkML" xml:id="stk12" contextRef="#ctx0" brushRef="#br0">20827 11945 691 0,'-7'-17'61'1,"7"17"-49"8,0 0-12-9,0 0 0 2,0 0 178-2,-4-7 33 10,4 7 6-10,-8-7 2 6,4 3-155-6,-4 4-30 10,0 0-6-10,0 0-2 8,-3 7-8-8,3-3-2 4,0 3 0 4,-4 0 0-8,0 0 11 0,5 0 1 7,-5 0 1-7,4 0 0 10,-4 3 7-10,4-3 2 4,1 0 0-3,-5 0 0 8,8 0-11-9,-4 3-3 7,0 1 0-7,4 3 0 10,0 0-8-10,1 0-3 4,-1 3 0 1,0-3 0-3,4 3 1-1,4 1 0 7,-4-1 0-8,4 1 0 8,-1-1-14-8,5 1 0 7,-4-1-9-3,4 0 9 0,0-3 0 3,4-3 0-7,-1 3 0 1,1 0 0 7,0-7 0-8,0 3 0 10,3-3 8-9,-3 0-8 0,4-3 0-1,-1-1 8 10,5-3-8-10,0 0 0 8,3 4 0-2,-3-4 0-6,7-4 0 0,-3 4 0 11,7-7-16-11,-4 4 2 3,-3-4 1 6,3 0 0-9,1 0-3 0,-5 0-1 7,1 0 0-7,-1 0 0 11,-3-4 2-11,0 1 1 4,-5-1 0 3,-3 1 0-2,-4-1 14 0,-4 5 0-5,0-5 0 0,-4 1 0 7,-8-1 0-1,0 4 0-6,-4 0 0 0,1 4 0 7,-9-1 0-6,0 4 0 6,-3 0-12-3,-5 0 12 1,-3 7 0 1,0-3 0-6,-1 6 0 0,1-3 0 9,4 7 27-9,-1 0-2 11,1 0 0-11,7-4 0 5,0 4-13 2,5 0-4-7,-1-3 0 0,8 3 0 21,-3 0-29-21,3 0-7 0,4-4 0 0,0 0-551 8,8 1-109-8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4:30:57.30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4:30:57.309"/>
    </inkml:context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C00000"/>
    </inkml:brush>
    <inkml:brush xml:id="br4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  <inkml:brush xml:id="br5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act:action type="add" startTime="7196">
    <iact:property name="dataType"/>
    <iact:actionData xml:id="d0">
      <inkml:trace xmlns:inkml="http://www.w3.org/2003/InkML" xml:id="stk0" contextRef="#ctx0" brushRef="#br0">5154 1624 748 0,'0'0'67'3,"0"0"-54"-1,0 0-13-2,0 0 0 10,8-3 0-9,0-1 0 3,0 1 0-4,3-1 0 9,1 4 0-9,0-3 0 7,0-1-9-7,-1 1 9 8,9-1 0-8,-4 4 0 6,-1-7 0-6,1 4 0 10,8-4 10-10,-5 3-10 6,1 1 8-5,-1-1-8 8,5-3 28-9,-1 4 0 5,1 0 0-5,-5-1 0 8,-3 1 5-8,4-1 2 8,11 1 0-8,-3 3 0 8,3 0-5-8,-4 3-1 5,-3-3 0-5,7 0 0 10,1 0-4-10,-1 0-1 8,-8 4 0-6,5-4 0 4,-1 0-7-5,5 0-1 2,-1 0-1-1,0 0 0 4,5 3-3-5,-5-3-1 5,-4 0 0-4,1 4 0 4,3-1-11-5,4 0 10 5,1 1-10-5,-9-1 10 6,5 4 2-7,-1-3 1 9,0-1 0-9,-3 4 0 5,-1 0-13-3,-3-7 0 3,7 4 0-2,0-1 0 6,-3 1 9-9,-1-4-1 3,1 0 0-2,3 0 0 9,16 0 5-10,-12 0 1 5,-3 0 0-5,-5 0 0 9,8 3-4-9,1 1-1 6,-1-1 0-6,0-3 0 9,0 4 0-9,-3-1 0 7,3 1 0-7,-4-4 0 8,5 3-9-8,-5-3-11 8,4 0 3-8,-3 0 0 7,-1 4 21-7,4-4 5 8,1 0 1-8,-1 3 0 6,0 1-7-6,0-1 0 7,-3-3-1-7,-1 7 0 8,0-3-11-8,1-1-9 7,-1 1 9-7,-3 2-13 9,3-6 13-8,-4 7 0 4,-3-3 0-5,3-1 0 9,1 1 0-8,-1-1 0 5,5 1 8-6,3-4-8 9,0 3 13-8,0-3-1 2,5 4 0-2,-5-4 0 8,4 3-12-9,0-3 0 6,0 0 0-6,-3 7 0 9,-1-3 0-9,0-4 0 6,-3 3 0-5,-1-3 0 6,0 4 9-7,1-4-9 7,3 0 8-7,-4 0-8 8,1 0 12-7,3 3-4 7,4-3 0-8,-4 0 0 6,-3 0-8-6,3 0 0 9,4 0 0-9,-3 0 0 6,3 0 0-6,-4 0 0 8,0-3 9-8,-3 3-9 8,-1 0 0-8,4 0 0 6,-3 0 0-6,-1 0 0 8,0-4 9-7,-3 1-9 5,3 3 12-6,4-4-12 10,-3 4 8-10,-5-3-8 5,1-1 0-5,-1 4 0 9,4 0 0-8,-3 0 0 4,3 0 0-5,-3 0 0 10,-5-3 10-10,5 3-10 6,-1-4 8-6,-3 4-8 6,-1-3 0-4,-3-1 0 5,3 1 0-6,-3 3 0 6,3 0 0-7,1-4-11 7,-5 1 11-7,1 3-12 21,-4-4-20-21,-1 4-5 1,1-3-1-1,-4-1-432 8,3 4-86-7</inkml:trace>
    </iact:actionData>
  </iact:action>
  <iact:action type="add" startTime="9327">
    <iact:property name="dataType"/>
    <iact:actionData xml:id="d1">
      <inkml:trace xmlns:inkml="http://www.w3.org/2003/InkML" xml:id="stk1" contextRef="#ctx0" brushRef="#br0">20067 1628 518 0,'0'0'46'1,"4"-4"-37"4,0-3-9-5,-4 7 0 7,8 0 56-6,0-3 8 6,-1-1 3-7,5 4 0 8,0 0-28-8,0 0-6 7,3 0-1-7,-3 0 0 8,4 0-16-8,0 0-3 9,-1 0-1-9,5-3 0 11,-1 3 4-10,5-4 1 4,-1 1 0-4,5-1 0 3,3 4 24-2,-3 0 5 7,7-7 1-9,-4 4 0 4,5 3 8-2,3 3 1 4,-4 4 1-6,0-7 0 9,5 0-21-9,-5 4-5 8,0-1-1-8,0 1 0 8,1-4-8-1,-1 3-2-6,4-6 0-1,8 3 0 6,8 0-2-5,-4 0-1 6,4 0 0-6,0-4 0 3,3 4 2-2,1 0 0 5,-4-3 0-7,4-1 0 5,8-3 13-5,-1 0 4 9,9-3 0-8,-5 3 0 5,1 0-24-6,-1 4-12 9,-7-4 12-9,0 0-12 8,-5 3 25-6,1-3-1 1,0 0-1 0,4 0 0 2,-8 4-8 3,3-1-2-7,-3 1 0-1,-4 3 0 7,0 0-13-7,0 0 0 5,-8 3 8-1,0 1-8 1,4-4 0-3,-7 3 0 4,3 1-12-4,-4-1 12 17,0 4-60-19,0-3-4 11,-7 3-2-10,-5 3-726-1</inkml:trace>
    </iact:actionData>
  </iact:action>
  <iact:action type="add" startTime="10243">
    <iact:property name="dataType"/>
    <iact:actionData xml:id="d2">
      <inkml:trace xmlns:inkml="http://www.w3.org/2003/InkML" xml:id="stk2" contextRef="#ctx0" brushRef="#br0">1176 2551 705 0,'0'0'31'1,"0"0"7"-1,0 0-30 1,0 0-8 2,0 0 0-3,0 0 0 8,12 0 0-8,-1-3-12 12,5 3 4-12,-4 0 0 4,0 0 8-4,3 0 0 5,5 0 10-5,3-4-10 10,-3-3 20-10,4 4-1 6,-1-1-1-6,5 1 0 10,-1-1 7-9,0 1 2 7,1-4 0-8,-5 3 0 7,5 1 8-6,-1-1 1 8,-3 1 1-9,3-1 0 7,1 4-4-6,-1 0-1 4,0-3 0-3,1 3 0 10,-1 0-8-12,5 0-3 3,-1-4 0-3,0 4 0 7,1 4-5-2,3-4 0-4,0 0-1 0,1 0 0 4,-1 0-6-2,0 0-1 13,0 0 0-12,1 0 0-2,3 0 7-2,0 0 1 0,-4 0 0 0,5 0 0 7,3-4-2-7,-4 4 0 6,0 0 0-3,4 0 0 4,0 0-3-2,0 0-1-4,4 0 0-1,-3 0 0 8,-5 0-10-2,4 0 0-4,-4 4 0-2,0-4 8 8,0 0-8-1,1-4 0-7,7 4 0 1,-4 0 8 5,4 0-8-4,0 0 0 6,0 0 0-3,4 0 0-4,-4 4 0-1,0-4 12 6,0 3-12-5,0-3 12 6,0 0-12-2,0 4 0-4,0-1 0 1,8-3 0 9,-4 0 0-6,8 0 8-4,-8 0-8-1,3 0 12 5,-3 0-12 2,4 0 0-6,-4 0 0-1,4 0 0 6,-4 0 0-3,0-3 0 3,8 3 0-4,0 0-11 6,-1 0 11-1,-3 3 0-7,4-3 10 0,-4 0-10 11,-4 0 12-8,4 4-3-3,-4-4-1 0,0 3 0 13,0-3-8-8,0 4 12-4,3-4-12 1,-3 3 12-1,4 1-12 5,0-1 0-6,0 1 0 0,-4-1 0 10,-4 4 0-9,4-3 8 5,-4 3-8-3,4-4 0 7,0 1 0-3,0-4 0-5,-4 0 0-2,8 0 0 0,7 3 0 0,-7 1 8 13,-4-4-8-10,-4 3 0-2,8-3 0 0,-4 0 0 1,0-3 0 1,-4 3 0 3,4-4 0-5,0 4 8 14,0-3-8-12,0-1 0-1,0 1 0-1,0 3 0 0,4 0 0 3,-4 0 0 5,-4-4 9-8,0 1-9 0,-4-1 10-1,8 4-10 16,0-3 0-9,0 3 0-7,-4 0 0 0,7 0 0 0,5 0 0 0,-4 0 0 8,-4 0 0 0,0 3 0-6,-4-3 0-2,4 0 0 6,0 4 8-6,4-1-8 6,0-3 0 2,4 4 0-8,-5-8 0 1,9 8 0 6,-4-4 0-1,0 3 0-6,-4-3 0 0,-1 4 0 8,1-4 0-3,8 0 0-4,0 0 0 2,-1 0 0 1,1 0 0-4,0 0 0 10,0 3 0-7,-5-3 0-1,1 4 0-2,4-1 8 8,3-3-8-7,1 3 0 8,-8 1 0-7,8-4 0 10,-5 3 0-4,5 1 0-8,-4-1 0 1,-5 1 0-1,5-1 0 1,-4 1 0 5,4-1 0-1,-5-3 0-5,5 4 0 0,0 3 0 10,3-7 0-4,1 0 0-6,-8 3 0 0,4-3 0 10,-1 0 0-6,1 0 0-3,4 4 0-1,-5-4 0 8,5-4 0-2,0 4 0-6,3-3 0 0,-7 3 0 14,0 0 0-10,-1 0 0-2,5 0 0-1,-4 0 0 0,-1 0 0-1,5-4 0 9,0 4 0-9,-1 0 0 8,-3 0 0-4,-4 0 0-3,3-3 0 0,-3 3 0 8,4 3 0-9,-4-6 0 7,-1-1 0-5,5 4 0 7,4 0 0-4,-5 0 0-5,-3-3 0 0,4 3 0 15,-8-4 0-12,0 1 0-2,7-1 0-1,-7 1 0 2,0 3 0 1,4 3 0-1,4-3 0 2,-1 0 0 2,-7 0 0 0,0 0 0-3,0 0 0-3,0 0 0 11,-4 0 0-7,4 0 0-4,0 0 0 1,3 0 0 10,-7 4 0-9,4-4 11-2,4 0-2 0,-4 0 0 8,-4 0-9-3,0 0-16-4,-8 3 4 2,4-3 1 2,0 0 11-4,4-3 0 7,0 3 0-4,0 0 0-3,-4 0 0 5,4-4 0 2,0 4 0-7,0 0 0 0,-4 0 0 0,0 0 0 9,0 0 0-8,-4 0 0 4,4 0 0-4,-4 0 0 13,4 0 0-9,0 0 0-5,4 0 0-1,0 0 12 0,-4 0-2 1,0 0-1-1,4 0-9 1,-4 0 0 3,0 0-10-4,-4-3 10 8,-4 3 0-6,1 0 0 3,3 3 0-5,0-3 10 11,0-3-10-11,0 3-12 4,4 0 2-4,0 0 1 9,-4 0 9-9,4 0 0 8,0 0 0-8,-4 3 0 8,0-3 0-8,1 4 0 7,-1-1 0-6,0-3 0 6,0 0 0-5,0 4 0 3,0-1 0-5,4-3 0 8,0 4 0-5,4-1 0 5,-4-3 0-4,0 4 0-4,-4-4 0 0,4 0 0 8,-4 0 0-6,1 3 0 4,-1-3 0-3,0 4 0 0,4-4 0 6,-4 0 0-8,-4 3 0-1,8 1 0 7,4-1 0-7,-4-3 0 5,4 7 0-4,-8-3 14 7,4-4-3-7,-4 3-1 4,0 1-10-5,1-1-14 8,-1-3 3-8,4 0 1 8,4 0 10-7,0 0 8 7,-4 0-8-8,4 4 11 7,3-4-11-6,-3 3 0 6,-4-3 0-4,1 0-11 6,-5 0 11-7,4 0 0-2,-4 0 0 0,4-3 8 9,0 3 1-9,4-4 1 8,-4 1 0-7,4 3 0 2,0 3-2 1,-4-3 0 1,0 4 0-4,4-4 0 8,-8 0-8-9,4 0 10 5,0 0-10-3,0 0 10 7,8-4-10-4,0 4 0-4,-4-3 0-1,0 6 0 6,7-6 0-5,-3 3 0 7,-4 3 0-3,0-3 8-4,-4-3-8 0,4 3 0 5,0 0 0-6,0-4 0 8,4 1 0-8,-4-1 0 5,4 4 0-2,-4-3 8 3,0 6-8-5,-4-3 0 6,0 0 0-4,0 0 0 7,-8 0 0-8,4 0 12-2,-4 0-12 0,0 0 12 9,1 0-12-9,-1 0-11 8,8-3 3-6,-4 3 0 13,-12 0-18-15,8 3-3 3,1 1-1-3,-1-1 0 12,-4 1-34-12,0 3-6 2,5-4-2-2,-9 4-345 8,0 0-70-7</inkml:trace>
    </iact:actionData>
  </iact:action>
  <iact:action type="add" startTime="25108">
    <iact:property name="dataType"/>
    <iact:actionData xml:id="d3">
      <inkml:trace xmlns:inkml="http://www.w3.org/2003/InkML" xml:id="stk3" contextRef="#ctx0" brushRef="#br0">11323 4154 172 0,'0'0'16'4,"0"0"-16"-4,0 0 0 1,0 0 0 5,0 0 61-5,0 0 10 9,0 0 1-10,0 0 1 7,0 0-33-7,0 0-8 8,8-4 0-8,-4 1-1 5,4-4 2-5,-8 7 1 8,0 0 0-8,4-3 0 7,3-4-7-6,1 3-2 5,0 1 0-6,0-1 0 9,0-3 17-9,-4 4 3 7,4-1 1-7,-1 1 0 9,-7 3 0-8,8-4 0 3,0 1 0-2,4-1 0 5,0-3-10-6,-5 4-1 3,5-1-1-4,0-3 0 11,0 4-6-11,-1-1-2 6,1 4 0-6,0-3 0 7,0 3-6-7,3-4 0 8,-3 4-1-8,8 0 0 7,-5-3-2-7,-3 3 0 8,4 0 0-8,3-4 0 7,-3 4-1-7,4 0 0 8,-1-3 0-7,1-1 0 6,-4 4 4-7,7 0 0 9,-3-3 0-9,-1-1 0 5,1 1-20-5,0 3 0 8,-1 0 0-7,1 0 0 5,-1-4 0-5,1 1 8 5,-4 3 1-6,-1 0 0 9,5 0-9-9,-4 0 0 6,-5 0 0-6,5 0 8 8,0 3-8-7,-1-3 8 5,-3 4-8-6,0-4 8 9,-12 0-8-9,8 3 0 6,0 1 0-5,-1-4 0 9,1 3 0-10,0 1 0 5,-8-4 0-3,8 3 0 6,-8-3 0-7,0 0 0 2,0 0 0-2,0 0 0 6,0 0 0-7,0 0 0 9,0 0 0-9,0 0 0 5,0 0 0-4,0 0 0 7,0 0 0-8,-8 7 0 8,8-7 0-8,-8 7 0 9,-7-3 0-9,-1 3-11 4,0-4 11-3,-3 4 0 5,3-3 8-4,-4-1-8 5,-3 1 0-7,-1 3 0 7,5-7 0-7,-5 3 0 10,5-3 0-9,-5 0 0 4,4 4 0-4,1-4 0 6,-1 3 0-7,1-3 0 6,-5 0 0-6,5 0 0 10,-1-3 0-10,-4 3 0 6,5 0 0-5,-5 0-8 8,1 0 8-6,3 0 0-3,-3 0 0 0,-1 0-8 11,1-4-1-11,3 4 0 6,4-3 0-5,5 3 0 7,-5-4 9-8,4 4 0 5,4-3 0-4,1 3 0 7,-1 0 0-8,8 0 0 7,0 0 0-7,0 0 8 7,0 0-8-7,0 0 0 9,0 0 0-9,8 0 0 22,-1 0-26-22,5 0 0 0,4 0 0 2,7 0 0-1,5 0 2-1,-5 0 0 2,5 0 0-1,3 0 0 24,0 0-16-23,5 0-4 1,-5 0 0-2,4 3 0 4,-3-3 8 1,3 0 2-6,4 0 0 0,0 0-307 6,1 0-62-4</inkml:trace>
    </iact:actionData>
  </iact:action>
  <iact:action type="add" startTime="26294">
    <iact:property name="dataType"/>
    <iact:actionData xml:id="d4">
      <inkml:trace xmlns:inkml="http://www.w3.org/2003/InkML" xml:id="stk4" contextRef="#ctx0" brushRef="#br0">13918 4133 172 0,'4'-14'8'2,"-4"14"1"-2,0 0-9 0,4-3 0 4,-4 3 0-3,7-4 0 3,5 4 136-4,0-3 26 8,0 3 5-8,-1 0 1 8,5 0-131-8,0 0-25 8,3 0-12-8,1 0 10 8,-4 0-1-8,7 0 0 7,-3 0 0-6,3 0 0 8,1 0 13-9,3 0 2 6,1 0 1-6,-1 0 0 9,1 0-4-9,3 0-1 5,4 0 0-4,-4 0 0 6,-3 0 0-5,7 0 0 3,-3 0 0-5,-1 0 0 8,4 0-12 0,-3 0-8-8,-5 0 10 0,0 0-10 8,1 0 13-8,-5 3-3 9,1 1-1-9,-5-4 0 6,1 0-9 1,-4 0 0-6,-4 0 0-1,-1 0 0 8,-3-4 0-8,-8 4 15 7,0 0-3-7,0 0 0 7,0 0-12-5,0 0 0 4,-12 0 0-5,1 0 0 4,-5 0 0-3,-8-3 0 6,-3 3 8-6,0 0-8 4,-9-4 8-3,1 1-8 2,0-1 11 1,-4 1-11-6,-5-1 8 0,5 1-8 7,-4-1 0-7,4 4 0 6,-4-3 15-4,0-1-1 3,3 1 0-3,1-1 0 4,0 1-4-5,4 3-1 4,-4-4 0-5,3 1 0 9,1-1 9-9,4 1 2 6,3-4 0-5,1 3 0 7,3 4-20-8,9-3 10 7,3 3-10-7,4-4 8 10,-4 4 0-10,8 4-8 5,4-4 12-5,0 0-4 10,0 0-8-9,12 3 0 3,0-3 0-4,4 4 0 7,7-1 9-4,8 1 0 3,1 3 0-5,3-4 0 5,0 1 0-6,8-1 0 8,-3 4 0-7,3-7 0 4,4 4-1-5,4-4-8 8,0 3 12-8,4 1-4 22,3-4-39-22,1 3-8 2,0-3-1-2,0 4-1 13,-4-4-40-12,-1 0-8 2,48 3-2-3,-15 1 0 1</inkml:trace>
    </iact:actionData>
  </iact:action>
  <iact:action type="add" startTime="28665">
    <iact:property name="dataType"/>
    <iact:actionData xml:id="d5">
      <inkml:trace xmlns:inkml="http://www.w3.org/2003/InkML" xml:id="stk5" contextRef="#ctx0" brushRef="#br0">16359 5760 856 0,'0'0'38'2,"0"0"8"-2,16-3-37 0,-4 3-9 4,4 0 0-3,-1 0 0 8,5 0 34-9,3 0 5 5,-3 0 1-5,3 0 0 8,1 0-22-8,-1 0-4 7,1 3-1-7,3-3 0 7,1 0 12-6,3 0 3 7,8-3 0-8,1 3 0 8,-1 0-4-8,4 0-1 7,4 0 0-6,8 0 0 7,0 3 11-8,0-3 2 8,-1 0 1-7,1 0 0 4,8-3-20-4,0-1-4 8,7 1-1-8,-3-1 0 3,3 4 10-3,-7-3 2 3,4 3 0-3,-5 0 0 7,-3-4-4-7,4 1-1 3,-4-1 0-3,3 4 0 9,9 0-11-10,-8 0-8 5,-8 0 9-5,-1 4-9 11,1-1 12-11,-8-3-3 4,-3 0-1-4,-5 0 0 9,0 0-20-9,-4 0-4 7,4 0 0-7,-7 0-1 22,-9-3-19-22,5 3-4 1,3-4-1-1,-7 4 0 16,-9 0-25-15,-3 0-5 0,8-3-1-1,-9-1 0 1</inkml:trace>
    </iact:actionData>
  </iact:action>
  <iact:action type="add" startTime="29191">
    <iact:property name="dataType"/>
    <iact:actionData xml:id="d6">
      <inkml:trace xmlns:inkml="http://www.w3.org/2003/InkML" xml:id="stk6" contextRef="#ctx0" brushRef="#br0">16704 5370 172 0,'4'-14'8'1,"-4"14"1"-1,0 0-9 0,0 0 0 6,0 0 0-5,0 0 0 4,0 0 225-5,12 7 43 7,-4 0 9-7,0 0 2 8,-8-7-220-8,4 14-44 7,-4-4-15-6,0 1 9 7,-4 3 2-7,0-4 0 6,0 8 0-5,-4-4 0 5,-4 3 1-7,0-3 1 4,1-4 0-4,-5 8 0 12,0-4 9-12,-3 3 2 4,-1-3 0-4,-3 4 0 8,-1-1-15-6,1 4-9 3,-5-4 12-5,-3 1-12 11,-1-1 12-11,1-3-12 12,-4 3 12-12,0-3-12 0,3 4 18 0,5-1-3 8,-5-3-1-8,5 0 0 7,3 0-5-6,1 4-1 8,-1-5 0-9,9 1 0 6,-1 0 12-6,0 4 1 5,5-4 1-3,-1 0 0 5,4 3-8-6,4-3-2 7,0-4 0-8,4 8 0 6,-4-8-12-5,8 4 9 5,0-3-9-6,4-1 8 7,0 4 6-6,4-3 1 4,-1-4 0-3,1 3 0 8,4-3-4-10,7 0-1 3,1-4 0-3,3 4 0 12,1-3-2-12,3-1 0 4,-4 1 0-3,5 3 0 7,3-4-8-8,-4 1 8 7,1-1-8-6,-5 1 8 5,1-1-8-6,-1-3 0 8,4 4-12-8,-3-1 12 20,-1 4-64-19,5-3-6-1,-1-4-1 2</inkml:trace>
    </iact:actionData>
  </iact:action>
  <iact:action type="add" startTime="48421">
    <iact:property name="dataType"/>
    <iact:actionData xml:id="d7">
      <inkml:trace xmlns:inkml="http://www.w3.org/2003/InkML" xml:id="stk7" contextRef="#ctx0" brushRef="#br0">4492 8384 288 0,'0'0'25'2,"0"0"-25"3,0 0 0-5,0 0 0 8,0-3 55-8,0 3 5 9,0 0 2-9,4-7 0 6,0 0-5-6,-4 7-1 10,0 0 0-9,0 0 0 4,3-7-12-5,-3 7-4 9,0 0 0-9,0 0 0 8,8-4-7-8,-8 4-1 8,12 0-1-3,-4 0 0-5,0 0-7 0,0 0-2 9,-1 0 0-9,5 0 0 6,-4 0 2-6,4-3 0 9,0 3 0-9,-1-4 0 7,5 4-8-7,4-3 0 7,-5 3-1-7,5-4 0 7,-1 1 17-7,5 3 4 8,-1-4 1-8,1 1 0 10,3-1-4-4,1-3-1-5,3 7 0-1,-3 0 0 7,3-3-12-7,0-1-4 6,5 1 0-4,-5-1 0 4,4 1 4-4,1-1 0 6,-1-3 0-7,0 7 0 12,-4-3-20-12,5 0 0-1,-1-1 0 0,0 1 0 7,4-1 8-4,1 4-8 4,-5-7 12-2,-4 7-12-5,1 0 18 0,-1 0-3 6,-4 0-1-5,-3 0 0 4,-1 0-6-4,1 0 0 5,7 4-8-4,-7-4 12 4,-1 3-3-6,1-3-1 6,-1 0 0-6,1 4 0 9,-5-4-8-9,5 0 0 7,-4 0 0-7,3 0 0 9,1-4 0-9,-1 4 0 6,-3 0 0-6,3-3 0 10,9 3 0-10,-9-4 0 4,-7 4 0-4,-1-3 8 12,9-1 13-12,-8 4 3 3,-1-3 0-3,-7 3 0 9,0 0-24-8,8-4-12 5,-1 4 2-5,-3 0 0 6,-12 0 18-7,12 0 3 6,4 0 1-5,-5 0 0 7,1 0-12-8,-4 0-9 6,4-3 9-5,-1 3-13 7,9 3 13-7,-8-3 8 7,0 0 0-7,-1 0-8 4,1 0 0-5,4 4 0 9,-16-4 0-9,8 0 0 6,3 0 0-5,1 0 0 6,0 0 0-7,-4 0 0 7,-8 0 8-7,8-4-8 6,3 4 0-4,-11 0 0 6,8 0 0-8,0-3-11 5,4 3 2-5,-4 3 0 11,-8-3 9-11,0 0 11 5,11 0-3-5,-3 0 0 10,4 0-8-9,-4 0 0 5,-8 0 0-4,8 0 0 2,3 0 0-4,-11 0 0 6,0 0 0-5,0 0 0 6,12-3 0-6,0 3-17 6,-12 0 4-7,0 0 1 20,0 0-17-19,0 0-3-1,4 3-1 3,-4-3 0 8,0 0-43-10,0 0-8 2,0 0-1-2</inkml:trace>
    </iact:actionData>
  </iact:action>
  <iact:action type="add" startTime="49999">
    <iact:property name="dataType"/>
    <iact:actionData xml:id="d8">
      <inkml:trace xmlns:inkml="http://www.w3.org/2003/InkML" xml:id="stk8" contextRef="#ctx0" brushRef="#br0">11727 8307 576 0,'0'0'51'2,"0"0"-41"1,0 0-10-2,0 0 0 6,0 0 52-6,0 0 9 8,0 0 2-9,0 0 0 6,0 0-44-6,0 0-9 7,0 0-2-7,0 0 0 8,0 0-8-7,0 0 0 5,0 0-10-6,0 0 10 9,0 0 21-8,0 0 11 6,0 0 1-7,0 0 1 10,0 0 26-9,0 0 6 4,0 0 1-3,0 0 0 6,12 4-12-8,-5-4-3 5,1 0 0-4,0 0 0 6,4 3-20-7,0 1-4 6,-1-4 0-6,5 0-1 6,-4 3 1-6,7-3 1 6,-3 4 0-6,4-4 0 13,-1 0-9-13,5 0-1 5,-1 3-1-3,5-3 0 3,-1 4-2-3,-3-4-1 6,3 3 0-7,4-3 0 4,1 0-4-3,3 4-1 2,0-1 0-1,-3-3 0 3,-1 4-2-4,0-4 0 6,5 3 0-3,-5 1 0-4,0-1 0 0,5 1 0 3,3-1 0 1,0-3 0 0,8 0 2-5,0 4 0 6,0-4 0-3,0 0 0 4,-4 0 2-2,4 3 1-5,-4-3 0 0,1 0 0 10,-1 0-5-5,-4 0 0-5,4 4-8 0,0-4 12 9,4 0 0-9,-4-4 0 5,-4 4 0-2,5 0 0 4,-1 0-12-3,0-3 0-2,0-1 8-2,0 4-8 8,-4-3 0-5,-4 3 0 2,1-4 8-2,-5 4-8 1,4-3 0-2,-3 3 0 4,-5-4 8-3,4 4-8 2,-3-3 0-1,3 3 11-3,-3 0-11 0,-1 0 10 6,1 0-10-7,-5 0 12 7,1 0-12-3,-5 0 12 0,9-4-12-2,-9 4 0 3,5 4 0-2,-5-1 8 3,5 1-8-4,-5-4 0 3,1 0 0-2,0 0 0 3,-1 0 0-2,-3 0 0-3,0 3 0-1,-1-3 0 10,1 0 0-9,4 0 0 5,-9 4 0-5,5-4 0 6,-4 0 0-5,0 0 0 0,-1 0 0 0,-3 0-11 6,0 3-8-8,-8-3-1 6,0 0-1-4,0 0 0 15,0 0-15-16,0 0-4 1,0 0 0 1,8 4 0 10,-8-4-28-12,0 0-5-1,0 0-2 0,0 0-634 1</inkml:trace>
    </iact:actionData>
  </iact:action>
  <iact:action type="add" startTime="66994">
    <iact:property name="dataType"/>
    <iact:actionData xml:id="d9">
      <inkml:trace xmlns:inkml="http://www.w3.org/2003/InkML" xml:id="stk9" contextRef="#ctx0" brushRef="#br0">11997 9496 630 0,'0'0'28'2,"0"0"5"-1,0 0-33-1,0 0 0 4,0 0 0-3,4-4 0 5,-4 4 16-5,12-3-4 4,-4-1-1-4,-8 4 0 8,0 0 1-9,11-3 0 6,5-1 0-5,-4 4 0 9,0-3-1-10,-1-1 0 5,5 1 0-5,0-1 0 8,3 1 26-8,-3-1 6 7,0 1 1-6,3-1 0 8,-3 1-20-9,4-1-3 5,-5-3-1-5,5 7 0 8,-4-3 31-8,-1-1 5 7,1 1 2-6,0-1 0 6,-1 1-18-7,1 3-3 9,4-4-1-9,-5 4 0 7,1 0-14-7,4-3-3 6,-1 0-1-4,5-1 0 4,-1 1-4-6,1 3-1 6,3-4 0-3,-3 4 0 3,3-3 2-6,0 3 0 7,5-4 0-6,-1 1 0 7,-3 3 0-8,3-4 0 5,-4 4 0-5,1 0 0 10,3 0 0-10,-3 0 0 6,-1-3 0-6,1 6 0 10,-1-3-15-10,0 0 0 6,1 0 8-6,-1 0-8 7,5 0 9-7,-1 4-1 7,4-4 0-7,-3 0 0 7,-1 0-8-7,0 0 0 7,5-4 0-7,-1 4 0 8,-4 0 0-6,4 0 0 5,1 0 0-7,-1 0 0 6,0 0 8-4,-3-3-8 6,3 3 12-8,-4-4-4 6,5 4-8-6,-5-3 12 8,0-1-12-7,1 4 12 6,7-3-12-7,-8 3 12 7,8-4-12-5,-3 4 12 3,-1-3-12-5,0 3 12 7,4 0-12-7,-3 0 12 8,-1 0-12-8,-4 0 0 7,1 0 0-7,-1 0 0 9,0 0 0-9,1 0 0 5,-1 0 0-4,4 0 0 10,-3 0 16-11,3 0 2 3,0 0 0-2,0 0 0 7,5 0-18-8,-5 0-16 7,-4 0 4-7,5 0 0 9,-1 3 12-9,0-3-12 6,0 0 12-6,1 0-12 7,-1 0 12-6,0 0 0 6,-3 0 12-6,3-3-12 6,-4-1 0-7,4 1 0 9,-3 3 0-9,3-4 0 5,0 1 0-4,1-1 0 6,-5 4 0-7,0-3 0 8,1-1 0-8,3 4 0 6,-4 0 0-6,1 0 0 8,-1 0 0-7,-3 0 0 7,-1 0 0-8,0 0 0 8,-3 0 0-7,3 0 0 3,1 0 0-4,-5 4 0 10,1-4 0-10,3 0 0 6,1 0 0-6,3 0 0 10,-4 0 12-10,5 3 1 4,-5-3 1-3,5 0 0 7,-5 0-14-8,4 0-16 7,1 0 3-7,-5 4 1 7,1-1 20-7,3-3 5 8,-4 4 1-8,1-4 0 8,-5 0-22-8,5 3-5 8,-5-3-1-8,1 0 0 6,-1 4 22-5,1-1 5 8,-1-3 1-7,1 4 0 2,3-4-22-4,-3 3-5 7,-1 1-1-7,5-1 0 8,-5 1 14-8,5-1 0 7,-1-3 0-7,1 7 0 7,-1-3 0-6,-3 3 0 5,3-4 0-5,0 1 0 6,1-1 0-6,-1 4 0 6,1-4 0-7,-1 1 0 9,-3-1 8-9,-1 1 5 6,1-1 1-6,-1 1 0 11,5-1-14-11,-1 1-16 4,-3-4 3-3,3 3 1 8,-3 1 12-9,3-4 0 4,-3 3 0-3,-1 1 0 7,1-1 0-8,-1 1 13 6,5-1-2-5,-5-3-1 7,-3 4-10-7,7-1 0 5,0 1 0-5,-3-1 8 5,0-3-8-5,-1 4 0 8,1-4 0-8,-5 3 0 3,5 1 0-4,-5-1 0 9,1-3 0-9,-1 4 0 8,1-1 0-8,0-3 0 6,-1 0 0-5,1 0 0 6,-1 4 0-6,1-1-17 4,0-3 4-4,3 0 1 7,-3 0 12-8,3 0 16 7,1 0-3-7,-1 0-1 9,1 0-12-9,-5 4-16 5,1-4 3-5,0 0 1 12,-1 0 12-12,1 0 0 3,-1 0 0-2,1 0 0 8,-4 0 0-9,3 3 16 6,1-3-3-6,-1 4-1 9,-3-4-12-9,0-4 0 6,-1 4 0-5,1 0 0 6,-4 0 0-7,4 0-16 7,-1-3 3-6,5 3 1 6,-4 3 12-7,-5-3 16 9,5 0-3-9,0-3-1 5,-1 3-12-4,1 0 0 7,0 0 0-7,-1 0 0 5,1 0 0-6,0-4 0 8,3 4 0-8,-3 0 0 7,0-3 0-7,-1 3 0 7,5-4 0-6,-8 4 0 5,-4 4 0-5,7-4 0 6,5-4 0-7,-5 4 0 21,-3 0-24-20,0 0-2 4,4 4 0-4,-1-4 0-1,1 0 2 0,-4 3 1 0,-4-3 0 0,3 4 0 23,9-1-26-21,-8-3-6-1,-12 0-1 2,4 0-603-2</inkml:trace>
    </iact:actionData>
  </iact:action>
  <iact:action type="add" startTime="68798">
    <iact:property name="dataType"/>
    <iact:actionData xml:id="d10">
      <inkml:trace xmlns:inkml="http://www.w3.org/2003/InkML" xml:id="stk10" contextRef="#ctx0" brushRef="#br0">19087 9447 460 0,'16'0'41'2,"-16"0"-33"0,0 0-8-1,0 0 0 6,16 0 72-7,-1 0 13 7,-15 0 3-7,16 0 0 9,4 3-43-9,-5 1-8 7,-15-4-1-7,16 0-1 8,4 3-25-8,3-3-10 7,1 0 8-7,-5 4-8 7,5-1 12-7,-1-3-4 8,5 0 0-8,-1 0 0 8,4 0 4-7,-3 0 1 4,-1 4 0-5,5-4 0 8,-5-4 21-7,4 4 4 6,1 0 1-7,-1 0 0 6,1 0 13-6,3-3 4 9,4 3 0-9,4 0 0 9,0 0-29-7,4 0-6 3,0-4-1-5,0 4 0 7,0 0-9-7,0 0-3 7,0-3 0-4,0 3 0 2,0 0 2-4,4-4 0 6,4 4 0-1,4-3 0-6,-4 3 12 2,4 0 2 4,-4 0 1-6,-1 0 0 9,-3 0-3-9,0 3-1 5,4 1 0-2,0-1 0 3,8-3-9-6,-4 4-3 7,3-1 0-5,5-3 0 5,0 7-9-6,-5-3 12 6,1-1-12-6,0 1 12 5,-1-4-12-5,5 7 0 4,0-7 0-5,-1 3-11 10,1 1 11-10,0-4 0 4,-9 0 8-3,5 0-8 8,-8 3 0-9,0-3 0 6,8-3 0-6,-5-1-8 7,5 4 8-7,0 0 0 8,-4 0 0-7,3-3 0 4,-7 3 0-4,-4-4 0 8,0 1 0-9,0 3 0 7,-4 0 9-7,0-4-9 9,0 1 12-9,4 3-12 5,4-4 0-4,-8 4 0 6,-4-7 0-7,0 7 0 7,-4 0 10-5,1-3-10 4,-1 3 8-6,-8-4-8 7,4 4 0-6,-3 0 0 5,-1-3 0-6,0 3 0 9,-3 0 0-9,3 0 0 5,-3 0 0-4,-1-4 0 8,0 4 0-7,-3-3 0 1,3 3 0-2,-3 0 0 9,-1 0 0-6,1 0 0-4,-4 0 0 0,-1 0 0 10,1 0 0-10,-8 0 0 6,3 0 0-6,-3 0 0 8,4 3-12-8,-5-3 12 8,-3-3-12-7,0 6 12 20,0 1-50-21,0-1-2 0,-8-3-1 0,8 4 0 13,-8-4-35-13,4 3-6 2,3 4-2-2</inkml:trace>
    </iact:actionData>
  </iact:action>
  <iact:action type="add" startTime="76126">
    <iact:property name="dataType"/>
    <iact:actionData xml:id="d11">
      <inkml:trace xmlns:inkml="http://www.w3.org/2003/InkML" xml:id="stk11" contextRef="#ctx0" brushRef="#br0">7992 10409 403 0,'0'0'36'2,"0"0"-36"-2,0 0 0 0,0 0 0 10,0 0 86-10,0 0 10 6,0 0 3-6,0 0 0 7,0 0-63-7,0 0-13 7,0 0-3-7,0 0 0 8,8 0-6-7,-1 0-2 6,-7 0 0-7,8 0 0 8,0 3 17-8,0-3 3 7,-8 0 1-7,0 0 0 8,12 0 19-7,-5 0 4 6,5 0 1-7,0 0 0 8,-4 0-5-8,4 0-2 8,-1 0 0-8,1 0 0 7,4-3-18-7,-1 3-3 6,1 0-1-5,0 0 0 7,3 0-5-8,5 0-2 8,-4 0 0-8,3 0 0 7,1 0-3-7,-1 0-1 5,1 0 0-4,3 3 0 7,4 1 8-8,1-4 2 6,-9 6 0-6,1-2 0 10,3-1-12-9,5 1-3 3,-5 3 0-3,0-4 0 7,5 1-3-7,-5-1-1 5,1 4 0-6,-1-3 0 9,0-1-8-9,5 1 12 6,-5-4-12-5,1 3 12 6,3 1-12-7,0-4 8 8,1-4-8-7,-1 4 8 4,0 0-8-4,1 0 12 8,-1-3-12-9,1 3 12 6,-1 0-12-6,0 0 12 9,-3 3-12-9,-1-3 12 5,1 4-4-4,-1-4 0 6,-3 3 0-7,-1-3 0 9,1 4 0-9,-1-4 0 6,1 0 0-6,-5 0 0 9,5 3-8-9,-1-3 0 5,-3 0 0-4,3 0 8 8,1 0-8-8,3 0 0 4,-3 0 0-4,3 0 8 9,1 0-8-10,-1 0 0 4,1 0 0-3,3-3 0 7,0 3 0-8,1 0 0 6,-1 0 0-6,0 0 8 8,1 0-8-7,-1-4 0 4,0 4 0-4,-3 0 0 7,3-3 0-8,-3-1 0 7,3 1 0-7,-4-1 8 8,1 1-8-8,3 3 0 9,1-4 0-9,-1 1 8 5,-4 3-8-4,5-4 0 7,-5 4 0-8,1 4 8 7,-1-4 8-7,0 3 0 7,1 1 1-7,-1-1 0 7,1 1-26-5,-5-4-6 4,1 3-1-5,-1-3 0 5,-3 0 16-5,-1 0 0 6,1 4 0-7,-4-4 0 8,3-4 0-8,-3 4 0 6,4 0 0-4,-9-3 0 7,5 3 0-7,0 0 0 1,-5-4 0-2,1 4 0 7,0 0 0-8,0 0 0 6,0 0 0-6,-5 0 0 9,-7 0-16-9,8 0 4 6,4-3 0-5,-12 3 0 22,0 0-15-23,0 0-2 0,0 0-1 0,0 0 0 10,8 0-47-8,-8 0-10-2,0 0-1 1</inkml:trace>
    </iact:actionData>
  </iact:action>
  <iact:action type="add" startTime="80523">
    <iact:property name="dataType"/>
    <iact:actionData xml:id="d12">
      <inkml:trace xmlns:inkml="http://www.w3.org/2003/InkML" xml:id="stk12" contextRef="#ctx0" brushRef="#br0">13573 9931 1306 0,'0'0'28'1,"0"0"7"-1,0 0 1 0,0 0 1 0,8 11-29 0,-4-4-8 4,3 0 0-4,-3 0 0 12,4 0 22-12,0-1 3 4,0-2 1-4,0 3 0 7,3 3 15-7,1-6 3 7,-4 3 1-6,4-4 0 6,0 8 2-7,-1-8 0 6,5 4 0-6,-4 0 0 9,-1 4 3-8,1-1 1 6,4 1 0-6,0 3 0 6,-5-1-21-6,1 1-4 8,0 0-1-9,0 0 0 5,-1 4-25-5,-3-1 8 7,4-3-8-6,-4 0 0 5,0-4 8-6,-1 4-8 9,1-3 8-9,-4-4-8 23,-4-7-37-20,0 0-13-3,0 0-2 0,8 7-1 9,-8-7-10-8,0 0-1 0,0 0-1-1,0 0 0 11,0 0-30-10,0 0-5 3,0 0-2-4,0 0 0 0</inkml:trace>
    </iact:actionData>
  </iact:action>
  <iact:action type="add" startTime="80806">
    <iact:property name="dataType"/>
    <iact:actionData xml:id="d13">
      <inkml:trace xmlns:inkml="http://www.w3.org/2003/InkML" xml:id="stk13" contextRef="#ctx0" brushRef="#br0">13588 10301 1270 0,'0'0'56'0,"0"0"12"0,-7 0-54 0,7 0-14 7,0 0 0-7,0 0 0 7,0 0 32-7,0 0 3 7,-4-7 1-7,4 7 0 10,0 0 5-10,0-11 2 6,4-3 0-6,0 7 0 8,-4-3 18-8,3-1 4 7,5 1 1-7,-4-1 0 8,4 1-21-8,4-1-4 8,-4-2-1-7,3 2 0 6,1-3-16-7,4 0-4 9,0 0-1-9,3 4 0 6,1-4-6-6,3 3-1 8,1-6 0-8,-5 7 0 7,5-4-12-7,-5 3 0 8,5-3-12-8,-1 4 12 21,1-1-47-21,-4 4-2 0,-1-3-1 0,1 3 0 13,-1-4-38-10,1 5-8-1,-4-1-2-2</inkml:trace>
    </iact:actionData>
  </iact:action>
  <iact:action type="add" startTime="81153">
    <iact:property name="dataType"/>
    <iact:actionData xml:id="d14">
      <inkml:trace xmlns:inkml="http://www.w3.org/2003/InkML" xml:id="stk14" contextRef="#ctx0" brushRef="#br0">14141 10220 1152 0,'0'0'102'0,"0"0"-82"0,0 0-20 1,0 0 0-1,0 0 42 0,0 0 4 3,0-10 1-3,0 10 0 8,0 0-25-8,8-4-5 8,0-3-1-8,0 1 0 7,-1 6-3-6,1-4-1 7,0 4 0-8,4-3 0 6,0 3 4-6,-1 0 0 10,1 0 0-10,0 0 0 6,0 0 4-6,-1 0 0 6,-3 0 1-6,0 0 0 10,4 7-21-10,-4-7 0 5,-4 6 0-5,-4-6 0 9,4 11 12-9,-1-4-3 7,-3 3 0-7,0-3 0 8,0-7 1-8,-7 11 0 7,-1-4 0-7,0 3 0 9,0 4-1-9,-4-3 0 6,-3-1 0-6,3 1 0 10,-4-1-9-10,4 0 8 6,-3-3-8-6,3 4 8 10,-4-1-8-10,5-3 0 6,-1 4 0-6,4-4 8 7,-4 0 0-5,4-4 0 4,4 4 0-5,4-7 0 4,0 0 0-4,0 0 0 7,0 0 0-8,0 0 0 7,0 0 2-7,0 0 0 8,0 0 0-6,12 4 0 3,0-4-10-4,4 0 8 4,3-4-8-5,1 1 8 7,3-1-8-5,1 1-14 4,-1-4 3-6,5 0 1 24,3 0-49-23,-3 3-9-1,3-3-3 1,-4 0-636-1</inkml:trace>
    </iact:actionData>
  </iact:action>
  <iact:action type="add" startTime="81573">
    <iact:property name="dataType"/>
    <iact:actionData xml:id="d15">
      <inkml:trace xmlns:inkml="http://www.w3.org/2003/InkML" xml:id="stk15" contextRef="#ctx0" brushRef="#br0">14670 9966 1454 0,'0'0'32'1,"0"0"6"-1,0 0 2 0,0 0 1 0,0 0-33 0,8-3-8 3,0-1 0-3,0-3 0 11,-8 7 23-11,11 0 2 6,1-3 1-6,0-1 0 7,0 1 10-7,0-1 1 7,-1 4 1-5,5-3 0 4,0 3-8-6,-1 0-2 7,5-4 0-7,-1 4 0 8,1-3-14-8,0 3-3 8,-1 0-1-8,5-4 0 7,-5 4-10-7,5 0 0 9,-4 0 0-9,3 4-11 21,1-4-26-21,-9 3-6 0,5-3-1 0,-5 4 0 18,5-4-18-18,-4 3-4 0,-1 1-1 0,-3-1-381 6,0-3-77 0</inkml:trace>
    </iact:actionData>
  </iact:action>
  <iact:action type="add" startTime="81948">
    <iact:property name="dataType"/>
    <iact:actionData xml:id="d16">
      <inkml:trace xmlns:inkml="http://www.w3.org/2003/InkML" xml:id="stk16" contextRef="#ctx0" brushRef="#br0">15031 9652 748 0,'0'0'33'0,"-4"0"7"1,-4-3-32-1,8 3-8 8,-4 7 0-8,4-7 0 5,-4 3 139-4,0 8 25 6,4-4 6-4,4 3 1 1,-4 1-137-4,4-1-34 7,0 1 0-7,4-1 0 7,0 1 9-7,3-4-9 8,1-1 0-8,0 5 9 9,0-4 0-9,3 0 0 6,9 0 0-5,-4-4 0 8,-1 4 2-9,5-3 0 7,-5-1 0-7,1 4 0 13,-4 0-11-13,-1 0 8 1,1 0-8-1,-4 0 8 8,-5 0-8-8,1 0 0 7,-8-7 0-7,8 7 0 7,-8 3 0-7,0 1 0 7,0-1 0-7,-8 1 0 9,0-1 16-9,-3 4 2 6,-1-3 0-5,0-1 0 7,-3 1 1-8,-5-1 0 9,8 0 0-9,-4 1 0 5,5-1-19-4,-5-3 10 6,4 4-10-7,4-4 8 7,5 0-8-6,-5 0-11 7,0-4 3-8,8-3 0 20,0 0-32-19,0 0-7 0,-4 7-1 1,4-7 0 8,0 0-51-7,0 0-10 0,0 0-3-2,0 0 0-1</inkml:trace>
    </iact:actionData>
  </iact:action>
  <iact:action type="add" startTime="82307">
    <iact:property name="dataType"/>
    <iact:actionData xml:id="d17">
      <inkml:trace xmlns:inkml="http://www.w3.org/2003/InkML" xml:id="stk17" contextRef="#ctx0" brushRef="#br0">15685 9778 518 0,'0'0'46'1,"0"0"-37"3,-4-4-9-3,4 4 0 8,0 0 145-9,-7 0 27 6,-1 0 6-6,0 0 1 11,0 4-111-11,-4-1-21 5,1 4-5-5,-5 0-1 9,0 0 17-9,0 4 3 6,1-1 1-6,-5 4 0 8,5 0-2-8,-1 0 0 6,8 0 0-5,-4 0 0 7,1 0-22-8,3 0-5 9,0 0-1-9,0 0 0 7,8 3-8-7,-4-3-1 9,4 0-1-9,0 0 0 5,4 0-2-5,4 3-1 9,0-6 0-9,0 3 0 6,3 0-7-4,5-4 0 5,0 0-1-7,3 1 0 8,1-4-2-8,-1-4 0 6,5 1 0-3,-1-4 0 2,1 0-9-4,3-4 8 5,-3 1-8-5,3-4 8 5,1 0-8-4,-5-4-9 3,1 1 9-4,-1 0-13 9,-7-4 2-9,4 0 1 3,-9-4 0-3,1 1 0 8,-4-4 10-9,-4 4 0 5,-4-4-9-4,-4 0 9 7,-8-4-9-7,0 1 9 3,-7 3-12-4,-1 0 12 8,-7 4 0-8,-1-1 0 8,1-3 0-7,-4 7 0 5,7 4-12-6,-3 3 12 8,-1-3-12-6,1 6 12 15,3 4-138-16,1 0-21 0,3 0-4 3</inkml:trace>
    </iact:actionData>
  </iact:action>
  <iact:action type="add" startTime="83931">
    <iact:property name="dataType"/>
    <iact:actionData xml:id="d18">
      <inkml:trace xmlns:inkml="http://www.w3.org/2003/InkML" xml:id="stk18" contextRef="#ctx0" brushRef="#br0">11449 6206 345 0,'0'0'31'4,"0"0"-31"-2,0 0 0-2,0 0 0 6,0 0 107-6,0 0 15 10,0 0 3-10,0 0 1 6,0 0-74-6,0 0-16 9,0 0-2-9,0 0-1 6,0 0-1-6,0 0 0 7,0 0 0-7,0 0 0 8,0 0 7-8,0 0 1 8,0 0 0-5,7 7 0 5,-3-3 11-8,4-4 2 6,0 0 1-6,0 0 0 9,0 0-1-9,3-4 0 4,1-3 0-2,4 0 0 6,-4 0-16-8,3 0-3 5,5-3-1-3,3-1 0 12,1 1 17-12,-1-7 3 0,1-1 1-2,-1-3 0 13,5 0-10-13,-1-3-1 0,1 3-1 0,-1 0 0 13,1-3-7-9,3 3-2-4,4-4 0 0,-3 1 0 4,3 0-3 0,0-1-1 2,4-3 0-5,1 4 0 4,-1 0-12-4,4-1-2 14,-4-3-1-9,4 4 0-5,-4 0-14-1,1-4 11 0,-1 0-11 0,0 3 10 11,8-2-10-7,0 6 0-4,0 0-12 0,-4 3 12 8,4-3-8-2,-4 1 8-6,0-1 0 0,-7 0 0 17,-1 7 0-14,0 0 0-3,-7 0-9 0,3 0 9 19,-7 3-39-18,3 1-4-1,0 0-1 0,-3 3 0 10,3-4-25-9,5 4-6 5,-5 0-1 2,8 0-793-6</inkml:trace>
    </iact:actionData>
  </iact:action>
  <iact:action type="add" startTime="85071">
    <iact:property name="dataType"/>
    <iact:actionData xml:id="d19">
      <inkml:trace xmlns:inkml="http://www.w3.org/2003/InkML" xml:id="stk19" contextRef="#ctx0" brushRef="#br0">13957 6175 1371 0,'-12'-11'60'2,"12"11"14"-2,0 0-59 0,0 0-15 2,0 0 0-2,0 0 0 9,0 0 45-9,12-6 7 7,4-1 0-7,-5 3 1 10,5-3-37-10,0 4-7 5,3-1-1-5,1 1-8 9,-1-4 24-9,5 0-3 8,-1 0 0-8,1 3 0 7,3-6 13-7,1-1 2 8,-1 1 1-8,5-1 0 8,7 1-8-6,-4 0-1 3,-4-1-1-5,9 1 0 8,3-4 1-7,0 0 1 6,0 0 0-6,0 0 0 5,-4 3-1-5,4-3 0 8,4 1 0-9,-3-5 0 4,-1 4-1-4,4-3-1 8,0-1 0-7,4 1 0 6,-4-1-7-7,4 1-2 6,0 0 0-6,0-1 0 8,0-3-2-7,-4 0-1 5,-4 0 0-5,4-3 0 6,-4 3-2-6,4 4 0 5,4-8 0-5,0 4 0 8,4 1-4-9,0-5 0 5,-1 4-8-4,-3-3 12 9,4 3-12-10,-4 0 8 4,-8 4-8-3,0-4 0 7,0 3 8-8,-3 1-8 6,3 3 0-5,0 0 0 6,-4 0 8-7,-4 0-8 6,1 0 0-5,-1 4 9 7,-4-1-9-7,1 4 0 6,-5 0 0-6,1 0 0 5,-5 0 0-5,1 0 0 8,-1 4 0-9,-7-1 0 5,3 4 0-4,-3-3 0 6,0 3-10-7,-1 0 10 8,-3-3-18-8,0-1 2 7,0 4 1-7,-1 0 0 23,-3 0-9-22,4 0-1 0,-12 0-1-1,8 0 0 10,-8 0-10-5,8 4-1-4,0-1-1-1,-8-3 0 8,7 3-26-7,1 1-6 2,-4 3-1-3,-4-7 0 10,0 0-101-9,8 7-21 2</inkml:trace>
    </iact:actionData>
  </iact:action>
  <iact:action type="add" startTime="89246">
    <iact:property name="dataType"/>
    <iact:actionData xml:id="d20">
      <inkml:trace xmlns:inkml="http://www.w3.org/2003/InkML" xml:id="stk20" contextRef="#ctx0" brushRef="#br0">17120 9924 172 0,'0'0'16'2,"0"0"-16"2,0 0 0-3,0 0 0 6,8-3 60-7,-8 3 8 6,4-7 3-5,-4 7 0 7,3-4-45-8,-3 4-9 7,0 0-1-7,4-7-1 7,-4 7 31-7,8-3 6 6,-8 3 2-6,4-7 0 9,-4 7 23-9,0 0 5 7,4-7 1-7,0 0 0 8,-4 7-11-8,0-7-3 6,0 0 0-6,0 7 0 10,0 0-19-10,0 0-4 6,0 0-1-6,0 0 0 7,0 0-9-7,0 0-1 7,0 0-1-7,0 0 0 8,0 0-2-7,0 0 0 6,0 0 0-7,0 0 0 9,0 0 4-9,12 3 1 7,-4 4 0-6,3 0 0 5,1 0-2-5,-4 0-1 9,0 4 0-9,4-1 0 2,-1 1-11-2,-3-1-3 8,4 4 0-9,0-3 0 6,3 6-8-5,1-7-3 6,0 4 0-7,-1-3 0 10,5-1-9-9,0 1 8 0,-1-1-8 0,1 1 8 8,-1-4 0-8,1 3 0 4,0-3 0-3,-1 0 0 5,1 0-8-6,-5 0 0 4,5 0 0-4,-4 0 0 18,-1 0-32-16,1-4-9-1,0 4-2-2,-5-3 0 11,1-1-13-11,0 1-2 3,-4-1-1-3,-8-3 0 10,0 0-25-9,0 0-4 0,0 0-2-1,0 0-558 4</inkml:trace>
    </iact:actionData>
  </iact:action>
  <iact:action type="add" startTime="89666">
    <iact:property name="dataType"/>
    <iact:actionData xml:id="d21">
      <inkml:trace xmlns:inkml="http://www.w3.org/2003/InkML" xml:id="stk21" contextRef="#ctx0" brushRef="#br0">17179 10224 979 0,'0'0'87'1,"0"-4"-70"3,0 4-17-4,0 0 0 7,0 0 54-7,0-10 7 8,0 3 2-8,0 7 0 7,7-4-27-7,-3-2-6 9,4-5-1-9,0 4 0 7,0-3-3-7,0 3-1 10,3-4 0-10,1 1 0 5,0-1 3-4,4 1 0 5,-5-4 0-6,5 3 0 9,0-2 12-9,-1-1 2 6,5 0 1-6,4 0 0 9,-5 0-14-9,1 3-2 7,-1-3-1-7,5 4 0 8,-5-4-26-8,1 4 8 8,0-1-8-8,-1 1 0 8,1 3-9-8,-4 0-7 5,3 0-2-4,-3 3 0 21,-4 1-36-21,-1-1-7-1,1 4-2 0,-4 0-401 7,0 0-80-3</inkml:trace>
    </iact:actionData>
  </iact:action>
  <iact:action type="add" startTime="89981">
    <iact:property name="dataType"/>
    <iact:actionData xml:id="d22">
      <inkml:trace xmlns:inkml="http://www.w3.org/2003/InkML" xml:id="stk22" contextRef="#ctx0" brushRef="#br0">17908 10161 1036 0,'-8'-10'46'1,"8"10"10"-1,-4-4-45 0,4 4-11 6,0 0 0-5,0 0 0 6,-8 0 92-7,8 0 17 7,0 0 3-7,-4 7 1 7,0 4-53-7,4-1-12 9,-4 1-1-9,0 2-1 7,4-2-18-7,0 6-4 5,-4-3-1-4,4 4 0 9,4-4-7-10,-4 0-2 6,0-4 0-5,0 1 0 5,8 2-14-6,-4-2 9 8,-4-11-9-6,4 10 8 6,0-3-17-8,4 0-4 5,3 0-1-5,-3-3 0 19,-8-4-55-17,16 3-11 0,4-3-3 0,-1 0 0 1</inkml:trace>
    </iact:actionData>
  </iact:action>
  <iact:action type="add" startTime="91332">
    <iact:property name="dataType"/>
    <iact:actionData xml:id="d23">
      <inkml:trace xmlns:inkml="http://www.w3.org/2003/InkML" xml:id="stk23" contextRef="#ctx0" brushRef="#br0">18190 9994 748 0,'0'0'67'2,"0"0"-54"2,0 0-13-3,0 0 0 5,0 0 50-6,0 0 7 9,0 0 2-9,0 0 0 7,0 0-28-7,0 0-6 8,0 0-1-8,0 0 0 5,8 0 45-4,-8 0 9 8,0 0 2-9,0 0 0 7,11-4-29-7,1 4-6 10,0 0-1-10,0 0 0 5,3 0-3-4,1 0-1 6,-4-3 0-7,7 3 0 7,-3 0-13-6,4-4-3 6,-1 1-1-7,1-1 0 7,-1 1-3-7,5 0 0 8,7-1 0-7,1 1 0 8,-5-4-1-8,0 3-1 3,9-3 0-3,-1 0 0 5,0 4-3-3,-3-1-1 2,-1 4 0-4,0 0 0 8,1 0-14-9,-5 0 0 5,-11 0 8-4,3 0-8 5,-3-3 0-6,0 3 0 6,-4 0-12-5,-5 0 12 6,-7 0-20-6,12 0 4 7,-12 0 0-6,0 0 0 4,0 0 0-6,0 0 0 7,0 0 0-5,0 0 0 3,-16-4-4-5,5-3 0 8,3 4 0-8,-4-1 0 8,0-6 7-8,-3 6 1 7,-1-3 0-7,0 0 0 7,5 4 4-7,-9-4 8 5,0-3-13-4,1 3 5 8,-1 0 8-9,1 0 0 6,3 0 0-5,-4 0 0 7,-7 3 0-6,11 1 0 3,4-4 0-5,1 3 0 11,-1-3 0-11,4 4 0 4,0-1 10-4,4 1-10 7,4 3 14-6,0 0-3 5,-4-7-1-6,4 7 0 8,0 0 2-8,0 0 0 8,0 0 0-8,4-4 0 7,8 1 4-7,-4-4 2 8,-8 7 0-6,12 0 0 4,3-4-2-6,1 1 0 11,-8 3 0-11,4 0 0 3,-1 0-16-2,5 0 10 5,4 0-10-4,-1 3 8 5,1 1 0-7,3-1-8 7,1 1 12-7,3-1-4 8,1 4-8-7,-5-3 0 5,1-1-10-6,-9 1 10 8,5 3 0-7,-4 0 0 5,-1-4 0-6,-3 1 0 10,-12-4 0-10,8 10-9 5,4-3 9-5,-4 4 0 11,-4-1 0-11,-4 0-8 4,-4 1 8-4,-4 3 0 9,0 0 11-9,-4 0 7 6,-3 3 2-6,-1 1 0 7,4-1 4-5,-8-3 0 4,-3 3 1-6,3 1 0 8,5-1-25-7,-1 1 0 7,-8-4-14-8,5 0 5 7,-1-1 9-7,9-2 9 7,3-4-1-4,-4 0-8 15,-4 3-35-16,8-6-13-2,8-4-4 0,0 0 0 12,0 0-8-12,0 0-3 3,0 0 0-2,12 3-443 5,8-6-89-6</inkml:trace>
    </iact:actionData>
  </iact:action>
  <iact:action type="add" startTime="91978">
    <iact:property name="dataType"/>
    <iact:actionData xml:id="d24">
      <inkml:trace xmlns:inkml="http://www.w3.org/2003/InkML" xml:id="stk24" contextRef="#ctx0" brushRef="#br0">19448 9903 345 0,'8'-17'31'0,"-12"10"-31"9,0-4 0-9,0 5 0 4,4 6 224-4,-4-7 40 8,-8 0 7-8,4 0 1 7,-3 7-177-7,3 0-36 6,-4 0-7-6,-4 3-2 9,-7 1-13-9,7-1-2 6,4 4-1-6,-3 3 0 9,-9 4 23-9,9 0 5 6,3 0 1-6,-4 0 0 11,4 4-13-11,5-4-2 5,-5 3-1-5,8 0 0 11,4 1-32-11,0-1-7 4,-4-3 0-3,8 4-8 6,8-4 14-4,-1 0-4 2,-7-1-1-5,8-2 0 7,12 3 3-6,-1-4 0 6,1 1 0-5,3-4 0 4,4 0-3-4,-3-4 0 6,3-3 0-4,1 0 0-3,-1-3-9 1,-4 3 10 6,1-4-10-8,-1 1 10 3,-3-4-10-2,-1 3 0 7,-3-6 0-8,-4-1 8 7,-1 1-8-7,-3-1 0 6,0-2 9-6,-8-1-9 9,3-4 8-8,-7 1-8 4,0-1 10-3,0-3-10 4,-7 4 0-4,3 0 0 4,-4-4 0-6,-4 3 0 8,0-3 0-6,-3 4-18 3,-1-1 4-5,0 1 1 11,-7 3-10-11,-1-3-1 4,1 3-1-3,-5 3 0 20,-3 1-139-20,-4 3-27 3,-32-11-5-4,20 11-2 0</inkml:trace>
    </iact:actionData>
  </iact:action>
  <iact:action type="add" startTime="92926">
    <iact:property name="dataType"/>
    <iact:actionData xml:id="d25">
      <inkml:trace xmlns:inkml="http://www.w3.org/2003/InkML" xml:id="stk25" contextRef="#ctx0" brushRef="#br0">9536 6130 806 0,'0'0'72'3,"4"-7"-58"-3,0 0-14 0,0 3 0 7,3 1 120-7,5-1 22 8,0-3 4-8,4 0 1 7,-5 0-84-7,5 0-17 7,4 0-3-7,3-3-1 8,1 3-10-8,3-7-1 7,5 0-1-7,3 0 0 9,0-3 4-9,0-1 1 6,1 1 0-6,-5-4 0 10,4 0 10-10,-3 0 3 6,7-3 0-6,-4-1 0 11,4-2-4-11,0 2 0 4,1-3 0-3,3-3 0 8,0 3-21-5,0-3-5-4,4 3-1 2,-8-7 0 5,0 7-6-7,1-3-2 6,-5 3 0-5,0 3 0 7,0-6-9-8,1 3 0 7,3 4 0-5,-4-1 8 4,4 1-8-6,-3 0 0 9,-1 6-10-9,0 1 10 21,0-1-50-21,1 4-4 0,-1 0-1 0,-4 4-839 2</inkml:trace>
    </iact:actionData>
  </iact:action>
  <iact:action type="add" startTime="102129">
    <iact:property name="dataType"/>
    <iact:actionData xml:id="d26">
      <inkml:trace xmlns:inkml="http://www.w3.org/2003/InkML" xml:id="stk26" contextRef="#ctx0" brushRef="#br0">12260 9858 403 0,'0'0'36'4,"0"0"-36"-4,0 0 0 0,0 0 0 7,0 0 17-7,4-7-3 7,0 0-1-6,0 0 0 6,-4 7-13-7,3-7 0 7,-3-3 8-7,0-1-8 8,0 4 29-7,0 0 3 5,0-3 1-6,0 3 0 10,0-4 34-10,0 4 6 6,-3-3 2-6,-1 3 0 10,4-3-12-10,-4 3-3 6,-4 3 0-6,0-3 0 8,0 4-38-8,-4-4-8 9,1 3-2-9,-5 1 0 8,0-1-12-8,1-3 9 3,3 0-9-3,-4 0 8 9,-3 0-8-9,7 0 12 7,-4 0-12-5,1 0 12 7,-5 0 13-9,0 1 3 9,1-8 1-2,-1 3 0-7,-3 1 7 1,-1-1 0 3,1 1 1-2,-1-1 0 4,1-3-11-5,-5 4-2 7,1-1-1-3,-1 8 0-4,-3-4 0-1,3 4 0 7,-7-1 0-7,4 4 0 9,-4 0-7-4,3 4-2-5,1-1 0 3,-4 1 0 3,3 2-14-6,-3 1 0 5,-4 4 0-4,3-1 0 8,1 8 0-8,0-4 12 4,0 3-1-4,7 4-1 7,-3 3 7-7,3 1 2 5,-3-1 0-4,8 4 0 4,-5 0-9-4,5 3-2 3,-5-3 0-4,5 7 0 5,-1-4 0-4,1 1 0 4,3 3 0-4,0-4 0 3,1 4 10-3,7 0 2 3,0 0 0-4,4-1 0 4,5 1-20-5,-1 0 10 9,8 0-10-7,-1 3 8 2,5-3 0-3,0 3 0 6,4-3 0-7,4 0 0 8,3-4 3-7,5 1 0 6,-1-1 0-7,9-6 0 6,-1-1-3-5,4 0-8 5,4-6 12-6,5-1-4 8,-1-6 13-7,4-4 3 6,4-4 0-7,7 1 0 9,5-4-24-9,4-4-13 6,-5 1 1-6,1-8 1 11,0 4 11-11,3-7 0 4,5 4 0-3,0-8 0 7,-5 1 0-8,1 0 8 7,-1-4-8-6,-7 3 0 4,0-6 0-5,-8-4 8 7,0 0-8-7,0-3 0 9,-4-4 0-9,0 0 8 8,-4 0-8-8,-8 0 0 7,1-3 0-7,-9 0 8 10,-7-1-8-10,-5 4 0 4,-7-3 10-3,-8 3-2 6,-4-3-8-7,-7 0 12 7,-5-1 1-6,-4 1 0 6,-7 0 0-7,-1 3 0 8,-3 3-13-8,0 5 0 6,-1-1 8-6,-7 0-8 8,0 7 0-7,-4 0 0 5,-4 4-9-5,4 3 9 20,0 3-51-19,3 4-4 1,1 4-1-2</inkml:trace>
    </iact:actionData>
  </iact:action>
  <iact:action type="add" startTime="107470">
    <iact:property name="dataType"/>
    <iact:actionData xml:id="d27">
      <inkml:trace xmlns:inkml="http://www.w3.org/2003/InkML" xml:id="stk27" contextRef="#ctx0" brushRef="#br0">5033 11583 1206 0,'0'0'53'1,"0"0"11"-1,-4-4-51 0,4 4-13 10,0 0 0-10,0 0 0 4,0 0 16-3,11 0 0 5,1 0 0-6,0 4 0 9,-4-1-16-9,4-3-16 7,-1 4 3-7,5-4 1 8,0 3 35-6,-1-3 7 6,1 0 2-8,8 0 0 8,-5 0-4-8,5-3-1 5,3 3 0-3,4-4 0 9,5 4 4-10,-1-3 1-1,-8-1 0 1,5 1 0 10,7-1-12-10,-4 1-3 2,4 3 0-1,-3 0 0 11,-5 0 2-13,0 0 0 1,5 0 0 2,3 0 0 2,0 0 5-1,-4-4 2-1,1 4 0 5,7-3 0-8,8-1-3 1,0 1-1 5,-12-1 0-4,0 4 0 12,12 0-4-12,-4 0-1-2,-4 0 0 0,4 4 0 5,-4-4-17 0,0 0 0-4,4 0 0-1,-4-4 0 8,1 4 10-6,-1-3-10 6,0 0 8-3,0-1-8-4,0 1 8 5,0-1-8-6,0 4 8 0,4-3-8 10,-7 3 14-9,-1-4-2 5,0 4-1-3,0-3 0 9,0 3 7-10,0-7 2-1,1 7 0 0,-5-4 0 4,0 4-20-1,4 0-9-3,1-3 1-1,-5-1 0 9,-4 1 8-9,1 3 0 6,-1-4 0-4,0 1 0 2,1-1 0-1,-1 4 0 5,-4-3 0-6,-3-4-8 2,-1 3 8-1,1 1 0 2,-4-1 0-3,-1 1 0 3,-3-1 0 1,3 4 0-5,-3-3 0 0,0 3 0 5,-1-4 0-4,1 4 0 4,-4-3 0-4,4-1 0 14,-5 1-10-14,5 3 0-2,-4-4 0 0,-4 8 0 15,3-4-23-8,-3 0-5-5,4-4-1-2,-4 4 0 18,-8 0-31-12,0 0-6-5,8 4-2-1,-4-4-663 0</inkml:trace>
    </iact:actionData>
  </iact:action>
  <iact:action type="add" startTime="112457">
    <iact:property name="dataType"/>
    <iact:actionData xml:id="d28">
      <inkml:trace xmlns:inkml="http://www.w3.org/2003/InkML" xml:id="stk28" contextRef="#ctx0" brushRef="#br0">8199 11691 403 0,'0'0'36'1,"0"0"-36"2,0 0 0-3,0 0 0 8,0 0 60-8,0 0 6 7,0 0 1-7,12 0 0 9,-4 0-43-9,4 0-8 7,0 0-1-7,-5 0-1 9,5 0 7-9,0 0 2 5,0-4 0-5,-1 1 0 9,1 3 10-9,0-4 3 6,4 1 0-6,-5-1 0 9,5 1 18-9,0 3 4 7,3-7 1-7,1 7 0 7,-4-4-15-7,-1 1-4 9,5 0 0-9,-4 3 0 7,3 0-19-7,1 0-4 9,-1 0-1-9,1 0 0 6,-1 3-2-5,1 0-1 9,0-3 0-10,3 4 0 5,-3-4 0-5,-1 3 0 7,1-3 0-7,0 4 0 9,-1-4 4-9,1 3 1 4,-1-3 0-4,5 4 0 8,-5-4 1-7,5 0 0 6,3 0 0-7,1 0 0 8,3 0-2-7,-3 0 0 5,3 0 0-6,-4 0 0 9,9 0 0-8,-1 0 0 4,4 0 0-5,-4 0 0 11,5 0-5-11,-5 0-2 3,0 0 0-2,4 0 0 10,-3-4-2-11,-1 4 0 3,8-3 0-2,0 3 0 6,0 0-8-4,0-4 0 3,1 1 0-6,-1-1 8 6,0 1 5-6,4 0 1 9,0-1 0-9,-4 1 0 6,0 3-14-4,0-4-10 7,0 1 2-9,-4-1 0 5,5 1 19-4,-1-1 4 6,4 4 1-7,-4-3 0 7,0 3-16-7,-4 0 0 7,0 0-12-7,-3 0 12 8,-5 3 0-7,4 1 0 5,-3-4 0-5,-5 3 0 6,-3 1 0-6,-1-4 0 4,-3 3 0-5,-1-3 0 11,-3 4 0-11,0-4 0 5,-5 0 0-5,1 0 0 11,0 0 0-11,-4 0 0 5,-8 0 0-4,0 0 0 5,0 0 0-6,0 0 0 7,0 0 0-6,0 0 0 5,0 0 0-6,0 0 0 8,0 0 9-8,-8 0-9 9,-4 3 0-9,0-3 0 9,-3 4 0-8,-5-4 0 4,4 0 0-5,-7 0 0 8,-1 0 0-7,-3 0 0 3,-4 0 0-3,-1 0-14 5,-7 0 5-4,0 0 1 4,0 0 8-5,-4 0 0 7,-1 0 0-8,-3 0 0 6,0-4-10-5,-4 4 0 6,0-3 0-6,-7-1 0 6,-1 1 10-7,-4-1 0 6,4 1 0-6,-3-1 0 10,3 4 0-9,-4 0 14 3,0 0-3-2,1-3-1 7,-1 3-10-7,0-4-11 0,-3 4 3-2,-1 0 0 10,4 0 8-10,1 0 0 6,3 0 0-6,0 0 0 9,0-3 0-9,8 3 0 6,-4-4 0-5,4 1 0 6,-3-1 0-6,7 1 11 6,0-4-3-7,3 3 0 7,1 4-8-7,4 0-11 9,0-3 3-8,4 3 0 4,3-4 8-4,9 4 0 6,3-3 0-7,5-1 0 8,-1 4 0-8,4-3 0 7,0 3 0-7,8-4 0 8,4 4 0-8,0 0-12 6,0 0 12-5,12-3-12 6,4 3 4-6,3-4 0 5,5-3 0-6,7 4 0 8,5-1 8-6,-1 1 0 2,4 0 0-3,4-1 0 10,0 4 0-11,4 0 0 4,0 0-9-4,4 0 9 10,0-3 0-10,0-1 0 4,4 4 0-3,0 0 0 8,4-3-9-6,0 6 9 0,3 1 0-2,5-1 0 6,-4 1-12-6,-1 2 12 7,-3-2-12-8,0-1 12 21,0-3-44-20,3 4-3-1,-3-1 0 1,0 1-645-1</inkml:trace>
    </iact:actionData>
  </iact:action>
  <iact:action type="add" startTime="116692">
    <iact:property name="dataType"/>
    <iact:actionData xml:id="d29">
      <inkml:trace xmlns:inkml="http://www.w3.org/2003/InkML" xml:id="stk29" contextRef="#ctx0" brushRef="#br0">14267 11067 576 0,'0'0'51'1,"0"0"-41"3,0 0-10-3,0 0 0 5,-4-7 144-6,4 7 26 5,0 0 6-5,0 0 0 9,0 0-95-8,0 0-19 5,0 0-4-6,0 0-1 9,4 11-29-9,-4-1-5 7,3 1-2-7,5-1 0 8,0 0 7-8,0 4 2 6,4-3 0-6,-1 3 0 9,5 0 2-8,0 3 0 4,-1-3 0-5,5 0 0 8,-4 3-9-7,-1 1-2 6,5 3 0-7,0-4 0 7,3 4-21-7,-3 0 0 7,3 0 0-6,-3-4 0 6,-1 1 0-7,1-4-12 10,0 3 2-10,-1 1 0 19,1-5-42-18,-1 1-8 0,-3-7-1-1,-4 4-423 10,0-1-84-10</inkml:trace>
    </iact:actionData>
  </iact:action>
  <iact:action type="add" startTime="116962">
    <iact:property name="dataType"/>
    <iact:actionData xml:id="d30">
      <inkml:trace xmlns:inkml="http://www.w3.org/2003/InkML" xml:id="stk30" contextRef="#ctx0" brushRef="#br0">14321 11468 633 0,'-15'-11'56'4,"7"11"-44"-4,0-3-12 0,0-1 0 7,8 4 123-6,-4 0 22 9,-4-3 5-10,8 3 1 4,0 0-87-4,0 0-18 7,0 0-3-7,0 0-1 9,4-7 0-9,0-3 0 7,4-1 0-7,4 1 0 8,0-4-8-8,3 3-2 6,5-3 0-6,-4-3 0 9,-1 3-4-9,9-7 0 6,-1 4-1-6,1-8 0 9,-1 4 1-9,1 0 0 6,3 0 0-5,-3 1 0 9,3-1-16-10,-3 3-4 3,-1 1 0-2,1 3 0 7,3-4-25-6,-3 5-6 4,-5-1-1-5,1 7 0 20,-4-4-39-21,-1 8-8 1,1-4-1 0,-4 3-627-1</inkml:trace>
    </iact:actionData>
  </iact:action>
  <iact:action type="add" startTime="117244">
    <iact:property name="dataType"/>
    <iact:actionData xml:id="d31">
      <inkml:trace xmlns:inkml="http://www.w3.org/2003/InkML" xml:id="stk31" contextRef="#ctx0" brushRef="#br0">14894 11220 1220 0,'0'0'54'1,"0"0"11"-1,0 0-52 1,0 0-13 5,4-3 0-6,3-4 0 6,1 4 35-6,-8 3 4 8,8 0 1-8,0-4 0 7,0 4-40-6,0 0 0 9,-8 0 0-10,7-3 0 5,5 3 0-5,-4 0 0 6,0 0 0-5,-8 0 0 6,0 0 0-7,8 3 8 8,0-3-8-8,-8 0 0 7,0 0 19-6,0 0-1 5,0 0 0-6,3 7 0 9,1 3-1-9,-4 1 0 6,-4-1 0-5,1 1 0 8,-5 3 8-9,4 0 2 6,-4 0 0-6,-4 0 0 11,4 3-27-11,0-3 0 4,-3 0 0-4,3 3 0 10,0-6 0-10,4 3 0 6,-4-4 0-6,4-3 8 7,-3 4-8-5,3-1 0 4,0 0 0-6,0 4 8 7,0-3-8-6,4-4 8 6,0-7-8-6,0 0 8 4,-4 10-8-3,4-10 12 6,4 11-12-7,4-1 12 4,-8-10-12-4,8 7 10 4,3 0-10-2,1-3 10 3,0-1-10-5,0 1 0 4,-1-4 0-3,1 0 8 5,4-4-8-6,-1 4 0 5,-3-3 0-6,0 3 8 9,4-7-26-9,3 7-6 6,-3-4 0-6,3 1-1 20,1-1-113-17,0-3-22 5,15 0-5-7,-12-3-1-1</inkml:trace>
    </iact:actionData>
  </iact:action>
  <iact:action type="add" startTime="117655">
    <iact:property name="dataType"/>
    <iact:actionData xml:id="d32">
      <inkml:trace xmlns:inkml="http://www.w3.org/2003/InkML" xml:id="stk32" contextRef="#ctx0" brushRef="#br0">15258 11207 1094 0,'-12'-21'48'2,"8"14"11"-2,1 0-47 0,3 0-12 0,0 7 0 0,0 0 0 10,0 0 115-10,0-7 21 4,7 3 4-4,1-3 0 7,4 4-108-6,0-1-23 6,-1 1-9-7,5-1 8 8,4 1 3-8,-1-1 0 8,5 1 0-7,-1-1 0 5,5 4 2-6,3-3 1 9,-3-1 0-9,7 1 0 6,0 3-5-6,-4-4-1 10,1 4 0-10,3-3 0 5,0 3-8-4,1 0 0 4,-5 0 0-4,0 3-11 20,-3-3-16-20,-5 4-3 2,1-4-1-3,-5 3 0 14,1-3-27-13,-8 0-6 0,0 0 0-1,-12 0-1 9,0 0-3-7,0 0 0-1,0 0 0 2,0 0 0 6,0 0 8-8,0 0 0 1,-8-7 1 1,-4 4 0 8,-4-4-9-10,1 4-1 4,-9-8-1-5,-3 4 0 0,-1 0 36 0,-7 0 7 3,4 0 2-3,-9 4 0 6,5-8 85-5,4 4 16 7,-5 0 4-8,5 0 1 8,0 0 3-8,3 0 1 8,5 0 0-7,-1 0 0 4,5 1-25-5,3-1-4 11,-4 3-2-11,9-3 0 4,-1 4-8-4,8-1-2 6,-4 1 0-6,8 3 0 9,0 0-13-8,0 0-3 5,0 0-1-6,0 0 0 9,8-4-8-8,8 4-2 5,-1-3 0-6,5 3 0 9,0 0-5-9,11 0-2 5,4 0 0-5,0 0 0 10,1 0-10-10,7 3 0 5,0 1 0-5,4-1 8 12,-4 1 8-11,0-1 2 1,-8 4 0-1,1-3 0 7,-5 3-29-8,0-1-5 6,-7 5-2-5,3-4 0 6,-7 3 18-4,0-3 0 2,-1 4-8-4,-7 3 8 6,0-4 0-7,-4 4 0 9,-5 0 0-8,1 3 0 4,-8-3 11-4,1 0 5 7,-5 4 2-8,0-1 0 6,-4 1 3-6,-4 3 1 8,1-8 0-8,-1 5 0 6,0 3-22-6,-3-4 8 7,-1-3-8-7,1 0 0 9,-5 0 0-9,1 0-16 7,-1 0 2-7,4-4 1 22,1 4-48-21,-1-7-10-1,5 0-1 2,3 0-425 4,0-3-85-5</inkml:trace>
    </iact:actionData>
  </iact:action>
  <iact:action type="add" startTime="118328">
    <iact:property name="dataType"/>
    <iact:actionData xml:id="d33">
      <inkml:trace xmlns:inkml="http://www.w3.org/2003/InkML" xml:id="stk33" contextRef="#ctx0" brushRef="#br0">16849 11095 576 0,'-23'-24'51'2,"15"17"-41"5,-4 0-10-5,0 3 0-2,-3 1 227 1,3 3 43 5,-4 3 9-6,1 1 1 8,-5 3-202-8,4 3-41 7,1 4-8-7,-1 0-1 9,0 3-7-9,1-3-1 6,-1 4 0-6,4 3 0 9,4-4 2-9,1 4 0 6,-1 0 0-6,8 0 0 10,-4 3-3-10,4 1-1 6,4-1 0-6,4 0 0 10,-1-3-2-10,5 0 0 5,4-7 0-5,3 4 0 7,1-8 0-6,4 0-1 6,3-6 0-7,4-4 0 7,-3 0-5-6,7-7-1 7,8 3 0-7,0-6 0 4,0-4-9-4,1 0 12 7,-9-7-12-7,0 4 12 6,0-4-12-7,-7 0 0 10,-1-3 0-10,-3 6 8 3,-5-3-8-2,-3 4 0 6,-8-4 0-4,0 0 8 2,-4 0-8-4,-8 0-17 5,-4-3 4-6,-4-1 1 24,0 5-16-24,-7-5-4 1,-1 1 0-1,-3 3 0 12,-9-4-106-10,1 1-22-1,-44-25-4-1,13 14 0 0</inkml:trace>
    </iact:actionData>
  </iact:action>
  <iact:action type="remove" startTime="121438">
    <iact:property name="style" value="instant"/>
    <iact:actionData xml:id="d34" ref="#d25"/>
  </iact:action>
  <iact:action type="remove" startTime="121438">
    <iact:property name="style" value="instant"/>
    <iact:actionData xml:id="d35" ref="#d18"/>
  </iact:action>
  <iact:action type="remove" startTime="121438">
    <iact:property name="style" value="instant"/>
    <iact:actionData xml:id="d36" ref="#d19"/>
  </iact:action>
  <iact:action type="remove" startTime="121438">
    <iact:property name="style" value="instant"/>
    <iact:actionData xml:id="d37" ref="#d6"/>
  </iact:action>
  <iact:action type="remove" startTime="121438">
    <iact:property name="style" value="instant"/>
    <iact:actionData xml:id="d38" ref="#d5"/>
  </iact:action>
  <iact:action type="add" startTime="121438">
    <iact:property name="dataType" value="strokeEraser"/>
    <iact:actionData xml:id="d39">
      <inkml:trace xmlns:inkml="http://www.w3.org/2003/InkML" xml:id="stk34" contextRef="#ctx1" brushRef="#br1">15129 9157 0,'-12'52'0,"12"-52"0,0 0 0,59 25 0,-24-8 0,-35-17 0,74 28 0,20-17 0,16 13 0,16-17 0,3 21 0,12-14 0,-141-14 0,223 31 0,-34-10 0,-5 3 0,8-17 0,4 11 0,-20-8 0,-176-10 0,271 32 0,-83-15 0,0 7 0,-4-6 0,20 6 0,-12-24 0,8 11 0,0-11 0,-12 7 0,4 0 0,4-14 0,0 24 0,8-24 0,11 4 0,1-11 0,11 10 0,4-6 0,4 6 0,16 8 0,-4-8 0,20 22 0,-1-8 0,13 8 0,-1 3 0,4-8 0,-4 8 0,-11-14 0,-1 11 0,-11-18 0,4 3 0,-5 4 0,1-10 0,8 13 0,-8-3 0,23 7 0,8 0 0,-4-4 0,-23 8 0,-28-22 0,-27 11 0,-36-14 0,-46 0 0,-48-6 0,-38 9 0,-36-10 0,-28 11 0,-15-8 0,-20 11 0,-23-3 0,-28-8 0,-46-6 0,-28-4 0,-44 0 0,-46-24 0,-43 20 0,-32-10 0,-55 8 0,-31-1 0,-31 3 0,-43 8 0,-52 3 0,-42 10 0,-20-6 0,-4 17 0,19 3 0,36-10 0,63 4 0,62-11 0,67-4 0,94-6 0,102 3 0,188 14 0,-224-21 0,299 0 0,27 4 0,11 6 0,9-3 0,3 11 0,16-7 0,12 10 0,16-7 0,15 21 0,12-4 0,67 18 0,50 14 0,63-18 0,75 4 0,59-21 0,34-14 0,9 0 0,-20-17 0,-20 10 0,-34-18 0,-60 1 0,-27 10 0,-59 0 0,-27 7 0,-51 4 0,-20 13 0,-32-10 0,-26 18 0,3-4 0,-35 0 0,-19 3 0,-13 1 0,-3-1 0,-16 7 0,-19-10 0,-21 14 0,-18-7 0,-13 14 0,-11-17 0,-20 6 0,-4-7 0,-15-3 0,-4 0 0,-9 4 0,1-15 0,-20 15 0,8-15 0,-19 15 0,-24-11 0,-32 0 0,-15 3 0,-39 4 0,-67 0 0,-55-7 0,-47 11 0,-70-11 0,-24 27 0,-15-2 0,-1-8 0,36 15 0,35-4 0,66 13 0,83-23 0,90 17 0,87-21 0,62 6 0,102-20 0,27-6 0,43-1 0,36-4 0,66 11 0,36-10 0,59 13 0,-13-6 0,-3-1 0,-51-10 0,-44-3 0,-50 13 0,-51-10 0,-63 11 0,-55-11 0,-39 21 0,-55-7 0,-47 7 0,-58-21 0,-91 10 0,-110-9 0,-23-1 0,-16 28 0,52-25 0,46 32 0,71-31 0,105 23 0,67-23 0,59 13 0,83-16 0,54 6 0,59-14 0,47 0 0,90-11 0,31-9 0,36 9 0,-35-20 0,-24 14 0,-71-8 0,-82 15 0,-78 7 0,-75 13 0,-74 1 0,-75-11 0,-148-18 0,-122 5 0,-87-15 0,-50 10 0,12 12 0,50-5 0,55 22 0,103-1 0,124 18 0,111-3 0,66 20 0,125-13 0,40-4 0,42 3 0,48-13 0,70 17 0,67-18 0,43 4 0,51 10 0,55 1 0,-4 13 0</inkml:trace>
    </iact:actionData>
  </iact:action>
  <iact:action type="add" startTime="125343">
    <iact:property name="dataType"/>
    <iact:actionData xml:id="d40">
      <inkml:trace xmlns:inkml="http://www.w3.org/2003/InkML" xml:id="stk35" contextRef="#ctx0" brushRef="#br2">11656 6335 748 0,'0'0'67'2,"0"0"-54"2,0 0-13-4,0 0 0 8,0 0 69-8,0 0 11 10,0 0 3-9,0-7 0 4,4 0-27-5,0 0-6 7,0 0-1-7,4 0 0 8,0 4-5-8,0-4 0 7,3 0-1-7,1 0 0 9,-4 0 13-9,4-3 4 5,3-1 0-5,1 1 0 9,0-1-11-8,-1 1-1 5,5-4-1-6,0 0 0 8,-1-4-9-7,9 1-2 5,7 0 0-6,-4-1 0 9,1-6 1-9,-1-1 0 7,12-2 0-7,-4 2 0 8,4-3-17-8,-3-3-3 6,-1 3-1-5,0-7 0 6,4 0 10-7,0-3 2 6,0 0 0-4,8-4 0 6,4 4-10-8,0-4-2 7,-4 7 0-6,-4 0 0 6,4 4-16-7,-8-1 10 8,0 4-10-8,0 4 8 6,-4-4-8-6,-3 4-17 10,3-1 4-9,-4 4 1 18,-4 4-44-18,9 0-8-1,-1-4-1 0,-4 7-551 8,-3 0-111-8</inkml:trace>
    </iact:actionData>
  </iact:action>
  <iact:action type="add" startTime="126728">
    <iact:property name="dataType"/>
    <iact:actionData xml:id="d41">
      <inkml:trace xmlns:inkml="http://www.w3.org/2003/InkML" xml:id="stk36" contextRef="#ctx0" brushRef="#br2">13773 6171 1033 0,'0'0'22'2,"0"0"5"-2,0 0 1 1,0 0 2-1,8-3-30 0,-1-1 0 0,1 4 0 0,4-6 0 7,8 2 38-7,3-3 2 10,-3-3 0-10,11 3 0 6,0-4 3-5,1 4 1 6,7-3 0-7,-4-4 0 8,8 0 13-8,0 0 3 6,4-3 1-6,4-4 0 10,0 3-15-10,8 1-3 5,8-4-1-5,-1 0 0 9,5 0-5-7,-4 0-1 3,7-3 0-5,4 3 0 8,5-4-3-8,-1 1-1 7,8-4 0-6,-8 4 0 7,5-4-13-8,-1 0-3 7,0 0-1-7,8 0 0 7,-4 0-6-7,1 4-1 10,-5-4 0-10,-4 0 0 4,-4 7-8-2,1-3 10 4,-1 3-10-6,1 0 10 8,-13 7-10-8,-3-3 0 6,-4 3 0-5,-8 0 0 24,-8 7-32-24,0 3-8 5,-8-3-1-6,-3 4-542 1,-5 0-108 0</inkml:trace>
    </iact:actionData>
  </iact:action>
  <iact:action type="add" startTime="133242">
    <iact:property name="dataType"/>
    <iact:actionData xml:id="d42">
      <inkml:trace xmlns:inkml="http://www.w3.org/2003/InkML" xml:id="stk37" contextRef="#ctx0" brushRef="#br2">18272 11043 518 0,'-12'-11'23'1,"12"11"5"-1,0 0-28 0,0 0 0 3,0 0 0-3,-4-7 0 10,0 0 144-10,4-3 23 6,0 3 5-6,0 7 0 8,0-7-110-8,0 0-22 7,4 0-5-7,-4 0-1 10,0 0 40-10,0 7 8 6,4-7 2-6,-4 7 0 7,0 0-16-7,0 0-4 7,0 0 0-7,0 0 0 8,0 0-31-8,0 0-6 8,0 0-2-8,8 4 0 7,0-1-1-7,0 8-1 9,-4-4 0-9,4 3 0 7,3 0 1-7,1 4 0 8,-4-3 0-7,4 3 0 4,-4 3-13-5,3-3-3 7,5 0 0-7,-4 3 0 9,3 1 0-9,1-4 0 7,0 3 0-5,3-3 0 5,5 0-8-6,-5 0 0 5,-3-3 0-6,8 2 8 5,3 1-8-3,-7-7 0 4,-1 4 0-6,-3-4-11 23,11 0-25-22,-3 0-6-1,-4-4-1 2,-1 4 0 9,-3-3-46-10,-4-1-10 3,-9 1-1-4,5-4-667 0</inkml:trace>
    </iact:actionData>
  </iact:action>
  <iact:action type="add" startTime="133568">
    <iact:property name="dataType"/>
    <iact:actionData xml:id="d43">
      <inkml:trace xmlns:inkml="http://www.w3.org/2003/InkML" xml:id="stk38" contextRef="#ctx0" brushRef="#br2">18237 11436 1209 0,'-8'-3'108'2,"8"3"-87"5,0 0-21-7,0 0 0 10,0 0 40-10,0 0 3 6,0 0 1-6,4-7 0 7,4-3-6-7,0-1-1 7,-1 1 0-7,9 3 0 8,0-4 5-8,-1-3 1 7,1 4 0-7,0-8 0 8,-4 4-4-8,7-3-1 8,5-4 0-8,-5 4 0 8,-3-4-5-8,4 0-1 8,3-3 0-8,1 6 0 6,-9-3-19-6,9 0-4 7,3 4-1-7,-7-1 0 9,-5-2-8-9,1 6 0 6,8-4 0-6,-1 4 0 8,-7 0-12-8,3 0-7 7,-3 4-1-3,4-1-1 18,-5 5-43-22,1-1-9 2,-8 0-2-2,8 3-433 5,-1-3-86-5</inkml:trace>
    </iact:actionData>
  </iact:action>
  <iact:action type="add" startTime="133856">
    <iact:property name="dataType"/>
    <iact:actionData xml:id="d44">
      <inkml:trace xmlns:inkml="http://www.w3.org/2003/InkML" xml:id="stk39" contextRef="#ctx0" brushRef="#br2">19021 11210 1036 0,'0'0'92'1,"0"0"-73"5,0 0-19-5,0 0 0 7,0 0 57-8,0 0 8 5,0 0 2-5,-4 7 0 9,4 3 1-8,-4 1 1 5,0-1 0-6,0 1 0 8,0 3 9-8,-4 0 2 6,4 3 0-6,-4 0 0 8,5 1-42-8,-5 3-8 8,4-4-2-8,4 1 0 7,-4-1-17-7,4 1-11 8,0-5 12-8,0 1-12 7,8-7 0-7,-4 4 0 10,0-1 0-10,-4-10 0 20,3 7-28-19,-3-7-7-1,8 7-1 0,-8-7 0 11,0 0-144-10,16 4-28-1,19-8-7 2,-11 1-1-1</inkml:trace>
    </iact:actionData>
  </iact:action>
  <iact:action type="add" startTime="134171">
    <iact:property name="dataType"/>
    <iact:actionData xml:id="d45">
      <inkml:trace xmlns:inkml="http://www.w3.org/2003/InkML" xml:id="stk40" contextRef="#ctx0" brushRef="#br2">19448 11147 403 0,'-12'-14'17'1,"4"11"5"-1,-3-4-22 0,7 3 0 4,4 4 0-3,0 0 0 9,0 0 283-10,0 0 52 6,0 0 10-6,0 0 3 9,4-7-261-9,3 4-52 5,1-1-11-5,8-3-1 9,3 4 10-9,1 0 3 7,0-1 0-7,3 1 0 7,1-1 2-7,3 1 1 9,1-4 0-9,7 3 0 8,0 1-12-8,8-1-3 9,-4 1 0-8,5-1 0 3,-1 4-24-4,0-3 8 7,-4 3-8-7,-4 0 0 10,0 0 0-10,1 0 0 5,-5 0 0-3,-3 0 0 5,-1 0 0-6,-7 0-12 5,3 0 4-6,-7 0 8 7,-1 0-20-6,-3-4 4 5,-4 4 1-6,-8 0 0 8,0 0-1-8,0 0-1 7,0 0 0-7,0 0 0 9,-8-7 2-8,0 4 1 4,-3-4 0-5,-9 0 0 10,0 3 5-10,-3-3 1 5,-1 0 0-5,-7 4 0 8,0-4 8-8,-1 0 0 8,-3 4-9-7,0-4 9 5,-4-4-8-6,7 4 8 7,-3 0-10-6,4 0 10 6,3 4 0-6,5-1 0 7,-1-3 0-8,8 7 0 6,5-3 13-6,-1-1 3 11,4 1 0-11,8 3 0 4,0 0-8-4,0 0-8 7,0 0 11-7,0 0-11 9,8-7 8-9,4 7-8 6,-1-7 0-6,13 7 0 8,3 0 10-8,1 0-10 7,3-4 8-7,4 4-8 9,5 0 0-9,-1 4 0 7,-8-4 8-6,4 3-8 8,-3 1 0-9,-1-4 0 3,1 3 0-2,-5-3 0 9,-3 4 0-10,-1-1 0 5,-3 1 0-5,-5-1 0 9,-3 4 0-9,0 0 0 6,-4 0 0-5,-1 0 0 6,-7-7 0-7,4 11 0 8,-4 3 11-7,-4-4-11 6,-3 0 26-7,-1 4-1 9,-4-3 0-9,0 3 0 6,1-4-6-6,-5 4-2 10,4-3 0-10,-4 3 0 3,5-4-9-1,-1 0-8 6,0 1 9-8,0 3-9 7,5-4-8-7,-1 1-8 6,0-1-2-5,4 1 0 25,0-4-48-25,4 0-10-1,0-7-1 1</inkml:trace>
    </iact:actionData>
  </iact:action>
  <iact:action type="add" startTime="135044">
    <iact:property name="dataType"/>
    <iact:actionData xml:id="d46">
      <inkml:trace xmlns:inkml="http://www.w3.org/2003/InkML" xml:id="stk41" contextRef="#ctx0" brushRef="#br2">20925 10663 1152 0,'0'0'102'2,"0"0"-82"2,0 0-20-2,0 0 0 3,0 0 37-5,0 0 3 6,0 0 1-6,-7 7 0 9,-1 0 1-8,0 0 0 4,4 7 0-5,-4 0 0 10,4 7 43-10,0-4 9 7,0 4 2-7,0 3 0 9,4 1-44-8,-3 3-9 3,3-1-2-3,3 5 0 7,-3-4-9-8,8 3-1 6,-4 0-1-6,0-3 0 9,4 4-18-9,-4-4-3 6,4-1-1-6,0-2 0 9,-4 3-8-9,3-4 0 7,5 0 0-6,-4 1 0 5,-4-4-12-3,0 0-8 3,0 0-2-5,0 3-582 13,-4-7-117-14</inkml:trace>
    </iact:actionData>
  </iact:action>
  <iact:action type="add" startTime="139232">
    <iact:property name="dataType"/>
    <iact:actionData xml:id="d47">
      <inkml:trace xmlns:inkml="http://www.w3.org/2003/InkML" xml:id="stk42" contextRef="#ctx0" brushRef="#br2">11241 11816 172 0,'-12'-14'8'1,"12"14"1"-1,-4-3-9 0,4 3 0 4,0 0 0-3,0 0 0 7,-4-4 244-8,4 4 48 7,0 0 8-7,0 0 3 10,0 0-243-10,0 0-48 4,0 0-12-3,0 0 0 6,0 0 16-7,0 0 0 8,12 0 0-8,4 0 0 8,-1 0 18-8,1 0 4 8,4-3 1-8,3 3 0 6,-3-4 8-5,7 1 1 9,4-1 1-10,1 1 0 5,-1-1-21-4,4 4-4 9,5-6 0-9,-5 2-1 3,4 4-3-2,-4-3 0 3,1-1 0-3,-1 1 0 3,4-1-12-3,-4 1-8 1,5-1 8 0,-1 1-8 4,4 3 0-7,-8-4 8 7,-3 4-8-7,-1 0 0 8,-4 4 0-8,1-4 0 8,-1 3 0-8,-7 1 0 7,-1-1 0-5,-7 1 8 2,0-1-8-2,-12-3 0 8,0 0 0-10,0 0 0 4,0 0 0-4,-8 4 8 8,-8-1-8-4,1 1 0-1,-9-1 0-2,-3 0 0 5,-1-3-13-4,-3 4-1 4,-4 3 0-5,-1-4 0 19,1 1-14-20,4-4-4 0,-1 0 0 1,5 0-473 9,0 3-95-9</inkml:trace>
    </iact:actionData>
  </iact:action>
  <iact:action type="add" startTime="139817">
    <iact:property name="dataType"/>
    <iact:actionData xml:id="d48">
      <inkml:trace xmlns:inkml="http://www.w3.org/2003/InkML" xml:id="stk43" contextRef="#ctx0" brushRef="#br2">12809 11757 1148 0,'-20'-7'51'1,"8"4"10"-1,4-1-49 0,0 1-12 4,-3 3 0-3,-1 0 0 7,4-4 60-8,8 4 10 6,0 0 2-6,0 0 0 10,0 0-23-10,0 0-4 6,0 0-1-6,0 0 0 10,0 0-13-10,0 0-3 5,0 0-1-4,12-3 0 6,-4 3 16-7,11 0 3 7,-3 0 1-7,8-4 0 11,3 4-15-11,8 0-2 5,1 0-1-5,7-3 0 8,8-1-3-8,7 1-1 7,1-1 0-7,4 4 0 9,7 0-25-9,-3 0 0 8,0 4 0-7,-1-1 0 17,1 1-28-17,-4 3-10-1,3 0-2 0,5 0-1 1</inkml:trace>
    </iact:actionData>
  </iact:action>
  <iact:action type="add" startTime="144202">
    <iact:property name="dataType"/>
    <iact:actionData xml:id="d49">
      <inkml:trace xmlns:inkml="http://www.w3.org/2003/InkML" xml:id="stk44" contextRef="#ctx0" brushRef="#br2">1356 9935 979 0,'0'0'87'1,"0"0"-70"2,-4-7-17-3,4 7 0 9,0 0 15-9,0 0-1 6,-8-4 0-6,1 1 0 9,-1 3-14-9,-4 0 0 6,0 0 8-6,1 0-8 10,-1 3 55-10,-4 1 8 6,4 3 1-5,-3-4 1 7,-5 4 18-8,4-3 3 6,-3 3 1-6,3 3 0 7,-3 0-46-7,-1 1-9 9,0 3-1-9,1 0-1 7,-1 0-2-7,-3 3 0 8,3 1 0-8,0 6 0 8,-3 0-14-8,3 1-3 10,-3 3-1-10,3 0 0 6,-3-1 14-6,-1 1 2 7,1 7 1-7,-1 0 0 6,5 0-19-5,7 3-8 6,-16-3 0-7,13 0 8 8,3-4 13-8,0 4 3 5,4 0 0-4,-3 0 0 8,-1 0-24-9,8 3 0 5,4-3 0-3,0 3-12 5,-4-7 20-7,4 4 4 8,4-3 1-7,0-1 0 10,4 0 0-9,3-3 0-2,1-3 0 0,8-1 0 10,3 0 0-10,1-3 0 6,-1 0 0-6,5-7 0 8,-1 4 0-8,1-8 0 6,-1 4 0-6,0-4 0 8,1 1-4-8,-1-1-1 8,1-6 0-8,-5 3 0 8,5-4 1-8,-1 1 0 8,1-1 0-7,-5 1 0 5,5-4-1-6,-5 0-8 10,1 0 12-10,-5 0-4 4,5 0-8-3,-1-4 0 4,1 4 0-3,-5 0 8 5,5 0-8-6,-8-3 0 5,-1 3 0-6,1-4 0 8,-4 4 0-7,-1-3 0 4,1-1 0-4,-12 4 8 9,8-3-8-10,-8 3 0 6,8-7 0-6,-4 0 0 8,0 0 8-7,-4-4-8 4,0 1 8-5,-4 3-8 10,-4-7 0-10,4 0 0 5,-4 4 0-4,-4-4 0 7,5-4 0-8,-5 4 0 5,-4-3-8-4,0 0 8 8,1 3 0-9,-1-4 0 7,0 4-9-6,1 0 9 6,-5 0 0-7,4 7 0 9,9 0-8-9,-9 4 8 5,0-4 0-5,4 4 0 9,5-1 0-9,7 4 9 6,0 0-9-5,0 0 0 4,-8 0 0-4,8 0 0 7,0 0 0-8,0 0 0 7,0 0 0-7,0 0 0 9,0 0 0-9,0 0 0 5,0 0-9-4,8 4 9 8,-1-1 0-9,5-3 0 6,0 3 0-6,8 1 0 11,-1-1 0-11,5 1 0 5,-1-1 0-4,1 1 0 8,-1-1 0-8,1 4 0 3,-1-3 0-3,1 3 0 5,-1-4 0-3,-7 4 0 3,4 4 0-6,-5-4 0 7,1 0 0-7,-4 0 0 7,-1 0 0-6,-3 0 0 4,-8-7 0-3,8 7 0 7,-4 3 0-8,0 0 0 3,-4 1 0-4,-4-1 0 8,0-3 0-8,-4 7 0 8,-3 0 0-8,-1-3 0 6,-4 3 0-2,-3 0 0 1,-5-1 0-4,0 1 0 4,1 4 0-4,-4-4 0 7,-1 0 0-8,1 3 0 7,-1 1 0-7,5-5 0 9,7 1 0-9,0 0-10 5,-3 4 2-5,-1-4 0 22,12 3-60-20,-3-3-12 0,-1-3-3-2,4-1 0 10,0 0-102-9,4 1-21 0,4-11-4-1,0 0-1 0</inkml:trace>
    </iact:actionData>
  </iact:action>
  <iact:action type="add" startTime="145483">
    <iact:property name="dataType"/>
    <iact:actionData xml:id="d50">
      <inkml:trace xmlns:inkml="http://www.w3.org/2003/InkML" xml:id="stk45" contextRef="#ctx0" brushRef="#br2">949 9813 288 0,'-20'-14'25'1,"12"7"-25"-1,0 0 0 0,-3 0 0 6,3 3 184-5,0-3 31 6,0 4 6-7,4-4 2 10,0 0-135-10,4 7-26 5,0 0-6-4,0 0 0 6,0 0-3-7,0 0 0 8,0 0 0-8,0 0 0 7,0 0-9-7,0 0-1 8,8 0-1-8,4-3 0 8,4 3-14-8,-1 3-2 7,1 0-1-7,0 1 0 8,3-1-7-7,1 1-2 5,7-1 0-6,-3 1 0 8,3-1-3-7,1 1-1 9,-1-4 0-10,4 3 0 3,1 1-12-3,-1-1 9 6,-7 1-9-2,-1 3 8 3,1-4-8-7,-1 4 0 5,-3 0 0-4,-5 0 8 7,-3 0-8-7,0 0 10 5,-4 0-10-6,-4 0 10 8,0 0-10-8,-8 3 0 6,0 1 0-6,-4 3 8 10,0-4-8-10,-8 4 10 4,1 0-10-3,-1 0 10 10,0 4-1-9,1-5 0 1,-1 5 0-3,0-4 0 8,5 3-9-4,-5 1-16-1,0-1 4-3,1-3 1 23,-1 0-33-23,0 0-6 1,4 0-2-1,1-4 0 12,-1 1-39-11,4-4-8 1,0 0-1-2,-4 0-1 0</inkml:trace>
    </iact:actionData>
  </iact:action>
  <iact:action type="add" startTime="146017">
    <iact:property name="dataType"/>
    <iact:actionData xml:id="d51">
      <inkml:trace xmlns:inkml="http://www.w3.org/2003/InkML" xml:id="stk46" contextRef="#ctx0" brushRef="#br2">137 9726 1324 0,'-4'-18'59'0,"4"18"12"0,4-7-57 0,-4 7-14 8,4-7 0-8,8 0 0 7,4 0 14-7,3 4 0 9,-3-4 0-9,4 3 0 5,-1 1-14-5,1-1 0 7,-1-3 0-6,1 4 0 6,0-1 0-7,-1 1 0 8,1-4 0-8,-1 7 0 7,-3-3 0-6,4-1 14 5,-1 8-2-6,-3-4-1 10,-4 0-11-10,3 0 10 7,1 0-10-7,-8 3 10 8,4 0-10-8,-5 1 0 7,-7-4 0-7,4 7 0 8,0 0 0-8,-4-7 0 6,-4 7 0-4,0 3 0 5,1 1 33-7,-1-1 5 5,-4 4 1-5,4-3 0 10,-4-1-39-10,0 4 0 6,4 0 0-6,-4 0 0 9,1 3 11-9,-1-3-3 8,4 4 0-8,-4-4 0 22,0 3-56-21,0 0-11 4,0 1-2-4</inkml:trace>
    </iact:actionData>
  </iact:action>
  <iact:action type="add" startTime="146305">
    <iact:property name="dataType"/>
    <iact:actionData xml:id="d52">
      <inkml:trace xmlns:inkml="http://www.w3.org/2003/InkML" xml:id="stk47" contextRef="#ctx0" brushRef="#br2">239 10224 576 0,'-4'-28'51'4,"4"21"-41"-4,0 7-10 1,0 0 0 6,12-3 293-7,0-1 57 8,7 1 11-8,1 6-750 16,4 1-151-15</inkml:trace>
    </iact:actionData>
  </iact:action>
  <iact:action type="add" startTime="155342">
    <iact:property name="dataType"/>
    <iact:actionData xml:id="d53">
      <inkml:trace xmlns:inkml="http://www.w3.org/2003/InkML" xml:id="stk48" contextRef="#ctx0" brushRef="#br3">13628 11018 874 0,'0'0'39'2,"-4"-7"8"-2,4 4-38 0,0 3-9 3,0-11 0 0,-4 4 0 3,4 7 35-6,-4-6 5 7,4-5 0-7,-4 4 1 8,4 0-28-6,-4 0-5 5,0-3-8-7,4 3 11 6,-4-4-1-6,0 4 0 6,-4-3 0-6,5-1 0 8,-5 1 29-8,0-1 5 6,0 1 2-5,-4-4 0 8,1 4 12-9,3-1 2 6,-8 1 1-6,4-1 0 10,-3 1-25-10,-1 3-4 5,0 0-2-5,1 0 0 9,-5 3-16-9,-4 1-3 7,1-1-1-7,-1 4 0 8,5 4-10-7,-9-4 0 5,1 3 0-5,-4 1 0 6,-1 3 0-7,-3 0 0 8,4-4 0-7,-5 4 0 4,5-3 0-4,0 3 0 8,-1 0 0-8,-3 3 0 4,4-3 0-5,-1 7 0 8,-3 0 0-6,0 0 8 2,-4 0-8-3,3 0 12 4,5 3-12-3,-4 4 12 5,3 0 2-6,-3 3 1 5,4 1 0-4,-1-1 0 4,5 4 2-6,-1 0 1 7,5 0 0-7,3 0 0 9,1 3-6-9,3 0-2 7,4 4 0-7,4 0 0 9,5 3 5-9,3 1 1 5,0-1 0-4,3 0 0 9,5 1 0-9,4-1 0 3,0 0 0-2,7-3 0 3,1 4-7-1,7-5-1-1,1 5 0-2,7-8 0 7,-4 1 13-8,9-1 3 7,-1-7 0-6,4 4 0 6,0-7-24-6,4 0 0 5,-4-4 0-4,8-6 8 5,0-4-8-6,0-4 0 6,4-3-8-6,0-3 8 3,-4-4 0-4,0-4 8 8,-4-3 0-8,4 4 0 8,-8-7-8-8,0-1 0 8,0 1 8-8,-8-4-8 7,5 0 0-6,-9-3 8 4,0-1-8-5,1 1 0 9,-1-4 0-9,-8 0 9 6,-3 0-9-5,0-7 0 8,-9 4 0-9,1 0 0 5,-4-4-15-4,-4 3 5 10,0-6 10-11,-8 3 0 4,0-3-9-4,-4 3 9 9,-4-3 0-9,-3 3 0 6,-1 0 10-5,0 0-10 6,-3 0 0-7,-1 0-9 7,-3 1-1-7,3-5 0 8,-3 4 10-8,-1 1 8 8,1 2-8-8,-5 1 11 7,5 6 5-6,-5 1 2 6,5 3 0-6,-1 7 0 5,-3 0-18-6,-1 4 10 7,9 3-10-7,-1 0 8 8,-7 7-8-8,-5 7 0 6,1 0 0-6,-4 3-11 9,3 1 11-8,1 6-8 5,-8 1 8-6,3-1-8 7,5 7 8-6,-4 8 0 5,3-4 0-5,1 7 0 8,0-1 12-9,3 1 4 6,1 7 0-6,-1-4 1 10,5 4 11-9,3 3 3 3,1 4 0-4,7 0 0 8,4-4-31-5,8 4 0 1,0 0 0-3,8 0 0 6,0-1 0-7,4-2 0 6,3-4 0-4,9-1 0 5,-5-6 0-7,9 0 0 8,-5-4 0-6,13-3 0 3,-1-3 0-5,12-1 0 10,4-7 0-9,4-6 0 2,4-1 0-2,3-6 0 7,5-4 0-8,-4 0 0 22,-1-7-33-22,1-4 0 1,0 1 0-1,3-4 0 14,-7-3-125-11,8-4-25 3,62-18-5-6,-31-2 0 1</inkml:trace>
    </iact:actionData>
  </iact:action>
  <iact:action type="remove" startTime="158798">
    <iact:property name="style" value="instant"/>
    <iact:actionData xml:id="d54" ref="#d40"/>
  </iact:action>
  <iact:action type="remove" startTime="158798">
    <iact:property name="style" value="instant"/>
    <iact:actionData xml:id="d55" ref="#d41"/>
  </iact:action>
  <iact:action type="add" startTime="158798">
    <iact:property name="dataType" value="strokeEraser"/>
    <iact:actionData xml:id="d56">
      <inkml:trace xmlns:inkml="http://www.w3.org/2003/InkML" xml:id="stk49" contextRef="#ctx1" brushRef="#br1">18005 9227 0,'36'3'0,"-36"-3"0,0 0 0,90-14 0,71 25 0,66-18 0,43 10 0,40 4 0,43-21 0,27 7 0,35 1 0,5-1 0,-5 7 0,4-4 0,-31 4 0,-7 4 0,-52 3 0,-20 6 0,-62 12 0,-58-1 0,-68-6 0,-66-4 0,-55 20 0,-78-13 0,-87-7 0,-129-3 0,-102 13 0,-70-6 0,-67-5 0,-32 8 0,-15-17 0,24 3 0,50 3 0,40-3 0,97-10 0,99 6 0,97-6 0,173 3 0,-192-7 0,298 0 0,39-18 0,39 18 0,32 7 0,82-6 0,47-5 0,74 15 0,59-8 0,20 15 0,8-15 0,27-3 0,39-3 0,67 3 0,152 7 0,201 17 0,74 11 0</inkml:trace>
    </iact:actionData>
  </iact:action>
  <iact:action type="add" startTime="170828">
    <iact:property name="dataType"/>
    <iact:actionData xml:id="d57">
      <inkml:trace xmlns:inkml="http://www.w3.org/2003/InkML" xml:id="stk50" contextRef="#ctx0" brushRef="#br4">2630 14430 1148 0,'8'-11'51'2,"0"11"10"-2,0-3-49 0,-1 3-12 4,5 0 0-4,0 0 0 7,4-4 12-7,-1 4-1 6,-3 4 0-5,4-1 0 7,-5-3-11-7,5 4 8 5,0-1-8-5,-1 1 8 6,1 3-8-6,0-4 0 5,3-3 9-6,1 0-9 10,-8 7 21-9,7-7 0 3,1 4 0-4,0-4 0 8,-1 3 10-8,1-3 1 8,-1 0 1-8,1 0 0 9,3 0 7-9,1 0 2 6,-4 0 0-6,3 4 0 8,5-4-26-8,-5 3-4 9,4 0-2-9,1 1 0 6,-1-1 0-6,-3-3 0 9,3 4 0-9,1-1 0 6,-1 1 4-5,1-4 1 7,-5 0 0-7,8 0 0 3,5 0 1-3,-1 0 0 6,4 0 0-5,-3-4 0 4,-1 4-7-6,0-3-1 6,8 3 0-6,-4 0 0 9,1 0-8-8,-5 0 12 4,4-4-12-4,-8 4 12 8,9-3-4-9,-5-1 0 5,-4 1 0-4,8 0 0 9,-3-1 2-10,3-3 0 5,-4 4 0-5,4-1 0 11,1 1-10-11,-5 3 8 3,4-4-8-2,0 1 8 7,-4 6 0-8,1-3-8 7,-1 4 12-6,0-4-4 6,-3 3-8-6,-1-3 0 5,0 0-10-5,1-3 10 5,-1 3 0-5,0 0 0 8,5-4 0-9,-5 4 0 5,4-3 0-4,-3 3 0 7,3 0 0-8,-4 0 0 7,5 0 0-7,-1 0 0 7,-4 3 10-7,1 1-10 8,-1-4 0-8,0 3 0 7,1 1 0-5,-5-1 0 4,0 4 0-6,5-7 0 7,-5 4 0-6,5-1 0 6,-5-3 0-6,4 0 0 5,5 0 0-6,3 0 0 10,-8 3 0-9,1-3 0 3,-1 0 0-3,4 0 0 6,8 0 11-5,-7 0-3 3,-5 0-8-5,4 4 12 10,1-4-12-10,-1 3 0 5,-8-3-9-5,5 0 9 8,-1-3 0-8,4 3 0 8,0-4 0-8,-7 4 0 7,-1-3 0-7,9 0 0 8,-1-1 0-7,0 4 0 5,-7 0 0-6,3 0 0 10,12 0 0-10,-4 0 0 5,-3 0 0-5,-1 4 0 8,-4-4 0-8,1 3 0 7,3 0 0-7,-4-3 0 6,0 0 0-6,-3 0 0 8,11 0 0-7,-4 0 0 6,-3 0 0-7,-1 0 0 9,4-3 0-9,1 3 0 5,-1-3 0-4,-4 3 0 9,-3 3 0-10,3 0 0 4,4-3 0-4,1 0 0 12,-5 0 0-12,-4 0 0 3,5 0 0-3,-1 0 0 9,0 0 0-8,1-3 0 4,3 0 0-4,-4-1 0 7,5 4 0-8,-1-3 0 7,0 3 0-6,1 0 0 6,-9-4 0-6,8 4 0 7,1 4 0-8,-1-1 0 6,-4 1 0-6,4-1 0 9,-3 0 0-8,-5 1 10 3,1-1-10-4,-1-3 0 7,1 0-10-6,3 4 10 7,0-4 0-8,-3-4 0 6,3 4 0-6,0 0 0 9,5-3 0-9,-1 3 0 7,-4 0 0-7,5 0 0 8,-1-4 0-7,-4 8 0 4,4-4 0-5,-3 0 0 11,-1 0 0-11,1 0 0 6,-5 0 0-6,0 0 0 10,1 0 0-9,-1 0 0 3,-3 0 0-3,3 0 0 5,1 0 0-6,3 0 0 7,-4 0 0-6,5 0 0 5,-1 0 0-5,1 0 0 6,-5 0 0-6,4 0 0 7,-3 0 0-8,3 0 0 8,-3 0 0-7,3 0 0 4,-4 3 0-4,5-3 0 9,-5 0 0-10,1 0 0 4,-1 0 0-3,0 0 0 6,1 0 0-7,-5 0 0 7,5 0 0-7,-1 0 0 6,1-7 0-4,-1 4 0 6,4 0 8-8,-3-1-8 7,-5 4 0-6,5-3 0 6,7 3 9-7,-4 0-9 7,1 0 0-6,-1 0 9 7,-3 3-9-8,3-3 0 4,0 0 0-3,-3 4 0 7,-5-4 0-6,5 3 0 3,-1 0 0-5,-3-3 0 8,-1 0 0-8,1 0 0 7,3-3 0-7,-3 3 0 8,3-3 0-8,-3 3 0 7,3 0 0-6,-3-4 0 7,-1 4 0-8,1-3 0 7,3 3 0-6,-3 3 0 8,3-3 0-8,0 0 0 5,1 0 0-6,-5 4 0 6,1-4 0-6,-5 3 0 7,5 0 11-5,-4 4-11 4,-1-7 0-5,-3 4 0 5,3-1 0-5,-3 1-10 9,0-1 10-10,-1 1 0 4,-3-1 0-3,4 1 0 9,-4-1 0-8,-1-3 0-1,-3 0 0-1,4 4 0 11,4-8 0-10,-5 4 0 4,1 0 0-4,0 0 0 8,-4 0 0-8,4 0 0 4,-5 0 0-4,5 0 0 7,0 0 0-5,-4 0 0-2,0 0 0-1,3 0 0 8,1 0 0-8,-4 0 0 7,0 4 0-6,0-4 0 6,-1 3 0-7,5 1 0 8,-4-4 0-7,4 3 0 4,-12-3 0-4,8 0 0 9,3 0 0-10,-3 0 0 7,4 4 0-7,-4-4 0 8,0 0 0-8,0 0 0 7,3 0 0-6,1 0 0 7,-4-4 0-7,0 4 0 5,4 4 0-3,-1-4 8-2,5-4-8-1,-4 8 0 8,-1-4 0-8,5 0 0 8,-4-4 0-8,0 4 8 9,-1 0-8-9,5 0 0 7,-4 0 8-6,4 0-8 7,-5-3 16-8,1 3 0 6,4-4-1-5,-1 4 0 6,-3 0-15-6,0 0-10 5,0 0 2-5,3-3 0 5,-3 3 8-4,0 0 14 4,4-4-3-5,-5 4-1 3,5-3-10-3,0-1-11 7,-1 1 3-8,1 3 0 7,4-4 8-6,-5 1 0 10,1-1 0-9,0 1 0-2,7-1 0 1,-7 4 0 6,3-3 0-5,1-1 0 3,-8 4 0-4,3-3 0 5,1 0 0-4,0-1 0 12,-1 4 0-14,1 0 0 0,-4-3 0 0,4 3 0 7,-5 0 0-6,1 0 0 6,0 0 0-7,0 3 0 9,-1-3 0-8,-3 0 0 4,4 0 0-4,-4 4 0 9,0-4 0-10,-8 0 0 5,0 0 0-4,11 0 0 4,-11 0 0-5,8 3 0 7,0 0 0-7,-8-3 0 8,0 0 0-8,12 0 11 8,-12 0-3-8,0 0 0 8,0 0-8-8,8 4-11 7,-8-4 3-6,8 0 0 6,-8 0 8-7,0 0 0 9,0 0 0-9,7 3 0 5,-7-3 0-5,0 0 11 8,8 0-3-8,-8 0 0 11,12 4-8-10,-12-4 0 10,0 0-12-11,8 3 12 0,-8-3 0 0,8 4 0 6,-8-4 0-6,0 0 0 9,0 0 0-8,7 0 0 4,-7 0 0-5,12 3 0 10,-12-3 0-9,0 0 0 15,8 4 0-15,-8-4 0-1,0 0 0 0,8 0 0 16,0 0 0-15,-8 0 0-1,8 0 0 0,-8 0 0 0,0 0 0 0,7 0 0 17,1-4 0-16,-8 4 0-1,8-3 8 0,-8 3-8 20,0 0 0-19,8 0 0-1,4 0 0 0,-4-4 0 0,-1 4 0 0,1-3 0 24,0 3 0-24,-4-4 0 1,-4 4 0-1,12 0 0 0,-4 0 0 0,-1-3 0 25,5 3 0-24,0 0 0-1,-4 0 0 0,0 0 0 0,3 0 0 0,1 0 15 0,-4 0-4 0,0 0-1 22,4 0-10-20,-1-4-11-2,1 4 3 0,4 0 0 0,-8 0 8 0,-1 0 0 18,5 0 0-18,0 0 0 1,-4 0 0-1,4 0 0 9,3 0 0-7,-3 0 0-2,0-3 0 0,-1 3 0 9,1-3 0-8,0 3 0 8,0 0 9-6,-4 0-9-3,3 0 12 0,1 0-12 8,0 0 0-8,0 0 0 8,-1 0 0-7,-3 0 0 7,4 0 0-7,0 3 0 7,0-3 0-7,-1 3 0 5,1-3 0-5,0 0 0 7,0 0 0-8,-1 0 0 6,1 0 0-5,0-3 0 7,0 3 0-6,-1-3 0-2,1 3 0 1,0-4 0 6,4 4 0-6,-5 0 0 8,1 0 0-8,4-3 0 6,-5 3 8-6,5-4-8 8,0 4 9-7,-4 0-1-2,3-7-8 0,1 4 12 11,0 3-12-10,3-4 9 4,-3 4-9-4,0 4 8 7,-1-4-8-7,1 0 0 6,0 3 0-6,-1-3 0 8,5 0 0-8,3 0 0-1,-3 0 0 0,0 4 0 8,3-1 0-7,-3 1 0 8,3-4 0-8,1 0 0 5,-5 0 0-6,5 3 0 8,-1-3 0-7,-3 0 0 4,0 0 0-4,-1 0 0 6,1-3 0-6,3-1 0 5,-3 4 0-5,3-3 0 5,1 3 0-5,-1 0 0 7,5 0 0-7,-1 0 0 5,1 0 0-3,-1 3 0 3,-3-3 0-5,3 4 0 4,1-1 0-4,-1 1 0 6,0-1 0-6,1 0 0 5,-1 1 0-6,1-1 0 14,-5-3 0-13,1 7 0-1,-1-3 0 0,1-4 0 15,-1 3 0-13,1-3 0-2,-1 0 0 0,1 0 0 8,3 0 0-6,-3 0 0-1,-1 0 0-1,1 0 0 8,-1 0 0-8,1 4 0 7,3-4 0-6,1 0 0 6,-5 3 0-7,1-3 0 11,3 4 0-11,-3-4 0 6,-1 3 0-5,5-3 0 7,-5 4 0-7,1-1 0 4,3-3 0-4,-3 4 0 5,-1-1 0-4,-3-3 0 15,3 0 0-14,-3 0 0-3,3 0 0 0,-3 0 0 0,3 0 0 0,-3-3 0 7,4-1 0-6,-1 4 0 7,1-3 0-7,-1-1 0 6,5 1 0-6,-5-1 0 8,1 4 0-8,-1-3 0-1,1 3 0 0,-1 0 0 10,1 0 0-10,3 0 0 7,1 3 0-6,-5 1 0 6,1-1 0-5,-1-3 0 5,5 7 0-6,-5-3 0 5,1-4 0-6,-1 3 0 8,-3-3 0-7,3 0 0 5,5 4 0-5,-5-4 0 7,1 0 0-7,-1 0 0 6,5-4 0-7,-1 4 0 8,0 0 0-7,1 0 0 1,-1 0 0 4,1 0 0-4,-5 0 0-2,5 0 0 8,3 4 0-7,-3-4 8 5,3 3-8-6,-4 1 8 8,1-4-8-8,-1 0 0 6,1 3 9-5,-1 1-9 8,1-4 0-8,-1 0 0 4,0 0 0-4,5 0 0 8,-5 0 0-8,1-4 0 5,3 4 0-6,0-3 8 19,1 3-57-19,-5-4-11 6,4 1-3-4,1 3 0-2,-1 0 102 0,4 0 20 0,-3 0 4 0,-1 0 1 8,1 0-51-7,-5 0-13 7,0 0 0-7,1 0 0 4,-1 0 0-4,1 0 0 9,-1-4 8-9,-3 4-8 5,3-3 0-5,1 3 0 8,3-4 0-6,4 1 8-3,-4-1-8 0,1 4 0 9,-1 0 0-7,4-3 0 9,-3 3 0-10,3-4 8-1,-4 4-8 0,5 0 0 7,-5 0 0-6,-3-3 0 5,3 3 0-6,-4 0 0 9,5-4 0-8,-5 1 0 4,4-1 0-4,-3-3 0 8,3 4 8-8,1-1-8 15,3 1 12-13,0 0-4-3,-4-1-8 0,1 1 8 0,7 3-8 0,-4-4 8 15,1 4-8-14,-1 0 0-1,0 0 0 0,0 0 0 8,-3 0 19-8,-1-3-2 8,0 3 0-7,1-4 0 4,-1 1-27-4,4-1-6 14,-3 1 0-14,3-4-1-1,0 3 17 0,1 1 0 8,-1-1 0-7,0 1 0 17,0 3 0-17,1 0 0-1,-1-4 0 0,0 4 0 0,1-3 0 0,-1 3 0 8,-4 0 0-6,4 0 0 7,-3 0 0-7,-1-4 0-2,4 4 8 0,1-3-8 9,-1-1 0-8,4 4 0 4,-4 0 0-4,5 0 0 10,-5 0 0-11,4-3 0 4,0 3 0-3,1 0 0 7,-1 3 0-6,-4-3 0 4,0 0 0-5,1 0 0 6,-5 0 0-5,4-3 0 4,0 3 8-5,5 0-8 5,3 0 0-4,-4 0 0 5,0-4 0-6,0 1 0 5,4 3 0-4,-3 0 0 5,-5 0 0-5,4-4 0-1,0 1 0 0,-3 3 0 6,-1-4 0-6,-4 4 0 6,1-3 0-7,3 3 0 7,0-7 0-5,0 7 0 14,1-4 9-15,-1 1-9 0,4 0 8-1,0-1-8 2,4 4 0-2,1 0 8 6,-5-3-8-5,4 3 0 8,0 0 0-9,-4 3 0 6,-8-3 0-5,1 0 0 9,3 4 0-9,0-8 0 7,-3 1 0-7,-1-1 0 1,4 1 0-2,5 3 0 7,-5 0 0-6,0-4 0 7,-4 4 0-6,5-3 8 5,7 3-8-6,-4 0 0 5,0 3 0-4,0-6 0 6,1 3 0-6,-5-4 0-1,0 4 0-1,-3 0 0 10,3-7 0-10,-4 7 0 16,8-3 0-15,-7 3 0-1,7 0 0 0,-4 0 0 7,4 0 0-5,1-4 0-1,-1 1 0-1,0 3 0 8,-4 0 0-7,4-4 0 5,-3 4 0-5,-1 0 0 7,0 0 0-8,-3-3 0 6,3-1 0-6,0 4 0 9,0 4 0-8,1-4 0 5,3-4 0-5,0 4 0 8,0-3 0-8,4 3 0 6,-3-4 0-7,3 4 0 11,0-3 0-10,0-1 0-1,0-3 0 0,-4 7 0 7,-4-3 0-5,5 3 0 17,3-4 8-18,0 1-8-1,0 3 0 0,0 0 8 0,4-7-8 0,0 7 8 18,4-4-8-17,-4 4 0-1,0-3 9 0,-4-1-9 20,4 4 0-20,-4 0 0 0,1-7 0 1,3 7 0-1,-4 0 0 0,8 0 0 16,0 0 0-15,-4 0 0-1,4 0 0 0,-4 0 0 3,4 0 0-3,-8 0 0 9,0 0 0-8,-4 0 0 8,0 0 0-7,0 0 0 7,1 4 0-8,-1-4 0-1,0 0 0 0,4 0 0 10,-4 3 0-9,4-3 0 5,1 4 0-5,-1-4 0 9,0 0 0-9,0 3 0-1,-4 1 0 0,0 3 0 19,-3-4 0-18,3 1 0-1,-4 3 0 0,0-4 0 10,1 1-9-8,-1-1 9-2,0 1-10 0,0-1 10 18,5 4-13-17,-5-3 3 0,0-4 1-1,0 7 0 1,-7-4-3-1,3 1-1 16,1-1 0-15,-1 4 0-1,-4 0-3 0,1 0 0 19,-1 0 0-18,-3 0 0 22,3 3-19-22,-3-3-4-1,-5 0-1 0,5 0 0 0,-5 4-108 0,1-1-23 0,15 8-4 0,-11-1-1 0</inkml:trace>
    </iact:actionData>
  </iact:action>
  <iact:action type="add" startTime="176848">
    <iact:property name="dataType"/>
    <iact:actionData xml:id="d58">
      <inkml:trace xmlns:inkml="http://www.w3.org/2003/InkML" xml:id="stk51" contextRef="#ctx0" brushRef="#br4">2712 10133 954 0,'0'0'42'2,"0"0"9"-2,0 0-41 0,0 0-10 103,8-7 0-101,-8 7 0-2,0 0 8 0,8-7-8 1,0 4 12-1,0-1-4 0,3 1-8 0,-11 3 8 1,8-4-8 0,0 1 8 0,0-1 27 0,4 4 5 0,-12 0 0 0,8 0 1-1,3 0-5 0,-3 4-2 0,4-4 0 0,0 0 0 0,-1 0-11 0,1 3-3 1,0-3 0-1,0 0 0 0,3 4-1 0,1-4-1 0,4 0 0 0,-1 0 0 0,1 0 6 0,3 0 2 0,-3 0 0 1,3 0 0 13,5-4-7-12,-1 4-2-2,5-3 0 0,-5 3 0 21,4-4 0-15,1 4 0-6,-5-3 0 1,1-1 0-1,3 4 0 0,-3 0 0 0,3 0 0 0,-4-3 0 7,5 3-5-5,-1 0-2 3,0-3 0 6,1 3 0-7,3 0 8-4,0 0 2 1,1 0 0-1,-1 0 0 8,0 0-20-7,-4 3-19 3,5 0 4 6,-1-3 1-6,0 4 24-3,1-4 5-1,-5 0 1 1,0 0 0 10,1 3-16-7,-1-3-13-4,0 0 2 0,1 0 1 13,3 0 10-8,0 0 11-5,4 0-3 0,-3 4 0 7,-1-4 0-7,0 0 0 5,0 0 0-5,1 0 0 9,-5 3 0-3,0-3-8-4,1 4 12-2,-1-4-4 6,1 0-8-2,-5 3 0 1,4-3 0 5,1 0 0-4,-5 0 0-6,4 0 0 0,1 0 0 0,-1 0 0 6,8-3 8-5,-3 3 0 7,-1 0 0-3,4 0 0-4,-4 0-8-1,1-4 0 9,-1 4 0-3,4-3 0-5,-4 3 0-1,1-4 0 3,-1 4 0 3,0 0 0-1,1 0 0-5,-5 0 0 10,4-3 0-5,4 3 0-5,4 0 0 0,-3 0 0 10,-9 0 0-4,8 3 8-4,8-3-8 2,-4 0 0-3,-7 0 0 10,-1 4 8-7,4-4-8-4,0 3 0 0,-3-3 0 0,-1 0 0 12,-4 4 0-10,4-4 0-1,9 3 0-1,-5-3 0 19,-4 4 0-17,0-4 0-2,12 0 0 1,0 3 0-1,0-6 0 0,-4 3 0 9,1 3 8-4,-5 1-8-5,4-4 0 1,-4 0 0 17,0 0 0-15,0 0 0-3,5 0 0 1,-5 0 0-1,0 0 0 0,4 0 0 17,0 0 0-12,4 0 0-5,4 0 0 0,0 0 0 0,-4 0 0 0,0 0 0 9,0 0 0-3,0 0 0-5,-4-4 0-1,8 4 0 8,-4 0 0-5,0 0 0 9,4-3 0-7,-4 3 0-4,4 0 0 0,4 0 0-1,-8 0 0 0,0 0 0 8,0 0 0-5,0 0 8 1,-4 0-8-4,4 0 0 9,1 0 0-4,-1 0 0-5,0 0 0 0,4 0 0 9,-4 0 0-5,4 0 0-2,-4 0 0-2,0 3 0 9,-4-3 0-3,4 0 0-4,-4 0 0-2,0 0 0 8,4 0 0-3,0 0 0-4,4-3 0-1,-4 3 8 9,0 3-8-3,4-3 0-6,-8 0 0 0,0 0 0 10,4 0 0-4,-8-3 0-6,1 3 9 1,-1 0-9 2,-4 0 10-2,4-4-10 9,0 4 8-10,-3 0-8 10,3-3 0-3,-4 3 9-5,0 0-9 0,5 0 12-1,-5 3-12 1,4-3 12 5,0 0-12-2,-3 0 0-5,3 0 0 0,-4 0 8 13,-4 0-8-10,1 0 0-3,-1 0 9 1,1 0-9 13,-1 0 8-10,0 0-8-2,-3 0 8-2,3 0-8 0,0 0 11 0,1 4-3 10,-1-4 0-4,4 0 0-6,-7 3 3 0,3-3 0 12,0 0 0-9,1 0 0-3,-1 4-3 0,1-4-8 16,-5 0 12-12,4 3-4-3,-3-3 0-1,-1 4 0 1,-3-4 0-1,-1 3 0 12,5-3 0-8,-5 0-8-4,5 0 12 0,-5 0-4 23,1 4-8-18,3-4 12-4,1 3-12-1,-1-3 12 0,-4 0-12 1,5 0 0-1,-1 0 9 0,1 0-9 15,-1 0 8-12,5 0-8-2,-1 0 8 1,-4 0-8-2,1 0 0 0,-1 0 9 9,1-3-9-5,-5 3 0-2,1 3 14 0,-5-3-4 6,5 0-1-3,-1 0 0-5,-3 0-9 0,0 0 12 15,-1 0-12-13,5 0 12-2,-1 0-12 0,-3 0 0 5,3 0 0 4,1 0 0-7,-1-3 0 0,1 3 8-2,-5 0-8 3,1 0 0 6,7-4 0-3,-3 4 0-6,3 0 0 1,1 0 0 12,-1-3 0-9,1 3 0-3,-5 0 0 0,5 0 0 3,-5 0 0-4,1 0 0 8,-5 0 0-2,5 0 0-4,-5-4 0-1,5 4 8 9,-1-3-8-9,1 3 0 0,-1 0 8-1,1-4-8 16,-1 4 0-11,5-3 8-5,-5 3-8 0,5-4 0 1,-1 4 0-1,-3-3 8 16,-1 3-8-15,5 0 0-1,3-4 0 1,-3 4 0 29,-1 0 0-23,0 0 0-7,1 0 0 0,-1 0 8 1,-3 0-8 0,-1 0 0 0,1 0 0 0,-1 0 0-1,1 0 0 0,-5-3 0 0,5 3 0 0,0-4 0 14,3 4 0-11,-4 0 0-3,5 0 0 0,-1 0 0 19,-3 0 0-15,3 0 0-4,5 0 0 0,-5 0 0 0,4-3 0 0,5-1 0 20,-1 4 0-19,0-3 0 0,-7 3 0-1,3 0 0 0,0 0 0 0,-3 0 0 15,-5 0 0-13,1 0 0-2,-5 3 0 1,5-3 0 2,-8 0 0-3,7 0-9 11,-7 4 9-9,0-1-13 13,-1 1-18-10,1-1-3-4,-4 1-1-1,-5 3-616 26,1 3-123-24</inkml:trace>
    </iact:actionData>
  </iact:action>
  <iact:action type="add" startTime="188742">
    <iact:property name="dataType"/>
    <iact:actionData xml:id="d59">
      <inkml:trace xmlns:inkml="http://www.w3.org/2003/InkML" xml:id="stk52" contextRef="#ctx0" brushRef="#br5">2473 15520 1209 0,'0'-7'108'4,"0"4"-87"-4,0-1-21 0,0-3 0 9,4 0 0-9,-4 0-12 7,4 0 2-7,0 7 0 5,0-3 24-5,4 0 5 7,-4-1 1-6,7 1 0 6,1-1-20-7,0 1 0 9,0-1 0-9,3 4 0 7,-3-3 24-6,4-1 0 7,-4 4 1-7,-5 0 0 4,9 0 8-5,0 0 2 6,-8 0 0-6,3 0 0 9,1-3 9-9,4 3 3 7,-4-4 0-7,-1 4 0 8,5 4-2-8,-4-4 0 6,3 0 0-6,1 3 0 10,-4 1-36-10,4-1-9 6,-1 1 0-6,1-1 0 7,0 1 0-5,-1-1 0 5,5 1 0-7,-1-1 0 10,1 0 0-9,0 1 12 3,-1-1-12-3,5 1 12 6,-5 3-12-6,1-4 0 3,-8 1 0-2,3-4 0 7,1 3 0-9,4 1 10 5,-1-1-1-5,5-3 0 8,-1 4-1-8,-3-1-8 8,3 1 12-8,1-1-4 7,-4 1-8-7,3 3 0 8,-3-7 0-6,3 3 8 2,1 1-8-2,-1-1 8 9,1-3-8-9,-1 0 8-1,5 0-8 1,-1 0 8 4,1 0-8-4,3 0 8 5,-4-3-8-6,1 3 0 3,3 0 0-3,0 0 8 7,5 0-8-8,3 0 0 6,-4 0 0-6,-3 0 0 9,3 0 0-9,-8 0 0 6,5 0 0-6,-1 0 8 11,-4-4-8-11,1 4 0 4,-1-3 0-4,5 3 8 10,-1-7-8-10,0 3 0 5,5 4 0-5,-1-3 8 9,0-1-8-9,-3 1 0 6,3-1 0-5,-4 1 8 7,8-1-8-8,-3 4 0 7,-1-3 0-6,-4 3 0 6,1 0 0-7,-1-4 0 7,-4 4 0-6,5-3 0 4,-1 3 0-4,-3 3 0 9,3 1 0-10,4-4 0 5,-3 0 0-5,3 0 0 8,0 0 0-8,0 0 0 8,-3 0 0-8,-1 0 0 6,4 0 0-3,-7 0 0 3,3 0 0-5,0 3 10 4,5-3-10-5,-5 4 10 10,-3-1-10-10,3 1 0 5,-4-1 0-5,1-3 0 10,3 4 0-10,0-1 0 5,5-3 0-4,-1 4 0 8,0-1 0-8,1 1 0 4,-5-1 0-5,4 1 0 8,8-1 20-6,-4 4-2 3,-7-3 0-5,-1-1 0 7,4 1-18-6,1-1 0 7,-9 1 0-7,1-1 0 5,3 4 0-6,0-4-20 8,-7 1 2-8,11-4 1 7,0 0 17-6,1 0 0 6,-5 0 0-6,0 0 0 4,5 3 0-4,-1 1 12 6,-4-4-3-5,1 3-1 4,-1 1-8-4,4-1 8 2,4 4-8-2,-3-3 8 4,-1-1 4-5,-4 1 0 7,1-4 0-7,-1 0 0 5,4 3-12-5,-7-3-11 5,-1 0 3-5,5 0 0 6,11-3 8-6,-12 3 9 4,-4 0-1-5,-3 0-8 9,7 0 8-9,1 0-8 5,-1 0 0-4,0 3 0 6,-3-3 12-6,3 4-4 7,1-1 0-8,-5 1-8 7,4-1 0-7,-3 4 0 9,-1-7 0-9,-3 4 0 7,3-1 8-7,1 1-8 9,-1-4 0-9,0 3 0 6,1 1 8-6,-1-4-8 9,1 0 0-8,-1 3 0 3,1-3 0-3,-5 4 0 6,1-4 0-5,3 3 0 4,-3 1 10-5,3-1-10 5,0-3 8-6,1 4-8 8,-1-1 8-8,-3-3-8 7,-5 4 0-7,5-1 8 8,0 0-8-8,-1-3 0 6,-3 4 0-6,-1-1 8 11,5 1-8-11,-5-4 0 5,5 0 0-5,-5 0 0 9,9 0 0-9,-5-4 0 5,5 4 0-4,-1 0 0 6,1-3 0-7,-5 3 8 6,5-4-8-5,-1 4 0 7,4 0 0-7,-3 0 0 6,-1 0 0-6,1 0 0 5,-1 0 15-5,-3 0-3 8,3 0 0-9,-3 0 0 5,3 0 7-4,-3 0 1 8,3 0 0-9,-3 0 0 6,-1 0-20-5,5-3-17 4,3 3 3-2,-4-3 1 2,1-1 13-4,3 4 0 8,0-3 0-7,-3-1 0 3,-1 1 13-4,-3-1-4 4,-1 4-1-4,5-3 0 6,-5 3-8-6,1 0-11 9,-5-4 3-7,5 4 0 2,-4-3 8-2,-1 3 0-3,1 0 0 0,-1 0 0 11,-3 0 0-10,0 0 8 2,-1 0-8-2,1 0 0 6,-4 0 0-4,0 0 0 2,-1 0 0-4,1 0 0 4,0-4 0-4,0 4 8 6,-1 0-8-6,1 0 0 6,0 0 0-6,0-3 0 6,-1 3 0-6,1-4 0 5,0 4 8-6,0 0-8 10,-1 0 8-9,5 0-8 4,-4-3 0-4,0-1 0 6,3 4 0-6,-3-3 0 5,4 3 0-5,-5-4 11 5,-3 4-3-4,4-3 0 9,0-1-8-10,-4 4 0-1,3-3 0 0,-3-1 0 9,4 1 0-8,0 3 0 6,0-4 8-6,-1 4-8 8,-3-3 0-7,4 3 0-2,0-4-10 0,-1 4 10 12,1 0 0-11,0 0 0 7,0-3 0-5,-1-1 10-3,1 4-10 0,-4 0 0 16,4 0-10-14,0 0 10-2,-5 0 0 0,5 0 0 10,-4 0 0-8,4-3 0-2,-4 3 0 0,3-4 0 9,-11 4 0-8,8 0 0 15,0-3 0-16,0 3 0 1,4 0 0-1,-5-4 0 10,1 4 0-7,0 0 0-3,-8 0 0 0,8-3 0 12,0 3 0-10,-8 0 0-2,12-4 0 0,-5 4 0 18,1 0 0-15,0-3 0-3,0 0 0 0,4 3 0 0,-8-4 0 1,7 1 0 14,-3-1 0-13,0 1 0-2,0 3 0 0,0-4 0 28,0 4 0-27,-1-3 0-1,1 3 0 0,4 0 0 0,-4 0 0 0,0-4 0 0,-1 4 0 0,5-3 0 29,-4-1 0-27,0 4 0-2,0-3 0 0,0 3 0 0,3 0 0 0,-3 0 0 0,0 0 0 0,4-4 0 33,-8 1 0-32,7 3 0-1,-3 0 0 0,0 0 0 0,-8 0 0 0,12 0 0 0,4 0 0 0,-5 0 0 0,-3 0 10 0,4 0-10 23,0 0 0-22,-1 0 0-1,5 0 0 0,-8 0 0 0,4 3 0 0,-1-3 0 14,1 0 0-13,0 0 0-1,0 4 0 0,0-4 0 7,3 3 0-6,-3-3 0 7,-4 4 0-7,4-4 0 5,-1 0 9-5,1 0-1 8,0 0-8-9,0 0-10 6,-1 0 10-5,1 0-13 6,0 0 13-6,0 0 8 4,-1-4 0-4,1 1-8 5,0 3 0-4,-4-4 0 5,3 1-10-6,-3 3 10 7,4 0 0-5,0 0 0-2,-4-4 0-1,3 1 0 8,1 3 0-7,0 0 0 8,4-4 0-8,-5 4 0 17,5 0 0-17,0 0 0-1,-1 0 0 0,5-3 0 0,-4 3 0 0,3-4 0 12,-3 4 0-9,4 0 0-3,-1 0 0 0,1 0 0 8,-1 0 0-6,5 0 0 6,-5 0 0-5,5 0 0-3,-4 0 9 0,-1-3-1 10,1 3-8-10,3-4-8 6,-3 4 8-5,-1 0-12 9,1-3 12-10,0-1 8 5,-1 4-8-4,1 0 11 5,-1 0-11-4,5 0 0 4,-4-3 0-5,7 3-11 5,-3 0 11-5,3 3 0 7,-4-3 0-7,5 4-8 4,-1-4 8-5,-3 0 0 9,-1 3 0-8,5 1 0 12,3-4 0-12,-3 0 0-1,-5 3 0 0,1 1 0 6,3-1 0-5,-3 1 0 7,-1-1 0-7,-3 1 0 11,-1-1 0-10,1 1 0-2,-1-1 0 0,1 1 0 12,0-4 0-11,3 3 0-1,-7 1 0 0,3-4 0 15,1 0 0-14,4 3 0-1,-1-3 0 0,1 0 0 9,-1 0 0-8,1 0 0 6,-1 0 0-7,1 4 0 7,-1-1 0-6,1 1 0 3,-5-4 0-3,9 3 0 6,-5 1 0-5,1-1 0 8,-5 0 0-8,1-3 0-2,0 4 0 1,-1-1 0 5,1 1 0-5,-1-4 0 10,1 3 0-8,-4 1 0-1,-1-1 0-2,5 1 0 5,-4-1 0-3,-1 4 8 8,1-3-8-10,4-1 11 4,-1 1-11-3,1-4 0 7,-5 3-12-6,9 1 12 4,-1-1-8-6,5 1 8 7,-9-1 0-5,5-3 0 13,-1 4 0-13,1-4-11-2,3 0 11 0,1 3-8 7,3-3 8-5,-3 4 0-2,-1-1 0 0,1 1 0 10,-5-1 0-9,4-3 9 15,-3 4-1-15,0-4-8-1,-1 0 0 1,-3 0 0-1,3 3-15 2,1 1 5 4,-1-4 10-4,1 0 0 4,3 0-9-6,-3 3 9 8,7-3 0-8,-4 4 0 9,1-4 0-9,3-4 0 6,1 8-12-5,-1-4-2 7,0 0 0-7,-3 3 0 5,3-3-1-6,0 0 0 15,-3 4 0-15,-1-1 0 1,1-3 15-1,-5 3 13 6,5-3-2-4,-1 0-1 11,1 0-10-11,3-3 0-2,-4 3 0 0,5-3 0 8,-1 3 0-8,4 0 0 15,-3-4 0-14,-1 4 0-1,-4 0 0 0,5 0 0 5,-1-3 0-4,1 3 0 8,-1 3 0-9,-4-3-17 6,5 0 4-5,-5 0 1 6,1 4 12-6,-5-4 0 5,1 0 0-5,-1 0 0 6,1 0 0-6,-1 0 0 5,1 0 0-5,-1 0 0 5,1 0-10-4,-1 0 10 6,5 0-10-7,-5-4 10 7,5 4 0-4,-5 0-9-4,1-3 9 0,-1 3 0 6,5 0 0-5,-1 0 0 8,0 0 0-8,1 3 0 4,-1-3 0-4,-3 0 0 7,-1-3 0-7,1 3 0 5,-1 0 0-6,1 0 0 8,-1 0 0-7,-3 0 0 5,4 0 0-5,-1 0-8 5,1-4 8-3,-1 1 0-1,1-1 0-2,3 1-8 9,-3-1 8-9,-1 4 0 9,4-3 0-8,1-1-8 6,-5 1 8-6,5 3 0 10,-1-4-10-10,5 4 10-1,-5 0-12 0,4-3 12 10,-3 3-11-9,-1 0 11 3,1 0-10-4,-1 0 10 15,-3 0-8-14,3 0 8-1,-3 0 0 0,3-4-9 6,-3 4 9-5,-1 0-8 7,5-3 8-7,-1-1-8 4,-3 1 8-4,3-1-8 7,4 1 8-7,-3-1-8 15,-5 1 54-16,1 3 11 0,7-4 3 0,0 4 0 19,-3-3-92-17,-1 6-17-1,5 1-4-1,-5-4-1 0,-3 3 43 0,3-3 11 5,-3 0 0-4,-1 0 0 14,-3 0 0-15,3 4 0 0,-7-4 0 0,4 0 0 19,-1 0-26-19,1 0-3 1,-1 0-1 4,-3-4 0-3,4 4 19-2,-5-3 11 0,5 3-12 0,-1 0 12 9,-3-7-11-9,4 7 11 7,-1-4-10-7,5 4 10 15,-8-3 0-14,3-1 0-1,1 4 0 0,-1 0 0 7,1-3 0-6,-1 3 0 8,-3 0 0-8,4 0 0 6,-1 0 0-7,1 0 0 9,-4 3 0-8,-1-3 10 0,1 0-10 0,4 0 0 6,-5 0 0-5,5 0 0 4,-4 0 0-5,-1-3 0 5,1 3 0-4,0-4-11 6,-5 1 11-7,5-1 0 17,0 4 0-17,3-3 0-1,-3-4 0 0,4 4 0 0,-5-1 8 0,5 1-8 11,-1-4 0-10,1 3 0 16,4 1 0-16,-5-1 0-1,5 4 0 0,-5-7 0 0,5 4 0 0,-5-1-8 17,1 1 8-16,3 3 0-1,1 0 0 0,-4-4 0 20,3 4 0-19,-3 0 0-1,-1 0 0 0,5-3 0 0,-5 3 0 0,1 0 0 10,0 0 0-9,-1 0 0 9,1 0 0-7,-1 0 0-3,1 0 0 0,0 0 0 7,-1-4 0-6,5 4 0 8,-5 0 0-6,5 0 0-3,3-3 0 0,-3 3 0 8,3-4 0-6,1 4 0 7,-5 0 0-9,5-3 0 10,-5 3 0-8,1-4 0-2,-1 4 0 0,5-3 0 19,-5 3 0-16,1-4 0-3,-1 1 0 0,1 3 0 0,-5 0 0 0,1 0 0 11,3 0 0-9,-7 0 0-1,4 0 0 0,-1 0 0 7,-3 0 0-6,3-4 0 6,1 4 0-7,0 0 0 10,-1 0 0-10,1 0 0-1,-1-3 0 0,1 3 0 18,0 0 0-15,3 0 0-3,-3 0 8 0,3-4-8 1,-3 1 0-1,3 3 0 9,-3-4 0-9,-4 4 0 8,3-3 0-7,-3 3 8 10,4-4-8-11,-5 4 0 0,9 0 0 1,-9 0 8 5,5 0-8-4,0 0 0 7,-5 0 0-9,5 0 0 9,-4 0 0-6,-1 0 0-3,5 0 0 0,-4 0 0 7,-5 4 0-6,9-1 0 8,-4-3 0-8,-1-3 0 6,-3 3 0-6,4 0 0 10,-1 0 0-10,5 0 0-1,-4 0 0 0,3 0 0 10,1 3 0-9,-1-3 0 10,-3 0 0-10,8 0 0-1,-1 0 0 0,1 4 0 10,-5-8 0-9,1 4 0 10,-1 0 0-10,1-3 0-1,-4 3 0 0,3 0 0 7,-3-4 0-6,4 4 0 9,3 0 0-9,-3 0 0 1,-5 0 0-2,5 0 0 10,-4 0 0-9,3 0 0 3,1 0 0-4,-4 0 0 7,3 0 0-7,-3 0 0 8,3 0 0-7,-3 0 0 7,-4 0 0-7,3 4 0 8,5-4 0-8,0 3 0 7,-5-3 0-5,1 0 0-2,4 0 0-1,-1 0 0 6,1 0 0-5,-1 0 0 9,1-3 0-7,4-1 0-3,-1 4 0 0,-3 0 0 10,-5 0 0-8,9 0 0 6,3 0 0-7,1 0 0 9,-5 0 0-9,1 0 0-1,-1 0 0 0,1 0 0 8,-1 0 0-7,1 0 0 8,-9 0 0-8,9 0 0 6,-4-3 0-5,3 3 0 1,-7 0 0-3,-1-3 0 6,9 3 0-5,-1-4 0 13,-3 1 0-13,0-1 0-1,-1 4 0 0,5-3 0 11,3 3 0-8,-3-4 0-3,-5 4 0 0,9-3 0 19,3 3 0-17,0-4 0-2,-3 4 0 1,-1 0 0-1,9-3 0 0,-5 3 0 20,0 0 0-17,1 0-12-3,-5 0 12 0,1 0-12 0,-5 0 12 0,5 0 0 7,-5 0 0-6,1 0 0 8,-1 0 0-8,5 0-8 6,-5 0 8-7,1 0-8 10,3 0 8-8,0 0 0-2,1 0 0 0,-1 0 0 8,1 0 0-7,3 0 0 8,0-4 0-8,-3 4 0 5,3 4 0-4,-3-4-8 9,-5 0 8-10,5 0-8-1,-1 0 8 0,-3 3 0 10,-1-3 8-9,1 4-8 8,-1-4 0-7,1 0 0-2,-1 3 0 0,1 1 0 17,-1-1 0-16,9-3 0-1,-5 4 0 0,0-1-8 7,5-6 8-6,-1 6 0 7,-3-3 0-5,-1 4 0-2,8-4 0-1,-3 0 0 6,3 0 8-6,-4-4-8 20,1 4 0-20,-5 4 0 1,4-4 0-1,-3 0 0 1,3 3 0 1,-3-3 0 4,3 0 0-5,-4 0 0 7,5 0 0-6,3 0 0 7,0-3 0-6,4-1-8-3,1 4 8 0,-1 0 0 8,0 0 8-7,8 0-8 6,-8 0 0-7,4 0 0 9,-3 0 0-8,-1 0 0 5,0 0 0-5,0 0 0 10,4-3 0-10,0 3 8-1,8-4-8 0,0 4 0 7,0 0 8-6,-4 0-8 8,4 0 0-8,0 0 0 8,0 0 0-7,-8 0 0-1,0 4 0-1,4-1 0 7,-3-3 0-7,6 0 8 10,5 0-8-10,0 4 0 7,0-4 8-6,0 0-8 7,8 0 0-7,-8 3 0 3,3-3 0-4,-3 3 8 5,0 1-8-3,4-1 0 5,4-3 0-6,-5 4 8 6,5-4-8-5,-4 0 9 6,0-4-9-7,-1 4 10 8,-3-3-10-6,0 6 0-3,-4-3 0 0,4 4-11 8,0 3 11-7,0-7 0 7,-4 0 0-7,4 0 0 6,-5 7 8-6,1-4 3 10,-4 1 1-10,1 3 0-1,-5 0-12 0,0-4 0 13,0 4 0-11,-4-3 0-2,4-1-11 0,0 4 3 21,-4-3 0-20,5-1 0-1,3 4-8 0,-4 0-2 0,0 0 0 0,4 0 0 22,-4 0 2-21,0 3 0-1,-4-3 0 0,0 0 0 0,-3 4-4 0,-1-4 0 19,0 0 0-18,1 0 0 18,-5 0-12-18,4 0-4-1,4 3 0 0,1 1-694 0</inkml:trace>
    </iact:actionData>
  </iact:action>
  <iact:action type="add" startTime="193906">
    <iact:property name="dataType"/>
    <iact:actionData xml:id="d60">
      <inkml:trace xmlns:inkml="http://www.w3.org/2003/InkML" xml:id="stk53" contextRef="#ctx0" brushRef="#br5">2767 16214 1094 0,'0'0'97'2,"0"0"-77"-1,0 0-20 1,0 0 0 4,0 0 57-5,12-4 8 6,0 1 2-7,-1 3 0 7,-3-7-52-7,4 7-15 8,4-4 0-8,-4 4 8 8,-1 0 16-8,5-3 4 7,4 3 1-7,-1 0 0 8,1 0 15-8,-1 0 2 6,9 0 1-6,-5 3 0 8,1-3-5-8,-1 4-1 6,5-1 0-6,-1 1 0 9,5 3-13-8,-5 0-4 7,4-4 0-8,5 4 0 7,-5 0-8-7,0 0-1 8,5-3-1-8,-1-1 0 9,0 4-2-8,4-7 0 6,4 0 0-6,4 0 0 6,4 0 9-6,4 3 2 3,-4 1 0-3,0-1 0 6,0 1-3-6,-4-1 0 3,-4 4 0-3,0-3 0 7,1-1-8-7,-1 4-3 4,4-3 0-5,-4-1 0 9,4 1 2-9,0-1 0 6,0 1 0-5,0-1 0 7,-4 1-11-7,4-1 0 6,-4 1 0-7,0-4 8 7,4 0 12-7,-4 0 1 10,1-4 1-10,3 1 0 5,0-1-22-5,4 1 0 7,-4-1 0-5,0 4 8 4,4-3 2-6,-4 3 1 6,-4 0 0-6,0 0 0 8,0 3-11-7,-4-3 0 5,0 0 0-5,1 0 0 8,3 0 0-8,-4 4 0 4,0-8 0-5,0 4 0 8,-4 0 0-6,1 4 0 2,7-1 0-3,-8-3 0 7,0 4 0-6,-3-4 10 3,7 3-2-4,-4 1-8 7,-3-4 0-8,-1 0 0 6,4 0 0-6,0 0-9 8,-7-4 9-8,3 4 0 6,1-3 0-6,-1-1 0 9,-7 1-10-8,7-1 10 5,0 4-12-5,1-3 12 19,-9 3-47-19,1 0-2 2,-1 0-1-2,5 3 0 8,3-3-130-8,-8 7-25-1,13-3-6 2,-9 3-1-1</inkml:trace>
    </iact:actionData>
  </iact:action>
  <iact:action type="add" startTime="199023">
    <iact:property name="dataType"/>
    <iact:actionData xml:id="d61">
      <inkml:trace xmlns:inkml="http://www.w3.org/2003/InkML" xml:id="stk54" contextRef="#ctx0" brushRef="#br5">12899 11207 403 0,'0'0'36'3,"0"0"-36"8,8-4 0-9,-1 4 0-2,1-3 51 0,0 3 3 8,-8 0 1-8,4 0 0 5,4-4 17-5,-8 4 3 8,8 0 1-8,-1-3 0 8,-7 3-31-8,8 0-5 7,4 0-2-7,0-4 0 7,3 8-10-7,-3-4-1 8,4 3-1-8,4-3 0 8,-1 4-11-8,5-4-3 6,-1 0 0-6,5-4 0 10,-1 4-4-10,0 0 0 5,1 0-8-5,-1-3 12 10,9-1-12-10,-5 4 8 4,0 0-8-2,1-3 0 6,-5 3 0-8,1 0 8 7,-5 0-8-6,-3 0 0 5,-5 0 0-4,5-4 0 4,-4 4 0-6,-5 0 0 8,-3 0 0-7,0 0 0 5,-4 0 0-6,-4 0 0 7,0 0 8-6,0 0-8 7,0 0 0-8,0 0 0 7,0 0 8-7,-8 0-8 10,-8 0 0-10,-3 0 0 6,-5 0 0-5,5 0 0 7,-13 0 0-7,1 0 0 5,4 0 0-5,-9 0 0 7,-3 0 0-5,-4 0 0-3,0 0 9 0,0 0-9 7,4 0 8-6,-1 0-8 7,1 0 0-8,8 0 0 6,-1-3 0-5,5-1 0 8,4 1 24-8,-1 3-1 7,1 0 0-8,3-4 0 10,4 4-5-9,4 0-1-1,5 0 0 0,-1-3 0 9,4 3-17-7,4 0 10 1,0 0-10-2,0 0 8 6,0 0 0-6,12 0 0 6,3 3 0-7,1 1 0 8,4-4-8-7,-5 3 0 9,5 1 0-9,3-1 0 12,5-3 0-12,-5 0 0-1,5 0 0 0,-1 4 0 19,1-1 0-18,-1 1 0-1,1-1 0 0,-1 1 0 0,0-1 0 0,-3 1 0 21,-8-1 0-20,3 4 0-1,-3 0 0 0,0-4 0 0,-5 4 0 0,-3 0 0 20,0 0 0-18,-4 0 0-2,-4-7 0 0,-4 7 0 0,0 4 0 0,-4-1 0 18,4-3 0-17,-7-3 0-1,-5 6 0 0,-8-3 12 18,5 0-12-17,-5 3 12-1,1-3-12 0,-5 0 0 0,-3 4 0 0,3-4 0 27,1 0 0-25,0 0 0-2,3 0 0 0,-3 0 0 0,-1 0 0 0,9-4 0 0,-1 1 0 0,0-1 8 43,5-3 0-42,3 7-8 0,0-3 12-1,8-1-4 0,4-3 1 0,0 0 0 0,0 0 0 0,0 0 0 0,4 11-9 0,8-8 0 1,0 4 0-1,0 0 0 35,3-4 0-33,5 1 8-2,-1-4-8 0,5 3 8 0,-1-3 5 0,5 0 1 0,3 4 0 0,1-1 0 0,-1-3-14 0,0 0-8 55,5 0 8-55,-5 4-13 0,0 3 13 0,1-4 0 0,-1 1 0 0,0 6 0 0,-7-3 0 0,-1 0 0 0,1 0 0 0,-5 4 0 1,-7-4 0-1,0 3 0 0,0-3 0 0,-8 3 0 59,3-3 0-59,-7-7 0 0,0 0 0 0,-7 7 0 0,-1 0 0 0,-4 0 8 0,-4 0 0 0,-3 0-8 1,-5 0 0-1,1 0 0 0,-1 0 0 0,-3-3 0 0,3-1 0 0,-3 1 0 0,3-1 0 0,-3 1 0 39,3-1 12-37,5-3 0-2,-5 4-1 0,9-4 0 0,-1 0-11 0,4 0-12 0,0 0 2 0,5 0 1 0,7 0 9 0,0 0 9 0,0 0-1 0,0 0-8 25,0 0 0-24,7-4 0-1,9-6 0 0,0 6 0 0,-1-3 0 0,5 0 0 16,7 0 0-13,-7 0 0-3,0 0 0 0,-1 0 0 0,5 4 0 0,-1-4 0 20,-3 0 0-19,-1 3 0-1,1-3 0 0,-4 4 0 34,-1-1 0-34,-7 1 0 0,4-4 0 0,-12 7 0 0,4-7 0 0,-4 4 0 0,-4-4 0 1,-4 0 0-1,-4 0 0 0,-3 0-11 45,-5 0 11-45,1 0-13 0,-1 0 4 0,-7 0 1 0,-1 0 0 0,-3 0 0 0,-5 3 8 1,5-3 0-1,0-3 0 0,3 0-8 0,5 3 8 0,-1-4 0 112,9 4 0-112,-1-3 0 0,4-4 0 0,4 3 0 0,-3-3 0 0,7 4 0 0,0-4 8 0,4 0-8 0,4 0 8 0,0 4-8 1,3-4 0-1,1 0 8 0,8 0-8 0,-4 0 0 0,7 3 8 0,-3-3-8 0,7 1 10 0,1 2-10 0,0-3 0 0,3 0 0 0,0 0 0 0,-3 4 0 0,-8-1 11 0,-5 1-11 0,1-1 12 0,4 1-12 0,-8 3 0 0,-1 4 0 0,-3-4 0 0,-4 7 0 187,0 0 0-186,0 0 0-1,-4-4 0 0,-3 1 0 0,-1 3 0 0,-4 0 0 0,-8 0-12 0,-7 0 3 0,-4 7 9 0,-5-4 0 0,1 1 0 0,0-1 0 0,-4 4 0 0,-1 0 0 0,1-4 0 1,0 4-460-1,4 0-96 0</inkml:trace>
    </iact:actionData>
  </iact:action>
  <iact:action type="add" startTime="201467">
    <iact:property name="dataType"/>
    <iact:actionData xml:id="d62">
      <inkml:trace xmlns:inkml="http://www.w3.org/2003/InkML" xml:id="stk55" contextRef="#ctx0" brushRef="#br5">1262 9813 403 0,'0'0'36'1,"0"0"-36"6,0 0 0-7,0 0 0 8,0 0 82-8,0 0 10 8,0 0 1-8,0-7 1 9,0 7-66-9,0 0-12 5,0 0-4-5,-8-7 0 9,8 7 11-9,0 0 1 9,0 0 1-9,0 0 0 7,-4-4 7-7,4 4 0 9,-11-7 1-8,-1 7 0 5,0 0 7-6,0 4 0 8,1 3 1-8,-1-4 0 6,-4 8 7-6,1-1 2 7,-5 4 0-7,4 0 0 6,-3 3-17-5,-1-3-3 5,4 4-1-5,1-1 0 8,-1-3-17-9,0 4-3 5,-3-1-1-3,3-3 0 5,-4 7-8-6,5-4 10 5,-1 1-10-6,-3-1 10 10,-1 4 13-8,-4 3 2 3,5 1 1-4,-5 3 0 6,1 0-11-6,-5 3-3 5,9 4 0-6,-1 0 0 7,-3-1-4-5,7 1-8 4,0 4 11-5,5-1-11 5,-5-3 0-6,0 3 0 8,8 0 0-7,0-3 0 5,1 0 0-6,-1 4 0 8,4-1 0-7,4-3 0 5,0 0 0-5,4-1 0 5,0 1 0-4,4 0 0 3,7 0 8-4,-3 0 0 6,4-4 1-5,3 0 0 6,5 1 1-7,-1-4 0 8,9 0 0-7,-5-4 0-2,8 0-10 0,-3-3 0 7,3 0 0-6,-4 0-11 7,5-3 11-7,-5-1 0 4,4 0 0-4,-3-3 0 8,-1 0 0-8,4 0 0 4,-3 4 8-5,-1-8-8 9,-4 4 0-9,-3-4 0 5,-1 4 0-5,-3-3 0 9,-4-1 0-9,-1-3-10 8,-3 4 10-7,-4-4-10 4,0 0 10-4,0-4 0 7,-8-3 0-7,0 0 0 5,0 0 0-6,0 0 0 8,-8 4 0-8,0-1 11 6,-12-3-3-6,5 0-8 8,-1 0 12-6,0-3-4 5,-7-1-8-6,3 1-11 7,-3-1 3-7,-1 1 0 9,1-8 30-9,-1 4 6-1,1-3 2 0,3-4 0 15,-3 3-30-14,-1-3-13-1,4 1 1 0,-3-5 0 14,-1-3 12-13,5 4 0-1,-5-8 12 0,1 1-12 11,-1-4 13-9,1 0-4-2,7-3-1 0,-4-7 0 10,5-1-8-8,-5-3 0 6,1 1 0-7,3-5-11 2,4-6 11-3,4 0-8 7,0-1 8-6,8 1-8 11,-3 0 8-9,6 0 11-3,5-4-3 0,0 0 0 16,4 0-8-15,8 1 0-1,-5 2 0 0,5 5 0 20,3 6 0-19,1-3 0-1,-1 6 0 0,1 1 0 0,3 7-19 0,1-1 1 17,-5 1 0-16,9 6 0 0,-1 1 10-1,4 0 8 1,8-1-12 0,-7 1 12 14,-1 3-8-14,0 0 8-1,4 4 0 0,1-1 0 17,-1 8-13-16,-8-4 4-1,0 3 1 0,-3-3 0 15,-5 4 8-14,1-1-8-1,-5 5 8 0,-3-1-8 13,-4 7 8-13,-4-7 0 0,-4 0 0 0,-4 7 0 9,0 0 0-7,0 0 0-2,0 0 0 0,-4 3 0 8,-12 8 0-8,0-4 0 9,-3-1 0-8,-5 5 0 4,-3 3 0-4,-8 0 0 10,-1 3-9-10,1-3 9 15,0 7 0-14,-4 0 0-2,3 0 0 0,-3 0 0 0,0 7 0 0,0-4 0 27,3 0 0-25,-3 4 0-1,0 0 8-1,0 0 5 0,4 7 2 0,-5 0 0 0,1-4 5 0,4 11 2 30,4 0 0-30,3 7 0 0,1-1-8 0,-1 5-2 0,9-1 0 1,3 0 0-1,-4 0-4 0,9-3-8 38,7 3 11-37,4-3-11-1,4-3 8 0,3-1-8 0,5-3 0 0,4-1 0 0,4-2 8 0,11-1-8 0,4-3 0 0,-3-4 0 40,7-3 0-39,4 0 0-1,0-4 0 0,8 1 0 0,0-8 0 0,4 4-12 0,3-3 3 0,5-4 1 44,8 3-33-42,3-3-7-2,-3 3 0 0</inkml:trace>
    </iact:actionData>
  </iact:action>
  <iact:action type="add" startTime="218568">
    <iact:property name="dataType"/>
    <iact:actionData xml:id="d63">
      <inkml:trace xmlns:inkml="http://www.w3.org/2003/InkML" xml:id="stk56" contextRef="#ctx0" brushRef="#br6">2834 12712 172 0,'0'0'16'2,"0"0"-16"0,4-4 0-2,-4 4 0 9,0 0 72-9,0 0 11 9,12-3 2-9,-5-1 1 6,-7 4-55-6,4-3-11 9,8-1-3-8,-8 1 0 4,-4 3 17-4,0 0 3 7,0 0 1-8,8-7 0 6,-8 7 20-5,0 0 4 6,0 0 1-7,0 0 0 9,0 0-21-9,0 0-4 5,8 0-1-5,-8 0 0 7,0 0-18-6,0 0-4 7,7-4-1-8,-7 4 0 8,4-3 0-7,-4 3 0 5,12 0 0-4,-8-4 0 5,-4 4 8-6,0 0 2 4,8-3 0-5,0 0 0 9,0 3 9-9,-1 0 3 6,-7 0 0-6,8 0 0 7,0 0-16-7,0 0-4 7,0-4 0-7,0 4 0 8,-1-3-4-8,1 3 0 7,4 0-1-6,-4 0 0 6,0 0-2-4,3 0 0 4,-3 0 0-7,0 0 0 17,0-4-9-14,4 4 0-2,0 0 0-1,-5 0 8 0,5 0 0 0,-4-3-8 7,8 3 12-7,-9 0-4 8,-7 0-8-7,20 0 8 5,-8 0-8-6,3 0 8 8,1 0-8-8,0 0 0 6,-4 0 0-5,3 0 8 7,1 3 2-7,-4-3 0 4,3 4 0-4,-3-4 0 9,0 0-10-10,4 0 0 4,-9 3 9-4,5 1-9 9,0-4 0-8,4 3 8 4,-5 0-8-5,1-3 0 7,4 4 0-4,-4-4 0 2,-1 3 0-4,5-3 0 7,-4 0 0-8,3 0 0 7,1 0 0-7,-4 0 0 7,4 4 0-6,-1-4 0 7,1 0 0-7,0 0 0 5,-1 0 0-6,5 0 8 7,-8-4-8-6,3 4 0 6,5 0 11-7,-4 0-3 6,-1 0 0-6,1 0 0 8,4 4-8-8,-1-4 0 7,-3 0 0-7,-1 0 0 9,-3 0 0-9,4 0 0 6,-4 0 0-6,3 0 0 10,-3 3 0-10,4 1 0 5,-1-1 0-4,-3-3 0 7,0 0 0-6,4 0 0 1,-5 0 0-2,5 0 0 9,-4 0 0-10,4 0 0 6,-5 0 0-6,5 0 0 8,-4-3 0-8,3 3 0 7,1 0 0-7,0 0 0 7,-5 0 0-7,5 0 10 9,0 0-10-9,3 0 10 6,-3 0-10-5,0 0 0 8,3-4 0-8,-3 4 8 3,0-3-8-3,-1 3 0 7,1 0 0-8,0 0 0 6,3 0 0-6,-3 0 0 9,0 0 0-9,-1 0 8 7,-3 0-8-6,4 0 0 5,0 3 0-4,-1-3 0 4,1 0 0-6,-4 0 0 7,7 0 0-7,-7-3 8 9,4 6-8-9,-1-3 0 5,-7 4 0-4,8-4 0 8,-4-4 0-9,3 4 0 5,-3 4 0-5,-4-4 0 9,4 0 0-9,-1 3 0 6,1-3 0-5,0 4 0 7,0-4 0-8,-1 3 0 7,5-3 0-7,-4 0 0 8,0 0 0-8,-1 0 0 7,5 0 0-7,0 0 0 7,-1 0 0-6,-3 0 0 6,0 0 0-6,8 0 0 6,-5 0 0-7,5 0 0 10,-8 0 0-10,7 0 0 4,-3-3 0-4,0 3 0 8,-5-4 0-7,9 4 0 6,-4 0 0-6,-1 0 0 4,1 0 0-4,0 4 0 7,3-4 0-8,-3 3 0 6,3-3 0-6,1 4 0 10,-4-1 0-9,3-3 0 3,-3 4 0-4,0-4 0 10,3 0 0-10,-3 0 0 7,0 0 0-7,3 0 0 6,1 0 0-4,-1 0 0 3,1-4 0-4,0 4 0 6,3-3 0-6,1-1 0 6,-5 4-9-7,5 0 9 8,3-3 0-8,1-1 0 7,-5 4 0-7,-3-3 0 8,11 3 0-8,-7 0 0 9,-5 0 0-8,1 0 0 4,3 0 0-4,1 3 0 8,-1-3 0-9,1 0 0 4,-5 0 0-4,1 0 0 8,4 0 0-8,-1 0 0 8,-7 0 0-8,7 4 0 6,-3-4 0-6,3 0 0 9,1-4 0-9,-4 4 0 7,-1-3-8-7,5-1 8 9,7 1 0-9,-7-1 0 6,-5 1 0-6,5 3 0 10,11-4 0-10,-8 4 0 4,-11-3 0-3,4 3 9 8,3-3-9-9,-3 3 0 5,3-4 0-5,-3 4 0 8,-8-3 0-6,7 3 0 4,5 0 0-5,-5 3 0 7,-7-3 0-8,8 4 0 7,-1-4 0-7,1 0-11 7,-1-4 11-7,1 4 0 8,-4-3 0-7,3 3 0 5,1-4 0-5,-1 4 0 9,-3-3 0-10,4-1 0 3,3 1 0-3,1-1 0 9,-9 1 0-9,5-1 0 6,0 1 0-4,3 3 0 4,-3-4 8-6,-5 1-8 8,-3 3 0-8,4-4 0 6,11 1 0-5,-7 3 0 8,0 3 0-9,-5-3 0 7,9-3 0-7,-1 3 0 9,-3 3 0-9,3 1 0 4,-3-4-12-3,3 0 4 8,-3 3 8-9,0 1 0 6,3-4 0-6,-7 0 0 9,0 0 0-9,3 0 0 6,1 3 0-5,-5-3 0 5,1 4 0-6,0-4 0 9,-1-4 0-9,5 4 0 7,-4 0 0-7,3 0 0 9,1 0 0-8,-1 0 0 4,1 4 0-4,0-1 0 8,-1-3 0-8,1 0 0 2,-4 0 0-2,3 4 0 7,-3-4 0-8,0 0 0 8,-1 3 0-8,1 1 0 5,0-4 0-5,-1 3 0 9,-3 1 0-9,4-1 0 6,-1-3 0-5,1 4 0 7,-8-1 0-6,8 0 0 3,-5 1 0-4,5 3 0 7,0-4 0-6,-1 1 0 1,-3-1 0-2,0 1 0 10,4-1 0-11,-5-3 0 4,1 4 0-4,0-1 0 10,0 1 0-9,-1-4 0 2,1 0 0-2,0 0 0 6,0 0 0-6,-1 3 0 6,-3-3 0-6,8 4 0 7,-4-4 0-8,-1 0 0 7,5 0 0-6,0 0 0 6,-1 0 0-7,1 0 0 10,0 0 0-10,3 0 8 4,1 0-8-3,-4 0 0 7,3 0 0-8,1 0 0 7,3 0 0-7,-3 0 8 7,-4 0-8-7,3 3 8 6,5-3-8-4,-5 4 0 3,1-4 0-5,0 3 0 9,3-3 0-8,-3 0 8 5,-1 4-8-5,5-4 8 7,-5 0-8-7,5 0 8 4,-1-4-8-5,1 4 8 12,-1 0-8-12,1 0 0 3,3-3 0-3,-3-1 8 9,3 1-8-9,1 3 0 6,3-4 0-5,0 1 8 7,1 3-8-8,-5-4 8 7,1 1-8-6,3-1 8 6,-4 4-8-7,1 0 0 7,-1 0 0-5,1-3 0 4,-1 3 0-6,-3-4 0 9,3 4 0-9,-3-3 0 5,3-1 0-5,1 1 0 8,-1-1 0-8,4 1 8 6,-3-4-8-4,-1 4 0 5,5-4 0-7,-1 0 8 7,0 3 4-6,-3 1 2 4,3-1 0-4,0 1 0 7,1-1-14-7,3 4-16 5,-4-3 3-6,1 3 1 11,-1 0 12-11,0 0 0 3,-3 0 0-2,-1 0 0 12,1 0 0-12,-1 0 0-1,-3 0 0 0,7 0 0 10,-4 0 0-10,5 0 16 7,-5 0-3-7,5 0-1 8,-1 0-12-8,0 0-16 7,1 0 3-6,-1 3 1 5,4-3 12-6,1 4 0 9,-5-1 0-9,0 1 0 6,1-1 0-5,-1 4 0 9,0-7 0-10,-3 4 0 5,-1 3 0-5,1-4 0 7,-1 0 0-7,4-3 0 8,1 0 0-7,-1 4 0 5,1-4 0-6,-1 3 0 8,0 1 0-8,1-1 0 6,3 1 0-5,-4-1 0 7,1 4 0-7,-1-3 0 4,-4 3 0-4,1-4 0 8,-5 4 0-9,5 0 0 5,-5-3 0-4,-3-1-9 10,3 1 9-11,-3 3 0 4,0-7 0-4,-1 3-8 8,1 1 8-8,-1-1-8 7,-3-3 8-7,4 4-8 7,-5-4 8-7,5 3 0 8,-4 1 0-7,-1-4 0 5,1 3 0-5,4-3 0 7,-5 0 0-8,1 0 0 6,0 0 0-6,-5 0 0 11,5 4 0-11,-4-1 0 4,0-3 0-3,3 0 0 7,-3 0 0-8,4 0 0 7,-1 0 0-7,-3 3 0 7,8-3 0-7,-5 0 0 8,-3 0 0-8,4 4 0 7,-4-4 0-7,3 0 0 9,-3 0 0-9,4 0 0 5,-5 0 0-4,5 0 0 8,-4 0 0-9,0 3 0 6,3-3 0-6,-3 4 0 11,0-4 0-11,3 0 0 3,-3 3 0-2,4-3 0 7,0-3 0-8,-1 3 0 7,1 0 0-7,4 0 0 8,-1 0 0-7,1 0 0 4,-5 0 0-3,9 0 0 4,-1-4 0-6,1 4 0 9,-4 0 0-9,3 0 0 7,1 0 0-7,-1-3 0 9,5 3 0-8,-1-4 0 3,-4 4 0-3,5 4 0 6,-1-4 0-7,1 3 0 9,-1-3 20-9,1 0 0 5,-5 0 0-3,5 4 0 5,-1-4-28-6,-3 0-7 5,3 0-1-5,4 0 0 6,-3 0 16-6,3 0 0 5,4 0 0-5,1 0 0 8,-5 0 0-9,0 0 0 4,5 0 0-4,-1 0 0 12,0 0 10-11,1 3 5 0,-5-3 1-1,0 0 0 11,1 4-24-11,-1-4-5 6,-8 0-1-6,5 0 0 7,-5 0 14-6,9 0 0 6,-5 0 12-6,1-4-12 7,3 4 13-8,0 0-4 7,5 0-1-6,-1 0 0 5,0 0-8-5,0 0 0 7,1 0 0-6,-1 0 0 2,4 4 0-4,-7-4 0 9,-1 0 0-9,0 3 0 5,1-3 8-5,-1 0 0 8,-4 0 0-7,9 0 0 6,-5 0-8-7,4-3-14 7,1 3 3-7,3-4 1 8,-4 4 10-7,4 0 11 5,0 0-3-5,1 0 0 8,-5 0-8-9,4 0 0 5,-4 4 0-5,5-1 8 11,-5-3-8-10,0 0-11 1,-4 0 3-1,5 0 0 8,-1 0 8-9,-4 0 0 6,9 0 0-5,-5 0 0 6,4 0 0-7,-4 0-8 7,1 4 8-5,3-4-8 4,0 3 8-6,0 1 0 9,-4-4 8-8,1 3-8 4,-1 1 0-4,0-1 0 9,0-3 0-10,-3 0 0 3,3 0 0-2,0 0 0 6,1-3 0-6,3 3 0 6,-4-4 0-6,4 4 0 6,1 0 0-7,-1 0 0 7,0 0-12-6,0 0 0 6,-4 0 0-7,5 4 0 7,-5-4 21-7,4 0 4 7,-4 0 1-6,1-4 0 7,-1 4-22-6,0 0-5 3,0-3-1-4,5-1 0 7,-1 1 14-6,4 3 16 0,-4 0-3-2,0-4-1 10,0 4-12-10,1-3 0 6,-1 3 8-6,0 0-8 8,-8 0-8-8,5 0-5 7,-1 0-1-6,0-4 0 6,-3 4 14-6,-1-3 16 6,0-1-3-6,9 1-1 5,-5-1-12-6,0 1 0 10,0 0 8-10,-3-1-8 4,7 4 0-3,0 0-13 8,0 0 2-9,0 0 1 6,-3 0 10-5,-1 0 0 5,-4 0 0-3,1 4 8 2,-1-8-8-5,0 4 0 7,1 0 0-6,3-7 0 7,-4 4 0-7,9 3 0 3,-1-4 0-4,-4 1 0 11,0 3 14-11,1-4-2 4,-1 4 0-4,0 0 0 12,4 0 5-12,-3 0 1 4,-5 0 0-3,4 0 0 6,-3 0-7-6,-1 0-2 5,0 0 0-5,5 0 0 6,-1 0-9-5,4 0 0 2,0 0 0-3,-3-3 0 8,-1 3 0-9,4 0 8 7,0 0-8-6,0 0 0 6,1 3 0-7,-1 1 0 10,-4-4 0-10,0 3 0 5,1 1 0-4,-1-4 0 5,-4 0 0-4,8-4 0 4,-7 4 9-5,7 0 7 4,0 0 0-5,0 0 1 8,1 0-9-7,-1 4-8 5,4-4 9-6,0 0-9 9,-4 3 14-9,0 1-3 7,1-1-1-7,-5-3 0 9,0 0-2-9,0 4 0 4,-3-4 0-3,3 0 0 11,0-4-8-12,4 4 0 3,-3 0 0-2,7-3 0 8,0 3 0-9,0 0 0 5,-8 0 0-4,1 0-11 6,-1 3 11-5,4 1 0 3,0-4 0-4,-7 3 0 7,-5-3 0-8,4 0 9 8,5 3 0-8,-9-3 0 5,1 4-9-4,3-1 0 9,0-6 0-10,1 3 0 5,-1 0 0-4,0 3 0 5,-3-3 0-4,3 0 0 5,8 4 0-6,-7-1 0 3,-9-3 0-1,5 4 0 3,3-1 0-6,-4 1 0 7,-7-1 0-6,0-3 0 8,-1 4 0-9,1-4 13 5,-5 0-3-4,1 3-1 8,0 1-9-9,-4-4 0 5,3 3 0-4,-3-3 0 10,-4 0 0-11,4 0 0 3,-1 0 0-2,1 0 0 7,0 0 0-8,-4 0 0 6,-8 0 0-5,11 0 0 8,1 4 0-9,-8-4 8 5,-4 0-8-4,0 0 8 6,12 3-8-7,0-3 8 8,-12 0-8-8,0 0 8 8,8 0-8-8,-1 0 0 9,-7 0-12-9,0 0 12 5,0 0-19-5,12 4 4 7,0-1 1-3,-12-3 0 16,0 0-131-20,4 4-27 1,19 3-4-1,-23-7-2 0</inkml:trace>
    </iact:actionData>
  </iact:action>
  <iact:action type="add" startTime="234769">
    <iact:property name="dataType"/>
    <iact:actionData xml:id="d64">
      <inkml:trace xmlns:inkml="http://www.w3.org/2003/InkML" xml:id="stk57" contextRef="#ctx0" brushRef="#br6">18241 12841 1105 0,'0'0'24'1,"0"0"4"-1,11 0 2 1,5-4 2-1,0 1-32 1,3 3 0 0,1-4 0-1,0 1 0 8,7-1 0-8,-3 4 0 7,3-3-15-7,-3-1 5 7,3 1 10-7,0-1 0 8,1 1 0-8,-1 3 0 8,1-4 8-8,-1-3 4 8,8 7 1-8,-7-3 0 8,3-1 13-7,-7 4 2 4,3 4 1-5,-3-1 0 10,-1-3-13-10,-3 0-2 6,-1 0-1-6,-3 4 0 8,0-4-13-8,-1 3 0 6,-7 1 8-6,-4-4-8 7,8 0 16-7,-12 0 0 8,0 0 0-8,0 0 0 8,0 0-4-8,0 0 0 8,-8 0 0-7,-8-4 0 5,1 4 10-5,-5 0 2 7,4-3 0-8,-11 3 0 7,-8-4-24-7,-1 4 0 7,9-7 0-5,-8 7 0 3,-4-3 0-4,-1 3 0 5,1-4 0-6,0 4 0 7,0-3 0-5,0 0 0 4,-5-1 0-6,5 1 0 8,4-4 0-7,-4 3 0 4,-4-3 0-5,4 4 0 9,3-4 27-8,5 0 1 4,3 3 0-4,5-3 0 9,-1 4-28-6,9 3 0-4,3-7 0 0,0 7 0 10,0-4 11-10,5 1 0 6,7 3 0-6,0 0 0 7,0 0-3-6,0 0 0 4,7-4 0-3,9-3 0 6,4 0 8-8,-1 4 0 8,9-4 1-8,3 7 0 7,4-4-7-6,1 1-2 8,-1 0 0-8,4-1 0 3,-4 1-8-3,1 3 8 9,-1-7-8-10,0 3 8 4,-3 1-8-3,7-1 0 4,-4 1 0-3,-4-1 8 5,-7 1-8-6,3 3 12 5,9-4-12-6,-9 4 12 8,-7 0-12-8,-1-3 12 7,-3 3-12-6,4-4 12 9,-5 4-12-10,-7-3 8 3,-8 3-8-2,0 0 8 8,0 0 8-9,0 0 0 6,-20 3 1-6,5 1 0 9,3-4-6-8,-8 3-2 4,-11 1 0-4,0-4 0 7,-8 3-9-8,3 1 0 7,-3-1 0-7,-4 1 8 7,0-4-8-7,0 0 0 8,4 0 0-8,-8-4 8 6,-12 1-8-4,8-1 8 6,8 1-8-8,0 3 8 5,-1-4-8-4,9 4 8 7,4-3-8-7,3 3 8 5,9-4 3-6,-1 4 0 7,8 0 0-7,5 0 0 9,-1-3-11-9,8 3 8 6,0 0-8-6,0 0 8 8,8 3-8-7,11-3 0 5,5-3 0-5,3 3 0 7,-3 0 0-8,7 0 0 5,20 0 0-5,-4 3 8 11,-8 1-8-10,4 3-11 3,4 3 3-4,4-3 0 22,-8 4-44-21,8-1-9 1,47 11-2-2,-15 0 0 0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4:30:57.3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act:action type="add" startTime="3140">
    <iact:property name="dataType"/>
    <iact:actionData xml:id="d0">
      <inkml:trace xmlns:inkml="http://www.w3.org/2003/InkML" xml:id="stk0" contextRef="#ctx0" brushRef="#br0">11256 4196 586 0,'0'0'26'2,"0"0"6"-2,0 0-32 0,0 0 0 3,0 0 0-3,0 0 0 8,0 0 34-8,8 0 1 7,0 0 0-6,0-4 0 7,0 4-18-8,0 4-3 5,-1-4-1-5,5 0 0 10,-4 0-5-10,12 0 0 5,-5 0-8-5,9 0 12 10,-5 0 4-8,5 0 1 2,3-4 0-2,-3 4 0 5,3-3 6-4,1 3 1 3,-5-4 0-4,5 4 0 3,-9 0-4-5,5 0 0 6,-1 4 0-5,-3-4 0 5,0 0 7-5,-1 3 1 9,-3 1 0-10,3-1 0 7,-3-3-28-7,0 4-14 9,-1-4 2-8,-3 0 0 4,4 3 12-1,0 1 0-2,-5-1 0-2,1-3 0 8,0 0 10-7,-4 0-10 3,-8 0 8-4,0 0-8 10,0 0 0-10,0 0 0 8,8 0-12-8,-8 0 12 8,0 0 0-8,0 0 0 6,0 0 0-5,-4-3 0 8,-4-1 0-6,-8 4 0-2,0-3 0-1,1 3 0 11,-9 0 0-11,-3 3 0 3,-1-3 0-2,-3 0 0 6,-8 4 0-7,0-4 0 7,-8 0 0-7,3 3 0 9,1 1 0-9,-4-4 0 6,4 3 0-6,4-3 0 8,0-3 0-6,0 3 12 5,7 3 0-7,1-3 0 6,4 0-12-6,-1 0-17 11,1 0 4-11,-1-3 1 5,9-1 12-5,-1 4 16 6,0-7-3-6,5 7-1 9,3-3-1-9,0-1-1 6,0 1 0-5,5 3 0 6,7 0 19-6,0 0 4 5,0 0 1-6,0 0 0 8,0 0-11-7,15-7-3 5,1 3 0-6,4 1 0 11,3-1-20-11,1 1 0 3,3-1 0-2,4 1 0 10,1-1 14-11,7 1-2 4,4-1 0-4,0 1 0 9,0-1-12-8,4 1 0 4,0-1 0-5,4 4 0 8,-4-3 0-8,0 0 0 8,-7 3 0-8,-1 0 9 6,0-4-9-3,-4 4 0 3,0 0 0-5,-3 0 8 5,-1-3-8-4,-3 3 8 7,-1 0-8-8,4 0 8 15,-7 0-43-12,3 0-9-2,-7 3-1-2,0-3-1 0</inkml:trace>
    </iact:actionData>
  </iact:action>
  <iact:action type="add" startTime="11708">
    <iact:property name="dataType"/>
    <iact:actionData xml:id="d1">
      <inkml:trace xmlns:inkml="http://www.w3.org/2003/InkML" xml:id="stk1" contextRef="#ctx0" brushRef="#br0">16022 5910 691 0,'0'0'61'3,"0"0"-49"3,-4-3-12-6,4 3 0 10,0 0 61-10,0 0 10 6,4-7 1-6,-4 7 1 7,0 0-34-7,0 0-7 8,8-7-2-8,-8 7 0 7,0 0-14-7,8-4-4 8,0-3 0-8,0 4 0 10,0-4 7-9,-8 7 1 6,0 0 0-7,7 0 0 8,5-4 10-8,-4 1 2 7,0 3 1-6,4-4 0 4,-1 1-14-5,5 3-3 9,0-4-1-8,3 4 0 4,1-3-3-3,-1-1 0 5,9 1 0-6,-1-1 0 7,5 1 8-8,3-4 2 7,0 3 0-2,4 1 0-4,1 0 13 1,3-1 2 3,0 1 1-2,0-1 0 14,0 1-20-12,8-1-4-3,0-3-1-2,-4 7 0 2,4-3-13-2,0 3 0 1,-4-4 8 2,0 4-8 1,0-3 0-2,-4 3 0 5,4-4 0-6,-4 1 0 5,0 3 0-4,1-7-18 3,-5 0 4-3,0 0 1 4,0 3-3-3,-4 1 0 2,1-1 0-4,-9 1 0 18,1-1-65-17,-9 1-14 3,-3-1-2-3,-1 4-1-1</inkml:trace>
    </iact:actionData>
  </iact:action>
  <iact:action type="add" startTime="12237">
    <iact:property name="dataType"/>
    <iact:actionData xml:id="d2">
      <inkml:trace xmlns:inkml="http://www.w3.org/2003/InkML" xml:id="stk2" contextRef="#ctx0" brushRef="#br0">16399 5520 864 0,'0'0'76'2,"0"0"-60"4,0 0-16-6,0 0 0 7,0 0 45-7,0 0 7 9,0 0 0-9,0 0 1 6,0 0-35-6,0 0-7 6,0 0-2-6,0 0 0 9,0 14-9-9,-8-4 0 6,4 1 0-6,-4-4-11 9,8-7 11-7,-8 10 12 4,0 1-2-6,-7-1-1 10,3 0 22-9,-4 1 4 2,-3-1 1-2,-1 4 0 11,-7 0 0-11,3 4 1 1,-3 3 0-1,-5-4 0 6,1 4-15-7,4 0-3 7,3-4-1-6,-3 4 0 8,3-3-10-4,1-1-8-4,-1-3 12-1,4 3-12 7,1-3 9-4,-1-3-9 4,1 3 0-3,-1-4 9-3,0 1-1 0,5-1 0 7,-1-3 0-8,4 3 0 8,1 1 18-2,7-1 3-6,-4 1 1 1,4-1 0 4,4-3-4-2,4 4-1 5,4 3 0-4,3-4 0-4,5-3-9 1,8 4-1 7,-1-5-1-8,8 1 0 9,5 0-14-5,7 0 9-3,4-3-9 0,4-1 8 7,4-3-8-7,0 4 0 4,7-4 0-5,-3 0 0 11,0 0 11-7,-4 0 0-4,0 3 0 0,-1-3 0 21,9 0-55-19,-4 0-12 4,-4 4-1-5,4-4-683-1</inkml:trace>
    </iact:actionData>
  </iact:action>
  <iact:action type="add" startTime="13799">
    <iact:property name="dataType"/>
    <iact:actionData xml:id="d3">
      <inkml:trace xmlns:inkml="http://www.w3.org/2003/InkML" xml:id="stk3" contextRef="#ctx0" brushRef="#br0">4684 8973 961 0,'12'-10'42'2,"-12"10"10"-2,0 0-42 1,11-7-10 1,1 3 0-2,4-3 0 8,-1 0 19-8,5 4 1 11,3-4 1-11,1 3 0 4,0 1-11-4,3 3-2 10,4-7-8-10,1 7 12 6,-5-7 0-6,8 3 0 7,-3 1 0-7,3-1 0 8,-4-3 10-8,5 4 2 6,-5-4 0-6,4 0 0 9,1 3 19-9,-1 1 4 6,0-1 1-6,0 1 0 9,5-4-18-9,-1 4-3 6,0 3-1-6,4-4 0 11,4 4 3-11,0 4 1 6,-8-4 0-6,4 0 0 9,-3 0-30-9,7 0 0 5,4 0-11-4,-8 0 11 10,0-4 0-11,4 4 0 3,12 0 0-1,-4 0 12 4,-8 0-12-6,3 0 0 8,1 0 0-8,-4 0 0 7,4 0 0-5,-7 0 0 4,-5 0 0-5,4 0 0 5,8-3-11-5,-12 3-7 8,-4 0-2-9,4 3-432 14,8-3-86-12</inkml:trace>
    </iact:actionData>
  </iact:action>
  <iact:action type="add" startTime="14642">
    <iact:property name="dataType"/>
    <iact:actionData xml:id="d4">
      <inkml:trace xmlns:inkml="http://www.w3.org/2003/InkML" xml:id="stk4" contextRef="#ctx0" brushRef="#br0">11735 8969 979 0,'15'-3'87'3,"1"-4"-70"-3,0 0-17 1,7 4 0 8,1-8 26-9,7 8 2 6,4-1 0-5,5 1 0 8,3-1-1-9,4 1 0 4,4-1 0-4,-4 1 0 8,8 3-9-8,-5 0-2 10,1-4 0-10,4 4 0 6,0-3 10-6,8 3 2 10,3-4 0-10,5 4 0 10,4 0-16-6,-9 0-4-3,5 0 0 2,-1 0 0 4,-3-3-8-5,7-1 0-2,1 1 0 5,-1 3 0 1,5-4 0-6,-5 4 0 8,-3 0 0-7,-5 0 0 11,-3 4 0-12,0-1 0 0,3-3 0 0,1 4 0 21,-4-4-20-20,-5 3-7 7,1 4-1-7,0-3-550-1</inkml:trace>
    </iact:actionData>
  </iact:action>
  <iact:action type="add" startTime="21713">
    <iact:property name="dataType"/>
    <iact:actionData xml:id="d5">
      <inkml:trace xmlns:inkml="http://www.w3.org/2003/InkML" xml:id="stk5" contextRef="#ctx0" brushRef="#br0">9273 6464 57 0,'0'0'0'1,"0"0"0"2,0 0 0-3,8-3 0 7,0-1 19-7,0 1-2 10,0 3 0-10,-1 0 0 6,1-4 1-6,0 1 0 6,0-1 0-5,0 1 0 7,0 3-18-8,-8 0 0 6,8-4-11-5,-1 1 11 8,-7 3 75-9,8-4 21 7,-8 4 5-7,8 0 1 9,-8 0-37-9,8 0-7 5,0 0-2-5,0 0 0 8,3 4-38-8,1-1-8 7,0 1-2-7,7-1 0 11,-3 1-8-11,0-4 0 6,7 3 0-6,1 1 0 9,7-1 0-9,-3-3 10 5,-5 4-10-4,5-1 10 5,3-3-10-6,0 0 10 7,1 4-10-7,-5-1 10 8,4 1 2-5,5-4 0 4,-5 0 0-6,0 3 0 4,1 1-2-5,-1-1 0 10,0-3 0-8,5 4 0 1,-1-4-10-2,0 0 0 5,1 0 0-6,-5 0 0 8,0 0 0-7,-3 0 0 5,-1-4 0-5,-3 4-11 6,-1 0 11-6,-3 4 0 5,-5-4 0-6,1 3 0 7,-4-3 0-5,0 3-8 5,-12-3 8-6,0 0-8 5,0 0 8-5,0 0 11 5,0 0-3-5,-12 0 0 9,0 0-16-9,-4 0-4 2,-3 0-1-3,-5 0 0 8,-7 0 13-8,0 0 0 7,-5 4 0-7,-3-4-9 7,0 0 9-7,-4 0 0 7,0 0 0-7,0 0 0 9,-8 0 12-9,4 3 4 7,-8 1 0-7,4-4 1 8,0 0-1-8,0 0-1 9,-4 3 0-9,8 1 0 6,0-1-15-6,4-3 0 6,0 0 8-5,4 0-8 6,-1 4 0-6,1-4 11 6,4-4-11-7,4 1 10 7,-1 3-10-7,5-4 0 8,3 1 0-8,5 3 8 6,3 0 28-4,0-4 4 4,5 1 2-6,3-1 0 8,8 4 5-6,0 0 1 3,0 0 0-4,0 0 0 8,0 0-23-8,15 4-4 4,1-4-1-5,8 3 0 9,3-3-20-8,4 4 0 3,5-4 0-4,-1 3 0 8,4 1 8-8,4-1-8 7,-4-3 8-6,8 4-8 6,-3-4 0-7,-1 0 0 7,4 0-12-5,0 0 4 5,0 3 8-7,4-3 8 9,-4 0-8-9,0 0 11 6,-4 0-11-6,0 0 0 8,-4 0 0-8,0-3 0 6,-3 3 0-5,-1-4 0 7,0 4 0-8,0 0 0 22,1-3-40-21,-5-1-12-1,16-3-4 0,-12 7 0 0</inkml:trace>
    </iact:actionData>
  </iact:action>
  <iact:action type="add" startTime="22928">
    <iact:property name="dataType"/>
    <iact:actionData xml:id="d6">
      <inkml:trace xmlns:inkml="http://www.w3.org/2003/InkML" xml:id="stk6" contextRef="#ctx0" brushRef="#br0">13683 6534 360 0,'27'0'16'1,"-11"0"3"-1,3 0-19 0,1 0 0 2,7 0 0-1,5 0 0 8,7 0 8-9,0 0-8 8,4 3 9-8,-4 1-9 7,4-4 11-6,1 0-11 6,-5-4 12-7,8 4-12 8,-4 0 52-8,8-3 3 8,-4-1 1-6,0 1 0 5,4 3-4-6,0 0 0 7,4 0 0-8,0 0 0 8,-5 0-24-8,1 0-6 5,4-4-1-4,-4 1 0 5,0-1-3-4,4 1-1 3,-4-1 0-4,4 1 0 6,-4-1 4-5,-4 1 1 5,-4-1 0-6,0 1 0 5,-4 0-10-4,-7 3-3 5,-5-4 0-5,1 1 0 2,-9 3 4-2,1-4 1 6,-9 4 0-4,1 0 0-3,-8 0-4-1,-4 0-1 15,0 0 0-14,0 0 0-1,0 0-9 0,-4 0 0 4,-8 4 0-3,-3-4 0 6,-9 3-8-7,1-3-4 10,-12 0-1-8,3 4 0 5,-3-4 13-2,-8 3-11-4,0-3 11-1,0 3-10 7,-4 1 10-6,-1-4 0 2,-2 0 0-3,-1 0 0 11,-4 0 9-11,0 0 4 3,-12 0 1-2,8 3 0 11,1-3-14-12,-1 4-16 3,-4-4 3-1,4 7 1 6,8-4 12-6,0 1 0 3,8-1 0-5,4-3 0 6,4 0 0 0,7 0 0-2,5 0 0-2,3 4-9 6,9-1-7-3,3-3-2-5,0 0 0 0,8 0 0 9,0 0 4-9,12 0 1 7,3 0 0-5,1 4 0 2,11-4 21-3,5 3 5 4,7 1 1-3,4-4 0 5,8 0-14-7,4 3 0 8,8 4 0-8,3-3-292 13,5 6-60-11</inkml:trace>
    </iact:actionData>
  </iact:action>
  <iact:action type="add" startTime="30479">
    <iact:property name="dataType"/>
    <iact:actionData xml:id="d7">
      <inkml:trace xmlns:inkml="http://www.w3.org/2003/InkML" xml:id="stk7" contextRef="#ctx0" brushRef="#br0">6459 11395 403 0,'0'0'36'3,"0"0"-36"0,-8-7 0-2,4 0 0 6,4 7 144-7,0 0 23 9,0 0 4-9,0 0 1 6,0 0-110-6,0 0-22 8,0 0-4-8,8-11 0 7,-4 4-16-6,-4 7-4 5,12-10 0-5,0 6 0 8,-4 1 0-9,3-4 0 5,9 0 0-5,-8 3 0 11,-12 4 20-10,11-3 3 4,13-1 1-5,-8 1 0 7,-1 3-16-6,5 0-4 5,-4 0 0-6,7 3 0 8,8-3-2-7,-3 4-1 6,-9-1 0-7,9 1 0 10,-1-4-5-10,5 0 0 8,-1 3-1-8,4 1 0 7,-3-4-11-5,-1 0 8 5,4 0-8-2,1-4 8-4,3 1-8-1,-4-1 0 5,0 4 0-5,5-7 8 5,-1 4-8-4,4-4 0 8,-4 4-12-9,4-4 12 23,0 3-139-23,-4 1-20 1,36-4-4-1,-16 3-1 0</inkml:trace>
    </iact:actionData>
  </iact:action>
  <iact:action type="add" startTime="31110">
    <iact:property name="dataType"/>
    <iact:actionData xml:id="d8">
      <inkml:trace xmlns:inkml="http://www.w3.org/2003/InkML" xml:id="stk8" contextRef="#ctx0" brushRef="#br0">9395 11367 979 0,'0'0'43'1,"0"0"9"-1,-4-4-41 0,4 4-11 9,0 0 0-8,0 0 0 2,0 0 54-2,0 0 9 5,0 0 1-6,0 0 1 9,0 0-50-9,0 0-15 6,0 0 0-6,0 0 8 8,0 0-8-8,0 0 9 7,8-7-9-7,3 4 10 10,1-1 12-10,0 1 2 5,0 3 1-5,3-4 0 8,-3 1-4-8,4 3-1 6,3-4 0-6,1 4 0 10,0 0-20-10,3-3 0 7,1 3 0-6,3 0 0 5,-3 0-13-6,3-4-7 10,0 4-2-10,5 0 0 21,3 0-36-20,0 0-7 7,1-3-2-6</inkml:trace>
    </iact:actionData>
  </iact:action>
  <iact:action type="add" startTime="32131">
    <iact:property name="dataType"/>
    <iact:actionData xml:id="d9">
      <inkml:trace xmlns:inkml="http://www.w3.org/2003/InkML" xml:id="stk9" contextRef="#ctx0" brushRef="#br0">11817 10628 403 0,'0'0'17'2,"0"0"5"-2,0 0-22 0,0 0 0 3,0-3 0-2,-4-4 0 6,0 3 0-7,4 4 9 10,-8-7-9-10,4 4 0 6,0-4 15-6,0 3-4 6,4-3-1-6,-3 0 0 9,-5 0 28-9,4 0 6 6,-4 0 0-6,4 4 1 9,-4-4-3-9,0 0-1 6,4 3 0-6,-3-2 0 9,3 2-17-9,-4 1-4 7,0-1-1-6,0 1 0 9,-4-1-5-10,1 1-1 5,3-1 0-5,-4 1 0 11,0 3-13-11,1-4-18 5,-5 1 4-5,0-1 1 5,4 1 13-5,-7 3 0 9,3-4 0-9,-3 4 0 8,3 0 16-8,-4 0 4 9,5 4 0-9,-1-1 0 8,-4 1 1-6,1 3 1 2,-5 0 0-3,1 0 0 6,-1 0-22-7,1 0 0 7,-1 3 0-6,1 0 8 5,3 1-8-5,-3-1-13 5,-5-3 3-5,9 4 1 5,-5-4-1-5,4 7 0 6,-3-7 0-7,-1 3 0 7,1 1 10-6,-1-1 0 4,1 0 0-5,-1 4-8 9,-3 0 17-8,3 0 4 4,1 7 1-5,-1-3 0 9,1 2 11-8,3 1 3 4,-3 0 0-5,3 4 0 10,-3-1-10-8,3 0-2 1,0 4 0-2,5 0 0 7,-1 0-16-8,4-3 0 7,1 2 0-7,3 1-9 7,0-3 9-7,0 3 0 7,4-4 8-6,0 0-8 8,0 1 0-7,4-1 0 2,0-3 0-3,4 3 0 5,0-3 0-6,4 0 0 9,0 0 0-8,0 0 0 6,3 0 0-7,1 0 0 6,4-4 0-6,-1 1 0 8,1-1 0-8,4 1 12 6,-5-1-4-6,9 0 0 9,-1 1 10-8,5-4 2 5,3 3 1-6,5 1 0 8,-1-4 10-8,-4-1 1 8,4-2 1-8,5-4 0 7,-5 0-22-7,0-4-11 5,4 1 10-4,4-4-10 10,8-4 16-11,-4 4-2 5,-3-3-1-5,-1-4 0 10,8 3 0-10,-4-3 0 4,4 0 0-3,-4-6 0 7,0-1-3-8,0-4-1 7,0-3 0-7,4 4 0 8,0-8 3-7,4-2 1 5,-8-1 0-5,3-4 0 5,1 1 7-5,-4-4 0 9,-3-3 1-9,-1 3 0 3,-4-7 2-3,-8 4 0 6,-3-4 0-5,-5-3 0 2,-3-1-11-3,-5-2-1 5,-3-1-1-6,-8 0 0 10,0 0-10-9,-4 4 0 4,-4 0 0-5,-4 3 0 8,-7-3 0-7,-1 6 8 4,-11 1 0-5,-1 0 0 10,-7-1-17-10,0 8-4 6,-5 3-1-6,1 4 0 21,-4 3-59-19,0 3-12 0</inkml:trace>
    </iact:actionData>
  </iact:action>
  <iact:action type="add" startTime="38542">
    <iact:property name="dataType"/>
    <iact:actionData xml:id="d10">
      <inkml:trace xmlns:inkml="http://www.w3.org/2003/InkML" xml:id="stk10" contextRef="#ctx0" brushRef="#br0">7611 12579 748 0,'0'0'33'2,"0"0"7"-2,0 0-32 0,0 0-8 2,0 0 0-1,0 0 0 7,8 4 24-8,4-4 2 9,0 3 1-9,0-3 0 6,-1 4-15-6,5-4-4 7,0 0 0-7,3 0 0 8,5-4 9-8,-5 1 2 8,5-1 0-8,-1 1 0 8,1 3 30-8,-1-4 7 6,1 4 0-6,3-3 1 8,1 3-18-8,3-4-4 7,-3 4-1-7,3-3 0 10,-4-1-16-10,1 1-3 6,3 3-1-6,1 0 0 10,-5 0 8-5,8-3 2-5,1-1 0 0,-1 4 0 9,4 0 0-9,-4 0 0 5,5 0 0-4,-1 0 0 5,0 0 0-4,8 0 0 5,-4-3 0-7,-4 3 0 7,4 0-12-7,0-4-1 8,-3 1-1-8,3 3 0 7,0 0-1-7,0-4 0 9,8 1 0-9,-8-1 0 6,0 1-9-6,0-1 0 11,4 4 0-11,-4-3 8 5,1 3-8-4,-1 0 0 5,-4 0 0-6,0 0 8 8,0 0 0-7,-3 0-8 3,3 0 12-3,4-4-4 7,-4 4-8-8,8 0 0 6,-8 0-10-4,4-3 10 6,0-1 0-8,4 4 0 6,-3-3 8-6,-1-1-8 10,0 1 0-10,0-1 0 5,-4 1 0-4,0 3 0 9,1-7 0-9,-5 3 0 3,8 1 0-4,-8-1 0 8,0 4 0-6,1-3 0 3,3-1 0-4,0 1 0 7,-4 3 0-6,5 0 0 3,-13 0 0-4,4-4 0 4,5 1 0-3,-5 3 0 5,-4 0 0-4,5 0 0 2,-5 3 0-4,1-3 0 8,3 4 0-4,-4-4 0-4,5 3 0-1,-1 1 0 4,-3-1 0-3,-1-3 0 20,0 4-24-21,1-4-8 1,-8 0-1 0,-1 0-1 13,-3 3-66-11,-1-3-14 1,13-3-2-4,-9-1-1 1</inkml:trace>
    </iact:actionData>
  </iact:action>
  <iact:action type="add" startTime="39698">
    <iact:property name="dataType"/>
    <iact:actionData xml:id="d11">
      <inkml:trace xmlns:inkml="http://www.w3.org/2003/InkML" xml:id="stk11" contextRef="#ctx0" brushRef="#br0">6734 12548 1072 0,'0'0'48'2,"0"0"9"-2,0 0-45 0,0 0-12 5,0 0 0-5,0 0 0 10,7 0 20-9,-3 0 3 2,-4 0 0-2,4 0 0 7,4 4-23-8,4-4 0 7,0 3 0-6,-1-3 0 6,-3 0 0-7,4 0 0 7,0-3 0-6,-1 3-8 5,5 0 8-6,-4 0 0 8,4-4 0-8,-5 4 0 8,5 0 0-8,0 0 0 8,-5 0 0-8,5 0 0 7,-4-3 8-7,0-1-8 6,3 4 8-5,1 0-8 7,0 0 12-8,-5 4-1 5,5-4-1-5,-4 0 0 10,-4 0-10-10,3 0 0 6,1 3 0-6,-4-3 8 11,0 4-8-10,-8-4 0 4,8 3 0-2,-8-3 0 2,8 0 8-4,-8 0-8 7,0 0 12-7,0 0-4 6,0 0 22-4,0 0 4-2,0 0 1 1,0 0 0 8,0 0-11-9,0 0-3 0,-8 3 0 2,0 1 0 4,-8-1-12-6,4-3-9 6,5 4 12-5,-9-4-12 4,0 3 11-3,-3-3-11 0,-1 0 10 0,4 0-10 3,-3 4 0-5,-9-1 0 6,5-3-8-5,-5 4 8 1,1-1 0 2,-4 1 9-4,-1-4 1 4,-3 3 0-1,-8 1-10 4,4-1 0-8,11 1 0 0,1-1 8 9,-8 1-8-9,3-1 0 5,1 1 0-3,3-4 8 5,5 0-8-5,-1 0 10 4,-3 0-10-4,3-4 10 6,-3 1 2-3,7-1 0-5,5 4 0 0,-5-3 0 9,1-1-3-4,-1 1 0-4,12-4 0 0,0 7 0 8,-4 0-9-5,9 0 0-3,3 0 0-1,0 0 0 20,0 0-62-18,0 0-8 4,0 0-2-5</inkml:trace>
    </iact:actionData>
  </iact:action>
  <iact:action type="add" startTime="50207">
    <iact:property name="dataType"/>
    <iact:actionData xml:id="d12">
      <inkml:trace xmlns:inkml="http://www.w3.org/2003/InkML" xml:id="stk12" contextRef="#ctx0" brushRef="#br0">9422 6617 172 0,'0'0'16'1,"0"0"-16"3,0 0 0-4,0 0 0 9,0 0 70-9,0 0 11 6,-8 0 3-6,8 0 0 11,-4 4-41-11,1-1-8 6,-5-3-2-6,8 0 0 7,0 0-4-7,0 0-1 6,0 0 0-5,0 0 0 7,-8 4 10-8,8-4 2 9,0 0 0-9,0 0 0 9,0 0-5-7,0 0-1 3,0 0 0-3,0 0 0 4,0 0-2-5,0 0-1 4,0 0 0-3,8-4 0 5,0-3 10-7,-1-3 3 7,1 0 0-7,4-4 0 8,-4-4-8-7,7 1-2 2,1-1 0-2,4-3 0 7,3 1-5-7,5-5-1 6,-5-6 0-7,1 3 0 10,3-3-1-3,5-1-1-7,-1-6 0 0,4 3 0 8,0 0-2-1,5-3-1-6,-5-4 0-1,4 4 0 9,-4-1-5-5,-3 1-1-4,3 0 0 0,0 3 0 8,1-3-17-6,-1-1 10 3,0 4-10-3,-4 1 8 5,1-1-8-7,-1 0 0 6,-3 7 0-5,-1-3 0 6,4 3 0-4,-7 3 0 0,-1-3 0-2,1 8 0 6,-1-5-21-7,1 4 0 10,-1 4 0-9,-3-1 0 15,-4 1-23-15,3 3-4 4,1 0 0-4,0 0-404 10,-1 4-80-10</inkml:trace>
    </iact:actionData>
  </iact:action>
  <iact:action type="add" startTime="51573">
    <iact:property name="dataType"/>
    <iact:actionData xml:id="d13">
      <inkml:trace xmlns:inkml="http://www.w3.org/2003/InkML" xml:id="stk13" contextRef="#ctx0" brushRef="#br0">13655 6663 705 0,'0'0'31'2,"0"0"7"-2,0 0-30 0,0 0-8 5,0-11 0-3,0 4 0 3,0-3 32-4,4 3 6 4,0 0 1-5,4-4 0 8,4 1-10-8,-5 0-1 7,5-4-1-7,4 3 0 10,-4 1 14-10,7-4 3 6,-3 0 1-6,3 0 0 10,5 0 15-9,-1-3 4 3,1-1 0-4,3 1 0 9,1-1-34-9,3-3-6 7,1 0-2-7,-5 4 0 7,4-4 6-6,-3-3 0 6,3-1 1-6,4-3 0 7,1 1 0-8,-1-5 0 7,8 1 0-6,0 0 0 5,0-4 15-6,8 3 2 10,0-3 1-8,4 4 0 0,0-4-35-1,0 0-12 6,4 1 9-7,-1-5-9 7,9-3 13-7,0-3-2 7,-5 0-1-7,9 0 0 8,-1-4-10-8,1 7 8 7,-4-3-8-7,-5 3 8 8,5 0-8-7,-4 0 0 6,-1 4 0-7,5 3 0 9,-4 4 0-9,-1-4 0 5,-7 7-12-4,-4 4 12 20,-4-1-43-20,-4 4-1-1,-3-3 0 1,-1 6 0 10,-4-6-49-10,0 7-11 1</inkml:trace>
    </iact:actionData>
  </iact:action>
  <iact:action type="add" startTime="56693">
    <iact:property name="dataType"/>
    <iact:actionData xml:id="d14">
      <inkml:trace xmlns:inkml="http://www.w3.org/2003/InkML" xml:id="stk14" contextRef="#ctx0" brushRef="#br0">14071 11869 460 0,'0'0'20'1,"0"0"5"0,0 0-25-1,0 0 0 3,0 0 0-3,0 0 0 8,-4-7 116-8,4 7 19 9,-8-7 3-8,8 7 1 4,0 0-70-5,0 0-13 9,0-11-4-8,0 11 0 5,0 0 29-6,0 0 6 8,4-7 1-8,-4 7 0 8,0 0-25-7,8-3-5 6,-5-4-1-7,5 3 0 7,-8 4-13-6,8 0-4 6,-8 0 0-7,8 0 0 7,-8 0-15-7,8 4-3 8,-4 3-1-8,4 0 0 9,-1 3 7-8,1 4 2 2,-4 0 0-1,8 0 0 6,0 3-2-8,-4 4 0 5,3 0 0-3,1 0 0 8,0 3-6-10,0-3-2 4,3 0 0-3,1 0 0 6,4 4-11-7,-1-8-9 9,5 0 12-9,-5 1-12 4,5-4 9-3,-5 0-9 8,1 0 0-9,0 0 9 5,-1-4-20-2,5 1-4 5,-5-1-1-7,1-3 0 17,-1 0-16-18,1-4-3 0,-4 1-1 0,-1-1 0 14,-3-3-60-13,0 4-12 1,0-4-2-2,-5 0-421 6,1 0-84-6</inkml:trace>
    </iact:actionData>
  </iact:action>
  <iact:action type="add" startTime="57072">
    <iact:property name="dataType"/>
    <iact:actionData xml:id="d15">
      <inkml:trace xmlns:inkml="http://www.w3.org/2003/InkML" xml:id="stk15" contextRef="#ctx0" brushRef="#br0">14110 12349 288 0,'0'0'25'1,"0"0"-25"0,0 0 0-1,0 0 0 7,-8 7 162-7,8-7 27 8,0 0 6-8,0 0 1 8,0 0-81-8,0 0-16 7,0 0-3-7,0 0-1 10,0 0-43-10,0 0-8 4,0 0-1-4,0 0-1 8,0 0 6-7,0-7 0 6,0 7 1-7,0 0 0 8,0-7-2-7,0 0-1 5,0 1 0-4,0 6 0 5,4-7-14-7,0 0-4 8,0 0 0-8,3-4 0 5,-3 4-2-4,8-3-1 8,-4-1 0-9,4 1 0 6,0-4-11-6,-1 0-2 6,5-3-1-6,0-1 0 9,3 1-2-9,5-4 0 9,-5-4 0-9,5 1 0 6,-1 0-9-6,1 3 12 7,-1 0-12-7,5 0 12 9,-1-4-12-9,1 5-11 6,-1-1 3-6,-3 3 0 26,-1 1-48-25,1-1-8-1,-1 4-3 0,1 1 0 14,-5 2-138-14,1 1-28 1,11-11-6 0,-11 10-1 0</inkml:trace>
    </iact:actionData>
  </iact:action>
  <iact:action type="add" startTime="58165">
    <iact:property name="dataType"/>
    <iact:actionData xml:id="d16">
      <inkml:trace xmlns:inkml="http://www.w3.org/2003/InkML" xml:id="stk16" contextRef="#ctx0" brushRef="#br0">14780 12342 939 0,'0'0'41'1,"0"0"10"-1,0 0-41 0,0 0-10 3,0 0 0-3,0 0 0 9,0 0 32-9,0 0 4 7,-4-3 0-7,4 3 1 10,0 0 7-9,0 0 2 3,0-7 0-3,0 7 0 6,0 0 2-7,8-3 1 8,-8 3 0-6,4-7 0 7,4 0-4-4,-1 3-1-5,1 1 0 1,4-1 0 6,-4-3-4-7,4 7 0 10,-1-7-1-10,1 7 0 4,0-3-20-2,4-1-4 2,-5 1-1-3,1-1 0 11,0 4-14-12,0-3 9 3,-1 3-9-2,1 0 8 8,-4 0-8-7,4 0 0 0,-4 3 0 2,3 1 0 2,-3-4 0-6,0 3 0 9,-8-3 10-5,4 7-10-3,-4-7 0 0,0 0 0 8,0 0-12-7,0 0 3 2,0 7 9-2,-4 4 11 4,0-4-3-4,-4 3 0 4,0 4-8-3,-3-4 0-2,-5 1 0 2,4 3 0 4,-3-4 0-7,-1 1 0 6,0 3 0-6,1-4 0 7,-1 4 0-5,0-4-11 3,0 1 11-4,1-1-8 6,3 4 8-7,0-3 0 8,1-1 0-8,-1 1 0 8,4-1 0-8,0 1 0 8,4-4 0-6,0 3 0 3,4-10 0-5,0 0 0 5,0 0 0-5,0 7 0 10,0-7 0-10,0 0 11 6,0 0-3-5,8 3 0 7,4 4 5-8,0-7 1 7,3 0 0-7,-3 0 0 9,4 0-6-9,-1 0-8 5,1-3 11-5,8-1-11 8,-5 1 0-6,5 0 0 2,-1-1-12-2,-3 1 3 20,3-4-36-22,-3 3-7 0,0 1-2 1,-1-4 0 12,5 3-55-12,-1 1-11 1,1-4-3-2,-1 0 0 0</inkml:trace>
    </iact:actionData>
  </iact:action>
  <iact:action type="add" startTime="58689">
    <iact:property name="dataType"/>
    <iact:actionData xml:id="d17">
      <inkml:trace xmlns:inkml="http://www.w3.org/2003/InkML" xml:id="stk17" contextRef="#ctx0" brushRef="#br0">15207 12099 1036 0,'-16'-14'46'2,"13"10"10"-2,-5 1-45 0,8 3-11 4,-8-4 0-4,8 4 0 8,0 0 40-8,0 0 5 9,0 0 2-9,0 0 0 6,0 0-29-6,0 0-6 7,0 0 0-7,0 0-1 8,4 4 31-8,8 3 6 7,-5-4 2-7,5 4 0 10,0-3-1-10,4 3 0 5,3-4 0-4,-3 4 0 6,3-4-14-7,1 1-3 7,4-1-1-6,-1-3 0 7,1 0-9-8,7-3-2 7,-4-1 0-7,5 1 0 10,7-4-4-6,-4 4-2-4,-3-1 0 0,3-3 0 11,0 4-14-11,0-1 9 4,1-3-9-3,-5 4 8 7,-4-1-8-8,1 1 0 7,-1-1 0-6,-3 1 8 5,-8-1-8-5,3 1 0 8,-3-1 0-9,-4 1 0 6,-1 3 0-6,-3-4 0 9,-8 4 0-8,0 0-11 4,4-7-1-5,0 0 0 8,0 0 0-8,-8 0 0 6,0 0-6-6,-4 0-2 8,-4 0 0-8,1 1 0 8,-5-5 0-7,-4 4 0 5,-3 4 0-5,-1-4 0 6,-3 0 20-7,0 0 0 7,-5 0 0-7,1 3 0 8,3 1 8-7,1-4 4 5,3 0 2-6,-3 3 0 9,3 1 2-7,5-1 0 2,-1 1 0-4,5-1 0 8,3 4 0-6,4-3 0 2,0 3 0-4,8 0 0 8,0 0-8-8,0 0-8 8,0 0 11-8,0 0-11 7,0 0 10-6,0 0-10 7,8-4 8-8,8 1-8 6,-1 3 10-4,9 0-10 7,-5 0 12-9,9 3-12 5,-1 1 12-5,5-1-12 8,-1-3 12-8,0 4-12 7,-3-1 0-6,3 4 0 5,-3-3 0-5,-5 3 0 6,1 0 0-7,-5 0 0 7,-3 3 0-6,4-3 0 6,-5 4 0-6,-3-1 0 5,0 1 0-6,-1 2 0 10,-3-2 0-10,0-1-9 5,-4 1 9-5,0 3 0 10,0 0 0-10,-4 3-8 4,-4-3 8-3,0 7 0 9,-4-4 0-10,-4 4 0 4,-3 0 0-3,3-3 0 8,-8-1 0-9,5 0 0 7,-1 1 0-7,-3-1 0 8,3-3 0-8,0 0 0 6,0-3 0-5,5-1 0 19,-1 1-32-19,0-1-10 0,4 0-2-1,4-3-487 10,1-3-97-10</inkml:trace>
    </iact:actionData>
  </iact:action>
  <iact:action type="add" startTime="59772">
    <iact:property name="dataType"/>
    <iact:actionData xml:id="d18">
      <inkml:trace xmlns:inkml="http://www.w3.org/2003/InkML" xml:id="stk18" contextRef="#ctx0" brushRef="#br0">16391 11893 403 0,'0'0'36'1,"0"0"-36"3,0 0 0-3,0 0 0 4,0-7 144-5,0 7 21 8,4-7 5-8,-4 7 1 9,0 0-108-9,0 0-22 7,0 0-4-7,0 0-1 8,0 0-10-8,0 0-2 8,0 0-1-8,0 0 0 9,0 0 14-8,0 0 3 3,4 7 1-4,0 7 0 9,-1-4 9-9,1 8 2 8,-4-1 0-8,4 4 0 8,-4 0-36-8,4 0-6 5,-4 3-2-3,4 1 0 4,0 3 0-6,0-4 0 6,-4 0 0-5,4 4 0 10,-4-7 4-11,4 0 0 6,-4 0 0-6,0 0 0 7,0-4-12-7,0 1 0 10,0-4 0-10,-4 0 0 5,4 0 0-5,-4-7 13 8,4-1-3-8,0-6-1 6,0 0-9-6,0 0 8 7,0 0-8-5,0 0 8 4,0 0 12-6,0 0 3 6,0 0 0-6,0 0 0 8,-4-3-23-7,-4-4 0 5,8 0 0-6,0-3 0 9,-4-1 11-8,4 1-3 4,0-4 0-5,-4-4 0 12,4 1-8-12,0-1-11 4,0-2 3-4,0-1 0 8,0 0-7-8,-4-4-1 7,4 4 0-7,0 1 0 8,-3 2 16-8,-1-3-9 7,4 0 9-6,-4 0-8 6,0 1 8-7,4 2 0 8,-4-3 0-8,0 7 0 6,0-3 0-6,0 3 0 9,0 0 0-8,4 3 0 6,0 5 0-7,-4-1 0 7,4 0 0-7,0 7 0 7,0 0 0-7,0 0 0 6,0 0 0-6,0 0 0 9,0 0 0-9,4 7-12 7,-4 3 4-7,4 0 0 9,-4 8 8-9,4-1 11 6,4 4-3-6,0 4 0 8,0-4-8-7,-1-1 0 4,5 8 0-4,0 0 0 10,-4-3-20-11,7 6-2 3,-3-3-1-2,0 0-719 10</inkml:trace>
    </iact:actionData>
  </iact:action>
  <iact:action type="add" startTime="61108">
    <iact:property name="dataType"/>
    <iact:actionData xml:id="d19">
      <inkml:trace xmlns:inkml="http://www.w3.org/2003/InkML" xml:id="stk19" contextRef="#ctx0" brushRef="#br0">17508 11876 1148 0,'-4'-14'51'1,"4"14"10"-1,0 0-49 0,0 0-12 3,-4-7 0-3,4 7 0 9,0 0 18-9,4-7 1 5,-4 0 0-4,0 7 0 8,0 0 17-8,0 0 4 5,0 0 1-6,0 0 0 10,0 0 17-10,12 0 3 5,-12 0 1-5,11 0 0 7,-11 0-4-6,12 7-1 6,0-4 0-7,4 8 0 10,-5-4-31-10,5 3-6 5,-4 0-2-5,3 4 0 8,1 0-6-8,0 0-2 7,-4 7 0-7,3-3 0 8,-3-1-10-8,4 0 0 11,-1 4 0-11,1 4 8 4,0-4-8-4,-1 0 0 6,1-4 0-3,0 4 8 2,-4-4-8-5,-1 1 0 9,5-4 0-9,-4 0-11 22,-4 0-23-21,-1-4-5-1,9 0-1 1,-4 1 0 10,-8-1-56-9,4-3-12 1,3 0-3-2</inkml:trace>
    </iact:actionData>
  </iact:action>
  <iact:action type="add" startTime="61422">
    <iact:property name="dataType"/>
    <iact:actionData xml:id="d20">
      <inkml:trace xmlns:inkml="http://www.w3.org/2003/InkML" xml:id="stk20" contextRef="#ctx0" brushRef="#br0">17433 12363 1094 0,'-11'-14'48'1,"11"14"11"-1,-4-3-47 0,0-4-12 5,4 7 0-5,0 0 0 9,0 0 86-9,0-7 15 5,0 0 3-5,4-3 1 10,3-1-55-10,1 1-11 6,0-4-3-6,8 0 0 9,0 0 4-9,3-4 1 5,-3-2 0-4,7-5 0 6,5 1 0-7,-5 3 0 8,1-4 0-8,-1 5 0 7,5-5-22-6,-5 4-5 7,-3 0-1-8,3 0 0 6,1 1-13-6,-1 2 0 9,1-3 0-9,-1 4 0 7,1-1-8-7,-1 4-5 9,5-3-1-9,-5 7 0 22,-7-4-49-21,8 3-9-1,-1-3-3 0,1 4 0 1</inkml:trace>
    </iact:actionData>
  </iact:action>
  <iact:action type="add" startTime="62039">
    <iact:property name="dataType"/>
    <iact:actionData xml:id="d21">
      <inkml:trace xmlns:inkml="http://www.w3.org/2003/InkML" xml:id="stk21" contextRef="#ctx0" brushRef="#br0">18221 12224 1123 0,'0'0'49'1,"0"0"11"-1,12-4-48 0,-12 4-12 6,0 0 0-5,0 0 0 5,0 0 15-5,0 0 0 2,0 0 0-2,0 11 0 7,0-4-6-8,4 3-1 7,-4-3 0-7,0 4 0 8,-4-1 23-8,4 4 4 8,4 0 1-8,-4 0 0 6,-4 0-4-5,4 0-1 7,4 3 0-7,0-3 0 5,-4 0-19-6,0 4-4 10,8-4-8-9,-5 0 12 3,5-1-12-4,0 1 0 8,-4-3 0-8,4-1 0 21,4 1-116-21,-1-4-19 1</inkml:trace>
    </iact:actionData>
  </iact:action>
  <iact:action type="add" startTime="62412">
    <iact:property name="dataType"/>
    <iact:actionData xml:id="d22">
      <inkml:trace xmlns:inkml="http://www.w3.org/2003/InkML" xml:id="stk22" contextRef="#ctx0" brushRef="#br0">18676 12015 230 0,'0'-4'20'1,"-4"-3"-20"6,-4 7 0-6,8 0 0 5,8-3 275-6,0-1 50 8,-8 4 11-8,4-6 1 7,7-1-243-7,1 3-49 6,4-3-9-4,-1 4-3 6,1-4-17-8,4 3-3 5,3 1-1-4,1-1 0 8,-1-3 9-9,1 4 2 6,3-1 0-6,1 1 0 10,-1-1 5-9,-3 1 0 4,3-1 1-3,-3 1 0 10,7 3-29-8,-8-4-15-4,1 1 2 0,3-1 0 6,5 4 13-5,-13 0 13 5,-7 0-2-6,4 0-1 14,3-3-22-14,-3 3-5 0,-8 0-1 2,-8 0 0 5,0 0 6-7,4-4 0 7,4 4 1-6,-8 0 0 7,-8-3-9-8,0-1-1 7,8 4-1-4,-8-3 0 15,-11-1-14-17,-1 1-2 4,0-1-1-3,1 1 0 0,-5 3 13 0,1-3 2-1,-1-1 1 3,5 1 0-3,3-4 23-1,-4 3 0 4,-3-3 0-2,3 0 0 5,8-3 0-6,-3 3 0 5,-1 3-9-4,-3-3 9 4,3-3 0-5,4 3 0 6,4 0 11-6,-4 0-11 9,1 3 32-8,7-3 0-2,4 7 0 0,0 0 0 10,0 0-9-10,0 0-3 4,12-6 0-3,-5 2 0 6,9-3-20-6,-4 7 0 6,4-3 0-7,3-1 0 9,5 4 0-9,-1 0 0 6,-3 0 0-5,7 0 0 5,8 4 0-4,-3-4 0 6,-9 3 0-8,5 1 0 7,-1-1 0-7,1 4 0 5,-1 0 0-2,-3 0 0 5,-9 3 0-7,9 4-10 6,-9 0 1-6,1 0 0 6,-12 0 9-5,4 7 0 0,-4 0 8-2,-4 0-8 9,-8 3 11-8,0 1-3 4,-4-1 0-3,5-3 0 5,-1 3-8-6,-8 4 0 5,-8-3 9-5,9-1-9 18,7 0-20-17,-4 1-8-1,-11-4-1 6,7 0-427-6,0-4-86 8</inkml:trace>
    </iact:actionData>
  </iact:action>
  <iact:action type="add" startTime="62999">
    <iact:property name="dataType"/>
    <iact:actionData xml:id="d23">
      <inkml:trace xmlns:inkml="http://www.w3.org/2003/InkML" xml:id="stk23" contextRef="#ctx0" brushRef="#br0">19742 11886 864 0,'-4'-10'76'1,"0"3"-60"4,4 0-16-4,-8 0 0 5,4 3 45-6,0 1 7 10,0-1 0-10,-3 1 1 5,-1 3-25-5,4-4-4 8,-4 4-2-8,0 0 0 9,0 4 1-9,0-1 0 4,-3 4 0-4,-1 0 0 10,0 4 32-10,0-1 6 6,5 4 2-6,-5 0 0 9,4 0-5-9,0 3-1 7,4 1 0-7,0 3 0 9,-4-4-28-9,8 4-5 6,0-4-2-6,0 1 0 9,4-1-14-9,0 1-8 6,0-1 8-6,0 0-8 8,4-3 14-8,4 0-2 6,-4 0 0-5,7-7 0 7,1 0 0-8,0-3 0 7,-1-1 0-7,1-3 0 7,4 0-12-4,3-3 0 4,-3-1 8-7,3-3-8 5,1 0 0-3,-1-3 0 5,1-1 0-6,-5 1 0 5,1-4-13-6,-4 0-6 10,-1-3-1-10,-7-1 0 21,-4 4-9-21,-4-3-3 0,0-1 0 1,-8-3 0 0,-7-3 24 0,-1 3 8 1,-8-3 0 0,-3 3-9 5,3 0 18-7,-3 0 4 7,3 4 1-6,-3 3 0 7,3 0-27-8,5 3-6 6,-5 4-1-6,5 0 0 9</inkml:trace>
    </iact:actionData>
  </iact:action>
  <iact:action type="add" startTime="67098">
    <iact:property name="dataType"/>
    <iact:actionData xml:id="d24">
      <inkml:trace xmlns:inkml="http://www.w3.org/2003/InkML" xml:id="stk24" contextRef="#ctx0" brushRef="#br0">11041 12667 874 0,'0'0'39'1,"0"0"8"-1,0 0-38 1,0 0-9 2,0 0 0-3,0 0 0 8,8-7 21-8,0 3 3 13,-1 1 0-13,1-1 0 2,-8 4-24-1,8-3 8 5,4-1-8-5,-4 1 0 7,-8 3 25-8,8-7 1 9,-1 7 0-9,5-4 0 6,-4 1 24-5,0 3 5 5,4-4 1-6,-5 4 0 7,5-3-12-6,-4 3-1 6,4 0-1-7,3 0 0 7,-3 0-26-7,4 0-4 8,0 0-2-8,-1 0 0 10,9 3 9-10,-1-3 1 5,1-3 1-4,3 3 0 7,5 0-3-7,-1 0-1 4,8 0 0-5,-4 0 0 8,8 0 3-8,-3 0 1 7,-1 0 0-7,0 0 0 8,0 3-9-5,0-3-1 0,1 4-1-1,-1-1 0 4,0-3-10-4,4 4 0 5,-4-1 0-7,4 1 8 7,1-1-8-6,3 4 8 7,-4-3-8-8,0 3 8 6,0 0-8-6,-4-1 0 9,-4 1 0-9,5-3 0 5,-1 3 0-3,-4-4 0 3,0 4 0-5,5-7 0 9,3 4 0-9,-8-4 0 6,0 3 0-6,-3-3 0 10,-1 0 0-10,0 0 0 5,1 0 0-5,-9-3 0 9,1 3 18-7,-5 0 2 2,-3 0 0-4,0 0 0 11,-1 0-31-10,-7 0-5 2,-8 0-2-2,0 0 0 6,0 0 18-7,0 0 0 8,0 0-8-8,0 0 8 6,0 0 0-5,0 0 0 6,0 0 0-6,0 0 0 6,-4-4-24-6,-8-3 0 7,-3 4-1-7,-5-4 0 5,-3 7 12-6,-1-4 2 9,-7 1 1-7,-4-4 0 1,-1 4 10-3,1 3 0 9,-4-4 0-9,0 1 0 7,-1-1 0-7,1 1 0 6,-8-4 0-6,-4 3 0 8,-8-3 0-7,-3 4 0 6,-1-1 8-7,0 1-8 9,-3 3 0-9,-1-4 0 6,0 1 0-6,5 3-8 10,-5-4 8-10,-3 1 0 3,3-1 0-2,0 4-8 10,5 0 8-11,-1 0 0 5,8 0 8-4,4 4-8 7,4-4 11-8,4 3-3 4,8-3 0-2,-1 4 0 5,5-4 8-7,7 0 0 8,5 0 1-8,3 0 0 7,4 0-7-6,5 0-2 8,7 0 0-9,0 0 0 5,0 0 0-5,0 0 0 10,11-4 0-10,9 4 0 5,3 0 5-4,5-3 1 5,3 3 0-4,5 0 0 5,3-4-6-7,8 4-8 6,4 0 11-6,4-3-11 9,3 3 8-9,5 3-8 7,0 1 0-7,-1-1 0 9,5 1 0-9,4-4 0 5,7 0 0-5,0 0 0 12,-3 0 0-12,-1 3 0 3,-3 1 0-2,-1-4 0 11,-3 3 0-11,-4-3 0 2,3 0 0-3,1 0 0 8,0 0 0-8,-9 4 0 6,5-1 0-6,-8 4-12 21,-4-7-20-20,-4 4-3 3,0-1-1-4,-8 1-477 6,4-1-96-5</inkml:trace>
    </iact:actionData>
  </iact:action>
  <iact:action type="add" startTime="89738">
    <iact:property name="dataType"/>
    <iact:actionData xml:id="d25">
      <inkml:trace xmlns:inkml="http://www.w3.org/2003/InkML" xml:id="stk25" contextRef="#ctx0" brushRef="#br0">5577 16301 558 0,'-27'-4'24'4,"19"4"6"-4,8 0-30 0,-4-3 0 1,-8 3 0 0,5-4 0 6,-1 1 32-7,8 3 0 9,0 0 0-9,0 0 0 6,-12-4-13-6,12 4-3 7,0 0 0-7,0 0 0 8,0 0 28-7,0 0 6 5,4-7 1-6,-4 7 0 8,8 0 1-8,0-3 1 7,-1-1 0-7,5 1 0 9,4-1-9-9,0 1-1 6,-5 0-1-6,5 3 0 9,4 0-16-9,3-4-3 6,-3 4-1-6,-1 0 0 10,5-3-8-10,-1-1-2 8,5 4 0-8,-5 0 0 8,1-3 9-6,-1 3 2 2,16 0 0-3,-7 3 0 4,-9-3 9-2,9 4 1 2,3-1 1-4,0 1 0 6,8-1-22-7,-3 0-4 8,3 4 0-8,0-3-8 9,4-1 12-8,-4 1-12 5,-8-1 12-6,4-3-12 7,12 0 11-7,-8 0-11 5,-3 0 10-2,3 0-10 4,8 0 15-7,0 0-3 6,-8 4-1-6,4-1 0 8,0 1-1-8,4-4 0 7,-8 3 0-6,4 1 0 6,0-4 7-7,0 0 2 7,0 0 0-7,-4 0 0 10,4 0-19-10,4 0 0 4,-4 0 0-3,4 3 0 8,-8-3 0-8,8 4 0 3,-8-4 0-4,4 3 0 10,-4-3 8-9,1 0-8 3,3 0 0-4,0 0 0 10,0 0 8-10,4-3-8 7,0 3 12-6,-1 0-12 6,1 0 11-6,0 3-11 5,0 1 10-6,-4-4-10 7,0 3 0-7,0-3 0 8,4-3 0-7,0 3 0 5,0-4 0-6,4 4 0 8,-8-3 0-8,0 3 0 7,-4 0 0-7,0 3 9 8,1-3-9-8,-1 4 8 7,-4-1-8-7,0-3 8 7,0 0-8-7,4 4 8 7,-3-4-8-6,3-4 0 5,0 4 9-5,0 0-9 8,0 0 0-9,0 0 0 6,0-3 0-6,4 3 8 9,-4-4-8-8,-3 4 0 3,-1-3 0-3,-8-1 0 10,4 1 0-11,-3 3 9 5,-5-7-9-5,1 7 10 7,-1-7-10-4,-3 3 0 2,7 1 0-4,-8-1 0 8,5 4 0-9,-5-3 0 8,-3-1 0-7,4 4 8 6,-1-3-8-4,-3 3 0 1,-1-4 0 4,1 4 0-3,-1 0 0-4,-3 0 0-1,0-3 8 0,-1 3-8 7,1 0-13-6,0 0-5 6,-8-3-1-6,-1 3 0 16,1 0-21-14,0 0-5-3,-8 0-1 0,0 0-727 1</inkml:trace>
    </iact:actionData>
  </iact:action>
  <iact:action type="add" startTime="92968">
    <iact:property name="dataType"/>
    <iact:actionData xml:id="d26">
      <inkml:trace xmlns:inkml="http://www.w3.org/2003/InkML" xml:id="stk26" contextRef="#ctx0" brushRef="#br0">11578 16256 1094 0,'0'0'48'2,"0"0"11"-2,0 0-47 1,0 0-12 0,0 0 0-1,0 0 0 7,0 0 0-6,12 0 0 9,3 0 9-10,1 0-9 5,0 3 0-4,3-3-15 7,1 3 3-8,3 1 0 6,1-1 12-6,3 1 10 6,1-1-2-6,3-3 0 9,4 4 8-8,1-1 2 6,-1 1 0-7,4-1 0 8,0 1 26-8,8-1 4 6,-4 4 2-5,4 0 0 7,-3 0-29-8,-1-3-5 7,4 3-2-7,-4 0 0 8,0-4-1-8,8 4 0 5,0-7 0-5,8 4 0 13,-1-1 3-13,1-3 1 3,0 4 0-2,0-1 0 7,0 1-6-8,-1-1-2 6,1-3 0-6,4 4 0 9,4-4 7-9,-5 0 0 8,1 0 1-8,0 0 0 6,-1 3-17-4,-3 0 10 7,0-3-10-9,0 0 8 4,-4 0 0-4,-1 0 0 10,5 0 0-10,0-3 0 5,4 3-8-5,-4-3 0 6,3 3 0-2,-3 0 8 1,0 0 0-4,0 0-8 6,-1 0 12-7,1-4-4 7,0 4 2-6,0-3 0 4,0-1 0-5,3 4 0 9,1 0-10-9,-4 0 8 8,0-3-8-8,-5 3 8 8,5-4-8-8,-4 1 8 5,0-1-8-5,0 1 8 12,-4-1 8-11,4 1 2 1,-4-1 0-1,3 1 0 7,-3 3-18-8,-4-4-19 8,4 4 4-8,0-3 1 8,-4-1 14-8,0-3 0 5,4 4 0-4,4-4 10 7,-4 0 0-8,4 3 0 7,-8-3 0-7,4 4 0 8,0-1-2-7,0-3 0 8,-8 4 0-8,0-1 0 3,0 1-8-4,0 0 0 9,4-4 0-9,0 0-11 7,-3 3 11-6,3-3 8 4,0 4-8-5,4-1 11 9,-4-3-11-9,-4 7 0 5,0-7 0-4,0 4 8 7,4-1-8-7,-4 1 0 5,-4-8 0-6,4 8 8 10,1-1-8-10,-5-3 0 5,4 4 0-5,-4-4 8 11,4 3-8-10,0 1 10 1,-4-1-10-1,1 4 10 9,-5 0-10-10,0 0 0 5,-3 0 0-5,-1 4 0 8,0-1 0-7,-3-3 0 5,3 0 0-6,-7 0 0 9,3 0 0-9,-3 0 0 8,3 0 0-8,0 0 0 6,1 0-11-5,-5 0 11 7,1 4-8-7,-8-4 8 3,-1 0-18-3,1 3 2 7,-4-3 0-8,-1 0 0 21,-7 4-30-21,4-1-6 2,0-3 0-2,-8 0-445 6,0 0-89-6</inkml:trace>
    </iact:actionData>
  </iact:action>
  <iact:action type="add" startTime="94606">
    <iact:property name="dataType"/>
    <iact:actionData xml:id="d27">
      <inkml:trace xmlns:inkml="http://www.w3.org/2003/InkML" xml:id="stk27" contextRef="#ctx0" brushRef="#br0">23649 16318 864 0,'0'0'76'2,"0"0"-60"-2,0 0-16 0,0 0 0 9,0-7 24-9,0 7 3 7,0 0 0-7,0 0 0 9,0 0-27-9,0 0 8 5,0 0-8-4,0 0 0 6,0 0 9-7,4-7-9 8,0 0 10-8,-4 7-10 7,0 0 45-7,4-7 3 7,-4 0 1-5,4 0 0 5,-4 7 11-7,0 0 1 8,8-7 1-7,-8 7 0 6,4-7-11-6,-4 7-3 7,0-6 0-7,0 6 0 3,8-7-40-4,-8 7-8 8,0 0 0-7,0-7 0 5,0 7 0-6,0 0 0 7,4-7 0-7,-4 7 0 8,0 0 12-7,0 0-2 6,0 0 0-7,0 0 0 6,0 0-10-5,0 0 0 6,0 0 0-7,0 0 8 9,0 0-8-8,0 0 0 4,-4-4 0-4,-4 1 0 8,-4-1 0-9,-8 4 0 7,-7-3 0-7,-8-1 0 6,-1 8-12-6,-7-1 1 7,-4-3 1-7,-4 4 0 9,0 3 10-8,4-7 11 2,4 3-3-1,-4 1 0 5,0-4 4-7,4 3 0 8,4-3 0-8,4 4 0 7,-1-1-12-7,9 1 0 10,3-1 0-10,5 4 8 6,3-4-8-5,4 1 0 7,5-1 0-8,-1 1 0 5,4-1 0-5,4-3 0 6,0 0 0-5,12 4 0 8,3-1 0-9,5 1-11 6,3-4 3-5,9 3 0 7,-5 1 8-8,4-4 8 7,5 3-8-7,3-3 11 7,-4-3-11-5,8 3 0 3,4-4 0-5,-4 1 0 10,5-1 0-9,-1 1 13 3,3-1-1-4,-2 4-1 11,-1 4-3-11,-4-1 0 6,0 1 0-6,-8-1 0 8,4 1-18-8,-7 3-4 6,-1-4-1-5,0 4-722 9</inkml:trace>
    </iact:actionData>
  </iact:action>
  <iact:action type="add" startTime="99196">
    <iact:property name="dataType"/>
    <iact:actionData xml:id="d28">
      <inkml:trace xmlns:inkml="http://www.w3.org/2003/InkML" xml:id="stk28" contextRef="#ctx0" brushRef="#br0">1474 10914 288 0,'0'0'25'1,"0"0"-25"3,0 0 0-4,0 0 0 9,0 0 48-9,0 0 5 7,0 0 1-7,-12 0 0 9,4 3-23-9,-4 1-5 6,5-1-1-6,-5 1 0 10,4-1 47-10,-4-3 8 5,1 0 3-4,3 0 0 6,-4 4-15-6,4-4-2 8,-4 3-1-9,1-3 0 8,-5-3-9-8,4 3-3 6,0 0 0-6,-3 0 0 8,3 3 0-8,0 1 0 7,-4-1 0-7,1 4 0 7,-1 4-20-7,-3-1-4 7,-1 4-1-5,-4 0 0 4,5 3-17-6,-5 1-11 10,5-1 12-10,-5 1-12 6,1 3 0-6,-1-1 0 9,1 1 0-9,3 0 0 5,-3 4 16-5,-1-1 2 6,4 4 1-6,-3 3 0 9,-5 1 12-9,9 2 2 6,-1-2 1-6,1 6 0 9,3 4-14-9,4 0-4 6,1-4 0-5,3 4 0 7,0 0-6-5,4 0-2-1,4-4 0-1,0 0 0 11,4 1 4-10,4-1 0-1,0-3 0 0,7 3 0 8,-3-3-12-9,4 0 0 5,-1-4 0-4,1 0 8 6,4 1 0-5,-1-4 0 3,5 0 0-3,-5-4 0 4,1-3 0-6,3 0-8 7,5 0 12-5,-5-4-4 5,5-3-8-7,-1 3 12 10,1-6-12-10,3 3 12 4,0-4 1-4,-3 1 1 8,-5-1 0-8,1 1 0 8,-1-4-14-7,1 0-10 4,-5 0 2-5,5 0 0 8,-4-4 8-7,3 1 11 5,-7-1-3-5,-1-3 0 7,1 0-8-8,-4 0 0 7,0-3 0-7,-1 3 0 9,1-4 0-9,0 4 0 5,-12 0 0-4,8-3 0 8,0-4 0-8,-8 7 0 3,3-7 0-4,1-4 0 13,0 4 0-13,0-3 0 5,-4 3 0-4,0-4 0 6,0 1 0-7,0-1 0 6,-4 1 0-5,-4-4 0 5,5 0 0-6,-1-3 0 8,-8 3 0-8,4 0 0 7,0-4 0-7,0 4 0 9,1-3 0-9,-5 0 0 5,4 6 0-4,-4-3 0 8,0 4 0-9,5-1 0 6,-5-3 0-6,0 7 0 6,4 0 0-6,-4 4 0 9,5 3 0-9,-1-4 0 6,0-3 0-6,8 7 0 9,0 0 0-9,-8 0 0 6,8 0 0-5,-4-3 0 8,4 3 0-8,0 0 0 3,0 0 0-4,0 0 0 11,0 0 0-11,0 0 0 5,0 0 0-5,0 0 0 8,8 0-10-7,4 3 10 5,-4 1 0-6,7-1-9 7,-3 1 9-5,4-1-8 4,-1 1 8-5,5 3-8 6,-4 0 8-6,-1 3 0 6,5 1 0-7,0-1 0 6,-5 1 0-5,5-1 0 9,-1 1 0-10,-3-4-8 5,4 3 8-5,-5-3 0 8,1 3 0-8,0-3-8 8,3 0 8-8,-7 0 0 6,4 0 0-4,-4-3 0 5,-1-1 0-7,1 4 0 5,-4-3 0-5,4-1 0 10,-5 1 0-10,1-1 0 6,-8-3 0-6,0 0 0 8,8 7 0-7,-8-7 0 5,0 0 0-6,0 0 0 10,-4 7 0-10,0 4 0 4,0-5 0-3,-3 5 0 10,-5-1 0-11,-4 1 0 5,4 3 0-5,1-4 0 8,-9 4 8-8,4-3-8 6,1 3 8-5,-1-4-8 6,-4 4 0-6,5-4 0 6,-5 1 0-6,4 6 0 6,-3-6 0-7,-1-1-8 8,5 4 8-8,3-3-8 18,-4 3-32-17,4-4-5 0,-3 0-2-1,3 4-519 8,0-3-104-7</inkml:trace>
    </iact:actionData>
  </iact:action>
  <iact:action type="add" startTime="100670">
    <iact:property name="dataType"/>
    <iact:actionData xml:id="d29">
      <inkml:trace xmlns:inkml="http://www.w3.org/2003/InkML" xml:id="stk29" contextRef="#ctx0" brushRef="#br0">1137 10764 403 0,'0'0'36'5,"0"0"-36"-5,-4-4 0 0,4 4 0 8,-4-3 62-8,4 3 6 9,-4-3 0-9,4 3 1 5,-8-4-43-2,8 4-9 1,0 0-1-4,0 0-1 8,0 0 57-8,0 0 12 6,0 0 3-6,0 0 0 8,0 0-7-8,0 0-2 7,0 0 0-6,0 0 0 9,0 0-34-10,8 4-8 4,4-1 0-4,0-3-1 10,7 3-15-10,1 1-2 6,-1-4-1-6,5 3 0 8,-5 1 4-8,5-1 1 7,-1 1 0-6,1-4 0 5,3-4-22-5,1 4-16 6,-1 0 2-7,-3 0 1 8,-1 0 13-6,1 0 0 4,-5 4 0-6,1-1 0 7,0-3 0-7,-5 4 0 9,-3-1 0-9,0 4 0 6,-4 0 8-6,-8-7 4 7,7 7 0-7,-3 4 1 8,-4-1-13-8,-7 1-18 8,3 3 4-8,0-4 1 7,-4 4 21-7,-4 0 4 7,4 0 0-7,-3 3 1 8,-1-3-13-7,-4 0 0 4,4 4 0-4,-3-4 0 7,-5 3 0-7,4-3 0 3,5 0 0-3,-5 0 0 9,4 0-13-9,4 0-6 4,-3-4-1-5,3 4-432 17,0 0-86-16</inkml:trace>
    </iact:actionData>
  </iact:action>
  <iact:action type="add" startTime="103674">
    <iact:property name="dataType"/>
    <iact:actionData xml:id="d30">
      <inkml:trace xmlns:inkml="http://www.w3.org/2003/InkML" xml:id="stk30" contextRef="#ctx0" brushRef="#br0">12095 10544 288 0,'0'0'25'2,"0"0"-25"-2,0 0 0 0,0 0 0 7,-4-7 55-7,0 1 5 9,0-1 2-9,1 0 0 8,-1 0-47-8,-4 0-15 7,4 0 8-6,-4 0-8 5,0 0 24-6,0 0 0 9,-3 0 1-9,-1 0 0 7,4-4 36-6,-4 4 7 5,0-3 2-6,1 3 0 10,-1 0-6-10,-4 4 0 4,5-4-1-4,-5 3 0 9,0 1-36-9,0 3-7 6,5 0-2-6,-9 0 0 10,1 0-18-10,3 0 0 6,-4 0 8-5,1 0-8 9,-5 0 0-10,1 0 0 4,3 0 0-4,-3 0 0 12,-1 0 13-7,-3 0-1-5,-1 0 0 0,1 0 0 9,-1 0 5-9,1 0 1 6,3 3 0-6,1 1 0 8,-1 3 2-3,1-4 0-4,-5 4 0 0,5 0 0 6,-5 0 11-5,5 3 2 4,-1-3 1-4,1 4 0 6,-1-4-24-6,1 3-10 4,3-3 8-2,-3 4-8-3,-1-4 0-1,5 3 8 8,-1-3-8-5,0 0 0 2,1 0 0-4,3-4 8 5,-4 8-8-6,1-8 0 7,3 4 21-6,1 0-1 7,-5 0 0-4,4 4 0-3,1-4-9-1,-1 3-3 8,4-3 0-8,-4 4 0 8,5 3 4-3,-5-1 0-4,-4 1 0-1,5 0 0 11,-1 4-12-10,0-1 0 4,-3 1 0-4,3-1 0 4,0 0 0-4,1 4 0 4,3-3 0-4,-4-1 0 6,5 1 0-7,-1-1 0 7,4 0 0-7,0 1 0 7,-4 3 0-7,8 0 0 9,-3-4 0-9,3 4 0 7,4 0 12-7,-4-4 1 10,4 4 0-10,4 0 0 5,0-3-4-4,0 6-1 7,3-7 0-8,1 8 0 7,4-4 10-6,0 3 2 4,7-3 0-2,-3 0 0 2,4 3-20-5,-1-3-19 7,9 4 4-6,-9-1 1 6,5-3 14-5,-1 0 0 3,1 0 0-3,7 0 10 6,1 0-10-8,-1 3 12 7,0-3-12-6,4 0 12 9,-3-4-4-5,3 1 0-5,0-1 0 0,1-3 0 7,7-4-8-4,0 1 12-2,4-1-12 3,4-3 12 5,-8 0-12-4,4 0 0-5,0-3 0 0,0 3 8 8,0-4-8-6,0 1 0 5,0-4 0-6,-4 0 8 4,4-4-8-2,-4 1 0 3,4-4 0-2,1 0 8-3,-5-4-8 0,4 1 0 9,-4-4 0-5,0 3 8-5,4-2-8 0,-8-1 10 7,-4-4-10-5,-3-3 10 6,3 4-2-3,-8-8-8-5,-3 1 12 0,-1-4-4 7,1 0-8-1,-4-7 12-6,-1 4-12 2,-3-4 12 6,-4 0-12-6,-1 1 12 6,1-8-12-5,-4 3 12 0,-8-6-12 5,4 0 12-7,-4 0-12-1,-4-4 12 13,-4 3 5-11,0 1 2-2,-3 0 0 0,-1 3 0 7,0 0-6-1,-4 0-1-6,5 8 0 0,-9 2 0 7,0-3-12-4,-3 7 0 4,-5 1 0-3,-3-1 0-4,0 0-16 0,-5 3 4 9,-3 5 1-7,0-1 0 15,4 7-16-15,0 0-3 1,-5 3-1-3,1 4 0 12,0 4-18-11,4 3-4 0,3 3-1-1,5-3-479 6,-4 7-96 1</inkml:trace>
    </iact:actionData>
  </iact:action>
  <iact:action type="add" startTime="105428">
    <iact:property name="dataType"/>
    <iact:actionData xml:id="d31">
      <inkml:trace xmlns:inkml="http://www.w3.org/2003/InkML" xml:id="stk31" contextRef="#ctx0" brushRef="#br0">12883 11855 748 0,'0'0'33'1,"-4"-7"7"-1,-4 0-32 0,4 0-8 4,0 3 0-3,0-3 0 5,1 4 81-6,-1-1 15 7,-4 1 2-6,4-1 1 7,0-3-89-8,-4 4-10 7,-4-4-17-7,5 3 4 9,-5-3 36-8,4 4 7 6,-4-4 2-7,0-3 0 9,1-1 16-9,-5 4 4 4,0-3 1-4,1 3 0 10,-5-4-2-10,0 4-1 6,5 0 0-6,-9 4 0 8,1-4-14-8,3 3-4 7,-7 1 0-6,3 3 0 7,-3-4-24-8,3 4-8 9,1 0 0-5,-1 0 0 1,-3 0 13 1,-5 0-4-5,5 0-1-1,0 0 0 8,-9-3 15-8,5 3 2 7,-8 0 1-2,7 0 0-3,5 0-14-2,-8 0-4 6,3 0 0-6,-3 3 0 9,4 1 8-9,-1-1 2 6,1-3 0-6,4 4 0 6,-5-1-18-5,5 1 10 5,3-1-10-3,-3-3 8 4,3 4-8-6,1-4 0 5,3 0 0-3,-7 3 0 2,3 1 0-4,1-1 0 5,3-3 0-4,-3 4 8 8,-1-1-8-8,1 1 12-1,3 3-12-1,0-4 12 8,1 1-2-6,-1 3 0 1,1 0 0-3,-1 0 0 10,4 0 6-10,-3-1 0 8,-1 1 1-7,0 4 0 5,-3-1-17-4,3 1 0 1,1-1 0 0,-1 1 0 5,1-1 0-8,-1 4-9 9,0-3 1-4,1-1 0-5,-1 4 8 1,1 3 0 7,3 1 8-5,0-4-8-2,-3 0 0 0,-1 0 8 6,4 3-8-7,-3-3 0 8,-1 3 8-7,4-3-8 6,-3 4 10-5,3-1-10 11,1 1 12-11,-5 3-3-2,4-1-1 0,1 1 0 7,3 0-8-4,0-3 10-2,0 3-10-1,1-1 10 12,3 1-2-11,-4-3 0 2,8 3 0-2,0 0 0 8,0 0-8-6,8-1 8-3,-4 1-8 2,4 0 8 8,0 7-8-10,4-4 0 6,0 1 9-4,3 3-9 5,1-4 8-1,0 4-8-6,4-7 8 0,3 7-8 8,-3 0 0-8,3-4 8 10,-3 0-8-6,8 1 0-4,-5-1 0 0,1 1 0 8,3-8 0-6,-3 4 8 6,3-7-8-3,5 0 0-5,-5 0 0 0,5 0 8 7,3-4-8-5,-3 4 0 5,7-3 0-5,-4 3 8 4,5-4-8-3,-1-3 0-1,4 3 0-2,4 1 0 9,-4 3 0-9,4-4 0 7,-3 1 0-6,-1-4 8 8,-4 0-8-5,0 0 0-4,5-4 0 0,3 4 8 10,0-7 7-9,0 4 1 5,-8-4 1-5,8 0 0 6,4-4-25-1,-4 4-6-6,1 0-1 0,-1 0 0 8,0 0 15-8,-4 0 0 6,0 0 0-6,0 0 0 7,-3 0 0-7,3-3 20 9,4-1-4-9,0-3 0 5,0 4-25-3,-4-4-6 6,4 3-1-7,5-3 0 5,-5 4 16-4,0-1 0 5,-4-6 9-5,0 6-9 5,-4-3 16-4,1 0-4-2,-5 0 0-1,0-3 0 9,1 3-24-8,-1-3-4 4,0-1-2-5,5-3 0 8,-5 4 18-7,4-1-10 5,-7-3 10-6,-1 4-8 11,-3-4 8-10,-5 0 0 1,5 0 0 1,3 0-8 5,-3-3 8-7,-5 3 0 4,5-4 8-5,-8 1-8 8,-1-4 0-6,1 4 0 4,0-4-10-4,-5-4 10 6,-3 1 0-4,4-4-8-3,-8 4 8-1,4-1 0 9,-4 1 0-5,-4-1 0-3,4 1 0 0,-8 0 0 6,4-1 0-6,-4 4 0 7,-4-3 0-6,4 3 0 1,-8 0 0 0,4-3 9 3,-3-1-9-5,-1 1 12 5,-4 0-12-4,0 3 0 2,1-4 0 0,-1 1-11 1,0-1 11-5,-3 5 0 7,3-1 0-5,-3 0 0 5,-1 3 0-2,0-3 0-3,-3-3 0-2,-5 0 0 8,5 6 0-8,-4-3 0 8,3 4 0-5,-3-1 0-2,-1 5 0 3,1-5 8 0,3 1-8-2,-3 3 0 7,3-4 20-5,-7 4 0-3,3 0 0-1,1 1 0 7,0-1-30-5,-1 3-6 5,1 1-2-5,-5-1 0 5,5 1 18-4,-4-1 0 1,-1 4-8-3,1 0 8 5,-1 0 0-2,5 0 0-3,-4 0 0 0,3 4 0 7,1-1 0-7,-1-2 0 7,5 2 0-7,-5 1 0 6,1-1 0-4,0 1 0 0,-1-1 0-2,-3 4 0 3,3-3 0-2,-3-1 0 4,0 4 0-5,-1 0 0 8,5-3 0-5,-5 3 0-3,9 0 0 0,-4 3 0 8,-1-3 0-8,-3 4 0 5,3-1 0-4,1 4 0 4,3-3 0-5,-3-1 0 6,3 1-8-6,-3-1 8 11,0 4 0-11,3 0 0-1,-3-4 0 0,-1 4 0 6,-3 4 0-5,3-4 0 4,-3 3 0-4,0 1 0 6,-1-1 0-7,1 1 0 8,3-1-8-7,1 1 8 10,0 2 0-10,-1 1 0 3,5 0 0-3,-1 7 0 5,-3-3 0-6,3 3 0 8,1-1-8-7,3 5 8 7,0-4 0-4,1 3 0-3,-1-3 0-1,1 3 0 10,-1-3 0-6,4 4 0-3,-3-4 0 0,3 0 0 6,-3 0 0-6,-1-1 0 7,4-2 0-5,1-1 0 7,-5 1 0-8,4-4 0-2,-3 0 0 0,-1-1 0 8,4 5 0-4,1-4 0-4,-1 0 0 1,0 0 0 8,5 3 0-6,-1 1 0-2,0-1 0 0,0 4 0 8,5 0 0-9,3-4 0 9,-8 4 0-7,8 4-10 3,0-1 10-5,0 0 0 7,0 1 0-5,0-4 0 5,4 0 0-2,0-1-8-5,0-2 8 0,4-1-8 8,0 4 8-7,0 0-8 5,4 0 8-4,0 0-8 5,3 0 8-6,1 3-8 5,4-3 8-4,0 0-8 4,3 0 8-1,-3 0-12-3,3 0 12-2,5-4-12 7,-4 8 12-5,3-8 0 6,5 4-9-5,-5-4 9 1,4 1 0-4,5-1 0 5,-1 4-9-3,4-4 9 6,5-3 0-5,7 4 0-2,-8-4 0-1,8 3 0 8,0-3 0-5,4 4 0 4,4-5 0-6,-8 1 0 10,4-7 0-9,0 0 0-2,0 4 0 0,4-4 0 7,-1-7 0-5,5 0 0 6,0 0 0-1,0-4 0-7,-4-3 0 0,0 0 0 9,-5 0 0-8,1 0 0 1,0-3 0 5,0 3 0-5,0-7 0-2,0 0 0 7,4 0 0-5,-4-3 0 6,0 3 0-7,-4 0 0 17,-4-4-30-14,-4 1 1-1,-3 7 0-3,-5-4 0 11,-4 0-22-7,-3 0-4-3,-1 3-1 1,-3-3-761-2</inkml:trace>
    </iact:actionData>
  </iact:action>
</iact:actions>
</file>

<file path=ppt/ink/inkAction8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4:30:57.3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4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4:30:57.309"/>
    </inkml:context>
    <inkml:brush xml:id="br4">
      <inkml:brushProperty name="width" value="0.055" units="cm"/>
      <inkml:brushProperty name="height" value="0.055" units="cm"/>
    </inkml:brush>
    <inkml:brush xml:id="br5">
      <inkml:brushProperty name="width" value="0.05292" units="cm"/>
      <inkml:brushProperty name="height" value="0.05292" units="cm"/>
    </inkml:brush>
  </inkml:definitions>
  <iact:action type="add" startTime="3721">
    <iact:property name="dataType"/>
    <iact:actionData xml:id="d0">
      <inkml:trace xmlns:inkml="http://www.w3.org/2003/InkML" xml:id="stk0" contextRef="#ctx0" brushRef="#br0">11586 3882 345 0,'0'0'31'2,"0"0"-31"4,0 0 0-5,0 0 0 6,0 0 69-7,0 0 8 8,0 0 2-7,0 0 0 4,0 0-67-5,0 0-12 10,0 0 0-10,0 0-10 5,-4 4 10-5,4-4 11 7,-4 7-3-7,4-7 0 8,-8 3-8-7,0 1 8 5,4-1-8-6,-4 4 8 9,8-7 7-9,-7 3 1 7,-5-3 0-7,4 4 0 9,0-1-4-7,0-3-1 3,0 4 0-5,1-1 0 15,-5 1 1-14,12-4 0-1,0 0 0 0,-4 3 0 6,-8 1-4-6,0-4-8 8,12 0 12-8,-7 3-4 6,-1 1 4-3,-4-1 0 3,4-3 0-6,8 0 0 11,0 0 2-11,-12 4 1 4,5-4 0-4,7 0 0 7,0 0 6-7,0 0 2 10,0 0 0-10,0 0 0 5,0 0-12-5,0 0-3 8,0 0 0-7,0 0 0 6,0 0-8-7,0 0 10 5,7-4-10-5,5 4 10 10,-4-3-10-9,4 3 0 3,3-4 0-3,1 1 0 8,0-1 8-9,-1 1 0 8,5 3 0-8,0 0 0 8,-1 0 3-8,5-4 0 6,-1 4 0-6,-3-3 0 9,3-1-2-2,-3 4 0-7,4 0 0 0,-1 0 0 28,-3 0-1-24,-1-3 0-3,5 3 0 0,-5-4 0 0,5 1-8-1,-5 3 0 1,5 0 0 2,-4-3 0-3,-1 3 0 1,1-4 0 6,3 4 0-7,-7-3 0 3,4-1 0-2,-5 4 0 7,1-3 0-8,-4-1 0 6,-1 4 8-6,-3 0-8 11,0 0 0-11,0-3 8 4,-4 3-8-4,-4 0 8 6,0 0-8-5,0 0 8 6,0 0 7-6,0 0 1 6,0 0 0-7,0 0 0 8,0 0-7-7,0 0-1 4,-8 0 0-4,0 3 0 8,-8-3-8-9,-3 4 0 6,-1-4 0-5,-3 3 0 7,-1-3 0-6,1 0 0 3,3 0 0-5,-3 0 0 9,-1 4 14-8,5-1-2 3,-5-6-1-3,-3 3 0 9,3 0-11-10,-3 0 0 4,-1 3 0-3,1-3-11 8,-1 0 11-9,-3 0 0 6,-4 0 0-5,3 0 0 4,9 0 0-3,-5 0 0 8,1 0 0-10,-4 4 0 5,3-4 0-5,5 0 0 9,-5 0 0-9,5 0 0 6,3 3 0-6,4-3 0 8,1 0 0-8,3 0 0 8,0 0 13-8,4 3-1 4,8-3-1-3,0 0 0 7,0 0-11-7,0 0 0 4,0 0 9-4,0 0-9 8,0 0 0-9,0 0 0 6,0 0 0-6,12 4-12 10,4-1 12-9,-4-3 0 3,7 4-9-4,1-1 9 12,3 1 0-11,1-4 0 2,3 0 0-3,-3 3 8 9,3 1-8-9,1-4 0 5,3 3 0-5,4 1 0 8,-7-4 0-7,3 3 0 6,-4-3 9-7,1 4-1 8,-1-8-8-8,1 4 0 9,-1 0-11-8,1-3 11 3,-1 3 0-2,-3-4 0 6,-1 1 0-7,5-1 0 5,-1 1 0-6,-3-1 0 6,-5 4 0-3,5 0 0 15,-5 0-53-15,1 0-8 1,-5 0-2-4,1 0 0 1</inkml:trace>
    </iact:actionData>
  </iact:action>
  <iact:action type="add" startTime="21559">
    <iact:property name="dataType"/>
    <iact:actionData xml:id="d1">
      <inkml:trace xmlns:inkml="http://www.w3.org/2003/InkML" xml:id="stk1" contextRef="#ctx0" brushRef="#br0">16199 5684 403 0,'0'0'36'5,"0"0"-36"-4,0 0 0-1,4 0 0 9,3-7 80-9,-3 3 8 6,4 1 3-6,0-1 0 6,4 4-39-6,0-3-8 9,-5-1-2-9,5 1 0 8,0-1-6-8,8 1-2 8,-5-4 0-7,5 3 0 5,-1 1 3-6,5-1 1 10,-1 1 0-10,1-1 0 6,-1 1-16-6,5-1-3 8,-1 1-1-8,-3-1 0 7,3 1 14-7,1-1 4 7,3-2 0-4,0 2 0 2,1 1-23-5,7-4-4 9,0 0-1-9,0 3 0 7,1 1-8-7,3-1 0 4,0 1 9-4,0-1-9 11,-4 1 8-10,4-1-8 3,-4-3 10-4,1 4-10 10,7-1 8-9,-4-3-8 3,0 4 0-3,0-4 0 7,4 0 8-8,-4 0-8 6,4 0 0-6,-4 3 0 8,0-3 0-8,-3 4 0 7,-5 0 0-6,0-1 0 5,-4 1-20-6,-3-1-4 8,-1-3-1-7,-3 7 0 20,-5 0-54-20,1 0-10 0,8-7-3-1,-13 7 0 0</inkml:trace>
    </iact:actionData>
  </iact:action>
  <iact:action type="add" startTime="22067">
    <iact:property name="dataType"/>
    <iact:actionData xml:id="d2">
      <inkml:trace xmlns:inkml="http://www.w3.org/2003/InkML" xml:id="stk2" contextRef="#ctx0" brushRef="#br0">16453 5394 457 0,'0'0'20'1,"0"0"4"-1,0 0-24 0,0 0 0 9,0 0 0-9,0 0 0 7,0 0 0-7,0 0 8 8,0 0-8-8,0 0 0 6,0 0 10-6,0 0-10 7,0 0 12-7,0 0-12 8,0 0 32-8,0 0 0 7,0 0 0-7,0 0 0 9,0 0 13-9,0 0 3 6,0 0 0-5,0 0 0 7,0 0-8-8,0 0-2 5,0 4 0-5,-7-1 0 12,-1 4-5-12,-4-3-1 5,0-1 0-4,1 4 0 5,-5 0 0-6,0 0 0 8,-3 0 0-8,3 0 0 7,-8 7-11-7,5 0-2 10,-1 3-1-10,-3-3 0 5,-1 0 13-1,1 4 2 1,-1-1 1-4,5 4 0 5,-5 0-26-4,4 0-8 5,1 3 0-7,-1 1 0 5,5-1 0-4,-1 0 0 6,0-6 0-7,1 3 0 7,7 0 0-7,-4-4 0 6,4 1 0-3,0-1 0 3,4 0 0-5,4-6 0 5,0 3 13-6,0-7-4 8,0 3-9-8,4 1 0 7,-4-11 0-7,12 7 0 8,-4-4 8-5,8 1 0 0,-1-4 0-2,5 3 0 10,3-3 9-11,9-3 2 3,-1-4 0-2,8 3 0 8,0 1-8-9,1 3-2 5,3-4 0-3,0 4 0 5,0-3-9-7,0 3-12 7,-4-4 2-7,0 4 1 23,-3 0-27-23,3 0-6 2,-4 4-1-2,4-1-557 0</inkml:trace>
    </iact:actionData>
  </iact:action>
  <iact:action type="add" startTime="28469">
    <iact:property name="dataType"/>
    <iact:actionData xml:id="d3">
      <inkml:trace xmlns:inkml="http://www.w3.org/2003/InkML" xml:id="stk3" contextRef="#ctx0" brushRef="#br0">11570 7328 288 0,'0'0'25'2,"0"0"-25"-2,0 0 0 0,12 0 0 7,-12 0 32-7,8 4 0 8,3-8 1-8,1 4 0 8,0 4-9-8,-4-4-3 7,3 0 0-7,1 0 0 10,0 0 16-10,0-4 3 6,0 1 1-6,-1-1 0 8,1 1 15-8,-4-1 4 7,4 1 0-7,3-1 0 7,-3 4-16-6,4 0-2 5,-1-7-1-5,1 4 0 5,0 3-17-6,-1-4-4 8,5 4-1-7,4 0 0 6,-1 0-3-7,5-3-1 11,-1-1 0-11,0 1 0 4,-3 0 1-2,3-1 1 4,1 1 0-5,3 3 0 5,0-4-1-5,5 1-1 6,-5-1 0-7,0 4 0 7,1-3 1-7,-1 3 0 7,1-4 0-7,-5 4 0 8,0 0-4-8,5 0-1 7,-5 0 0-6,5 0 0 7,-1 0-2-7,4 4 0 5,0-4 0-6,1 0 0 10,-1 3-9-10,4-3 8 5,-4 0-8-4,1 0 8 5,3 0 1-4,0 0 0 2,-4 4 0-4,1-4 0 9,-1 0-9-9,0 0 0 6,0 0 0-5,5 0-11 7,-5 0 11-8,4-4 0 8,0 4 0-8,-3-3 0 7,-1 6 11-7,0-3-3 9,0-3 0-9,1 3 0 6,-1-4 2-6,0 4 0 8,-3 0 0-8,-1 0 0 6,-4 0-10-5,1 0 8 7,3 0-8-8,-3-3 8 7,-1-1-8-7,4 4 8 6,-3 0-8-5,-1 0 8 6,5 0-8-5,-5-3 12 4,1 3-12-6,-1-4 12 9,4 4-12-8,1-3 0 4,-1 3 0-5,0 0 0 10,1-4 0-9,3 1 0 3,-4 3 0-4,1 0 0 9,-1-4 0-8,0 1 8 5,-3-1-8-6,3 4 0 8,-3-3 10-8,-1-1-10 6,4 1 12-6,1 3-12 9,-1 0 16-9,-3 0-4 6,3 0-1-5,0 0 0 7,1 0-11-8,3 0 12 8,-4 0-12-7,5 3 12 5,-5-3-4-6,0 0 0 8,5 4 0-8,-5-1 0 6,0-3-8-6,1 4 0 8,-1-1 0-8,0 1 0 7,1-4 0-7,-1 3 0 7,0 1 9-7,5-1-9 8,-5 1 0-7,0-4 0 4,1 3 0-4,-1 1 0 7,-4-1 0-7,5 4 0 7,-5-7 0-8,5 4 0 9,-1-4 0-9,-4 3 0 5,1 1 0-5,-1-4 0 8,-3 0 0-8,-1 0 0 7,1 3 0-7,-1 1 0 6,1-4 0-5,-5 0 8 6,1 0-8-7,4 3 0 8,-5-3 0-8,5 3 0 9,-5-3 0-9,1 4 0 6,3-1 0-5,-3-3 0 7,-8 4 0-7,3-4 0 4,5 0 0-5,0 0 0 11,-1 0 0-11,1 0 0 4,-5-4 0-4,5 1 8 9,0 3-8-9,-5 0 0 7,5 0 0-6,-4 0 0 4,-1 0 0-4,1 0 0 7,-4 0 0-8,0 0 0 6,3 0 0-6,-3 0 0 9,-4 3 0-9,4-3 0 6,-5 0 0-5,5 0 8 9,-12 0-18-9,8 0-3 1,0 0-1-1,0 0 0 20,-8 0-16-20,7 0-3 3,-7 0-1-4,8 0 0 9,-8 0-11-9,8 4-3 2,0-4 0-2,0 0-568 3</inkml:trace>
    </iact:actionData>
  </iact:action>
  <iact:action type="add" startTime="31680">
    <iact:property name="dataType"/>
    <iact:actionData xml:id="d4">
      <inkml:trace xmlns:inkml="http://www.w3.org/2003/InkML" xml:id="stk4" contextRef="#ctx0" brushRef="#br0">22430 7171 288 0,'0'0'25'1,"4"-3"-25"1,4 0 0-1,-4-1 0 8,4-3 108-9,0 4 16 5,-4 3 3-5,4 0 1 11,-1 0-84-11,5 0-17 5,-4 0-3-4,4 0-1 6,3-4-23-7,-3 4 8 8,4 0-8-8,-4 0 0 7,3 0 0-7,5 0 0 8,-4-3 0-8,3-1 0 7,-3 4 16-7,3 0 0 7,5 0-1-7,-4-3 0 7,-1-1 9-7,5 4 3 10,3-3 0-10,-3 3 0 7,-5-4 11-7,5 4 2 6,-5 0 1-6,5 0 0 8,-1 0-30-7,-3 0-11 4,0 0 0-5,-1 0 9 9,-3 0-9-8,-4 4 12 6,-1-1-12-7,1-3 12 9,-4 4-12-9,-8-4 0 4,0 0 0-4,0 0-11 10,0 0 11-9,0 0 0 4,0 0 10-4,-8 7-10 9,-4-4 9-10,1 1-9 6,-5-1 8-6,0 4-8 8,-3-3 8-7,-1-1-8 2,-3 0 0-2,-5 4 8 8,-3-7-8-9,-1 7 0 6,5-3 0-5,-4 3 0 6,3-4 0-7,-3 1 0 8,3 3 0-8,1-4 0 8,0 1 0-8,-1-1 8 9,5 8-8-9,-1-8 8 5,4 1-8-5,1 3 10 6,3-4-10-5,1 1 10 6,3-1-10-7,4 1 8 7,8-4-8-6,0 0 8 7,-8 0-8-7,8 0 0 4,0 0 9-4,0 0-9 8,0 0 8-9,0 0-8 5,0 0 8-5,0 0-8 9,0 0 16-9,12 0-2 7,0-4 0-6,-1 1 0 9,5 3 3-10,0-4 1 4,3 1 0-3,-3-1 0 6,0-3 2-4,3 4 1 1,1-1 0-4,-1 1 0 7,1-4-4-5,0 3-1 4,3 1 0-5,-3-1 0 6,-5 1-3-7,1-4-1 8,8 7 0-7,-9-7 0 5,-3 3-12-5,4 4 11 8,-5-3-11-9,1-1 10 4,-4 4-10-3,0-3 0 5,-8 3 0-5,0 0 8 7,0 0-8-8,0 0 12 6,0 0-12-6,-8 0 12 9,-4-4-12-8,1 1 12 5,-9 3-12-6,0-3 12 7,-3 6-12-5,-1-3 0 4,-3 7-12-5,3-7 12 8,-3 3-9-9,0-3 9 5,-5 0 0-4,1 0 0 8,-1 0 0-8,-3 0 0 3,-4 0 0-3,4 0 0 7,-4 4-8-8,3-4 8 6,1 0 0-6,0 0 0 8,3 3 0-6,5-3 0 3,-1-3 0-4,9 3 0 7,-1 0 0-8,5 0 0 7,3 0 0-6,4 0 0 5,0 0 0-6,8 0 0 9,0 0 0-8,0 0 0 4,0 0-14-5,0 0 4 7,0 0 1-7,16-4 0 8,3 4 9-8,5-3-12 7,7-1 12-7,9 4-12 9,3 0 3-9,4 4 0 6,0-1 0-6,4 1 0 21,0-1-15-20,0 4-4 4,-1 0 0-4,5 4 0-1</inkml:trace>
    </iact:actionData>
  </iact:action>
  <iact:action type="add" startTime="44576">
    <iact:property name="dataType"/>
    <iact:actionData xml:id="d5">
      <inkml:trace xmlns:inkml="http://www.w3.org/2003/InkML" xml:id="stk5" contextRef="#ctx0" brushRef="#br0">9011 8381 403 0,'0'0'36'1,"-4"-4"-36"2,4 4 0-1,-8-3 0 4,0-1 20-6,4 1-2 6,-4 3-1-6,4-4 0 9,-3 4-5-9,3-3 0 7,4 3-1-7,0 0 0 10,0 0 15-10,-4-4 3 5,-4 1 1-4,8 3 0 8,0 0-7-8,0 0-2 4,0 0 0-5,0 0 0 7,0 0 3-7,0 0 1 7,0 0 0-7,0 0 0 9,8-7 3-9,0 3 1 8,-5 1 0-7,9-1 0 5,0 4-11-5,0-3-2 7,-4-1-1-8,3 1 0 7,1-1-3-7,0 4 0 10,0 0 0-10,-1 0 0 4,5-3-4-3,-4 3 0 8,0 0-8-9,3 0 12 6,1 0-12-5,-4 3 0 4,3-3 0-3,-3 0 0 4,4 0 0-6,-4 0-8 7,-1 0 8-7,1-3 0 7,0 3 0-7,-4 0 0 8,-8 0 0-7,11 0 0 7,-11 0 22-8,0 0 8 6,8-4 2-6,-8 4 0 10,0 0-32-9,0 0 0 2,0 0 0-3,0 0 0 8,0 0 0-7,0 0 0 6,-11-3 0-7,3 6 0 6,-8 1 0-5,0-1 0 6,1 1 0-7,-5-4 0 8,-3 3 0-7,3-3 0 6,4 4 0-7,-3-1 0 8,3 1 0-7,-4-4 0 8,5 0 0-9,-1 0 0 4,4 0 0-3,1 0 8 5,3 0 0-4,0 0 1 4,0-4 7-5,4 1 2 5,4 3 0-6,0 0 0 9,0 0 18-9,0 0 4 6,4-4 1-6,4-3 0 7,4 0-33-5,-1 4-8 4,5-1 0-6,4 1 0 20,-1-1-32-12,5 4-6-6,3 4-1-2,1-4 0 0</inkml:trace>
    </iact:actionData>
  </iact:action>
  <iact:action type="add" startTime="45596">
    <iact:property name="dataType"/>
    <iact:actionData xml:id="d6">
      <inkml:trace xmlns:inkml="http://www.w3.org/2003/InkML" xml:id="stk6" contextRef="#ctx0" brushRef="#br0">6745 8367 576 0,'0'0'25'2,"0"0"6"-2,0 0-31 0,0 0 0 3,0 0 0-2,8-4 0 6,0 1 28-7,-8 3-1 6,8-4 0-6,4 4 0 9,-12 0-9-9,11-3-2 7,-11 3 0-7,12 0 0 11,4 0 12-11,-4 0 1 4,-12 0 1-4,0 0 0 9,15-4 10-9,-3 1 3 9,-12 3 0-9,8-7 0 5,4 7-15-5,-12 0-4 9,0 0 0-9,7 0 0 9,5 0-2-9,-12 0-1 7,0 0 0-7,0 0 0 6,0 0-9-5,0 0-3 8,0 0 0-8,0 0 0 4,0 0-9-5,0 0 0 6,0 0 9-6,-8 3-9 7,-3 1 12-7,-5 3-3 8,4-4 0-8,-4 4 0 7,9-7 3-7,-9 4 1 8,-8-1 0-8,1 4 0 8,-1-3 2-8,5-4 0 7,-1 3 0-7,8 1 0 9,12-4-15-8,-11 3 0 3,-5 1 0-3,16-4 0 8,0 0 8-8,0 0-8 3,-16 0 11-3,5 0-11 7,11 0 19-8,0 0-3 6,0 0-1-5,0 0 0 6,-4 0-4-6,4 0-1 5,4 0 0-5,-4 0 0 6,0 0-10-7,7 3 0 7,17-3 0-4,-1 0 8 3,1 0-8-5,3-3-9 7,1 3 9-8,3 0-644 8</inkml:trace>
    </iact:actionData>
  </iact:action>
  <iact:action type="add" startTime="56555">
    <iact:property name="dataType"/>
    <iact:actionData xml:id="d7">
      <inkml:trace xmlns:inkml="http://www.w3.org/2003/InkML" xml:id="stk7" contextRef="#ctx0" brushRef="#br0">18013 7858 435 0,'0'0'19'2,"0"0"5"-2,0 0-24 0,0 0 0 4,-4 0 0-4,4 0 0 9,0 0 58-9,0 0 7 6,0 0 2-6,-3-7 0 8,-1 0 0-8,4 7 0 7,0 0 0-7,0 0 0 9,0 0-1-9,0 0 0 7,0 0 0-7,4-3 0 7,-4 3-16-7,11-7-3 7,-3 3-1-7,0 4 0 9,4 0-22-9,-1 0-5 6,-11 0-1-4,8 0 0 3,0 0-2-5,8 4 0 8,7-4 0-7,-3 0 0 6,0 0-1-7,3 0-1 8,1-4 0-7,-1 8 0 6,1-4 2-7,3 3 1 9,-3 1 0-8,7-4 0 5,-4 3-1-4,9-6-1 2,-5 3 0-2,8-4 0 4,8 1-15-6,-8-1 0 6,-7 4 0-6,7-7-10 9,12 7 10-8,-8-3 0 5,-8-4 0-5,4 3 0 7,1 1 0-7,-5-1-13 4,-4 1 1-5,1-1 1 21,-5 1-34-14,-3-1-7-1,3 4-2-5,-7-7-586 0</inkml:trace>
    </iact:actionData>
  </iact:action>
  <iact:action type="add" startTime="57096">
    <iact:property name="dataType"/>
    <iact:actionData xml:id="d8">
      <inkml:trace xmlns:inkml="http://www.w3.org/2003/InkML" xml:id="stk8" contextRef="#ctx0" brushRef="#br0">18084 7569 345 0,'0'0'31'0,"0"0"-31"4,0 0 0-3,0 0 0 7,12 0 78-8,-12 0 10 8,0 0 1-7,0 0 1 6,15 0-23-7,-7 3-5 9,-8-3-1-9,0 0 0 8,0 0-21-8,8 4-5 6,-8-4-1-6,0 0 0 7,0 0 14-7,0 7 4 6,0-7 0-6,-8 10 0 8,-4 1-4-7,5-1 0 8,7 0 0-7,-4 1 0 5,-12 3-18-6,0-4-4 3,1 8-1-4,-1-4 0 9,-8 7-2-9,5-4-1 5,-5 0 0-4,5 4 0 9,-1 0-6-10,4-3 0 6,-3 3-1-6,3-4 0 9,4-3-15-5,1 0 0-3,3 3 8 0,-4-6-8 6,8 3 0-3,0-4 9 2,0 1-9-5,4-1 8 5,0 0 1-4,0-10 0 5,4 11 0-3,4-4 0-3,0 3 3-1,4-3 0 7,3 4 0 0,1-4 0-7,8 3-12 0,-5-3 8 7,9 0-8-4,3 0 8 3,0 0-17-5,1 0-4 6,-13 0-1-5,9 0 0 16,3 3-60-14,-4-3-12 1</inkml:trace>
    </iact:actionData>
  </iact:action>
  <iact:action type="add" startTime="59169">
    <iact:property name="dataType"/>
    <iact:actionData xml:id="d9">
      <inkml:trace xmlns:inkml="http://www.w3.org/2003/InkML" xml:id="stk9" contextRef="#ctx0" brushRef="#br0">9062 9496 230 0,'0'0'20'1,"0"0"-20"3,0 0 0-4,0 0 0 7,0 0 120-7,0 0 20 6,0 0 4-6,4-4 1 9,-4 4-66-9,7-7-14 7,-3 0-2-7,-4 7-1 10,12-3-18-10,-12 3-3 5,4-4-1-5,8 4 0 8,0-3-6-7,-1 3-2 5,-3-4 0-6,4 4 0 10,4 0-3-10,-1-3-1 6,1-1 0-6,0 4 0 7,-1-3 7-7,5 3 1 8,-1 0 0-8,5-4 0 7,-4 1-7-7,3 3-1 9,1-4 0-9,-1 4 0 8,5-3-16-8,-5 3-3 8,1-4-1-7,-1 4 0 4,5 0-8-4,-5 0 0 7,1 0 0-8,-5 0-11 6,5 0 11-5,-5 0 8 6,1 0-8-7,-1 0 11 7,5 0-11-7,-8 4 0 7,3-1 0-6,1 1 8 6,-1-4-8-7,-3 3 0 7,0-3 0-7,-1 4 0 9,-3-1 0-9,-4 4 0 5,4-7 0-5,-12 0 0 9,0 0 0-9,8 4 0 6,3-1 0-5,-7-3 0 8,-4 0 0-8,0 0 0 3,0 0 0-3,12 4 0 12,-12-4 0-12,0 0 0 0,0 0 0-1,8 3 0 9,0 1 0-9,-8-4 0 6,0 0 0-6,0 0 0 7,0 0 0-7,0 0 0 8,0 0 0-6,0 0 0 3,0 0 0-4,0 0 0 8,0 0 0-9,0 0 0 6,0 0 0-5,-4-4 0 7,-4 1 0-7,4-1 0 4,-8 8 0-4,1-4 0 5,3-4 0-6,-8 4 0 7,0 0 0-6,1 0 0 5,-5-3 0-5,1 3 0 7,-5 0 0-8,0 0 0 7,-3-4 0-7,-4 4 0 9,-1 4-9-9,-3-4 9 6,4 3-12-5,-8-3 12 8,3 7 0-9,1-3 0 5,-4-4 0-4,0 0 0 8,-1 3 0-6,1 1 0-2,-4-4 0-1,8 3 0 9,0-3 0-8,-1 4 0 6,1-1 0-7,4 1 0 7,-5-4 0-7,5 3 0 8,0-3 0-8,3 0 0 8,1 4 0-8,7-4 0 8,1 0 0-7,-1 0 0 4,8 0 17-5,0 0 4 11,1 0 1-10,7-4 0 2,0 4-4-2,4 0-1 4,0 0 0-4,0 0 0 7,0 0-1-7,0 0 0 4,0 0 0-4,8-7 0 6,7 0-1-5,5 4-1 3,0-4 0-3,-1 3 0 6,9 1-14-7,-1-1 0 4,4 4 8-5,1-3-8 10,-1 3 0-10,8-4 9 5,1 1-9-4,-1 3 8 9,4 0-8-10,0 0 8 4,-4 0-8-3,4 0 8 7,0 0-8-8,-3 0 0 6,3-4 0-6,-4 4 8 8,4-3-8-8,0 3 0 8,0 0 0-8,0 3 8 7,-4-3-8-7,5 4 0 10,-5-1 0-10,0-3 0 6,-8 0 0-5,5 4 0 7,-5-1 8-7,-4 1-8 3,5-4 0-4,-9 3 0 7,1 1 0-5,-1-4 0 4,1 3-14-6,-5 1 2 7,5-4 0-7,-8 3 0 23,7 1-26-20,-7 3-5-2,-1-7-1 0,1 3 0 7,-4 4-42-7,0-3-9 1,-1-1-1-1,-11-3-1-1</inkml:trace>
    </iact:actionData>
  </iact:action>
  <iact:action type="add" startTime="74956">
    <iact:property name="dataType"/>
    <iact:actionData xml:id="d10">
      <inkml:trace xmlns:inkml="http://www.w3.org/2003/InkML" xml:id="stk10" contextRef="#ctx0" brushRef="#br0">11045 10935 748 0,'8'-4'67'2,"-1"1"-54"2,5-1-13-4,0 1 0 8,0-1 57-8,0 1 9 10,3-4 2-10,-3 7 0 5,8-4-32-4,-5 1-5 6,1-1-2-7,4 1 0 8,-1-1-17-8,1-3-4 7,-1 4-8-7,5-1 12 9,-1 1-4-9,5 0-8 6,-5-1 11-5,1 4-11 8,-1-3 27-9,-7-1-2 4,8 4 0-3,-9 0 0 8,5 0 19-9,3 0 3 7,-3 0 1-7,3 0 0 10,-3 4-18-10,4-4-3 5,-5 3-1-3,5-3 0 6,-5 0-5-8,5 0-1 5,-5 0 0-5,1 4 0 14,3-4-8-13,-3 3-1-1,0-3-1 0,-1 0 0 8,5 3 4-8,-5-3 1 9,1 0 0-9,0 0 0 7,3 4-1-6,1-4 0 6,3 3 0-4,0 1 0 1,-7-1-3-4,4-3-1 7,-1 4 0-6,5-1 0 5,-1-3 2-5,4 4 0 6,1-4 0-7,-1 3 0 6,0 1-12-5,1-1 0 4,-5-3 0-5,5 4 0 10,3-4 0-10,-4 0 0 6,1 0 0-6,-1 0 0 10,8 0 0-10,0 0 12 3,-3 0-12-2,3 0 12 11,0 0-12-12,4 0 8 3,-4 3-8-2,0 1 8 8,-3-1 2-9,-1 1 0 6,0-1 0-6,4 4 0 7,-3-3-2-6,3-1 0 6,0 1 0-6,4 3 0 7,4-4-8-8,0 1 0 8,-4-1 0-8,0 1 8 6,5 3-8-5,-1-4 10 7,-4 1-10-8,4-1 10 6,-8 0-10-6,4-3 0 7,0 4 0-5,0-4 0 5,0 0 0-7,4 0 0 5,-4 0 0-5,-3 0 0 9,3 3 0-9,4 1 0 7,0-1 0-7,-4 1 0 8,0-1 0-7,0 1 0 6,0-1 9-6,0-3-9 5,-3 4 0-4,7-1 0 4,-4-3 0-6,0 0 0 11,4 4 0-10,0-4 8 1,0 0-8-1,4 3 0 7,-4 1 0-8,0-1 0 6,0 1 0-6,0-4 0 9,0 0 0-8,0 0 9 4,0 0-9-4,0 0 0 6,4-4 8-3,0 1-8 2,0 3 0-6,4-4 0 5,-4 4 0-4,0-3 0 8,0 3 0-9,-4-4 0 5,0 4 0-4,0-3 0 7,0-1 0-8,4-3 0 6,4 4 0-6,0-1 10 8,-1 1-10-8,-3 3 8 7,4 0-8-6,-4-4 0 4,0 4 0-5,0 0 0 10,-4-3 0-10,8 3 0 6,0-4 0-6,4 1 0 9,-1 0 0-8,5 3 0 4,-4 0 0-5,4 0 0 11,-8 0 0-11,-1 0 0 4,5-4 0-3,0 1 0 7,0-1 0-7,0 1 0 5,-1-1 0-5,1 4 0 5,4 0 8-6,-4 0 7 8,-1-3 1-8,-3 3 0 6,0 0-24-5,4-4-5 8,-4 4-1-9,0 0 0 7,4-3 25-7,3 6 5 8,1-3 0-8,-4 4 1 5,-4-1-17-4,-1-3 0 7,-3 4 0-8,4-1 0 8,-4-3 0-8,4 0 0 6,0 0 0-5,0-3 0 7,4 6-9-7,-5 1-6 4,1-4-1-4,-4 3 0 7,-4 1 16-8,0-1 0 6,4-3 0-5,-4 3 0 7,-4-3 0-7,5 0 0 5,6-3 0-6,-3 3 0 9,0 0 0-7,-4 0 0 1,4 0 0-3,0 0 0 9,0-3 10-7,-4 3 5 3,-4 0 1-5,4 0 0 7,0 0-26-6,0-4-5 5,-7 4-1-6,3-3 0 8,8-1 16-7,-4 1 0 6,0-1 0-6,-4 4 0 5,4 0 0-5,-4 0 0 8,0 0 0-9,-4 0 0 5,0 0 0-4,-3 0 0 7,-1 0 0-8,4 0 0 7,-3 0 0-7,3 0 0 7,0 0 0-7,4 0 0 7,0 0 0-6,0 0 0 6,0 4 0-7,-3-1 0 8,3 1 10-7,-4-1 5 4,0-3 1-5,0 4 0 9,0-4-26-8,1 0-5 4,-1 0-1-4,0-4 0 9,4 4 16-10,0-3 0 4,-4 3 0-3,5 0 0 8,-1-4 0-9,0 4 0 5,-4 0 0-3,0 0 0 5,0 0 0-7,-3-3 0 5,-1 3 0-1,0-4 0 2,0 1 0-6,1-1 0 6,3-3 0-4,0 4 0 6,0-4 0-8,4 3 0 9,1 1 0-9,-1-4 0 5,0 3 0-5,0-6 0 8,-4 3 0-7,0-4 0 6,0 4 0-7,1-7 0 7,-5 1 0-7,0-1 0 7,0 3 15-6,5-6-1 4,-5-1 0-5,4 1 0 7,0-4-14-5,-3 0-13 6,-1 0 2-8,0 0 1 7,-4 4 10-7,1-4 14 7,-5 4-3-7,1-4-1 10,-1 3-10-10,-7 1 0 5,3-4 0-5,-7 3 0 9,4-2 0-9,-5-1 0 6,-3 3 0-6,-4-3 0 7,0 4 0-5,-4-4 0 4,-1 4 0-5,-3-1 8 6,0 1-8-6,0 3 0 6,-3-4 9-6,-1 1-9 4,-4 3 0-3,0-3 0 6,-4 3 0-7,0-4 0 5,-3 1 0-6,-1 3 0 8,-4 0 0-8,1-4 0 5,-5 1 0-4,1 3 0 6,-1-3 0-7,5 3 0 8,-9 0 0-8,1 0 0 7,3 3 0-7,-3-3 0 7,-4 4 0-6,3 3 8 6,-3-3-8-7,3 3 8 9,-3-4-8-8,-4 4 0 3,3 0 0-3,1 4 0 10,-4 3 0-11,-4-4 0 5,-5 1 0-5,1-1 0 6,-4 1 0-4,0 3-12 4,-4 0 4-6,0 0 0 8,4 0 8-8,4 0-8 7,-4 0 8-7,8 0-8 8,-4-4 8-8,0 4-8 6,0-3 8-5,-4-1-8 6,4 4 8-6,-5-3 0 8,5-1 0-8,-4-3 0 5,0 4 0-5,4-1 0 5,0 1 0-5,0-4 0 5,0 4 0-6,4-1 0 7,-1-3 0-6,-3 0 0 6,0 0 0-7,0 4 0 6,-4-4 0-4,0 0-8 6,-4 0 8-7,4 3-13 5,0-3 5-6,-4 0 8 8,8 0 0-8,-4 4 0 6,0-8 0-6,0 8 0 10,0-4 0-10,0 3 0 4,-8-2 0-3,-4 2 0 8,0 1 0-9,8-1 0 6,0 4 0-5,4 0 0 7,-7-3 0-8,7 3 0 6,-1-4 0-5,-2 1 0 5,-5-1-9-5,0 1 9 7,0 3 0-7,4-4 0 6,-4 4 0-7,0 0 0 9,0 0 0-9,4 0 0 6,4-3-8-6,-4 3 8 7,4-4 0-6,-4 1 0 5,4-1-10-6,-4 4 10 9,-7-3-8-9,3-1 8 6,0 1 0-6,0 3 0 7,0-4 0-7,4 4 0 9,0 0 0-9,0 0 0 6,4-3 0-6,-8 3 0 9,-3-4 0-8,3 1 0 4,-4 3 0-4,4 0 0 8,-4 3 0-8,4 1 0 4,1-4 0-5,3 3 0 8,-4 1 0-7,0-4 0 3,0-4 0-3,-4 4 0 7,4 4 0-7,-3-4-8 5,-1 3 8-5,0 1 0 6,4-1-10-3,0-3 10 0,0 4-12-4,4-4 12 8,-3-4-9-8,-9 4 9 8,4-3 0-7,0 3-9 5,0 0 9-6,1 0 0 7,3 0 0-6,0 0 0 5,0 0 0-6,0-4 0 7,0 1 0-7,0-1 0 8,-7 1 0-8,3-1 0 7,-4 1 0-6,4 3 0 6,1 3 0-6,-1-3 0 5,8 4 0-6,0-4 0 9,-4 0 0-9,0-4 0 5,-4 4 0-3,1 0 0 7,3 0 0-9,-4 0 0 6,0 0 0-6,0 0 0 8,5 4 0-8,3-4-8 6,-4-4 8-6,0 1 0 8,4-1 0-6,-4 4-8 3,-4-7 8-4,4 7 0 7,1-3 0-8,3-1 0 7,0 1 0-6,0 3 0 5,4-4 0-6,0 4 0 9,0-3 0-8,-4-1 0 4,0 1 0-4,-4-1 0 7,4 1 0-8,0 0 0 6,0 3 0-5,0 3 0 6,4 0 0-7,0-3 0 7,-4 4 0-6,4-1 0 4,0-3 0-4,0 0 0 7,-4 0 0-8,4 0 0 8,-8 0 0-8,8 0 0 7,-4 0 0-5,4 0 0 3,0 4 0-4,-4-4 0 8,4 0 0-9,4 0 0 6,-4 0 0-6,4 0 0 8,-4 0 0-8,4 0 0 6,-1-4 0-5,-3 1 0 6,4-1 0-5,-4 4 0 3,0 0 0-5,4 0 0 9,4 0 0-9,0 0 0 6,3 0 0-5,1-3 0 7,4 0 0-8,-4 3 0 7,3-4-8-5,-3 1 8 3,4-1-8-5,-5-3 8 9,1 4-8-9,0 3 8 7,0 0 0-7,3-4 0 6,9 4 0-6,-9-3 0 9,-3 3 0-8,4 0 0 4,3 0 0-5,-3 0 0 8,3 3 0-7,5-3-8 5,-5-3 8-5,5 3 0 9,-4 3 0-10,3-3 0 5,0 0 0-5,5 0 0 10,-5 4 0-10,1-1-8 5,-1-3 8-4,1 4 0 7,-1-1 0-8,1 1 0 6,-1-1 0-6,1 1 0 8,-1 2 0-8,1-2 0 6,3 3 0-5,1 0 0 6,-5 3 0-7,1-3-8 8,3 0 8-7,-4 0 0 6,5 0 0-6,-5 4 0 7,5-1 0-8,-1 1 0 6,0-1 0-5,1-3-8 8,-1 3 8-9,5 1 0 4,-5-1 0-4,4 1 0 9,1-1 0-8,-5 1 0 5,4-1 0-5,1 1 0 6,-5-1 0-7,1 1 8 6,-1-1-8-5,0 0 0 6,1 1 0-6,-5-1 0 7,5 1 0-7,-1-1 0 3,4 1 8-3,-3 3-8 8,-1 0 0-7,1-4 0 3,3 7 0-4,4-6 8 6,-4 3-8-7,1 0 0 6,3 3 0-6,0 1 8 8,-3-4-8-8,3 3 0 7,0-3 0-6,-4 3 8 5,5 1-8-5,3-1 0 6,-8 4 0-6,4 0 8 7,1-4-8-8,3 4 0 8,-4 0 0-8,8-3 0 5,-4 3 0-4,4-4 0 7,0 4 0-8,0-4 0 7,4 4 0-7,0-3 0 7,-3-1 0-7,6 4 0 8,1-4 0-7,4 1 0 5,-4-1 0-6,4 1 0 8,0-1 0-7,4-3 0 5,-1 3 0-6,1-3 0 8,4 4 0-7,3-4 0 5,1-4 0-5,-4 1 0 8,-1 3 0-8,1-4-8 3,8 4 8-3,-1-4-12 8,-3 1 12-9,3-1 0 4,5 1-9-3,-1-1 9 7,-3 1-8-8,3-4 8 7,0-4-10-7,1 4 10 8,-5 4-19-8,5-4 3 8,-1 0 0-8,5-4 0 21,-5 1-34-21,4-1-6 0,5-3-2 0,-1 0-671 3</inkml:trace>
    </iact:actionData>
  </iact:action>
  <iact:action type="add" startTime="79147">
    <iact:property name="dataType"/>
    <iact:actionData xml:id="d11">
      <inkml:trace xmlns:inkml="http://www.w3.org/2003/InkML" xml:id="stk11" contextRef="#ctx0" brushRef="#br0">17343 7663 669 0,'0'0'29'1,"-4"-4"7"-1,-7 4-28 1,3-3-8 2,0-1 0-3,-4 1 0 7,0 3 13-7,1 0 2 9,-5-4 0-8,0 4 0 6,1-3-15-7,-5 3 0 8,0-4 0-8,1 1 0 7,-1-1 0-7,-3 1 0 7,-5-1 8-6,1-3-8 6,-1 4 24-7,1 0 3 6,-8-1 0-6,-1 1 0 8,1-1 8-8,0-3 1 8,-4 4 1-8,-5-1 0 7,5 1-13-5,-4 3-2 4,4-4-1-6,-4 1 0 9,4-1-7-7,-4 1-2 1,-4-4 0-2,-4 3 0 9,0 1 2-9,-4-1 0 1,4 1 0-2,0-1 0 10,0 1-14-9,0-1 11 4,4 4-11-4,0-3 10 7,4-1-10-8,-8 1 8 7,4-1-8-6,-4 1 8 5,0-1 3-6,0 1 0 9,-4 3 0-9,0-4 0 6,4 4 1-6,4-3 0 9,-4 3 0-6,4-3 0-1,0-1-4-1,-8 1-8 7,4 3 12-8,-3-4-4 7,-1 4 3-7,4-3 0 7,-4 3 0-6,0 3 0 6,4-3 3-7,-4 0 1 7,4 0 0-7,4 0 0 8,-4 0-15-8,0 0 0 7,0 0 0-7,0 0 0 10,-4 0 0-10,5 4 0 3,2-4 0-2,-2 3 0 12,2 1 8-13,1-1-8 2,0-3 0-1,4 3 0 8,-4-3 0-8,-4 0 0 3,0 0 0-2,0 0 0 5,0 0 8-7,4 4-8 7,-4-4 0-7,1 3 9 8,-1 1-1-8,4-4 0 9,0 3 0-9,3-3 0 6,-7 4-8-6,4-4 10 10,-4 0-10-10,1 3 10 5,2-3-10-4,-2 0 8 4,-1 4-8-2,4-4 8 3,-4 3-8-5,4-3 8 5,3 0-8-6,1 0 8 7,0 0-8-5,4-3 0 5,-4-1-10-7,0 4 10 8,0 0 12-8,0-3 9 6,3-1 2-5,-3 4 0 7,4-3-6-8,0 3-1 6,-4 0 0-5,4 0 0 10,7-4-16-10,-3 1 0 2,0 3-11-2,-1-4 11 6,5 1 0-7,-4 0 8 6,-4 3 0-5,-1-4 1 6,-3-3-9-7,4 4 0 7,4 3 0-7,-4 0-11 9,-4 0 11-9,-1 0 0 8,1 0 8-7,4 0-8 5,-4 3 9-6,8-3-9 10,-4 0 12-10,-1 4-12 4,5-4 10-3,-8 0-10 7,4 0 8-8,0 3-8 6,-5 1 11-6,5-1-3 8,0-3-8-8,0 7 12 7,0-4-12-7,3 1 0 7,1 3 8-6,0-4-8 7,3 4 0-8,1-3 0 6,0 3 8-6,3 0-8 10,-3-4 0-10,4 4 0 5,-1-3 0-4,-3-1 0 8,3 1 0-9,-3 3 0 6,4-7 0-6,-1 3 0 8,1 1 0-8,-1-1 9 6,5 4-9-5,-1-3 8 7,1-1-8-8,3 4 0 7,-3 0 0-6,-1-4 0 5,4 4 10-5,1 4 0 7,-1-4 0-8,1 3 0 6,3-3 9-6,0 4 1 9,1-4 1-8,-1 7 0 3,0-4-21-3,1 1 0 7,-1-1 0-6,4 0 0 3,-3 1 0-4,3-1 0 5,0 8 0-5,0-8 0 6,0 4 0-6,1 0 0 6,-1 4 0-7,4-1 0 8,0-3-9-8,0 3-7 6,1 1 0-5,3-1-1 9,0 4 17-10,4-4 0 5,-4-3 0-4,4 4 0 8,0-1 15-9,4-3 0 4,0 4 0-4,4-1 0 10,3 0-15-10,-3 1 0 6,4-4 0-5,0 3 0 6,3-6 0-5,1 6 8 3,0-3-8-4,3 0 0 6,5 0 17-7,-1 0-2 8,5-4-1-8,3 4 0 5,4-3-3-3,-3 3-1 7,3-4 0-8,0 4 0 4,12-3-1-5,-4 2 0 6,1-2 0-4,3-1 0 4,-4 4-9-6,0-3 0 7,0-1 0-6,0 4 0 7,0-3 9-8,8-1-9 7,-4 1 10-7,8 2-10 8,0-6 11-8,0 4-11 7,0-1 12-7,-4-3-12 9,-1 0 0-9,-2 4 0 5,-5-1 0-4,4-3 0 6,0 0 0-4,0 0 0 2,-4 0 0-4,8 0 0 4,0 0 8-3,0 0-8 4,0 0 0-5,0 3 0 6,-4-3 10-6,0 0-10 6,-4 0 8-7,4 0-8 7,-4-3 0-7,0 3 8 10,4-4-8-9,4 4 0 4,-4-3 8-4,4 3-8 7,0-4 8-7,-4 1-8 4,0-1 15-4,0 4-3 6,0-3 0-7,-4-1 0 7,0 0-12-7,4 1 9 6,4-1-9-6,0-3 8 9,0 4-8-9,0-1 0 7,0-3 0-7,4 4 0 8,-4-1 0-8,0 1 0 6,-4-1 8-4,4 1-8 6,0-4 8-7,0 3-8 3,0 1 0-3,4-1 8 10,-4-6-8-11,7 3 0 3,-3 3 0-2,4-3 8 7,0 4-8-7,0-4 8 5,-5 3-8-5,5-3 8 6,4-3-8-7,0 3 0 7,-1 3 0-6,5 1 8 6,0-4-8-7,-1 3 0 8,-3-3 0-8,4 0 8 7,3-3-8-7,-3 3 0 9,-1 0 0-8,5 0 0 3,3 0 9-4,-3 3-9 8,-1 1 10-8,-7-1-10 8,4-3 0-8,-1 0 8 6,1 0-8-5,4 4 0 7,3-4 8-8,-3 7 0 6,-5-4-8-5,1 1 12 8,-4-1-12-9,-1-3 0 6,1 0-9-6,0 0 9 11,3 0 0-11,1 0 0 4,-8 4 0-3,3-4 10 6,-3 0-10-5,0 0 0 3,-8 0 0-5,4 0-11 8,0-4 11-8,0 4 0 7,-1-7 0-7,1 7 0 7,0-3 0-6,0-1 0 6,0 1 0-7,-4-4 0 8,-4-4 0-8,0 4 0 8,0 0 0-7,-4-3 0 4,0-1 8-4,0 1-8 7,4-4 8-6,-3 4-8 3,-1-4 0-4,0-4 0 6,0 4 0-6,0 0 0 5,-4 4 0-6,-4-4 8 6,-3 0-8-5,3 0 0 7,-8-3 0-7,1-1 0 4,-1 4 0-4,1-3 8 6,-5-4 5-5,5 0 2 3,-9 0 0-3,9 0 0 7,-5 0-15-9,1-3 0 5,-5 3 0-5,-3-3 0 10,0-1 0-9,-1 1-8 3,-3 3-1-3,-8-3 0 7,-4-1 9-7,4 1 11 3,0-4-3-3,-4 4 0 7,-12 3 0-8,4-4-8 6,4 1 12-5,-7 3-4 8,-5 0 0-9,0 0-8 7,-3-3 12-7,-1 3-4 8,-3 0-8-8,-5 0-12 8,1 0 2-7,-9 4 1 4,-7-4 9-4,-4 0 0 5,-8 0-9-4,-3 7 9 4,-5-3-13-5,4-1 1 5,4 1 1-4,4 3 0 5,0 0 11-7,4 0 0 6,0 7 0-6,0 0-8 8,0-3 8-8,0 6 0 8,0-3 0-8,4 7 0 9,8-3-12-9,3-1 4 5,-3 4 0-4,8 4 0 19,3-1-48-18,5 1-8 2,-1-1-3-4,12 1-834 0</inkml:trace>
    </iact:actionData>
  </iact:action>
  <iact:action type="add" startTime="81550">
    <iact:property name="dataType"/>
    <iact:actionData xml:id="d12">
      <inkml:trace xmlns:inkml="http://www.w3.org/2003/InkML" xml:id="stk12" contextRef="#ctx0" brushRef="#br0">17716 7917 864 0,'0'0'76'5,"7"0"-60"-4,-3-3-16-1,8-1 0 7,-4 4 66-7,8 0 10 6,-1 0 3-5,1-3 0 8,11 3-47-9,-3-4-8 7,-1 1-3-7,1-1 0 7,7 1-1-7,-3-1 0 7,-1 4 0-7,4 0 0 8,-3-7 9-8,3 7 2 7,5-3 0-7,-1-1 0 9,-8-3 3-9,9 4 1 5,-5-1 0-4,0 4 0 8,1-3 1-9,-1 3 0 7,0-4 0-7,5 1 0 8,-1-1-13-8,4 1-3 8,-4-4 0-8,8 4 0 6,1-1 0-4,-1 1 0 2,-4-1 0-3,0 4 0 6,0 0-3-7,4-3-1 8,-3 3 0-8,-5-4 0 8,0 1 0-8,0 3 0 9,5-4 0-9,-5 4 0 4,-4 0 0-3,8 0-1 8,4 0 0-9,1 4 0 5,-1-4 1-4,4 3 1 5,4-3 0-4,-4 4 0 6,4-1-5-7,-4 4-2 4,-4-3 0-5,0 3 0 8,-4-1-2-8,4-2-8 6,0 3 12-5,0 0-4 7,1 0-8-6,-1 3 8 4,0-3-8-6,4 4 8 9,0-1-8-8,0 4 0 3,-4 0 9-3,0 0-9 8,-4 0 0-9,1 0 8 5,3 0-8-4,-4 0 0 5,8 0 0-3,0 0 0 3,-4 0 0-6,4 0 8 7,0 3-8-6,-4 0 0 6,4 1 0-6,-4-4 0 5,0 3 0-6,-3 4 0 8,-5-4 0-7,4 1 0 4,-4-4 0-4,1 3 0 7,3 4 0-7,0 0 0 5,4-4 0-6,0 4 0 8,-4-3 0-8,8 3 8 7,0-4-8-6,-3 8 0 5,-1-5 0-6,-4-2-8 8,-4 6 8-7,0-3 0 6,5 0 0-7,-1 0 0 8,0 3 0-7,0-6 0 3,4 3 0-3,0 0 0 8,-3 0 0-7,3-1 0 4,-4-2 0-6,0 3 8 7,-4-4-8-5,1 1 0 2,-5 2 0-3,0-2-8 7,-3-1 8-8,-5 1 0 8,1 3 0-7,-1 0 0 5,1-4 0-4,-1 0 0 4,1 8 0-6,-1-4 0 6,-3 3 0-5,4 1 0 8,-1-1 0-9,1 0 0 4,-1-3 0-3,5 4 0 7,-9-5 0-8,5 5 0 8,-1 3 0-8,-3 0 0 5,3-4 0-3,-3 4 8 4,-1-4-8-4,-3 1 0 4,0-1 0-6,-4 0 0 9,3-3 0-9,-3 4 0 6,0-4 8-6,-4 0-8 9,3 3 0-9,-7 0 9 6,0-3-9-5,0 0 0 7,0 7 10-7,0 0-10 5,0-4 8-5,-4 1-8 6,0-1 0-7,0 4 8 7,-4-4-8-7,4 4 0 8,-4 4 8-8,0-1-8 6,0-3 0-6,0 3 8 8,-4-3-8-8,1 0 0 7,-5 0 0-6,4 0 8 6,-4 0 6-6,-3-1 1 8,3 1 0-8,-4 0 0 4,0 0-15-4,1-4 0 5,-1 4 0-6,0-3 0 8,1-1-12-8,-5 1 4 6,5-8 8-6,-9 0-13 8,8 1 13-7,-3-1 0 5,-1 1 0-6,4-1 0 8,1-3 0-7,-1 0 0 5,-4 0 8-6,5 3-8 10,-1 1 0-10,4-4 0 6,-3 0 8-6,-1 0-8 10,0-4 0-10,5 4 0 4,-5-4 0-4,4 1 0 9,0-4 0-9,-3 3 0 6,3-3 0-6,0 0 0 8,0-3 0-8,5-1-9 7,-5 1 9-7,0-1-8 9,4-3 8-8,-4 4 0 5,1-4 0-5,3 0 0 6,-4 0 0-7,4 3 0 9,-3-3 0-9,3 0 0 5,0 0-10-5,0 0 10 8,0 0-12-8,8 0 12 8,0 0-22-8,0 0 2 6,0 0 1-5,0 0 0 20,0 0-5-20,0 0-2 1,0 0 0-2,0 0 0 11,8-7-26-10,0 0-6 2,0 0-1-2,0 0 0 9,3-3-34-8,1-1-7-1,0 1-2 1,0-1-606-2</inkml:trace>
    </iact:actionData>
  </iact:action>
  <iact:action type="add" startTime="82463">
    <iact:property name="dataType"/>
    <iact:actionData xml:id="d13">
      <inkml:trace xmlns:inkml="http://www.w3.org/2003/InkML" xml:id="stk13" contextRef="#ctx0" brushRef="#br0">22019 10116 518 0,'4'-4'46'2,"-4"-3"-37"3,0 0-9-5,0-3 0 8,-4 3 155-8,4 0 29 6,-4 0 5-6,4 7 2 8,-4-3-84-7,4 3-17 5,0 0-3-6,0 0-1 8,0 0-36-8,-8-4-7 7,8 4-2-6,0 0 0 7,-8 7-1-8,5 0 0 7,-5 0 0-7,4 3 0 9,-4-3-3-9,4 7-1 6,-4 0 0-5,0 7 0 7,0 0-13-8,1 0-3 7,-1 0-1-7,0 3 0 7,-4 1-7-7,-3 3 0 5,-1-1-1-5,0 5 0 10,-3-4-11-10,-1 3 0 7,0-3 9-7,1 3-9 8,-1-3 0-8,1 0 0 9,3-4 0-7,0 4 0 2,-3-3 0-4,7-1 9 8,0-3-9-7,0 0 10 5,5-4-10-5,3 1 0 6,-4-4 0-5,4 0 0 3,4 0 0-3,8-4 0 2,-8-10 0-2,4 7 0 5,7 0 12-7,1-4 4 6,4 1 1-6,-1-4 0 9,9 0 3-8,3-4 1 5,5 1 0-5,-1-4 0 8,0 0-13-8,1-3-8 2,-1-1 8-2,1 1-8 7,-1-1 0-8,4-3-10 7,4 0 1-7,1 0 0 24,3 0-103-24,-4 1-20 1,39-15-4-1,-19 7 0 1</inkml:trace>
    </iact:actionData>
  </iact:action>
  <iact:action type="add" startTime="83230">
    <iact:property name="dataType"/>
    <iact:actionData xml:id="d14">
      <inkml:trace xmlns:inkml="http://www.w3.org/2003/InkML" xml:id="stk14" contextRef="#ctx0" brushRef="#br0">23089 9259 864 0,'4'-7'76'1,"4"3"-60"4,-4-3-16-4,7 7 0 9,1-3 92-10,4-1 15 4,-1 1 3-4,5 3 1 6,-4 0-89-6,-1 0-22 8,5-4 0-7,0 1 0 7,-1 3 20-8,1-4 0 7,-1 1 0-7,1-1 0 8,0 1 7-8,-1-1 1 9,9 1 0-9,-9-1 0 7,-3 1 14-7,0-1 3 10,-1 1 1-9,1 3 0 4,-8-3-22-5,0 3-5 7,-8 0-1-7,0 0 0 7,0 0-2-6,0 0 0 4,0 0 0-5,0 0 0 9,0 0 9-9,0 0 2 6,0 0 0-6,-12-7 0 10,-8 7-18-10,-3-4-9 5,-1 4 10-5,1 4-10 9,-9-4 0-9,1 3 0 9,4 1 0-9,-5-1 0 8,1-3 12-7,3 0-3 1,-3 3-1-1,4-3 0 9,-1 4-8-10,-3-4 8 4,-1 0-8-3,5 0 8 6,0 0-8-5,3 0 8 5,5 0-8-6,-1 0 8 4,8 0-8-4,4 0 0 6,0 0 0-7,8 0 8 7,-3 0 2-7,3 0 0 9,0 0 0-9,0 0 0 7,11 0 11-6,5 3 3 7,8-3 0-8,3 4 0 6,4-1-24-6,5-3 0 6,3 4 0-6,4-4 0 9,4 3 0-8,8 1 0 4,4-1 0-5,7 1 0 23,-3 6-34-18,7 1-11-5,-3-1-3 0,4 1 0 1</inkml:trace>
    </iact:actionData>
  </iact:action>
  <iact:action type="add" startTime="88003">
    <iact:property name="dataType"/>
    <iact:actionData xml:id="d15">
      <inkml:trace xmlns:inkml="http://www.w3.org/2003/InkML" xml:id="stk15" contextRef="#ctx0" brushRef="#br0">15685 8248 691 0,'-8'0'61'2,"5"-3"-49"2,3 3-12-4,0 0 0 10,0 0 117-9,0 0 21 4,0 0 4-4,0 0 1 7,11-4-84-8,9 1-17 6,-4-1-3-6,3 1-1 9,5-1 0-9,-1-6 0 5,9-1 0-5,-5 1 0 9,8-4 18-9,1-3 4 7,3-1 1-7,4-6 0 10,4-1 7-10,0 1 2 4,0 0 0-3,0-1 0 7,0 1-14-8,0 6-4 7,-4-6 0-6,0 7 0 5,-4-1-28-4,5 4-7 5,-5 0-1-6,0 0 0 5,0-7-16-6,8 4 10 9,-8 0-10-8,4 3 8 3,-7-4-8-4,-1 8 0 11,0-4 0-6,-3 3 0-5,-1 4 0 0,-4 0-9 8,1-3 9-7,-5 6-13 19,1 1-43-19,-4-4-9 2,-1 4-2-3</inkml:trace>
    </iact:actionData>
  </iact:action>
  <iact:action type="add" startTime="88698">
    <iact:property name="dataType"/>
    <iact:actionData xml:id="d16">
      <inkml:trace xmlns:inkml="http://www.w3.org/2003/InkML" xml:id="stk16" contextRef="#ctx0" brushRef="#br0">17829 10527 230 0,'0'0'10'2,"0"0"2"-2,0 0-12 0,-4-3 0 0,0-1 0 0,-3 4 0 7,-1-3 104-7,4 3 19 10,-4-4 3-10,8 4 1 6,-4 0-35-6,4 0-6 9,0 0-2-9,0 0 0 6,0 0 16-6,0 0 4 9,0 0 0-9,0 0 0 6,0 0-32-6,12-7-7 6,0 0-1-5,7-3 0 8,-3 3-12-8,7-4-2 6,9 1-1-7,-1-1 0 8,0-3-12-8,5 4-2 7,7-7-1-4,8 3 0 2,-4-4 9-5,0 4 1 6,-4 0 1-6,0-3 0 11,4-1-25-11,-4 5-4 3,8-1-2-2,0-4 0 9,4 1-5-9,0 3-1 3,-4-4 0-4,0 4 0 8,-4-3-8-7,4 3 0 5,-8 4 0-6,0-4 0 8,-4-4 0-8,4 8 8 7,4-4-8-6,-4 0 0 5,0 0 0-5,1 4 0 7,-1-4 8-7,0 3-8 19,-4 4-25-19,-4 0-7-1,-7 4-2 1,-1-4 0 9,1 3-54-7,-5 1-10-2,-7 3-2-1,-4 0-1 0</inkml:trace>
    </iact:actionData>
  </iact:action>
  <iact:action type="add" startTime="90526">
    <iact:property name="dataType"/>
    <iact:actionData xml:id="d17">
      <inkml:trace xmlns:inkml="http://www.w3.org/2003/InkML" xml:id="stk17" contextRef="#ctx0" brushRef="#br0">13835 8363 345 0,'0'0'31'1,"0"0"-31"5,0 0 0-6,0 0 0 7,-7 0 82-6,7 0 10 7,0 0 3-8,0 0 0 8,-8 0-28-7,8 0-6 3,0 0-1-4,0 0 0 8,0 0-3-8,0 0-1 7,-4-10 0-7,4 10 0 8,0 0 5-8,0 0 1 8,8-7 0-8,-8 7 0 8,0-11 0-8,0 11 0 6,0 0 0-6,4-7 0 9,-4 7-15-9,7-10-3 8,1-1-1-8,0 4 0 6,4 0-9-6,0-3-2 9,3-4 0-8,1 0 0 5,4 0 2-6,3 0 0 9,-3 0 0-9,3-3 0 6,1-1 3-5,3-2 1 5,-3 2 0-6,7-6 0 9,0 3-9-9,1-7-1 5,3 4-1-3,0-4 0 5,4 0-16-6,-3 0-3 5,-1 7-8-6,4-3 12 10,0-1-12-10,1 1 0 4,-1 0 8-4,-4-1-8 10,-4 4 13-10,1 4 0 6,-5-1 0-6,1 1 0 23,-1 0-44-22,-3-1-9 0,-5 4-1 0,1 4-1 9,-5-4-9-9,1 7-1 0,-4 0-1 1,0 0 0 8,-1 7-35-4,-3 0-8-5,0 3 0-1,-8-3-1 2</inkml:trace>
    </iact:actionData>
  </iact:action>
  <iact:action type="add" startTime="91955">
    <iact:property name="dataType"/>
    <iact:actionData xml:id="d18">
      <inkml:trace xmlns:inkml="http://www.w3.org/2003/InkML" xml:id="stk18" contextRef="#ctx0" brushRef="#br0">14251 10827 403 0,'0'0'36'6,"0"0"-36"-5,0 0 0-1,0 0 0 4,0-7 109-3,0 7 15 8,4-7 4-9,0-4 0 5,-4 11-68-5,4-7-12 8,3-3-4-8,1 6 0 7,-4-3 5-6,4 0 1 6,0 0 0-7,4 1 0 6,-5-5-6-4,5 4 0 5,0 0-1-5,0 0 0 6,-1-3-6-8,5-1-1 6,-4 1 0-4,4 3 0 6,-1-7 5-8,1 3 1 3,0 1 0-2,3 0 0 8,1-1-25-9,-4 1-5 7,-1-4 0-7,9 0-1 9,-5 3 25-9,5-3 4 9,-1 0 2-9,1 0 0 5,-1-3-10-3,1 0-1 2,3-4-1-3,-3 0 0 6,3 0-2-6,1-3 0 6,-1-1 0-6,4 1 0 5,1-1-5-6,-5 4-2 9,9-3 0-9,-9 3 0 5,0-3-7-4,1 3-2 8,-1 0 0-9,1 0 0 6,-1-3-12-6,5 3 0 8,-5 0 0-8,0 0 0 6,-3 0 0-5,-1 4 8 6,1-4-8-7,-8 3 0 9,-1 4 0-9,1 0 0 7,4-3 0-6,-9 3 0 5,5 0 0-4,0 4 0 3,-5-4 0-5,5 0 0 11,0 3-11-10,-4 1-1 2,3-1-1-2,1 1 0 18,0 3-35-14,3-3-8-5,-3 3 0 0,3-4-1 11,1 4-102-10,0 0-20 1,11-7-4-1,-11 7-1-1</inkml:trace>
    </iact:actionData>
  </iact:action>
  <iact:action type="add" startTime="96206">
    <iact:property name="dataType"/>
    <iact:actionData xml:id="d19">
      <inkml:trace xmlns:inkml="http://www.w3.org/2003/InkML" xml:id="stk19" contextRef="#ctx0" brushRef="#br0">10469 8363 57 0,'0'0'0'1,"0"0"0"-1,-4 0 0 1,0-3 0 8,-4-1 135-9,4 1 21 6,-4-1 5-5,8 4 1 5,0 0-86-5,0 0-16 6,0 0-4-7,0 0-1 7,0 0 12-7,-4-3 2 7,0-1 1-7,4 4 0 8,0 0 8-8,0 0 2 9,0-7 0-8,4 0 0 4,0 0-13-4,0 0-3 9,4-3 0-10,0 3 0 6,0 3-16-6,0-2-4 6,3-5-1-6,1 1 0 8,4-1-4-8,-1-3-1 7,5 0 0-7,4-3 0 9,-1-1-7-9,1 1-2 8,3 0 0-8,0-4 0 7,1 0-6-6,-1 3-2 6,1-6 0-6,-1 3 0 6,-3 0-11-6,3 0-2 3,1 0-8-3,-1 4 12 8,4-4-12-9,-3 4 0 4,-1-4 8-4,1 0-8 8,-1 0 0-6,-3 0 0 3,3 4 0-4,-3-1 0 19,-1-3-30-19,1 4-9-1,-5-1-1 2,5 1-562 6,-1 0-112-7</inkml:trace>
    </iact:actionData>
  </iact:action>
  <iact:action type="add" startTime="97345">
    <iact:property name="dataType"/>
    <iact:actionData xml:id="d20">
      <inkml:trace xmlns:inkml="http://www.w3.org/2003/InkML" xml:id="stk20" contextRef="#ctx0" brushRef="#br0">10829 10583 518 0,'0'0'46'3,"0"0"-37"-3,0-4-9 0,0 4 0 8,0 0 148-7,4-7 28 6,0 0 6-4,4 4 1 3,0-1-127-6,0 1-26 5,3-1-5-4,1 1-1 8,0-1 7-9,7-3 1 5,-3 7 0-5,0-6 0 9,0 2-12-9,3-3-3 7,1 0 0-7,-1 4 0 8,1-4 26-8,3 0 5 7,-3-4 0-7,4 1 1 8,-5-1 3-8,5 1 1 7,-1-1 0-6,1-3 0 8,3 1-23-9,1-1-5 6,3 0-1-5,0 0 0 5,-3 0-12-6,3 0-4 8,0 0 0-8,5 0 0 8,3 0-8-8,-4 4 0 6,4-4 0-4,-3-4 0 4,-1 4 0-5,0 0 0 8,0-3 0-9,-3 3 0 21,-1-3-36-19,0 3-4-2,5 0 0 1,-1 0-771 5</inkml:trace>
    </iact:actionData>
  </iact:action>
  <iact:action type="add" startTime="98890">
    <iact:property name="dataType"/>
    <iact:actionData xml:id="d21">
      <inkml:trace xmlns:inkml="http://www.w3.org/2003/InkML" xml:id="stk21" contextRef="#ctx0" brushRef="#br0">11962 8346 576 0,'0'0'25'2,"0"0"6"-2,0 0-31 0,0 0 0 3,0 0 0-3,0 0 0 6,0 0 64-5,0 0 8 8,0 0 0-9,0 0 1 6,0 0 16-6,0 0 3 8,0 0 1-8,0 0 0 9,0 0-12-9,0 0-2 6,0 0-1-5,0 0 0 10,12-7-38-11,-4 3-7 4,-1 1-1-4,5-1-1 8,-4-3 3-7,0 4 1 7,0-4 0-8,3 0 0 7,5 0-1-7,-4 0 0 5,4 0 0-5,-1-3 0 12,9 3 2-12,-5-4 0 3,1 1 0-3,3 3 0 12,1-4-11-12,-1 1-1 15,1-1-1-10,-1 1 0-5,-3-4-6 0,4 4-1 0,-1-4 0 0,1 0 0 8,-1 0 1-3,1-4 0-4,3 4 0 1,1-3 0 3,7-4-2-2,-4 0-1 5,4 0 0-4,1 4 0-3,3-8 1-1,0 8 0 8,0 0 0-8,0-4 0 10,1 7-15-5,-5-4 0-4,-4 1 0-1,1 6 0 12,3-3 0-12,0 1 0 6,0-5 8-6,5 4-8 15,-1 0-29-7,-4-3-9-6,-3-1-2-1,3 1 0 7,0 0-131-2,0-1-26-4,1 1-6-1,-5-1-1 0</inkml:trace>
    </iact:actionData>
  </iact:action>
  <iact:action type="add" startTime="99882">
    <iact:property name="dataType"/>
    <iact:actionData xml:id="d22">
      <inkml:trace xmlns:inkml="http://www.w3.org/2003/InkML" xml:id="stk22" contextRef="#ctx0" brushRef="#br0">12323 10747 288 0,'0'-11'25'1,"0"11"-25"1,0-7 0-1,0 7 0 7,0 0 195-8,0 0 33 7,0-3 8-7,0 3 0 10,0 0-139-10,11-7-28 5,1 0-5-5,0 3-2 8,0-3-28-8,3 4-6 8,5-4 0-8,3 0-1 8,1-4 9-8,7 4 3 6,4-7 0-6,1 1 0 9,-1-1 11-9,0 0 2 7,5-4 1-6,-1 4 0 5,-8-3-6-6,4 3-2 9,-3 0 0-9,-1 0 0 7,0-3-20-7,-3-1-4 10,3 1-1-10,-3-1 0 5,-1-3-6-5,4 1-2 5,1-5 0-1,-5 4 0 1,5-3-3-5,-1 6-1 8,0-2 0-7,-3 2 0 5,-5-3 0-5,5 0 0 6,-1 0 0-7,1 0 0 10,-1-3-8-10,0 7 0 5,-3-1 0-5,-1 4-11 10,1 0 3-10,-4 0 0 4,-1 1 0-3,1 2 0 20,-5 1-44-20,5 3-9 1,0-4-2-2,-5 4-801 5</inkml:trace>
    </iact:actionData>
  </iact:action>
  <iact:action type="add" startTime="106546">
    <iact:property name="dataType"/>
    <iact:actionData xml:id="d23">
      <inkml:trace xmlns:inkml="http://www.w3.org/2003/InkML" xml:id="stk23" contextRef="#ctx0" brushRef="#br1">15826 10332 943 0,'0'0'41'2,"0"0"10"-2,0 0-41 0,0 0-10 2,12-4 0-2,-4 4 0 9,8 4 20-9,-5-4 1 7,9 0 1-7,-4 0 0 8,3 0-2-8,5 0-1 7,-1-4 0-7,1 1 0 8,3-1-1-8,5 1 0 7,7-4 0-7,0 0 0 9,0 0 6-9,0-3 2 10,5 6 0-10,-5-3 0 6,0 0 6-6,-4 0 0 9,0 0 1-9,-3 4 0 4,-5-1 9-4,5 1 2 10,-9-1 0-10,5 1 0 6,-5 3-24-6,5 0-4 6,-1 0 0-6,-4 0-1 9,1 0-15-8,-4 3 0 5,3-3 0-6,-3 0 0 7,-9 0 0-6,5 0 0 5,0 0 8-5,-4 0-8 9,-1 0 0-10,-7 0 0 4,-4 0 8-4,0 0-8 10,0 0 11-9,0 0-1 3,0 0 0-4,0 0 0 9,-8 0-1-8,-7 0 0 4,-5 0 0-5,-3 4 0 9,-5-4-9-8,1 3 0 5,3 1 0-5,-7-1 0 6,3 1-10-7,-3-1 10 10,0 4-13-10,-5-3 5 6,1 3 8-5,0-4 0 9,-4 1 0-8,0 3 0-1,-1-4 0-1,1 4 0 8,4 0 0-7,0 0 0 8,3 0 0-8,5 0 0 7,-1 0 0-8,5-4 0 6,3 4 0-5,5-3-8 5,-1-1 8-5,8-3-8 7,0 7 8-6,0-3 0-2,8-4 0 1,0 0 0 8,0 0 0-8,0 0 0 3,0 0 0-3,8 3-8 7,8 1 8-8,-4-1 0 8,7-3 8-7,9 4-8 9,-1-4 12-10,4 0-3 2,1 0 0 7,3 0 0-8,0 3 1-1,5 1 0 15,-5-1 0-14,0 1 0-1,-4-1-2 0,1 1 0 17,-1-4 0-14,-3 3 0-3,-5 1-8 0,5-4 0 0,-9 0-12 0,5 0 12 14,-9 0 0-13,5 3 0-1,-8-3 0 0,-4 4 0 17,3-4 0-16,-11 0 0-1,0 0 0 0,0 0 0 12,0 0 0-11,0 0 8-1,-11 3-8 0,-1 4 0 13,-4 0 8-12,-3 0-8-1,-5 0 8 0,0 0-8 20,-7 0 18-18,0 0-2-2,-5 0 0 1,1-4 0 0,-8 8-16-1,8-4-19 29,0 0 4-28,-1 0 1-1,5 3 14 0,0-3 16 0,-1 0-3 0,5-4-1 0,3 4-12 0,5 0-13 40,-1-3 2-39,4 3 1-1,5-4 18 0,-1 1 3 0,4-1 1 0,8-3 0 0,0 0-12 0,0 0 0 0,0 0 0 0,0 0 0 40,0 0 0-39,0 0 0-1,16 0 0 0,-1 0 0 0,1 0 0 0,8 0 0 0,3-3 0 0,0 3 0 0,5-4-14 0,3 4-5 0,0 0-1 0,8 4-756 37</inkml:trace>
    </iact:actionData>
  </iact:action>
  <iact:action type="add" startTime="107795">
    <iact:property name="dataType"/>
    <iact:actionData xml:id="d24">
      <inkml:trace xmlns:inkml="http://www.w3.org/2003/InkML" xml:id="stk24" contextRef="#ctx0" brushRef="#br1">20106 10252 1105 0,'0'0'24'2,"0"0"4"-2,0-4 2 0,0 4 2 0,4-3-32 0,-4 3 0 0,0 0 0 0,0 0 0 8,4-4 32-8,4-3 0 10,0 4 0-10,0-1 0 5,3-3 8-5,1 4 2 8,4-4 0-8,0 3 0 7,3 1-16-7,5-1-3 8,-1-2-1-8,9 2 0 9,-1 1 24-9,0-4 5 6,1 3 1-6,3 4 0 8,8-3-23-8,-8-1-4 6,4 1-1-5,-3-1 0 8,-1 4-3-9,0-3-1 8,-3 3 0-8,3-4 0 9,-4 4-20-8,5 0 0 2,-5-3 0-2,0 3 0 9,1 0 10-10,-1 0-2 5,0 0-8-4,-7 0 12 4,-1 0-12-4,1 0 0 6,-1 0 0-6,-3 3 0 6,-4 1 0-7,-5-4 0 8,1 3 0-8,-4 1 0 7,-8-4 0-7,0 0 0 8,0 0 0-8,0 0 0 6,0 0 12-5,-8 3-4 9,-8 4-8-10,1-3 12 3,-5 3-12-1,-3-4 11 4,-9 4-11-3,5 0 10 3,-4 0-10-5,-1 0 8 16,-3 0-8-16,4 0 8-1,-5 0-8 0,1 0 0 18,0 0 0-17,-4 0 0-1,-5 0 0 0,1 3 0 0,4 1 0 0,-4 3 0 12,-4-1 0-9,4-2 0-3,0 3 0 0,7 3 0 9,9-3 0-9,0-3 0 7,3-1 0-6,4 1 0 10,5-1 0-10,-1-3 0-1,4 0 0 0,5 0 8 12,-1-4-8-11,4 4 0 1,4-7 0 7,0 0-11-8,0 0 11-1,0 0 0 5,12 4 8-4,-5-1-8 6,9-3 16-6,0 0-2 13,3 4 0-13,1-4 0-1,7-4-5 0,1 4-1 17,7 0 0-16,-4-3 0-1,5 6 45 0,-5-3 9 19,0-3 2-18,1 3 0 21,-5 0-103-21,5 0-20-1,-9 0-4 0,1 0-1 0,-5-4 53 0,1 4 11 0,-8 0 0 0,-1 0 0 0,-11 0 14 0,8 4 0 17,-8-4 0-15,0 0 0-2,0 0-14 1,0 0-13-1,0 0 2 1,0 0 1 15,0 0 10-15,-4 7 0-1,-8 0 0 0,-7-4 0 13,-1 4 0-13,-3 0 0 0,-5 0 0 0,1 4 0 16,-1-4 52-16,1 3 7 0,0-3 1 0,-1 4 0 28,1-5-104-27,3 5-21-1,1-4-4 0,3 0-1 0,0 3 49 0,9-6 9 0,-1 3 3 0,4-4 0 27,0 1 1-25,8-4 0-2,0 10 0 0,0-10 0 0,12 7-8 0,4 0 0 0,7-3-1 0,5 3 0 31,7-4 3-30,4 1 1-1,4-1 0 0,8 4-524 0,-4 0-105 0</inkml:trace>
    </iact:actionData>
  </iact:action>
  <iact:action type="add" startTime="117641">
    <iact:property name="dataType"/>
    <iact:actionData xml:id="d25">
      <inkml:trace xmlns:inkml="http://www.w3.org/2003/InkML" xml:id="stk25" contextRef="#ctx0" brushRef="#br2">9932 12956 403 0,'0'-14'17'2,"0"14"5"-1,0-4-22-1,0 4 0 3,4-7 0-3,0 0 0 8,-4 7 135-8,0 0 22 8,7-3 5-8,-7 3 1 7,4-4-118-7,-4 4-23 7,8-3-5-7,-8 3-1 9,8-4 0-9,0 4 0 7,0-3 0-7,3 3 0 7,-7 3 10-6,8-3 2 5,-4-3 0-5,4 3 0 6,-4-4 19-7,3 4 4 8,1-3 1-8,4 3 0 8,-1-4-11-7,1 4-1 3,4 0-1-4,-1-3 0 9,1 3-15-9,-1 0-2 7,5 0-1-6,-4 0 0 6,3 0-12-7,5 0-9 7,-5 3 12-7,5-3-12 8,-5 4 15-8,4-1-4 8,1 1-1-8,-1-1 0 8,-3 1-10-8,3-1 10 7,1 1-10-6,-1-1 10 4,1 1 0-5,-1-1 0 12,0-3 0-12,1 4 0 3,11-4-2-2,-4 3 0 5,-3-3 0-2,3 4 0 2,-4-4 4-6,5 3 0 5,-1 1 0-3,4-1 0 5,-4-3-4-7,-3 4 0 7,3-1 0-6,-4 1 0 7,1-1-8-8,-1-3 0 5,-4 4 0-4,5-4 0 7,-1 0 0-6,1 3 12 3,-1 1-12-5,0-4 12 10,5 0-12-8,-5 0 10 2,0 0-10-4,8 0 10 9,-3 0 0-9,-1 0 0 5,0 0 0-5,-3 0 0 8,3 0-10-8,-4 3 0 8,-3-3 9-8,3 0-9 6,-4 0 8-4,5 0-8 6,-1 0 8-7,1 0-8 4,-5 0 0-5,4 0 8 10,5 0-8-10,-1 0 0 4,-4 4 0-3,-3-4 8 5,3 0-8-3,0 0 0 2,5 0 8-4,-1 0-8 6,-4 0 10-7,-3 0-10 8,3 0 0-7,-4 0 0 4,5-4 0-4,-5 4 0 9,5-3 0-10,-5 3 0 4,4-4 0-4,-3 4 0 11,3-3 19-11,1 3 1 4,-1 0 0-4,0 0 0 12,1 0-20-12,-1 0 0 4,4-4 0-4,-3 4 0 9,-5 4 0-9,4-4 0 6,-3 0 0-5,-1 3 0 6,1-3 0-7,-1 4-9 9,1-4-1-8,-5 3 0 5,1-3 10-5,3 0 0 7,0 4 0-8,1-4 0 7,-1-4 11-7,5 4-3 8,-1 0 0-8,0 0 0 4,1-3 0-3,-5 3 0 6,1-4 0-7,-1 4 0 8,1-3-8-8,-1 3 0 6,4-4 0-2,-3 4 0 2,-1-3 0-6,5 3 0 6,-9 0 8-6,4 0-8 8,-3 0 0-8,0 0 8 7,3 0-8-7,-4 0 0 10,5 0 0-9,-5 0 0 3,5 0 8-4,-5 0-8 12,5 0 0-11,-1 0 0 1,-3 0 0-2,3 3 8 9,1-3-8-9,3 0 0 7,0 0 0-7,1 4 0 7,-1-4 0-6,-4 0 0 7,5 0 0-7,-1 3 8 4,-3-3-8-4,-1 4 0 5,0-4 0-4,1 0 8 5,-5 3-8-7,1 1 0 9,-4-1 0-9,3-3 8 6,1 4-8-5,-5-4 0 5,-3 0 0-6,3 0 0 7,1 0 0-7,-4 0 12 7,-1 3-12-7,-3-3 12 9,0-3-20-8,0 3-4 4,-4 3-1-5,3-3 0 8,-7 0-3-8,8 0 0 7,-4 4 0-7,0-1 0 24,-8-3-68-24,0 0-15 1,7 3-2 0</inkml:trace>
    </iact:actionData>
  </iact:action>
  <iact:action type="add" startTime="119266">
    <iact:property name="dataType"/>
    <iact:actionData xml:id="d26">
      <inkml:trace xmlns:inkml="http://www.w3.org/2003/InkML" xml:id="stk26" contextRef="#ctx0" brushRef="#br2">16646 12921 345 0,'0'0'31'2,"0"0"-31"-2,-8 0 0 0,0-4 0 8,4 4 65-8,4 0 7 8,-8 0 2-8,0 0 0 7,0 0-3-6,1 0-1 5,7 0 0-5,0 0 0 6,0 0 19-7,0 0 4 8,-8 0 1-7,8 0 0 6,-8-3-17-7,8 3-3 8,0 0-1-7,0 0 0 5,0 0-21-6,0 0-5 7,0 0-1-7,12-4 0 9,-1 1-26-9,5 3-6 5,0-4-1-4,3 1 0 7,1-1 11-8,7 1 1 6,1 0 1-6,3 3 0 10,1-4 8-10,7 1 2 6,0-1 0-6,0 4 0 8,8-3-1-8,-4 3 0 6,4 0 0-5,0-4 0 10,0 1-26-11,8 3-9 2,4-4 0 0,0 4 9 5,4-3 0-4,3-1 0 2,-7 4 0-5,4 0 0 10,-5 0-9-8,5 0 8 2,4 0-8-4,-1-3 8 6,1 3-8-6,0-4 8 10,3 4-8-9,1 0 8 3,-5 0-8-3,-3 0 0 7,-4 0 0-8,0-3 0 7,-1 3 0-6,1 0 0 5,-8-4 0-4,0 4 8 5,0 0-8-7,-4 0 12 6,-4 0-12-6,-7 4 12 8,-5-4-12-8,0 3 0 6,1 1 0-5,-1-1-11 6,-11 1 11-6,-1-1 0 5,-3-3 0-4,3 4 0 6,-3-4-15-8,-4 3-1 6,-4-3 0-6,0 4 0 19,3-4-20-16,-11 0-4-2,0 0 0 0,0 0-1 9,0 0-25-9,0 0-5 0,0 0-1-1,0 0 0 0</inkml:trace>
    </iact:actionData>
  </iact:action>
  <iact:action type="add" startTime="143929">
    <iact:property name="dataType"/>
    <iact:actionData xml:id="d27">
      <inkml:trace xmlns:inkml="http://www.w3.org/2003/InkML" xml:id="stk27" contextRef="#ctx0" brushRef="#br2">19883 12349 288 0,'4'-20'12'1,"0"9"4"-1,0 1-16 1,0-1 0 2,0 4 0-3,-1-3 0 8,1 3 213-8,4 3 40 7,0-3 8-6,-8 7 2 7,0 0-182-7,0 0-36 4,0 0-7-4,0 0-2 8,0 0 0-9,8 7 0 7,-4 4 0-7,0 3 0 8,0 0 20-8,0 3 4 7,-4 4 1-7,0 7 0 7,0 0-16-7,0 0-3 8,3 6-1-8,-3 5 0 8,4-4-29-8,0-1-12 7,4 1 11-7,0 4-11 7,-4-5 0-3,4 1 0 1,-4 0 0-4,3-4 0 5,-3 1-18-6,0-8-3 9,0 1-1-8,0-4 0 16,-4 3-146-17,4-7-30 2,-8 8-6-2,4-8 0 0</inkml:trace>
    </iact:actionData>
  </iact:action>
  <iact:action type="add" startTime="144275">
    <iact:property name="dataType"/>
    <iact:actionData xml:id="d28">
      <inkml:trace xmlns:inkml="http://www.w3.org/2003/InkML" xml:id="stk28" contextRef="#ctx0" brushRef="#br2">19589 12471 806 0,'0'0'36'1,"0"0"7"-1,0 0-35 0,0 0-8 3,0 0 0-3,0 0 0 12,0 0 36-12,0 0 6 4,0 0 1-4,0 0 0 8,0 0 23-8,0 0 5 6,0 0 1-5,0 0 0 7,0 0-8-8,0 0-2 8,0 0 0-8,0 0 0 7,0 0 2-7,0 0 1 8,0 0 0-6,8 0 0 4,-8 0-23-6,8 0-5 9,3-7-1-9,-3 4 0 7,0-4-11-7,0 0-2 5,0 0-1-5,4-3 0 9,-5-1-3-8,9 1-1 6,0-8 0-5,-1 4 0 3,5-3-6-5,3-1 0 6,1-2-1-3,0-5 0 4,3 8-11-7,-4-4 0 6,1 0 0-5,0 0 8 10,-1 4-8-11,-3-1 0 2,-5 4 0-2,1 0 0 11,0 4 8-8,-5 3 0-1,1 0 0-2,0 3 0 8,0 1-8-8,-12 3 0 6,8-4 0-6,3 8 8 8,1-4-8-7,-4 3 0 6,-8-3 0-7,12 7 0 6,-1 4 0-4,1-1 0 6,-4 1-9-8,4 3 9 6,0 0 0-4,3 0 0 7,1-1-8-9,0 5 8 18,7-4-33-18,-3 3-3 2,7 1-1-2,1-4-821 2</inkml:trace>
    </iact:actionData>
  </iact:action>
  <iact:action type="add" startTime="145911">
    <iact:property name="dataType"/>
    <iact:actionData xml:id="d29">
      <inkml:trace xmlns:inkml="http://www.w3.org/2003/InkML" xml:id="stk29" contextRef="#ctx0" brushRef="#br2">20988 12660 633 0,'0'0'56'1,"0"0"-44"3,0 0-12-4,0 0 0 8,0 0 45-8,0 0 7 6,-4-7 2-6,0 0 0 11,4-4-18-11,0 4-3 5,-4 0-1-5,0 4 0 9,4-8 13-9,-3 4 3 7,-1 0 0-7,0-3 0 8,-4-1-6-8,4 1-1 7,-4 0 0-7,4-1 0 9,-4 1-1-9,4 3 0 6,-3 0 0-6,-1 3 0 9,0 1-9-9,-4-1-3 6,4 4 0-6,0 0 0 8,-7 4-12-8,7-1-2 7,-4 4-1-7,4 0 0 8,-3 0-3-8,-5 4-1 7,4-1 0-7,-3 4 0 8,3 0 8-8,0 3 2 9,0 1 0-8,0-1 0 5,5 1-3-6,-1 2 0 7,4 1 0-7,0-3 0 9,-4-1-16-8,8 1 10 4,0-4-10-4,4 3 8 6,-4-7-8-6,8 1 0 5,-4-1 0-4,4 1 0 3,-1-4 0-3,5-4 0 3,4 4 0-5,0-7 8 9,3 0-8-9,1 0 8 6,3-3-8-6,1-4 8 9,3 0 2-9,1 0 0 5,-1-4 0-4,-3 1 0 21,-1-1-30-22,-3 1-7 2,3-4-1 0,-3 0 0-2,-1-3 4 0,-3 3 1 3,-4-4 0-2,0 8 0 8,-5-4 23-9,1 4-11 6,-4-4 11-5,-4 3-8 7,0 4 8-8,-4 4-13 7,0-4 5-6,0 3 8 6,-3-3 0-7,3 7 10 9,-4 0 1-9,8 0 0 5,-4 0-11-5,4 0 0 6,-8 7 0-6,4-3 0 10,4-4 0-10,0 0 0 5,4 10 0-5,0 1 0 9,4-1 8-9,0 1 0 6,7-1 0-5,1 4 0 7,4 0-8-8,3 0 10 8,1 0-10-8,-1-4 10 19,1 4-30-18,-1-3-7 3,1-1-1-2,-1-3 0 7,1 0-116-8,-1-4-23 3</inkml:trace>
    </iact:actionData>
  </iact:action>
  <iact:action type="add" startTime="146421">
    <iact:property name="dataType"/>
    <iact:actionData xml:id="d30">
      <inkml:trace xmlns:inkml="http://www.w3.org/2003/InkML" xml:id="stk30" contextRef="#ctx0" brushRef="#br2">21611 12426 1663 0,'-15'-10'73'1,"15"10"16"-1,-4 0-71 0,4 0-18 4,0 0 0-3,0 0 0 8,0 0 16-8,0 0 0 4,0 0 0-5,0 0 0 10,11 3 4-9,1 4 0 3,0 4 0-4,0-1 0 7,-4 4-20-7,-1 3 0 8,-3 4 0-8,4 0 0 7,0 0-16-6,0 3 0 7,-4-3 0-7,4 4 0 7,-1 3 5-8,1-4 1 7,0-3 0-7,-4 3 0 19,0-3-49-19,0-3-9 2,0-4-3-1,0-4-388 7,-8 0-77-3</inkml:trace>
    </iact:actionData>
  </iact:action>
  <iact:action type="add" startTime="146603">
    <iact:property name="dataType"/>
    <iact:actionData xml:id="d31">
      <inkml:trace xmlns:inkml="http://www.w3.org/2003/InkML" xml:id="stk31" contextRef="#ctx0" brushRef="#br2">21455 12667 576 0,'-8'-4'51'2,"-4"-3"-41"1,8 0-10-1,-4 0 0 5,0 4 182-7,4-4 34 5,4 7 8-5,0 0 0 8,0 0-132-8,0 0-28 7,0 0-4-7,8-7-2 8,0 0-26-8,8-4-6 9,-1 8-1-9,5-4 0 6,4 0-13-6,7 0-4 9,0 0 0-9,1 0 0 6,7 3-8-6,-4-3 0 8,-4 4-12-8,1 0 12 20,3 3-43-19,-4-4-1 1,-3 4 0-1,-1 0-431 4,-3-3-86-5</inkml:trace>
    </iact:actionData>
  </iact:action>
  <iact:action type="add" startTime="146813">
    <iact:property name="dataType"/>
    <iact:actionData xml:id="d32">
      <inkml:trace xmlns:inkml="http://www.w3.org/2003/InkML" xml:id="stk32" contextRef="#ctx0" brushRef="#br2">22262 12200 1094 0,'0'0'97'0,"0"0"-77"4,0 0-20-3,0 0 0 6,0 0 86-7,0 0 14 7,0 0 2-7,8 14 1 8,-4-4-67-8,0 7-14 7,-4 1-2-7,7 3-1 9,-3 7 8-9,4-4 1 5,-4 4 1-5,4 3 0 9,0 1-29-8,4 2 0 5,-5 1 0-5,1-3 0 9,4 2 0-10,0 1-10 5,0-3 0-5,-1-1 0 20,1-3-51-20,0 0-11 0,0-7-1 2,-5 0-565 2</inkml:trace>
    </iact:actionData>
  </iact:action>
  <iact:action type="add" startTime="147159">
    <iact:property name="dataType"/>
    <iact:actionData xml:id="d33">
      <inkml:trace xmlns:inkml="http://www.w3.org/2003/InkML" xml:id="stk33" contextRef="#ctx0" brushRef="#br2">22791 11980 1612 0,'-4'-17'144'2,"4"-1"-116"0,0 1-28-1,4 3 0 7,8 0 84-8,-4 0 10 5,7 4 2-5,1-4 1 9,0 7-31-9,3-4-6 6,5 4-2-6,3 0 0 27,-3 4-101-27,3-4-20 0,5 3-4 0,-1 4-1 0,0-3 52 1,-3 3 16 4,-1 3-10-5,4-3 10 6,-3 0-8-6,3 4 8 7,-3-1-8-6,-1 1 8 7,1 3-15-8,-5 0 3 7,-3-4 0-6,3 4 0 5,-3 0-4-6,-5 0-1 8,-3 0 0-7,-4 3 0 5,0 1-2-5,-8-1 0 7,-4 4 0-8,-4 0 0 6,-8 7 9-6,-3-3 2 6,-1-4 0-4,1 3 0 6,-5 0 8-7,5 1 0 4,-5 3 0-5,4-4 0 9,-3 1 0-9,3 2 0 5,1-2 0-4,-1-1 0 8,1 1 0-8,3-1 0 5,0 1 0-6,4-4-8 24,-3 3-120-23,3-3-24-1,-12 17-5 1,5-10-1 1</inkml:trace>
    </iact:actionData>
  </iact:action>
  <iact:action type="add" startTime="147488">
    <iact:property name="dataType"/>
    <iact:actionData xml:id="d34">
      <inkml:trace xmlns:inkml="http://www.w3.org/2003/InkML" xml:id="stk34" contextRef="#ctx0" brushRef="#br2">23097 12621 2073 0,'0'0'92'0,"0"0"19"0,0 0-89 0,0 0-22 5,0 0 0-5,4-7 0 11,-4-3 0-10,0 10 0 2,0 0 0-3,0 0-8 21,0 0-153-20,0 0-31-1</inkml:trace>
    </iact:actionData>
  </iact:action>
  <iact:action type="add" startTime="151898">
    <iact:property name="dataType"/>
    <iact:actionData xml:id="d35">
      <inkml:trace xmlns:inkml="http://www.w3.org/2003/InkML" xml:id="stk35" contextRef="#ctx0" brushRef="#br2">4880 13987 57 0,'0'0'0'2,"0"0"0"-2,0 0 0 1,0 0 0 2,0 0 0-2,0 0 0 5,-4-3 241-6,4 3 43 7,0 0 9-7,0 0 2 8,0 0-217-8,0 0-43 7,0 0-9-7,0 0-2 8,0 0 16-7,0 0 4 5,0 0 0-6,0 0 0 8,12-7-13-8,-1 3-3 7,-3 4 0-7,4 0 0 10,-12 0 8-10,12 0 2 5,7 0 0-5,-7 0 0 10,0 0-6-10,0 0 0 5,7 4-1-5,-3-4 0 9,-1 3 0-9,1-3 0 8,0 0 0-8,3 0 0 7,1 0-18-5,0 4-3 3,-5-4-1-4,5 3 0 11,0 1 1-10,3 3 0-2,1-4 0 0,-1 1 0 8,-3 3-10-7,3-1 8 5,9 1-8-4,-9 0 8 3,-3 0-8-5,7 0 12 10,8 0-12-10,-7 0 12 5,-5 0-12-4,1-3 0 7,7-1 0-8,-3 1 8 8,-1-1 13-8,0-3 3 5,-3 0 0-5,-4-3 0 9,7 3-24-8,-7-4-20 4,-5 1 4-5,1-1 1 9,0 4 15-9,-1 0 0 7,1-3 0-7,0-1 0 8,-8 4-16-6,3 0 0 2,1 0 0-3,4 0 0 8,-5-3-6-8,1 3-2 3,-4-4 0-3,4 4 0 20,4-3-36-20,-9 3-8 0,-7 0-2-1,0 0-429 8,12 3-85-7</inkml:trace>
    </iact:actionData>
  </iact:action>
  <iact:action type="add" startTime="153820">
    <iact:property name="dataType"/>
    <iact:actionData xml:id="d36">
      <inkml:trace xmlns:inkml="http://www.w3.org/2003/InkML" xml:id="stk36" contextRef="#ctx0" brushRef="#br2">6698 14245 864 0,'0'0'76'2,"4"-7"-60"0,8 0-16-1,0 0 0 7,-4 4 31-7,7-4 3 6,5 3 1-7,-4 1 0 8,-1-1-35-8,5 4 0 6,-5-3 0-6,5 3 0 8,0 0 0-8,-1 0 0 8,1 0 0-8,-1-4 0 7,5 4 36-7,-1 0 0 8,1 0 0-8,3 0 0 7,1-3 3-7,-1-1 1 9,5 4 0-8,-1-3 0 5,4-1-5-6,1 1-1 8,-5-1 0-8,4 1 0 6,4 3-13-6,-3-4-2 9,3 4-1-9,-4 0 0 7,-4 0 11-7,5-3 3 7,-1 3 0-7,0-4 0 8,1 4-15-8,-1 0-2 6,0 0-1-5,4 0 0 7,1 0 1-8,-1 4 0 7,0-4 0-7,-4 0 0 9,0 0-1-8,1 3 0 5,3-3 0-5,-4 0 0 6,-3 4-14-6,-1-4 0 2,0 3 0-3,1-3-10 11,-5 4 10-11,4-4 0 5,1 0 0-5,3 0 0 9,-4 0 0-9,1 0 11 6,-1 0-3-6,4 0 0 8,-3 0 5-7,-5 0 1 6,5 0 0-7,-1 0 0 8,-4 3 0-7,1 1 0 6,-1-4 0-7,1 3 0 6,-5 1-14-6,1-1 0 11,3-3 0-11,-7 4 0 4,3-1 0-3,1 1 0 6,-5-4 8-7,5 0-8 6,-1 0 0-5,1 0 0 6,-1 0 0-7,5 0 0 8,-1 0 0-7,1-4 0 5,-1 1 8-6,1 3-8 9,3-4 0-9,-4 4 0 6,1-7 8-5,3 7-8 7,0-3 8-6,-3 3-8 2,3-4 11-4,-3 4-11 12,-1-3 12-12,4 3-12 4,-3 0 12-4,-1 0-12 8,1 0 12-8,3 0-12 6,-3-4 12-6,3 4-12 8,0-3 10-8,1 3-10 8,-5 0 8-8,8 0-8 7,5 0 8-7,-5 0-8 9,0 0 8-8,4 0-8 5,-3-4 0-6,-1 1 0 10,0-1 0-10,0 1 0 5,-3-1 9-4,-1 1-9 4,0-1 10-3,-3 4-10 4,-5-3 11-6,9 3-11 8,-5-4 12-8,1 4-12 7,-5-3 15-6,1 3-4 5,-5 0-1-5,5 0 0 7,-9 0-10-8,5 0 0 8,0 0 0-8,-5 3 0 8,-3 1 0-7,4-4 0 3,-8 0 0-4,-1 0 0 11,5 0 0-10,-12 0 0 3,8 0 0-3,0 3 0 19,-8-3-43-19,12 4-7 2,-12-4-2-3,7 3-516 3,-7-3-103-2</inkml:trace>
    </iact:actionData>
  </iact:action>
  <iact:action type="add" startTime="162337">
    <iact:property name="dataType"/>
    <iact:actionData xml:id="d37">
      <inkml:trace xmlns:inkml="http://www.w3.org/2003/InkML" xml:id="stk37" contextRef="#ctx0" brushRef="#br2">16947 14102 403 0,'0'0'36'3,"0"0"-36"-3,0 0 0 0,0 0 0 21,0 0-26-21,0 0-12 2,0 0-2-2,0 0-1 1,0 0 77-1,0 0 16 2,0 0 4-2,0 0 0 12,0 0-1-12,0 0 0 9,0 0 0-9,0 0 0 6,0 0 4-4,0 0 1 3,0 0 0-5,0 0 0 7,0 0-36-7,0 0-8 8,0 0 0-5,0 0-1 4,0 0 11-7,0 0 2 3,0 0 1 0,0 0 0 5,0 0 3-8,0 0 1 8,0 0 0-7,0 0 0 4,0 0-7-5,0 0-2 8,0 0 0-8,0 0 0 7,0 0 2-7,0 0 0 6,0 0 0-6,0 0 0 11,0 0 1-11,8 0 0 7,-8 0 0-7,8-3 0 4,4-1-2-2,-4 1 0 5,-8 3 0-7,11-4 0 6,1 4-5-5,-4-3-2 6,4 3 0-6,-4-4 0 8,3 8-18-9,1-4 0 6,0-4 8-6,0 4-8 16,-5 0 8-16,5 0-8 0,0 0 12 2,0 0-12 5,-1 0 13-3,5 0-4-3,-4 0-1-1,0 0 0 8,3 0 0-8,1 4-8 8,-4-4 12-6,3 0-4 4,5 3 0-3,-4 1 0 1,3-1 0-2,1-3 0 4,0 0-8-5,-1 4 0 6,1-4 0-6,3 0 8 5,-7 0-8-5,7 3 12 5,-3-3-12-5,0 4 12 7,-1-4 6-4,1 3 2-4,-1-3 0 0,5 0 0 8,-8 4-20-7,3-1-16 7,1 1 4-5,-1-1 0 9,-3 0 12-10,0 1 0-2,-5-4 0 0,5 0 10 5,0 3-2-5,0-3 0 5,-5 0 0-5,1 4 0 11,4-4-8-10,-5 0-11 3,5 0 3-3,-4 0 0 4,0 0 8-3,3 0 0 4,-3 0 0-6,4 0 0 8,-4 3 8-8,7-3-8 7,-3 0 8-6,-1 0-8 7,5 4 12-8,0-4-1 7,-5 0-1-6,5 0 0 6,-4 0-10-7,-1 0 0 10,5 0 0-10,-1 0 0 6,-3 3 0-5,4-3 0 4,-5 0 0-5,1 0 0 7,0 0 0-6,-1 0 0 5,5 0-10-6,-4 0 10 9,-4 4 0-9,3-4 0 6,1 0 8-6,3 0-8 9,-7 3 10-8,0-3-10 4,4 0 8-4,-1 0-8 7,-3 0 0-5,0 0 0 0,4 0 0-3,-5 0 0 11,5 0 0-11,0 0 0 5,-1 0 0-5,-3 4 0 9,4-4 0-9,-1 0 0 5,1 0 0-4,0 0 0 5,-8 0 0-2,11 0 0 1,-3 0 0-4,3 0 8 5,9-4-8-6,-8 4 0 9,-9 0 0-9,5 0 8 7,7-3-8-7,-3 3 0 8,0-4 9-8,-5 1-9 5,-3 3 10-4,4 0-2 7,3 0-8-8,1 0 12 7,-4-4-12-6,-1 4 0 4,5-3 0-4,-4 3 0 8,3 0 8-8,1 0-8 5,-8 0 11-6,3-4-11 7,1 4 12-6,0 0-12 5,-1 0 12-6,-3 0-12 10,8 0 8-10,-1 0-8 6,-7-3 0-6,8 3 0 10,-1 0 10-10,-3-4-10 6,0 1 8-5,3 0-8 7,1 3 12-8,-1 0-4 4,1-4 0-3,0 1 0 7,7 3 4-8,-7 0 1 8,-1-4 0-7,5 1 0 5,-1 3-13-6,5 0 0 8,-5 0 0-7,1 0 0 4,-5 0 9-5,5 0-1 9,-1-4 0-6,1 4 0 1,-5 0-8-4,1 0 0 7,0-3 0-6,-1 3 0 5,1 0 0-5,-5 0 0 6,5 0 0-7,-4-4 0 8,3 4 0-7,1-3 0 4,0 3 0-4,-1-4 0 7,5 1 0-7,-1 3 0 4,1 0 0-5,-1-4 0 9,5 4 8-7,-5 0-8 2,1 0 0-4,-1 0 8 10,5 0-8-8,-5 0 8 1,1 0-8-2,-1 0 8 7,1 0-8-8,-5 0 0 6,5 0 0-5,-5 4 8 8,1-4-8-9,0 0 0 5,-5 0 0-4,1 0 8 7,4 0-8-8,-5 0 12 8,1 0-12-7,3 0 12 5,1 0-12-6,4-4 0 8,-5 1 0-6,5 3 0 2,3-4 8-3,1 1-8 6,-5 3 0-7,1-4 8 8,-1 4-8-8,1 0 0 7,-5-3 0-7,5 3 8 6,-5 0-8-3,5-4 0 3,-5 4 0-6,-3-3 0 7,0 3 0-5,-1 0 0 3,-3 0 0-5,4 0 0 10,-4 0 0-10,-1 0 0 5,1 0 0-5,-4 0 0 11,4 0-13-11,-4 0 5 5,-8 0 8-4,7 0-13 20,-7 0-19-20,12 0-3 1,-4 0-1-2,4 0 0 11,-4 3-110-11,-1-3-22 2,5 4-5-2</inkml:trace>
    </iact:actionData>
  </iact:action>
  <iact:action type="add" startTime="165651">
    <iact:property name="dataType"/>
    <iact:actionData xml:id="d38">
      <inkml:trace xmlns:inkml="http://www.w3.org/2003/InkML" xml:id="stk38" contextRef="#ctx0" brushRef="#br2">21713 14050 864 0,'0'0'38'2,"0"0"8"-2,0 0-37 0,0 0-9 5,0 0 0-4,0 0 0 4,12 0 16-5,0 0 0 7,3 0 1-7,-3-4 0 8,0 4 17-8,0 0 3 6,3 0 1-6,1 0 0 11,0 0 3-11,3 0 1 5,1-3 0-4,-4 3 0 12,3 0-2-12,1 0-1 1,-1 0 0-2,1 0 0 9,4 0-2-9,-1-4 0 7,4 1 0-7,5-1 0 8,3 4-4-8,-4 0-1 6,5 0 0-6,-1-3 0 7,0 3-12-5,1 0-2 4,3 0-1-4,4 0 0 6,-4 0-4-5,0 0-1 2,4 0 0-5,0 0 0 7,-3 0-3-5,7 0-1 13,0 0 0-11,4 3 0-4,0-3 13 0,-4 4 3 0,8-1 0 0,-5 1 0 10,-2-1-10-4,2 1-2-6,-3-1 0 1,4-3 0 8,0 4-12-2,4-4 0-6,0 0 8 1,4 0-8-2,0 0 12 4,-4 0 0 4,3 0 0-7,-3 0 0 11,-4 0-12-8,4 0 9-2,-4-4-9-1,4 4 8-1,4-3-8 0,-1 3 0 6,-3-4 0-6,4 1 8 15,4 3-8-13,-8 0 0-2,-8 0 0 0,-4 3 0 20,0-3-23-17,-8 0-6 3,1 4-2-5,-5-4-524 0,-4 0-105 1</inkml:trace>
    </iact:actionData>
  </iact:action>
  <iact:action type="add" startTime="174398">
    <iact:property name="dataType"/>
    <iact:actionData xml:id="d39">
      <inkml:trace xmlns:inkml="http://www.w3.org/2003/InkML" xml:id="stk39" contextRef="#ctx0" brushRef="#br2">4731 14998 115 0,'0'0'10'2,"0"0"-10"-2,0 0 0 0,0 0 0 11,0 0 80-11,0 0 13 4,0 0 3-4,0 0 1 9,0 0-54-9,8 0-11 7,-8 0-3-7,0 0 0 7,0 0 31-7,7-7 7 10,1 3 1-10,-8 4 0 9,0 0 10-9,8-3 2 8,0-1 1-8,0-3 0 5,0 4-29-5,3 3-7 9,-11 0-1-9,8-4 0 8,4 1-12-8,0 3-4 4,3-4 0-2,-7 1 0 4,4-1-12-5,0 1-4 6,3-1 0-7,1 4 0 7,0-7-12-5,3 7 0 5,-7 0 0-7,8 0 0 9,-1 0 9-9,-3 0-1 7,0-3 0-7,3-1 0 5,-3 4 0-2,4-3-8 0,-5 3 12-3,1-4-4 12,0 4-8-12,-1-3 10 3,1 6-10-2,0-3 10 6,-1 0-10-5,5 0 0 4,-4 0 0-5,3 4 8 7,-3-4-8-8,3 3 0 7,1 1 0-6,4-4 0 6,-1 0 0-7,1 0 0 7,-9 3 0-6,9-3 8 5,3 4-8-6,-7-1 0 9,-1-3 0-8,-3 0-11 5,4 0 11-6,-1 4 0 6,1-1 0-6,-4-3 0 8,-1 0-8-7,1 0 0 5,4 4 0-4,-5-1 0 5,-3-3 8-6,0 4 0 4,7-4 0-5,-3 0 0 7,-4 0 0-6,0 0 0 5,3 0 0-5,-3 0 0 7,4-4 0-7,-5 4 0 5,1 0 0-6,0 0 0 11,4 0-8-11,-5 0 8 4,-11 0-8-4,12 0 8 9,-4 0-16-8,4-3 3 4,-4 3 0-4,-8 0 0 5,0 0 5-6,0 0 8 9,11 0-13-9,-11 0 5 7,0 0 8-7,0 0-13 8,4 3 5-8,-4-3 8 7,0 0-13-7,0 0 5 9,0 0 8-9,8 0-13 5,-4 0 13-4,-4 0-9 7,0 0 9-8,0 0-8 8,0 0 8-8,0 0-10 6,0 0 10-6,0 0-10 8,0 0 1-7,0 0 0 4,0 0 0-4,0 0 0 7,0 0 9-7,0 0-8 5,0 0 8-6,-12 0-8 10,0 0 8-10,5 0-10 5,7 0 10-5,-12 0-10 11,0 0-3-8,0 4-1-1,1-4 0-2,3 3 0 8,-4 1-7-8,0-4-2 8,-3 0 0-8,-1 3 0 6,8-3 7-5,-12 4 2 4,-3-4 0-4,3 0 0 8,5 0 14-9,-9 0 0 7,-3 0 0-6,-1 0 0 6,1 0 0-7,-1 3 8 10,-7 1-8-10,4-1 0 4,-8-3 8-4,3 7-8 7,1-3 0-7,4 3 0 8,-5 0 0-8,1-4 0 7,0-3-15-5,4 0 5 4,-1 4 0-5,-3-8 0 5,-4 4 0-6,7-3 0 8,-7-1 10-7,4 1 0 5,0-1 0-5,-1 4 0 7,-3-3 0-8,4 3 0 5,3 0 0-5,1-4 0 12,0 4 0-9,3 0 9-2,1 0-9-1,3 4 0 10,5-4 0-10,-1 0 0 5,1 3 0-4,3-3 0 21,-4 4-45-22,5-4-7 1</inkml:trace>
    </iact:actionData>
  </iact:action>
  <iact:action type="add" startTime="178719">
    <iact:property name="dataType"/>
    <iact:actionData xml:id="d40">
      <inkml:trace xmlns:inkml="http://www.w3.org/2003/InkML" xml:id="stk40" contextRef="#ctx0" brushRef="#br2">6592 15221 806 0,'8'0'72'2,"-8"0"-58"0,0 0-14-2,0 0 0 11,0 0 37-11,8 3 5 6,4-3 1-6,0 4 0 8,-5-4-28-8,5 3-6 7,0-3-1-7,0 0 0 8,-12 0 14-8,12 4 2 7,7-1 1-7,1-3 0 7,-9 0 8-6,9 4 2 7,0-1 0-8,3-3 0 7,-3 0-8-6,-1 3-2 7,1 1 0-8,3-1 0 6,-3-3-1-5,0 4-1 6,-1-1 0-7,5 4 0 8,-5-7-23-8,1 4 8 5,0-1-8-5,-5 1 0 9,9 3 21-9,-5-7 0 7,5 3 0-6,-1 1 0 6,5-1 11-7,-1 1 1 6,-3-1 1-5,3 1 0 9,1-4-17-10,3 0-3 4,0 3-1-4,-3 1 0 11,3-1-5-11,-3 1-8 4,3-4 11-3,-4 3-11 9,-3 1 11-10,-1-1-11 5,1-3 10-5,-1 4-10 7,1-1 9-6,-1 1-9 5,1-1 8-5,3-3-8 7,1 4 8-6,-1-4-8 3,5 0 8-4,-1 0-8 6,0 0 0-7,-3 0 0 8,3 0-9-8,1 0 9 7,-1 0 0-7,0 0 0 10,1-4 0-10,-5 4 0 5,0 4 0-5,5-4 0 7,-5-4 12-7,1 4-3 8,-5-3-9-8,9 3 0 6,-5 0 0-6,4 0 8 9,-3 0-8-9,7-4 0 6,0 4 0-6,5-3 0 9,-13-1 0-7,8 1 0 2,1-1 0-3,-1 1 0 9,0-1 0-10,0 1 0 5,1 3 0-5,-5-4 0 12,0 4 0-12,1-3 0 2,3-1 0-2,-4 4 0 10,-3 0 0-9,3 0 0 5,0 0 0-6,1-3 0 7,-1-1 0-7,0 4 0 9,1 0 0-9,-1 0 0 6,1 0 0-5,3 0 0 7,-4 0 0-8,4 0 8 6,-3 0-8-6,-1 0 0 11,1 0 0-10,-1 0 0 2,0-3 0-3,-3 3 0 7,-1 0 0-6,1-4 0 6,3 4 16-7,-4-3 2 7,1 3 0-7,3-4 0 8,4 4-18-8,-3 0 0 7,-5-3 0-7,1 3 0 9,-1 0 0-8,4-4 0 4,-3 1 8-4,-1 3-8 9,1 0 0-10,-1 0 0 3,1 0 0-2,-1 0 0 9,0-4 0-8,-3 4-12 1,3 0 1-3,-3 0 1 8,-1 0 10-7,1 0 0 6,-1 0 0-7,1 0 0 7,3-3 9-7,1 3-9 8,-5-4 12-8,5 4-12 7,-1-3 8-7,1 3-8 9,-1-4 0-8,1 4 0 4,-1-3 12-5,0 3-12 10,1-4 12-10,-5 4-12 5,5-3 8-5,-5 3-8 7,-3 0 0-7,0 0 0 8,-1 0 0-8,1 0 0 6,-1 0-12-5,1 0 3 7,-4-3 9-8,-1 3 0 7,1 0 0-7,4 0 0 9,-5 0 0-8,-3 0 0 3,4 0 0-3,-5 0 0 9,5 0 9-9,-4 0-9 3,0 0 12-4,-1 0-12 9,1 0 0-8,4 0-9 4,-8 0-1-5,-1 0 0 23,-7 0-42-23,4 0-8 6,-4 0-1-5,0 0-671 0</inkml:trace>
    </iact:actionData>
  </iact:action>
  <iact:action type="add" startTime="188225">
    <iact:property name="dataType"/>
    <iact:actionData xml:id="d41">
      <inkml:trace xmlns:inkml="http://www.w3.org/2003/InkML" xml:id="stk41" contextRef="#ctx0" brushRef="#br3">1584 12384 676 0,'0'0'30'1,"0"0"6"-1,0 0-28 0,0 0-8 3,0 0 0-3,0 0 0 9,7-3 20-9,-7 3 2 8,8 0 1-8,-8 0 0 7,8 0 18-7,-8 0 4 7,0 0 1-7,0 0 0 9,0 0 26-9,12 0 4 8,-12 0 2-8,4 0 0 8,-4 0-22-8,0 0-5 9,0 0-1-9,0 0 0 5,0 0-6-5,0 0 0 9,0 0-1-9,0 0 0 6,0 0-11-6,0 0-1 8,0 0-1-8,0 0 0 8,0 0 2-8,0 0 0 7,0 0 0-7,0 0 0 8,0 0-15-6,0 0-2 4,-4 3-1-6,-8-3 0 7,0 4-14-7,1-1 9 7,-5 1-9-6,0 3 8 5,-3-4-8-6,-5 1 0 6,1-1 9-5,-5 4-9 11,1-3 0-12,-5 3 0 6,-3 0 0-5,4-1 0 7,-1 5 0-3,5-1 0-4,-4-3 0-1,3 0 0 8,5 0 0-6,-1 0 0 2,1 0 0-2,3 0 0 3,0 0 0-4,1 0 0 7,3 0 0-7,4 0 8 3,1-3-8-3,-1 6 8 5,4-3-8-6,0 3 8 8,0-3 4-8,1 0 2 8,3-3 0-6,0 6 0 3,4 1-2-4,-4 3 0 6,4-4 0-6,-4 8 0 6,4-4 3-5,-4 3 0 2,4 0 0-3,-4 4 0 9,4 0-2-9,0 4 0 4,0-5 0-4,0 5 0 6,0-1 0-5,-4 1 0 1,4 3 0-3,0-1 0 8,0 1 7-8,0 4 2 5,0 2 0-3,0-2 0 5,0 3-6-6,0 0-2 6,-4-4 0-7,4 4 0 8,-4 3-6-8,4-3-8 8,0-4 11-8,-4 1-11 7,4-4 9-7,-4-1-9 9,4-2 0-8,-4 3 9 4,4-4-1-4,-3-3-8 5,-1 3 12-6,0-6-4 6,0 3 4-4,4 0 0 4,-4-4 0-5,4 0 0 6,-4 1-3-5,4-1 0 5,-4 1 0-6,4-8 0 6,0 1-9-6,0-1 10 3,4-3-10-4,0 3 10 9,-4-10-10-8,0 0 0 3,0 7 9-4,0-7-9 12,0 0 0-12,4 7 9 5,0 0-9-5,-4 0 0 7,0-7 10-6,4 7-10 5,0 0 8-5,-1 0-8 6,-3-7 0-7,4 11 0 7,-4-11 0-5,0 0 0 5,8 7 0-7,-8-7 0 9,0 0 0-9,8 7 0 6,0 3 0-6,0 1 0 9,-4-1 0-9,4-3 0 6,-8-7 0-6,7 7 0 6,1 0 0-4,-4 0 0 4,-4-7 0-5,8 7 0 6,-8-7 0-7,8 7 0 8,-8-7 0-7,8 10 0 3,-8-10 0-3,7 7 0 7,1 0 0-8,-8-7 0 8,0 0 0-8,4 11 0 9,-4-11 0-8,8 7 0 4,0 0 8-5,-8-7-8 10,0 0 15-9,8 3 1 3,0 1 0-3,3-4 0 8,1 0-16-9,-4-4 0 5,4 4 8-5,3-7-8 9,-3 4 0-9,4-1 0 6,-1 1 0-5,5-4 0 6,-4 0 0-7,3-4 0 7,1 8 0-6,3-4 0 6,5 7 0-7,-1-7 0 8,-3 3-12-7,3-3 12 4,5 0 0-5,-5 4 0 9,0-4 0-9,-3 0 0 7,3 0 0-6,-3 4 0 4,3-4 8-5,-3 0-8 10,-4 3 0-9,3-3 0 4,-7 7 0-5,3-3 0 8,1-1 0-8,-4 4 0 7,3-7 0-7,-3 4 0 9,0 3 0-9,-5 0 0 5,1 0 0-4,0 0 0 9,-4 0 10-9,-1 0-1 2,-7 0 0-3,8 0 0 10,0 0-9-10,-8 0-9 6,0 0 9-6,0 0-13 7,0 0-2-7,0 0 0 8,0 0 0-8,0 0 0 7,0 0-4-7,0 0-1 8,0 0 0-7,0 0 0 18,0 0-8-18,0 0-3 2,0 0 0-1,0 0 0 8,0 0-134-6,0 0-27-4,0 0-6 0,0 0-1 0</inkml:trace>
    </iact:actionData>
  </iact:action>
  <iact:action type="add" startTime="191138">
    <iact:property name="dataType"/>
    <iact:actionData xml:id="d42">
      <inkml:trace xmlns:inkml="http://www.w3.org/2003/InkML" xml:id="stk42" contextRef="#ctx0" brushRef="#br3">9779 13377 518 0,'0'0'46'2,"0"0"-37"2,0 0-9-1,0 0 0 2,0 0 32-5,-4-3 4 7,-4-4 0-7,0 0 1 8,0 0-28-7,1 0-9 5,-1 3 0-6,4 1 0 9,-4-4 23-9,0 0-3 6,-4 0 0-6,1-3 0 7,7 3 49-7,-4 0 10 8,-8 3 1-8,4-3 1 7,5 4-19-7,-5-1-4 6,0 1-1-6,-4 3 0 9,1 0-25-9,-1 3-4 8,0 1-2-8,1 3 0 7,-1 3-10-7,-4 1-3 9,1-1 0-9,-1 1 0 8,1 2-13-8,3 1 11 7,-4 0-11-3,5 4 10-1,-5-1 4-2,4 1 1 4,-3-1 0-3,-1 4 0 4,1 0 14-4,3 0 3 3,-4 3 1-2,5 1 0 2,-1-1-10-4,0 4-3 7,5 0 0-7,-1 3 0 6,0-3-8-7,8 0-3 6,-4 0 0-6,4 0 0 9,0 3-1-8,8-3 0 2,-4 0 0-2,4 0 0 8,8-4-8-9,0 4 0 6,0-7 0-6,-1 0 0 9,5-4 0-8,0 0 0 4,3 1 0-4,1-1 0 6,3 1 0-7,1-4 12 9,-4-4-12-8,7 1 12 3,0-1 0-3,1-6 0 8,7 2 0-9,-4-2 0 6,5-4-2-6,3 0 0 11,0 0 0-11,4-4 0 3,0-2-10-2,0-1 0 7,1-4 0-8,-5-3 0 8,-4 4 0-8,0-1 8 7,1-3-8-7,-5 4 8 7,0-8-8-6,-3 1 0 4,-1-4 0-5,1 0 8 9,-5 0-8-8,1 0 8 4,-1-6-8-4,-3 2 8 10,-1 1-8-11,-3-1 8 4,-4 1-8-4,-8-4 8 10,4 4-8-10,-5-4 0 5,-10 0 0-4,3-3 8 6,-4-1-8-6,-8 1 0 5,0-1 0-5,-3 1 0 6,-1 0 0-6,-3-4 0 7,-5 4 10-7,1-1-10 4,-1 1 20-4,-3 3-4 7,-8-7 0-8,0 11 0 7,0-1-16-7,-5 8 10 11,1 0-10-11,4 6 8 4,0 4-8-4,8 4-17 6,-5-1 4-4,5 4-554 12,0 4-110-13</inkml:trace>
    </iact:actionData>
  </iact:action>
  <iact:action type="remove" startTime="192977">
    <iact:property name="style" value="instant"/>
    <iact:actionData xml:id="d43" ref="#d41"/>
  </iact:action>
  <iact:action type="add" startTime="192977">
    <iact:property name="dataType" value="strokeEraser"/>
    <iact:actionData xml:id="d44">
      <inkml:trace xmlns:inkml="http://www.w3.org/2003/InkML" xml:id="stk43" contextRef="#ctx1" brushRef="#br4">7458 15917 0,'0'0'0,"0"0"0,0 0 0,0 0 0,0 0 0,0 0 0,0 0 0,-50 14 0,30 10 0,0 1 0,-15 6 0,-4 7 0,-4 18 0,0 7 0,-4 14 0,4 13 0,3 22 0,5 10 0,0 3 0,3 8 0,9-1 0,3 4 0,5-25 0,15-17 0,4-27 0,7-22 0,9-17 0,3-11 0,5-10 0,7-17 0,8-4 0,12-7 0,4 0 0,8-3 0,-67 24 0,101-28 0,-22 10 0,7-10 0,-86 28 0,118-20 0,-40 6 0,0 3 0,-11 8 0,-12-4 0,-16 3 0,-8 4 0,-11 11 0,-4 6 0,-16-17 0,0 0 0,0 0 0</inkml:trace>
    </iact:actionData>
  </iact:action>
  <iact:action type="remove" startTime="192977">
    <iact:property name="style" value="instant"/>
    <iact:actionData xml:id="d45" ref="#d42"/>
  </iact:action>
  <iact:action type="add" startTime="192977">
    <iact:property name="dataType" value="strokeEraser"/>
    <iact:actionData xml:id="d46">
      <inkml:trace xmlns:inkml="http://www.w3.org/2003/InkML" xml:id="stk44" contextRef="#ctx1" brushRef="#br4">15673 16872 0,'0'0'0,"0"0"0,0 0 0,0 0 0,0 0 0,0 0 0,0 0 0,0 0 0,0 0 0,55 3 0,-35 4 0,3-3 0,-3-1 0,7 1 0,5-4 0,7 10 0,8-3 0,-47-7 0,78 11 0,1-4 0,-1-4 0,4 1 0,-3-4 0,-5 3 0,-74-3 0,130 0 0,-60-14 0</inkml:trace>
    </iact:actionData>
  </iact:action>
  <iact:action type="add" startTime="192977">
    <iact:property name="dataType" value="strokeEraser"/>
    <iact:actionData xml:id="d47">
      <inkml:trace xmlns:inkml="http://www.w3.org/2003/InkML" xml:id="stk45" contextRef="#ctx1" brushRef="#br4">15254 17130 0,'0'0'0,"0"0"0,0 0 0,0 0 0,71 14 0,-28-18 0,19 4 0,21-14 0,11 4 0,4-4 0,4-11 0,7 5 0,17-1 0,7 3 0,-4 4 0,-7-3 0,15 3 0,4-4 0,-4 11 0</inkml:trace>
    </iact:actionData>
  </iact:action>
  <iact:action type="add" startTime="195002">
    <iact:property name="dataType"/>
    <iact:actionData xml:id="d48">
      <inkml:trace xmlns:inkml="http://www.w3.org/2003/InkML" xml:id="stk46" contextRef="#ctx0" brushRef="#br0">1697 13604 1177 0,'0'0'25'2,"0"0"6"-2,0 0 1 0,0 0 2 0,0 0-34 0,0 0 0 0,0 0 0 0,0 0 0 6,-8-4 15-6,4 1-4 10,1-1-1-10,-5 1 0 4,4-1 29-4,-4 1 5 8,0-1 2-8,0 1 0 8,0-1-13-8,-3 1-2 7,-1 3-1-7,-4 0 0 9,1 0 3-9,-1 0 1 6,0 3 0-6,-3 4 0 8,-1-3-14-8,0 3-4 6,-3 3 0-6,-5 1 0 10,1-1-16-10,0 4 0 6,-1-3 0-6,-3 3 0 13,3 3 0-13,1-3 0 4,-1 3 0-4,5-3 0 8,-4-3 0-7,-1 6 0 4,1 1-9-5,3 3 9 9,1-1 0-9,-1 5 0 5,5-4 0-4,-1 3 0 7,-4 0 11-8,9 4 1 7,-9 4 0-6,5-1 0 5,-1 0 11-4,4 4 2 6,-3 0 1-8,7 0 0 6,-4 7-13-6,5-4-2 9,-5 0-1-6,8 4 0 1,0-3-10-4,4-1 8 8,0 0-8-7,0 1 8 4,1-1 0-4,3-3-8 6,-4-4 12-7,4 0-4 7,0 1 0-6,0-4 0 4,0 3 0-5,0-3 0 10,0-4 3-9,0 4 0 3,4 0 0-3,-1-4 0 9,-3 1 1-10,4-1 1 5,-4 1 0-5,4-8 0 12,4 1-1-10,-4-1 0-2,-4 0 0 0,4-3 0 9,0 0-3-8,0 0-1 5,-4-3 0-6,0 3 0 8,4-4-8-8,-4-3 8 8,0-7-8-8,4 10 8 7,-4 1 0-6,4-1 0 6,-4-10 0-7,-4 11 0 7,4-4-8-7,0 3 12 7,0-3-12-5,0-7 12 4,0 0-12-6,0 11 0 7,0-11 0-7,0 0 0 7,0 0 8-6,0 0-8 5,0 0 8-5,0 0-8 7,0 0 8-8,0 0-8 6,7 3 8-6,-7-3-8 9,0 0 0-9,8 4 8 6,-8-4-8-5,8 3 0 8,-8-3 0-8,0 0 0 4,0 0 8-5,12 0-8 12,-12 0 0-12,8 0 0 3,-8 0 0-3,0 0 0 7,0 0 0-7,0 0 0 8,8 0 0-8,-8 0 0 7,0 0 0-7,0 0-9 8,0 0 9-7,7 11-10 5,-7-11 10-6,0 0 0 9,0 0 8-8,4 7-8 5,-4-7 0-6,0 6 0 11,0-6 0-11,0 0 0 4,4 11 0-4,-4-11 0 8,-4 7 0-8,4 3 0 7,-4-3 0-7,4 4 0 8,-3-4 0-8,-1 3 0 7,0-3 0-6,-4 4 0 5,4-4 0-6,0 3 0 9,-4-3 0-9,4 3 0 5,0-3 0-5,-4 4 0 11,5 3 0-11,-1-4 0 5,0 1 0-5,0-1 0 8,0 1 0-8,0-1 0 7,0 4 0-7,0-4 0 6,0 1 0-3,0-1 0 3,0 1 0-6,4 3 0 8,-4-4 0-8,4 1 0 8,-3-1 0-8,3 1 0 6,0-4 0-4,3 3 0 5,-3-10 0-6,0 0 0 5,0 0 0-6,0 0 0 9,0 0 8-8,0 0-8 4,0 0 25-5,8 4 1 8,4-4 0-8,0-4 0 7,-4 4-26-6,-1-3-11 5,9-4 1-6,-4 0 0 8,0 3 10-8,-1-3 16 7,1 0-4-6,0 0-1 7,4 0-1-8,-1 0 0 6,-3 0 0-6,4 0 0 10,-1 0-10-9,5-3 12 2,0 3-12-2,-1-4 12 10,1 5-12-11,3-5 10 3,1 4-10-2,3-3 10 8,1 3-2-9,3 0 0 6,-7-4 0-6,3 8 0 9,4-4-8-9,-3 3 0 6,3 1 0-5,1-1 8 6,-1 1 0-7,4-1 0 8,-4 1 0-7,1 3 0 5,-1-4-8-5,1 4 0 8,-1 0 0-9,0-7 8 5,5 4-8-5,-1-1 0 8,0 1 0-8,4-4 8 7,0 4-8-7,1-1 0 7,3-3 0-7,-4 4 0 8,4-4 8-8,-4 3 0 7,-3 1 0-7,-1-1 0 9,0-3-8-8,-4 4 0 4,1-4-10-5,-1 7 10 10,-3-7 0-10,-1 7 0 5,4-7 0-5,-7 3 0 11,-1 1 0-10,-3 3 0 2,-4-4 0-3,3 4 0 8,-3-3-12-8,-4 3 12 7,-1-4-13-7,-3 4 5 9,-8 0-12-9,0 0-1 6,0 0-1-5,8-3 0 19,-8 3-22-20,0 0-5 2,0 0-1 0,0 0 0 7,0 0-90-8,0 0-17 0,0 0-4 0,0 0-629 2</inkml:trace>
    </iact:actionData>
  </iact:action>
  <iact:action type="add" startTime="198030">
    <iact:property name="dataType"/>
    <iact:actionData xml:id="d49">
      <inkml:trace xmlns:inkml="http://www.w3.org/2003/InkML" xml:id="stk47" contextRef="#ctx0" brushRef="#br0">6616 13928 1206 0,'0'0'53'1,"8"-7"11"-1,4 3-51 1,-9 1-13 3,-6-4 0-2,3 0 0 3,3 0 67-4,5-3 10 4,-4-1 3-5,4 1 0 10,0-8-20-10,4 4-4 6,7 0-1-6,1-3 0 10,3 3 2-10,1-3 1 5,3-8 0-5,1 1 0 9,3-1-13-8,0 5-2 4,1-5-1-4,-1 4 0 7,1 0-25-7,3 0-5 4,-4 4 0-5,4 3-1 8,1-3-11-8,-5 3-9 9,4 0 9-9,1 3-13 22,-1 1-132-22,0-1-27 0,-7 1-4 0,3 3-2 1</inkml:trace>
    </iact:actionData>
  </iact:action>
  <iact:action type="add" startTime="198801">
    <iact:property name="dataType"/>
    <iact:actionData xml:id="d50">
      <inkml:trace xmlns:inkml="http://www.w3.org/2003/InkML" xml:id="stk48" contextRef="#ctx0" brushRef="#br0">6639 14970 576 0,'0'0'51'1,"-7"-7"-41"-1,3-4-10 0,8 4 0 9,11 0 248-8,-7 0 47 2,0-3 9-2,0 0 3 7,0-4-221-8,3 0-44 7,13-4-9-7,3-3-1 7,1 0-20-6,3-3-3 6,4-4-1-7,1 0 0 7,-1-3 12-7,8 0 3 8,0-8 0-8,0 4 0 8,4-6 5-7,4-1 2 7,0 0 0-8,0 0 0 6,8 7-14-6,-8 4-4 9,4 0 0-9,-4 3 0 19,-4 3-118-15,0 1-24-4,0 3-5 0,4 0-1 0</inkml:trace>
    </iact:actionData>
  </iact:action>
  <iact:action type="add" startTime="201605">
    <iact:property name="dataType"/>
    <iact:actionData xml:id="d51">
      <inkml:trace xmlns:inkml="http://www.w3.org/2003/InkML" xml:id="stk49" contextRef="#ctx0" brushRef="#br0">7854 13862 806 0,'-3'-14'72'2,"3"14"-58"1,0-4-14-2,3-3 0 5,5 4 171-5,0-4 31 8,0 3 6-9,8 1 2 4,3 3-162-3,-3 0-33 5,7-4-7-6,1 1 0 8,3-1-8-8,1-3 11 7,-1-3-11-6,5 3 12 7,-1-3 6-7,8-1 2 6,-4-3 0-7,5-3 0 8,3-1 18-8,0 1 4 6,4-4 1-6,-4 0 0 10,0 4-21-10,4-1-4 6,-4 4-1-6,0 0 0 9,-3 0-17-9,-5 0 0 5,0 8 0-5,0-5 0 26,-7 1-58-20,3-1-12-4,-3 4-2 0</inkml:trace>
    </iact:actionData>
  </iact:action>
  <iact:action type="add" startTime="202043">
    <iact:property name="dataType"/>
    <iact:actionData xml:id="d52">
      <inkml:trace xmlns:inkml="http://www.w3.org/2003/InkML" xml:id="stk50" contextRef="#ctx0" brushRef="#br0">7909 14865 403 0,'0'0'36'2,"0"0"-36"-2,0 0 0 0,0 0 0 1,0 0 147-1,0 0 22 0,0 0 5 0,0 0 1 6,0 0-99-6,0 0-19 9,0 0-4-9,0 0-1 5,8 0 41-5,-4 0 8 10,8 0 2-10,0 0 0 6,-5-3-31-6,5-1-7 7,4 1-1-5,0-4 0 6,7 0-5-8,-3 0-2 6,-1-7 0-5,5 0 0 8,-1 0-29-8,5 0-7 4,7-3-1-4,-4-1 0 5,9 1-1-5,-1-1-1 7,0-2 0-8,0 2 0 10,0 1-18-10,-3 3 0 2,-1-4 8-1,4 4-8 10,-4 0 0-11,1 0-9 3,-1 4 1-3,-4 0 0 22,-3 3-116-22,3 3-22 1,-4-3-5-1,1 4-1 1</inkml:trace>
    </iact:actionData>
  </iact:action>
  <iact:action type="add" startTime="204156">
    <iact:property name="dataType"/>
    <iact:actionData xml:id="d53">
      <inkml:trace xmlns:inkml="http://www.w3.org/2003/InkML" xml:id="stk51" contextRef="#ctx0" brushRef="#br0">1098 14308 1432 0,'0'0'64'1,"0"0"12"-1,0 0-60 0,0 0-16 4,0 0 0-4,0 0 0 7,0 0 12-7,0 0-1 9,11 7 0-9,-3 3 0 6,-4 1-3-5,4 6 0 6,-4 0 0-7,0 1 0 9,0 3 27-9,0 3 5 6,0 1 0-5,-1-1 1 7,1 4-17-8,0 0-3 8,0-7-1-8,0 3 0 7,0-3 1-7,4 0 0 6,-4-4 0-5,0 1 0 19,-4-1-38-18,0 0-8-1,4-3-2 1,-4 0 0 7,0-7-146-9,0 4-30 0</inkml:trace>
    </iact:actionData>
  </iact:action>
  <iact:action type="add" startTime="204379">
    <iact:property name="dataType"/>
    <iact:actionData xml:id="d54">
      <inkml:trace xmlns:inkml="http://www.w3.org/2003/InkML" xml:id="stk52" contextRef="#ctx0" brushRef="#br0">858 14374 1555 0,'-15'-31'68'1,"11"17"16"-1,0 0-68 0,4 0-16 4,0 0 0-4,4 0 0 10,0 3 28-10,8 1 1 6,-5-1 1-6,5 5 0 10,4-1-30-9,0-4 0 4,3 1 0-5,5-1 0 7,-5 4-9-7,9-3 9 7,-1 3 0-6,8-4-9 6,-7 4 9-7,7 0 0 8,-4 0 10-8,5 0-10 8,-5 4 8-8,4 3-8 9,1 0 0-9,-5 0 0 6,-4 7 0-6,-3-4 0 9,-4 4 0-9,-5 0 0 7,1 0 0-7,-8 4 0 6,0-1 0-6,-8 4 0 8,0 4-9-8,-8-4 9 6,-4 3 0-6,-4 4-9 10,-3 0 9-9,-5 0 0 5,1 0 0-5,-1 0-8 5,-3 3 8-6,3-3 0 7,1 3 10-7,3-3-10 9,-3 0 19-9,3-4-3 5,4 1 0-4,5-4 0 10,-1 0-8-11,4-7-8 4,0 3 12-3,8-10-12 5,0 0 34-5,0 0 0 6,0 0 0-7,0 0 0 7,0 0-2-6,0 0 0 6,4-3 0-6,8-4 0 6,-4 3-20-7,3 1-4 8,1-4 0-8,4 3-8 8,-4 4 0-8,3-3 0 8,1 3 0-8,-4 0 0 8,-5 0 0-8,5 3 0 7,0 4 0-7,0 0 0 6,0 4 0-5,-5-1 0 7,1 1-9-8,4-1 9 6,-4 7 0-5,0 1-10 5,-1-1 10-6,-3 4 0 9,-4 7-10-9,4 0 10 7,-8 0-8-7,0 3 8 9,-3 4 0-9,-1-4-8 5,-4 4 8-4,0-3 0 9,4-1 0-10,-7 0 0 5,-1-3 0-4,0 0 0 8,-3 0 0-9,7 0 0 4,-4-7 0-3,5 3 8 7,-1-6-8-5,4-1-12 1,0 0 4-3,4-3-566 13,-4 4-113-12</inkml:trace>
    </iact:actionData>
  </iact:action>
  <iact:action type="add" startTime="204873">
    <iact:property name="dataType"/>
    <iact:actionData xml:id="d55">
      <inkml:trace xmlns:inkml="http://www.w3.org/2003/InkML" xml:id="stk53" contextRef="#ctx0" brushRef="#br0">1392 14841 1843 0,'0'-11'164'2,"3"1"-132"5,1-1-32-7,4 1 0 7,0 0 48-7,8-4 2 7,-1 3 1-7,1 4 0 8,-4-3-51-8,3-1-17 7,1 1 0-7,0 3 0 7,-4 0 17-7,-1 0 0 10,1 3 0-10,0-3 0 5,-4 4 0-5,3 0 0 8,1 3 0-8,-4-4 0 8,4 4 11-8,0 4-11 7,-8-4 12-7,3 0-12 9,1 6 0-9,0-2 0 7,0 3 0-7,0 0 0 7,-4 0 0-7,3 0 0 6,-3 0 0-6,-4 0 0 9,0 0 0-9,0 3 0 7,0-3 0-7,0-7 0 12,0 0 0-12,0 11 0 4,-4-1 10-4,1-3-10 10,3-7 8-10,-8 7-8 5,0 3 8-4,4 1-8 5,-4-4 8-6,4 0-8 10,0 0 8-10,-4 0-8 6,5 0 8-6,-5 3-8 7,4-6 0-7,-4 3 8 8,4-4-8-8,4-3 0 8,-8 7 0-8,8-7 0 7,-4 4 0-6,4-4 8 6,0 0-8-7,0 0 8 6,0 0-8-5,0 0 0 5,0 0 0-6,0 0 8 8,0 0-8-8,0 0 0 7,0 0 0-6,0 0 8 7,8-4-8-8,4 1 10 7,0-1-10-7,-1 1 10 9,1 3-10-9,4-4 12 6,-1 1-12-5,1-1 12 8,0 1-12-9,3 3 0 4,-3 0 0-3,4 3 0 8,-5 1 0-9,5 3 0 5,-4-4-9-5,-1 4 9 10,-3 4 0-10,0-1-10 6,0 0 10-5,-1 1-8 6,-3-4 8-7,0 3-8 7,-4 1 8-6,0-1-8 6,-8 4 8-6,0 0 0 8,-8 0-9-9,-3 0 9 4,-1 3 0-4,0 1 0 7,-7-1 12-4,-1-3-4 3,1 4-8-6,-9-4 0 7,5 0 0-6,-1-1 8 6,-7-2-8-7,4-1 12 6,-8 1-12-5,-1 3 12 8,1-4-29-9,0 1-6 5,0 3-1-5,-4-4-891 11</inkml:trace>
    </iact:actionData>
  </iact:action>
  <iact:action type="remove" startTime="210109">
    <iact:property name="style" value="instant"/>
    <iact:actionData xml:id="d56" ref="#d48"/>
  </iact:action>
  <iact:action type="remove" startTime="210109">
    <iact:property name="style" value="instant"/>
    <iact:actionData xml:id="d57" ref="#d54"/>
  </iact:action>
  <iact:action type="remove" startTime="210109">
    <iact:property name="style" value="instant"/>
    <iact:actionData xml:id="d58" ref="#d53"/>
  </iact:action>
  <iact:action type="remove" startTime="210109">
    <iact:property name="style" value="instant"/>
    <iact:actionData xml:id="d59" ref="#d55"/>
  </iact:action>
  <iact:action type="add" startTime="210109">
    <iact:property name="dataType" value="strokeEraser"/>
    <iact:actionData xml:id="d60">
      <inkml:trace xmlns:inkml="http://www.w3.org/2003/InkML" xml:id="stk54" contextRef="#ctx1" brushRef="#br4">6980 16900 0,'0'0'0,"0"0"0,0 0 0,0 0 0,-11 115 0,18-32 0,5 36 0,-8 34 0,-4 35 0,0 42 0,-12 32 0,4 13 0,-3 18 0,7-29 0,8-16 0,0-29 0,7-38 0,1-52 0,0-52 0,4-42 0,-1-59 0,9-53 0,-1-59 0,5-45 0,7-60 0,0-41 0,-15-21 0,3-14 0,-23 317 0,20-394 0,-24 94 0,4 36 0,0 34 0,-4 45 0,4 35 0,8 53 0,4 37 0,11 50 0,-3 31 0,7 31 0,9 32 0,3 34 0,12 56 0,0 56 0,4 32 0,3 23 0,1 15 0,-4-14 0,4-25 0,0-27 0,-5-46 0,-14-42 0,-40-146 0,62 167 0,-38-156 0,-8-22 0,-9-30 0,-3-12 0,-19-37 0,3-36 0,-19-48 0,-9-32 0,-15-48 0,-15-4 0,-12-7 0,-1 4 0,-3 24 0,8 39 0,7 27 0,16 49 0,8 38 0,16 35 0,7 42 0,9 35 0,-1 35 0,4 24 0,0 25 0,-3 27 0,3 35 0,8 21 0,0 7 0,16-3 0,-4-4 0,15-17 0,1-25 0,11-24 0,-4-35 0,5-31 0,-9-28 0,-3-32 0,-1-24 0,-7-38 0,-4-21 0,-5-31 0,9-46 0,8-24 0,-5-8 0,1 5 0,-8 20 0,-12 164 0,15-181 0,-11 118 0,0 28 0,-4 32 0,0 3 0,-4 80 0,4 7 0,12 24 0,0 25 0,19 35 0,20 10 0</inkml:trace>
    </iact:actionData>
  </iact:action>
  <iact:action type="remove" startTime="210109">
    <iact:property name="style" value="instant"/>
    <iact:actionData xml:id="d61" ref="#d49"/>
  </iact:action>
  <iact:action type="remove" startTime="210109">
    <iact:property name="style" value="instant"/>
    <iact:actionData xml:id="d62" ref="#d51"/>
  </iact:action>
  <iact:action type="add" startTime="210109">
    <iact:property name="dataType" value="strokeEraser"/>
    <iact:actionData xml:id="d63">
      <inkml:trace xmlns:inkml="http://www.w3.org/2003/InkML" xml:id="stk55" contextRef="#ctx1" brushRef="#br4">12565 17172 0,'-55'0'0,"55"0"0,0 0 0,0 0 0,75-21 0,-40 17 0,4 4 0,8 11 0,4 3 0,-51-14 0,79 6 0,11 5 0,-90-11 0,129 14 0,-7-7 0,-1 0 0,-7 0 0,7 0 0,17-7 0,7 0 0,-12-11 0,-8 4 0,5 0 0,3-3 0,-133 10 0,188-11 0,-78-6 0,-8-7 0,-8-1 0,-94 25 0,157-24 0,-63 6 0,-8 11 0,-8-6 0,-11 2 0,-8 8 0,-1-4 0,1-4 0,4 8 0,4-8 0,7 4 0,0 0 0,9 4 0,30-8 0,36 15 0</inkml:trace>
    </iact:actionData>
  </iact:action>
  <iact:action type="remove" startTime="210109">
    <iact:property name="style" value="instant"/>
    <iact:actionData xml:id="d64" ref="#d50"/>
  </iact:action>
  <iact:action type="remove" startTime="210109">
    <iact:property name="style" value="instant"/>
    <iact:actionData xml:id="d65" ref="#d52"/>
  </iact:action>
  <iact:action type="add" startTime="210109">
    <iact:property name="dataType" value="strokeEraser"/>
    <iact:actionData xml:id="d66">
      <inkml:trace xmlns:inkml="http://www.w3.org/2003/InkML" xml:id="stk56" contextRef="#ctx1" brushRef="#br4">12636 18262 0,'0'0'0,"0"0"0,78-24 0,-19 13 0,4 11 0,-4-3 0,7 6 0,9 1 0,7 3 0,4 7 0,0 0 0,-86-14 0,118 21 0,-28-11 0,12 4 0,23-11 0,17 4 0,-1 0 0,19 4 0,40-8 0,0-6 0,27-4 0,13 7 0,-1-14 0,11-4 0,-10-2 0,3-5 0,0 1 0</inkml:trace>
    </iact:actionData>
  </iact:action>
  <iact:action type="add" startTime="212214">
    <iact:property name="dataType"/>
    <iact:actionData xml:id="d67">
      <inkml:trace xmlns:inkml="http://www.w3.org/2003/InkML" xml:id="stk57" contextRef="#ctx0" brushRef="#br5">2822 16984 741 0,'0'0'32'2,"0"0"8"-2,0 0-32 0,0 0-8 5,0 0 0-5,0 0 0 8,8-4 41-8,0 1 7 6,4-1 0-6,-5 1 1 8,1-1-14-8,0 4-3 6,4 0-1-6,3-3 0 11,-3 3 1-11,4-4 1 4,3 4 0-3,1-3 0 8,-4 3 12-8,3 0 3 4,1 0 0-5,-4 0 0 8,7 0-14-8,5 0-2 9,-5 3-1-9,1 1 0 9,-5-4-5-9,5 3-1 6,-1 1 0-5,-3-1 0 6,3-3-14-7,-3 4-3 13,0-8-8-13,-1 4 12 1,1 0 0 0,-5 0 0 5,1 0 0-5,0 0 0 6,3 0-12-6,-7-3-10 6,0 3 2-7,0-4 0 7,-5 4 8-7,-7 0 9 7,0 0-1-7,0 0-8 8,8 0 20-8,-8 0-2 7,0 0-1-5,0 0 0 5,0 0 19-7,0 0 3 6,0 0 1-6,-8-3 0 9,1 3-40-8,-1 0 0 4,-4 0 0-4,0-4 0 8,1 1 0-9,-5 3-12 4,-4-4 4-3,1 1 0 6,-1-1 8-5,-7 1 8 3,3-4-8-4,-3 0 11 8,-5 0 9-9,1 7 1 7,4-3 1-6,-1-1 0 6,-7 1-7-7,3 3-2 8,1-7 0-8,0 7 0 7,3-4-13-7,1 4 8 9,-1-3-8-8,5 3 0 3,-1-4 9-3,5 4-9 3,-1-3 8-2,1-1-8 6,3 4 24-8,0-3 0 7,1-1 0-7,3 1 0 7,0-1-24-6,0 4 0 6,4-3 0-7,5 3 0 8,3 0 9-7,0 0 0 4,0 0 0-4,0 0 0 8,0 0-9-8,0 0 0 3,7 3 0-4,5 4 8 10,0-3-8-10,4-1 0 5,-1 1-10-4,5 3 10 8,3-4-9-9,1 1 9 7,-1 3-8-7,9-4 8 8,-1 4 0-8,4-7 0 7,-3 7 0-6,3-3 0 5,4-1-8-6,-3 0 8 9,-1 1-8-9,0-4 8 6,-4 3 0-5,1-3 0 10,-5-3 9-11,-3 3-9 5,-1 0 0-4,1 0-20 4,-9 3 2-2,5-3 1 13,-4 0-31-13,-5 0-7-1,1 4-1-2</inkml:trace>
    </iact:actionData>
  </iact:action>
  <iact:action type="add" startTime="214888">
    <iact:property name="dataType"/>
    <iact:actionData xml:id="d68">
      <inkml:trace xmlns:inkml="http://www.w3.org/2003/InkML" xml:id="stk58" contextRef="#ctx0" brushRef="#br5">5354 16810 759 0,'0'0'33'1,"0"0"8"-1,-8 0-33 0,0-4-8 4,8 4 0-2,-4-3 0 4,-7 3 62-6,3 0 10 8,8 0 3-8,-4 0 0 8,-8 0-16-8,4 0-3 6,8 0-1-6,0 0 0 8,-8-4 6-7,8 4 2 5,0 0 0-5,0 0 0 8,0 0 3-9,0 0 1 4,0 0 0-2,0 0 0 6,0 0-23-8,0 0-4 6,0 0 0-6,12 0-1 10,4 0-15-10,0 0-2 6,-5 0-1-6,5-3 0 7,0 3-2-7,3-4-1 6,-3 4 0-6,11 0 0 10,13 0 2-10,-9 0 1 6,0 0 0-5,1 4 0 6,3-1-3-7,0 4-1 7,0-3 0-5,1 3 0 3,-5-1-7-3,8-2-2 7,4 3 0-9,-3-4 0 5,-5 4-8-5,4-7 0 8,8 4 0-8,0-1 8 7,-4 1-8-7,0 3 0 7,0-7 0-7,1 3 0 8,-1 1 0-8,0-4 8 8,-12 0-8-8,8-4 0 7,0 4 0-7,-7-3 0 7,-5 3 0-6,1 0 0 7,-5-4 8-7,1 4-8 5,-1 0 0-6,1 0 8 10,-5 0-8-10,1 0 8 4,0 0-8-3,-5 0 8 8,-3 0-24-9,-12 0-4 4,12 0-2-2,-12 0 0 18,0 0-26-20,0 0-4 1,8-3-2-1,-8 3 0 13,0 0-101-12,0 0-20 2,11 0-4-1,1 0-1-1</inkml:trace>
    </iact:actionData>
  </iact:action>
  <iact:action type="add" startTime="218491">
    <iact:property name="dataType"/>
    <iact:actionData xml:id="d69">
      <inkml:trace xmlns:inkml="http://www.w3.org/2003/InkML" xml:id="stk59" contextRef="#ctx0" brushRef="#br5">12123 16984 820 0,'0'0'36'0,"0"0"8"0,0 0-35 0,11-4-9 4,-3 1 0-3,4-1 0 6,0 1 24-6,0 3 2 7,-1-4 1-8,1 4 0 7,0 0-18-7,0 4-9 7,-1-1 10-7,1-3-10 9,-4 0 25-8,4 4-1 5,3-1 0-6,-3-3 0 10,4 4 11-10,-4-1 1 4,3 1 1-4,1-4 0 8,0 3-7-8,3 1-2 9,-3-4 0-9,3 0 0 7,5 0 0-7,-1 0-1 8,1 0 0-7,3 0 0 6,1 0 9-7,3 0 3 7,1 0 0-7,-5 0 0 8,4 0-11-8,-3 0-1 9,3-4-1-8,-3 4 0 5,-5 0-11-5,5 0-3 4,-5 0 0-4,1 0 0 5,-1 0 1-5,1 0 0 6,3 0 0-7,0 4 0 7,1-4-4-7,-1 0-1 7,5 0 0-7,-5 0 0 8,8 3-8-7,-7-3 8 4,3 4-8-4,-3-4 8 7,3-4 11-7,4 8 1 3,-3-1 1-3,-1-3 0 9,0 4-21-9,1-4-16 4,-1 0 2-4,-4 0 1 10,1-4 13-10,-1 4 0 0,5 0 12-1,-5 0-12 9,1 0 16-9,-1 0-3 6,0-3-1-5,5 3 0 7,-1-4-4-8,-3 4-8 6,-5-3 11-5,5 3-11 7,-1 0 9-8,4 0-9 8,-3-4 0-7,-1 4 9 4,1 4-9-5,-1-1 0 11,-3-3 9-11,3 4-9 4,-3-1 8-4,-1-3-8 8,1 4 8-8,-1-4-8 7,1 0 9-7,-1 0-9 8,5 0 12-8,-5 0-12 7,1 0 13-6,-1 0-4 6,5-4-1-6,-1 4 0 7,4-3 15-8,-3 3 2 7,-1-4 1-7,5 4 0 9,-1-3-18-9,0 3-8 6,1 0 0-5,-1-4 8 3,0 4-8-2,1-3 0 5,-1 3-12-7,0 0 12 9,1-4 0-9,-1 1 0 7,0-1 0-7,1 4 0 6,3-7 0-6,0 4 0 8,5-4 0-8,-5 3 0 8,4 1 13-8,-4-1-2 8,1 1-1-7,3-1 0 5,0 1-10-6,-8 3 0 9,5 3-10-7,-5-3 10 1,0 0 0-2,1 0 0 6,-9 0 0-7,5 4 0 9,-1-4 0-9,0 0 0 6,1-4 0-6,-1 4 0 9,5 0 0-9,-1 0 0 7,0 0 0-7,1 0 0 8,3 0 11-7,-4 0-11 2,1 0 10-1,-1 0-10 8,-4 0 0-10,1 4 0 5,-1-4 0-5,-3 0 0 9,-1 3 0-9,-3 1 0 6,0-4 0-6,-5 0 0 7,1 3-11-7,0 1-5 7,-5-1 0-6,1 1-1 20,0-1-50-20,-4 1-9-1,0-1-3 2</inkml:trace>
    </iact:actionData>
  </iact:action>
  <iact:action type="add" startTime="220594">
    <iact:property name="dataType"/>
    <iact:actionData xml:id="d70">
      <inkml:trace xmlns:inkml="http://www.w3.org/2003/InkML" xml:id="stk60" contextRef="#ctx0" brushRef="#br5">17132 16998 612 0,'0'0'27'2,"0"0"5"-2,0 0-32 0,0 0 0 3,0 0 0-2,0 0 0 8,0 0 40-9,0 0 0 4,0 0 1-4,0 0 0 7,0 0 11-7,11 0 1 9,-3 0 1-9,4 0 0 7,-12 0 2-6,12-4 0 7,-1 4 0-8,-3-3 0 7,4 3-5-7,0 0-1 8,0-4 0-8,-1 1 0 7,1 3-10-7,4-4-1 8,-5 4-1-7,5 0 0 5,4-3-12-6,-1 3-2 6,1 0-1-5,3-4 0 6,1 4 0-7,-1 0 0 8,1 0 0-4,3 4 0 1,-3-4-13-5,3 3-2 7,5-3-8-5,-5 4 12 5,1-1 0-6,-1 1 0 4,0-4 0-4,5 3 0 8,-5 1-1-8,9-1-1 2,-1-3 0-2,0 0 0 7,4 0-10-8,0 0 12 5,5 4-12-4,-5-4 12 8,0 0-12-9,4 3 0 5,0-3 0-4,4 0 8 6,-8 4-8-6,1-1 0 5,-1-3 0-5,4 4 0 7,0-4 0-8,0 3 0 9,-4-3 0-8,4 4 0 3,1-1 0-2,-1 1 12 5,-4-4-12-7,0 7 12 7,4-4-12-7,0 4 0 5,-7-7 0-2,-1 0 0 3,0 7 0-6,0-4 0 7,1-3 0-7,-5 4-11 9,-4-1 11-8,9-3 0 5,3 0 0-6,-8 0 0 7,-3 4 11-5,3-4-3 3,8 0 0-5,4 3 0 10,0-3-8-9,-3 0 0 3,-1 4 9-3,0-1-9 9,-8-3 0-7,5 0-10-2,-5 0 1-1,-4 0 0 10,1 0 9-10,-1 0 0 6,1 4 8-5,3-4-8 6,-3 0 9-7,3 0-9 7,4-4 12-6,4 4-12 6,-3 0 8-7,3-3-8 7,-4 3 0-5,4 0 0 4,1 3 0-6,-1-3 0 8,-8 0 0-5,4 0 0 1,-3 4 8-4,3-4-8 5,-4 0 0-3,5 3 0 6,-1-3 0-7,4-3 0 5,4 3 0-6,0 0 0 7,-3 0 10-6,-1 0-10 6,4 0 8-7,0 0-8 9,4 0 8-8,-8-4-8 3,0 4 8-3,1-3-8 7,-5 3 0-7,4-4 8 4,0 4-8-5,0 0 0 12,8 0 8-12,0-3-8 3,-3-1 8-3,-1 4-8 8,4 0 8-5,-4 0-8 2,-4 0 8-4,4 0-8 6,-4 0 0-7,-3 0 0 7,-1 4 0-7,0-8 0 8,0 4 10-8,9 0-10 8,-1 0 12-7,4 4-12 5,-4-4 8-6,4 3-8 11,0-6 0-11,4 3 0 4,-4 0 8-3,-4 0-8 6,0 0 0-7,-4-4 0 8,0 4 10-7,5-3-10 5,3-1 8-4,7 1-8 3,-3-4 20-5,0 0 0 6,0-3-1-4,0 6 0 6,0-3-3-7,-4 4-1 4,0-4 0-4,0 3 0 9,0-3 4-10,-4 4 1 3,8-4 0-2,-4 3 0 11,0-3-12-11,8 7-8 0,-4-7 9-1,4 7-9 8,-4-3 0-7,4 3 0 6,-8 0 0-7,4 0 0 8,0-4 0-8,0 1 0 7,4 3 0-6,0-4 0 6,3 4 0-7,1-3 0 9,-4 3 0-9,-4 0 0 7,0 0 9-7,-4 0-9 7,0 0 8-6,-4 0-8 4,0 0 0-4,-4 0 0 7,1 0 0-8,-5 3 0 7,4-3 0-7,0 0 0 6,-7 0 0-6,-1 4 0 9,0-4-11-8,-3 3-1 5,-5-3 0-6,1 4 0 24,-5-4-20-24,1 3-5 0,0 1-1 0,-13-1 0 13,5 1-34-11,-4 3-8 1,-4-4 0-3,4 4-728 0</inkml:trace>
    </iact:actionData>
  </iact:action>
</iact:actions>
</file>

<file path=ppt/ink/inkAction9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4:30:57.3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context xml:id="ctx1">
      <inkml:inkSource xml:id="inkSrc2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1T14:30:57.309"/>
    </inkml:context>
    <inkml:brush xml:id="br2">
      <inkml:brushProperty name="width" value="0.055" units="cm"/>
      <inkml:brushProperty name="height" value="0.055" units="cm"/>
    </inkml:brush>
  </inkml:definitions>
  <iact:action type="add" startTime="22585">
    <iact:property name="dataType"/>
    <iact:actionData xml:id="d0">
      <inkml:trace xmlns:inkml="http://www.w3.org/2003/InkML" xml:id="stk0" contextRef="#ctx0" brushRef="#br0">16254 7335 806 0,'0'0'72'2,"0"0"-58"1,0 0-14-2,0-7 0 6,4 0 8-7,3 0 0 7,-3-3-8-7,4 3 12 7,0 0 18-7,0 0 3 10,0 4 1-10,-1-4 0 6,5 3 16-6,4-3 3 7,0 7 1-7,-1-3 0 8,5-1-37-8,-1 1-7 6,1 3-2-6,4-4 0 9,-5 1-8-9,5 3 8 7,-5-4-8-7,9 1 8 9,-1 3 0-9,1-4 0 6,-1 1 0-6,4 3 0 10,1-7 4-10,3 3 0 6,0 1 0-6,1-1 0 10,3 1 6-9,-4-1 2 3,4 1 0-3,-4 3 0 6,5-4-20-7,-5 1 0 7,-4-1 0-7,1 4 0 9,-1 0 18-9,0 0 0 6,1 0 0-5,3-3 0 7,4 3-4-8,-4-4-1 6,9 4 0-5,-5 0 0 5,4-3-13-6,4 3 11 10,0 0-11-10,4 0 10 5,-8-4-10-4,4 1 0 7,0-1 0-8,-4 1 0 6,0 0 0-6,4-1 0 7,0 1 0-7,4-1 0 7,-4 1 0-7,0-4 0 8,-11 3 0-8,3 1 0 8,0-1 0-7,0 4 13 5,-3-3-3-6,-9 3-1 10,4-4 9-10,1 4 2 5,-1-3 0-5,-4 3 0 11,1 0-20-11,7 0 0 3,0-4 0-2,1 1 0 8,-1 3 11-9,4 0 1 6,8 0 1-6,0 0 0 8,-4-4-13-8,0 4 0 7,1-3 0-7,3 3 0 9,-4 0 0-9,0-4 9 7,0 1-9-6,4 3 8 6,4-7-8-7,-4 3 8 9,-4 4-8-9,0-3 8 6,12 3-8-6,-4-4 12 8,-4 4-12-7,0 0 12 5,0 0-4-5,-4 0-8 4,0 0 12-3,0 0-4 5,4 0-8-6,4 0 12 4,0 0-12-4,4 0 12 7,4 4 9-8,-4-1 3 6,0-3 0-6,4 4 0 9,-8-1-24-9,7 1 0 6,1-1 0-5,0-3 8 9,4 0-8-10,-1 4 0 4,5-4 0-3,-4 7 0 8,-1-4 0-9,-3 1 0 5,0-1 0-4,-4-3 0 6,8 4 0-4,-5-1-16 0,1-3 4-1,4 4 0 6,3-1 12-8,-3 1 14 7,-8-4-3-5,0 3-1 3,-8 1-10-5,0-4 0 10,4-4 0-10,-4 4 0 6,8 0 0-6,0 4 0 8,-4-8 0-8,3 4 0 7,1 0 0-7,-4 4 0 7,0-4 0-7,-4 3 0 8,-4 1 0-7,4-1 0 4,-7-3 0-5,3 4 0 9,0-4 0-9,4 0 0 6,0 0 0-5,-4 0 0 9,-8 0 0-10,5 0 0 4,-1 3 0-3,-4-3 0 9,0 3 0-10,-3 1 0 4,-5-8-12-3,-3 4 12 7,-1 0 0-8,1 4 0 7,-1-1 9-7,-3-3-1 19,-1 4-36-15,1-4-6-2,-1 3-2-2,-3 1-474 6,4 3-95-6</inkml:trace>
    </iact:actionData>
  </iact:action>
  <iact:action type="add" startTime="32767">
    <iact:property name="dataType"/>
    <iact:actionData xml:id="d1">
      <inkml:trace xmlns:inkml="http://www.w3.org/2003/InkML" xml:id="stk1" contextRef="#ctx0" brushRef="#br0">10488 8475 403 0,'0'0'17'0,"0"0"5"0,0 0-22 0,0 0 0 0,0 0 0 0,8 7 0 0,-8-7 24 0,8 0 1 0,4 3 0 0,-4-3 0 0,3 4-16 0,-3-8-9 0,4 1 10 0,-4-1-10 0,4 8 14 0,3-4-3 0,-3-4-1 0,0 1 0 0,-1-1 17 0,1 4 3 0,4-3 1 0,0 3 0 0,-1-4-1 0,1 1 0 0,0-1 0 0,3 1 0 0,-3-1-8 0,7-3-2 0,-3 7 0 0,4-3 0 0,-5-1-2 0,1 1-1 0,3-1 0 0,1 4 0 0,-5 0 4 0,5 0 1 0,-5 0 0 0,5 0 0 0,-4 0 5 0,3 4 1 0,1-1 0 0,-5 1 0 0,1-1-17 0,3 1-3 0,-3-4-8 0,-1 3 12 0,5 4-12 0,-4-3 8 0,3-4-8 0,1 3 0 0,3 1 11 0,0-1-11 0,5 1 12 0,-5-4-12 0,1 0 8 0,3-4-8 0,0 4 0 0,1 0 0 0,3 4 8 0,-4-4-8 0,1 3 0 0,-1-3 0 0,-3 0 0 0,3 0 0 0,-4 0 0 0,1 0 0 0,-1 4 8 0,1-4 5 0,-1-4 1 0,4 4 0 0,-3 0-14 0,7 4 0 0,4-1-9 0,-7-3 9 0,3 0 0 0,4 0 0 0,-4 0 0 0,5 0 0 0,-5 0 0 0,4 4 0 0,-8-1 0 0,5 1 0 0,-5-1 0 0,0 1 0 0,1-1 0 0,-1-3 0 0,4 0 0 0,5 0 0 0,-1-3 0 0,4 3 0 0,0 3 0 0,4-3 0 0,-4 0 8 0,4 4-8 0,0-4 8 0,-4 3-8 0,0 0 12 0,5-3-12 0,-5 0 0 0,4 4 0 0,4-1 0 0,3 1 0 0,-6-4 0 0,2 0 0 0,5 3 0 0,-4 1 0 0,0-4 0 0,-4 3 0 0,4 1 0 0,-4-1 0 0,0 1 0 0,4-4 0 0,-4 0 0 0,4 0 0 0,0 0 12 0,0 3-12 0,4 1 12 0,4 3-12 0,-4-4 0 0,0 4 0 0,-1-7 0 0,1 0-12 0,0-3 12 0,0 3 0 0,0 0 0 0,4 0 0 0,-1-4 0 0,5 4 0 0,-8 4 12 0,4-1-12 0,0-6 0 0,-5 3 0 0,1-4 0 0,4 1 0 0,0 3 0 0,0-4 0 0,3 4 0 0,-3 0 0 0,0 0 0 0,0 0 0 0,-4 0 0 0,-4 0 0 0,0-3 0 0,3 3 0 0,9-4 0 0,0 1 0 0,-4-1 0 0,-1 4 0 0,5 0 0 0,-4-3 0 0,-4-1 0 0,0 1 0 0,-4 3 0 0,7-4 0 0,-3 1 0 0,4-4 0 0,-4 3 0 0,4 1 10 0,0 0-10 0,-5-1 0 0,5 1 0 0,-8-1 8 0,0-3-8 0,0 4 0 0,4-4 0 0,0 0 0 0,4 0 0 0,-1 3 0 0,5-3 0 0,-4 0 0 0,0-3 0 0,-4 3 0 0,-5 0 9 0,-2 0-9 0,2-4 0 0,1 5 8 0,-4-1-8 0,4 0 0 0,0-4 0 0,4-3-15 0,0 4 3 0,0-1 0 0,-4 1 12 0,0-1 16 0,-8 1-3 0,0-1-1 0,-4-2-12 0,-3 2 0 0,-5-3 0 0,4 4 0 0,-7-4 0 0,3 0 0 0,0-4 8 0,1 4-8 0,-1-3 8 0,-7 0-8 0,-5-1 11 0,-3 4-11 0,-4-3 26 0,3-1-2 0,-7 1 0 0,-4 3 0 0,-8 0 8 0,0-3 2 0,8 3 0 0,-8 0 0 0,-8-4-20 0,5 4-4 0,-5 0-1 0,-4 1 0 0,-7-1-1 0,-5 0 0 0,5 0 0 0,-9-4 0 0,1 4-8 0,0 0 0 0,-1-3 0 0,-3 0 0 0,0 3 0 0,-4-4 0 0,-5 1 0 0,-3-1 0 0,0 4 0 0,-4 4 0 0,0-4 0 0,0 4 0 0,1-1 10 0,-1 1-10 0,4 3 12 0,-4-4-12 0,0 1 0 0,0 3 0 0,-8-4 0 0,4 4 0 0,-4 0 0 0,4 0 0 0,-3 1 10 0,-1-1-10 0,0 3 0 0,4-3 0 0,-4 0 0 0,4-3 0 0,-11-1 0 0,3 1 0 0,0 3 0 0,1 0 0 0,-1 0 0 0,4 0 0 0,0-4 0 0,5 1 0 0,-5 0 0 0,0-1 0 0,-4 1 0 0,4-1 0 0,1 1 8 0,-5-1-8 0,0 4 8 0,1 0-8 0,7 4 0 0,0-4 0 0,-4-4 0 0,0 4 0 0,-3 0 0 0,-5 1 0 0,0-5 0 0,1 4 0 0,-5 4 0 0,1-1 8 0,-1 4-8 0,0-3 0 0,-3-4 10 0,3 3-10 0,1 4 12 0,-1-3-12 0,5 3 11 0,-1-4-11 0,-3 4 10 0,3 0-10 0,0-3 14 0,1-1-3 0,-1 1-1 0,-4 3 0 0,9 0-10 0,-1-4 0 0,-4 4 0 0,9-3 0 0,-1 3 0 0,-4 0 12 0,-3 0-12 0,3 0 12 0,-4 0-12 0,1 0 12 0,-5 3-12 0,4 1 12 0,1-4-12 0,3 0 0 0,0 0 0 0,5 0 8 0,-5 0-8 0,4 0 8 0,0-7-8 0,-3 7 8 0,7-4-8 0,0 4 8 0,0-3-8 0,4 3 8 0,8-4 6 0,-8 4 1 0,0-3 0 0,0 3 0 0,-4 0-15 0,0 0 0 0,4 3 0 0,-4-3 0 0,4 4 0 0,1-4 0 0,-1 3 0 0,4-3 0 0,0 4 8 0,-1-4-8 0,1 3 0 0,-3 1 9 0,-5-4-9 0,4 0 0 0,0 0 0 0,4 0 0 0,0 0 0 0,4 0 0 0,-1 3 0 0,5-3 0 0,0 4 20 0,4-1-2 0,3-3 0 0,-3 0 0 0,0 0-6 0,4 4-2 0,-9-4 0 0,1 3 0 0,4 1-10 0,0 3 8 0,3 0-8 0,1 0 8 0,0-4 0 0,-1 4-8 0,1 3 12 0,3 4-4 0,-3-3-8 0,8 3 12 0,-5 0-12 0,5 0 12 0,-5 3-12 0,5-3 8 0,-1 3-8 0,5 1 8 0,-5-1-8 0,0 4 8 0,1-3-8 0,-1 3 8 0,1 3-8 0,3-3 12 0,-7 7-12 0,3-7 12 0,1 3-12 0,3 4 0 0,5 0 0 0,-1 0 0 0,0-4 0 0,4 4 0 0,5 0 0 0,-1 0 0 0,0 0 0 0,8-1 0 0,4-2 0 0,0-1 0 0,4 4 0 0,-1-4-12 0,1 4 4 0,8-7 8 0,4 0-44 0,3 0 0 0,5 0-1 0,3 0 0 0,0-4-21 0,8 1-4 0,1-1-1 0,3-3-687 0</inkml:trace>
    </iact:actionData>
  </iact:action>
  <iact:action type="add" startTime="32767">
    <iact:property name="dataType"/>
    <iact:actionData xml:id="d2">
      <inkml:trace xmlns:inkml="http://www.w3.org/2003/InkML" xml:id="stk2" contextRef="#ctx0" brushRef="#br0">12475 9733 864 0,'-19'-14'38'0,"15"10"8"0,-4 1-37 0,0-4-9 0,-4 0 0 0,5 3 0 0,-5-3 35 0,4 0 5 0,-4 0 0 0,-3 0 1 0,-1 4-30 0,0-1-11 0,1-3 0 0,-5 0 9 0,-4 4-9 0,1-4 0 0,-1 0 0 0,1 0 8 0,-8 4 37 0,3-4 7 0,1 3 2 0,-1-3 0 0,1 7-9 0,-5 0-1 0,1 0-1 0,0 7 0 0,3-3-28 0,-3-4-6 0,0 7-1 0,-1-4 0 0,5 1 3 0,-5 3 0 0,1-1 0 0,0 5 0 0,-5-4 9 0,5 0 1 0,-8 3 1 0,4 1 0 0,-5-1-14 0,5 1-8 0,0 3 8 0,-4 3-8 0,-1 0 8 0,1 1-8 0,4-1 8 0,0-3-8 0,-4 4 8 0,7-4-8 0,-3 3 10 0,-4 0-10 0,3-3 26 0,1 4-1 0,0-1 0 0,-4 1 0 0,3 3-9 0,5-1-1 0,0 1-1 0,3 0 0 0,1 4 0 0,-1-1 0 0,5 4 0 0,3 0 0 0,1-4-5 0,3 4-1 0,0 3 0 0,1 1 0 0,3-1-8 0,4 1 0 0,0-1 0 0,4 0 8 0,4 1-8 0,0-1 0 0,0-7 0 0,8 4 0 0,-4 0 0 0,8 0 0 0,0-4 0 0,-1 1 8 0,5 3-8 0,4-4 8 0,7 0-8 0,-3 4 8 0,3-3 0 0,4 3 0 0,5-4 0 0,7 0 0 0,-4-6 2 0,0 3 0 0,4-4 0 0,0 4 0 0,0-7-10 0,12 0 12 0,0 0-12 0,8-4 12 0,0 1-4 0,-1-1 0 0,5 1 0 0,0-4 0 0,-5 0-8 0,5 0 12 0,3-4-12 0,9 1 12 0,-5-4-1 0,9 3 0 0,-5 1 0 0,-3 2 0 0,-1-2-11 0,0-1 0 0,1 1 0 0,3-1 8 0,5 1-8 0,-5-1 12 0,4 1-12 0,-7-1 12 0,-1 4-12 0,5-3 0 0,3-1 0 0,4 1 0 0,0 3 0 0,-3-4 0 0,-5 4 0 0,0 0 0 0,5-3 0 0,-5-1 0 0,1 4 0 0,7-3 8 0,0 6-8 0,0-3 0 0,-3 0 0 0,3-4 0 0,4 4 8 0,4 0-8 0,0-3 0 0,4 3 8 0,-8 0-8 0,8-4 12 0,0 1-12 0,4 3 12 0,0-4-12 0,-4 4 0 0,-8 0 0 0,4-3-11 0,8-1 11 0,-4 1 0 0,4 3 0 0,-4 0 0 0,-8 0 0 0,4-4 0 0,0 1 0 0,8 2 0 0,-4-2-8 0,0 3 0 0,0 0 0 0,0 0 0 0,0-4 0 0,0 1 0 0,4 3 0 0,-4-4 0 0,0 1 8 0,-4 3 11 0,4-7-3 0,0 0 0 0,4 3-19 0,0 1-4 0,-8-1-1 0,0-3 0 0,4 0 16 0,0 0 0 0,0 0 0 0,-4 0 0 0,-4 4 0 0,0-4 0 0,4 0 0 0,-8 0 0 0,-3 0 0 0,7 0 0 0,4 0 0 0,-4 0 0 0,-8 3 0 0,-3-3-11 0,11 0 11 0,-4 0-10 0,4 0 10 0,0 0 0 0,-3-3 0 0,-5 3 0 0,-4-4 0 0,5 4 0 0,-1-7-11 0,0 4 11 0,4 3 0 0,1-4 0 0,-9 4 0 0,4-3 0 0,-3-4 0 0,-1 3-11 0,8-3 11 0,1 0-10 0,-1-3 10 0,-4 3 0 0,-7 0 0 0,7-3-8 0,0-1 8 0,0 1 0 0,1 3 0 0,-5-4 0 0,-3 4 0 0,-9 0 0 0,-3-3 0 0,0 3 0 0,-5 0 0 0,5 0 0 0,4-4 0 0,-4 4 0 0,7-3 0 0,-7 0 0 0,0 3 0 0,-9-4 8 0,-7 1-8 0,4-4 0 0,-4-4-8 0,0 1 8 0,4-4 0 0,-4 0 0 0,-3 0 0 0,-1 0 0 0,-8 0 8 0,-4 0-8 0,-3 1 10 0,-5-5-10 0,-3 1 9 0,-1-1-9 0,-7 1 8 0,0 3-8 0,-8-3 0 0,0-1 0 0,-8 1 0 0,0 0 0 0,-4-1 0 0,-8-3-14 0,-3 0 3 0,-1 1 1 0,-7-1 0 0,-1-4 0 0,-7 1 0 0,-4 3 0 0,8-3 10 0,-9 6 8 0,1-6-8 0,0 3 11 0,0-3-3 0,-8-1 0 0,-4 1 0 0,-8 3 0 0,0 4 3 0,-4-4 0 0,-3 7 0 0,3-3 0 0,4 3-3 0,-3 0 0 0,3 0 0 0,-8 3 0 0,-7-3-8 0,-1 1 8 0,1 2-8 0,3 1 8 0,1 3-8 0,3-4 0 0,-3 1 0 0,-5 0 0 0,1 3 0 0,-5-4 0 0,1 4 0 0,3 0 8 0,1 4 2 0,3-4 0 0,1 3 0 0,-5 1 0 0,-7 0-10 0,4-1-14 0,-5 1 3 0,1 3 1 0,8 3 10 0,-9-3 0 0,5-3 0 0,-4 3 0 0,3 3 0 0,-3 1 0 0,-4 3 0 0,3-4 0 0,9 1 0 0,-5 3 0 0,-11-4 8 0,4 4-8 0,-4 0 8 0,8 0-8 0,-5 0 10 0,5 4-10 0,0-4 8 0,-4 0-8 0,3 0 0 0,-3 3 0 0,-4-3 0 0,0 4 0 0,7-4 0 0,-7-4 0 0,4 4 8 0,-4 0-8 0,0-3 0 0,0 3 0 0,3 3 0 0,1-6 0 0,0-8 0 0,-4 8 0 0,0 3 9 0,0-4-9 0,-1 4 8 0,5-3-8 0,4-1 0 0,-4 4 0 0,-1-3 0 0,-3-4 0 0,0 4 0 0,8-4 0 0,0 3 0 0,-1 1 8 0,-3-1-8 0,4-3 0 0,-8 0 0 0,3 4 0 0,1-4 0 0,4 0 0 0,3 3 0 0,-3 1 0 0,-8-4 0 0,4 0 0 0,0 0 0 0,-1 0 0 0,5 0 0 0,0 3 12 0,3-3-12 0,1 4 12 0,-4-4-12 0,-1 4 12 0,5-4-12 0,3 3 12 0,5 1-12 0,-5-1 0 0,5 1 0 0,-5 3 0 0,1-4 8 0,-1 1-8 0,-3 6 0 0,8-3 8 0,-1 0-8 0,-3 4 0 0,3-4-10 0,0 7 10 0,1-4 0 0,-5 4 0 0,1 0 0 0,-1-3 0 0,5 2 0 0,3 5 0 0,9-4 0 0,-5-4 0 0,0 4 0 0,0 4 0 0,5-1 0 0,-1-3 0 0,0 0-8 0,4 4 8 0,0 3 0 0,8-7-9 0,0 3-17 0,4-3-3 0,0 3-1 0,0-3 0 0,0 4-42 0,-4-4-9 0,-4 3-2 0</inkml:trace>
    </iact:actionData>
  </iact:action>
  <iact:action type="add" startTime="37298">
    <iact:property name="dataType"/>
    <iact:actionData xml:id="d3">
      <inkml:trace xmlns:inkml="http://www.w3.org/2003/InkML" xml:id="stk3" contextRef="#ctx0" brushRef="#br0">6745 9576 874 0,'-19'-11'39'1,"19"11"8"-1,0 0-38 1,0 0-9 2,0 0 0-2,11 0 0 5,5 0 23-6,0 0 2 8,0-3 1-8,-1 3 0 7,5 0-11-7,3-4-3 8,1 4 0-8,-1-3 0 8,1-1-1-8,3 1-1 10,1-1 0-10,-1 1 0 6,1-4 14-6,3 3 4 9,-4 1 0-9,5 0 0 4,3 3-7-3,-4 0-1 6,5-4 0-7,-5 1 0 9,0 3 10-9,5 0 2 10,-5-4 0-10,4 4 0 4,-3 0-32-4,-1 0-8 15,0-3-1-13,-3 6 0-2,-5 1 9 0,1-1 12 4,-1-3-2-3,-3 0-1 20,-1 0-32-21,-3 0-6 5,4-3-2-4,-5 3 0 9,-3 3-29-9,4-3-7 3</inkml:trace>
    </iact:actionData>
  </iact:action>
  <iact:action type="add" startTime="39732">
    <iact:property name="dataType"/>
    <iact:actionData xml:id="d4">
      <inkml:trace xmlns:inkml="http://www.w3.org/2003/InkML" xml:id="stk4" contextRef="#ctx0" brushRef="#br0">18268 7935 345 0,'0'0'31'2,"0"0"-31"1,0 0 0-1,12-7 0 3,-4 3 80-4,0 1 9 4,-1-4 3-5,1 3 0 11,4-3-15-11,0 4-2 3,0-4-1-2,-5 3 0 7,1 1-34-8,8 3-8 8,0-4 0-8,-5 1-1 6,5-4-15-6,4 3-4 10,3 1 0-10,1-1 0 7,3 1 0-7,0-4 0 7,5 0 0-7,3 4 0 8,4-1 4-8,1 1 0 8,-5-1 0-8,4 1 0 6,4-1 0-5,-8 4 0 9,1-3 0-10,-1 3 0 3,4 0-3-1,4 0 0 5,0 0 0-7,0-4 0 9,1 1-3-9,7 3-1 6,7-4 0-6,1 4 0 8,0-3 3-7,0 3 0 6,-4 0 0-5,3-4 0 4,1 4-12-6,4-3 8 6,3 3-8-6,1 0 8 8,0-4 3-6,-1 8 0 2,1-1 0-3,-4 1 0 10,-1-1-11-11,9 1 8 2,-1-4-8-2,5 3 8 10,-1 1-8-10,1-1 0 7,-1 1 0-7,-3-1 8 8,-4 1-8-8,3 3 0 7,1-4 0-6,3 4 0 5,1 0 0-6,-1 0 0 9,-3-4 0-9,-1 8 8 6,-3-4 0-5,3 0-8 8,5 0 12-8,-1 0-4 3,5 7-8-3,-5 0 0 6,1 0 0-7,-5 3 8 8,-3 0 8-8,-1-3 2 6,9 0 0-6,-5 0 0 8,5 0-27-8,-5 4-6 7,1-1-1-7,-4 4 0 9,-5 0 16-9,-3-4 0 6,0 4 0-6,0 0-9 11,-1-4 9-11,1 1 0 5,-4-1 8-5,0 4-8 11,0 0 20-11,0 3 0 4,-4 4 0-3,0-3 0 6,-8 3-20-7,8 0 8 6,-8-1-8-6,0 1 0 8,0 4 9-8,-4-1-9 7,4-3 12-6,-3 3-12 6,-5 1 0-6,0-1 0 6,-4 0 0-7,1 4 0 7,-1-4 0-7,-3 1 0 11,-5-1 0-11,5 4-12 5,-5-7 12-4,-7 7 0 6,3-4 12-6,-7 4-12 5,4-4 0-6,-8 4 0 6,-1 0 0-6,1-4 0 9,-4 1 0-9,0-1 10 7,-4 4 0-7,-4-4 0 10,0 1-10-10,-4-4 0 4,-3-1 0-4,-5 1 8 8,-4 4 7-7,-3-4 1 6,-5-1 0-7,-3 1 0 11,0 4 8-11,-5-4 3 2,1 3 0-1,-4-3 0 8,0 0-27-8,0-4 0 5,3 0 0-6,-3 4 0 7,4 0 0-7,0-3 0 9,-1-1 0-8,-3 0 0 5,8-3 0-6,-5 0 0 9,1-3 0-8,4-1 0 5,0 0 0-6,-1 1 8 8,1-1-8-7,3 1 0 4,1-4 0-5,-1 0 8 8,5-4-8-6,3 4 0 2,1-7 0-3,-1 3 8 5,8 1-8-3,-3-4 0 18,3 0-22-21,0 0-10 2,0 3-1-2,1-3-1 12,3 0 6-11,-4 0 0 0,4 0 1-1,4-3 0 12,-3-1-45-11,3 4-10 1,4-7-2-2,0 0 0 10,0 0-41-10,0 0-9 1,0 0-2 1,0 0 0-2</inkml:trace>
    </iact:actionData>
  </iact:action>
  <iact:action type="add" startTime="40479">
    <iact:property name="dataType"/>
    <iact:actionData xml:id="d5">
      <inkml:trace xmlns:inkml="http://www.w3.org/2003/InkML" xml:id="stk5" contextRef="#ctx0" brushRef="#br0">22623 9771 460 0,'-4'-7'41'1,"0"0"-33"4,0 3-8-2,0 1 0 3,0 0 179-6,-4 3 33 8,8 0 8-8,-4 0 0 7,-4 3-111-7,0 0-22 6,1 4-5-6,3 0-1 12,-8 0-25-12,4 7-4 4,0-3-2-4,-3 6 0 7,3-3-24-7,-4 7-5 8,0-4-1-8,-3 8 0 7,3-1-3-7,-4 4-1 8,-4 0 0-7,1 0 0 6,3 3 9-7,-3 1 2 8,3 2 0-8,0 1 0 6,1-3-12-6,3-4-3 10,4-1 0-9,0-2 0 4,0-1-12-4,4 1 0 6,4-5 8-7,8-2-8 6,-4-1 8-6,8 1-8 8,0-4 11-8,3-4-11 9,5-3 11-9,3 4-11 7,5-8 10-7,-1 1-10 7,5-4 9-5,7-4-9 4,-4 1 8-6,12-8-8 8,0 4 0-7,4-3 0 4,4 3 0-5,-4-4 0 20,0 1-32-19,0 3-4 2,0 0-2-3,-4 0-547 5,-4-4-110-3</inkml:trace>
    </iact:actionData>
  </iact:action>
  <iact:action type="add" startTime="41351">
    <iact:property name="dataType"/>
    <iact:actionData xml:id="d6">
      <inkml:trace xmlns:inkml="http://www.w3.org/2003/InkML" xml:id="stk6" contextRef="#ctx0" brushRef="#br0">18684 7701 867 0,'11'0'19'1,"-11"0"4"-1,0-7 1 0,0 7 0 0,8-7-24 0,-4 4 0 4,-4-4 0-4,-8-4 0 9,8 4 36-9,-4 4 1 6,4-4 1-6,-4 0 0 9,-7 3 23-9,7 1 5 5,4 3 1-5,0 0 0 9,0 0-14-8,0 0-2 5,0 0-1-6,0 0 0 11,-8-4-17-11,-4 8-3 6,0-1-1-6,1 1 0 9,-5 3 1-8,0 3 0 4,-7-3 0-5,-1 7 0 7,5 0 9-7,-5 4 1 7,1-1 1-6,3-3 0 5,-3 3-31-3,-1 1-10 4,8 3 0-6,-3 0 0 5,-1-4 15-6,1 0-4 7,7-3-1-6,-8 4 0 5,-3 3 2-6,3-4 0 10,0 4 0-9,-3 0 0 3,-1 3 2-3,5-3 1 5,-13 4 0-4,13-4 0 4,7 3-15-6,-4-3 8 8,1-4-8-5,7 4 0 1,4-3 9-3,4-4-9 6,-8-1 8-7,8 1-8 8,4-3 22-7,4-4-1 4,0 3 0-4,7-6 0 8,-3-1-21-9,8 4 0 3,7-7 0-2,1 7 0 10,-5-7 11-11,5 4-3 5,7-4 0-5,-4 0 0 9,5 0-8-9,-1-4-11 6,8 1 3-6,4-1 0 7,4 1 8-5,0-1 0 5,-8 4 0-6,0-3 0 19,8-1-37-19,-4 1-6-1,-12-1-1 0,1 4 0 12,-1 0-49-11,-4 4-11 1,-3-1-1-2</inkml:trace>
    </iact:actionData>
  </iact:action>
  <iact:action type="add" startTime="42733">
    <iact:property name="dataType"/>
    <iact:actionData xml:id="d7">
      <inkml:trace xmlns:inkml="http://www.w3.org/2003/InkML" xml:id="stk7" contextRef="#ctx0" brushRef="#br0">17708 7736 723 0,'0'0'32'1,"0"0"7"-1,0 0-31 12,0 0-8-10,0 0 0-2,0 0 0 1,0 0 28-1,0 0 5 4,0 0 1-4,11-4 0 9,1 1-14-8,0 3-2 6,0-3-1-7,-1-1 0 10,1 1 5-9,4-1 1 2,0 1 0-2,-1-4 0 8,-3 3-10-9,0 1-1 7,0-1-1-7,-1-3 0 8,-3 7 1-7,-8 0 0 3,8-3 0-4,-8 3 0 9,8 0 5-7,-8 0 2 11,0 0 0-12,0 0 0-1,-8 3 2 0,-4 1 1 8,-3-1 0-8,-1 1 0 4,-8-1-5-3,5 1-1 6,-1-1 0-7,1-3 0 10,-1 4 0-9,4-4 0 4,-3 0 0-2,-1 0 0 2,4 0-16-3,1 0 10 5,-1-4-10-3,4 1 8-3,1-1 10-1,-1 1 2 8,4 3 0-5,8 0 0 3,0 0 12-2,0 0 4-3,0 0 0 0,0 0 0 17,8 3-61-16,7 1-12 8,25 6-3-10,3-3 0 1</inkml:trace>
    </iact:actionData>
  </iact:action>
  <iact:action type="add" startTime="43559">
    <iact:property name="dataType"/>
    <iact:actionData xml:id="d8">
      <inkml:trace xmlns:inkml="http://www.w3.org/2003/InkML" xml:id="stk8" contextRef="#ctx0" brushRef="#br0">22227 10628 1324 0,'0'0'118'1,"0"0"-94"2,0 0-24-3,0 0 0 7,0 0 0-7,11-3 9 8,-3-1-9-8,4 1 0 9,0-1 23-9,-4 1-3 6,3 3 0-6,1-4 0 10,-4 4 29-10,0 0 6 7,4-3 1-7,3-1 0 10,-3 1 2-10,0 3 1 5,0-4 0-5,-1 4 0 13,1-3-34-12,-4 3-6 1,4 0-2-1,-1-4 0 6,-3 4-17-7,-8 0 0 5,12 0 0-5,-12 0 0 10,0 0-16-10,0 0-3 5,8 0-1-5,-8 0 0 22,0 0-41-20,0 0-9-1,0 0-2-1</inkml:trace>
    </iact:actionData>
  </iact:action>
  <iact:action type="add" startTime="45195">
    <iact:property name="dataType"/>
    <iact:actionData xml:id="d9">
      <inkml:trace xmlns:inkml="http://www.w3.org/2003/InkML" xml:id="stk9" contextRef="#ctx0" brushRef="#br0">10602 8349 874 0,'0'0'39'1,"0"0"8"0,0 0-38-1,0 0-9 3,0 0 0-3,0 0 0 8,0 0 69-7,0 0 12 5,0 0 3-6,0 0 0 9,0 0-16-9,0 0-4 6,0 0 0-6,4-7 0 12,0 0 0-12,0 0 0 3,0-3 0-3,3 3 0 8,-3 0-21-7,4-4-5 7,0 5-1-7,0-1 0 4,0-4-7-5,0 1-2 8,-1 3 0-8,1-4 0 7,4-3 15-7,0 0 2 9,0 0 1-9,3-3 0 8,5 0-7-8,-1-1-2 8,1-3 0-8,0 0 0 7,3-3-5-7,5-4-2 5,-1 0 0-3,4 0 0 4,-3 0-11-5,-1 1-3 6,5-1 0-7,-5-4 0 6,4 1-6-4,-3 0-2 5,3-1 0-5,0 1 0 4,1 3-8-5,-1 0 0 5,1 0 0-6,3 0 0 9,-4 4 0-9,4 0 0 5,-7-1-12-4,-1 8 12 19,1-4-65-5,-1 7-6-10,-7-3-1-5,-1 6-897 1</inkml:trace>
    </iact:actionData>
  </iact:action>
  <iact:action type="add" startTime="46112">
    <iact:property name="dataType"/>
    <iact:actionData xml:id="d10">
      <inkml:trace xmlns:inkml="http://www.w3.org/2003/InkML" xml:id="stk10" contextRef="#ctx0" brushRef="#br0">11139 10708 1036 0,'0'0'92'2,"0"0"-73"2,0 0-19-4,0 0 0 6,0 0 43-6,0 0 5 6,0 0 0-6,0 0 1 11,0 0-26-11,8 4-6 6,3-4-1-6,-3 0 0 7,0 0 23-7,4-4 4 8,-4 1 1-8,0-1 0 8,3-3 15-8,1 0 3 7,4 0 1-7,-1 0 0 9,-3-3-1-9,0 3 0 8,4-3 0-8,-1-1 0 6,5-3-20-5,0 4-4 5,-5-4-1-6,5 0 0 8,-5 0-9-8,9 0-1 7,0-7-1-7,-1 4 0 12,4-4 2-9,1-4 1-2,-1 1 0 0,5 3 0 7,-5-7-9-6,1 7-1 1,-1-3-1 4,4-1 0-4,1 1-18-3,-5 0 8 6,4-1-8-4,5 1 0 11,-1-1 0-11,0 5 0-2,5-1 0 0,-5 0 0 20,-4 0-139-19,4 0-25 4</inkml:trace>
    </iact:actionData>
  </iact:action>
  <iact:action type="add" startTime="46909">
    <iact:property name="dataType"/>
    <iact:actionData xml:id="d11">
      <inkml:trace xmlns:inkml="http://www.w3.org/2003/InkML" xml:id="stk11" contextRef="#ctx0" brushRef="#br0">11797 8217 1267 0,'0'0'112'4,"0"0"-89"-4,0 0-23 0,0 0 0 7,0 0 36-4,0 0 2 1,0 0 1-4,8 0 0 7,4 0-30-7,0 0-9 7,7 3 0-6,-3-3 0 7,4-3 30-8,3 3-1 11,1-4 0-11,3 1 0 8,0-4 10-7,1 0 1 2,3 3 1 0,1-6 0 2,3 3 5-5,4 0 1 8,-4-3 0-8,1-4 0 7,-1-4-17-7,0 4-3 7,-3-3-1-6,3-4 0 7,-4-7-7-8,8 4-2 9,1-1 0-9,-1 1 0 14,-4-4-2-11,8 4-1-3,-4-1 0 0,4-3 0 12,-3 7-5-11,-5-3-1-1,-4 3 0 0,5 0 0 14,-1 4-8-13,-4-1 0-1,4 1 0 0,-3 3 0 19,3-3-108-18,-4 3-20 5,5 3-4-5,-1 1 0-1</inkml:trace>
    </iact:actionData>
  </iact:action>
  <iact:action type="add" startTime="47628">
    <iact:property name="dataType"/>
    <iact:actionData xml:id="d12">
      <inkml:trace xmlns:inkml="http://www.w3.org/2003/InkML" xml:id="stk12" contextRef="#ctx0" brushRef="#br0">12424 10611 1072 0,'0'0'48'1,"0"0"9"0,0 0-45-1,-3-4-12 3,-1 1 0-3,4 3 0 9,0 0 52-9,0 0 8 5,0 0 1-5,0 0 1 8,7-7-28-8,5 0-6 7,0 3 0-7,0-3-1 9,3 0 8-9,1 4 1 7,0-4 1-6,7 0 0 7,-3 0 6-6,-1 0 1 3,5-3 0-3,-1 3 0 4,5 0-2-6,-1-4 0 11,-3 4 0-11,3-3 0 2,1-1-5-1,-1-3-1 5,-3 0 0-5,3 4 0 7,1-4-5-4,-1 0-2 2,-3-3 0-5,3-1 0 15,0 1-5-12,1-1 0-4,3-3-1 1,1 4 0-1,-1-4 5 0,0 0 0 7,5 4 1-5,-9 3 0 10,-4-4-29-9,1 1 0-3,3 3 0 0,5 0 0 9,-5-3 12-3,1 3-3-6,-5 0-1 0,5 3 0 16,-5 1-32-10,1-1-6-3,-5 5-2-3,-3-5 0 9,3 4-150-2,-3-3-30-5,19-8-7-2,-11 1-1 1</inkml:trace>
    </iact:actionData>
  </iact:action>
  <iact:action type="add" startTime="49610">
    <iact:property name="dataType"/>
    <iact:actionData xml:id="d13">
      <inkml:trace xmlns:inkml="http://www.w3.org/2003/InkML" xml:id="stk13" contextRef="#ctx0" brushRef="#br0">13447 8293 1324 0,'-4'-17'118'2,"4"17"-94"3,0 0-24-4,0 0 0 3,8-3 16-4,0-4 0 7,0 0-1-7,4 0 0 9,3-4 9-9,5 4 1 5,0 0 1-5,7-3 0 10,0-4 6-10,1 3 2 5,11-6 0-5,-4 0 0 10,5-4-7-10,3 0-2 5,0 3 0-5,8-3 0 11,0-3 6-11,-4 3 1 5,0-3 0-5,0 3 0 8,4 0-12-8,-4-3-1 8,4 3-1-8,0 0 0 6,-4-4-18-4,0 1 10 4,4 3-10-5,0-3 8 6,0 3-8-7,-4 0 8 8,0 0-8-8,-8 0 8 6,4 7-8-5,-4-3 0 9,0 3 0-9,1-4 0 19,3 1-40-20,-4-1-9 1,0 5-3-1,0 2 0 0</inkml:trace>
    </iact:actionData>
  </iact:action>
  <iact:action type="add" startTime="50359">
    <iact:property name="dataType"/>
    <iact:actionData xml:id="d14">
      <inkml:trace xmlns:inkml="http://www.w3.org/2003/InkML" xml:id="stk14" contextRef="#ctx0" brushRef="#br0">15595 10583 979 0,'-4'-11'43'1,"4"11"9"-1,0 0-41 0,0 0-11 4,8-7 0-4,0 0 0 8,0 0 120-8,4 0 21 7,-1 0 5-7,9-3 1 9,7-4-91-9,5 4-17 8,-1-4-4-8,4 0-1 7,1 0-2-5,3-7-1 3,0 0 0-5,0 0 0 11,8-7 9-11,0 4 1 6,4-1 1-5,4 1 0 5,4-4-6-6,-4 0 0 7,0 0-1 1,-8 1 0-6,4 6-19-2,-8 0-4 9,0 0-1-3,-4 7 0-6,0-4-11 1,0 5 0 8,8-1 0-7,-7 0 0 15,-1 3-49-16,-4 1-6 2,0 3-1 7</inkml:trace>
    </iact:actionData>
  </iact:action>
  <iact:action type="add" startTime="51245">
    <iact:property name="dataType"/>
    <iact:actionData xml:id="d15">
      <inkml:trace xmlns:inkml="http://www.w3.org/2003/InkML" xml:id="stk15" contextRef="#ctx0" brushRef="#br0">15462 8231 1152 0,'0'0'102'2,"0"0"-82"1,0 0-20-3,0 0 0 8,8-4 50-7,0-3 6 7,-1 0 0-8,13 4 1 7,0-4-30-7,3 3-7 6,1-3 0-6,7 0-1 10,8 0 0-10,4-3 0 5,0 0 0-4,4-4 0 11,0 0 10-12,1 0 3 5,2-4 0-3,5-3 0 2,0-3-4-4,8 3-1 8,0 0 0-8,3 0 0 17,1 0-11-17,0 4-1 0,-9 0-1 1,9-1 0 7,-4-3-14-3,3 0 0-5,-3 4 0 0,8-4 0 24,-1 4-30-16,1-1-9-7,-5 1-1 0</inkml:trace>
    </iact:actionData>
  </iact:action>
  <iact:action type="add" startTime="51966">
    <iact:property name="dataType"/>
    <iact:actionData xml:id="d16">
      <inkml:trace xmlns:inkml="http://www.w3.org/2003/InkML" xml:id="stk16" contextRef="#ctx0" brushRef="#br0">17861 10621 1335 0,'0'0'59'2,"7"-3"13"-2,5-1-58 0,-4 1-14 4,4-1 0-3,3 1 0 4,9-4 60-4,-1 3 10 6,1 1 2-2,3-1 0-2,5-3-30-3,3 4-6 7,4-1 0-7,4-6-1 9,-3 3 1-9,3 0 0 7,0-4 0-7,8-2 0 10,-8-5 4-10,12 1 0 3,3-4 1-3,1 3 0 10,4 1 0-8,0-4 0 3,-5 0 0-4,1 4 0 6,0-4-20-7,-4 0-4 6,-4 3-1-5,4-2 0 7,11 2-16-8,-3 1 0 9,0-1 8-8,-4 4-8 4,-1 0 0-5,-3 4 0 7,-4-4 0-7,-4 7 0 8,-4 0-23-7,0 4-1 5,-3-1-1-3,3 1 0 17,-4 3-125-19,-4 3-25 1,28 1-5-2,-20-1 0 1</inkml:trace>
    </iact:actionData>
  </iact:action>
  <iact:action type="add" startTime="56441">
    <iact:property name="dataType"/>
    <iact:actionData xml:id="d17">
      <inkml:trace xmlns:inkml="http://www.w3.org/2003/InkML" xml:id="stk17" contextRef="#ctx0" brushRef="#br1">14125 10227 986 0,'0'0'44'2,"0"0"8"-2,0 0-41 0,0 0-11 4,0 0 0-3,0 0 0 5,0 0 19-5,0 0 1 5,0 0 1-6,8-3 0 8,4-1 11-8,4 4 3 9,-5-3 0-9,5 6 0 7,4-3 5-7,-1-3 0 7,5 3 1-7,7 0 0 7,4 0 1-7,-3 3 0 6,7 1 0-6,0-1 0 8,4-3-11-7,4 0-3 5,-4 4 0-6,4-1 0 8,-3-3-11-8,-5 4-2 7,4-4-1-6,-4 3 0 8,0 1-14-9,0-4 0 5,1 0 0-5,-5 3 0 11,0 1 0-11,-3-1 0 3,-5 1 0-2,4-1 0 8,-11-3 0-9,3 4 0 6,-7-4 0-6,-4 3 0 8,-4 1-10-8,-8-4 2 7,0 0 0-7,0 0 0 8,0 0-9-8,-12 7-2 8,-4 3 0-8,-7 1 0 9,-9-1 0-9,-3 0 0 8,-4 1 0-7,-4-1 0 7,-4-3 3-5,0 0 0-2,-4 0 0-1,0-3 0 9,-8 3 2-8,0-4 1 8,-3 1 0-7,-1 3 0-1,0-4 13-1,4 4 0 7,1-3 0-7,7 3 0 8,-4-4 0-8,12 1 15 6,0-1-3-6,-1 4-1 9,9-4 12-7,0 1 2 4,4-1 1-5,3 1 0 10,9-4-18-9,3 3-8-2,8-3 8 0,8 0-8 7,0 0 14-7,0 0-2 9,0 0-1-9,16 0 0 7,3 0 17-7,5 0 3 7,3 0 1-7,9 0 0 8,-1 0-13-7,0 0-3 6,8 0 0-6,0 0 0 5,4-3-6-5,4 3-2 7,-4-4 0-7,8 4 0 7,0 0 2-8,4 0 0 9,-4 4 0-9,-4-4 0 6,0 3 6-5,-4-3 2 6,0 4 0-6,-4-1 0 4,-4 4-10-4,0 0-8 5,-4-3 12-5,-3 3-12 11,-5 0 8-12,-3-4-8 0,-9 4 0 1,1 0 0 10,-8-3 0-10,-8-4 0 1,0 0 0 9,0 0 0-10,0 0 12-1,-8 3-12 3,-8 4 12-3,1 0-12 9,-5-3 8-9,-3 3-8 12,-1-1 0-9,1-2 0-3,-5 3 0 0,1 0 0 30,-1 0 0-30,1-4 0 0,-4 4-23 0,3 0-5 0,5 4 0 1,-1-4-518 24,8 0-103-24</inkml:trace>
    </iact:actionData>
  </iact:action>
  <iact:action type="add" startTime="57553">
    <iact:property name="dataType"/>
    <iact:actionData xml:id="d18">
      <inkml:trace xmlns:inkml="http://www.w3.org/2003/InkML" xml:id="stk18" contextRef="#ctx0" brushRef="#br1">20181 10193 1335 0,'0'0'29'1,"0"0"7"-1,0 0 0 0,0 0 2 0,12 0-30 1,-1 0-8 1,1 0 0-1,4 0 0 6,7 0 9-7,1 0 1 6,11-4 0-6,0 4 0 8,5-3 3-7,-1 3 1 6,8-7 0-7,0 3 0 8,4-3 26-8,-4 7 6 6,4-7 1-5,-4 4 0 8,0-4-18-8,4 7-3 2,0 0-1-3,-4 0 0 11,0 3 5-11,-4 1 1 5,-4 3 0-5,0 0 0 9,-7 0-31-9,-5 0 0 6,-3 0 0-5,-1 3 0 7,-7-3-12-8,-5-4 0 8,-7 1 1-8,-4-4 0 7,0 0 3-7,-4 7 0 7,-7-4 0-5,-9 4 0 2,-3-3 8-3,-9 3 8 6,1 0-8-5,-12 3 11 7,0-3 5-8,-4 4 0 10,4-4 1-10,-5 0 0-1,5-4-25 0,0 4-6 10,-8 0-1-9,4 0 0 6,-4 0 15-4,0 0 0-2,-3 3 0-1,3 1 10 8,0-1-10-7,4 1 0 6,3-4 0-6,1 0 0 8,8 0 0-8,0-4 0 2,7 4 0-3,-3-3 0 9,8-1 0-9,-1 1 0 6,4-4 0-6,9 3 0 7,-5 0 13-5,12 1 1 4,4-4 0-6,0 0 0 8,0 0-3-8,0 0-1 6,8 3 0-5,8 1 0 7,3 3 6-8,5-4 2 8,7-3 0-7,0 0 0 5,9 0-10-5,3 0-8 9,4-3 12-10,4 3-12 12,-4-4 10-10,4 4-10-2,-4 0 8 0,4 0-8 11,-4-3 0-10,0 3 8-1,0-4-8 0,-4 1 0 12,4-1 17-11,0 1-1 0,0 0-1-1,4 3 0 10,-8 3 5-9,-4 0 2 5,4 1 0-5,-7 3 0 7,-5-4-22-7,-4 4 8 7,-3 4-8-7,-1-4 0 11,-7 3 0-11,0-3 0-1,-8 0 0 0,-1 4 0 14,-3-4 0-13,-4-7 0-1,-7 7 8 0,-1 0-8 17,-4 0-9-16,-8 0-7-1,-3-1 0 0,-1 5-1 17,-3-4-7-16,-5 3-2-1,5-3 0 0,-4 4 0 23,3-1-29-23,1-3-5 0,-1 4-2 0,9-4-740 0</inkml:trace>
    </iact:actionData>
  </iact:action>
  <iact:action type="add" startTime="81438">
    <iact:property name="dataType"/>
    <iact:actionData xml:id="d19">
      <inkml:trace xmlns:inkml="http://www.w3.org/2003/InkML" xml:id="stk19" contextRef="#ctx0" brushRef="#br0">4891 13914 691 0,'0'0'61'4,"0"0"-49"-2,0 0-12-2,0 0 0 6,0 0 61-6,0 0 10 9,0 0 1-9,8 0 1 7,-8 0-57-7,4 0-16 8,4 0 0-8,-4 0 8 7,4 0 0-7,0 0 0 9,3 0 0-9,-3 0 0 6,4 0 20-6,-4 3 3 7,8-3 1-7,-5 0 0 9,1 4 0-9,4-1 0 6,-1 1 0-6,5-1 0 9,-4 4 1-9,3-3 1 7,1-1 0-7,3 1 0 7,5-1-19-7,-5 1-4 6,5-4-1-5,3 0 0 9,4 0-10-10,5 0 0 5,3 0 0-5,-8 0 0 11,-4 0 0-11,1-4 0 4,7 4 0-3,-4 0 0 6,-3 0 0-3,-5 0 0 1,8-3 0-4,-3-1 0 5,-9 4 0-6,5-3 0 7,-5-1 0-7,-3 1 0 8,3-1 0-8,-3 1 0 7,-5-1 0-4,1 4 8 2,-4-3-8-4,-4 3 8 8,-8 0-8-8,0 0 8 2,0 0 0-1,0 0-8 2,0 0 12-2,-8-4-4 6,0 4 0-6,-4 0-8 2,4 0 12-2,-7 4-4 5,-5-4-8-7,-3 0 0 7,7 0 0-7,-4 0 0 7,-7 3 0-7,3-3 8 7,1-3-8-6,-1 3 8 7,5 3 0-8,-9-3 0 6,-7 4 0-6,4-1 0 10,-1-3 0-8,1 4-8 2,-4-1 12-3,-1 1-4 4,1-1 4-3,4 1 0 4,-4-4 0-6,7 3 0 8,1-3-12-8,-1 0 0 8,5 0 0-8,3-3 0 7,1 3 0-7,-1-4 0 7,0 1 0-6,5 3 0 6,3 0-10-4,0 0 10 3,4 0 0-5,0 0-9 4,8 0 17-4,0 0 4 5,0 0 1-5,0 0 0 6,0 0-13-7,0 0 0 7,12 7 8-5,4-4-8 4,0 1 0-5,3-1 0 6,1 1-9-7,7-1 9 8,5 1 0-8,-1-4 0 6,8 0-8-6,-4-4 8 9,-3 4-12-9,11 0 1 6,12 0 0-5,-4 0 0 20,-8 0-29-19,4 0-5-2,0 0-2 4</inkml:trace>
    </iact:actionData>
  </iact:action>
  <iact:action type="add" startTime="83120">
    <iact:property name="dataType"/>
    <iact:actionData xml:id="d20">
      <inkml:trace xmlns:inkml="http://www.w3.org/2003/InkML" xml:id="stk20" contextRef="#ctx0" brushRef="#br0">1709 12377 864 0,'0'0'38'2,"0"0"8"-2,0 0-37 0,0 0-9 3,0 0 0-2,0 0 0 4,0 0 63-5,0 0 10 9,0 0 3-9,0 0 0 7,0 0-64-7,0 0-12 10,0 0 0-9,0 0 0 4,0 0 0-5,0 0 15 8,0 0-1-8,0 0 0 7,0 0 32-7,-8-7 6 6,0 4 2-6,0 3 0 10,-3 0-15-9,3 3-3 3,-8 1-1-4,1 6 0 10,-5-3-12-9,-4 4-3 4,1-1 0-5,-1 4 0 8,-3 0-20-8,-1 0 0 9,1-4 0-9,0 4 0 9,-5-3 0-8,9 6-16 4,-5-6 2-5,5-1 1 7,3-3 13-4,1 4 0 0,3-1 0-1,4 0 0 6,-4-6 0-8,1 3 0 4,3 3-10-3,0 1 10 8,4-4 0-9,1 3 0 5,-1 1 0-4,0 3 0 7,0 0 0-7,0 3 0 5,0-3 0-5,5 3 0 5,-1 4 0-4,0 0 10 7,0 0-1-8,4 3 0 3,0-3 5-3,0 4 1 5,0-1 0-3,0 4 0 1,0 0 6-3,4 0 2 8,0 3 0-9,0 0 0 6,-1 1-7-6,5-1-2 6,-4 1 0-5,4-5 0 8,-4 1-14-9,4 0 9 6,-4 0-9-6,4-4 8 8,-5-3 4-7,1 0 0 5,0 0 0-6,4 0 0 10,-4 0-12-10,0-4 12 5,-4 1-12-5,4-4 12 9,4 3 3-9,-4-3 1 5,-4 0 0-2,-4 4 0 3,4-5-8-6,4 1-8 7,0 0 11-6,-4 0-11 5,-4 0 13-3,4 0-4 2,4 0-1-4,-4-3 0 6,3-1-8-7,-3 4 0 9,0-7 0-9,0 3 0 6,0-3 0-5,4 0 0 6,-4-7 0-7,0 0 8 6,4 7-8-5,0 0 0 7,-4-7 9-8,0 0-9 7,0 0 25-7,0 0 1 6,0 0 0-5,4 4 0 7,-4-4-26-7,12 0 0 5,0 0 0-5,-1 0 0 7,5 0 12-7,0 0-4 4,-1-4 0-5,1 1 0 9,8-1-8-7,-5-3 0 1,1 0 0-2,3 0 0 8,1 4-8-8,-1-4-1 3,1 3 0-3,-1-3 0 20,1 4-19-19,-1-1-4 0,5 1-1-2,-1-1 0 11,-3 1-43-10,7 3-9 1,-3-3-2-2,-1-1 0 0</inkml:trace>
    </iact:actionData>
  </iact:action>
  <iact:action type="add" startTime="86725">
    <iact:property name="dataType"/>
    <iact:actionData xml:id="d21">
      <inkml:trace xmlns:inkml="http://www.w3.org/2003/InkML" xml:id="stk21" contextRef="#ctx0" brushRef="#br0">2912 12841 748 0,'0'0'67'3,"0"0"-54"-3,0-7-13 0,4 0 0 8,4-4 133-8,0 4 24 8,0-3 5-7,3-1 1 4,1 1-106-5,4-4-21 8,3 4-4-7,1-8 0 6,-4 4 3-7,7 0 1 7,1-3 0-7,3-4 0 9,1 4-16-9,-1-4-2 7,4 3-1-7,1 1 0 6,-1-1-5-6,0 1 0 9,5-4-1-7,-5 4 0 3,4-1-11-5,1 1-16 9,-1 3 4-8,4 0-723 6</inkml:trace>
    </iact:actionData>
  </iact:action>
  <iact:action type="add" startTime="87280">
    <iact:property name="dataType"/>
    <iact:actionData xml:id="d22">
      <inkml:trace xmlns:inkml="http://www.w3.org/2003/InkML" xml:id="stk22" contextRef="#ctx0" brushRef="#br0">6749 13931 1440 0,'-4'-28'128'1,"4"15"-103"1,4 2-25-2,4-3 0 10,-4 4 44-10,8-4 4 6,7 0 1-6,1-4 0 9,3 4-21-8,1-3-4 3,3 0 0-4,1-4-1 9,-1-4-23-9,5 8 0 6,-1-4 0-6,0-3 0 8,5-4-17-8,-1 3-2 8,-4 1 0-8,1 0-471 16,-5 3-94-15</inkml:trace>
    </iact:actionData>
  </iact:action>
  <iact:action type="add" startTime="87698">
    <iact:property name="dataType"/>
    <iact:actionData xml:id="d23">
      <inkml:trace xmlns:inkml="http://www.w3.org/2003/InkML" xml:id="stk23" contextRef="#ctx0" brushRef="#br0">4378 12830 633 0,'4'-28'28'2,"4"14"6"-2,-4 4-34 0,4-4 0 3,3 0 0-3,5-3 0 8,0-1 201-8,3 1 34 7,5-4 6-7,-1 0 2 9,5 0-183-9,-1 0-36 7,5-3-7-6,3 3-1 7,4-3-16-7,4 3 8 4,0 0-8-5,4 0 0 10,-8 0-12-10,5 7-8 5,3 0-1-5,0 0-1 9</inkml:trace>
    </iact:actionData>
  </iact:action>
  <iact:action type="add" startTime="88197">
    <iact:property name="dataType"/>
    <iact:actionData xml:id="d24">
      <inkml:trace xmlns:inkml="http://www.w3.org/2003/InkML" xml:id="stk24" contextRef="#ctx0" brushRef="#br0">8270 13921 1036 0,'-16'-31'46'1,"8"20"10"-1,1-3-45 0,-1 0-11 1,4 0 0-1,0 0 0 10,4 0 219-10,4-3 41 6,4 0 9-6,0-4 2 7,3 0-215-7,9 3-44 7,-1-6-12-7,5-4 0 7,3 4 0-6,1-1 8 6,3 4-8-7,1-3 0 21,-1 0-32-20,4 3-8-1,4 0-3 1,1 3 0 12,-1 1-100-11,0 3-20-1,39-14-4 0,-11 11-1-1</inkml:trace>
    </iact:actionData>
  </iact:action>
  <iact:action type="add" startTime="88614">
    <iact:property name="dataType"/>
    <iact:actionData xml:id="d25">
      <inkml:trace xmlns:inkml="http://www.w3.org/2003/InkML" xml:id="stk25" contextRef="#ctx0" brushRef="#br0">9842 13259 1465 0,'-24'-21'64'0,"16"14"15"0,-4 0-63 0,1 0-16 4,-1 0 0-3,0 4 0 7,0-1 16-8,-3 4 1 6,-1 0 0-6,0 4 0 21,1-1-34-20,-5 4-7-1,1-3-2 0,-5 6 0 5,-3-3 10-4,-1 0 3 2,-3 7 0-2,-1-4 0 6,1 4 13-7,-4-3 0 8,3 3 0-8,-3 0 0 9,0 3 32-9,-4 0 2 5,-4 1 1-5,3 3 0 9,5 0 9-9,-4 3 1 8,0-3 1-8,0 3 0 6,-1 1-14-4,5 6-4 7,4-3 0-9,-1 3 0 4,5 1-28-4,7-1 0 7,1 4-8-5,3 0 8 4,0 0 0-6,9-1 9 6,-1 1 1-3,8 4 0 4,0-5-2-7,11 1 0 7,1-3 0-7,4 3 0 8,4-4 1-8,3-3 0 7,12 0 0-7,1-1 0 9,3-2-9-8,8-4 0 3,4 0 0-4,4-4 0 12,-4-3 10-12,7 0-10 3,-3-7 12-1,4-4-12 4,4 1 12-6,-1-8-12 7,5-3 12-6,-4-3-12 7,-1 0 17-8,-3-8-3 7,-4 1-1-7,0-8 0 6,-4 1 7-4,0-7 2 6,0 3 0-8,-8-7 0 8,0-3-3-8,-4-1-1 8,-3 1 0-8,-5-4 0 5,-4 0-18-4,-7 0 0 7,-8-3 0-7,-8 0 0 5,-4 0 0-6,-16 6-16 6,-8-3 4-3,-3 8 0 19,-8 2-17-22,-4 4-3 1,-5 4-1-1,-7 3 0 10,-3 0 4-7,-5 4 1-1,-4 6 0-2</inkml:trace>
    </iact:actionData>
  </iact:action>
  <iact:action type="remove" startTime="91287">
    <iact:property name="style" value="instant"/>
    <iact:actionData xml:id="d26" ref="#d20"/>
  </iact:action>
  <iact:action type="add" startTime="91287">
    <iact:property name="dataType" value="strokeEraser"/>
    <iact:actionData xml:id="d27">
      <inkml:trace xmlns:inkml="http://www.w3.org/2003/InkML" xml:id="stk26" contextRef="#ctx1" brushRef="#br2">7901 15447 0,'-11'-14'0,"11"14"0,0 0 0,0 0 0,-40 111 0,21-38 0,-9 42 0,-11 25 0,-4 13 0,-8 25 0,-8 10 0,8-3 0,4-8 0,8-6 0,8-18 0,3-27 0,13-29 0,15-97 0,-20 112 0,24-112 0,4 0 0,-8-66 0,0 66 0,-4-73 0,4-56 0,0-28 0,-8-7 0,0-21 0,0-27 0,1 3 0,3-4 0,0 15 0,4 198 0,-4-234 0,12 123 0,-4 44 0,3 50 0,1 17 0,0 63 0,0-1 0,0 15 0,-4 17 0,4 11 0,7 31 0,13 27 0,15 12 0,31-5 0,40-9 0</inkml:trace>
    </iact:actionData>
  </iact:action>
  <iact:action type="remove" startTime="91287">
    <iact:property name="style" value="instant"/>
    <iact:actionData xml:id="d28" ref="#d21"/>
  </iact:action>
  <iact:action type="remove" startTime="91287">
    <iact:property name="style" value="instant"/>
    <iact:actionData xml:id="d29" ref="#d23"/>
  </iact:action>
  <iact:action type="add" startTime="91287">
    <iact:property name="dataType" value="strokeEraser"/>
    <iact:actionData xml:id="d30">
      <inkml:trace xmlns:inkml="http://www.w3.org/2003/InkML" xml:id="stk27" contextRef="#ctx1" brushRef="#br2">9297 15941 0,'0'0'0,"0"0"0,0 0 0,0 0 0,0 0 0,55 21 0,-16-14 0,4 0 0,4 4 0,16-1 0,3 1 0,16 3 0,1 10 0,11-7 0,23 4 0,21-3 0,11-8 0,19-3 0,52-7 0,30-17 0,52-15 0,24-16 0,26-33 0</inkml:trace>
    </iact:actionData>
  </iact:action>
  <iact:action type="remove" startTime="91287">
    <iact:property name="style" value="instant"/>
    <iact:actionData xml:id="d31" ref="#d22"/>
  </iact:action>
  <iact:action type="remove" startTime="91287">
    <iact:property name="style" value="instant"/>
    <iact:actionData xml:id="d32" ref="#d24"/>
  </iact:action>
  <iact:action type="remove" startTime="91287">
    <iact:property name="style" value="instant"/>
    <iact:actionData xml:id="d33" ref="#d25"/>
  </iact:action>
  <iact:action type="add" startTime="91287">
    <iact:property name="dataType" value="strokeEraser"/>
    <iact:actionData xml:id="d34">
      <inkml:trace xmlns:inkml="http://www.w3.org/2003/InkML" xml:id="stk28" contextRef="#ctx1" brushRef="#br2">13083 17199 0,'23'7'0,"-23"-7"0,0 0 0,0 0 0,0 0 0,67 14 0,-24 0 0,12 0 0,11 0 0,9 4 0,23-5 0,23 1 0,32 4 0,8 3 0,19-4 0,28 4 0,-4-14 0,7 3 0,17 4 0,-21-14 0,1 4 0,-208-4 0,294 0 0,-110-21 0,1 0 0,-1-3 0,-8-1 0,-23 1 0,-8 0 0,-4 10 0,-12-4 0,-27 1 0,-23 6 0,-79 11 0,102-14 0,-102 18 0,0 3 0,-51 10 0,4 1 0,-24-8 0,-15-3 0,-51-7 0,-63 7 0,200-7 0,-353 0 0,-51 7 0,-19-4 0,-20 1 0,443-4 0,-599 10 0,187-6 0,79 10 0,86 0 0,98 0 0,78-7 0,71-7 0,-74 14 0,211-7 0,16 3 0,27 4 0,16 14 0,94 17 0,-290-45 0,447 70 0,-4-7 0,12-1 0,-24 1 0,-431-63 0,568 63 0,-176-35 0,-59-7 0,-43-8 0,-59-23 0,-50-11 0,-1-3 0,-19-32 0</inkml:trace>
    </iact:actionData>
  </iact:action>
  <iact:action type="remove" startTime="91287">
    <iact:property name="style" value="instant"/>
    <iact:actionData xml:id="d35" ref="#d19"/>
  </iact:action>
  <iact:action type="add" startTime="91287">
    <iact:property name="dataType" value="strokeEraser"/>
    <iact:actionData xml:id="d36">
      <inkml:trace xmlns:inkml="http://www.w3.org/2003/InkML" xml:id="stk29" contextRef="#ctx1" brushRef="#br2">10519 17231 0,'51'10'0,"-51"-10"0,0 0 0,59 0 0,4 7 0,11 0 0,9 4 0,11 9 0,8 1 0,23 7 0,32-3 0,15-1 0,20 4 0,32 3 0,11-6 0,-235-25 0,415 28 0,99-32 0</inkml:trace>
    </iact:actionData>
  </iact:action>
  <iact:action type="add" startTime="99473">
    <iact:property name="dataType"/>
    <iact:actionData xml:id="d37">
      <inkml:trace xmlns:inkml="http://www.w3.org/2003/InkML" xml:id="stk30" contextRef="#ctx0" brushRef="#br0">1819 13621 518 0,'0'0'46'2,"4"-3"-37"4,-4 3-9-6,7-7 0 9,1 0 85-9,-4 3 15 5,4 1 4-5,-4-4 0 9,0 0-48-8,0 3-8 4,-4-6-3-4,0 10 0 8,0-4 32-8,0 4 7 2,0 0 0-2,0-6 1 7,-4-1-22-8,4 0-5 6,-4 0-1-6,4 7 0 9,-8-4-22-8,4-3-5 5,-4 7-1-6,4-3 0 8,-7 3-15-8,-1 0-3 9,0 0-1-9,0 3 0 7,-3-3-10-7,-5 4 0 8,1 3 0-8,-5 0 8 6,1-4-8-6,-1 1 0 10,1 6 0-10,-1-3 0 5,-3 3 0-4,3-3 0 5,1 0 0-6,-5 0 0 8,1 0 0-8,3 0 0 7,-3 4 0-7,3 3 8 8,1-4-8-8,-5 1 0 7,5 3 0-7,-1-1 0 9,5 1 0-9,-1 0 0 6,-4 4 0-4,5-8 0 7,3 4 0-9,1 0 0 5,-1 4 0-4,4-1 0 6,4 0 0-6,0-3 0 4,-3 4 0-5,7-1 0 8,0 4 13-7,0 0 7 5,0-4 2-5,4 4 0 6,0 0-6-7,0 4-2 9,0-5 0-8,0 5 0 4,0-1 6-5,-4 8 2 10,4-5 0-10,-4 5 0 5,0 6-7-4,0 1-2 7,0 2 0-8,0 1 0 8,1 0-4-7,-5 3-1 3,4-3 0-2,0 0 0 4,0-7-8-5,0 3 12 4,0-3-12-4,0-4 12 7,0-3-12-7,0-3 10 5,0-1-10-6,4-7 10 9,0 1 6-9,0-1 0 4,0-6 1-3,0 3 0 10,0-4 1-10,0-3 0 2,0 3 0-2,0-3 0 7,0 0 5-7,0 0 1 5,0-7 0-6,0 4 0 7,0 3-12-7,4 0-3 7,-4-7 0-5,0 7 0 6,4-4-9-8,-4-3 0 7,0 0 0-7,8 7 0 7,0-7 13-6,0 4-2 7,4-4-1-7,-1 0 0 4,5-4 3-4,4 1 1 7,-1-1 0-8,1-3 0 7,-1 4-2-7,1-1 0 7,3 1 0-7,1-1 0 7,3-3 5-7,-3 0 1 7,3 4 0-7,1-4 0 8,3 0-18-7,-3 3 0 5,3-2 8-6,-4 2-8 8,1-3 0-6,-1 4-16 4,1-1 4-5,-1 1 0 8,-3-1-9-9,3 4-2 4,1 0 0-3,-5 0 0 20,4 0-30-19,-3 0-7 1,0 0 0-3,-1 4-1 11,-3-1-141-11,-1 4-28 1,9 7-6 10,-9-11-479-9</inkml:trace>
    </iact:actionData>
  </iact:action>
  <iact:action type="add" startTime="101716">
    <iact:property name="dataType"/>
    <iact:actionData xml:id="d38">
      <inkml:trace xmlns:inkml="http://www.w3.org/2003/InkML" xml:id="stk31" contextRef="#ctx0" brushRef="#br0">6628 13722 288 0,'0'0'25'2,"0"0"-25"-2,0 0 0 0,0 0 0 6,11 4 136-6,-11-4 21 9,0 0 5-9,0 0 1 7,0 0-44-7,0 0-9 9,0 0-2-9,0 0 0 5,0 0-18-5,0 0-4 10,0 0-1-10,12-7 0 6,8 0-21-6,-4-4-5 7,-16 11-1-7,15-10 0 9,1-1-13-9,3 5-2 5,9-8-1-5,-5 0 0 9,1 3-15-9,3-3-3 8,5-3-1-8,-1-1 0 7,0 1-11-6,5 0-3 6,-5-1 0-7,8 1 0 8,-3 3-9-8,-1-4 0 7,0-3 0-7,0 4 8 10,-3 3-8-10,3 0-11 3,0 0 3-2,1 0-896 10</inkml:trace>
    </iact:actionData>
  </iact:action>
  <iact:action type="add" startTime="102268">
    <iact:property name="dataType"/>
    <iact:actionData xml:id="d39">
      <inkml:trace xmlns:inkml="http://www.w3.org/2003/InkML" xml:id="stk32" contextRef="#ctx0" brushRef="#br0">6479 14928 1130 0,'0'0'50'1,"0"0"10"-1,4-7-48 0,0 0-12 3,-4 4 0-2,0-4 0 7,11 0 57-8,-3 0 9 6,0-4 2-5,-4 1 0 10,8-1-3-11,3 1 0 3,5-4 0-3,-4-4 0 8,-5 1-6-6,5 0-2 4,12-1 0-6,-1 1 0 7,-3-4-11-7,3 0-2 8,4 0-1-8,5-3 0 9,-5 3-18-9,0 0-3 7,1-4-1-6,-1 5 0 5,4-1-13-6,-3 0-8 10,3 0 8-8,4 0-8 15,4 0-16-16,0 0-8 0,0 0-2-1,1 4-569 5,3-1-113-3</inkml:trace>
    </iact:actionData>
  </iact:action>
  <iact:action type="add" startTime="102777">
    <iact:property name="dataType"/>
    <iact:actionData xml:id="d40">
      <inkml:trace xmlns:inkml="http://www.w3.org/2003/InkML" xml:id="stk33" contextRef="#ctx0" brushRef="#br0">7659 13984 1072 0,'0'0'48'3,"0"0"9"-3,0 0-45 0,7-7-12 4,1 0 0-3,0 0 0 5,4 0 57-6,0 0 10 9,3-4 1-9,1 1 1 6,4-4 2-6,3 3 0 9,4-2 0-9,-3-5 0 6,7 1-9-6,1-1-2 9,-1 1 0-9,8-1 0 6,-3-6-23-6,3 3-5 6,0 4 0-5,4-4-1 8,0 0-19-9,0-3-4 7,4 3-8-7,0 3 12 8,0-3-12-8,0 0 0 8,-4 4 0-8,5 3 0 19,-1-3-52-12,0 3-3-6,-4 0-1-1,0 0-740 3</inkml:trace>
    </iact:actionData>
  </iact:action>
  <iact:action type="add" startTime="103229">
    <iact:property name="dataType"/>
    <iact:actionData xml:id="d41">
      <inkml:trace xmlns:inkml="http://www.w3.org/2003/InkML" xml:id="stk34" contextRef="#ctx0" brushRef="#br0">7913 14893 1400 0,'-8'-10'62'1,"8"10"13"-1,-3-4-60 0,3 4-15 5,0 0 0-5,0 0 0 6,0 0 29-6,0 0 3 9,3-7 1-6,5 0 0 0,0 0 13-3,4 0 2 10,-4-3 1-10,3-1 0 6,5-3 15-5,0 4 2 4,0-7 1-5,7 3 0 10,1-4-9-10,-1 1-2 10,8-8 0-10,1 4 0 4,3-3-27-4,4-4-5 8,0 0-2-4,8 0 0-1,-7-3-9-3,7 0-1 7,4-1-1-2,0 4 0 6,0 1-11-10,-1 2 0-1,-2-10 0 1,2 8 0 17,5-1-106-17,0 0-17 12,4 0-3-12,4-3-1-1</inkml:trace>
    </iact:actionData>
  </iact:action>
  <iact:action type="add" startTime="105903">
    <iact:property name="dataType"/>
    <iact:actionData xml:id="d42">
      <inkml:trace xmlns:inkml="http://www.w3.org/2003/InkML" xml:id="stk35" contextRef="#ctx0" brushRef="#br0">9265 15123 403 0,'0'0'36'2,"0"0"-36"-2,0 0 0 1,0 0 0 6,0 0 109-7,8-3 15 8,0-1 4-8,4 4 0 8,-4 0-45-8,0 0-9 8,-1-3-2-7,5 3 0 4,0 0-17-5,4 0-4 10,-5-4-1-10,5 4 0 8,4 0-6-8,-1 0-2 9,1 0 0-9,3 4 0 6,1-4-18-5,-1 3-3 6,5 1-1-7,-1-1 0 8,5 1-20-7,-1-1 0 3,4 1 0-1,4-1 0 16,-3 0-16-7,-1 1-8-12,0-1-2 1,-3 1-410 1,3-4-83-1</inkml:trace>
    </iact:actionData>
  </iact:action>
  <iact:action type="add" startTime="106561">
    <iact:property name="dataType"/>
    <iact:actionData xml:id="d43">
      <inkml:trace xmlns:inkml="http://www.w3.org/2003/InkML" xml:id="stk36" contextRef="#ctx0" brushRef="#br0">9348 14140 288 0,'0'0'12'1,"0"0"4"-1,0 0-16 1,0 0 0 4,0 0 0-4,0 0 0 5,0 0 159-6,0 0 29 6,0 0 5-6,0 0 2 8,0 0-124-8,0 0-25 6,8 0-5-5,3 0-1 9,1 0 13-10,4 0 3 5,-1-3 0-3,1 3 0 6,8 0-17-7,3 0-3 5,1-4-1-5,3 1 0 8,-4 3 1-9,9-4 0 6,7 1 0-4,-4 0 0 2,4 3-28-4,0 0-8 9,-8 0 0-6,5 3 0 15,-1 0-100-16,-4 1-23 4</inkml:trace>
    </iact:actionData>
  </iact:action>
  <iact:action type="add" startTime="107387">
    <iact:property name="dataType"/>
    <iact:actionData xml:id="d44">
      <inkml:trace xmlns:inkml="http://www.w3.org/2003/InkML" xml:id="stk37" contextRef="#ctx0" brushRef="#br0">1458 14085 1206 0,'0'0'53'1,"-8"0"11"-1,4 0-51 1,4 0-13 2,-4 10 0-3,4 1 0 7,-3 3 44-6,-1-1 7 7,4 1 1-7,0 0 0 6,0 0-14-7,0 0-2 6,0 0-1-5,0 0 0 10,4 0-7-11,-1-4 0 8,-3 1-1-8,0-1 0 8,0-10-8-8,0 0-2 3,0 0 0-2,4 7 0 7,-4-7-17-8,4 7 10 8,-4-7-10-8,0 0 8 27,0 0-44-26,0 0-10-1,0 0-2 0,0 0-656 1</inkml:trace>
    </iact:actionData>
  </iact:action>
  <iact:action type="add" startTime="107606">
    <iact:property name="dataType"/>
    <iact:actionData xml:id="d45">
      <inkml:trace xmlns:inkml="http://www.w3.org/2003/InkML" xml:id="stk38" contextRef="#ctx0" brushRef="#br0">1180 14140 1472 0,'-12'-20'65'0,"8"13"14"0,0 0-63 0,4 7-16 0,0-7 0 1,4 0 0 4,4 0 25-5,0 3 3 14,4-3 0-13,-1 0 0-1,9 4-28 0,0-4 0 5,-5 0 0-3,9 0 0 5,-1-4 0-7,1 4 15 7,-1 0-1-6,5 4 0 7,-5-4-1-8,5 4 0 5,-5-1 0-4,5 1 0 9,-9-1-13-10,5 1 9 5,-5 3-9-4,1 0 8 10,-4 3-8-11,-5 1 0 7,1-1 0-7,0 1 0 5,-4 3-10-2,-8-7 10 5,0 0-13-6,4 10 5 4,0 0 0 0,-4 1 0-6,-8-4 0 0,4 0 0 7,-4 3 8-4,0-3 0 2,-4 4 0 1,5-4 0-5,-5 3 9-1,0-3-9 7,4 0 12-5,-4 0-12 6,-3 3 14-1,3-3-4-7,0 4-1 0,0-1 0 11,1-3-9-8,3 0 8-2,-4 0-8-1,4 0 8 14,4-3-8-8,4-4 0-6,-4 3 0 0,4-3 0 0,0 0 0 0,0 0 8 9,0 0-8-7,4 11 8 2,-4-11 13 3,12 0 3-7,0 0 0 1,0 0 0 6,-5 0-24-5,9 0 0 5,-4 0 0 0,8 0 0-6,-9 0 0-1,5 0 8 7,4 0-8-7,-5 0 0 6,5 0 0-1,-4 0 0-4,3 0 0 1,1 3 0 6,-5 1 0-5,-3 3 0 5,4-4 0-7,-4 4 0 18,-1 3-23-18,1 1-2-1,-8-1-1 12,4 1 0-11,-8 3 26 0,0 0-8 1,-4 0 8-1,-4 0 0 7,0 3 0-7,-4 0 0-1,-3-3 0 3,3 4 0 3,-8-1 0-6,5 1 0 0,-5-1-8 1,1 0 8 7,-5-6-19-2,1 3 2-6,-1-4 0 0,4 1 0 21,-3-1-8-20,3-3-2 8,-3-3 0-8,7-1-436 0,4 4-87 1</inkml:trace>
    </iact:actionData>
  </iact:action>
  <iact:action type="add" startTime="108190">
    <iact:property name="dataType"/>
    <iact:actionData xml:id="d46">
      <inkml:trace xmlns:inkml="http://www.w3.org/2003/InkML" xml:id="stk39" contextRef="#ctx0" brushRef="#br0">1850 14273 403 0,'0'0'36'1,"-4"-11"-36"0,4 1 0-1,0 3 0 3,0 7 290-3,0-10 51 10,4 3 11-10,0 0 1 5,4 0-258-5,0 0-52 8,3-4-11-8,1 4-1 9,4 0-23-9,0 0-8 8,-1 0 0-6,5 0 9 5,-5 0 3-7,5 0 1 4,-4 4 0-3,-1-4 0 8,1 3-2-7,0 4-1 2,-4 0 0-4,-1 4 0 10,-3-4-10-10,-8 0 0 7,0 0 0-7,8 7 0 7,-4 3 0-7,0-3 0 7,-8 4 0-7,0-4 0 7,0 7 0-7,-4-4 0 6,-4 1 0-5,-3-1 0 6,3 1 0-7,-4-1 0 10,1 4 0-10,-1-4 0 5,0 1 0-2,1-1 0 6,3 1 0-6,-4-4 0-2,4 0 8-1,1 0-8 10,-1-4 8-9,4 4-8 3,4 0 0-3,-4-3 0 4,1-4 0-3,3 7 0 4,4-7 13-6,0 0-2 5,-8 3-1-4,8-3 0 9,0 0 0-10,0 0 0 7,0 0 0-7,0 0 0 7,0 0 5-7,0 0 1 6,0 0 0-6,0 0 0 11,0 0-16-11,8 0 0 6,3 3 0-6,5-3 0 10,-4 4 0-10,3-4 0 4,-3-4 0-3,4 4 0 7,0-3 0-8,-1 6 0 6,-3 1 0-6,0-4 0 8,3 0-10-7,1 0-5 6,-4 3-1-6,0 1 0 6,-1-1 16-7,5 1 0 7,-4-1 0-7,0 1 0 6,-1 3 0-4,1-4 0 6,0 4 0-8,0 0 0 7,-5 4 0-7,1-1 0 6,-4 4 0-6,4 0 0 8,-8 0 0-8,0 0 0 8,-4 3 0-8,-4-3 0 7,0 4 0-7,-7-1 0 7,-1-3 0-7,0 0 0 8,-7-4 12-8,-1 1-2 8,1 3 0-7,-5-4 0 6,-3 1-1-6,0-1 0 4,-5-3 0-5,1 4 0 9,0-1-9-7,0 1 0 2,-5-1 0-4,5-3 0 22,0 0-63-22,4 0-5 0,-1 3 0 0</inkml:trace>
    </iact:actionData>
  </iact:action>
  <iact:action type="add" startTime="118095">
    <iact:property name="dataType"/>
    <iact:actionData xml:id="d47">
      <inkml:trace xmlns:inkml="http://www.w3.org/2003/InkML" xml:id="stk40" contextRef="#ctx0" brushRef="#br0">11844 16318 115 0,'0'0'10'2,"0"0"-10"-2,0 0 0 0,0 0 0 6,0 0 107-5,0 0 19 8,0 0 4-9,0 0 1 7,0 0-71-7,0 0-13 8,0 0-3-8,0 0-1 7,0 0-3-7,0 0-1 8,0 0 0-8,0 0 0 7,0 0 13-7,0 0 2 7,0 0 1-7,0 0 0 8,0 0 14-7,0 0 3 6,8 11 1-7,-8-11 0 8,0 0-25-8,4 7-4 7,4 0-2-7,-4-4 0 7,4 1-23-7,0-1-5 6,-1 1-1-5,5-1 0 8,4-3 3-8,-4 0 1 4,-1 0 0-5,9 0 0 8,0 0-1-8,3 0-1 8,-3 0 0-8,-1 0 0 7,5 0 18-4,3 0 4 1,1 0 1-3,3 0 0 5,0 0-24-5,1 4-5 6,3-4-1-6,-4 0 0 5,1 3 4-4,3-3 0 6,0 4 0-8,4-4 0 5,5 0-12-5,-1 0 12 7,8 0-12-5,0 0 12 5,-4 0-12-7,0 0 0 8,0 3 9-8,0-3-9 7,-4 0 10-7,4 0-2 7,-4 0-8-7,0 0 12 8,4 0-12-8,0 0 9 6,0 0-9-5,0 0 8 8,0 3-8-8,-4 1 8 3,4-4-8-2,-4 3 8 7,1 1-8-9,-5-4 0 4,0 3 0-3,-4 1 0 8,1-4 0-8,-1 0 0 4,-4 3 0-5,4-3 0 9,1 0 18-9,-5 0 2 6,4 0 0-6,-3 0 0 8,7 0-20-8,-4 0 0 7,0 4 0-7,-3-4 0 9,-1 0 0-9,0 0 0 7,1 0 0-7,-5 0 0 7,1 0 0-7,-1-4-9 8,-3 4-1-7,-1-3 0 5,1 3 18-6,-1 0 3 9,1-4 1-8,-1 1 0 5,5-1 0-6,-1 1 0 7,1-4 0-6,3 4 0 5,-4 3-12-5,1-4 12 5,-5 1-12-6,5-1 12 8,-1 1-12-7,1 3 0 6,-1-4 0-7,4 4 8 9,-7 0-8-9,3 0 10 5,1 0-10-5,-1 0 10 10,1 0-10-10,-1 0 0 5,-3 0 0-5,3 4 8 9,-3-4-8-9,3 0 0 6,0 0 0-5,1 0 8 6,-1 0-8-7,-3-4 0 6,3 4 0-4,1 0 0 4,-1 0 8-5,-3 0-8 8,3 0 8-9,0 0-8 6,1 0 0-6,-5 0 8 9,1 0-8-6,-1 0 0-1,1 0 0-1,0 0 8 6,-5 0-8-7,1 4 0 8,-1-4 0-8,-3 3 0 6,0-3 0-5,-1 4 0 6,1-4 0-6,-4 0-9 6,3 0 0-7,-3 0 0 22,-4 0-35-22,0 0-6 1,0-4-2-1,-8 4-550 7,8 4-110-7</inkml:trace>
    </iact:actionData>
  </iact:action>
  <iact:action type="add" startTime="119638">
    <iact:property name="dataType"/>
    <iact:actionData xml:id="d48">
      <inkml:trace xmlns:inkml="http://www.w3.org/2003/InkML" xml:id="stk41" contextRef="#ctx0" brushRef="#br0">16653 16294 1047 0,'0'0'46'2,"8"0"10"-2,4 0-44 0,0 0-12 3,7 0 0-2,1 0 0 6,0 0 0-7,3 3 0 8,1-3 0-6,-1 4 0 4,8-4 0-6,-3 3 0 6,3 1 0-6,1-1 8 9,-5-3 18-8,0 4 3 5,1-4 1-6,3 0 0 8,1 0 20-7,-5 0 4 6,8-4 1-5,-3 4 0 4,3-3-24-5,0-4-5 4,4 3-1-3,1 1 0 4,-1 3 7-5,0 0 2 4,4-4 0-5,-4 4 0 16,4 0-19-16,-3 0-4 1,-5 0-1-1,4 0 0 6,-4 0 1-6,1 0 0 9,3 0 0-9,-4 0 0 6,-4 0 4-6,9 0 1 8,7 0 0-8,-4 0 0 8,-8 4 6-8,4-1 2 10,0 1 0-9,1-1 0 2,3 4-13-2,-8 0-3 4,-4-3 0-3,1 3 0 5,-5-4 0-6,1 1 0 6,3-1 0-7,-4 1 0 8,1-4 0-8,3 0 0 7,1-4 0-5,3 4 0 4,8-3-8-6,-4-1 12 6,-4 1-12-3,1-1 12 3,11 1-12-6,-4-1 0 6,-4 4 0-5,-4 0 8 10,1-3-8-11,-1 3 0 3,-4-4 0-2,1 4 0 8,-1-3 0-9,0-4 0 5,4 3 11-4,1 1-11 7,-5-4 10-8,-3 3-10 6,11 1 10-5,-4-1-10 7,8 1 9-8,-4-1-9 8,1 4 8-8,3 0-8 8,-4-3 21-8,-4 3-1 7,4 0 0-6,-3-4 0 5,-5 1-28-6,8 0-7 8,-4-1-1-8,1 4 0 7,7-7 16-7,-4 4 0 6,-4-1 0-6,4 1 0 8,5-1 0-7,-5 4 0 6,-4 0 0-6,4 0 10 5,-4 0 2-6,-3 0 0 6,3-3 0-4,-7 3 0 7,-1-4-12-9,4 4 0 6,9-3-12-6,-1-1 12 10,4 4 0-10,0-3 0 5,0-1 0-4,0 4 0 6,4 0 0-7,-4 0 0 6,0-3 0-6,1 3 0 10,-5 0 0-10,0 0 0 6,0 0 0-5,0-4 0 7,1 1 0-8,-1 3 8 6,8-4-8-6,-4 1 0 8,0 3 8-8,0 0-8 9,0 0 8-8,8 3-8 4,-8 1 0-5,4-4 0 8,-8 7 0-7,5-7 0 5,-1 0 0-6,0 3 0 7,4-3 0-7,0 0 8 8,8 0-8-8,0-3 0 6,-8 3 0-6,4 0 0 10,3 0 0-10,1 0 0 4,-8 0 0-2,0 3 8 7,-3-3-8-8,3 0 0 3,4-3 0-4,3 3 0 11,1 0 0-10,0 0 0 3,0 0 0-3,4 0 0 6,-12 7 0-7,4 0 0 7,4-7 0-7,-8 3 0 7,4 4 0-5,0-3 0 3,0-4 0-4,7 3 0 7,-3 1 0-7,4-1 0 5,0 1 0-5,-4 3 0 5,0-4 8-5,-1 4-8 8,-3 0 8-8,0-4-8 4,4-3 0-5,0 7 0 7,4-7 0-7,-4 7 0 8,-8-3 0-8,4-1 0 7,-4 4-9-7,-4 0 9 8,0-3 0-8,-4-1 0 7,0 4 0-7,-3-3 0 8,-5-1 0-8,4 1 0 7,-3-1 0-7,3-3 0 9,0 4 0-9,4-4 0 6,-3 0-8-6,-1 0 8 12,8 0 0-12,-4 0-12 2,4 0 12-2,-4 0-10 24,1 3-15-21,-5-3-3-1,0 0-1-1,-3 0 0 5,-1 0 1-2,0 0 0-2,-3 0 0-1,-1 0-525 5,1 0-105-1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4BEE-B0F4-0C4F-B0C5-4EE3331FDE51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49FA-9145-6F48-B012-786C70DCB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CORRECTION: around timepoint 2:10 in the video, Dr. Chan refers to how when beta3=0, the model simplifies to the “standard linear model” – what she meant to say was that when beta3=0, the model simplifies to a simple main effects model (meaning a model without a </a:t>
            </a:r>
            <a:r>
              <a:rPr lang="en-US" altLang="en-US" dirty="0" err="1">
                <a:latin typeface="Arial" charset="0"/>
                <a:cs typeface="Arial" charset="0"/>
              </a:rPr>
              <a:t>crossproduct</a:t>
            </a:r>
            <a:r>
              <a:rPr lang="en-US" altLang="en-US" dirty="0">
                <a:latin typeface="Arial" charset="0"/>
                <a:cs typeface="Arial" charset="0"/>
              </a:rPr>
              <a:t> term)..</a:t>
            </a: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After this slide, we work through two</a:t>
            </a:r>
            <a:r>
              <a:rPr lang="en-US" dirty="0"/>
              <a:t> more examples of interpreting coefficients in linear regression models, one with one continuous and one binary exposure; and one with two continuous exposures.  It is encouraged that you pause the video at the beginning of each examples and think about how you would interpret the </a:t>
            </a:r>
            <a:r>
              <a:rPr lang="en-US" dirty="0" err="1"/>
              <a:t>coeff</a:t>
            </a:r>
            <a:r>
              <a:rPr lang="en-US" dirty="0"/>
              <a:t> for each beta, write these down, then proceed to watch/listen.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5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6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49FA-9145-6F48-B012-786C70DCB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49FA-9145-6F48-B012-786C70DCB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49FA-9145-6F48-B012-786C70DCB5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49FA-9145-6F48-B012-786C70DCB5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2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Note that BMI</a:t>
            </a:r>
            <a:r>
              <a:rPr lang="en-US" altLang="en-US" baseline="0" dirty="0">
                <a:latin typeface="Arial" charset="0"/>
                <a:cs typeface="Arial" charset="0"/>
              </a:rPr>
              <a:t> is not typically zero… so how do we interpret B</a:t>
            </a:r>
            <a:r>
              <a:rPr lang="en-US" altLang="en-US" baseline="-25000" dirty="0">
                <a:latin typeface="Arial" charset="0"/>
                <a:cs typeface="Arial" charset="0"/>
              </a:rPr>
              <a:t>1</a:t>
            </a:r>
            <a:r>
              <a:rPr lang="en-US" altLang="en-US" baseline="0" dirty="0">
                <a:latin typeface="Arial" charset="0"/>
                <a:cs typeface="Arial" charset="0"/>
              </a:rPr>
              <a:t>?</a:t>
            </a: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baseline="0" dirty="0">
              <a:latin typeface="Arial" charset="0"/>
              <a:cs typeface="Arial" charset="0"/>
            </a:endParaRP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baseline="0" dirty="0">
                <a:latin typeface="Arial" charset="0"/>
                <a:cs typeface="Arial" charset="0"/>
              </a:rPr>
              <a:t>RGL p. 405 provides a clue</a:t>
            </a: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baseline="0" dirty="0">
              <a:latin typeface="Arial" charset="0"/>
              <a:cs typeface="Arial" charset="0"/>
            </a:endParaRP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baseline="0" dirty="0">
                <a:latin typeface="Arial" charset="0"/>
                <a:cs typeface="Arial" charset="0"/>
              </a:rPr>
              <a:t>Consider rescaling the variable of BMI. Rather than the variable being actual BMI of participants, pick an average value, imagine it is 25 kg/m</a:t>
            </a:r>
            <a:r>
              <a:rPr lang="en-US" altLang="en-US" baseline="30000" dirty="0">
                <a:latin typeface="Arial" charset="0"/>
                <a:cs typeface="Arial" charset="0"/>
              </a:rPr>
              <a:t>2</a:t>
            </a:r>
            <a:r>
              <a:rPr lang="en-US" altLang="en-US" baseline="0" dirty="0">
                <a:latin typeface="Arial" charset="0"/>
                <a:cs typeface="Arial" charset="0"/>
              </a:rPr>
              <a:t>, and re-scale around this, such that the “</a:t>
            </a:r>
            <a:r>
              <a:rPr lang="en-US" altLang="en-US" baseline="0" dirty="0" err="1">
                <a:latin typeface="Arial" charset="0"/>
                <a:cs typeface="Arial" charset="0"/>
              </a:rPr>
              <a:t>bmi</a:t>
            </a:r>
            <a:r>
              <a:rPr lang="en-US" altLang="en-US" baseline="0" dirty="0">
                <a:latin typeface="Arial" charset="0"/>
                <a:cs typeface="Arial" charset="0"/>
              </a:rPr>
              <a:t>” variable in the model is actually “25 – </a:t>
            </a:r>
            <a:r>
              <a:rPr lang="en-US" altLang="en-US" baseline="0" dirty="0" err="1">
                <a:latin typeface="Arial" charset="0"/>
                <a:cs typeface="Arial" charset="0"/>
              </a:rPr>
              <a:t>BMI</a:t>
            </a:r>
            <a:r>
              <a:rPr lang="en-US" alt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altLang="en-US" baseline="0" dirty="0">
                <a:latin typeface="Arial" charset="0"/>
                <a:cs typeface="Arial" charset="0"/>
              </a:rPr>
              <a:t>” for each </a:t>
            </a:r>
            <a:r>
              <a:rPr lang="en-US" altLang="en-US" baseline="0" dirty="0" err="1">
                <a:latin typeface="Arial" charset="0"/>
                <a:cs typeface="Arial" charset="0"/>
              </a:rPr>
              <a:t>i</a:t>
            </a:r>
            <a:r>
              <a:rPr lang="en-US" altLang="en-US" baseline="30000" dirty="0" err="1">
                <a:latin typeface="Arial" charset="0"/>
                <a:cs typeface="Arial" charset="0"/>
              </a:rPr>
              <a:t>th</a:t>
            </a:r>
            <a:r>
              <a:rPr lang="en-US" altLang="en-US" baseline="0" dirty="0">
                <a:latin typeface="Arial" charset="0"/>
                <a:cs typeface="Arial" charset="0"/>
              </a:rPr>
              <a:t> participant.  In that case, B1 becomes interpretable as the change in mean SBP for </a:t>
            </a:r>
            <a:r>
              <a:rPr lang="en-US" altLang="en-US" baseline="0" dirty="0" err="1">
                <a:latin typeface="Arial" charset="0"/>
                <a:cs typeface="Arial" charset="0"/>
              </a:rPr>
              <a:t>eing</a:t>
            </a:r>
            <a:r>
              <a:rPr lang="en-US" altLang="en-US" baseline="0" dirty="0">
                <a:latin typeface="Arial" charset="0"/>
                <a:cs typeface="Arial" charset="0"/>
              </a:rPr>
              <a:t> active vs not, for those with the “average” BMI of 25.</a:t>
            </a: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baseline="0" dirty="0">
              <a:latin typeface="Arial" charset="0"/>
              <a:cs typeface="Arial" charset="0"/>
            </a:endParaRP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baseline="0" dirty="0">
                <a:latin typeface="Arial" charset="0"/>
                <a:cs typeface="Arial" charset="0"/>
              </a:rPr>
              <a:t>Note that re-scaling of x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baseline="0" dirty="0">
                <a:latin typeface="Arial" charset="0"/>
                <a:cs typeface="Arial" charset="0"/>
              </a:rPr>
              <a:t> does not change the interpretations of B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baseline="0" dirty="0">
                <a:latin typeface="Arial" charset="0"/>
                <a:cs typeface="Arial" charset="0"/>
              </a:rPr>
              <a:t> or B</a:t>
            </a:r>
            <a:r>
              <a:rPr lang="en-US" altLang="en-US" baseline="-25000" dirty="0">
                <a:latin typeface="Arial" charset="0"/>
                <a:cs typeface="Arial" charset="0"/>
              </a:rPr>
              <a:t>3</a:t>
            </a:r>
            <a:r>
              <a:rPr lang="en-US" altLang="en-US" baseline="0" dirty="0">
                <a:latin typeface="Arial" charset="0"/>
                <a:cs typeface="Arial" charset="0"/>
              </a:rPr>
              <a:t> on prior slide</a:t>
            </a:r>
          </a:p>
        </p:txBody>
      </p:sp>
    </p:spTree>
    <p:extLst>
      <p:ext uri="{BB962C8B-B14F-4D97-AF65-F5344CB8AC3E}">
        <p14:creationId xmlns:p14="http://schemas.microsoft.com/office/powerpoint/2010/main" val="125953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Here, BMI was scaled around the population average in the study of 28.6</a:t>
            </a: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So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2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was coded as “BMI-28.6”</a:t>
            </a: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pple Chancery" panose="03020702040506060504" pitchFamily="66" charset="-79"/>
            </a:endParaRPr>
          </a:p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pple Chancery" panose="03020702040506060504" pitchFamily="66" charset="-79"/>
            </a:endParaRPr>
          </a:p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pple Chancery" panose="03020702040506060504" pitchFamily="66" charset="-79"/>
              </a:rPr>
              <a:t>Try interpreting each of the beta’s from the table, then check against the “conclusions” listed here.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Acknowledgement: M. </a:t>
            </a:r>
            <a:r>
              <a:rPr lang="en-US" sz="1200" dirty="0" err="1"/>
              <a:t>Glymour</a:t>
            </a:r>
            <a:r>
              <a:rPr lang="en-US" sz="1200" dirty="0"/>
              <a:t>, C. McCulloch, F. </a:t>
            </a:r>
            <a:r>
              <a:rPr lang="en-US" sz="1200" dirty="0" err="1"/>
              <a:t>Rerolle</a:t>
            </a:r>
            <a:r>
              <a:rPr lang="en-US" sz="1200" dirty="0"/>
              <a:t>, </a:t>
            </a:r>
            <a:r>
              <a:rPr lang="en-US" sz="1200" dirty="0" err="1"/>
              <a:t>M.Ospina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49FA-9145-6F48-B012-786C70DCB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3407" lvl="3" indent="0">
              <a:spcBef>
                <a:spcPts val="600"/>
              </a:spcBef>
              <a:buNone/>
            </a:pPr>
            <a:r>
              <a:rPr lang="en-US" sz="3500" dirty="0"/>
              <a:t>E [</a:t>
            </a:r>
            <a:r>
              <a:rPr lang="en-US" sz="3500" dirty="0" err="1"/>
              <a:t>SBP|age</a:t>
            </a:r>
            <a:r>
              <a:rPr lang="en-US" sz="3500" dirty="0"/>
              <a:t>=w, BMI=25] = 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>
                <a:cs typeface="Apple Chancery" panose="03020702040506060504" pitchFamily="66" charset="-79"/>
              </a:rPr>
              <a:t>(w-50) = </a:t>
            </a:r>
            <a:r>
              <a:rPr lang="en-US" sz="3500" dirty="0"/>
              <a:t>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>
                <a:cs typeface="Apple Chancery" panose="03020702040506060504" pitchFamily="66" charset="-79"/>
              </a:rPr>
              <a:t>(w) - 50</a:t>
            </a:r>
            <a:r>
              <a:rPr lang="en-US" sz="3500" dirty="0"/>
              <a:t>β</a:t>
            </a:r>
            <a:r>
              <a:rPr lang="en-US" sz="3500" baseline="-25000" dirty="0"/>
              <a:t>1 </a:t>
            </a:r>
            <a:endParaRPr lang="en-US" sz="3500" dirty="0">
              <a:cs typeface="Apple Chancery" panose="03020702040506060504" pitchFamily="66" charset="-79"/>
            </a:endParaRPr>
          </a:p>
          <a:p>
            <a:pPr marL="733407" lvl="3" indent="0">
              <a:spcBef>
                <a:spcPts val="600"/>
              </a:spcBef>
              <a:buNone/>
            </a:pPr>
            <a:r>
              <a:rPr lang="en-US" sz="3500" dirty="0"/>
              <a:t>E [</a:t>
            </a:r>
            <a:r>
              <a:rPr lang="en-US" sz="3500" dirty="0" err="1"/>
              <a:t>SBP|age</a:t>
            </a:r>
            <a:r>
              <a:rPr lang="en-US" sz="3500" dirty="0"/>
              <a:t>=(w+1), BMI=25] = 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>
                <a:cs typeface="Apple Chancery" panose="03020702040506060504" pitchFamily="66" charset="-79"/>
              </a:rPr>
              <a:t>(w+1-50) = </a:t>
            </a:r>
            <a:r>
              <a:rPr lang="en-US" sz="3500" dirty="0"/>
              <a:t>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>
                <a:cs typeface="Apple Chancery" panose="03020702040506060504" pitchFamily="66" charset="-79"/>
              </a:rPr>
              <a:t>(w) - 49</a:t>
            </a:r>
            <a:r>
              <a:rPr lang="en-US" sz="3500" dirty="0"/>
              <a:t>β</a:t>
            </a:r>
            <a:r>
              <a:rPr lang="en-US" sz="3500" baseline="-25000" dirty="0"/>
              <a:t>1 </a:t>
            </a:r>
          </a:p>
          <a:p>
            <a:pPr marL="733407" lvl="3" indent="0">
              <a:spcBef>
                <a:spcPts val="600"/>
              </a:spcBef>
              <a:buNone/>
            </a:pPr>
            <a:r>
              <a:rPr lang="en-US" sz="3500" dirty="0">
                <a:cs typeface="Apple Chancery" panose="03020702040506060504" pitchFamily="66" charset="-79"/>
              </a:rPr>
              <a:t>So </a:t>
            </a:r>
            <a:r>
              <a:rPr lang="en-US" sz="3500" dirty="0"/>
              <a:t>β1 still corresponds to change in SBP per 1 year increase in age, among those with BMI=25 kg/m</a:t>
            </a:r>
            <a:r>
              <a:rPr lang="en-US" sz="3500" baseline="30000" dirty="0"/>
              <a:t>2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  <a:cs typeface="Arial" charset="0"/>
              </a:rPr>
              <a:t>NOTE: the “w” here is just to indicate some value for BMI, and is not meant to be the same value as the “w” on the prior slide.</a:t>
            </a:r>
          </a:p>
        </p:txBody>
      </p:sp>
    </p:spTree>
    <p:extLst>
      <p:ext uri="{BB962C8B-B14F-4D97-AF65-F5344CB8AC3E}">
        <p14:creationId xmlns:p14="http://schemas.microsoft.com/office/powerpoint/2010/main" val="151011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708025"/>
            <a:ext cx="4725988" cy="3543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486275"/>
            <a:ext cx="5365750" cy="4249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56" lvl="1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694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7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020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42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4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009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54155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0235350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9512632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107430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1740372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815142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408451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53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42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5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83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6441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6810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5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4" Type="http://schemas.microsoft.com/office/2011/relationships/inkAction" Target="../ink/inkAction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4" Type="http://schemas.microsoft.com/office/2011/relationships/inkAction" Target="../ink/inkAction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microsoft.com/office/2011/relationships/inkAction" Target="../ink/inkAction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microsoft.com/office/2011/relationships/inkAction" Target="../ink/inkAction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11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microsoft.com/office/2011/relationships/inkAction" Target="../ink/inkAction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4" Type="http://schemas.microsoft.com/office/2011/relationships/inkAction" Target="../ink/inkAction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inkAction" Target="../ink/inkAction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4" Type="http://schemas.microsoft.com/office/2011/relationships/inkAction" Target="../ink/inkAction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microsoft.com/office/2011/relationships/inkAction" Target="../ink/inkAction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F3D67-467D-4FC8-A868-110B3A30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4E079-58A3-43A2-BE1E-335A714B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Interaction when one exposure is continuous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0577A-17D3-C24C-A032-2C14CCEEAA1B}"/>
              </a:ext>
            </a:extLst>
          </p:cNvPr>
          <p:cNvSpPr txBox="1"/>
          <p:nvPr/>
        </p:nvSpPr>
        <p:spPr bwMode="auto">
          <a:xfrm>
            <a:off x="973394" y="4660490"/>
            <a:ext cx="774234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Acknowledgement: SA </a:t>
            </a:r>
            <a:r>
              <a:rPr lang="en-US" sz="2000" dirty="0" err="1"/>
              <a:t>Kenfield</a:t>
            </a:r>
            <a:r>
              <a:rPr lang="en-US" sz="2000" dirty="0"/>
              <a:t>, Li Zhang, Steve </a:t>
            </a:r>
            <a:r>
              <a:rPr lang="en-US" sz="2000" dirty="0" err="1"/>
              <a:t>Shiboski</a:t>
            </a: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D2BB33-481F-874C-AA0A-745C88B96452}"/>
              </a:ext>
            </a:extLst>
          </p:cNvPr>
          <p:cNvGrpSpPr/>
          <p:nvPr/>
        </p:nvGrpSpPr>
        <p:grpSpPr>
          <a:xfrm>
            <a:off x="272108" y="5238257"/>
            <a:ext cx="6005050" cy="892552"/>
            <a:chOff x="730756" y="5782568"/>
            <a:chExt cx="6005050" cy="892552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CD17072-8F7A-E24D-A508-5FF52B02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56" y="5782568"/>
              <a:ext cx="6005050" cy="892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49CCF"/>
                  </a:solidFill>
                  <a:effectLst/>
                  <a:latin typeface="source sans pro" panose="020B0503030403020204" pitchFamily="34" charset="0"/>
                </a:rPr>
                <a:t>  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49CCF"/>
                  </a:solidFill>
                  <a:effectLst/>
                  <a:latin typeface="source sans pro" panose="020B0503030403020204" pitchFamily="34" charset="0"/>
                </a:rPr>
                <a:t>                   </a:t>
              </a:r>
              <a:b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464646"/>
                  </a:solidFill>
                  <a:effectLst/>
                  <a:latin typeface="source sans pro" panose="020B0503030403020204" pitchFamily="34" charset="0"/>
                </a:rPr>
                <a:t>This work is licensed under a 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49CCF"/>
                  </a:solidFill>
                  <a:effectLst/>
                  <a:latin typeface="source sans pro" panose="020B0503030403020204" pitchFamily="34" charset="0"/>
                  <a:hlinkClick r:id="rId2"/>
                </a:rPr>
                <a:t>Creative Commons Attribution-NonCommercial-NoDerivatives 4.0 International License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464646"/>
                  </a:solidFill>
                  <a:effectLst/>
                  <a:latin typeface="source sans pro" panose="020B0503030403020204" pitchFamily="34" charset="0"/>
                </a:rPr>
                <a:t>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Picture 4" descr="Creative Commons License">
              <a:hlinkClick r:id="rId2"/>
              <a:extLst>
                <a:ext uri="{FF2B5EF4-FFF2-40B4-BE49-F238E27FC236}">
                  <a16:creationId xmlns:a16="http://schemas.microsoft.com/office/drawing/2014/main" id="{ADDA542B-4B21-F242-9BD8-4097B1B77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39" y="5782568"/>
              <a:ext cx="1071403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90136"/>
      </p:ext>
    </p:extLst>
  </p:cSld>
  <p:clrMapOvr>
    <a:masterClrMapping/>
  </p:clrMapOvr>
  <p:transition advTm="1432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1049217" name="Title 2"/>
          <p:cNvSpPr>
            <a:spLocks noGrp="1"/>
          </p:cNvSpPr>
          <p:nvPr>
            <p:ph type="title"/>
          </p:nvPr>
        </p:nvSpPr>
        <p:spPr>
          <a:xfrm>
            <a:off x="317484" y="117536"/>
            <a:ext cx="8590737" cy="7501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Example: Does BMI (kg/m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modify the relation between age (years) and systolic blood pressure (SBP)?</a:t>
            </a:r>
            <a:r>
              <a:rPr lang="en-US" sz="1777" dirty="0">
                <a:latin typeface="+mn-lt"/>
              </a:rPr>
              <a:t>      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8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9" name="Content Placeholder 2"/>
          <p:cNvSpPr>
            <a:spLocks noGrp="1"/>
          </p:cNvSpPr>
          <p:nvPr>
            <p:ph idx="1"/>
          </p:nvPr>
        </p:nvSpPr>
        <p:spPr>
          <a:xfrm>
            <a:off x="334004" y="1003603"/>
            <a:ext cx="8590737" cy="5537538"/>
          </a:xfrm>
        </p:spPr>
        <p:txBody>
          <a:bodyPr>
            <a:normAutofit fontScale="94444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 dirty="0"/>
              <a:t>What is the interpretation for β</a:t>
            </a:r>
            <a:r>
              <a:rPr lang="en-US" sz="2000" b="1" baseline="-25000" dirty="0"/>
              <a:t>3</a:t>
            </a:r>
            <a:r>
              <a:rPr lang="en-US" sz="2000" b="1" dirty="0"/>
              <a:t>?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Model of interest </a:t>
            </a:r>
            <a:r>
              <a:rPr lang="en-US" sz="2000" dirty="0"/>
              <a:t>(explanation is independent of rescaling)</a:t>
            </a:r>
            <a:r>
              <a:rPr lang="en-US" sz="2000" b="1" dirty="0"/>
              <a:t>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[SBP|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 + β</a:t>
            </a:r>
            <a:r>
              <a:rPr lang="en-US" baseline="-25000" dirty="0"/>
              <a:t>2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*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Estimated change in SBP for 1 unit ↑ in BMI at </a:t>
            </a:r>
            <a:r>
              <a:rPr lang="en-US" sz="2000" b="1" dirty="0">
                <a:cs typeface="Apple Chancery" panose="03020702040506060504" pitchFamily="66" charset="-79"/>
              </a:rPr>
              <a:t>age = constant = a</a:t>
            </a:r>
            <a:endParaRPr lang="zh-CN" altLang="en-US" sz="2000" b="1" dirty="0"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=a, BMI=b] = 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2</a:t>
            </a:r>
            <a:r>
              <a:rPr lang="en-US" dirty="0"/>
              <a:t>b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  <a:endParaRPr lang="en-US" baseline="-25000" dirty="0"/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=a, BMI=b+1]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2</a:t>
            </a:r>
            <a:r>
              <a:rPr lang="en-US" dirty="0"/>
              <a:t>(b + 1)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a(b+1</a:t>
            </a:r>
            <a:r>
              <a:rPr lang="en-US" dirty="0">
                <a:cs typeface="Apple Chancery" panose="03020702040506060504" pitchFamily="66" charset="-79"/>
              </a:rPr>
              <a:t>))</a:t>
            </a:r>
          </a:p>
          <a:p>
            <a:pPr marL="284156" lvl="1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/>
              <a:t>					  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2</a:t>
            </a:r>
            <a:r>
              <a:rPr lang="en-US" dirty="0"/>
              <a:t>b + β</a:t>
            </a:r>
            <a:r>
              <a:rPr lang="en-US" baseline="-25000" dirty="0"/>
              <a:t>2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ab) +</a:t>
            </a:r>
            <a:r>
              <a:rPr lang="en-US" dirty="0"/>
              <a:t> β</a:t>
            </a:r>
            <a:r>
              <a:rPr lang="en-US" baseline="-25000" dirty="0"/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Interpretation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(β</a:t>
            </a:r>
            <a:r>
              <a:rPr lang="en-US" sz="1800" baseline="-25000" dirty="0"/>
              <a:t>2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a) gives change in SBP per 1 unit </a:t>
            </a:r>
            <a:r>
              <a:rPr lang="en-US" sz="1800" b="1" dirty="0"/>
              <a:t>↑</a:t>
            </a:r>
            <a:r>
              <a:rPr lang="en-US" sz="1800" dirty="0"/>
              <a:t> in BMI, at age=a</a:t>
            </a: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2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(a+1) = β</a:t>
            </a:r>
            <a:r>
              <a:rPr lang="en-US" sz="1800" baseline="-25000" dirty="0"/>
              <a:t>2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a+ β</a:t>
            </a:r>
            <a:r>
              <a:rPr lang="en-US" sz="1800" baseline="-25000" dirty="0"/>
              <a:t>3</a:t>
            </a:r>
            <a:r>
              <a:rPr lang="en-US" sz="1800" dirty="0"/>
              <a:t> gives change in SBP per 1 unit </a:t>
            </a:r>
            <a:r>
              <a:rPr lang="en-US" sz="1800" b="1" dirty="0"/>
              <a:t>↑</a:t>
            </a:r>
            <a:r>
              <a:rPr lang="en-US" sz="1800" dirty="0"/>
              <a:t> in BMI, at age=a+1</a:t>
            </a: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2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(a+2) = β</a:t>
            </a:r>
            <a:r>
              <a:rPr lang="en-US" sz="1800" baseline="-25000" dirty="0"/>
              <a:t>2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a+ 2β</a:t>
            </a:r>
            <a:r>
              <a:rPr lang="en-US" sz="1800" baseline="-25000" dirty="0"/>
              <a:t>3</a:t>
            </a:r>
            <a:r>
              <a:rPr lang="en-US" sz="1800" dirty="0"/>
              <a:t>  gives change in SBP per 1 unit </a:t>
            </a:r>
            <a:r>
              <a:rPr lang="en-US" sz="1800" b="1" dirty="0"/>
              <a:t>↑</a:t>
            </a:r>
            <a:r>
              <a:rPr lang="en-US" sz="1800" dirty="0"/>
              <a:t> in BMI, at age=a+2</a:t>
            </a:r>
            <a:endParaRPr lang="en-US" dirty="0"/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3 </a:t>
            </a:r>
            <a:r>
              <a:rPr lang="en-US" sz="1800" dirty="0"/>
              <a:t> gives extra change in SBP per 1 unit </a:t>
            </a:r>
            <a:r>
              <a:rPr lang="en-US" sz="1800" b="1" dirty="0"/>
              <a:t>↑</a:t>
            </a:r>
            <a:r>
              <a:rPr lang="en-US" sz="1800" dirty="0"/>
              <a:t> in BMI, as age also increases by 1 </a:t>
            </a:r>
            <a:r>
              <a:rPr lang="en-US" sz="1800" dirty="0" err="1"/>
              <a:t>yr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CE84AD-CD1B-47E9-8C06-C9685DE690F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72360" y="1397520"/>
              <a:ext cx="7805520" cy="475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CE84AD-CD1B-47E9-8C06-C9685DE690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000" y="1388160"/>
                <a:ext cx="7824240" cy="4773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8952210"/>
      </p:ext>
    </p:extLst>
  </p:cSld>
  <p:clrMapOvr>
    <a:masterClrMapping/>
  </p:clrMapOvr>
  <p:transition advTm="2279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1049217" name="Title 2"/>
          <p:cNvSpPr>
            <a:spLocks noGrp="1"/>
          </p:cNvSpPr>
          <p:nvPr>
            <p:ph type="title"/>
          </p:nvPr>
        </p:nvSpPr>
        <p:spPr>
          <a:xfrm>
            <a:off x="317484" y="117536"/>
            <a:ext cx="8590737" cy="7501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Example: Does BMI (kg/m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modify the relation between age (years) and systolic blood pressure (SBP)?</a:t>
            </a:r>
            <a:r>
              <a:rPr lang="en-US" sz="1777" dirty="0">
                <a:latin typeface="+mn-lt"/>
              </a:rPr>
              <a:t>      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8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9" name="Content Placeholder 2"/>
          <p:cNvSpPr>
            <a:spLocks noGrp="1"/>
          </p:cNvSpPr>
          <p:nvPr>
            <p:ph idx="1"/>
          </p:nvPr>
        </p:nvSpPr>
        <p:spPr>
          <a:xfrm>
            <a:off x="334004" y="1003603"/>
            <a:ext cx="8590737" cy="5537538"/>
          </a:xfrm>
        </p:spPr>
        <p:txBody>
          <a:bodyPr>
            <a:normAutofit fontScale="94444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 dirty="0"/>
              <a:t>What is </a:t>
            </a:r>
            <a:r>
              <a:rPr lang="en-US" sz="2000" b="1" i="1" u="sng" dirty="0"/>
              <a:t>another</a:t>
            </a:r>
            <a:r>
              <a:rPr lang="en-US" sz="2000" b="1" dirty="0"/>
              <a:t> interpretation for β</a:t>
            </a:r>
            <a:r>
              <a:rPr lang="en-US" sz="2000" b="1" baseline="-25000" dirty="0"/>
              <a:t>3</a:t>
            </a:r>
            <a:r>
              <a:rPr lang="en-US" sz="2000" b="1" dirty="0"/>
              <a:t>?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Model of interest (no rescaling needed):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[SBP|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 + β</a:t>
            </a:r>
            <a:r>
              <a:rPr lang="en-US" baseline="-25000" dirty="0"/>
              <a:t>2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*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Estimated change in SBP for 1 </a:t>
            </a:r>
            <a:r>
              <a:rPr lang="en-US" sz="2000" b="1" dirty="0" err="1"/>
              <a:t>yr</a:t>
            </a:r>
            <a:r>
              <a:rPr lang="en-US" sz="2000" b="1" dirty="0"/>
              <a:t> ↑ in age at </a:t>
            </a:r>
            <a:r>
              <a:rPr lang="en-US" sz="2000" b="1" dirty="0">
                <a:cs typeface="Apple Chancery" panose="03020702040506060504" pitchFamily="66" charset="-79"/>
              </a:rPr>
              <a:t>BMI = constant = b</a:t>
            </a:r>
            <a:endParaRPr lang="zh-CN" altLang="en-US" sz="2000" b="1" dirty="0"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=a, BMI=b] = 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2</a:t>
            </a:r>
            <a:r>
              <a:rPr lang="en-US" dirty="0"/>
              <a:t>b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  <a:endParaRPr lang="en-US" baseline="-25000" dirty="0"/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=a+1, BMI=b]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1</a:t>
            </a:r>
            <a:r>
              <a:rPr lang="en-US" dirty="0"/>
              <a:t> + β</a:t>
            </a:r>
            <a:r>
              <a:rPr lang="en-US" baseline="-25000" dirty="0"/>
              <a:t>2</a:t>
            </a:r>
            <a:r>
              <a:rPr lang="en-US" dirty="0"/>
              <a:t>b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(a+1</a:t>
            </a:r>
            <a:r>
              <a:rPr lang="en-US" dirty="0">
                <a:cs typeface="Apple Chancery" panose="03020702040506060504" pitchFamily="66" charset="-79"/>
              </a:rPr>
              <a:t>)b)</a:t>
            </a:r>
          </a:p>
          <a:p>
            <a:pPr marL="284156" lvl="1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dirty="0"/>
              <a:t>					  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a + β</a:t>
            </a:r>
            <a:r>
              <a:rPr lang="en-US" baseline="-25000" dirty="0"/>
              <a:t>1  </a:t>
            </a:r>
            <a:r>
              <a:rPr lang="en-US" dirty="0"/>
              <a:t>+ β</a:t>
            </a:r>
            <a:r>
              <a:rPr lang="en-US" baseline="-25000" dirty="0"/>
              <a:t>2</a:t>
            </a:r>
            <a:r>
              <a:rPr lang="en-US" dirty="0"/>
              <a:t>b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ab) +</a:t>
            </a:r>
            <a:r>
              <a:rPr lang="en-US" dirty="0"/>
              <a:t> β</a:t>
            </a:r>
            <a:r>
              <a:rPr lang="en-US" baseline="-25000" dirty="0"/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/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b="1" dirty="0"/>
              <a:t>Interpretation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(β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b) gives change in SBP per 1 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b="1" dirty="0"/>
              <a:t>↑</a:t>
            </a:r>
            <a:r>
              <a:rPr lang="en-US" sz="1800" dirty="0"/>
              <a:t> in age, at BMI=b</a:t>
            </a: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(b+1) = β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b+ β</a:t>
            </a:r>
            <a:r>
              <a:rPr lang="en-US" sz="1800" baseline="-25000" dirty="0"/>
              <a:t>3</a:t>
            </a:r>
            <a:r>
              <a:rPr lang="en-US" sz="1800" dirty="0"/>
              <a:t> gives change in SBP per 1 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b="1" dirty="0"/>
              <a:t>↑</a:t>
            </a:r>
            <a:r>
              <a:rPr lang="en-US" sz="1800" dirty="0"/>
              <a:t> in age, at BMI=b+1</a:t>
            </a:r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(b+2) = β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3</a:t>
            </a:r>
            <a:r>
              <a:rPr lang="en-US" sz="1800" dirty="0"/>
              <a:t>b+ 2β</a:t>
            </a:r>
            <a:r>
              <a:rPr lang="en-US" sz="1800" baseline="-25000" dirty="0"/>
              <a:t>3</a:t>
            </a:r>
            <a:r>
              <a:rPr lang="en-US" sz="1800" dirty="0"/>
              <a:t>  gives change in SBP per 1 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b="1" dirty="0"/>
              <a:t>↑</a:t>
            </a:r>
            <a:r>
              <a:rPr lang="en-US" sz="1800" dirty="0"/>
              <a:t> in age, at BMI=b+2</a:t>
            </a:r>
            <a:endParaRPr lang="en-US" dirty="0"/>
          </a:p>
          <a:p>
            <a:pPr marL="627056" lvl="1" indent="-34290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800" dirty="0"/>
              <a:t>β</a:t>
            </a:r>
            <a:r>
              <a:rPr lang="en-US" sz="1800" baseline="-25000" dirty="0"/>
              <a:t>3 </a:t>
            </a:r>
            <a:r>
              <a:rPr lang="en-US" sz="1800" dirty="0"/>
              <a:t> gives </a:t>
            </a:r>
            <a:r>
              <a:rPr lang="en-US" sz="1800" i="1" dirty="0"/>
              <a:t>extra</a:t>
            </a:r>
            <a:r>
              <a:rPr lang="en-US" sz="1800" dirty="0"/>
              <a:t> change in SBP per 1 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b="1" dirty="0"/>
              <a:t>↑</a:t>
            </a:r>
            <a:r>
              <a:rPr lang="en-US" sz="1800" dirty="0"/>
              <a:t> in age, as BMI </a:t>
            </a:r>
            <a:r>
              <a:rPr lang="en-US" sz="1800" i="1" dirty="0"/>
              <a:t>also</a:t>
            </a:r>
            <a:r>
              <a:rPr lang="en-US" sz="1800" dirty="0"/>
              <a:t> increases by 1 unit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79C518-BE8C-43BD-9008-90DD5D94193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9440" y="2550240"/>
              <a:ext cx="8411400" cy="335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79C518-BE8C-43BD-9008-90DD5D9419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080" y="2540880"/>
                <a:ext cx="8430120" cy="3373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8705019"/>
      </p:ext>
    </p:extLst>
  </p:cSld>
  <p:clrMapOvr>
    <a:masterClrMapping/>
  </p:clrMapOvr>
  <p:transition advClick="0" advTm="1545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66BC3-1120-B742-895B-77E7308337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12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9B043-4C3A-2A43-AC2B-2DA691D2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Caveats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B5BB-04F1-F74C-8409-413D46B2F8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590" y="1356690"/>
            <a:ext cx="8566879" cy="4982527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Modeling with an interaction term(s) affects interpretation of other coefficients, but they still have definitions that could be useful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Interpretation is dependent on how variables are coded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Rescaling/re-centering can help make coefficients more interpretable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Be aware of the assumptions of linear models</a:t>
            </a:r>
          </a:p>
          <a:p>
            <a:pPr marL="742939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These examples with continuous variables assumed linear relationship when moving between a change of 1 unit, for each variable</a:t>
            </a:r>
          </a:p>
          <a:p>
            <a:pPr marL="742939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This may not always be the case, for ex:</a:t>
            </a:r>
          </a:p>
          <a:p>
            <a:pPr marL="974708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Categorical data (e.g., neighborhoods, race, </a:t>
            </a:r>
            <a:r>
              <a:rPr lang="en-US" sz="1600" dirty="0" err="1"/>
              <a:t>etc</a:t>
            </a:r>
            <a:r>
              <a:rPr lang="en-US" sz="1600" dirty="0"/>
              <a:t>) may be coded as (0, 1, 2,3, </a:t>
            </a:r>
            <a:r>
              <a:rPr lang="en-US" sz="1600" dirty="0" err="1"/>
              <a:t>etc</a:t>
            </a:r>
            <a:r>
              <a:rPr lang="en-US" sz="1600" dirty="0"/>
              <a:t>) but the underlying relationship may not be linear</a:t>
            </a:r>
          </a:p>
          <a:p>
            <a:pPr marL="974708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Non-linear relationship between BMI and death, </a:t>
            </a:r>
            <a:r>
              <a:rPr lang="en-US" sz="1600" dirty="0" err="1"/>
              <a:t>etc</a:t>
            </a:r>
            <a:endParaRPr lang="en-US" sz="1600" dirty="0"/>
          </a:p>
          <a:p>
            <a:pPr marL="742939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 such cases, may need multiple interaction terms</a:t>
            </a:r>
            <a:endParaRPr lang="en-U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Interaction effects may not always be linear, could be quadratic, </a:t>
            </a:r>
            <a:r>
              <a:rPr lang="en-US" sz="2000" dirty="0" err="1"/>
              <a:t>etc</a:t>
            </a:r>
            <a:endParaRPr lang="en-U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Interpreting coefficients in logistic regression analogous to linear regression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48463D-77FB-4DEB-A850-ED8546AD14E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78160" y="4517280"/>
              <a:ext cx="440640" cy="447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48463D-77FB-4DEB-A850-ED8546AD14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8800" y="4507920"/>
                <a:ext cx="459360" cy="465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8626764"/>
      </p:ext>
    </p:extLst>
  </p:cSld>
  <p:clrMapOvr>
    <a:masterClrMapping/>
  </p:clrMapOvr>
  <p:transition advTm="1656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8983-45CE-F848-82CE-DB77F25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1337537"/>
          </a:xfrm>
        </p:spPr>
        <p:txBody>
          <a:bodyPr>
            <a:normAutofit/>
          </a:bodyPr>
          <a:lstStyle/>
          <a:p>
            <a:r>
              <a:rPr lang="en-US" dirty="0"/>
              <a:t>Interpreting coefficients in LOGISTIC regression is analogous to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4962-5844-624F-87AA-D147BEA5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81" y="2199862"/>
            <a:ext cx="8485531" cy="415331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we model Risk using logistic regression model, then we can model Ln(Odds) using a linear regression equation </a:t>
            </a:r>
          </a:p>
          <a:p>
            <a:r>
              <a:rPr lang="en-US" sz="2400" dirty="0"/>
              <a:t>Interpretation of coefficients (β</a:t>
            </a:r>
            <a:r>
              <a:rPr lang="en-US" sz="2400" baseline="-25000" dirty="0"/>
              <a:t>0</a:t>
            </a:r>
            <a:r>
              <a:rPr lang="en-US" sz="2400" dirty="0"/>
              <a:t>, β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, β</a:t>
            </a:r>
            <a:r>
              <a:rPr lang="en-US" sz="2400" baseline="-25000" dirty="0"/>
              <a:t>3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/>
              <a:t> is similar to what we discussed in linear regression examples</a:t>
            </a:r>
          </a:p>
          <a:p>
            <a:r>
              <a:rPr lang="en-US" sz="2400" dirty="0"/>
              <a:t>Rather than discussing β</a:t>
            </a:r>
            <a:r>
              <a:rPr lang="en-US" sz="2400" baseline="-25000" dirty="0"/>
              <a:t>1  </a:t>
            </a:r>
            <a:r>
              <a:rPr lang="en-US" sz="2400" dirty="0"/>
              <a:t>as the effect on the predicted value of Y, we interpret </a:t>
            </a:r>
            <a:r>
              <a:rPr lang="en-US" sz="2400" baseline="-25000" dirty="0"/>
              <a:t> </a:t>
            </a:r>
            <a:r>
              <a:rPr lang="en-US" sz="2400" dirty="0" err="1"/>
              <a:t>exp</a:t>
            </a:r>
            <a:r>
              <a:rPr lang="en-US" sz="2400" dirty="0"/>
              <a:t>(β</a:t>
            </a:r>
            <a:r>
              <a:rPr lang="en-US" sz="2400" baseline="-25000" dirty="0"/>
              <a:t>1</a:t>
            </a:r>
            <a:r>
              <a:rPr lang="en-US" sz="2400" dirty="0"/>
              <a:t>) as Odds Ratio </a:t>
            </a:r>
          </a:p>
          <a:p>
            <a:pPr lvl="1"/>
            <a:r>
              <a:rPr lang="en-US" sz="2200" dirty="0"/>
              <a:t>comparing x</a:t>
            </a:r>
            <a:r>
              <a:rPr lang="en-US" sz="2200" baseline="-25000" dirty="0"/>
              <a:t>1 </a:t>
            </a:r>
            <a:r>
              <a:rPr lang="en-US" sz="2200" dirty="0"/>
              <a:t>= (</a:t>
            </a:r>
            <a:r>
              <a:rPr lang="en-US" sz="2200" dirty="0">
                <a:cs typeface="Apple Chancery" panose="03020702040506060504" pitchFamily="66" charset="-79"/>
              </a:rPr>
              <a:t>x + 1</a:t>
            </a:r>
            <a:r>
              <a:rPr lang="en-US" sz="2200" dirty="0"/>
              <a:t>) vs. </a:t>
            </a:r>
            <a:r>
              <a:rPr lang="en-US" sz="2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2200" baseline="-25000" dirty="0"/>
              <a:t>1 </a:t>
            </a:r>
            <a:r>
              <a:rPr lang="en-US" sz="2200" dirty="0"/>
              <a:t>= x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169C9-C870-444D-8DF0-892B418CF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4448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8983-45CE-F848-82CE-DB77F25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coefficients in linear vs.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4962-5844-624F-87AA-D147BEA5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6" y="1868557"/>
            <a:ext cx="8485531" cy="3909393"/>
          </a:xfrm>
        </p:spPr>
        <p:txBody>
          <a:bodyPr/>
          <a:lstStyle/>
          <a:p>
            <a:r>
              <a:rPr lang="en-US" sz="1800" dirty="0"/>
              <a:t>Logistic Risk model: R(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=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 / (1+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)) </a:t>
            </a:r>
          </a:p>
          <a:p>
            <a:pPr marL="0" indent="0">
              <a:buNone/>
            </a:pPr>
            <a:r>
              <a:rPr lang="en-US" sz="1800" dirty="0"/>
              <a:t>where R(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= Risk as a function of 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</a:p>
          <a:p>
            <a:r>
              <a:rPr lang="en-US" sz="1800" dirty="0"/>
              <a:t>Range is between 0 and 1, one of the most commonly used models in </a:t>
            </a:r>
            <a:r>
              <a:rPr lang="en-US" sz="1800" dirty="0" err="1"/>
              <a:t>epid</a:t>
            </a:r>
            <a:r>
              <a:rPr lang="en-US" sz="1800" dirty="0"/>
              <a:t> because of a convenient relationship to Odds and Odds Ratio: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1 - R(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 = </a:t>
            </a:r>
            <a:r>
              <a:rPr lang="en-US" sz="1800" dirty="0">
                <a:highlight>
                  <a:srgbClr val="00FF00"/>
                </a:highlight>
              </a:rPr>
              <a:t>1</a:t>
            </a:r>
            <a:r>
              <a:rPr lang="en-US" sz="1800" dirty="0"/>
              <a:t> -  [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 / (1+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))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= </a:t>
            </a:r>
            <a:r>
              <a:rPr lang="en-US" sz="1800" dirty="0">
                <a:highlight>
                  <a:srgbClr val="00FF00"/>
                </a:highlight>
              </a:rPr>
              <a:t>(1+ </a:t>
            </a:r>
            <a:r>
              <a:rPr lang="en-US" sz="1800" dirty="0" err="1">
                <a:highlight>
                  <a:srgbClr val="00FF00"/>
                </a:highlight>
              </a:rPr>
              <a:t>exp</a:t>
            </a:r>
            <a:r>
              <a:rPr lang="en-US" sz="1800" dirty="0">
                <a:highlight>
                  <a:srgbClr val="00FF00"/>
                </a:highlight>
              </a:rPr>
              <a:t>(β</a:t>
            </a:r>
            <a:r>
              <a:rPr lang="en-US" sz="1800" baseline="-25000" dirty="0">
                <a:highlight>
                  <a:srgbClr val="00FF00"/>
                </a:highlight>
              </a:rPr>
              <a:t>0 </a:t>
            </a:r>
            <a:r>
              <a:rPr lang="en-US" sz="1800" dirty="0">
                <a:highlight>
                  <a:srgbClr val="00FF00"/>
                </a:highlight>
              </a:rPr>
              <a:t>+ β</a:t>
            </a:r>
            <a:r>
              <a:rPr lang="en-US" sz="1800" baseline="-25000" dirty="0">
                <a:highlight>
                  <a:srgbClr val="00FF00"/>
                </a:highlight>
              </a:rPr>
              <a:t>1</a:t>
            </a:r>
            <a:r>
              <a:rPr lang="en-US" sz="1800" dirty="0">
                <a:highlight>
                  <a:srgbClr val="00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00"/>
                </a:highlight>
              </a:rPr>
              <a:t>1</a:t>
            </a:r>
            <a:r>
              <a:rPr lang="en-US" sz="1800" dirty="0">
                <a:highlight>
                  <a:srgbClr val="00FF00"/>
                </a:highlight>
              </a:rPr>
              <a:t>)) / (1+ </a:t>
            </a:r>
            <a:r>
              <a:rPr lang="en-US" sz="1800" dirty="0" err="1">
                <a:highlight>
                  <a:srgbClr val="00FF00"/>
                </a:highlight>
              </a:rPr>
              <a:t>exp</a:t>
            </a:r>
            <a:r>
              <a:rPr lang="en-US" sz="1800" dirty="0">
                <a:highlight>
                  <a:srgbClr val="00FF00"/>
                </a:highlight>
              </a:rPr>
              <a:t>(β</a:t>
            </a:r>
            <a:r>
              <a:rPr lang="en-US" sz="1800" baseline="-25000" dirty="0">
                <a:highlight>
                  <a:srgbClr val="00FF00"/>
                </a:highlight>
              </a:rPr>
              <a:t>0 </a:t>
            </a:r>
            <a:r>
              <a:rPr lang="en-US" sz="1800" dirty="0">
                <a:highlight>
                  <a:srgbClr val="00FF00"/>
                </a:highlight>
              </a:rPr>
              <a:t>+ β</a:t>
            </a:r>
            <a:r>
              <a:rPr lang="en-US" sz="1800" baseline="-25000" dirty="0">
                <a:highlight>
                  <a:srgbClr val="00FF00"/>
                </a:highlight>
              </a:rPr>
              <a:t>1</a:t>
            </a:r>
            <a:r>
              <a:rPr lang="en-US" sz="1800" dirty="0">
                <a:highlight>
                  <a:srgbClr val="00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00"/>
                </a:highlight>
              </a:rPr>
              <a:t>1</a:t>
            </a:r>
            <a:r>
              <a:rPr lang="en-US" sz="1800" dirty="0">
                <a:highlight>
                  <a:srgbClr val="00FF00"/>
                </a:highlight>
              </a:rPr>
              <a:t>))</a:t>
            </a:r>
            <a:r>
              <a:rPr lang="en-US" sz="1800" dirty="0"/>
              <a:t>  - [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 / (1+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))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	     = 1 / (1+ </a:t>
            </a:r>
            <a:r>
              <a:rPr lang="en-US" sz="1800" dirty="0" err="1"/>
              <a:t>exp</a:t>
            </a:r>
            <a:r>
              <a:rPr lang="en-US" sz="1800" dirty="0"/>
              <a:t>(β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169C9-C870-444D-8DF0-892B418CF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179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8983-45CE-F848-82CE-DB77F25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coefficients in linear vs.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4962-5844-624F-87AA-D147BEA5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257107"/>
            <a:ext cx="8485531" cy="5096067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highlight>
                  <a:srgbClr val="00FFFF"/>
                </a:highlight>
              </a:rPr>
              <a:t>1 - R(</a:t>
            </a:r>
            <a:r>
              <a:rPr lang="en-US" sz="1800" dirty="0">
                <a:highlight>
                  <a:srgbClr val="00FFFF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</a:rPr>
              <a:t>)  = 1 / (1+ </a:t>
            </a:r>
            <a:r>
              <a:rPr lang="en-US" sz="1800" dirty="0" err="1">
                <a:highlight>
                  <a:srgbClr val="00FFFF"/>
                </a:highlight>
              </a:rPr>
              <a:t>exp</a:t>
            </a:r>
            <a:r>
              <a:rPr lang="en-US" sz="1800" dirty="0">
                <a:highlight>
                  <a:srgbClr val="00FFFF"/>
                </a:highlight>
              </a:rPr>
              <a:t>(β</a:t>
            </a:r>
            <a:r>
              <a:rPr lang="en-US" sz="1800" baseline="-25000" dirty="0">
                <a:highlight>
                  <a:srgbClr val="00FFFF"/>
                </a:highlight>
              </a:rPr>
              <a:t>0 </a:t>
            </a:r>
            <a:r>
              <a:rPr lang="en-US" sz="1800" dirty="0">
                <a:highlight>
                  <a:srgbClr val="00FFFF"/>
                </a:highlight>
              </a:rPr>
              <a:t>+ β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</a:rPr>
              <a:t>))</a:t>
            </a:r>
          </a:p>
          <a:p>
            <a:pPr marL="0" indent="0">
              <a:buNone/>
            </a:pPr>
            <a:r>
              <a:rPr lang="en-US" sz="1800" dirty="0"/>
              <a:t>Recall that Odds = R/1-R, so </a:t>
            </a:r>
          </a:p>
          <a:p>
            <a:pPr marL="0" indent="0">
              <a:buNone/>
            </a:pPr>
            <a:r>
              <a:rPr lang="en-US" sz="1800" dirty="0"/>
              <a:t>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= R(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/ </a:t>
            </a:r>
            <a:r>
              <a:rPr lang="en-US" sz="1800" dirty="0">
                <a:highlight>
                  <a:srgbClr val="00FFFF"/>
                </a:highlight>
              </a:rPr>
              <a:t>1 - R(</a:t>
            </a:r>
            <a:r>
              <a:rPr lang="en-US" sz="1800" dirty="0">
                <a:highlight>
                  <a:srgbClr val="00FFFF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</a:rPr>
              <a:t>)</a:t>
            </a:r>
            <a:r>
              <a:rPr lang="en-US" sz="1800" dirty="0"/>
              <a:t> =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 / (1+ </a:t>
            </a:r>
            <a:r>
              <a:rPr lang="en-US" sz="1800" dirty="0" err="1">
                <a:highlight>
                  <a:srgbClr val="FFFF00"/>
                </a:highlight>
              </a:rPr>
              <a:t>exp</a:t>
            </a:r>
            <a:r>
              <a:rPr lang="en-US" sz="1800" dirty="0">
                <a:highlight>
                  <a:srgbClr val="FFFF00"/>
                </a:highlight>
              </a:rPr>
              <a:t>(β</a:t>
            </a:r>
            <a:r>
              <a:rPr lang="en-US" sz="1800" baseline="-25000" dirty="0">
                <a:highlight>
                  <a:srgbClr val="FFFF00"/>
                </a:highlight>
              </a:rPr>
              <a:t>0 </a:t>
            </a:r>
            <a:r>
              <a:rPr lang="en-US" sz="1800" dirty="0">
                <a:highlight>
                  <a:srgbClr val="FFFF00"/>
                </a:highlight>
              </a:rPr>
              <a:t>+ β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FFFF00"/>
                </a:highlight>
              </a:rPr>
              <a:t>1</a:t>
            </a:r>
            <a:r>
              <a:rPr lang="en-US" sz="1800" dirty="0">
                <a:highlight>
                  <a:srgbClr val="FFFF00"/>
                </a:highlight>
              </a:rPr>
              <a:t>)) </a:t>
            </a:r>
          </a:p>
          <a:p>
            <a:pPr marL="0" indent="0">
              <a:buNone/>
            </a:pPr>
            <a:r>
              <a:rPr lang="en-US" sz="1800" dirty="0"/>
              <a:t>					</a:t>
            </a:r>
            <a:r>
              <a:rPr lang="en-US" sz="1800" dirty="0">
                <a:highlight>
                  <a:srgbClr val="00FFFF"/>
                </a:highlight>
              </a:rPr>
              <a:t>1 / (1+ </a:t>
            </a:r>
            <a:r>
              <a:rPr lang="en-US" sz="1800" dirty="0" err="1">
                <a:highlight>
                  <a:srgbClr val="00FFFF"/>
                </a:highlight>
              </a:rPr>
              <a:t>exp</a:t>
            </a:r>
            <a:r>
              <a:rPr lang="en-US" sz="1800" dirty="0">
                <a:highlight>
                  <a:srgbClr val="00FFFF"/>
                </a:highlight>
              </a:rPr>
              <a:t>(β</a:t>
            </a:r>
            <a:r>
              <a:rPr lang="en-US" sz="1800" baseline="-25000" dirty="0">
                <a:highlight>
                  <a:srgbClr val="00FFFF"/>
                </a:highlight>
              </a:rPr>
              <a:t>0 </a:t>
            </a:r>
            <a:r>
              <a:rPr lang="en-US" sz="1800" dirty="0">
                <a:highlight>
                  <a:srgbClr val="00FFFF"/>
                </a:highlight>
              </a:rPr>
              <a:t>+ β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>
                <a:highlight>
                  <a:srgbClr val="00FFFF"/>
                </a:highlight>
              </a:rPr>
              <a:t>1</a:t>
            </a:r>
            <a:r>
              <a:rPr lang="en-US" sz="1800" dirty="0">
                <a:highlight>
                  <a:srgbClr val="00FFFF"/>
                </a:highlight>
              </a:rPr>
              <a:t>))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Which simplifies conveniently to: </a:t>
            </a:r>
            <a:r>
              <a:rPr lang="en-US" sz="1800" dirty="0" err="1"/>
              <a:t>exp</a:t>
            </a:r>
            <a:r>
              <a:rPr lang="en-US" sz="1800" dirty="0"/>
              <a:t>(β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So now we have 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=  </a:t>
            </a:r>
            <a:r>
              <a:rPr lang="en-US" sz="1800" dirty="0" err="1"/>
              <a:t>exp</a:t>
            </a:r>
            <a:r>
              <a:rPr lang="en-US" sz="1800" dirty="0"/>
              <a:t>(β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 in the logistic regression model</a:t>
            </a:r>
          </a:p>
          <a:p>
            <a:pPr marL="0" indent="0">
              <a:buNone/>
            </a:pPr>
            <a:r>
              <a:rPr lang="en-US" sz="1800" dirty="0"/>
              <a:t>Ln(Odds(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)) = 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Ln(Odds(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+1)) = 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/>
              <a:t>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 = 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Ln(Odds 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+1)) – Ln(Odds(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)) = (β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/>
              <a:t>) – (β</a:t>
            </a:r>
            <a:r>
              <a:rPr lang="en-US" sz="1800" baseline="-25000" dirty="0"/>
              <a:t>0 </a:t>
            </a:r>
            <a:r>
              <a:rPr lang="en-US" sz="1800" dirty="0"/>
              <a:t>+ β</a:t>
            </a:r>
            <a:r>
              <a:rPr lang="en-US" sz="1800" baseline="-25000" dirty="0"/>
              <a:t>1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Ln(Odds 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+1)/Odds(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))          = β</a:t>
            </a:r>
            <a:r>
              <a:rPr lang="en-US" sz="1800" baseline="-25000" dirty="0"/>
              <a:t>1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Odds 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+1)/Odds(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)                = </a:t>
            </a:r>
            <a:r>
              <a:rPr lang="en-US" sz="1800" dirty="0" err="1"/>
              <a:t>exp</a:t>
            </a:r>
            <a:r>
              <a:rPr lang="en-US" sz="1800" dirty="0"/>
              <a:t>(β</a:t>
            </a:r>
            <a:r>
              <a:rPr lang="en-US" sz="1800" baseline="-25000" dirty="0"/>
              <a:t>1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Odds Ratio comparing x = (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+1) vs. x = </a:t>
            </a:r>
            <a:r>
              <a:rPr lang="en-US" sz="1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800" baseline="-25000" dirty="0"/>
              <a:t>1 </a:t>
            </a:r>
            <a:r>
              <a:rPr lang="en-US" sz="1800" dirty="0"/>
              <a:t>is </a:t>
            </a:r>
            <a:r>
              <a:rPr lang="en-US" sz="1800" dirty="0" err="1"/>
              <a:t>exp</a:t>
            </a:r>
            <a:r>
              <a:rPr lang="en-US" sz="1800" dirty="0"/>
              <a:t>(β1)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169C9-C870-444D-8DF0-892B418CF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74B69-70FD-A649-B131-F3438782CAA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4D5464-81A4-5B43-9D5A-1C528F380EF3}"/>
              </a:ext>
            </a:extLst>
          </p:cNvPr>
          <p:cNvCxnSpPr/>
          <p:nvPr/>
        </p:nvCxnSpPr>
        <p:spPr>
          <a:xfrm>
            <a:off x="3352800" y="2650435"/>
            <a:ext cx="364434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8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2</a:t>
            </a:fld>
            <a:endParaRPr lang="en-US" altLang="en-US"/>
          </a:p>
        </p:txBody>
      </p:sp>
      <p:sp>
        <p:nvSpPr>
          <p:cNvPr id="1049206" name="Title 2"/>
          <p:cNvSpPr>
            <a:spLocks noGrp="1"/>
          </p:cNvSpPr>
          <p:nvPr>
            <p:ph type="title"/>
          </p:nvPr>
        </p:nvSpPr>
        <p:spPr>
          <a:xfrm>
            <a:off x="302494" y="201015"/>
            <a:ext cx="8590737" cy="61144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Interpretation of Coefficients with Interaction Term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07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pic>
        <p:nvPicPr>
          <p:cNvPr id="20971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73" y="876750"/>
            <a:ext cx="7755379" cy="52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0F4B7-B715-404D-AAA1-D2E67FED15E4}"/>
              </a:ext>
            </a:extLst>
          </p:cNvPr>
          <p:cNvSpPr txBox="1"/>
          <p:nvPr/>
        </p:nvSpPr>
        <p:spPr bwMode="auto">
          <a:xfrm>
            <a:off x="1883232" y="2696579"/>
            <a:ext cx="881742" cy="21544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Y </a:t>
            </a:r>
            <a:r>
              <a:rPr lang="en-US" sz="1200" dirty="0"/>
              <a:t>(SBP)</a:t>
            </a:r>
            <a:r>
              <a:rPr lang="en-US" sz="1400" dirty="0"/>
              <a:t> as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17192-FC3E-754B-8796-28C9242239D1}"/>
              </a:ext>
            </a:extLst>
          </p:cNvPr>
          <p:cNvSpPr txBox="1"/>
          <p:nvPr/>
        </p:nvSpPr>
        <p:spPr bwMode="auto">
          <a:xfrm>
            <a:off x="1883228" y="3877988"/>
            <a:ext cx="881742" cy="21544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Y </a:t>
            </a:r>
            <a:r>
              <a:rPr lang="en-US" sz="1200" dirty="0"/>
              <a:t>(SBP)</a:t>
            </a:r>
            <a:r>
              <a:rPr lang="en-US" sz="1400" dirty="0"/>
              <a:t> 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E6F0B-71ED-415F-9895-57535729ADCB}"/>
              </a:ext>
            </a:extLst>
          </p:cNvPr>
          <p:cNvSpPr txBox="1"/>
          <p:nvPr/>
        </p:nvSpPr>
        <p:spPr bwMode="auto">
          <a:xfrm flipH="1">
            <a:off x="5645524" y="1965866"/>
            <a:ext cx="221674" cy="43088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*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3F6A2-F29C-4D36-A1F0-F8A78EB37DC3}"/>
              </a:ext>
            </a:extLst>
          </p:cNvPr>
          <p:cNvSpPr txBox="1"/>
          <p:nvPr/>
        </p:nvSpPr>
        <p:spPr bwMode="auto">
          <a:xfrm flipH="1">
            <a:off x="5397333" y="3154593"/>
            <a:ext cx="221674" cy="43088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*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C0281-00A7-4EC9-B4B2-BB747A23D487}"/>
              </a:ext>
            </a:extLst>
          </p:cNvPr>
          <p:cNvSpPr txBox="1"/>
          <p:nvPr/>
        </p:nvSpPr>
        <p:spPr bwMode="auto">
          <a:xfrm flipH="1">
            <a:off x="5318951" y="4160436"/>
            <a:ext cx="138943" cy="43088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*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85C5A11-C95B-4FCF-A0F3-D88CC0EEC15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76080" y="1509120"/>
              <a:ext cx="6212880" cy="4681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85C5A11-C95B-4FCF-A0F3-D88CC0EEC1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6720" y="1499760"/>
                <a:ext cx="623160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458759"/>
      </p:ext>
    </p:extLst>
  </p:cSld>
  <p:clrMapOvr>
    <a:masterClrMapping/>
  </p:clrMapOvr>
  <p:transition advTm="1424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1049211" name="Title 2"/>
          <p:cNvSpPr>
            <a:spLocks noGrp="1"/>
          </p:cNvSpPr>
          <p:nvPr>
            <p:ph type="title"/>
          </p:nvPr>
        </p:nvSpPr>
        <p:spPr>
          <a:xfrm>
            <a:off x="317484" y="345701"/>
            <a:ext cx="8590737" cy="6114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Ex: Does BMI (</a:t>
            </a:r>
            <a:r>
              <a:rPr lang="en-US" dirty="0" err="1">
                <a:latin typeface="+mn-lt"/>
              </a:rPr>
              <a:t>con’t</a:t>
            </a:r>
            <a:r>
              <a:rPr lang="en-US" dirty="0">
                <a:latin typeface="+mn-lt"/>
              </a:rPr>
              <a:t>) modify the relation between physical activity (binary) and systolic blood pressure (SBP)?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2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3" name="Content Placeholder 2"/>
          <p:cNvSpPr>
            <a:spLocks noGrp="1"/>
          </p:cNvSpPr>
          <p:nvPr>
            <p:ph idx="1"/>
          </p:nvPr>
        </p:nvSpPr>
        <p:spPr>
          <a:xfrm>
            <a:off x="168762" y="1135624"/>
            <a:ext cx="8975238" cy="5303030"/>
          </a:xfrm>
        </p:spPr>
        <p:txBody>
          <a:bodyPr>
            <a:normAutofit fontScale="94720"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Research questions: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Excess weight increases SBP, but does activity blunt the effect?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Does a higher BMI lead to a higher SBP only among the inactive?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Let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 = active status (1, 0); and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 = BMI (continuous)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Model of interest: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(active) + β</a:t>
            </a:r>
            <a:r>
              <a:rPr lang="en-US" baseline="-25000" dirty="0"/>
              <a:t>2</a:t>
            </a:r>
            <a:r>
              <a:rPr lang="en-US" dirty="0"/>
              <a:t>(BMI) + β</a:t>
            </a:r>
            <a:r>
              <a:rPr lang="en-US" baseline="-25000" dirty="0"/>
              <a:t>3</a:t>
            </a:r>
            <a:r>
              <a:rPr lang="en-US" dirty="0"/>
              <a:t>(active)*(BMI)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Estimated value of Y (SBP) for each level of active: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=0,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2</a:t>
            </a:r>
            <a:r>
              <a:rPr lang="en-US" dirty="0"/>
              <a:t>(BMI)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=1,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 + (β</a:t>
            </a:r>
            <a:r>
              <a:rPr lang="en-US" baseline="-25000" dirty="0"/>
              <a:t>2</a:t>
            </a:r>
            <a:r>
              <a:rPr lang="en-US" dirty="0"/>
              <a:t>+ β</a:t>
            </a:r>
            <a:r>
              <a:rPr lang="en-US" baseline="-25000" dirty="0"/>
              <a:t>3</a:t>
            </a:r>
            <a:r>
              <a:rPr lang="en-US" dirty="0"/>
              <a:t>)(BMI)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B674E2-C736-4C2F-B821-D2B978CEA87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89600" y="342720"/>
              <a:ext cx="8444880" cy="531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B674E2-C736-4C2F-B821-D2B978CEA8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760" y="279360"/>
                <a:ext cx="8470080" cy="5390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7711949"/>
      </p:ext>
    </p:extLst>
  </p:cSld>
  <p:clrMapOvr>
    <a:masterClrMapping/>
  </p:clrMapOvr>
  <p:transition advTm="2536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1049211" name="Title 2"/>
          <p:cNvSpPr>
            <a:spLocks noGrp="1"/>
          </p:cNvSpPr>
          <p:nvPr>
            <p:ph type="title"/>
          </p:nvPr>
        </p:nvSpPr>
        <p:spPr>
          <a:xfrm>
            <a:off x="317484" y="345701"/>
            <a:ext cx="8590737" cy="6114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Ex: Does BMI (</a:t>
            </a:r>
            <a:r>
              <a:rPr lang="en-US" dirty="0" err="1">
                <a:latin typeface="+mn-lt"/>
              </a:rPr>
              <a:t>con’t</a:t>
            </a:r>
            <a:r>
              <a:rPr lang="en-US" dirty="0">
                <a:latin typeface="+mn-lt"/>
              </a:rPr>
              <a:t>) modify the relation between physical activity (binary) and systolic blood pressure (SBP)?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2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3" name="Content Placeholder 2"/>
          <p:cNvSpPr>
            <a:spLocks noGrp="1"/>
          </p:cNvSpPr>
          <p:nvPr>
            <p:ph idx="1"/>
          </p:nvPr>
        </p:nvSpPr>
        <p:spPr>
          <a:xfrm>
            <a:off x="168762" y="1135624"/>
            <a:ext cx="8975238" cy="5303030"/>
          </a:xfrm>
        </p:spPr>
        <p:txBody>
          <a:bodyPr>
            <a:normAutofit fontScale="87220" lnSpcReduction="10000"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Research questions: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Excess weight increases SBP, but does activity blunt the effect?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Does a higher BMI lead to a higher SBP only among the inactive?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Let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 = active status (1, 0); and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 = BMI (continuous)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Model of interest: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(active) + β</a:t>
            </a:r>
            <a:r>
              <a:rPr lang="en-US" baseline="-25000" dirty="0"/>
              <a:t>2</a:t>
            </a:r>
            <a:r>
              <a:rPr lang="en-US" dirty="0"/>
              <a:t>(BMI) + β</a:t>
            </a:r>
            <a:r>
              <a:rPr lang="en-US" baseline="-25000" dirty="0"/>
              <a:t>3</a:t>
            </a:r>
            <a:r>
              <a:rPr lang="en-US" dirty="0"/>
              <a:t>(active)*(BMI)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Estimated value of Y (SBP) for each level of active: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=0,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2</a:t>
            </a:r>
            <a:r>
              <a:rPr lang="en-US" dirty="0"/>
              <a:t>(BMI)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SBP|active</a:t>
            </a:r>
            <a:r>
              <a:rPr lang="en-US" dirty="0"/>
              <a:t>=1, BMI]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/>
              <a:t> + (β</a:t>
            </a:r>
            <a:r>
              <a:rPr lang="en-US" baseline="-25000" dirty="0"/>
              <a:t>2</a:t>
            </a:r>
            <a:r>
              <a:rPr lang="en-US" dirty="0"/>
              <a:t>+ β</a:t>
            </a:r>
            <a:r>
              <a:rPr lang="en-US" baseline="-25000" dirty="0"/>
              <a:t>3</a:t>
            </a:r>
            <a:r>
              <a:rPr lang="en-US" dirty="0"/>
              <a:t>)(BMI)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100" b="1" dirty="0"/>
              <a:t>Interpretation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Among inactive, β</a:t>
            </a:r>
            <a:r>
              <a:rPr lang="en-US" baseline="-25000" dirty="0"/>
              <a:t>2 </a:t>
            </a:r>
            <a:r>
              <a:rPr lang="en-US" dirty="0"/>
              <a:t>gives change in SBP for unit increase in BMI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Among active, β</a:t>
            </a:r>
            <a:r>
              <a:rPr lang="en-US" baseline="-25000" dirty="0"/>
              <a:t>2</a:t>
            </a:r>
            <a:r>
              <a:rPr lang="en-US" dirty="0"/>
              <a:t>+ β</a:t>
            </a:r>
            <a:r>
              <a:rPr lang="en-US" baseline="-25000" dirty="0"/>
              <a:t>3 </a:t>
            </a:r>
            <a:r>
              <a:rPr lang="en-US" dirty="0"/>
              <a:t>gives change in SBP per unit increase in BMI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β</a:t>
            </a:r>
            <a:r>
              <a:rPr lang="en-US" baseline="-25000" dirty="0"/>
              <a:t>3 </a:t>
            </a:r>
            <a:r>
              <a:rPr lang="en-US" dirty="0"/>
              <a:t> gives </a:t>
            </a:r>
            <a:r>
              <a:rPr lang="en-US" i="1" dirty="0"/>
              <a:t>extra</a:t>
            </a:r>
            <a:r>
              <a:rPr lang="en-US" dirty="0"/>
              <a:t> change in SBP for active vs. inactive, per one unit change in BMI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990847-D4F7-4DB0-8E6A-A1EA57458FD4}"/>
                  </a:ext>
                </a:extLst>
              </p14:cNvPr>
              <p14:cNvContentPartPr/>
              <p14:nvPr/>
            </p14:nvContentPartPr>
            <p14:xfrm>
              <a:off x="1775160" y="264960"/>
              <a:ext cx="1550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990847-D4F7-4DB0-8E6A-A1EA57458F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9320" y="201600"/>
                <a:ext cx="1582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F902B1-ACA5-44A0-8982-E876441F8B9B}"/>
                  </a:ext>
                </a:extLst>
              </p14:cNvPr>
              <p14:cNvContentPartPr/>
              <p14:nvPr/>
            </p14:nvContentPartPr>
            <p14:xfrm>
              <a:off x="333000" y="708840"/>
              <a:ext cx="1079640" cy="9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F902B1-ACA5-44A0-8982-E876441F8B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160" y="645480"/>
                <a:ext cx="1110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FE8A68-4824-4259-8998-B0AFFDBFB5D3}"/>
                  </a:ext>
                </a:extLst>
              </p14:cNvPr>
              <p14:cNvContentPartPr/>
              <p14:nvPr/>
            </p14:nvContentPartPr>
            <p14:xfrm>
              <a:off x="3266280" y="705240"/>
              <a:ext cx="3184920" cy="9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FE8A68-4824-4259-8998-B0AFFDBFB5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0440" y="641880"/>
                <a:ext cx="32162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6C46C5-5517-4FBC-BD4D-5ECD65AB70AD}"/>
                  </a:ext>
                </a:extLst>
              </p14:cNvPr>
              <p14:cNvContentPartPr/>
              <p14:nvPr/>
            </p14:nvContentPartPr>
            <p14:xfrm>
              <a:off x="5382720" y="2779920"/>
              <a:ext cx="3458880" cy="20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6C46C5-5517-4FBC-BD4D-5ECD65AB70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3360" y="2770560"/>
                <a:ext cx="3477600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3273DA-0E76-407E-AF46-46811CAA7CC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5880" y="3215160"/>
              <a:ext cx="8017560" cy="282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3273DA-0E76-407E-AF46-46811CAA7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0040" y="3151800"/>
                <a:ext cx="8048880" cy="2953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4286861"/>
      </p:ext>
    </p:extLst>
  </p:cSld>
  <p:clrMapOvr>
    <a:masterClrMapping/>
  </p:clrMapOvr>
  <p:transition advTm="789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1049217" name="Title 2"/>
          <p:cNvSpPr>
            <a:spLocks noGrp="1"/>
          </p:cNvSpPr>
          <p:nvPr>
            <p:ph type="title"/>
          </p:nvPr>
        </p:nvSpPr>
        <p:spPr>
          <a:xfrm>
            <a:off x="317484" y="13626"/>
            <a:ext cx="8590737" cy="9335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Using rescaling to make coefficients more interpretable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Ex: BMI, activity, SBP</a:t>
            </a:r>
            <a:endParaRPr lang="zh-CN" altLang="en-US" sz="160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49218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9" name="Content Placeholder 2"/>
          <p:cNvSpPr>
            <a:spLocks noGrp="1"/>
          </p:cNvSpPr>
          <p:nvPr>
            <p:ph idx="1"/>
          </p:nvPr>
        </p:nvSpPr>
        <p:spPr>
          <a:xfrm>
            <a:off x="276632" y="1294057"/>
            <a:ext cx="8590736" cy="5141467"/>
          </a:xfrm>
        </p:spPr>
        <p:txBody>
          <a:bodyPr>
            <a:normAutofit fontScale="94444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What is the interpretation for β</a:t>
            </a:r>
            <a:r>
              <a:rPr lang="en-US" sz="1600" b="1" baseline="-25000" dirty="0"/>
              <a:t>1</a:t>
            </a:r>
            <a:r>
              <a:rPr lang="en-US" sz="1600" b="1" dirty="0"/>
              <a:t>?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Model of interest: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E [</a:t>
            </a:r>
            <a:r>
              <a:rPr lang="en-US" sz="1600" dirty="0" err="1"/>
              <a:t>SBP|active</a:t>
            </a:r>
            <a:r>
              <a:rPr lang="en-US" sz="1600" dirty="0"/>
              <a:t>, BMI] = β</a:t>
            </a:r>
            <a:r>
              <a:rPr lang="en-US" sz="1600" baseline="-25000" dirty="0"/>
              <a:t>0 </a:t>
            </a:r>
            <a:r>
              <a:rPr lang="en-US" sz="1600" dirty="0"/>
              <a:t>+ β</a:t>
            </a:r>
            <a:r>
              <a:rPr lang="en-US" sz="1600" baseline="-25000" dirty="0"/>
              <a:t>1</a:t>
            </a:r>
            <a:r>
              <a:rPr lang="en-US" sz="1600" dirty="0"/>
              <a:t>(active) + β</a:t>
            </a:r>
            <a:r>
              <a:rPr lang="en-US" sz="1600" baseline="-25000" dirty="0"/>
              <a:t>2</a:t>
            </a:r>
            <a:r>
              <a:rPr lang="en-US" sz="1600" dirty="0"/>
              <a:t>(BMI) + β</a:t>
            </a:r>
            <a:r>
              <a:rPr lang="en-US" sz="1600" baseline="-25000" dirty="0"/>
              <a:t>3</a:t>
            </a:r>
            <a:r>
              <a:rPr lang="en-US" sz="1600" dirty="0"/>
              <a:t>(active)*(BMI)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Estimated value of Y  for each level of active when </a:t>
            </a:r>
            <a:r>
              <a:rPr lang="en-US" sz="1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600" b="1" baseline="-25000" dirty="0"/>
              <a:t>2</a:t>
            </a:r>
            <a:r>
              <a:rPr lang="en-US" sz="1600" b="1" dirty="0"/>
              <a:t>=0</a:t>
            </a:r>
            <a:r>
              <a:rPr lang="en-US" sz="1600" dirty="0"/>
              <a:t>: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Typically BMI ≠ 0, but to make the coefficients interpretable in an </a:t>
            </a:r>
            <a:r>
              <a:rPr lang="en-US" sz="1600" dirty="0" err="1"/>
              <a:t>epid</a:t>
            </a:r>
            <a:r>
              <a:rPr lang="en-US" sz="1600" dirty="0"/>
              <a:t> sense, consider rescaling variable so </a:t>
            </a:r>
            <a:r>
              <a:rPr lang="en-US" sz="1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600" baseline="-25000" dirty="0"/>
              <a:t>2</a:t>
            </a:r>
            <a:r>
              <a:rPr lang="en-US" sz="1600" dirty="0"/>
              <a:t> = (BMI-25), then for people with a BMI of 25kg/m</a:t>
            </a:r>
            <a:r>
              <a:rPr lang="en-US" sz="1600" baseline="30000" dirty="0"/>
              <a:t>2</a:t>
            </a:r>
            <a:r>
              <a:rPr lang="en-US" sz="1600" dirty="0"/>
              <a:t>, </a:t>
            </a:r>
            <a:r>
              <a:rPr lang="en-US" sz="1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1600" baseline="-25000" dirty="0"/>
              <a:t>2</a:t>
            </a:r>
            <a:r>
              <a:rPr lang="en-US" sz="1600" dirty="0"/>
              <a:t>=0</a:t>
            </a: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E [</a:t>
            </a:r>
            <a:r>
              <a:rPr lang="en-US" sz="1600" dirty="0" err="1"/>
              <a:t>SBP|active</a:t>
            </a:r>
            <a:r>
              <a:rPr lang="en-US" sz="1600" dirty="0"/>
              <a:t>=0, BMI=25] = β</a:t>
            </a:r>
            <a:r>
              <a:rPr lang="en-US" sz="1600" baseline="-25000" dirty="0"/>
              <a:t>0 </a:t>
            </a: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dirty="0"/>
              <a:t>E [</a:t>
            </a:r>
            <a:r>
              <a:rPr lang="en-US" sz="1600" dirty="0" err="1"/>
              <a:t>SBP|active</a:t>
            </a:r>
            <a:r>
              <a:rPr lang="en-US" sz="1600" dirty="0"/>
              <a:t>=1, BMI=25] = β</a:t>
            </a:r>
            <a:r>
              <a:rPr lang="en-US" sz="1600" baseline="-25000" dirty="0"/>
              <a:t>0 </a:t>
            </a:r>
            <a:r>
              <a:rPr lang="en-US" sz="1600" dirty="0"/>
              <a:t>+ β</a:t>
            </a:r>
            <a:r>
              <a:rPr lang="en-US" sz="1600" baseline="-25000" dirty="0"/>
              <a:t>1</a:t>
            </a:r>
            <a:r>
              <a:rPr lang="en-US" sz="160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Interpretation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1600" dirty="0"/>
              <a:t>Β</a:t>
            </a:r>
            <a:r>
              <a:rPr lang="en-US" sz="1600" baseline="-25000" dirty="0"/>
              <a:t>1 </a:t>
            </a:r>
            <a:r>
              <a:rPr lang="en-US" sz="1600" dirty="0"/>
              <a:t>gives the change in SBP for being active (vs. not active) for those with BMI = 25 kg/m</a:t>
            </a:r>
            <a:r>
              <a:rPr lang="en-US" sz="1600" baseline="30000" dirty="0"/>
              <a:t>2</a:t>
            </a:r>
          </a:p>
          <a:p>
            <a:pPr marL="627056" lvl="1" indent="-342900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1600" dirty="0"/>
              <a:t>Β</a:t>
            </a:r>
            <a:r>
              <a:rPr lang="en-US" sz="1600" baseline="-25000" dirty="0"/>
              <a:t>0 </a:t>
            </a:r>
            <a:r>
              <a:rPr lang="en-US" sz="1600" dirty="0"/>
              <a:t>gives expected SBP when BMI=25 and non-active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A7FE1D-8E31-4FBD-AEB0-5BEC16C0A1E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93160" y="1297080"/>
              <a:ext cx="8033040" cy="4502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A7FE1D-8E31-4FBD-AEB0-5BEC16C0A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320" y="1287720"/>
                <a:ext cx="8058240" cy="4521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7221759"/>
      </p:ext>
    </p:extLst>
  </p:cSld>
  <p:clrMapOvr>
    <a:masterClrMapping/>
  </p:clrMapOvr>
  <p:transition advTm="1553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1049223" name="Title 2"/>
          <p:cNvSpPr>
            <a:spLocks noGrp="1"/>
          </p:cNvSpPr>
          <p:nvPr>
            <p:ph type="title"/>
          </p:nvPr>
        </p:nvSpPr>
        <p:spPr>
          <a:xfrm>
            <a:off x="354835" y="197048"/>
            <a:ext cx="8590737" cy="843535"/>
          </a:xfrm>
        </p:spPr>
        <p:txBody>
          <a:bodyPr>
            <a:normAutofit/>
          </a:bodyPr>
          <a:lstStyle/>
          <a:p>
            <a:r>
              <a:rPr lang="en-US" dirty="0"/>
              <a:t>Ex: Does BMI (con’t) modify the relation between physical activity (binary) and systolic blood pressure (SBP)?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24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25" name="Content Placeholder 2"/>
          <p:cNvSpPr>
            <a:spLocks noGrp="1"/>
          </p:cNvSpPr>
          <p:nvPr>
            <p:ph idx="1"/>
          </p:nvPr>
        </p:nvSpPr>
        <p:spPr>
          <a:xfrm>
            <a:off x="221908" y="3911715"/>
            <a:ext cx="8922092" cy="2512115"/>
          </a:xfrm>
        </p:spPr>
        <p:txBody>
          <a:bodyPr>
            <a:normAutofit fontScale="96389"/>
          </a:bodyPr>
          <a:lstStyle/>
          <a:p>
            <a:pPr marL="0" indent="0">
              <a:buNone/>
            </a:pPr>
            <a:endParaRPr lang="en-US" altLang="en-US" sz="700" dirty="0"/>
          </a:p>
          <a:p>
            <a:pPr marL="0" indent="0">
              <a:buNone/>
            </a:pPr>
            <a:r>
              <a:rPr lang="en-US" altLang="en-US" sz="1800" dirty="0"/>
              <a:t>Conclusions: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en-US" sz="1800" dirty="0"/>
              <a:t>(control) Average SBP among inactive with BMI=28.6 kg/m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(mean) is 135.6 mmHg</a:t>
            </a:r>
          </a:p>
          <a:p>
            <a:r>
              <a:rPr lang="en-US" altLang="en-US" sz="1800" dirty="0"/>
              <a:t>(active) At </a:t>
            </a:r>
            <a:r>
              <a:rPr lang="en-US" altLang="en-US" sz="1800" dirty="0" err="1"/>
              <a:t>avg</a:t>
            </a:r>
            <a:r>
              <a:rPr lang="en-US" altLang="en-US" sz="1800" dirty="0"/>
              <a:t> BMI of 28.6 kg/m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, PA (vs. no PA) reduces SBP by 0.55 mmHg </a:t>
            </a:r>
          </a:p>
          <a:p>
            <a:r>
              <a:rPr lang="en-US" altLang="en-US" sz="1800" dirty="0"/>
              <a:t>(control) Among inactive, a 1-kg/m</a:t>
            </a:r>
            <a:r>
              <a:rPr lang="en-US" altLang="en-US" sz="1800" baseline="30000" dirty="0"/>
              <a:t>2 </a:t>
            </a:r>
            <a:r>
              <a:rPr lang="en-US" altLang="en-US" sz="1800" dirty="0"/>
              <a:t>increase in BMI increases SBP by 0.05 mmHg</a:t>
            </a:r>
          </a:p>
          <a:p>
            <a:r>
              <a:rPr lang="en-US" altLang="en-US" sz="1800" dirty="0"/>
              <a:t>(active) Among active, a 1-kg/m</a:t>
            </a:r>
            <a:r>
              <a:rPr lang="en-US" altLang="en-US" sz="1800" baseline="30000" dirty="0"/>
              <a:t>2 </a:t>
            </a:r>
            <a:r>
              <a:rPr lang="en-US" altLang="en-US" sz="1800" dirty="0"/>
              <a:t>increase in BMI increases SBP by 0.23 mmHg</a:t>
            </a:r>
          </a:p>
          <a:p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5E896-3688-5943-BED1-AD40F672B3A6}"/>
              </a:ext>
            </a:extLst>
          </p:cNvPr>
          <p:cNvSpPr txBox="1"/>
          <p:nvPr/>
        </p:nvSpPr>
        <p:spPr bwMode="auto">
          <a:xfrm>
            <a:off x="3097161" y="6353175"/>
            <a:ext cx="510139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Slide Acknowledgement: SA </a:t>
            </a:r>
            <a:r>
              <a:rPr lang="en-US" sz="2000" dirty="0" err="1"/>
              <a:t>Kenfield</a:t>
            </a: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9616DC-82A8-584B-8F9C-098D3BAE454F}"/>
              </a:ext>
            </a:extLst>
          </p:cNvPr>
          <p:cNvGraphicFramePr>
            <a:graphicFrameLocks noGrp="1"/>
          </p:cNvGraphicFramePr>
          <p:nvPr/>
        </p:nvGraphicFramePr>
        <p:xfrm>
          <a:off x="1594554" y="1420709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381">
                  <a:extLst>
                    <a:ext uri="{9D8B030D-6E8A-4147-A177-3AD203B41FA5}">
                      <a16:colId xmlns:a16="http://schemas.microsoft.com/office/drawing/2014/main" val="3626399003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val="751204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15582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6708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en-US" b="1" dirty="0"/>
                        <a:t>Regression model</a:t>
                      </a:r>
                      <a:r>
                        <a:rPr lang="en-US" altLang="zh-CN" b="1" dirty="0"/>
                        <a:t> for</a:t>
                      </a: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en-US" b="1" dirty="0"/>
                        <a:t>SBP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P&gt;|t|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Conf. 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1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_cons (</a:t>
                      </a:r>
                      <a:r>
                        <a:rPr lang="en-US" dirty="0"/>
                        <a:t>β</a:t>
                      </a:r>
                      <a:r>
                        <a:rPr lang="en-US" baseline="-25000" dirty="0"/>
                        <a:t>0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>
                          <a:solidFill>
                            <a:srgbClr val="083271"/>
                          </a:solidFill>
                        </a:rPr>
                        <a:t>135.588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134.1, 137.1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2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Active (</a:t>
                      </a:r>
                      <a:r>
                        <a:rPr lang="en-US" dirty="0"/>
                        <a:t>β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-2.2, 1.1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8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 err="1"/>
                        <a:t>BMI</a:t>
                      </a:r>
                      <a:r>
                        <a:rPr lang="en-US" altLang="en-US" baseline="-25000" dirty="0" err="1"/>
                        <a:t>c</a:t>
                      </a:r>
                      <a:r>
                        <a:rPr lang="en-US" altLang="en-US" baseline="-25000" dirty="0"/>
                        <a:t> </a:t>
                      </a:r>
                      <a:r>
                        <a:rPr lang="en-US" altLang="en-US" dirty="0"/>
                        <a:t>(</a:t>
                      </a:r>
                      <a:r>
                        <a:rPr lang="en-US" dirty="0"/>
                        <a:t>β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-0.17, 0.27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2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Active*</a:t>
                      </a:r>
                      <a:r>
                        <a:rPr lang="en-US" altLang="en-US" dirty="0" err="1"/>
                        <a:t>BMI</a:t>
                      </a:r>
                      <a:r>
                        <a:rPr lang="en-US" altLang="en-US" baseline="-25000" dirty="0" err="1"/>
                        <a:t>c</a:t>
                      </a:r>
                      <a:r>
                        <a:rPr lang="en-US" altLang="en-US" baseline="-25000" dirty="0"/>
                        <a:t> </a:t>
                      </a:r>
                      <a:r>
                        <a:rPr lang="en-US" altLang="en-US" dirty="0"/>
                        <a:t>(</a:t>
                      </a:r>
                      <a:r>
                        <a:rPr lang="en-US" dirty="0"/>
                        <a:t>β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-0.05, 0.51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056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8C9459-AEBE-42F3-8EA1-4AA3E5F0DB6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62520" y="2310840"/>
              <a:ext cx="7777800" cy="216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8C9459-AEBE-42F3-8EA1-4AA3E5F0DB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160" y="2301480"/>
                <a:ext cx="7796520" cy="21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050359"/>
      </p:ext>
    </p:extLst>
  </p:cSld>
  <p:clrMapOvr>
    <a:masterClrMapping/>
  </p:clrMapOvr>
  <p:transition advClick="0" advTm="517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1D9BE-4E96-5C4F-B97E-6F276ECE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508FD-7745-3A48-A79A-98588CFD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Interaction when both exposures are continuous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000" dirty="0"/>
              <a:t>Imagine you are now modelling SBP as a function of age (years, continuous) and BMI (kg/m</a:t>
            </a:r>
            <a:r>
              <a:rPr lang="en-US" sz="2000" baseline="30000" dirty="0"/>
              <a:t>2</a:t>
            </a:r>
            <a:r>
              <a:rPr lang="en-US" sz="2000" dirty="0"/>
              <a:t>, continuous)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18177"/>
      </p:ext>
    </p:extLst>
  </p:cSld>
  <p:clrMapOvr>
    <a:masterClrMapping/>
  </p:clrMapOvr>
  <p:transition advTm="9167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1049217" name="Title 2"/>
          <p:cNvSpPr>
            <a:spLocks noGrp="1"/>
          </p:cNvSpPr>
          <p:nvPr>
            <p:ph type="title"/>
          </p:nvPr>
        </p:nvSpPr>
        <p:spPr>
          <a:xfrm>
            <a:off x="317484" y="197048"/>
            <a:ext cx="8590737" cy="7501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Ex: Does BMI (kg/m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modify the relation between age (years) and systolic blood pressure (SBP)?</a:t>
            </a:r>
            <a:r>
              <a:rPr lang="en-US" sz="1777" dirty="0">
                <a:latin typeface="+mn-lt"/>
              </a:rPr>
              <a:t>      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8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9" name="Content Placeholder 2"/>
          <p:cNvSpPr>
            <a:spLocks noGrp="1"/>
          </p:cNvSpPr>
          <p:nvPr>
            <p:ph idx="1"/>
          </p:nvPr>
        </p:nvSpPr>
        <p:spPr>
          <a:xfrm>
            <a:off x="300047" y="1120437"/>
            <a:ext cx="8754013" cy="5191351"/>
          </a:xfrm>
        </p:spPr>
        <p:txBody>
          <a:bodyPr>
            <a:normAutofit fontScale="56944" lnSpcReduction="20000"/>
          </a:bodyPr>
          <a:lstStyle/>
          <a:p>
            <a:pPr>
              <a:spcBef>
                <a:spcPts val="600"/>
              </a:spcBef>
            </a:pPr>
            <a:r>
              <a:rPr lang="en-US" sz="3500" b="1" dirty="0"/>
              <a:t>What is the interpretation for β</a:t>
            </a:r>
            <a:r>
              <a:rPr lang="en-US" sz="3500" b="1" baseline="-25000" dirty="0"/>
              <a:t>0 </a:t>
            </a:r>
            <a:r>
              <a:rPr lang="en-US" sz="3500" b="1" dirty="0"/>
              <a:t>and β</a:t>
            </a:r>
            <a:r>
              <a:rPr lang="en-US" sz="3500" b="1" baseline="-25000" dirty="0"/>
              <a:t>1</a:t>
            </a:r>
            <a:r>
              <a:rPr lang="en-US" sz="3500" b="1" dirty="0"/>
              <a:t>? 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b="1" dirty="0"/>
              <a:t>Model of interest: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dirty="0"/>
              <a:t>E [SBP| 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1</a:t>
            </a:r>
            <a:r>
              <a:rPr lang="en-US" sz="3500" dirty="0"/>
              <a:t>, 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2</a:t>
            </a:r>
            <a:r>
              <a:rPr lang="en-US" sz="3500" dirty="0"/>
              <a:t>] = 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1</a:t>
            </a:r>
            <a:r>
              <a:rPr lang="en-US" sz="3500" dirty="0"/>
              <a:t> + β</a:t>
            </a:r>
            <a:r>
              <a:rPr lang="en-US" sz="3500" baseline="-25000" dirty="0"/>
              <a:t>2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2</a:t>
            </a:r>
            <a:r>
              <a:rPr lang="en-US" sz="3500" dirty="0"/>
              <a:t> + β</a:t>
            </a:r>
            <a:r>
              <a:rPr lang="en-US" sz="3500" baseline="-25000" dirty="0"/>
              <a:t>3</a:t>
            </a:r>
            <a:r>
              <a:rPr lang="en-US" sz="3500" dirty="0"/>
              <a:t>(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1</a:t>
            </a:r>
            <a:r>
              <a:rPr lang="en-US" sz="3500" dirty="0"/>
              <a:t>*</a:t>
            </a:r>
            <a:r>
              <a:rPr lang="en-US" sz="3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500" baseline="-25000" dirty="0"/>
              <a:t>2</a:t>
            </a:r>
            <a:r>
              <a:rPr lang="en-US" sz="3500" dirty="0"/>
              <a:t>)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dirty="0">
                <a:cs typeface="Apple Chancery" panose="03020702040506060504" pitchFamily="66" charset="-79"/>
              </a:rPr>
              <a:t>Use </a:t>
            </a:r>
            <a:r>
              <a:rPr lang="en-US" sz="3500" b="1" dirty="0">
                <a:cs typeface="Apple Chancery" panose="03020702040506060504" pitchFamily="66" charset="-79"/>
              </a:rPr>
              <a:t>rescaling</a:t>
            </a:r>
            <a:r>
              <a:rPr lang="en-US" sz="3500" dirty="0">
                <a:cs typeface="Apple Chancery" panose="03020702040506060504" pitchFamily="66" charset="-79"/>
              </a:rPr>
              <a:t> (re-centering) to help make coefficients interpretable:</a:t>
            </a:r>
          </a:p>
          <a:p>
            <a:pPr marL="854062" lvl="2" indent="-342900">
              <a:spcBef>
                <a:spcPts val="600"/>
              </a:spcBef>
              <a:buFont typeface="Arial" charset="0"/>
              <a:buChar char="•"/>
            </a:pPr>
            <a:r>
              <a:rPr lang="en-US" sz="33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300" baseline="-25000" dirty="0"/>
              <a:t>1</a:t>
            </a:r>
            <a:r>
              <a:rPr lang="en-US" sz="3300" dirty="0"/>
              <a:t>=age-50 (continuous); </a:t>
            </a:r>
            <a:r>
              <a:rPr lang="en-US" sz="33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3300" baseline="-25000" dirty="0"/>
              <a:t>2</a:t>
            </a:r>
            <a:r>
              <a:rPr lang="en-US" sz="3300" dirty="0"/>
              <a:t>=BMI-25 (continuous)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b="1" dirty="0"/>
              <a:t>Estimated change in SBP for 1 </a:t>
            </a:r>
            <a:r>
              <a:rPr lang="en-US" sz="3500" b="1" dirty="0" err="1"/>
              <a:t>yr</a:t>
            </a:r>
            <a:r>
              <a:rPr lang="en-US" sz="3500" b="1" dirty="0"/>
              <a:t> change in age at </a:t>
            </a:r>
            <a:r>
              <a:rPr lang="en-US" sz="3500" b="1" dirty="0">
                <a:cs typeface="Apple Chancery" panose="03020702040506060504" pitchFamily="66" charset="-79"/>
              </a:rPr>
              <a:t>BMI=25 kg/m</a:t>
            </a:r>
            <a:r>
              <a:rPr lang="en-US" sz="3500" b="1" baseline="30000" dirty="0">
                <a:cs typeface="Apple Chancery" panose="03020702040506060504" pitchFamily="66" charset="-79"/>
              </a:rPr>
              <a:t>2</a:t>
            </a:r>
            <a:endParaRPr lang="zh-CN" altLang="en-US" sz="3500" b="1" baseline="30000" dirty="0"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dirty="0"/>
              <a:t>E [</a:t>
            </a:r>
            <a:r>
              <a:rPr lang="en-US" sz="3500" dirty="0" err="1"/>
              <a:t>SBP|age</a:t>
            </a:r>
            <a:r>
              <a:rPr lang="en-US" sz="3500" dirty="0"/>
              <a:t>=50, BMI=25] = β</a:t>
            </a:r>
            <a:r>
              <a:rPr lang="en-US" sz="3500" baseline="-25000" dirty="0"/>
              <a:t>0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dirty="0"/>
              <a:t>E [</a:t>
            </a:r>
            <a:r>
              <a:rPr lang="en-US" sz="3500" dirty="0" err="1"/>
              <a:t>SBP|age</a:t>
            </a:r>
            <a:r>
              <a:rPr lang="en-US" sz="3500" dirty="0"/>
              <a:t>=51, BMI=25] = β</a:t>
            </a:r>
            <a:r>
              <a:rPr lang="en-US" sz="3500" baseline="-25000" dirty="0"/>
              <a:t>0 </a:t>
            </a:r>
            <a:r>
              <a:rPr lang="en-US" sz="3500" dirty="0"/>
              <a:t>+ β</a:t>
            </a:r>
            <a:r>
              <a:rPr lang="en-US" sz="3500" baseline="-25000" dirty="0"/>
              <a:t>1</a:t>
            </a:r>
            <a:r>
              <a:rPr lang="en-US" sz="3500" dirty="0"/>
              <a:t> 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500" dirty="0"/>
              <a:t>Note: for age = w vs. (w+1), the difference is still β1</a:t>
            </a:r>
            <a:endParaRPr lang="en-US" sz="24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3400" b="1" dirty="0"/>
              <a:t>Interpretation</a:t>
            </a:r>
            <a:endParaRPr lang="zh-CN" altLang="en-US" sz="3400" b="1" dirty="0"/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200" dirty="0"/>
              <a:t>β</a:t>
            </a:r>
            <a:r>
              <a:rPr lang="en-US" sz="3200" baseline="-25000" dirty="0"/>
              <a:t>0</a:t>
            </a:r>
            <a:r>
              <a:rPr lang="en-US" sz="3400" dirty="0"/>
              <a:t> gives expected SBP for someone age 50 with BMI of 25 kg/m2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3400" dirty="0"/>
              <a:t>β</a:t>
            </a:r>
            <a:r>
              <a:rPr lang="en-US" sz="3400" baseline="-25000" dirty="0"/>
              <a:t>1</a:t>
            </a:r>
            <a:r>
              <a:rPr lang="en-US" sz="3400" dirty="0"/>
              <a:t> gives change in SBP per 1 year increase in age, among those with BMI = 25kg/m</a:t>
            </a:r>
            <a:r>
              <a:rPr lang="en-US" sz="3400" baseline="30000" dirty="0"/>
              <a:t>2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ACF9AA-0AB2-4D41-896E-CD24A616E5E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880" y="542160"/>
              <a:ext cx="8795160" cy="533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ACF9AA-0AB2-4D41-896E-CD24A616E5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0" y="532800"/>
                <a:ext cx="8820360" cy="5409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762544"/>
      </p:ext>
    </p:extLst>
  </p:cSld>
  <p:clrMapOvr>
    <a:masterClrMapping/>
  </p:clrMapOvr>
  <p:transition advTm="2380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61F8B00D-0AB7-F949-AFA0-FEF722960926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1049217" name="Title 2"/>
          <p:cNvSpPr>
            <a:spLocks noGrp="1"/>
          </p:cNvSpPr>
          <p:nvPr>
            <p:ph type="title"/>
          </p:nvPr>
        </p:nvSpPr>
        <p:spPr>
          <a:xfrm>
            <a:off x="317484" y="197048"/>
            <a:ext cx="8590737" cy="7501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Example: Does BMI (kg/m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modify the relation between age (years) and systolic blood pressure (SBP)?</a:t>
            </a:r>
            <a:r>
              <a:rPr lang="en-US" sz="1777" dirty="0">
                <a:latin typeface="+mn-lt"/>
              </a:rPr>
              <a:t>       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8" name="Rectangle 3"/>
          <p:cNvSpPr txBox="1">
            <a:spLocks noChangeArrowheads="1"/>
          </p:cNvSpPr>
          <p:nvPr/>
        </p:nvSpPr>
        <p:spPr>
          <a:xfrm>
            <a:off x="465666" y="781756"/>
            <a:ext cx="8353777" cy="693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1049219" name="Content Placeholder 2"/>
          <p:cNvSpPr>
            <a:spLocks noGrp="1"/>
          </p:cNvSpPr>
          <p:nvPr>
            <p:ph idx="1"/>
          </p:nvPr>
        </p:nvSpPr>
        <p:spPr>
          <a:xfrm>
            <a:off x="334004" y="1083115"/>
            <a:ext cx="8590737" cy="5537538"/>
          </a:xfrm>
        </p:spPr>
        <p:txBody>
          <a:bodyPr>
            <a:normAutofit fontScale="94444"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What is the interpretation for β</a:t>
            </a:r>
            <a:r>
              <a:rPr lang="en-US" sz="2000" b="1" baseline="-25000" dirty="0"/>
              <a:t>2</a:t>
            </a:r>
            <a:r>
              <a:rPr lang="en-US" sz="2000" b="1" dirty="0"/>
              <a:t>?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/>
              <a:t>Model of interest: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[SBP|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1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 + β</a:t>
            </a:r>
            <a:r>
              <a:rPr lang="en-US" baseline="-25000" dirty="0"/>
              <a:t>2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1</a:t>
            </a:r>
            <a:r>
              <a:rPr lang="en-US" dirty="0"/>
              <a:t>*</a:t>
            </a:r>
            <a:r>
              <a:rPr lang="en-US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627056" lvl="1" indent="-342900">
              <a:spcBef>
                <a:spcPts val="600"/>
              </a:spcBef>
              <a:buClr>
                <a:srgbClr val="C7CED1">
                  <a:lumMod val="50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srgbClr val="052049"/>
                </a:solidFill>
                <a:cs typeface="Apple Chancery" panose="03020702040506060504" pitchFamily="66" charset="-79"/>
              </a:rPr>
              <a:t>Use rescaling </a:t>
            </a:r>
            <a:r>
              <a:rPr lang="en-US" dirty="0">
                <a:cs typeface="Apple Chancery" panose="03020702040506060504" pitchFamily="66" charset="-79"/>
              </a:rPr>
              <a:t>(re-centering) </a:t>
            </a:r>
            <a:r>
              <a:rPr lang="en-US" dirty="0">
                <a:solidFill>
                  <a:srgbClr val="052049"/>
                </a:solidFill>
                <a:cs typeface="Apple Chancery" panose="03020702040506060504" pitchFamily="66" charset="-79"/>
              </a:rPr>
              <a:t>to help make coefficients interpretable:</a:t>
            </a:r>
          </a:p>
          <a:p>
            <a:pPr marL="854062" lvl="2" indent="-342900">
              <a:spcBef>
                <a:spcPts val="600"/>
              </a:spcBef>
              <a:buClr>
                <a:srgbClr val="0093D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2000" baseline="-25000" dirty="0">
                <a:solidFill>
                  <a:srgbClr val="052049"/>
                </a:solidFill>
              </a:rPr>
              <a:t>1</a:t>
            </a:r>
            <a:r>
              <a:rPr lang="en-US" sz="2000" dirty="0">
                <a:solidFill>
                  <a:srgbClr val="052049"/>
                </a:solidFill>
              </a:rPr>
              <a:t>=age-50 (continuous); </a:t>
            </a:r>
            <a:r>
              <a:rPr lang="en-US" sz="2000" dirty="0">
                <a:solidFill>
                  <a:srgbClr val="052049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</a:t>
            </a:r>
            <a:r>
              <a:rPr lang="en-US" sz="2000" baseline="-25000" dirty="0">
                <a:solidFill>
                  <a:srgbClr val="052049"/>
                </a:solidFill>
              </a:rPr>
              <a:t>2</a:t>
            </a:r>
            <a:r>
              <a:rPr lang="en-US" sz="2000" dirty="0">
                <a:solidFill>
                  <a:srgbClr val="052049"/>
                </a:solidFill>
              </a:rPr>
              <a:t>=BMI-25 (continuous)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/>
              <a:t>Estimated change in SBP for 1 unit change in BMI at </a:t>
            </a:r>
            <a:r>
              <a:rPr lang="en-US" sz="2000" b="1" dirty="0">
                <a:cs typeface="Apple Chancery" panose="03020702040506060504" pitchFamily="66" charset="-79"/>
              </a:rPr>
              <a:t>age=50</a:t>
            </a:r>
            <a:endParaRPr lang="zh-CN" altLang="en-US" sz="2000" b="1" dirty="0"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=50, BMI=25] = β</a:t>
            </a:r>
            <a:r>
              <a:rPr lang="en-US" baseline="-25000" dirty="0"/>
              <a:t>0 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 [</a:t>
            </a:r>
            <a:r>
              <a:rPr lang="en-US" dirty="0" err="1"/>
              <a:t>SBP|age</a:t>
            </a:r>
            <a:r>
              <a:rPr lang="en-US" dirty="0"/>
              <a:t>=50, BMI=26] = β</a:t>
            </a:r>
            <a:r>
              <a:rPr lang="en-US" baseline="-25000" dirty="0"/>
              <a:t>0 </a:t>
            </a:r>
            <a:r>
              <a:rPr lang="en-US" dirty="0"/>
              <a:t>+ β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Same as on prior slide, this holds for BMI = w vs. BMI = (w+1)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/>
              <a:t>Interpretation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β</a:t>
            </a:r>
            <a:r>
              <a:rPr lang="en-US" baseline="-25000" dirty="0"/>
              <a:t>2 </a:t>
            </a:r>
            <a:r>
              <a:rPr lang="en-US" dirty="0"/>
              <a:t>gives change in SBP per 1 unit increase in BMI, among those age 50</a:t>
            </a:r>
          </a:p>
          <a:p>
            <a:pPr marL="627056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3DF897-D09B-4103-B881-FE202FBEC9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6760" y="1486800"/>
              <a:ext cx="8300880" cy="440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3DF897-D09B-4103-B881-FE202FBEC9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400" y="1477440"/>
                <a:ext cx="8319600" cy="442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1419877"/>
      </p:ext>
    </p:extLst>
  </p:cSld>
  <p:clrMapOvr>
    <a:masterClrMapping/>
  </p:clrMapOvr>
  <p:transition advTm="1159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5|12.9|2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9|4.9|26.3|2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42.7|8.3|21.5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|18.3|89.5|1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6.2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15|16.1|61|41.6|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33.2|8.8|24|1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2.2|11.6|9.3|6|12.2|4.9|14.7|24.6|11.7|11.4"/>
</p:tagLst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14594</TotalTime>
  <Words>2697</Words>
  <Application>Microsoft Macintosh PowerPoint</Application>
  <PresentationFormat>On-screen Show (4:3)</PresentationFormat>
  <Paragraphs>212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.AppleSystemUIFont</vt:lpstr>
      <vt:lpstr>Apple Chancery</vt:lpstr>
      <vt:lpstr>Arial</vt:lpstr>
      <vt:lpstr>Calibri</vt:lpstr>
      <vt:lpstr>Garamond</vt:lpstr>
      <vt:lpstr>LucidaGrande</vt:lpstr>
      <vt:lpstr>source sans pro</vt:lpstr>
      <vt:lpstr>Wingdings</vt:lpstr>
      <vt:lpstr>1_UCSF Contemporary</vt:lpstr>
      <vt:lpstr>Example: Interaction when one exposure is continuous</vt:lpstr>
      <vt:lpstr>Interpretation of Coefficients with Interaction Term</vt:lpstr>
      <vt:lpstr>Ex: Does BMI (con’t) modify the relation between physical activity (binary) and systolic blood pressure (SBP)?      </vt:lpstr>
      <vt:lpstr>Ex: Does BMI (con’t) modify the relation between physical activity (binary) and systolic blood pressure (SBP)?      </vt:lpstr>
      <vt:lpstr>Using rescaling to make coefficients more interpretable  Ex: BMI, activity, SBP</vt:lpstr>
      <vt:lpstr>Ex: Does BMI (con’t) modify the relation between physical activity (binary) and systolic blood pressure (SBP)? </vt:lpstr>
      <vt:lpstr>Interaction when both exposures are continuous - Imagine you are now modelling SBP as a function of age (years, continuous) and BMI (kg/m2, continuous)</vt:lpstr>
      <vt:lpstr>Ex: Does BMI (kg/m2) modify the relation between age (years) and systolic blood pressure (SBP)?              </vt:lpstr>
      <vt:lpstr>Example: Does BMI (kg/m2) modify the relation between age (years) and systolic blood pressure (SBP)?              </vt:lpstr>
      <vt:lpstr>Example: Does BMI (kg/m2) modify the relation between age (years) and systolic blood pressure (SBP)?              </vt:lpstr>
      <vt:lpstr>Example: Does BMI (kg/m2) modify the relation between age (years) and systolic blood pressure (SBP)?              </vt:lpstr>
      <vt:lpstr>Summary &amp; Caveats</vt:lpstr>
      <vt:lpstr>Interpreting coefficients in LOGISTIC regression is analogous to LINEAR regression</vt:lpstr>
      <vt:lpstr>Interpretation of coefficients in linear vs. logistic regression</vt:lpstr>
      <vt:lpstr>Interpretation of coefficients in linear vs. logistic regression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</dc:title>
  <dc:creator>Chan, June Maylin</dc:creator>
  <cp:lastModifiedBy>Chan, June Maylin</cp:lastModifiedBy>
  <cp:revision>595</cp:revision>
  <dcterms:created xsi:type="dcterms:W3CDTF">2018-11-30T00:04:19Z</dcterms:created>
  <dcterms:modified xsi:type="dcterms:W3CDTF">2022-02-03T05:11:22Z</dcterms:modified>
</cp:coreProperties>
</file>