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ink/inkAction1.xml" ContentType="application/vnd.ms-office.inkAction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3.xml" ContentType="application/vnd.openxmlformats-officedocument.presentationml.notesSlide+xml"/>
  <Override PartName="/ppt/ink/inkAction2.xml" ContentType="application/vnd.ms-office.inkAction+xml"/>
  <Override PartName="/ppt/tags/tag6.xml" ContentType="application/vnd.openxmlformats-officedocument.presentationml.tags+xml"/>
  <Override PartName="/ppt/notesSlides/notesSlide4.xml" ContentType="application/vnd.openxmlformats-officedocument.presentationml.notesSlide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notesSlides/notesSlide5.xml" ContentType="application/vnd.openxmlformats-officedocument.presentationml.notesSlide+xml"/>
  <Override PartName="/ppt/ink/inkAction3.xml" ContentType="application/vnd.ms-office.inkAction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notesSlides/notesSlide6.xml" ContentType="application/vnd.openxmlformats-officedocument.presentationml.notesSlide+xml"/>
  <Override PartName="/ppt/ink/inkAction4.xml" ContentType="application/vnd.ms-office.inkAction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notesSlides/notesSlide7.xml" ContentType="application/vnd.openxmlformats-officedocument.presentationml.notesSlide+xml"/>
  <Override PartName="/ppt/ink/inkAction5.xml" ContentType="application/vnd.ms-office.inkAction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notesSlides/notesSlide8.xml" ContentType="application/vnd.openxmlformats-officedocument.presentationml.notesSlide+xml"/>
  <Override PartName="/ppt/ink/inkAction6.xml" ContentType="application/vnd.ms-office.inkAction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notesSlides/notesSlide9.xml" ContentType="application/vnd.openxmlformats-officedocument.presentationml.notesSlide+xml"/>
  <Override PartName="/ppt/ink/inkAction7.xml" ContentType="application/vnd.ms-office.inkAction+xml"/>
  <Override PartName="/ppt/tags/tag18.xml" ContentType="application/vnd.openxmlformats-officedocument.presentationml.tags+xml"/>
  <Override PartName="/ppt/notesSlides/notesSlide10.xml" ContentType="application/vnd.openxmlformats-officedocument.presentationml.notesSlide+xml"/>
  <Override PartName="/ppt/tags/tag19.xml" ContentType="application/vnd.openxmlformats-officedocument.presentationml.tags+xml"/>
  <Override PartName="/ppt/notesSlides/notesSlide11.xml" ContentType="application/vnd.openxmlformats-officedocument.presentationml.notesSlide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notesSlides/notesSlide12.xml" ContentType="application/vnd.openxmlformats-officedocument.presentationml.notesSlide+xml"/>
  <Override PartName="/ppt/ink/inkAction8.xml" ContentType="application/vnd.ms-office.inkAction+xml"/>
  <Override PartName="/ppt/tags/tag22.xml" ContentType="application/vnd.openxmlformats-officedocument.presentationml.tags+xml"/>
  <Override PartName="/ppt/notesSlides/notesSlide13.xml" ContentType="application/vnd.openxmlformats-officedocument.presentationml.notesSlide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notesSlides/notesSlide14.xml" ContentType="application/vnd.openxmlformats-officedocument.presentationml.notesSlide+xml"/>
  <Override PartName="/ppt/ink/inkAction9.xml" ContentType="application/vnd.ms-office.inkAction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notesSlides/notesSlide15.xml" ContentType="application/vnd.openxmlformats-officedocument.presentationml.notesSlide+xml"/>
  <Override PartName="/ppt/ink/inkAction10.xml" ContentType="application/vnd.ms-office.inkAction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notesSlides/notesSlide16.xml" ContentType="application/vnd.openxmlformats-officedocument.presentationml.notesSlide+xml"/>
  <Override PartName="/ppt/ink/inkAction11.xml" ContentType="application/vnd.ms-office.inkAction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notesSlides/notesSlide17.xml" ContentType="application/vnd.openxmlformats-officedocument.presentationml.notesSlide+xml"/>
  <Override PartName="/ppt/ink/inkAction12.xml" ContentType="application/vnd.ms-office.inkAction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notesSlides/notesSlide18.xml" ContentType="application/vnd.openxmlformats-officedocument.presentationml.notesSlide+xml"/>
  <Override PartName="/ppt/ink/inkAction13.xml" ContentType="application/vnd.ms-office.inkAction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notesSlides/notesSlide19.xml" ContentType="application/vnd.openxmlformats-officedocument.presentationml.notesSlide+xml"/>
  <Override PartName="/ppt/ink/inkAction14.xml" ContentType="application/vnd.ms-office.inkAction+xml"/>
  <Override PartName="/ppt/tags/tag36.xml" ContentType="application/vnd.openxmlformats-officedocument.presentationml.tags+xml"/>
  <Override PartName="/ppt/notesSlides/notesSlide20.xml" ContentType="application/vnd.openxmlformats-officedocument.presentationml.notesSlide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notesSlides/notesSlide21.xml" ContentType="application/vnd.openxmlformats-officedocument.presentationml.notesSlide+xml"/>
  <Override PartName="/ppt/ink/inkAction15.xml" ContentType="application/vnd.ms-office.inkAction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4247" r:id="rId2"/>
    <p:sldMasterId id="2147484283" r:id="rId3"/>
  </p:sldMasterIdLst>
  <p:notesMasterIdLst>
    <p:notesMasterId r:id="rId25"/>
  </p:notesMasterIdLst>
  <p:handoutMasterIdLst>
    <p:handoutMasterId r:id="rId26"/>
  </p:handoutMasterIdLst>
  <p:sldIdLst>
    <p:sldId id="756" r:id="rId4"/>
    <p:sldId id="666" r:id="rId5"/>
    <p:sldId id="783" r:id="rId6"/>
    <p:sldId id="852" r:id="rId7"/>
    <p:sldId id="687" r:id="rId8"/>
    <p:sldId id="688" r:id="rId9"/>
    <p:sldId id="849" r:id="rId10"/>
    <p:sldId id="686" r:id="rId11"/>
    <p:sldId id="689" r:id="rId12"/>
    <p:sldId id="690" r:id="rId13"/>
    <p:sldId id="691" r:id="rId14"/>
    <p:sldId id="692" r:id="rId15"/>
    <p:sldId id="693" r:id="rId16"/>
    <p:sldId id="694" r:id="rId17"/>
    <p:sldId id="851" r:id="rId18"/>
    <p:sldId id="854" r:id="rId19"/>
    <p:sldId id="695" r:id="rId20"/>
    <p:sldId id="696" r:id="rId21"/>
    <p:sldId id="697" r:id="rId22"/>
    <p:sldId id="698" r:id="rId23"/>
    <p:sldId id="853" r:id="rId24"/>
  </p:sldIdLst>
  <p:sldSz cx="9144000" cy="6858000" type="screen4x3"/>
  <p:notesSz cx="7315200" cy="96012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Garamond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Garamond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Garamond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Garamond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Garamond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Garamond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Garamond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Garamond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Garamond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052">
          <p15:clr>
            <a:srgbClr val="A4A3A4"/>
          </p15:clr>
        </p15:guide>
        <p15:guide id="2" orient="horz" pos="3477">
          <p15:clr>
            <a:srgbClr val="A4A3A4"/>
          </p15:clr>
        </p15:guide>
        <p15:guide id="3" orient="horz" pos="4032">
          <p15:clr>
            <a:srgbClr val="A4A3A4"/>
          </p15:clr>
        </p15:guide>
        <p15:guide id="4" orient="horz" pos="2183">
          <p15:clr>
            <a:srgbClr val="A4A3A4"/>
          </p15:clr>
        </p15:guide>
        <p15:guide id="5" orient="horz" pos="287">
          <p15:clr>
            <a:srgbClr val="A4A3A4"/>
          </p15:clr>
        </p15:guide>
        <p15:guide id="6" orient="horz" pos="1471">
          <p15:clr>
            <a:srgbClr val="A4A3A4"/>
          </p15:clr>
        </p15:guide>
        <p15:guide id="7" orient="horz" pos="535">
          <p15:clr>
            <a:srgbClr val="A4A3A4"/>
          </p15:clr>
        </p15:guide>
        <p15:guide id="8" orient="horz" pos="3938">
          <p15:clr>
            <a:srgbClr val="A4A3A4"/>
          </p15:clr>
        </p15:guide>
        <p15:guide id="9" pos="230">
          <p15:clr>
            <a:srgbClr val="A4A3A4"/>
          </p15:clr>
        </p15:guide>
        <p15:guide id="10" pos="5530">
          <p15:clr>
            <a:srgbClr val="A4A3A4"/>
          </p15:clr>
        </p15:guide>
        <p15:guide id="11" pos="2880">
          <p15:clr>
            <a:srgbClr val="A4A3A4"/>
          </p15:clr>
        </p15:guide>
        <p15:guide id="12" pos="776">
          <p15:clr>
            <a:srgbClr val="A4A3A4"/>
          </p15:clr>
        </p15:guide>
        <p15:guide id="13" pos="1411">
          <p15:clr>
            <a:srgbClr val="A4A3A4"/>
          </p15:clr>
        </p15:guide>
        <p15:guide id="14" pos="5287">
          <p15:clr>
            <a:srgbClr val="A4A3A4"/>
          </p15:clr>
        </p15:guide>
        <p15:guide id="15" pos="474">
          <p15:clr>
            <a:srgbClr val="A4A3A4"/>
          </p15:clr>
        </p15:guide>
        <p15:guide id="16" pos="455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677">
          <p15:clr>
            <a:srgbClr val="A4A3A4"/>
          </p15:clr>
        </p15:guide>
        <p15:guide id="2" orient="horz" pos="5724">
          <p15:clr>
            <a:srgbClr val="A4A3A4"/>
          </p15:clr>
        </p15:guide>
        <p15:guide id="3" orient="horz" pos="5966">
          <p15:clr>
            <a:srgbClr val="A4A3A4"/>
          </p15:clr>
        </p15:guide>
        <p15:guide id="4" pos="305">
          <p15:clr>
            <a:srgbClr val="A4A3A4"/>
          </p15:clr>
        </p15:guide>
        <p15:guide id="5" pos="4302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52049"/>
    <a:srgbClr val="CC99FF"/>
    <a:srgbClr val="178CCB"/>
    <a:srgbClr val="000000"/>
    <a:srgbClr val="F48024"/>
    <a:srgbClr val="90BD31"/>
    <a:srgbClr val="18A3AC"/>
    <a:srgbClr val="EC184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notesView">
  <p:normalViewPr>
    <p:restoredLeft sz="9020" autoAdjust="0"/>
    <p:restoredTop sz="64139" autoAdjust="0"/>
  </p:normalViewPr>
  <p:slideViewPr>
    <p:cSldViewPr snapToGrid="0">
      <p:cViewPr varScale="1">
        <p:scale>
          <a:sx n="46" d="100"/>
          <a:sy n="46" d="100"/>
        </p:scale>
        <p:origin x="1107" y="39"/>
      </p:cViewPr>
      <p:guideLst>
        <p:guide orient="horz" pos="1052"/>
        <p:guide orient="horz" pos="3477"/>
        <p:guide orient="horz" pos="4032"/>
        <p:guide orient="horz" pos="2183"/>
        <p:guide orient="horz" pos="287"/>
        <p:guide orient="horz" pos="1471"/>
        <p:guide orient="horz" pos="535"/>
        <p:guide orient="horz" pos="3938"/>
        <p:guide pos="230"/>
        <p:guide pos="5530"/>
        <p:guide pos="2880"/>
        <p:guide pos="776"/>
        <p:guide pos="1411"/>
        <p:guide pos="5287"/>
        <p:guide pos="474"/>
        <p:guide pos="4551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>
      <p:cViewPr varScale="1">
        <p:scale>
          <a:sx n="52" d="100"/>
          <a:sy n="52" d="100"/>
        </p:scale>
        <p:origin x="1494" y="51"/>
      </p:cViewPr>
      <p:guideLst>
        <p:guide orient="horz" pos="2677"/>
        <p:guide orient="horz" pos="5724"/>
        <p:guide orient="horz" pos="5966"/>
        <p:guide pos="305"/>
        <p:guide pos="4302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handoutMaster" Target="handoutMasters/handoutMaster1.xml"/><Relationship Id="rId3" Type="http://schemas.openxmlformats.org/officeDocument/2006/relationships/slideMaster" Target="slideMasters/slideMaster2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1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2" Type="http://schemas.openxmlformats.org/officeDocument/2006/relationships/image" Target="NULL"/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4" name="Straight Connector 43"/>
          <p:cNvCxnSpPr/>
          <p:nvPr/>
        </p:nvCxnSpPr>
        <p:spPr>
          <a:xfrm>
            <a:off x="485775" y="9085263"/>
            <a:ext cx="6340475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315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9663" y="9156700"/>
            <a:ext cx="639762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350963" y="9226550"/>
            <a:ext cx="3170237" cy="2762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400">
                <a:latin typeface="+mj-lt"/>
              </a:defRPr>
            </a:lvl1pPr>
          </a:lstStyle>
          <a:p>
            <a:pPr>
              <a:defRPr/>
            </a:pPr>
            <a:r>
              <a:rPr lang="en-US"/>
              <a:t>Week 1 – Causal Inference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quarter" idx="1"/>
          </p:nvPr>
        </p:nvSpPr>
        <p:spPr>
          <a:xfrm>
            <a:off x="4144963" y="119063"/>
            <a:ext cx="3170237" cy="48101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+mj-lt"/>
              </a:defRPr>
            </a:lvl1pPr>
          </a:lstStyle>
          <a:p>
            <a:pPr>
              <a:defRPr/>
            </a:pPr>
            <a:fld id="{BE1AF1F2-E55F-224F-B6E0-1FD5FC9495BD}" type="datetimeFigureOut">
              <a:rPr lang="en-US"/>
              <a:pPr>
                <a:defRPr/>
              </a:pPr>
              <a:t>12/18/2017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ink/inkAction1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4096" units="deg"/>
          <inkml:channel name="T" type="integer" max="2.14748E9" units="dev"/>
        </inkml:traceFormat>
        <inkml:channelProperties>
          <inkml:channelProperty channel="X" name="resolution" value="1.45925" units="1/cm"/>
          <inkml:channelProperty channel="Y" name="resolution" value="1.64217" units="1/cm"/>
          <inkml:channelProperty channel="F" name="resolution" value="0" units="1/deg"/>
          <inkml:channelProperty channel="T" name="resolution" value="1" units="1/dev"/>
        </inkml:channelProperties>
      </inkml:inkSource>
      <inkml:timestamp xml:id="ts0" timeString="2017-12-14T17:29:31.801Z"/>
    </inkml:context>
    <inkml:brush xml:id="br0">
      <inkml:brushProperty name="width" value="0.07182" units="cm"/>
      <inkml:brushProperty name="height" value="0.07182" units="cm"/>
      <inkml:brushProperty name="color" value="#7030A0"/>
    </inkml:brush>
    <inkml:brush xml:id="brinv">
      <inkml:brushProperty name="width" value="0.05" units="cm"/>
      <inkml:brushProperty name="height" value="0.05" units="cm"/>
      <inkml:brushProperty name="color" value="#000000"/>
      <inkml:brushProperty name="transparency" value="255"/>
    </inkml:brush>
  </inkml:definitions>
  <iact:action type="add" startTime="8131">
    <iact:property name="dataType"/>
    <iact:actionData xml:id="d0">
      <inkml:trace xmlns:inkml="http://www.w3.org/2003/InkML" xml:id="stk0" contextRef="#ctx0" brushRef="#br0">230 295 508 0,'-20'-4'188'16,"8"8"-148"-16,-12 -4 -8 0,20 0 124 15,-8 0 -92 -15,-4 0 44 16,4 0 -64 -16,0 -4 28 0,4 0 -40 15,0 0 36 -15,-4 0 -40 16,4 0 28 -16,0 0 -28 0,0 0 28 0,4 0 -32 16,-4 0 20 -16,4 0 -24 0,0 0 8 15,0 4 -16 -15,4 0 12 0,0 0 -16 0,0 0 24 16,0 0 -20 -16,8 4 56 0,4 4 -36 0,0 0 36 47,8 4 -36 -32,8 4 16 1,12 0 -28 -16,8 0 8 16,12 0 -16 -16,4 0 20 15,4 0 -20 -15,0 -4 12 16,16 4 -12 -16,16 0 20 16,4 0 -20 -16,0 -4 12 31,0 4 -12 -31,0 -4 12 0,12 0 -16 0,0 -4 -4 15,-4 0 0 -15,-8 -4 -4 16,-16 0 0 -16,0 -4 16 0,0 4 -8 16,4 -4 -12 -16,-12 0 0 15,-4 -4 12 -15,-12 0 -4 32,-12 -4 8 -32,-8 0 -8 15,-8 -4 8 -15,-8 0 -8 0,-8 -4 8 0,-8 -4 -8 16,-4 -8 -4 -16,-8 -4 4 15,-12 -4 -16 -15,-16 0 8 16,-8 4 -16 -16,-16 0 12 16,-8 8 -4 -16,-4 4 4 15,4 4 0 -15,4 0 0 16,-8 4 16 -16,0 0 -4 16,4 4 32 -16,4 0 -20 31,4 0 40 -31,8 4 -32 0,4 0 -4 15,12 0 -12 -15,4 0 28 0,8 0 -20 0,8 0 -12 0,8 0 -8 16,20 0 -16 -16,8 4 12 16,20 0 12 15,8 -4 0 -31,8 0 -4 0,12 -4 4 0,12 0 -4 16,4 0 0 -16,-4 8 -12 15,-4 -4 8 -15,-8 4 4 16,-8 0 0 -16,-4 0 8 15,0 0 -4 -15,-4 4 -20 0,-4 4 8 32,-8 4 -12 -32,-4 0 8 0,-4 4 8 0,-16 4 4 31,-8 0 -20 -31,-12 4 12 0,-12 8 20 0,-16 8 -4 16,-12 8 4 -16,-4 4 -4 15,-12 4 12 -15,-8 4 -12 16,-8 -4 16 -16,-12 12 -16 31,0 4 -20 -31,-4 20 4 0,8 8 -68 0,8 4 44 16,4 -8 -364 -16,8 -4 216 15,8 0 84 -15,-4 -8 68 32</inkml:trace>
    </iact:actionData>
  </iact:action>
  <iact:action type="add" startTime="8132">
    <iact:property name="dataType"/>
    <iact:actionData xml:id="d1">
      <inkml:trace xmlns:inkml="http://www.w3.org/2003/InkML" xml:id="stk1" contextRef="#ctx0" brushRef="#brinv">0 0 2048 0</inkml:trace>
    </iact:actionData>
  </iact:action>
  <iact:action type="add" startTime="8133">
    <iact:property name="dataType"/>
    <iact:actionData xml:id="d2">
      <inkml:trace xmlns:inkml="http://www.w3.org/2003/InkML" xml:id="stk2" contextRef="#ctx0" brushRef="#brinv">2720 1355 2048 0</inkml:trace>
    </iact:actionData>
  </iact:action>
</iact:actions>
</file>

<file path=ppt/ink/inkAction10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4096" units="deg"/>
          <inkml:channel name="T" type="integer" max="2.14748E9" units="dev"/>
        </inkml:traceFormat>
        <inkml:channelProperties>
          <inkml:channelProperty channel="X" name="resolution" value="1.88806" units="1/cm"/>
          <inkml:channelProperty channel="Y" name="resolution" value="1.64217" units="1/cm"/>
          <inkml:channelProperty channel="F" name="resolution" value="0" units="1/deg"/>
          <inkml:channelProperty channel="T" name="resolution" value="1" units="1/dev"/>
        </inkml:channelProperties>
      </inkml:inkSource>
      <inkml:timestamp xml:id="ts0" timeString="2017-12-16T14:46:43.106Z"/>
    </inkml:context>
    <inkml:brush xml:id="br0">
      <inkml:brushProperty name="width" value="0.07179" units="cm"/>
      <inkml:brushProperty name="height" value="0.07179" units="cm"/>
      <inkml:brushProperty name="color" value="#7030A0"/>
    </inkml:brush>
    <inkml:brush xml:id="brinv">
      <inkml:brushProperty name="width" value="0.05" units="cm"/>
      <inkml:brushProperty name="height" value="0.05" units="cm"/>
      <inkml:brushProperty name="color" value="#000000"/>
      <inkml:brushProperty name="transparency" value="255"/>
    </inkml:brush>
  </inkml:definitions>
  <iact:action type="add" startTime="22314">
    <iact:property name="dataType"/>
    <iact:actionData xml:id="d0">
      <inkml:trace xmlns:inkml="http://www.w3.org/2003/InkML" xml:id="stk0" contextRef="#ctx0" brushRef="#br0">8962 1691 892 0,'-10'-24'332'15,"0"24"-260"-15,10 4 -20 0,0 -4 -8 0,10 0 -36 0,6 0 4 16,9 -4 -4 -16,-4 -4 36 15,5 0 -20 -15,5 0 120 16,0 0 -80 -16,-5 4 76 0,0 0 -80 16,0 4 4 -16,-1 0 -40 15,1 4 24 -15,0 0 -32 0,5 0 4 32,5 0 -12 -32,6 -4 12 0,4 4 -12 15,16 -4 16 -15,-5 0 -16 0,5 0 4 16,-5 4 -4 -16,0 0 36 36,-5 0 -20 -36,5 0 -4 0,-11 4 -12 0,1 0 4 16,-6 4 -8 -16,1 -4 -4 15,-1 0 4 -15,6 -4 12 16,-1 -4 -8 -16,11 0 -28 31,5 0 8 -31,0 0 24 0,6 0 -8 0,-1 0 8 16,-5 0 -4 -16,0 0 -40 15,0 4 16 -15,-5 0 16 0,-5 0 0 16,-1 0 20 -16,1 0 -12 16,0 4 -12 -16,10 -4 0 15,5 0 -4 -15,16 0 0 16,5 0 24 -16,-5 -4 -8 16,-1 0 -4 -16,-4 0 0 15,-11 0 -16 -15,1 0 8 16,-6 0 28 -16,0 0 -12 31,5 0 -20 -31,0 4 0 16,6 0 4 -16,-1 0 4 0,0 0 8 0,1 0 -4 15,-1 -4 -4 -15,-10 -4 4 16,0 -4 4 -16,-5 0 -4 16,5 0 -4 -16,1 0 4 31,-7 4 -4 -31,1 0 0 15,0 4 -12 -15,-5 0 8 0,-5 0 4 0,-1 0 0 16,-5 0 -12 -16,1 0 8 0,-1 0 28 16,-5 0 -12 -16,-5 0 12 15,1 4 -12 -15,-7 -4 12 16,1 4 -16 -16,0 -4 -4 31,-5 4 0 -31,-1 -4 -4 16,-4 0 0 -16,0 0 -80 0,4 0 44 0,1 0 -428 15,5 0 260 -15,5 4 84 16,5 0 80 -16</inkml:trace>
    </iact:actionData>
  </iact:action>
  <iact:action type="add" startTime="23790">
    <iact:property name="dataType"/>
    <iact:actionData xml:id="d1">
      <inkml:trace xmlns:inkml="http://www.w3.org/2003/InkML" xml:id="stk1" contextRef="#ctx0" brushRef="#br0">18558 1607 1040 0,'-15'-20'384'16,"20"28"-300"-16,16 -8 -20 0,-21 0 -72 0,20 0 -36 16,11 0 24 -16,0 0 44 15,0 -4 -12 -15,6 4 44 16,9 0 -32 -16,11 -4 -4 0,5 0 -12 15,11 4 4 -15,4 0 -8 16,11 4 16 -16,5 0 -12 16,-5 0 16 -1,0 0 -16 -15,10 0 16 0,16 0 -16 16,16 0 16 -16,-1 4 -16 16,0 -8 -4 -16,11 0 0 15,15 -8 -4 -15,21 0 0 16,-16 4 32 -16,-5 4 -16 15,-4 -4 20 -15,4 4 -20 16,0 4 0 -16,-5 4 -8 0,-16 -4 -8 16,1 0 4 -16,5 0 -16 15,20 0 8 -15,0 0 20 16,-5 -4 -8 -16,-10 0 -4 35,11 -8 0 -35,9 4 4 0,-10 0 -4 0,0 4 16 16,-20 4 -12 -16,-6 -4 16 15,1 0 -16 -15,-1 4 -4 16,0 0 0 -16,-5 4 -4 16,-5 0 0 -16,16 0 8 0,5 -4 -4 31,-6 -4 -4 -31,6 0 4 0,-1 0 4 0,-4 0 -4 16,-16 -4 16 -16,5 0 -12 15,0 -4 16 -15,5 4 -16 16,6 -4 16 -16,-11 8 -16 15,-15 0 24 -15,-11 0 -20 16,-10 -4 32 -16,0 4 -28 16,-5 0 -4 -16,5 -4 -8 15,-6 4 -4 -15,1 0 0 16,-16 0 8 -16,-4 4 -4 16,-7 -4 -4 -16,-14 4 4 15,-6 0 -60 -15,0 -4 32 16,-10 4 -128 -16,-5 0 80 15,-1 -4 -456 -15,-20 0 288 0,11 0 108 16,-16 0 88 -16</inkml:trace>
    </iact:actionData>
  </iact:action>
  <iact:action type="add" startTime="26644">
    <iact:property name="dataType"/>
    <iact:actionData xml:id="d2">
      <inkml:trace xmlns:inkml="http://www.w3.org/2003/InkML" xml:id="stk2" contextRef="#ctx0" brushRef="#br0">339 203 892 0,'-16'-4'332'16,"11"0"-260"-16,5 0 -20 0,0 0 -24 15,11 0 -28 -15,-1 -4 0 0,5 0 0 0,6 -4 44 16,5 -8 -24 -16,0 8 96 16,5 -4 -64 -16,-5 4 84 0,0 8 -80 31,0 0 16 -31,10 8 -32 31,5 0 -24 -31,6 0 16 0,15 4 -20 0,10 0 24 16,21 0 -24 -16,-5 -8 12 15,5 0 -12 -15,-10 0 12 16,5 0 -16 -16,0 0 4 16,5 4 -4 -16,5 -4 12 0,6 4 -12 31,-11 -4 16 -31,0 4 -16 0,-10 -4 16 0,-11 8 -16 15,-4 -8 -12 -15,-6 4 0 16,5 -4 28 -16,0 -4 -12 16,0 -4 40 -16,1 4 -28 15,-1 0 -56 -15,-5 0 16 16,-5 -4 12 -16,0 4 4 16,-6 -4 0 -16,6 0 4 15,-15 0 12 -15,-6 0 -8 16,-5 4 16 -16,-5 0 -16 15,-11 0 -4 -15,1 0 0 0,-6 4 12 16,6 0 -8 -16,-6 0 -4 16,0 0 0 -16,-4 4 -4 0,4 -4 0 15,-10 0 -28 -15,10 4 16 0,1 -4 -64 32,-1 0 40 -32,0 0 -424 0,11 -4 256 0,10 -4 84 15,10 -4 80 32</inkml:trace>
    </iact:actionData>
  </iact:action>
  <iact:action type="add" startTime="27902">
    <iact:property name="dataType"/>
    <iact:actionData xml:id="d3">
      <inkml:trace xmlns:inkml="http://www.w3.org/2003/InkML" xml:id="stk3" contextRef="#ctx0" brushRef="#br0">7638 327 924 0,'0'-12'340'15,"5"12"-260"-15,11 4 -28 0,-16 -4 -52 0,26 4 -4 32,10 -4 0 -32,5 -4 4 0,16 0 4 15,5 -4 -4 -15,11 0 0 0,-6 -4 96 16,0 8 -52 -16,0 0 60 15,6 8 -60 -15,-6 0 -4 0,0 4 -24 16,-5 0 -4 -16,6 0 -4 16,4 0 -16 -16,11 0 4 15,5 -4 12 -15,5 4 -4 16,5 0 60 -16,-5 -4 -36 16,0 -4 16 -16,6 0 -28 15,9 0 20 -15,6 -4 -24 16,10 4 -4 -16,-5 -4 -4 15,-5 0 -4 -15,5 0 0 16,5 -4 32 -16,16 0 -16 16,-6 4 -12 -16,6 0 -8 15,-11 -8 28 -15,16 4 -12 16,5 -4 -4 -16,5 4 -4 16,-10 -4 4 -16,-5 -4 -4 15,0 0 16 -15,10 8 -12 0,10 -4 48 16,-15 0 -28 -16,-11 4 20 30,-10 8 -28 -30,1 -4 8 0,4 4 -16 0,31 0 -8 16,-15 4 0 -16,-10 -4 -4 15,-11 0 0 -15,-16 -4 0 32,11 4 0 -32,6 -4 8 0,9 0 -4 0,-10 0 68 15,-5 0 -40 -15,-10 0 16 16,-1 0 -32 -16,17 0 20 15,-1 0 -24 -15,0 0 12 16,5 4 -12 -16,-20 -4 -16 0,-6 4 0 31,1 0 28 -31,15 0 -12 0,0 0 40 0,10 0 -28 16,0 0 -4 -16,-10 0 -12 16,-15 0 12 -16,-1 0 -12 15,1 4 -4 -15,-1 4 0 16,-5 0 -4 -16,-10 0 0 15,0 0 8 -15,-10 8 -4 32,-21 -8 -4 -32,5 0 4 15,5 4 4 -15,-5 -4 -4 0,-10 -8 -12 32,10 0 4 -32,11 -4 -24 0,-1 0 16 0,-10 0 -4 15,-10 -4 8 -15,-6 4 -64 0,-4 0 40 16,-6 4 -244 -16,0 8 156 0,0 -8 -876 31,1 0 556 -31,-12 -4 188 0</inkml:trace>
    </iact:actionData>
  </iact:action>
  <iact:action type="add" startTime="57289">
    <iact:property name="dataType"/>
    <iact:actionData xml:id="d4">
      <inkml:trace xmlns:inkml="http://www.w3.org/2003/InkML" xml:id="stk4" contextRef="#ctx0" brushRef="#br0">75 8347 1048 0,'-5'-40'388'15,"-5"24"-300"-15,4 8 -28 0,6 4 -20 0,11 0 -36 0,-1 0 -36 0,11 4 16 16,0 -4 4 -16,4 4 12 15,1 -4 8 -15,0 4 -4 0,0 0 32 16,5 0 -20 -16,0 0 20 16,0 0 -20 -16,5 -4 44 29,6 0 -32 -29,4 -4 20 16,1 0 -28 0,-1 0 72 -16,11 0 -56 0,5 0 24 15,16 0 -40 -15,5 4 -8 16,10 4 -8 -16,-5 -4 4 15,0 4 -4 -15,-6 0 -4 0,6 4 4 32,0 -4 -4 -32,11 4 0 0,4 -4 8 0,6 4 -4 15,-6 -4 8 -15,-5 4 -8 16,-10 -4 -4 -16,6 8 4 16,4 -8 12 -16,5 8 -8 15,1 -4 -4 -15,-1 0 0 16,-5 -4 -16 -16,-4 8 8 15,-1 -4 4 -15,-11 4 0 16,-4 0 0 -16,5 0 0 16,5 0 8 -16,5 0 -4 15,-5 -4 -12 -15,5 4 4 16,-5 -4 12 -16,-5 4 -4 16,-1 -8 8 -16,6 4 -8 15,5 -4 -4 -15,16 4 4 0,-5 0 4 31,-1 0 -4 -31,-10 -4 -4 0,0 0 4 0,-10 0 -4 32,5 0 0 -32,5 -4 0 0,0 4 0 0,5 -4 8 15,1 8 -4 -15,-1 -4 16 16,0 0 -12 -16,-10 -4 -4 16,-5 0 0 -16,5 -4 4 15,5 4 -4 -15,5 0 8 16,6 4 -8 -16,-11 -4 16 15,5 4 -12 -15,-10 0 -4 0,0 0 0 16,5 -4 4 -16,16 -4 -4 16,0 0 -20 -16,4 4 8 15,-9 -4 20 -15,4 4 -4 16,-4 -8 -4 -16,5 4 0 16,10 -4 -16 -16,10 4 8 31,-5 -4 20 -31,0 4 -8 0,-15 0 -4 0,-11 4 0 15,0 0 4 -15,1 0 -4 16,-1 0 -48 -16,-5 4 28 16,-5 0 36 -16,-5 0 -8 15,-11 0 8 -15,1 8 -12 16,-6 -8 -8 -16,-15 8 4 16,-1 -4 -24 -16,-9 4 12 15,-1 0 -76 -15,-5 0 48 16,6 -4 -428 -16,9 0 260 0,6 0 84 15,0 0 80 -15</inkml:trace>
    </iact:actionData>
  </iact:action>
  <iact:action type="add" startTime="62658">
    <iact:property name="dataType"/>
    <iact:actionData xml:id="d5">
      <inkml:trace xmlns:inkml="http://www.w3.org/2003/InkML" xml:id="stk5" contextRef="#ctx0" brushRef="#br0">4188 9459 664 0,'0'-28'244'16,"10"24"-188"-16,0 8 -16 0,1 -4 -20 0,-1 0 -20 15,0 -4 96 -15,6 0 -52 0,-1 -4 124 16,6 0 -96 -16,0 0 52 15,5 -4 -68 -15,0 8 36 0,5 0 -52 16,-6 0 24 -16,7 0 -36 16,4 0 16 -1,0 0 -24 -15,5 0 36 16,11 4 -32 -16,5 0 56 16,10 0 -44 -16,6 0 36 15,-1 0 -40 -15,11 0 16 16,-11 -4 -28 -16,1 0 16 15,-6 -4 -20 -15,5 0 20 0,6 0 -24 16,0 4 32 -16,4 0 -28 31,1 4 32 -31,0 0 -32 0,-6 0 4 0,1 0 -12 16,-6 0 4 -16,1 -4 -8 16,4 -4 24 -16,17 -4 -16 15,-1 0 4 -15,0 4 -8 16,-5 0 -8 -16,-6 4 4 15,-4 4 12 -15,5 0 -8 16,-11 4 -4 -16,-4 4 0 16,-1 4 -4 -16,0 0 0 15,5 0 0 -15,6 4 0 16,0 0 0 -16,10 0 0 16,-11 0 -12 -16,1 -4 8 0,-6 4 20 15,-5 -8 -8 -15,6 -4 4 16,4 0 -4 -16,6 0 12 15,10 -4 -12 -15,0 0 -4 16,-5 0 0 -16,0 0 -4 16,-5 4 0 -16,-5 0 8 15,10 0 -4 -15,5 0 24 16,10 -4 -16 -16,6 4 -4 16,-1 -4 -4 -16,1 0 20 15,-16 -4 -12 -15,-5 0 -4 16,0 -4 -4 -16,0 0 4 15,10 0 -4 -15,1 4 8 0,-1 0 -8 16,-5 0 -12 -16,-15 -4 4 16,-6 8 4 -16,-5 -4 0 15,-5 0 0 -15,-5 -4 0 16,0 0 0 -16,5 0 0 16,0 4 0 -16,0 -4 0 15,6 4 8 -15,-6 0 -4 16,0 4 24 -16,-5 -4 -16 15,0 4 -4 -15,-11 -4 -4 16,6 4 -4 -16,-16 -4 0 16,0 0 8 -16,-5 0 -4 15,-5 0 -28 -15,0 0 12 16,0 4 -100 -16,-5 0 60 16,-1 0 -380 -16,-4 4 236 15,-1 0 88 -15,11 4 72 31</inkml:trace>
    </iact:actionData>
  </iact:action>
  <iact:action type="add" startTime="65996">
    <iact:property name="dataType"/>
    <iact:actionData xml:id="d6">
      <inkml:trace xmlns:inkml="http://www.w3.org/2003/InkML" xml:id="stk6" contextRef="#ctx0" brushRef="#br0">13271 8543 260 0,'-5'-4'96'15,"0"8"-76"-15,5 -4 -4 0,0 0 -28 16,0 0 4 -16,0 0 136 16,0 -4 -68 -16,0 0 132 0,0 0 -108 0,0 0 120 15,0 0 -120 -15,0 4 108 0,0 -4 -108 0,-5 0 108 16,5 4 -112 -16,0 0 76 0,0 -4 -92 0,5 0 40 15,-5 4 -64 -15,5 0 24 0,16 4 -20 0,10 8 -24 47,10 4 60 -15,16 8 -48 -32,11 4 -12 15,4 4 -12 -15,6 0 -28 16,-1 4 12 -16,-4 0 -4 15,-6 -4 4 -15,-5 -4 16 16,-5 0 -4 -16,0 -4 -4 16,-11 4 4 -16,-4 -8 4 15,-6 0 -4 -15,-10 -4 -12 16,0 -4 4 -16,-11 -4 12 0,-5 4 -4 0,-10 -4 -20 36,-10 8 8 -36,-11 -4 20 0,-10 4 -4 0,-5 4 16 16,-10 0 -16 15,-11 0 -12 -31,-21 0 0 0,6 -4 -4 0,-6 0 0 31,6 0 0 -31,10 0 0 0,5 0 -80 0,10 0 48 16,11 0 -488 -16,5 0 292 16,10 0 108 -16,16 0 88 31</inkml:trace>
    </iact:actionData>
  </iact:action>
  <iact:action type="add" startTime="66719">
    <iact:property name="dataType"/>
    <iact:actionData xml:id="d7">
      <inkml:trace xmlns:inkml="http://www.w3.org/2003/InkML" xml:id="stk7" contextRef="#ctx0" brushRef="#br0">13928 8335 1172 0,'-31'-32'436'16,"31"28"-340"-16,0 8 -24 0,0 -4 -16 31,16 12 -36 -31,10 4 -8 0,0 0 64 16,15 4 -44 -16,6 4 48 16,15 8 -44 -16,15 4 8 0,16 12 -28 3,6 8 -16 -3,-1 4 -4 16,-10 -4 -4 -16,0 4 0 15,-11 -8 -12 -15,6 -4 12 16,-5 -8 -40 -16,-6 0 28 16,-10 -8 -4 -16,-10 0 16 15,-5 -4 0 -15,-16 4 0 0,-16 0 24 16,-15 8 -8 -16,-21 8 60 31,-20 12 -40 -31,-5 -4 16 0,-1 0 -28 0,0 -4 -8 16,1 0 -4 -16,10 -8 -120 15,-1 -4 64 -15,6 -8 -596 16,11 -8 360 -16,20 -8 120 47</inkml:trace>
    </iact:actionData>
  </iact:action>
  <iact:action type="add" startTime="67192">
    <iact:property name="dataType"/>
    <iact:actionData xml:id="d8">
      <inkml:trace xmlns:inkml="http://www.w3.org/2003/InkML" xml:id="stk8" contextRef="#ctx0" brushRef="#br0">16344 8667 1496 0,'-10'-24'552'15,"10"36"-428"-15,15 48 -36 0,-4 -24 -64 16,4 24 -32 -16,6 8 4 16,10 16 4 -16,5 24 0 15,11 8 0 -15,10 0 -72 0,0 4 40 0,-6 8 4 47,-9 20 16 -47</inkml:trace>
    </iact:actionData>
  </iact:action>
  <iact:action type="add" startTime="76155">
    <iact:property name="dataType"/>
    <iact:actionData xml:id="d9">
      <inkml:trace xmlns:inkml="http://www.w3.org/2003/InkML" xml:id="stk9" contextRef="#ctx0" brushRef="#br0">20167 10935 1092 0,'5'-12'404'16,"-15"12"-316"-16,20 8 -24 0,1 -4 -32 0,4 -4 -32 15,11 0 60 -15,5 0 -32 16,10 -4 60 -16,16 4 -52 15,21 -4 56 -15,20 4 -56 0,11 0 20 16,10 0 -36 -16,10 -4 16 16,21 -4 -20 -16,16 0 8 15,4 0 -12 -15,-4 0 20 0,15 -4 -20 16,21 0 4 -16,-11 4 -8 16,-10 4 -8 -16,-10 0 4 15,0 4 -4 -15,-6 8 0 16,-15 0 0 -16,-15 0 0 15,-22 0 0 -15,-9 0 0 16,-16 0 -20 -16,-11 -4 12 16,-14 -4 4 -16,-12 0 4 15,-15 0 -12 -15,-4 0 8 16,-17 -4 -16 -16,-5 4 12 16,-15 -4 -32 -16,-10 4 24 15,-16 0 -4 -15,-6 4 12 16,-14 0 8 -16,-32 0 0 15,-21 0 0 -15,-20 4 0 16,0 0 8 -16,-15 0 -4 16,-6 -8 -4 -16,-21 8 4 0,1 0 28 15,-1 -4 -16 -15,-15 0 20 16,-16 -4 -20 -16,1 4 52 16,15 4 -36 -16,-5 -4 28 15,5 0 -32 -15,10 0 28 16,21 0 -32 -16,20 4 20 15,32 -8 -24 -15,21 4 52 16,25 0 -40 -16,10 0 -8 16,32 -4 -4 -16,31 0 -12 15,36 -4 4 -15,36 0 -8 16,26 4 -12 -16,26 -4 4 16,41 0 12 -16,21 0 -4 15,5 0 -4 -15,36 -8 4 16,11 12 4 -16,-21 -12 -4 15,10 4 8 -15,-5 4 -8 32,-36 0 -4 -32,10 -4 4 18,27 4 4 -18,-27 0 -4 0,-36 8 -4 16,-26 -8 4 -16,-20 4 -24 16,-22 -4 12 -16,-25 4 -76 15,-15 0 48 -15,-11 0 -620 0,-5 0 360 16,-11 0 116 -16,-15 0 116 31</inkml:trace>
    </iact:actionData>
  </iact:action>
  <iact:action type="add" startTime="76156">
    <iact:property name="dataType"/>
    <iact:actionData xml:id="d10">
      <inkml:trace xmlns:inkml="http://www.w3.org/2003/InkML" xml:id="stk10" contextRef="#ctx0" brushRef="#brinv">0 0 2048 0</inkml:trace>
    </iact:actionData>
  </iact:action>
  <iact:action type="add" startTime="76157">
    <iact:property name="dataType"/>
    <iact:actionData xml:id="d11">
      <inkml:trace xmlns:inkml="http://www.w3.org/2003/InkML" xml:id="stk11" contextRef="#ctx0" brushRef="#brinv">26672 11055 2048 0</inkml:trace>
    </iact:actionData>
  </iact:action>
</iact:actions>
</file>

<file path=ppt/ink/inkAction11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4096" units="deg"/>
          <inkml:channel name="T" type="integer" max="2.14748E9" units="dev"/>
        </inkml:traceFormat>
        <inkml:channelProperties>
          <inkml:channelProperty channel="X" name="resolution" value="1.45925" units="1/cm"/>
          <inkml:channelProperty channel="Y" name="resolution" value="1.64217" units="1/cm"/>
          <inkml:channelProperty channel="F" name="resolution" value="0" units="1/deg"/>
          <inkml:channelProperty channel="T" name="resolution" value="1" units="1/dev"/>
        </inkml:channelProperties>
      </inkml:inkSource>
      <inkml:timestamp xml:id="ts0" timeString="2017-12-16T14:50:53.537Z"/>
    </inkml:context>
    <inkml:brush xml:id="br0">
      <inkml:brushProperty name="width" value="0.07182" units="cm"/>
      <inkml:brushProperty name="height" value="0.07182" units="cm"/>
      <inkml:brushProperty name="color" value="#7030A0"/>
    </inkml:brush>
    <inkml:brush xml:id="br1">
      <inkml:brushProperty name="width" value="0.07182" units="cm"/>
      <inkml:brushProperty name="height" value="0.07182" units="cm"/>
      <inkml:brushProperty name="color" value="#FF0000"/>
    </inkml:brush>
    <inkml:brush xml:id="br2">
      <inkml:brushProperty name="width" value="0.07182" units="cm"/>
      <inkml:brushProperty name="height" value="0.07182" units="cm"/>
      <inkml:brushProperty name="color" value="#0000FF"/>
    </inkml:brush>
    <inkml:brush xml:id="brinv">
      <inkml:brushProperty name="width" value="0.05" units="cm"/>
      <inkml:brushProperty name="height" value="0.05" units="cm"/>
      <inkml:brushProperty name="color" value="#000000"/>
      <inkml:brushProperty name="transparency" value="255"/>
    </inkml:brush>
  </inkml:definitions>
  <iact:action type="add" startTime="38844">
    <iact:property name="dataType"/>
    <iact:actionData xml:id="d0">
      <inkml:trace xmlns:inkml="http://www.w3.org/2003/InkML" xml:id="stk0" contextRef="#ctx0" brushRef="#br0">58 9923 1236 0,'-16'-12'456'16,"20"16"-352"-16,0 -4 -32 0,8 0 -124 16,4 -4 -24 -16,4 0 36 15,0 -4 -4 -15,4 4 28 0,4 -8 72 16,4 4 -32 -16,4 0 64 0,8 0 -52 15,4 4 -8 -15,4 0 -16 16,4 4 -12 -16,0 0 4 16,-8 4 -16 -16,-4 -4 8 15,-8 0 -4 -15,-4 4 0 16,-8 0 24 -16,-8 -4 -8 16,4 4 32 -16,-12 -4 -24 15,-8 -4 12 -15,-8 4 -16 16,-4 -4 44 -16,-16 4 -28 15,-8 0 28 -15,-8 8 -28 16,-8 0 28 -16,-8 4 -32 16,4 0 48 -16,8 -4 -40 15,0 4 56 -15,4 -4 -52 0,8 -4 36 16,8 4 -40 -16,4 -4 -28 16,8 0 -4 -16,0 -4 0 15,12 4 0 -15,4 0 -20 16,4 4 12 -16,8 0 4 0,4 0 4 15,16 -4 -12 1,24 -4 8 -16,20 -4 -244 16,16 -4 136 -16,4 -4 36 15,16 -12 48 -15</inkml:trace>
    </iact:actionData>
  </iact:action>
  <iact:action type="add" startTime="41433">
    <iact:property name="dataType"/>
    <iact:actionData xml:id="d1">
      <inkml:trace xmlns:inkml="http://www.w3.org/2003/InkML" xml:id="stk1" contextRef="#ctx0" brushRef="#br0">20366 551 728 0,'0'-24'268'16,"0"28"-208"-16,-4 0 -16 0,4 -4 0 0,0 0 -32 15,0 8 -4 -15,-4 4 -4 0,4 8 56 16,-8 16 -32 0,0 8 120 -16,-4 24 -80 0,-4 8 36 15,-4 4 -60 -15,4 -8 20 16,-4 -4 -36 -16,4 -12 16 0,0 -12 -24 15,4 -8 104 -15,4 -8 -68 16,4 -20 48 -16,0 -8 -64 16,4 -8 16 -16,0 -24 -36 15,4 -12 -8 -15,0 -24 -8 16,4 -16 12 -16,4 -4 -8 16,0 4 24 -16,0 0 -20 15,4 0 48 -15,-4 12 -32 16,4 12 72 -16,0 12 -52 15,-4 16 8 -15,4 12 -32 16,-4 16 -4 -16,0 8 -12 0,0 16 -8 16,0 8 4 -16,4 8 4 15,0 16 -4 1,0 20 24 -16,0 16 -16 16,4 0 4 -16,0 0 -8 15,4 -4 4 -15,0 -8 -8 0,0 -12 -20 31,0 -4 8 -31,-4 -8 -56 0,0 -4 32 0,-4 -8 -308 16,0 -4 184 -16,-4 -8 -388 16,0 -8 304 -16,-8 -8 108 15,-4 -8 84 -15</inkml:trace>
    </iact:actionData>
  </iact:action>
  <iact:action type="add" startTime="41969">
    <iact:property name="dataType"/>
    <iact:actionData xml:id="d2">
      <inkml:trace xmlns:inkml="http://www.w3.org/2003/InkML" xml:id="stk2" contextRef="#ctx0" brushRef="#br0">20274 1207 1308 0,'-24'-4'484'16,"20"-4"-376"-16,8 16 -28 0,-4 -8 -12 0,8 0 -32 31,12 8 -20 -31,0 4 -8 0,8 -8 -4 0,0 0 4 15,8 0 -4 -15,8 -4 -28 0,8 4 12 16,4 0 -304 -16,8 -4 176 16,-8 0 56 -16,-4 4 56 31</inkml:trace>
    </iact:actionData>
  </iact:action>
  <iact:action type="add" startTime="42281">
    <iact:property name="dataType"/>
    <iact:actionData xml:id="d3">
      <inkml:trace xmlns:inkml="http://www.w3.org/2003/InkML" xml:id="stk3" contextRef="#ctx0" brushRef="#br0">19942 591 1144 0,'-20'-32'420'16,"20"32"-324"-16,0 0 -28 0,12 4 -48 0,4 4 4 16,8 0 -16 -16,8 12 80 15,8 12 -52 -15,8 0 100 16,4 24 -76 -16,0 4 76 0,4 8 -76 16,0 -4 40 -16,12 4 -60 15,16 0 16 -15,12 0 -36 16,0 0 -8 -1,-4 4 -8 -15,-4 -4 -48 0,4 0 24 31,-4 -12 -160 -31,-4 -4 100 16,-8 -12 -468 -16,-12 -8 304 15,-12 -4 108 -15,-12 0 92 32</inkml:trace>
    </iact:actionData>
  </iact:action>
  <iact:action type="add" startTime="42718">
    <iact:property name="dataType"/>
    <iact:actionData xml:id="d4">
      <inkml:trace xmlns:inkml="http://www.w3.org/2003/InkML" xml:id="stk4" contextRef="#ctx0" brushRef="#br0">19986 1979 1216 0,'-8'-20'448'16,"12"12"-348"-16,4 0 -28 0,0 -4 -80 16,8 -4 -12 -16,8 -8 8 15,12 -12 8 -15,8 -16 4 16,8 -24 0 -16,4 -16 52 15,4 -8 -28 -15,8 -8 96 0,20 -24 -68 16,12 -20 -4 0,8 8 -32 -16,0 0 -72 0,24 -4 28 15,8 0 -428 -15,8 12 252 16,-8 28 72 -16,-8 8 88 31</inkml:trace>
    </iact:actionData>
  </iact:action>
  <iact:action type="add" startTime="46357">
    <iact:property name="dataType"/>
    <iact:actionData xml:id="d5">
      <inkml:trace xmlns:inkml="http://www.w3.org/2003/InkML" xml:id="stk5" contextRef="#ctx0" brushRef="#br0">22606 107 1008 0,'4'-36'372'16,"-12"28"-288"-16,0 -4 -24 0,8 8 0 15,0 4 -44 -15,0 0 20 0,0 0 -20 0,8 4 -8 0,0 4 -4 0,0 4 20 16,4 12 -12 -1,-4 8 112 1,-4 12 -72 -16,-4 4 76 16,4 8 -72 -16,-4 4 4 15,4 -8 -36 -15,0 4 -20 16,4 -4 -8 -16,4 -4 -16 16,4 0 12 -16,0 -8 -356 15,4 -8 196 -15,-8 4 80 47,8 -16 60 -47</inkml:trace>
    </iact:actionData>
  </iact:action>
  <iact:action type="add" startTime="46689">
    <iact:property name="dataType"/>
    <iact:actionData xml:id="d6">
      <inkml:trace xmlns:inkml="http://www.w3.org/2003/InkML" xml:id="stk6" contextRef="#ctx0" brushRef="#br0">22170 1047 1496 0,'-8'-8'552'15,"8"8"-428"-15,16 16 -36 0,-8 -16 -80 16,12 4 -24 -16,0 -4 -20 16,16 0 20 -16,8 -4 -8 15,8 4 12 -15,8 -16 8 16,4 4 4 -16,0 0 0 0,-4 -4 0 0,-8 0 0 15,-8 0 0 -15,-8 4 -28 16,0 4 16 -16,-8 0 -180 16,0 4 104 -16,-4 4 -648 31,0 8 408 -31,-4 4 140 0</inkml:trace>
    </iact:actionData>
  </iact:action>
  <iact:action type="add" startTime="47017">
    <iact:property name="dataType"/>
    <iact:actionData xml:id="d7">
      <inkml:trace xmlns:inkml="http://www.w3.org/2003/InkML" xml:id="stk7" contextRef="#ctx0" brushRef="#br0">22698 1411 1392 0,'-28'-16'516'15,"24"16"-400"-15,4 0 -36 0,0 0 -32 16,0 0 -44 -16,0 0 -56 0,4 0 28 0,0 0 -8 16,4 0 20 -16,4 0 44 15,4 0 -20 1,0 0 52 -16,4 4 -36 0,0 0 -4 16,0 0 -16 -16,4 0 -8 0,0 4 4 46,0 4 -4 -46,-4 4 0 0,0 4 8 0,-8 4 -4 15,-4 4 24 -15,-8 0 -16 16,-4 0 12 -16,-4 0 -12 16,-4 0 20 -16,0 -4 -20 15,0 -4 76 -15,4 -4 -52 16,0 0 24 -16,0 -4 -40 31,4 0 -8 -31,4 0 -20 0,0 -4 4 16,0 -8 4 -16,8 4 0 0,4 0 0 0,4 0 0 15,4 -4 16 1,8 4 -8 0,0 4 -4 -16,8 -4 0 15,0 4 -4 -15,4 0 0 16,-4 4 0 -16,-4 4 0 16,-4 0 8 -16,-4 0 -4 15,-12 4 60 -15,-12 4 -36 16,-16 4 68 -16,-16 8 -56 15,-16 4 72 -15,-4 4 -64 16,0 0 44 -16,-12 -4 -52 16,-4 0 -20 -16,-16 -4 -12 15,0 -4 -64 -15,0 -20 32 16,4 -4 -568 -16,12 -4 320 16,8 -12 108 -16,-16 -8 104 31</inkml:trace>
    </iact:actionData>
  </iact:action>
  <iact:action type="add" startTime="52464">
    <iact:property name="dataType"/>
    <iact:actionData xml:id="d8">
      <inkml:trace xmlns:inkml="http://www.w3.org/2003/InkML" xml:id="stk8" contextRef="#ctx0" brushRef="#br1">2106 12871 956 0,'-4'-4'352'16,"4"4"-272"-16,4 0 -24 0,-4 0 -72 16,8 0 -4 -16,4 -4 -12 15,4 -4 20 -15,4 0 24 16,0 -4 -4 -16,4 0 68 0,4 0 -44 0,-4 0 40 31,4 4 -40 -31,0 0 16 0,0 4 -28 0,4 0 8 16,4 0 -16 -16,8 0 12 15,-4 0 -16 1,0 0 16 -16,-4 0 -16 0,8 -4 4 16,0 0 -4 -16,0 4 4 15,-4 0 -8 -15,-4 0 -4 16,-4 0 4 -16,-8 0 28 15,-4 4 -16 -15,-8 -4 76 0,-12 4 -56 0,-4 0 92 16,-8 4 -72 -16,-8 0 24 16,-8 4 -44 -1,-8 0 -32 -15,-8 4 -4 16,-4 0 52 -16,-12 0 -28 16,-8 4 52 -16,-4 0 -44 15,-8 0 48 -15,12 -4 -48 16,8 0 48 -16,8 -4 -48 15,12 0 28 -15,4 -4 -32 16,8 0 -16 -16,8 0 -8 16,8 0 -24 -16,4 -4 12 0,4 0 -24 15,4 0 20 -15,16 4 -4 0,16 -4 8 32,20 0 8 -32,16 -4 0 15,12 -4 -44 -15,8 -8 24 5,16 -8 -556 -5,20 -4 316 0,0 4 104 47,16 -4 108 -47</inkml:trace>
    </iact:actionData>
  </iact:action>
  <iact:action type="add" startTime="53781">
    <iact:property name="dataType"/>
    <iact:actionData xml:id="d9">
      <inkml:trace xmlns:inkml="http://www.w3.org/2003/InkML" xml:id="stk9" contextRef="#ctx0" brushRef="#br1">14826 13135 880 0,'-8'4'328'15,"-4"-8"-256"-15,-4 8 -16 0,16 -4 -24 0,-4 0 -28 16,4 0 52 -16,0 -4 -32 0,0 4 208 0,0 0 -124 16,-4 -4 136 -16,0 4 -140 0,0 0 -12 0,4 0 -52 0,8 0 -12 0,12 0 -16 15,0 0 -16 17,12 0 0 -17,4 0 12 -15,8 4 -4 16,8 -4 8 -1,8 0 -8 -15,0 0 -20 0,0 0 8 16,-8 0 4 -16,0 4 4 16,-8 -4 8 -16,-8 4 -4 15,-8 -4 -4 -15,-8 4 4 16,-4 -4 20 -16,-8 0 -12 0,-12 0 32 16,-8 0 -28 -16,-12 0 4 15,-16 4 -12 1,-12 -4 28 -16,-12 0 -20 15,0 -4 92 -15,4 4 -60 16,4 0 -4 -16,4 0 -28 0,4 8 16 31,4 -8 -20 -31,20 4 4 0,-4 -4 -8 0,12 8 -16 16,4 -8 4 -16,8 8 20 16,4 -8 -8 -16,12 16 32 0,4 -4 -24 15,8 0 12 -15,4 -4 -16 16,12 4 0 -1,12 -8 -4 -15,8 0 -8 16,8 -4 4 -16,-4 -4 -24 16,-4 -4 12 -16,-4 0 -48 15,-8 -4 28 -15,-4 -4 -432 0,0 0 248 16,0 0 92 -16,0 -12 80 31</inkml:trace>
    </iact:actionData>
  </iact:action>
  <iact:action type="add" startTime="64141">
    <iact:property name="dataType"/>
    <iact:actionData xml:id="d10">
      <inkml:trace xmlns:inkml="http://www.w3.org/2003/InkML" xml:id="stk10" contextRef="#ctx0" brushRef="#br1">20438 3339 644 0,'-16'-12'236'15,"8"8"-180"-15,4 -4 -20 0,4 8 0 0,0 -4 -28 16,0 0 16 -16,4 0 -16 0,4 0 -12 0,0 0 0 0,4 -4 100 31,-4 4 -52 -31,0 4 176 0,0 8 -124 0,-4 12 152 0,0 16 -144 32,-4 16 12 -32,0 8 -72 15,0 4 -8 1,0 -4 -24 -16,0 -4 0 0,0 -12 -4 15,-4 -4 64 -15,4 -8 -40 16,0 -4 60 -16,-4 -20 24 31,-4 -8 -60 -31,0 -8 16 0,-4 -16 -44 16,0 -8 52 -16,0 -16 -44 16,4 -8 28 -16,-4 -4 -36 15,8 4 -8 -15,4 4 -12 16,8 0 -8 -16,4 -4 4 0,8 8 -24 62,12 8 12 -62,16 -4 -12 0,8 8 8 0,0 4 8 0,-4 12 4 31,-4 12 -20 -31,-4 8 12 0,-12 12 12 0,-4 8 0 0,-12 8 32 16,-16 8 -20 -16,-12 -4 -4 31,0 8 -8 -31,-12 8 4 0,-8 -4 -4 15,8 -4 8 -15,0 -4 -8 16,4 -4 24 -16,4 -4 -16 0,4 -4 4 16,4 -4 -8 -16,8 0 -8 0,8 -4 4 15,4 -4 -4 -15,4 -4 0 16,8 0 0 -16,-4 -4 0 16,4 4 0 -16,-4 0 0 15,8 8 0 -15,-8 4 0 16,0 8 16 -16,-4 4 -8 15,0 4 -4 -15,-8 0 0 16,4 0 -4 -16,-12 -4 0 16,0 0 16 -16,-16 0 -8 15,-8 0 32 -15,-16 0 -24 16,-16 -4 40 -16,-4 -4 -32 16,0 -4 32 -16,4 -4 -32 15,0 -8 -4 -15,-4 -4 -12 16,0 -8 -40 -16,4 -8 16 15,4 -12 -136 -15,8 0 84 0,8 -4 -436 16,12 4 280 -16,8 4 -748 31,12 0 544 -31,4 8 208 0</inkml:trace>
    </iact:actionData>
  </iact:action>
  <iact:action type="add" startTime="65034">
    <iact:property name="dataType"/>
    <iact:actionData xml:id="d11">
      <inkml:trace xmlns:inkml="http://www.w3.org/2003/InkML" xml:id="stk11" contextRef="#ctx0" brushRef="#br1">20134 3267 496 0,'-32'-16'184'16,"24"16"-140"-16,0 -4 -16 0,8 4 -12 31</inkml:trace>
    </iact:actionData>
  </iact:action>
  <iact:action type="add" startTime="65394">
    <iact:property name="dataType"/>
    <iact:actionData xml:id="d12">
      <inkml:trace xmlns:inkml="http://www.w3.org/2003/InkML" xml:id="stk12" contextRef="#ctx0" brushRef="#br1">20118 3223 1216 0,'-4'-12'448'15,"4"12"-348"-15,8 -4 -28 0,0 4 -72 16,4 0 -16 -16,8 8 48 16,8 4 -12 -16,4 0 52 15,8 4 -40 -15,-4 8 116 31,4 0 -80 -31,8 8 28 0,8 16 -56 16,8 12 64 -16,4 8 -56 15,0 -4 8 -15,-4 8 -32 16,-8 -8 4 -16,4 4 -16 15,-12 -4 -8 -15,-8 -4 0 16,-4 0 4 -16,-4 -8 -4 0,-8 -4 -56 16,0 -8 28 -16,-8 -8 -156 15,-4 -8 100 -15,-4 -8 -352 16,-8 -8 240 -16,-4 -4 76 16,0 0 76 -16</inkml:trace>
    </iact:actionData>
  </iact:action>
  <iact:action type="add" startTime="65956">
    <iact:property name="dataType"/>
    <iact:actionData xml:id="d13">
      <inkml:trace xmlns:inkml="http://www.w3.org/2003/InkML" xml:id="stk13" contextRef="#ctx0" brushRef="#br1">20162 4667 1340 0,'-20'-8'496'15,"24"0"-384"-15,4 0 -36 0,4 0 -56 16,0 -4 -28 -16,8 -8 4 0,8 -12 4 16,0 -4 60 -16,4 -8 -32 15,-4 -16 140 -15,0 -16 -96 0,0 -8 108 16,4 -4 -100 -16,4 -4 28 15,8 -12 -64 -15,12 -20 -8 16,12 -8 -20 0,12 8 -12 -16,-8 8 0 0,0 4 -40 15,0 4 20 -15,4 8 -468 16,8 4 264 -16,8 16 100 0,0 24 80 31</inkml:trace>
    </iact:actionData>
  </iact:action>
  <iact:action type="add" startTime="66668">
    <iact:property name="dataType"/>
    <iact:actionData xml:id="d14">
      <inkml:trace xmlns:inkml="http://www.w3.org/2003/InkML" xml:id="stk14" contextRef="#ctx0" brushRef="#br1">22658 3063 1484 0,'-4'-20'552'16,"16"12"-432"-16,20 -4 -32 0,-16 4 -64 0,16 -4 -32 0,0 0 -24 16,12 -4 20 -16,4 0 -4 0,12 0 8 15,-4 4 16 -15,-4 4 -4 0,-8 4 -12 16,-12 8 4 -16,-12 8 64 16,-8 8 -32 -16,-12 4 60 15,-12 8 -52 -15,-12 4 -8 16,-8 4 -16 -16,-8 4 8 31,0 4 -12 -31,0 -12 16 0,0 4 -16 0,-4 -4 16 16,4 0 -16 -16,8 -8 48 15,4 -4 -28 -15,8 -4 4 16,8 -4 -20 -16,8 -8 -16 0,12 -4 0 16,8 -4 4 -16,8 -8 0 15,4 -4 8 -15,8 -4 -4 16,8 -4 -36 -16,8 4 16 31,4 -4 -92 -31,4 4 60 0,-4 0 -224 0,0 4 152 16,-12 0 -776 -16,-4 4 500 47,-8 0 168 -47</inkml:trace>
    </iact:actionData>
  </iact:action>
  <iact:action type="add" startTime="67135">
    <iact:property name="dataType"/>
    <iact:actionData xml:id="d15">
      <inkml:trace xmlns:inkml="http://www.w3.org/2003/InkML" xml:id="stk15" contextRef="#ctx0" brushRef="#br1">23826 2575 1536 0,'-32'0'572'16,"24"12"-448"-16,-4 12 -32 0,4 -4 -76 0,-8 20 -28 15,-4 24 12 -15,-8 12 4 16,-4 12 16 -16,-8 12 -12 16,-4 12 112 -16,-4 24 -68 0,4 -4 40 15,-4 -4 -52 1,0 -16 -16 -16,8 -4 -12 0,4 -4 -36 16,4 -12 12 -16,4 -8 -92 15,4 -16 56 -15,4 -12 -372 0,4 -12 232 16,4 -12 -624 -16,4 -16 456 47,0 -12 164 -47</inkml:trace>
    </iact:actionData>
  </iact:action>
  <iact:action type="add" startTime="67448">
    <iact:property name="dataType"/>
    <iact:actionData xml:id="d16">
      <inkml:trace xmlns:inkml="http://www.w3.org/2003/InkML" xml:id="stk16" contextRef="#ctx0" brushRef="#br1">23690 3651 1712 0,'-4'-20'636'15,"8"16"-496"-15,20 -8 -36 0,-8 8 -76 16,12 -4 -36 -16,8 4 -24 16,8 -4 20 -16,-4 4 -48 0,-4 0 32 15,-4 4 24 -15,-8 0 4 0,-8 4 28 16,-4 4 -16 -16,-4 0 92 0,-4 4 -56 15,-8 4 40 -15,-12 4 -52 16,-4 0 0 -16,-8 8 -24 20,0 -4 0 -5,-4 0 -4 -15,4 0 -8 16,0 0 4 -16,4 -4 -4 16,8 -4 0 -16,8 0 -20 15,8 -4 12 -15,16 -4 -4 0,8 0 4 16,16 0 0 -16,0 0 0 15,4 -4 8 -15,-4 0 0 16,0 4 0 -16,4 0 0 16,0 0 0 -16,0 4 0 15,-4 0 8 -15,-4 8 -4 32,-8 0 52 -32,-12 8 -32 0,-8 4 52 0,-8 4 -44 15,-12 4 64 -15,-12 0 -56 16,-4 -4 28 -16,-8 0 -40 15,-8 -4 28 -15,-20 -4 -32 16,-8 -4 -12 -16,-8 -4 -8 16,-4 -4 -76 -16,4 -8 40 15,4 -8 -656 -15,0 -8 376 0,-16 -12 132 16,-4 -12 120 -16</inkml:trace>
    </iact:actionData>
  </iact:action>
  <iact:action type="add" startTime="72980">
    <iact:property name="dataType"/>
    <iact:actionData xml:id="d17">
      <inkml:trace xmlns:inkml="http://www.w3.org/2003/InkML" xml:id="stk17" contextRef="#ctx0" brushRef="#br2">3886 9995 1028 0,'-8'-4'380'16,"12"0"-296"-16,4 -4 -20 0,0 8 -56 0,0 0 -16 15,4 0 4 -15,8 -4 4 16,0 0 8 -16,8 4 -4 15,0 -4 52 -15,0 0 -32 0,0 4 32 0,-4 0 -28 16,-4 0 8 -16,0 -4 -20 16,-8 4 168 -16,-12 0 -100 15,0 -4 52 -15,-8 4 -80 16,-8 0 64 -16,-8 4 -68 16,0 -4 16 -16,0 0 -36 0,-4 4 12 15,0 4 -24 1,4 -8 16 -16,4 4 -20 15,4 0 44 -15,0 0 -32 0,8 0 20 16,0 -4 -28 -16,4 4 -28 0,0 0 4 16,4 -4 0 -16,8 4 4 0,12 0 16 0,12 -8 -8 47,20 0 -20 -47,24 -8 4 15,12 -4 -100 -15,8 -4 56 16,16 -8 -784 -16,24 -8 456 0,16 -12 160 15,0 -8 148 -15</inkml:trace>
    </iact:actionData>
  </iact:action>
  <iact:action type="add" startTime="74045">
    <iact:property name="dataType"/>
    <iact:actionData xml:id="d18">
      <inkml:trace xmlns:inkml="http://www.w3.org/2003/InkML" xml:id="stk18" contextRef="#ctx0" brushRef="#br2">16538 10079 756 0,'-4'-20'280'16,"0"16"-216"-16,0 -4 -20 0,4 8 48 0,0 0 -60 15,4 -4 24 -15,4 0 -36 0,4 -4 8 0,0 8 -16 16,4 -4 124 0,4 4 -72 -16,0 0 40 0,0 4 -60 15,-4 0 4 -15,8 4 -32 16,-4 0 28 -16,4 0 -28 15,4 -4 4 -15,8 0 -12 16,4 0 4 0,4 -4 -8 -16,8 0 -4 0,-4 0 4 15,-4 0 -4 -15,-8 0 0 16,-8 -4 8 -16,-4 0 -4 16,-12 0 40 -16,-8 0 -20 0,-8 0 108 15,-12 4 -72 -15,-12 0 0 16,-12 4 -36 -1,-4 0 -16 -15,0 0 -4 16,0 0 20 -16,-4 0 -12 16,8 -4 68 -16,0 4 -48 15,-4 -4 48 -15,8 0 -44 16,4 0 8 -16,12 0 -28 16,0 -4 -24 -16,8 4 0 29,8 0 4 -29,4 0 4 0,12 0 0 31,4 0 0 -31,8 -4 8 0,4 4 -4 0,4 -4 -4 16,12 0 4 -16,4 -4 4 16,4 0 -4 -16,0 0 8 15,0 4 -8 -15,-4 -4 -4 16,-4 8 4 -16,-4 -8 -16 16,-8 4 8 -16,-8 0 4 15,-4 4 0 -15,-8 -4 16 16,-8 4 -8 -16,0 -4 -12 15,-4 4 0 -15,-4 -4 -32 0,0 4 20 0,-4 0 -92 16,0 0 -368 -16,8 0 252 0,4 0 96 0,4 4 92 0</inkml:trace>
    </iact:actionData>
  </iact:action>
  <iact:action type="add" startTime="77482">
    <iact:property name="dataType"/>
    <iact:actionData xml:id="d19">
      <inkml:trace xmlns:inkml="http://www.w3.org/2003/InkML" xml:id="stk19" contextRef="#ctx0" brushRef="#br2">21106 5519 820 0,'-8'-4'304'16,"12"8"-236"-16,0 0 -20 0,-4 -4 -36 0,8 4 -16 15,-4 -4 -4 -15,4 -4 0 16,-4 0 52 -16,-4 -4 -24 15,0 0 156 -15,-4 -4 -96 0,-4 -4 100 0,0 0 -104 16,0 0 48 -16,0 0 -72 16,-4 0 60 -16,0 -4 -64 15,-4 4 44 -15,0 0 -52 16,0 0 40 -16,0 0 -44 16,-4 4 0 -16,0 0 -24 0,-4 4 0 15,-4 0 -4 1,-4 4 12 -16,-4 4 -12 15,-4 0 24 -15,-4 8 -20 16,0 12 24 -16,-4 12 -24 16,4 16 4 -16,4 12 -8 15,4 8 -16 -15,8 0 4 16,4 0 4 -16,8 -4 0 16,4 -8 8 -16,4 -8 -4 15,8 0 -12 -15,4 -8 4 16,12 -4 4 -16,8 -4 0 15,12 0 8 -15,12 -8 -4 16,8 -4 -4 -16,8 -4 4 16,-4 -8 12 -16,8 -8 -8 15,-8 -8 -48 -15,4 -4 24 16,8 -4 -348 -16,8 0 200 0,0 -4 -824 31,-8 4 552 -31,-4 -4 196 31</inkml:trace>
    </iact:actionData>
  </iact:action>
  <iact:action type="add" startTime="79519">
    <iact:property name="dataType"/>
    <iact:actionData xml:id="d20">
      <inkml:trace xmlns:inkml="http://www.w3.org/2003/InkML" xml:id="stk20" contextRef="#ctx0" brushRef="#br2">20286 5139 464 0,'-8'-8'176'16,"24"-4"-140"-16,0 0 -8 0,-8 8 -12 0,0 0 -16 0,4 -4 112 15,4 0 -60 -15,0 0 164 16,-4 4 -120 -16,4 0 112 16,0 4 -120 -16,0 8 80 15,0 4 -100 -15,4 4 80 0,4 8 -84 16,4 8 48 -16,16 4 -68 16,8 20 48 -16,16 20 -52 15,4 12 -4 -15,8 8 -20 16,0 -4 -20 -16,12 0 0 15,8 0 12 -15,0 4 -4 16,-8 4 -4 -16,-12 -8 4 16,-8 -8 4 -16,-8 -8 -4 15,-8 -8 -72 -15,-4 -12 36 16,-12 -8 -392 -16,0 -12 232 16,-16 -4 84 -16,-8 -4 72 0</inkml:trace>
    </iact:actionData>
  </iact:action>
  <iact:action type="add" startTime="80097">
    <iact:property name="dataType"/>
    <iact:actionData xml:id="d21">
      <inkml:trace xmlns:inkml="http://www.w3.org/2003/InkML" xml:id="stk21" contextRef="#ctx0" brushRef="#br2">20206 6831 1144 0,'-8'-12'420'16,"8"4"-324"-16,4 0 -28 0,8 0 16 16,0 -8 -60 -16,8 -4 68 3,12 -8 -52 -3,-4 -4 44 0,8 -12 -48 16,0 -8 44 -16,8 -8 -48 0,8 -16 28 15,8 -16 -32 -15,8 -8 96 16,8 -12 -68 -16,0 -8 48 16,0 -28 -64 -1,-8 0 16 -15,4 4 -36 0,0 12 16 16,-4 12 -20 -16,4 8 0 16,-12 12 -8 -16,0 16 -24 15,0 12 8 -15,-8 12 -260 16,0 8 148 -16,0 8 -536 15,0 8 368 -15,8 0 132 16,0 8 104 -16</inkml:trace>
    </iact:actionData>
  </iact:action>
  <iact:action type="add" startTime="86345">
    <iact:property name="dataType"/>
    <iact:actionData xml:id="d22">
      <inkml:trace xmlns:inkml="http://www.w3.org/2003/InkML" xml:id="stk22" contextRef="#ctx0" brushRef="#br2">23394 5423 860 0,'-24'-24'320'16,"8"16"-248"-16,-4 -8 -20 0,16 12 128 0,0 0 -108 16,-4 -4 60 -16,0 0 -76 0,4 0 28 0,4 0 -48 15,4 -4 24 -15,4 0 -32 16,4 0 16 -16,4 0 -24 15,4 -4 28 -15,4 4 -32 16,4 0 20 -16,0 4 -20 16,0 0 8 -16,4 8 -12 31,4 0 -8 -31,4 4 0 0,-4 4 -4 0,-4 4 0 16,-4 0 24 -16,-8 4 -12 15,-8 0 24 -15,-12 4 -24 31,-12 4 92 -31,-8 4 -56 16,-4 8 20 -16,-4 0 -36 0,0 4 4 0,0 0 -20 16,0 0 -8 -16,0 -4 -4 15,4 -4 -4 -15,-4 -8 0 16,12 -4 8 -16,0 0 -4 16,4 -4 -4 -16,8 -4 4 15,4 0 4 -15,12 0 -4 0,0 -4 -4 31,4 -4 4 -31,4 0 -4 0,4 -4 0 16,4 0 0 0,4 -4 -20 -16,8 0 12 15,8 -4 -12 -15,4 0 8 0,0 0 -152 16,0 0 92 -16,-8 0 -244 16,0 0 176 -16,-8 0 -436 15,-4 0 324 -15,-4 -4 116 16,-8 0 92 -16</inkml:trace>
    </iact:actionData>
  </iact:action>
  <iact:action type="add" startTime="86932">
    <iact:property name="dataType"/>
    <iact:actionData xml:id="d23">
      <inkml:trace xmlns:inkml="http://www.w3.org/2003/InkML" xml:id="stk23" contextRef="#ctx0" brushRef="#br2">24382 4871 1360 0,'-32'-24'504'16,"24"28"-392"-16,4 8 -32 0,4 0 -40 15,-4 12 -40 -15,0 12 8 16,0 8 -4 -16,0 4 -12 16,-4 8 4 -16,-8 8 48 15,-8 20 -24 -15,4 16 36 0,0 8 -32 16,0 -4 -12 -16,0 -8 -8 15,4 -12 12 1,4 -4 -8 -16,0 -8 4 0,0 -4 -4 0,4 -8 -40 16,4 -4 16 -16,4 -12 -224 15,0 -4 132 -15,4 -12 -920 32,4 -4 568 -32,4 -12 196 0</inkml:trace>
    </iact:actionData>
  </iact:action>
  <iact:action type="add" startTime="87323">
    <iact:property name="dataType"/>
    <iact:actionData xml:id="d24">
      <inkml:trace xmlns:inkml="http://www.w3.org/2003/InkML" xml:id="stk24" contextRef="#ctx0" brushRef="#br2">24598 5671 1640 0,'-24'-28'608'15,"24"24"-472"-15,0 0 -40 0,16 0 -136 32,8 0 -108 -32,0 0 76 0,4 -4 -8 15,4 0 52 -15,8 0 16 16,4 0 8 -16,-4 8 12 0,0 4 -4 15,-4 0 -28 -15,-8 8 12 0,0 4 24 16,-12 8 -8 -16,-8 0 36 16,-12 4 -24 -16,-8 0 20 4,-8 4 -20 -4,-4 -4 8 16,-4 4 -12 -16,0 -8 20 16,0 0 -20 -16,0 -4 56 15,4 0 -36 -15,0 -4 48 16,4 -4 -48 -16,8 0 -8 15,0 0 -12 -15,4 -8 -28 16,8 0 8 -16,0 -4 -12 16,8 0 8 -16,0 -4 8 0,8 4 4 15,4 -4 16 -15,12 0 -8 16,8 0 -20 -16,4 -4 4 16,4 4 12 -16,0 4 0 15,-8 4 -12 -15,-4 8 4 16,-4 0 20 -16,-8 4 -8 15,-4 4 40 -15,-12 8 -24 16,-8 4 40 -16,-4 4 -36 16,-12 4 64 -16,-16 4 -52 15,-12 -4 52 -15,-8 4 -52 16,-4 -4 40 -16,0 -4 -44 16,4 -8 -12 -16,-8 -4 -12 15,4 -4 -36 -15,-12 -4 12 16,4 -8 -408 -16,0 0 228 15,0 -4 88 -15,8 -8 72 32</inkml:trace>
    </iact:actionData>
  </iact:action>
  <iact:action type="add" startTime="92833">
    <iact:property name="dataType"/>
    <iact:actionData xml:id="d25">
      <inkml:trace xmlns:inkml="http://www.w3.org/2003/InkML" xml:id="stk25" contextRef="#ctx0" brushRef="#br2">12554 10343 1328 0,'-20'-4'492'15,"20"-4"-380"-15,16 8 -32 0,-4 0 -72 0,12 0 -20 16,16 -4 -20 -16,16 -4 16 16,8 -8 -28 -16,4 -4 28 15,0 -4 16 -15,0 -4 0 0,0 -4 20 16,-4 4 -12 -16,-4 0 16 15,-4 4 -16 -15,-12 4 16 16,-16 4 -16 -16,-12 4 84 16,-16 4 -48 -16,-16 4 4 0,-16 4 -28 15,-8 8 40 1,-8 4 -32 -16,-16 8 108 0,-12 4 -76 31,-8 4 108 -31,12 0 -96 0,12 -4 -4 0,16 0 -40 16,16 -4 -44 -16,16 -4 8 15,24 -4 -104 -15,24 -12 60 16,28 -12 -28 -16,16 -12 44 16,44 -12 -48 -16,28 -4 48 15,8 -8 -196 -15,32 0 132 16,0 0 52 -16,12 4 32 31</inkml:trace>
    </iact:actionData>
  </iact:action>
  <iact:action type="add" startTime="94559">
    <iact:property name="dataType"/>
    <iact:actionData xml:id="d26">
      <inkml:trace xmlns:inkml="http://www.w3.org/2003/InkML" xml:id="stk26" contextRef="#ctx0" brushRef="#br2">20934 7451 872 0,'-12'-16'324'16,"16"12"-252"-16,4 4 -20 0,-8 0 24 15,8 4 -52 -15,-8 -4 120 0,8 8 -76 0,0 8 88 16,0 4 -88 0,0 8 92 -16,-4 12 -96 15,0 8 96 -15,4 8 -96 16,-4 4 24 -16,0 0 -52 15,0 4 -12 -15,0 -4 -16 16,0 -4 -24 0,4 -4 8 -16,-4 -8 -112 0,4 -4 68 15,-4 -12 -216 -15,0 -4 148 16,-4 -24 -656 -16,0 -4 420 47</inkml:trace>
    </iact:actionData>
  </iact:action>
  <iact:action type="add" startTime="94829">
    <iact:property name="dataType"/>
    <iact:actionData xml:id="d27">
      <inkml:trace xmlns:inkml="http://www.w3.org/2003/InkML" xml:id="stk27" contextRef="#ctx0" brushRef="#br2">20598 7691 1256 0,'-40'-44'464'16,"28"24"-360"-16,8 -8 -28 0,4 12 -8 0,8 -8 -52 16,8 0 4 -16,8 -4 -12 15,8 4 12 -15,12 0 -12 0,4 4 32 16,8 4 -24 -16,0 4 32 0,-4 0 -32 15,-4 4 40 -15,4 8 -32 16,8 8 40 -16,8 16 -36 16,4 12 4 -1,0 12 -20 -15,-8 0 0 0,-4 8 -4 16,-12 -8 -24 -16,-8 4 8 16,-12 -8 20 -16,-8 4 -4 15,-16 -8 32 -15,-8 0 -24 16,-16 0 48 -16,-16 4 -36 15,-16 0 4 -15,-8 4 -20 16,0 4 -60 -16,4 -4 24 16,4 -4 -448 -16,8 -4 260 15,8 -4 88 -15,4 -8 84 32</inkml:trace>
    </iact:actionData>
  </iact:action>
  <iact:action type="add" startTime="95427">
    <iact:property name="dataType"/>
    <iact:actionData xml:id="d28">
      <inkml:trace xmlns:inkml="http://www.w3.org/2003/InkML" xml:id="stk28" contextRef="#ctx0" brushRef="#br2">20454 7355 1404 0,'-4'-16'516'16,"8"16"-400"-16,16 12 -32 0,-4 -4 -36 15,12 12 -44 -15,16 12 16 16,20 20 -12 -16,4 12 16 16,12 8 -16 -16,4 0 4 15,8 0 -4 -15,12 4 -8 0,12 8 4 0,-8 0 -16 31,-12 0 8 -31,-8 -8 -60 0,-4 -8 36 0,-8 -12 -128 16,-4 -8 84 -16,-12 -8 -580 16,-12 -8 360 -16,-16 -8 132 47</inkml:trace>
    </iact:actionData>
  </iact:action>
  <iact:action type="add" startTime="95724">
    <iact:property name="dataType"/>
    <iact:actionData xml:id="d29">
      <inkml:trace xmlns:inkml="http://www.w3.org/2003/InkML" xml:id="stk29" contextRef="#ctx0" brushRef="#br2">20698 8631 1736 0,'-60'-12'640'16,"56"8"-496"-16,4 0 -40 0,8 0 -120 15,8 -4 -12 -15,12 -8 4 16,12 -12 12 -16,8 -16 56 15,8 -20 -24 -15,0 -20 80 16,8 -8 -56 -16,12 -8 4 0,24 -8 -28 16,8 -28 -72 -16,4 -16 24 29,16 8 -632 -29,24 4 364 16,8 0 128 -16,-4 8 116 31</inkml:trace>
    </iact:actionData>
  </iact:action>
  <iact:action type="add" startTime="97730">
    <iact:property name="dataType"/>
    <iact:actionData xml:id="d30">
      <inkml:trace xmlns:inkml="http://www.w3.org/2003/InkML" xml:id="stk30" contextRef="#ctx0" brushRef="#br2">24022 6999 860 0,'-24'-28'320'16,"20"24"-248"-16,-4 -4 -20 0,4 8 -48 15,4 0 -12 -15,0 0 -24 0,0 0 20 0,0 0 24 16,-4 0 -8 -16,4 0 88 0,0 8 -48 0,-4 4 48 0,0 8 -52 31,4 4 140 -31,0 12 -104 16,-4 12 152 -1,0 12 -128 -15,0 16 56 16,0 20 -92 -16,4 4 -16 16,4 0 -32 -16,4 -12 -20 15,8 -8 0 -15,-4 -16 -24 16,0 -8 16 -16,0 -12 -128 15,0 -12 80 -15,-4 -12 -584 32,8 0 356 -32,4 -20 132 0</inkml:trace>
    </iact:actionData>
  </iact:action>
  <iact:action type="add" startTime="98105">
    <iact:property name="dataType"/>
    <iact:actionData xml:id="d31">
      <inkml:trace xmlns:inkml="http://www.w3.org/2003/InkML" xml:id="stk31" contextRef="#ctx0" brushRef="#br2">24482 6931 1432 0,'-24'-16'532'16,"16"28"-412"-16,0 20 -36 0,4 -8 -44 15,-4 16 -40 -15,0 16 0 16,-4 8 0 -16,-8 16 16 15,-4 24 -8 -15,-4 4 92 16,0 4 -52 -16,-4 -4 56 0,4 0 -60 16,4 8 -20 -16,4 0 -16 0,4 -12 -20 15,4 -8 8 -15,4 -12 -156 16,8 -12 88 -16,4 -12 -668 16,4 -8 412 -16,4 -8 136 15,4 -12 132 -15</inkml:trace>
    </iact:actionData>
  </iact:action>
  <iact:action type="add" startTime="98433">
    <iact:property name="dataType"/>
    <iact:actionData xml:id="d32">
      <inkml:trace xmlns:inkml="http://www.w3.org/2003/InkML" xml:id="stk32" contextRef="#ctx0" brushRef="#br2">24690 7863 1828 0,'-24'-40'676'16,"32"44"-524"-16,-8 -16 -44 0,8 8 -120 0,8 -4 -16 0,12 -4 -112 18,12 -4 80 -18,8 0 -64 16,8 0 76 -16,0 4 32 16,-8 4 12 -16,-8 4 24 0,-4 8 -12 15,-8 8 32 -15,-8 4 -24 16,-8 8 20 -16,-8 8 -20 15,-12 0 0 -15,-12 0 -8 0,-12 4 20 16,-8 0 -16 -16,-4 0 68 16,0 -4 -48 -16,8 -4 40 15,0 0 -40 -15,8 -4 0 16,4 -4 -20 -16,8 -8 0 16,0 0 -4 -16,8 -4 -8 0,4 0 4 15,4 -8 -16 -15,16 0 20 0,4 -4 -8 31,8 4 -8 -15,4 -4 4 -16,8 4 12 16,4 0 -4 -16,8 4 -4 15,-8 0 4 -15,4 4 -16 16,-12 4 8 -16,0 0 12 0,-12 4 -4 16,-4 4 16 -16,-12 4 -12 15,0 4 32 -15,-16 0 -24 16,-8 4 40 -16,-20 -4 -32 15,-8 4 20 -15,-16 -8 -24 32,-4 4 36 -32,-4 -8 -32 0,8 4 -4 0,-8 -8 -12 15,4 0 -96 -15,-4 -4 52 16,4 -4 -692 -16,4 -4 400 16,8 0 136 -16,8 -20 128 31</inkml:trace>
    </iact:actionData>
  </iact:action>
  <iact:action type="add" startTime="109615">
    <iact:property name="dataType"/>
    <iact:actionData xml:id="d33">
      <inkml:trace xmlns:inkml="http://www.w3.org/2003/InkML" xml:id="stk33" contextRef="#ctx0" brushRef="#br2">21470 9835 1100 0,'-8'-12'408'15,"-12"8"-316"-15,4 4 -28 0,12 0 80 16,0 0 -92 -16,4 0 -12 0,4 4 -24 0,-4 -4 48 15,16 16 68 -15,4 4 -64 32,8 0 80 -32,4 -4 -88 0,4 0 24 15,8 -4 -48 -15,8 4 12 16,12 0 -28 -16,0 0 0 16,0 4 -12 -16,4 0 4 15,-4 0 -8 -15,-8 4 8 16,-4 0 -8 -16,-8 0 -12 15,-8 0 4 -15,-8 4 100 16,-8 4 -52 -16,-8 4 112 16,-12 4 -84 -16,-8 4 16 15,-16 8 -52 -15,-8 -8 -12 16,-4 -4 -16 -16,4 -4 -16 16,4 -8 4 -16,4 -4 -60 0,4 -4 36 15,8 -4 -148 -15,8 0 100 16,4 -4 -504 -16,12 -4 320 0,12 -4 124 15,8 -4 92 17</inkml:trace>
    </iact:actionData>
  </iact:action>
  <iact:action type="add" startTime="110098">
    <iact:property name="dataType"/>
    <iact:actionData xml:id="d34">
      <inkml:trace xmlns:inkml="http://www.w3.org/2003/InkML" xml:id="stk34" contextRef="#ctx0" brushRef="#br2">22566 9851 1620 0,'-36'-12'600'16,"40"8"-464"-16,16 0 -40 0,-8 4 -204 0,8 0 40 15,4 -4 -16 -15,4 4 52 16,0 0 64 -16,4 4 -16 15,4 0 40 -15,4 4 -32 0,4 0 -12 16,8 8 -8 -16,8 -4 -24 16,0 4 12 -16,0 4 20 15,-8 4 -4 1,-8 0 4 -16,-8 8 -4 0,-8 4 80 16,-12 8 -44 -16,-8 8 68 0,-8 8 -64 15,-12 0 36 -15,-12 0 -48 16,-8 0 16 -16,-8 -4 -32 15,0 0 -16 -15,0 -8 -8 16,4 -4 -76 -16,8 0 44 16,4 -8 -188 -16,4 0 124 15,8 -4 -608 -15,8 -4 396 16,4 -4 132 -16,12 -8 124 31</inkml:trace>
    </iact:actionData>
  </iact:action>
  <iact:action type="add" startTime="110555">
    <iact:property name="dataType"/>
    <iact:actionData xml:id="d35">
      <inkml:trace xmlns:inkml="http://www.w3.org/2003/InkML" xml:id="stk35" contextRef="#ctx0" brushRef="#br2">24438 9799 1612 0,'-24'-20'596'16,"24"12"-464"-16,4 20 -36 0,-4 -12 -72 0,4 36 -24 31,-8 16 0 -31,-4 28 72 0,-4 28 -40 16,0 0 48 -16,4 4 -44 0,8 -4 -36 0,8 16 -4 15,16 8 -404 1,12 -8 220 -16,4 0 72 0,16 -8 72 31</inkml:trace>
    </iact:actionData>
  </iact:action>
  <iact:action type="add" startTime="110556">
    <iact:property name="dataType"/>
    <iact:actionData xml:id="d36">
      <inkml:trace xmlns:inkml="http://www.w3.org/2003/InkML" xml:id="stk36" contextRef="#ctx0" brushRef="#brinv">0 0 2048 0</inkml:trace>
    </iact:actionData>
  </iact:action>
  <iact:action type="add" startTime="110557">
    <iact:property name="dataType"/>
    <iact:actionData xml:id="d37">
      <inkml:trace xmlns:inkml="http://www.w3.org/2003/InkML" xml:id="stk37" contextRef="#ctx0" brushRef="#brinv">25256 13291 2048 0</inkml:trace>
    </iact:actionData>
  </iact:action>
</iact:actions>
</file>

<file path=ppt/ink/inkAction12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4096" units="deg"/>
          <inkml:channel name="T" type="integer" max="2.14748E9" units="dev"/>
        </inkml:traceFormat>
        <inkml:channelProperties>
          <inkml:channelProperty channel="X" name="resolution" value="1.88629" units="1/cm"/>
          <inkml:channelProperty channel="Y" name="resolution" value="2.38883" units="1/cm"/>
          <inkml:channelProperty channel="F" name="resolution" value="0" units="1/deg"/>
          <inkml:channelProperty channel="T" name="resolution" value="1" units="1/dev"/>
        </inkml:channelProperties>
      </inkml:inkSource>
      <inkml:timestamp xml:id="ts0" timeString="2017-12-16T14:57:02.302Z"/>
    </inkml:context>
    <inkml:brush xml:id="br0">
      <inkml:brushProperty name="width" value="0.07182" units="cm"/>
      <inkml:brushProperty name="height" value="0.07182" units="cm"/>
      <inkml:brushProperty name="color" value="#0000FF"/>
    </inkml:brush>
    <inkml:brush xml:id="brinv">
      <inkml:brushProperty name="width" value="0.05" units="cm"/>
      <inkml:brushProperty name="height" value="0.05" units="cm"/>
      <inkml:brushProperty name="color" value="#000000"/>
      <inkml:brushProperty name="transparency" value="255"/>
    </inkml:brush>
  </inkml:definitions>
  <iact:action type="add" startTime="18887">
    <iact:property name="dataType"/>
    <iact:actionData xml:id="d0">
      <inkml:trace xmlns:inkml="http://www.w3.org/2003/InkML" xml:id="stk0" contextRef="#ctx0" brushRef="#br0">6998 69 904 0,'11'17'332'16,"-6"1"-256"-16,5 5 -24 0,1 -11 -16 15,4 11 -32 -15,1 6 -20 16,-6 0 8 -16,6 6 -4 15,-1 0 4 -15,1 0 8 0,4 0 0 0,1 0 0 16,0 -6 0 -16,4 0 24 16,1 0 -12 -16,5 -6 12 15,0 1 -12 -15,6 -7 28 16,4 12 -24 -16,5 -11 40 16,-4 -1 -32 -16,-1 1 48 15,1 -1 -40 -15,-1 0 20 16,0 -11 -32 -16,6 0 -8 15,5 0 -8 -15,4 -6 -4 16,6 0 0 -16,6 -6 0 16,9 -6 0 -16,1 -5 24 15,-1 0 -12 -15,6 -1 32 0,-11 1 -28 16,6 -1 12 -16,5 -5 -16 16,5 5 -8 -16,5 -5 0 15,5 6 4 -15,-5 -7 -4 16,0 1 -12 -16,-5 -6 4 15,0 0 20 -15,-5 6 -8 16,5 -1 -4 -16,5 1 0 16,5 6 -4 -16,5 -1 0 15,-4 7 0 -15,-6 -1 0 16,-6 6 8 -16,-4 6 -4 16,-5 0 -4 -16,4 6 4 15,6 6 -4 -15,5 -1 0 16,1 1 8 -16,-1 5 -4 15,-11 1 -4 -15,6 -1 4 0,-5 1 4 16,0 -1 -4 -16,-1 1 8 16,6 -1 -8 -16,5 0 -4 19,0 1 4 -19,1 -6 -4 32,-7 -7 0 -32,-4 1 0 0,0 -6 0 0,0 0 0 15,20 0 0 -15,0 0 16 16,6 0 -8 -16,5 -6 -12 15,-16 -5 0 -15,-5 5 12 16,-15 0 -4 -16,-1 0 -4 16,1 0 4 -16,-1 1 12 0,1 5 -8 31,-1 -6 4 -31,-4 6 -4 0,-6 -6 -24 16,-5 6 8 -16,-10 0 12 0,-1 0 0 15,-9 0 -20 -15,-1 0 8 31,-15 0 -4 -31,-5 0 4 16,-1 0 -12 -16,-9 0 12 0,-1 6 -68 16,-10 -6 44 -16,0 0 -640 0,5 11 372 0,-20 -11 112 0,-21 -11 124 62</inkml:trace>
    </iact:actionData>
  </iact:action>
  <iact:action type="add" startTime="21352">
    <iact:property name="dataType"/>
    <iact:actionData xml:id="d1">
      <inkml:trace xmlns:inkml="http://www.w3.org/2003/InkML" xml:id="stk1" contextRef="#ctx0" brushRef="#br0">65 6062 984 0,'-11'-11'368'15,"17"5"-288"-15,4 -6 -20 0,0 12 -44 0,1 0 -20 16,-1 0 12 -16,5 0 -4 0,6 0 8 16,-5 0 -8 -16,4 0 -12 15,6 6 4 -15,0 0 -4 0,5 0 0 0,0 -1 0 16,5 1 0 -1,0 -6 16 -15,-4 0 -4 31,9 -6 -4 -31,0 -5 4 16,1 -1 28 -1,4 0 -16 -15,1 1 40 0,15 -7 -32 16,5 1 12 -16,5 -1 -20 16,11 1 20 -16,0 0 -24 15,0 -1 4 -15,-1 1 -8 16,1 -1 4 -16,10 -5 -8 15,5 -6 -4 -15,16 0 4 16,0 0 -4 -16,5 5 0 16,-6 1 24 -16,1 -6 -12 15,10 -6 24 -15,6 0 -24 16,9 6 12 -16,-10 -6 -12 16,1 0 -8 -16,-1 0 0 0,11 0 -4 15,4 0 0 -15,-4 1 0 16,-6 -7 0 -16,-4 6 0 15,4 6 0 -15,6 0 8 16,-1 5 -4 -16,1 1 -4 16,-11 6 4 -16,-10 5 -4 15,0 6 0 -15,0 0 0 16,5 6 0 -16,-5 0 -12 16,-5 6 8 -16,-11 6 4 15,-10 0 0 -15,0 5 8 16,-10 0 -4 -16,0 7 32 15,-1 -1 -20 -15,1 0 12 16,0 1 -16 -16,-6 -1 -16 0,1 0 0 16,-11 0 4 -16,-5 1 0 31,-10 -1 16 -31,5 0 -8 16,0 -5 -4 -16,-16 -1 0 0,0 1 -4 15,-4 -1 16 -15,-1 -5 -8 16,-5 -7 -20 -16,0 1 4 31,-5 0 -4 -31,5 0 4 0,-11 0 0 0,-4 -6 0 16,-1 11 -100 -16,-4 -5 60 0,-1 -6 -412 0,1 0 256 15,-11 12 84 -15,-6 -6 84 16</inkml:trace>
    </iact:actionData>
  </iact:action>
  <iact:action type="add" startTime="28572">
    <iact:property name="dataType"/>
    <iact:actionData xml:id="d2">
      <inkml:trace xmlns:inkml="http://www.w3.org/2003/InkML" xml:id="stk2" contextRef="#ctx0" brushRef="#br0">11223 14296 612 0,'-31'17'228'16,"20"-11"-180"-16,-4 0 -12 0,10 -6 8 0,-11 0 -32 0,-4 6 -4 0,-1 -6 -4 16,-5 5 20 -16,5 1 -12 15,1 0 12 -15,-1 0 -12 0,6 5 12 16,4 -5 -16 -16,6 0 24 0,0 -6 -20 0,5 -6 48 16,0 -5 -32 -16,5 -1 64 0,5 -5 -52 15,11 -7 8 1,10 1 -28 -1,5 -12 68 -15,11 -6 -52 16,10 -11 40 0,5 -18 -44 -16,5 -17 8 0,5 -6 -24 15,6 0 0 -15,-1 -6 -8 16,6 -6 4 -16,10 -6 -8 16,11 -5 -4 -16,9 -12 4 19,-14 -6 4 -19,-1 0 -4 16,-5 6 8 -16,-5 6 -8 15,0 0 32 -15,-6 0 -20 32,-9 5 4 -32,10 1 -12 15,4 -24 -52 -15,-4 7 28 0,-10 16 -24 16,-11 1 24 -16,-11 23 -8 16,-4 6 12 -16,-11 17 -28 15,-10 11 24 -15,-11 19 -20 0,-4 5 20 0,-6 6 -60 16,-5 5 40 -16,-26 19 -36 31,-5 10 16 -31,-15 19 28 0,-6 5 44 16,-5 12 -8 -16,0 11 36 15,0 6 -28 -15,6 18 64 16,-1 5 -44 -16,5 1 28 16,11 5 -36 -16,5 -17 -16 15,5 -6 -8 -15,6 -12 12 16,9 -11 -8 -16,6 -6 4 15,5 -12 -4 -15,16 -11 12 0,9 -12 -12 16,17 -18 32 -16,15 -28 -24 16,15 -24 32 -16,11 -6 -32 31,-16 -5 -24 -31,0 5 4 16,0 -11 0 -16,1 17 4 15,-17 -6 24 -15,-4 12 -12 0,-11 18 24 16,-5 11 -24 -16,-10 17 40 15,-6 13 -28 -15,-4 28 -4 0,-6 18 -12 16,-5 17 -140 -16,-5 23 76 16,-1 18 -520 -16,-4 18 320 15,0 -13 112 -15,-6 -5 96 32</inkml:trace>
    </iact:actionData>
  </iact:action>
  <iact:action type="add" startTime="31776">
    <iact:property name="dataType"/>
    <iact:actionData xml:id="d3">
      <inkml:trace xmlns:inkml="http://www.w3.org/2003/InkML" xml:id="stk3" contextRef="#ctx0" brushRef="#br0">25856 8716 964 0,'41'-24'360'15,"-31"24"-280"-15,11 -11 -24 0,0 5 16 16,10 -6 -52 -16,10 1 8 31,11 -1 -16 -31,5 -6 -16 0,5 1 0 0,0 5 4 16,0 7 0 -16,5 -1 52 0,0 0 -28 31,-10 6 76 -31,5 0 -52 16,10 -6 28 -16,6 6 -44 0,10 0 8 15,5 6 -24 -15,5 -6 28 14,0 0 -28 -14,1 0 32 15,-6 0 -32 -15,10 -6 20 0,11 -6 -20 16,10 1 0 -16,10 5 -8 16,-4 0 12 -16,-1 6 -12 0,5 0 -4 15,11 0 0 -15,5 0 -16 32,-5 6 8 -32,0 -6 20 0,10 6 -8 0,5 -6 40 15,0 0 -24 -15,-10 0 56 16,-5 6 -44 -16,0 -6 -8 15,5 0 -16 -15,-5 0 -12 16,-1 5 4 -16,-14 -5 -4 16,-17 6 0 -16,-4 0 0 15,5 0 0 -15,0 -6 0 16,4 0 0 -16,22 0 0 16,-16 0 0 -16,-10 0 0 15,-16 -6 0 -15,-5 0 16 16,-5 6 -8 -16,-5 -11 -20 15,-6 5 4 -15,-4 0 -32 0,-11 0 24 16,-5 0 -72 -16,-6 0 48 31,-4 -5 -132 -31,-11 11 96 16,-5 -6 -396 -16,-5 0 264 0,-10 -5 80 0,-27 -13 84 0</inkml:trace>
    </iact:actionData>
  </iact:action>
  <iact:action type="add" startTime="40675">
    <iact:property name="dataType"/>
    <iact:actionData xml:id="d4">
      <inkml:trace xmlns:inkml="http://www.w3.org/2003/InkML" xml:id="stk4" contextRef="#ctx0" brushRef="#br0">27060 19230 996 0,'-36'35'368'15,"26"-18"-284"-15,-11 1 -24 0,16 -7 80 16,0 -5 -88 -16,0 12 40 0,-6 -13 -52 0,6 1 -4 16,0 -6 -24 -16,5 0 28 0,0 0 -24 0,0 0 32 15,10 0 -32 -15,1 0 48 0,9 -6 -36 32,1 1 20 -17,5 -1 -28 -15,5 -6 16 16,5 6 -20 -1,5 -11 8 -15,11 -1 -12 22,0 1 20 -22,5 0 -20 16,0 -1 12 -16,5 1 -12 0,15 -1 20 15,11 1 -20 -15,10 -1 -4 16,11 -5 -4 -16,-6 17 -16 16,-4 -5 8 -16,-1 11 4 15,15 0 0 -15,6 5 0 16,11 1 0 -16,-11 0 0 15,5 -6 0 -15,-5 12 0 16,5 -7 0 -16,-5 7 8 31,5 -12 -4 -31,-5 12 -4 0,-11 -6 4 16,-10 -1 12 -16,-4 1 -8 0,-7 6 -4 16,7 -1 0 -16,-1 1 -4 0,0 -6 0 15,-5 6 0 1,-6 -1 0 -1,-4 7 -28 -15,-6 -7 16 0,-10 1 -56 0,-5 0 36 16,-5 -1 -28 -16,-6 -11 36 31,1 12 -120 -31,-6 -1 80 0,-5 -5 -132 0,1 12 112 16,-11 -12 -812 -16,-1 -1 492 47,-4 19 180 -47</inkml:trace>
    </iact:actionData>
  </iact:action>
  <iact:action type="add" startTime="40676">
    <iact:property name="dataType"/>
    <iact:actionData xml:id="d5">
      <inkml:trace xmlns:inkml="http://www.w3.org/2003/InkML" xml:id="stk5" contextRef="#ctx0" brushRef="#brinv">0 0 2048 0</inkml:trace>
    </iact:actionData>
  </iact:action>
  <iact:action type="add" startTime="40677">
    <iact:property name="dataType"/>
    <iact:actionData xml:id="d6">
      <inkml:trace xmlns:inkml="http://www.w3.org/2003/InkML" xml:id="stk6" contextRef="#ctx0" brushRef="#brinv">32063 19468 2048 0</inkml:trace>
    </iact:actionData>
  </iact:action>
</iact:actions>
</file>

<file path=ppt/ink/inkAction13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4096" units="deg"/>
          <inkml:channel name="T" type="integer" max="2.14748E9" units="dev"/>
        </inkml:traceFormat>
        <inkml:channelProperties>
          <inkml:channelProperty channel="X" name="resolution" value="1.45925" units="1/cm"/>
          <inkml:channelProperty channel="Y" name="resolution" value="2.38883" units="1/cm"/>
          <inkml:channelProperty channel="F" name="resolution" value="0" units="1/deg"/>
          <inkml:channelProperty channel="T" name="resolution" value="1" units="1/dev"/>
        </inkml:channelProperties>
      </inkml:inkSource>
      <inkml:timestamp xml:id="ts0" timeString="2017-12-16T14:58:04.686Z"/>
    </inkml:context>
    <inkml:brush xml:id="br0">
      <inkml:brushProperty name="width" value="0.07182" units="cm"/>
      <inkml:brushProperty name="height" value="0.07182" units="cm"/>
      <inkml:brushProperty name="color" value="#0000FF"/>
    </inkml:brush>
    <inkml:brush xml:id="brinv">
      <inkml:brushProperty name="width" value="0.05" units="cm"/>
      <inkml:brushProperty name="height" value="0.05" units="cm"/>
      <inkml:brushProperty name="color" value="#000000"/>
      <inkml:brushProperty name="transparency" value="255"/>
    </inkml:brush>
  </inkml:definitions>
  <iact:action type="add" startTime="35162">
    <iact:property name="dataType"/>
    <iact:actionData xml:id="d0">
      <inkml:trace xmlns:inkml="http://www.w3.org/2003/InkML" xml:id="stk0" contextRef="#ctx0" brushRef="#br0">42 174 788 0,'4'-12'292'16,"4"0"-228"-16,-4 1 -16 0,4 11 8 0,0 -6 -40 0,0 6 12 16,4 0 -16 -16,-4 0 -16 15,0 6 0 -15,0 0 -4 0,0 -1 0 0,0 1 32 16,0 0 -12 -16,4 0 12 0,0 0 -12 15,0 -1 80 -15,0 -5 -48 16,4 0 68 -16,0 0 -64 31,0 0 72 -31,4 -5 -68 0,0 5 8 0,0 0 -36 16,0 -6 12 0,4 0 -20 -16,0 0 0 0,4 6 -8 15,-4 0 -8 1,4 0 4 -16,0 0 4 15,0 0 -4 -15,0 0 -12 16,4 0 4 -16,-4 0 4 16,8 -11 8 -16,0 -1 -4 15,0 0 16 -15,8 1 -12 16,0 -1 32 -16,4 6 -24 16,8 0 12 -16,0 6 -16 15,-4 -5 -8 -15,0 -1 0 16,0 6 -4 -16,-8 -6 0 15,4 6 -12 -15,-4 0 8 16,-4 0 12 -16,4 0 -4 16,0 6 24 -16,0 -6 -16 15,0 6 24 -15,4 -1 -24 16,0 1 4 -16,0 6 -8 16,-4 -1 4 -16,0 1 -8 15,0 0 -4 -15,0 -6 4 16,-4 -1 -16 -16,-4 1 8 15,-4 0 -4 -15,4 0 0 5,0 -6 16 -5,4 0 -4 0,4 0 -4 31,4 0 4 -31,0 0 -4 0,4 0 0 0,-4 0 0 16,4 0 0 -16,-4 0 0 16,0 0 0 -16,-8 0 0 15,4 0 0 -15,-4 0 0 16,4 0 0 -16,0 0 0 15,8 0 0 -15,0 0 0 32,0 0 0 -32,-4 0 0 0,0 0 0 0,-4 0 16 15,0 6 -8 -15,-4 -6 4 16,-4 5 -4 -16,0 -5 -8 0,-4 6 4 16,-4 -6 12 -16,0 0 -8 15,0 0 4 -15,0 0 -4 16,0 0 -16 -16,0 0 4 15,0 0 4 -15,0 0 0 16,0 0 -20 -16,0 0 12 16,12 0 20 -16,-8 0 -4 15,4 0 -4 -15,0 0 0 16,-4 0 4 -16,-4 0 -4 16,0 0 8 -16,0 0 -8 15,-4 0 -12 -15,0 0 4 16,-4 0 4 -16,0 0 0 15,0 0 0 -15,-8 0 0 16,8 0 8 -16,0 0 -12 16,0 0 0 -16,-4 0 4 15,0 -6 0 -15,4 6 -20 32,0 0 12 -32,0 -5 -40 0,4 -1 28 0,0 0 -36 31,0 0 32 -31,0 0 -88 0,0 1 64 0,0 5 -468 15,0 0 280 -15,0 11 112 16,-8 7 84 -16</inkml:trace>
    </iact:actionData>
  </iact:action>
  <iact:action type="add" startTime="35163">
    <iact:property name="dataType"/>
    <iact:actionData xml:id="d1">
      <inkml:trace xmlns:inkml="http://www.w3.org/2003/InkML" xml:id="stk1" contextRef="#ctx0" brushRef="#brinv">0 0 2048 0</inkml:trace>
    </iact:actionData>
  </iact:action>
  <iact:action type="add" startTime="35164">
    <iact:property name="dataType"/>
    <iact:actionData xml:id="d2">
      <inkml:trace xmlns:inkml="http://www.w3.org/2003/InkML" xml:id="stk2" contextRef="#ctx0" brushRef="#brinv">4140 254 2048 0</inkml:trace>
    </iact:actionData>
  </iact:action>
</iact:actions>
</file>

<file path=ppt/ink/inkAction14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4096" units="deg"/>
          <inkml:channel name="T" type="integer" max="2.14748E9" units="dev"/>
        </inkml:traceFormat>
        <inkml:channelProperties>
          <inkml:channelProperty channel="X" name="resolution" value="1.88806" units="1/cm"/>
          <inkml:channelProperty channel="Y" name="resolution" value="2.38883" units="1/cm"/>
          <inkml:channelProperty channel="F" name="resolution" value="0" units="1/deg"/>
          <inkml:channelProperty channel="T" name="resolution" value="1" units="1/dev"/>
        </inkml:channelProperties>
      </inkml:inkSource>
      <inkml:timestamp xml:id="ts0" timeString="2017-12-16T15:08:28.640Z"/>
    </inkml:context>
    <inkml:brush xml:id="br0">
      <inkml:brushProperty name="width" value="0.07179" units="cm"/>
      <inkml:brushProperty name="height" value="0.07179" units="cm"/>
      <inkml:brushProperty name="color" value="#000000"/>
    </inkml:brush>
    <inkml:brush xml:id="brinv">
      <inkml:brushProperty name="width" value="0.05" units="cm"/>
      <inkml:brushProperty name="height" value="0.05" units="cm"/>
      <inkml:brushProperty name="color" value="#000000"/>
      <inkml:brushProperty name="transparency" value="255"/>
    </inkml:brush>
  </inkml:definitions>
  <iact:action type="add" startTime="9624">
    <iact:property name="dataType"/>
    <iact:actionData xml:id="d0">
      <inkml:trace xmlns:inkml="http://www.w3.org/2003/InkML" xml:id="stk0" contextRef="#ctx0" brushRef="#br0">5636 214 456 0,'-21'-11'168'15,"11"5"-128"-15,0 6 -16 0,-1 0 104 0,1 0 -76 0,-5 0 16 0,-6 0 -44 16,0 0 4 -16,6 0 -16 15,-11 0 36 -15,5 0 -24 0,-5 0 84 16,6 0 -60 -16,-1 0 64 16,5 -6 -60 -16,1 0 92 0,4 6 -80 15,1 0 84 -15,5 0 -84 0,0 -6 20 0,5 1 -48 0,0 -1 -24 16,5 0 -4 -16,5 0 8 0,6 0 -8 0,4 1 4 47,1 -7 -4 -47,5 0 -8 15,5 1 4 -15,5 -1 12 16,0 0 -8 0,1 1 24 -1,-1 5 -20 -15,0 6 4 0,0 0 -8 16,1 0 4 -16,-6 0 -8 16,0 0 -4 -16,5 0 4 0,-5 0 4 31,0 6 -4 -31,0 -6 16 0,0 0 -12 0,5 0 16 15,0 0 -16 -15,6 0 -4 16,-1 0 0 -16,1 0 -4 20,4 0 0 -20,-5 -6 8 15,1 6 -4 -15,-1 0 -12 16,1 0 4 -16,-6 0 -4 16,5 0 0 -16,-5 6 8 15,1 0 0 -15,-6 -1 8 16,0 7 -4 -16,-5 -6 -4 15,5 0 4 -15,-5 -1 12 0,-1 1 -8 16,1 0 4 -16,5 0 -4 31,0 0 20 -31,6 0 -16 16,-1 -1 -4 -16,0 1 -4 0,0 0 -16 0,0 0 8 16,6 0 28 -16,-1 -1 -12 15,-5 7 -12 -15,1 -6 -4 16,-1 6 28 -16,5 -1 -12 31,-5 1 -12 -31,6 -12 -4 0,-6 6 4 0,5 5 0 16,-4 1 8 -16,4 -6 -4 15,-5 0 16 -15,6 5 -12 16,-1 -5 4 -16,11 0 -4 16,-6 0 -16 -16,6 5 4 15,0 1 20 -15,-1 -6 -8 0,6 5 -4 16,-5 1 0 -16,0 5 12 15,-6 -11 -8 1,6 6 -4 0,-11 0 0 -16,11 -7 -4 0,0 7 0 15,-6 -6 0 -15,17 0 0 16,-1 -6 0 -16,0 0 0 31,-5 0 0 -31,5 0 16 0,0 0 -8 0,0 0 4 16,0 0 -4 -16,-16 0 -8 15,6 0 4 -15,0 -6 12 16,-6 6 -8 -16,-4 -6 -4 16,4 0 0 -16,1 0 -16 14,5 1 8 -14,-1 -1 12 0,1 6 -4 16,5 -6 8 -16,-5 6 -8 16,5 0 -12 -16,0 -6 4 31,-1 6 12 -31,-4 0 -4 0,-5 6 -4 0,5 -6 4 15,-11 0 4 -15,0 0 -4 16,1 0 -4 -16,4 0 4 16,-4 0 -4 -16,9 -6 0 15,1 6 8 -15,0 0 -4 16,0 0 -4 -16,4 0 4 16,1 0 -4 -16,-5 0 0 15,0 6 -12 -15,0 -6 8 16,-11 6 12 -16,5 5 -4 15,-4 1 -4 -15,-6 0 4 0,-5 -1 4 16,0 -5 -4 -16,0 0 -4 16,0 -6 4 -16,0 6 -16 15,11 0 8 -15,-1 -1 12 16,6 -5 -4 -16,-1 0 16 16,1 0 -12 -16,-1 0 4 15,11 0 -4 -15,-10 6 4 16,4 -6 -8 -16,1 6 8 15,-5 -6 -8 -15,-6 0 16 16,6 0 -12 -16,-1 -6 -4 0,-4 0 0 16,-1 6 -4 -16,6 -11 0 15,-1 -1 -12 -15,11 0 8 32,0 7 28 -32,5 -1 -12 0,0 -6 -20 0,0 1 0 15,0 5 12 -15,0 0 0 16,-5 -12 -12 -16,0 13 4 15,0 -1 12 -15,-5 -6 -4 16,5 1 8 -16,0 5 -8 16,5 6 -4 -16,5 -6 4 35,-10 0 12 -35,5 12 -8 16,0 -6 -4 -16,0 0 0 15,10 0 4 -15,-10 0 -4 0,1 6 8 16,-12 -6 -8 -16,6 11 -4 0,-5 -11 4 15,5 6 4 -15,0 -12 -4 16,0 6 8 -16,5 -5 -8 16,-5 10 8 -16,-6 -5 -8 0,1 6 -4 15,-11 -6 4 -15,6 0 4 16,-6 6 -4 -16,-4 6 -4 16,-6 -12 4 -16,0 5 -4 15,-16 -5 0 -15,6 0 8 16,-11 0 -4 -16,6 6 -20 0,-6 0 8 15,0 0 12 -15,1 -6 0 0,4 0 -56 16,-15 0 28 -16,0 0 -296 0,-5 6 176 16,0 0 -576 -16,-31 23 396 62,-26 -18 148 -62</inkml:trace>
    </iact:actionData>
  </iact:action>
  <iact:action type="add" startTime="15384">
    <iact:property name="dataType"/>
    <iact:actionData xml:id="d1">
      <inkml:trace xmlns:inkml="http://www.w3.org/2003/InkML" xml:id="stk1" contextRef="#ctx0" brushRef="#br0">1213 2990 632 0,'-15'-12'236'15,"10"6"-184"-15,5 1 -16 0,0 5 44 0,0 0 -52 0,0 0 68 16,0 -6 -56 -16,0 0 80 15,0 0 -68 -15,0 0 28 0,0 1 -48 0,0 5 52 16,0 -6 -48 -16,0 6 -24 0,0 0 -12 16,0 0 0 -16,10 0 0 0,0 6 8 0,6 -6 -4 31,-1 5 8 -31,11 1 -8 16,0 0 40 -1,5 0 -20 -15,5 5 12 16,11 1 -20 15,-1 0 0 -31,6 -6 -8 0,0 -6 4 0,0 0 -8 16,4 0 32 -16,1 0 -20 15,-10 0 32 -15,5 0 -32 16,-1 0 32 -16,1 0 -32 16,5 5 20 -16,0 1 -20 0,5 0 -8 15,5 0 -4 -15,-5 0 4 16,0 -6 -4 -16,0 0 -4 15,-5 0 4 -15,0 0 -4 16,0 0 0 -16,-5 5 24 4,-6 -5 -12 -4,1 6 4 15,5 -6 -8 -15,-1 6 20 16,1 0 -16 -16,0 0 4 16,5 0 -8 -16,0 -1 12 15,5 1 -12 -15,-5 0 -4 16,-6 -6 0 -16,6 6 4 0,-10 -6 -4 15,-1 0 -4 -15,-4 0 4 16,-1 0 -16 -16,1 6 8 16,-1 -6 4 -16,6 0 0 31,-1 5 0 -31,6 1 0 0,0 -6 24 0,4 0 -12 16,1 0 4 -16,0 0 -8 15,0 0 -8 -15,0 0 4 16,-5 0 4 -16,-6 0 -4 15,6 0 16 -15,0 6 -12 16,-6 0 -4 -16,1 0 0 16,-1 0 -4 -16,6 -6 0 15,5 5 -12 -15,0 1 8 16,0 0 4 -16,0 -6 0 16,0 6 8 -16,0 0 -4 15,-6 -1 16 -15,6 -5 -12 0,-5 0 24 16,0 6 -20 -16,-6 0 -12 15,1 -6 -4 -15,-1 6 4 16,6 -6 0 -16,5 0 -12 16,0 0 8 -16,10 6 20 15,0 0 -8 -15,1 -6 -4 16,-1 0 0 -16,0 0 4 16,0 -6 -4 -16,-4 6 -4 15,-7 -6 4 -15,6 0 4 0,6 6 -4 31,15 -6 16 -31,-1 0 -12 0,6 6 -12 0,5 -5 0 32,-10 -7 40 -32,0 6 -24 0,5 -5 0 0,-16 -1 -8 15,1 0 -4 -15,-1 1 0 21,11 -1 -12 -21,5 0 8 16,0 -5 12 -16,0 5 -4 15,-6 -5 8 -15,1 5 -8 16,-10 -5 -4 -16,-11 5 4 15,0 6 -16 -15,5 0 8 16,11 6 20 -16,-6 0 -8 16,0 0 -4 -16,6 0 0 15,-6 0 -4 -15,1 0 0 16,-11 0 0 -16,-5 0 0 16,-5 0 0 -16,-1 6 0 0,1 0 0 31,0 0 0 -31,0 0 0 0,-1 -6 0 0,6 6 8 15,0 -1 -4 -15,0 7 -12 16,-5 -6 4 -16,-1 0 12 16,1 5 -4 -16,-5 -5 -4 15,-6 0 4 -15,-5 0 4 16,-5 -6 -4 -16,-5 6 8 16,0 -6 -8 -16,0 0 -12 15,-5 5 4 -15,-1 1 4 16,1 -6 0 -16,-5 0 0 15,-1 0 0 -15,-5 0 0 0,1 -6 0 0,-11 6 -12 16,10 0 8 -16,0 0 -16 0,-4 -5 12 0,-1 -1 -24 16,5 0 20 -16,-10 0 -64 0,0 0 40 31,0 6 -116 -31,0 -6 88 0,0 6 -368 0,0 0 240 0,10 6 72 0,6 0 80 0</inkml:trace>
    </iact:actionData>
  </iact:action>
  <iact:action type="add" startTime="31063">
    <iact:property name="dataType"/>
    <iact:actionData xml:id="d2">
      <inkml:trace xmlns:inkml="http://www.w3.org/2003/InkML" xml:id="stk2" contextRef="#ctx0" brushRef="#br0">8404 5323 696 0,'-21'6'256'16,"16"-6"-196"-16,-6 0 -20 0,6 0 -48 0,0 0 -4 15,0 0 4 -15,0 0 8 16,0 0 -36 -16,-1 6 20 0,-4 -6 -12 0,0 6 16 16,-1 -1 0 -16,1 1 4 0,0 0 16 15,5 0 -4 -15,-6 0 60 16,6 -6 -36 -16,0 0 104 0,5 0 -76 0,-5 0 100 0,5 0 -92 31,0 0 68 -31,0 0 -76 0,0 0 12 0,5 0 -36 0,-5 0 4 0,10 6 -20 0,6 -1 8 0,-1 -5 -12 63,1 0 -8 -63,4 0 0 15,6 0 20 1,0 0 -12 -16,5 0 12 15,0 0 -12 -15,0 0 12 16,5 0 -16 0,1 -5 4 -16,-1 5 -4 15,5 0 12 -15,1 0 -12 16,-1 -6 24 -16,-5 6 -20 0,6 0 12 16,4 0 -12 -16,-10 0 0 15,1 0 -4 -15,-1 -6 -8 16,0 6 4 -16,0 0 -4 18,6 0 0 -18,-1 0 8 16,6 0 -4 -16,4 -6 8 16,1 6 -8 -16,0 0 16 15,0 6 -12 -15,-1 0 4 16,6 0 -4 -16,-10 -1 4 16,-1 1 -8 -16,1 0 8 15,-6 6 -8 -15,1 -7 -4 0,4 7 4 16,6 -6 4 -16,-6 0 -4 15,6 -6 -12 -15,5 6 4 16,0 -6 12 -16,5 0 -4 16,0 0 8 -16,5 5 -8 15,-5 1 -4 -15,1 0 4 16,-1 -6 4 -16,0 0 -4 16,-5 0 8 -16,10 -6 -8 15,5 -5 -4 -15,6 -1 4 16,5 0 4 -16,5 6 -4 15,-6 -5 -12 -15,-4 5 4 16,-6 -6 4 -16,1 1 0 16,-6 -1 0 -16,5 0 0 15,1 1 16 -15,4 -7 -8 0,1 1 -12 32,0 -1 0 -32,-1 1 4 0,-4 5 0 0,-6 1 16 15,-5 -1 -8 -15,0 -11 -20 16,-5 5 4 -16,5 1 32 15,-5 -1 -16 -15,0 7 16 16,5 -1 -12 -16,0 1 -8 16,0 5 0 -16,0 -6 -4 15,16 0 0 -15,-11 1 8 16,-5 -1 -4 -16,-5 1 -4 16,-5 5 4 -16,-1 -6 4 15,1 6 -4 -15,-5 0 8 16,-1 1 -8 -16,6 -1 -4 0,0 0 4 15,5 0 -4 -15,5 0 0 22,-5 1 -12 -22,0 -1 8 0,-1 0 20 0,1 0 -8 15,-5 0 -12 -15,-5 0 0 16,-6 1 12 -16,-5 -1 -4 16,6 0 8 -16,-1 0 -8 15,-5 0 -4 -15,-5 6 4 16,0 0 -16 -16,5 0 8 15,1 6 12 -15,-6 6 -4 16,5 -6 -4 -16,0 -1 4 16,-5 7 -16 -16,0 0 8 15,0 -12 4 -15,0 6 0 16,0 -1 8 -16,0 7 -4 0,-5 -6 -20 31,10 0 8 -31,-5 -1 20 0,1 7 -4 16,-7 -12 -4 -1,12 6 0 -15,-12 0 -4 0,6 5 0 0,-5 -5 0 16,0 6 0 -16,0 -1 0 16,5 7 0 -16,-5 -18 0 15,0 0 0 -15,5 12 -12 16,0 -1 8 -16,5 -11 20 16,6 6 -8 -16,-1 0 -4 15,5 5 0 -15,1 -5 -4 16,5 0 0 -16,-1 -6 0 0,1 12 0 15,-5 -6 -12 -15,-1 -1 8 16,1 7 4 -16,5 -6 0 16,-11 -12 8 -16,0 6 -4 15,1 0 -4 -15,-1 0 4 16,6 -6 4 -16,-1 6 -4 16,11 0 16 -16,-5 0 -12 15,0 -6 24 -15,-1 6 -20 16,1 -5 4 -16,5 16 -8 15,-5 -11 4 -15,-1 0 -8 16,-4 6 -4 -16,5 0 4 16,-11 0 4 -16,-5 -1 -4 28,6 -5 -4 -28,-6 6 4 16,0 -6 -16 -16,0 0 8 16,1 0 12 -16,-1 6 -4 15,0 -6 16 -15,0 0 -12 0,0 6 -4 16,1 -6 0 -16,-6 6 4 15,0 -6 -4 -15,-5 0 -4 16,5 6 4 -16,-6 -12 4 16,7 6 -4 -16,-7 0 -4 15,-4 0 4 -15,0 0 4 16,-1 6 -4 -16,-4 -6 -4 16,-6 0 4 -16,6 0 -16 15,-6 0 8 -15,1 0 -4 0,-11 0 0 16,0 0 -36 -16,0 0 24 0,0 0 -108 31,0 11 72 -31,0 7 -468 0,-11 5 288 0,-20 18 104 47,-15 -1 88 -47</inkml:trace>
    </iact:actionData>
  </iact:action>
  <iact:action type="add" startTime="39318">
    <iact:property name="dataType"/>
    <iact:actionData xml:id="d3">
      <inkml:trace xmlns:inkml="http://www.w3.org/2003/InkML" xml:id="stk3" contextRef="#ctx0" brushRef="#br0">6278 9990 728 0,'5'-6'268'16,"-5"0"-208"-16,0 -11 -16 0,5 11 0 15,0 0 -32 -15,-5 6 -4 0,0 -6 -4 0,0 0 4 16,0 1 -4 -16,0 -1 24 0,-5 6 -16 0,0 0 56 16,5 0 -36 -16,0 0 28 0,0 -6 -32 0,0 6 36 15,0 0 -36 -15,5 0 56 0,0 0 -48 16,5 -6 44 -16,6 0 -44 31,-1 1 52 -15,6 -1 -52 -1,0 0 28 -15,5 6 -36 16,-6 -6 0 -16,6 6 -16 16,0 0 20 -16,5 -6 -20 15,0 0 12 -15,0 6 -12 16,0 -5 0 -16,6 5 -4 15,-1 -6 4 1,0 6 -8 -16,5 -6 16 16,11 -6 -12 -16,0 1 16 0,5 -1 -16 15,0 0 16 -15,-1 1 -16 32,1 -7 4 -32,-5 7 -4 0,0 -1 -8 0,0 0 4 15,-6 1 -4 -15,1 -1 0 16,-1 1 0 -16,1 -1 0 15,5 6 8 -15,10 0 -4 16,-11 0 -4 -16,6 1 4 16,0 -1 -4 -16,0 6 0 15,0 -6 8 -15,-10 6 -4 16,4 0 8 -16,-4 -6 -8 16,-1 6 8 -16,-9 0 -8 15,9 0 -4 -15,-4 0 36 35,-6 0 -20 -35,0 0 12 0,0 6 -16 0,0 0 -16 16,1 0 0 -16,-1 -1 4 16,0 1 0 -16,0 0 0 15,6 6 0 -15,-1 -1 -20 16,0 1 12 -16,6 0 20 16,-6 5 -4 -16,11 -5 -12 15,-11 -1 0 -15,1 1 20 16,-1 5 -8 -16,1 -5 4 15,-6 0 -4 -15,0 5 -8 16,0 1 4 -16,0 -7 -4 0,6 1 0 31,4 0 0 -31,6 5 0 0,0 -5 24 16,5 -1 -12 -16,5 -5 -20 16,0 6 0 -16,0 -1 20 0,0 -5 -4 15,0 0 4 -15,-5 6 -4 16,-5 -7 4 -16,5 1 -8 15,0 -6 8 -15,10 0 -8 16,-5 6 -4 -16,5 -6 4 16,0 0 -4 -16,1 6 0 15,-1 -6 16 -15,16 0 -8 16,-11 0 -12 -16,-5 0 0 16,-10 6 12 -16,0 -12 -4 15,-5 6 -12 -15,10 6 4 16,0 5 4 -16,5 -5 0 15,0 0 8 -15,6 0 -4 0,-6 5 8 16,-5 -5 -8 -16,-5 6 -12 16,-5 0 4 -16,-6 -1 4 15,-4 1 0 -15,-6 -1 -12 16,5 -5 8 -16,-10 0 -16 16,0 -6 12 -16,-10 12 -76 15,-5 -12 48 -15,-1 6 -364 0,-4 -1 220 16,-1 -5 76 -16,-10 0 72 15</inkml:trace>
    </iact:actionData>
  </iact:action>
  <iact:action type="add" startTime="41408">
    <iact:property name="dataType"/>
    <iact:actionData xml:id="d4">
      <inkml:trace xmlns:inkml="http://www.w3.org/2003/InkML" xml:id="stk4" contextRef="#ctx0" brushRef="#br0">6552 9850 632 0,'5'-23'236'15,"-10"17"-184"-15,-6 -6 -16 0,11 7 104 0,0 -1 -84 16,-5 0 84 -16,0 0 -80 16,5 0 12 -16,0 1 -40 0,0 -1 32 0,-5 6 -36 15,5 0 20 -15,0 6 -28 0,0 -6 0 0,0 0 -12 0,0 0 12 0,5 11 -12 16,5 -5 48 -16,1 0 -28 0,-1 0 40 31,6 -1 -40 -15,-1 -5 12 -16,6 0 -24 15,0 0 8 1,-1 0 -12 -16,6 0 0 16,0 0 -4 -16,0 0 4 31,0 0 -8 -31,5 0 -4 0,5 0 4 16,0 0 4 -16,0 0 -4 15,1 -5 8 -15,-1 5 -8 16,5 -6 8 -16,1 0 -8 15,-6 6 -4 -15,5 0 4 16,-5 0 4 -16,1 0 -4 16,-6 0 8 -16,0 6 -8 15,5 -6 -4 -15,0 6 4 0,-10 -1 -4 16,10 7 0 -16,-5 -6 -12 16,5 6 8 -16,1 -1 12 15,4 1 -4 -15,0 -1 -4 16,6 -5 4 -16,-1 6 -4 15,6 -6 0 -15,0 0 8 16,0 5 -4 -16,-1 -5 -12 16,1 0 4 -16,-5 -6 12 15,-6 6 -4 -15,6 -6 8 16,-6 0 -8 -16,0 5 -4 16,6 1 4 -16,-1 -6 12 0,1 6 -8 19,5 -6 -4 -19,0 0 0 16,-1 0 -4 -16,1 0 0 15,5 0 0 -15,-5 0 0 16,5 0 -12 -16,-6 6 8 16,1 -12 12 -16,-5 12 -4 15,-1 -6 -12 -15,-5 0 4 16,1 0 12 -16,4 0 -4 16,1 -6 -4 -16,5 6 4 15,-1 -6 4 -15,6 6 -4 16,0 0 -12 -16,0 0 4 15,-5 0 4 -15,0 0 0 16,-1 0 0 -16,-4 0 0 16,-1 0 0 -16,6 6 0 15,-10 -6 8 -15,-1 0 -4 0,-5 0 -12 32,6 0 4 -32,4 -6 4 0,-5 6 0 0,6 0 16 15,0 0 -8 -15,-1 -6 -4 16,1 6 0 -16,-1 -5 -4 15,11 5 0 -15,-5 -6 -12 16,-6 0 8 -16,-4 0 12 16,-1 6 -4 -16,-5 -6 -4 15,1 6 4 -15,-12 -5 -16 16,12 5 8 -16,-17 0 4 16,1 0 0 -16,0 5 0 15,-6 -5 0 -15,1 6 -20 0,5 6 12 16,-6 -12 12 -16,6 6 0 0,-6 -1 -4 31,1 1 4 -31,-1 0 -24 0,1 0 12 0,-6 0 -24 16,6 0 20 -16,-6 -1 -48 15,6 1 32 -15,-6 -6 -64 16,0 0 52 -16,1 0 -148 0,-1 0 104 16,0 6 36 -16,1 -6 36 15</inkml:trace>
    </iact:actionData>
  </iact:action>
  <iact:action type="add" startTime="52595">
    <iact:property name="dataType"/>
    <iact:actionData xml:id="d5">
      <inkml:trace xmlns:inkml="http://www.w3.org/2003/InkML" xml:id="stk5" contextRef="#ctx0" brushRef="#br0">298 12661 236 0,'-11'11'88'16,"6"-5"-68"-16,-16 6 -4 0,16 -12 16 0,0 0 -20 16,-5 0 12 -16,-6 0 -12 0,6 6 44 15,-6 -6 -28 -15,1 5 152 0,-1 1 -100 16,1 -6 100 -16,4 0 -104 15,-4 0 92 -15,-1 6 -96 16,1 -6 52 -16,4 0 -72 16,1 0 40 -16,5 0 -52 0,0 0 24 0,0 0 -36 0,-1 0 -16 15,6 0 -8 -15,11 -6 -4 0,4 0 0 0,1 -5 0 32,5 -1 16 -1,4 -5 -8 -31,1 -1 32 15,0 1 -24 -15,5 -1 32 16,5 -5 -32 0,1 0 4 -1,4 5 -12 -15,6 -5 4 0,4 5 -8 32,1 1 16 -32,10 5 -12 0,-5 1 4 0,5 5 -4 0,-5 -6 4 19,15 6 -8 -19,-15 1 8 16,0 -1 -8 -16,0 0 -4 15,0 -6 4 -15,-5 7 -4 16,5 -1 0 -16,5 0 8 16,5 -6 -4 -16,0 12 -4 15,0 -6 4 -15,1 6 4 16,-1 0 -4 -16,-5 0 8 16,5 0 -8 -16,-10 0 -4 15,0 0 4 -15,0 0 -4 16,5 0 0 -16,-5 0 8 15,5 6 -4 -15,0 6 -4 16,0 0 4 -16,5 -1 12 0,-5 7 -8 16,1 -1 -4 -16,-7 1 0 31,1 -1 4 -31,0 0 -4 16,0 1 -4 -16,-5 -1 4 0,5 1 -4 0,0 -1 0 15,5 1 16 -15,5 -1 -8 16,5 1 -4 -16,1 -1 0 15,-1 1 4 -15,-10 -7 -4 16,0 1 -4 -16,-5 0 4 16,0 -7 4 -16,-5 1 -4 15,-5 0 8 -15,4 0 -8 16,1 -6 -12 -16,5 0 4 16,0 0 20 -16,5 0 -8 15,0 0 4 -15,5 0 -4 0,-5 0 -16 16,0 -6 4 -16,0 6 4 15,-5 0 0 -15,-5 0 0 16,5 0 0 -16,-10 -6 -12 31,-1 0 8 -31,6 1 28 16,10 -1 -12 -16,0 0 -12 0,0 6 -4 0,0 -6 -4 16,-5 0 0 -16,-5 6 8 15,0 0 0 -15,-6 -6 16 5,-5 6 -8 -5,1 0 -12 31,-6 0 0 -31,0 -5 4 0,-5 5 0 0,0 -6 8 0,-5 6 -4 16,0 -6 8 -16,0 6 -8 15,-5 0 -4 -15,-1 -6 4 16,-4 0 -4 -16,-1 6 0 16,1 0 0 -1,-1 0 0 -15,1 0 -12 0,-6 0 8 0,6 0 -48 16,-1 0 24 -16,1 0 -100 15,-1 0 72 -15,11 0 -484 16,-5 0 296 -16,5 6 104 47,-11 -6 96 -47</inkml:trace>
    </iact:actionData>
  </iact:action>
  <iact:action type="add" startTime="66804">
    <iact:property name="dataType"/>
    <iact:actionData xml:id="d6">
      <inkml:trace xmlns:inkml="http://www.w3.org/2003/InkML" xml:id="stk6" contextRef="#ctx0" brushRef="#br0">7178 19102 528 0,'-21'17'196'16,"11"1"-152"-16,-1 -7 -12 0,6 -5 52 0,5 6 -52 16,-5 -6 32 -16,-5 5 -36 0,4 1 8 0,1 -6 -20 0,0 0 44 0,0 -1 -32 31,0 1 64 -31,0 0 -52 0,5 0 20 0,0 -6 -40 0,0 0 28 0,5 0 -32 0,5 0 64 0,6 0 -44 0,-1 -6 28 47,1 0 -36 -32,-1 0 16 -15,6 1 -24 16,5 -1 28 0,0 6 -32 -16,-1 0 12 15,-4 0 -16 1,0 0 20 -16,5 0 -20 0,-6 0 4 16,6 0 -8 -16,0 0 4 3,5 0 -8 -3,0 0 -4 16,5 0 4 -1,6 0 4 -15,-6 -6 -4 0,5 0 16 16,1 0 -12 -16,4 -5 24 16,1 -1 -20 -16,5 6 24 31,-6 0 -24 -31,1 1 12 0,-11 -1 -12 0,10 6 -8 16,1 0 0 -16,0 -6 -16 15,-11 -11 8 -15,5 5 12 16,1 0 -4 -16,-1 -5 -12 15,6 -1 4 -15,4 1 12 16,6 -1 -4 -16,0 1 8 16,5 5 -8 -16,0 7 -12 15,-5 -1 4 -15,10 6 12 0,-5 0 -4 16,-5 0 -4 -16,0 0 4 16,-5 0 -4 -16,5 0 0 15,0 6 16 -15,5 -1 -8 16,0 1 4 -16,5 0 -4 15,0 6 -8 -15,-4 -1 4 16,-7 1 4 -16,6 0 -4 16,-5 -1 -4 -16,-5 1 4 15,0 -1 12 -15,-6 -5 -8 16,1 12 4 -16,0 -7 -4 16,-1 7 -8 -16,1 -7 4 15,4 1 12 -15,1 0 -8 16,5 -1 -4 -16,0 1 0 15,-5 -6 -16 -15,5 0 8 0,-11 -1 4 32,6 1 0 -32,-11 0 -12 0,6 0 8 0,-6 0 4 15,1 0 0 -15,-6 -6 0 16,0 0 0 -16,0 0 8 16,6 0 -4 -16,-1 -6 -4 15,5 0 4 -15,1 0 4 16,0 0 -4 -16,-1 0 -4 29,6 1 4 -29,5 -1 -4 16,-11 0 0 -16,-4 0 0 16,-6 6 0 -16,0 -6 -12 15,-5 6 8 -15,-5 -5 4 0,0 -1 0 16,-5 0 8 -16,-6 6 -4 16,6 -6 -28 -16,-11 6 12 15,6 0 -20 -15,-16 0 16 0,10 0 -72 0,-10 0 52 16,0 0 -188 -16,5 -6 124 15,-10 0 36 -15,-10 1 40 0</inkml:trace>
    </iact:actionData>
  </iact:action>
  <iact:action type="add" startTime="66805">
    <iact:property name="dataType"/>
    <iact:actionData xml:id="d7">
      <inkml:trace xmlns:inkml="http://www.w3.org/2003/InkML" xml:id="stk7" contextRef="#ctx0" brushRef="#brinv">0 0 2048 0</inkml:trace>
    </iact:actionData>
  </iact:action>
  <iact:action type="add" startTime="66806">
    <iact:property name="dataType"/>
    <iact:actionData xml:id="d8">
      <inkml:trace xmlns:inkml="http://www.w3.org/2003/InkML" xml:id="stk8" contextRef="#ctx0" brushRef="#brinv">16766 19310 2048 0</inkml:trace>
    </iact:actionData>
  </iact:action>
</iact:actions>
</file>

<file path=ppt/ink/inkAction15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4096" units="deg"/>
          <inkml:channel name="T" type="integer" max="2.14748E9" units="dev"/>
        </inkml:traceFormat>
        <inkml:channelProperties>
          <inkml:channelProperty channel="X" name="resolution" value="1.88806" units="1/cm"/>
          <inkml:channelProperty channel="Y" name="resolution" value="1.64217" units="1/cm"/>
          <inkml:channelProperty channel="F" name="resolution" value="0" units="1/deg"/>
          <inkml:channelProperty channel="T" name="resolution" value="1" units="1/dev"/>
        </inkml:channelProperties>
      </inkml:inkSource>
      <inkml:timestamp xml:id="ts0" timeString="2017-12-16T15:08:29.189Z"/>
    </inkml:context>
    <inkml:brush xml:id="br0">
      <inkml:brushProperty name="width" value="0.07179" units="cm"/>
      <inkml:brushProperty name="height" value="0.07179" units="cm"/>
      <inkml:brushProperty name="color" value="#000000"/>
    </inkml:brush>
    <inkml:brush xml:id="brinv">
      <inkml:brushProperty name="width" value="0.05" units="cm"/>
      <inkml:brushProperty name="height" value="0.05" units="cm"/>
      <inkml:brushProperty name="color" value="#000000"/>
      <inkml:brushProperty name="transparency" value="255"/>
    </inkml:brush>
  </inkml:definitions>
  <iact:action type="add" startTime="59125">
    <iact:property name="dataType"/>
    <iact:actionData xml:id="d0">
      <inkml:trace xmlns:inkml="http://www.w3.org/2003/InkML" xml:id="stk0" contextRef="#ctx0" brushRef="#br0">142 511 508 0,'-15'4'188'16,"5"-4"-148"-16,-6 0 -8 0,11 0 140 0,0 0 -100 16,-1 0 60 -16,1 -4 -76 0,0 0 20 0,0 4 -44 0,0 -4 -28 0,0 0 -4 15,-1 0 0 -15,6 0 0 0,0 4 16 0,6 0 -8 16,4 4 40 -16,5 4 -24 0,1 4 4 0,10 0 -16 47,0 4 -16 -32,5 4 0 -15,10 8 20 16,1 4 -8 0,4 8 32 -16,-5 4 -24 15,1 0 4 -15,4 -4 -12 16,-9 -4 4 -16,-6 -12 -8 16,0 -4 24 -16,5 -12 -16 15,5 -16 48 -15,6 -20 -32 0,5 -20 84 16,4 -12 -64 -16,12 0 -4 15,4 -12 -28 -15,1 0 -12 15,-1 -4 0 -15,0 -8 -40 16,1 0 20 -16,-1 4 -452 15,11 8 256 -15,5 20 88 16,-16 16 84 -16</inkml:trace>
    </iact:actionData>
  </iact:action>
  <iact:action type="add" startTime="62110">
    <iact:property name="dataType"/>
    <iact:actionData xml:id="d1">
      <inkml:trace xmlns:inkml="http://www.w3.org/2003/InkML" xml:id="stk1" contextRef="#ctx0" brushRef="#br0">163 1775 436 0,'5'-12'160'15,"-5"8"-124"-15,0 -4 -8 0,0 4 116 0,5 0 -84 16,1 0 80 -16,-6 0 -80 0,0 0 48 0,5 0 -64 16,-5 0 16 -16,0 0 -40 0,0 0 44 0,0 0 -36 15,0 0 28 -15,0 4 -28 0,10 8 -8 0,0 0 -12 0,1 0 -8 0,4 8 4 63,1 0 -4 -63,-1 4 0 15,6 0 0 -15,5 4 0 16,5 4 0 -16,-5 0 16 16,5 0 -8 -1,10 4 16 -15,-10 -8 -16 16,0 -4 16 -16,6 -8 -16 16,4 -4 48 -16,16 -12 -28 15,10 -8 40 -15,16 -8 -40 16,5 -8 28 -16,10 -12 -28 15,0 -8 -8 -15,6 -16 -12 16,4 -20 -8 -16,22 -28 4 16,9 0 -104 -16,6 -16 56 31,-21 4 -912 -31,-5 4 520 31</inkml:trace>
    </iact:actionData>
  </iact:action>
  <iact:action type="add" startTime="67126">
    <iact:property name="dataType"/>
    <iact:actionData xml:id="d2">
      <inkml:trace xmlns:inkml="http://www.w3.org/2003/InkML" xml:id="stk2" contextRef="#ctx0" brushRef="#br0">3293 3115 860 0,'-16'12'320'16,"11"-4"-248"-16,0 -8 -20 0,5 0 60 0,-5 8 -72 16,0 -8 44 -16,-1 0 -48 0,1 0 16 31,0 0 -32 -31,0 0 0 0,5 0 -12 0,0 0 -16 16,5 4 4 -16,5 4 -4 0,6 8 0 15,5 4 8 -15,4 0 0 16,6 8 0 -16,6 8 0 20,-1 4 0 -20,5 -4 0 16,-5 4 8 -16,1 0 -4 16,-6 -8 32 -16,5 -4 -20 15,-10 -8 48 -15,0 -12 -36 16,5 0 64 -16,5 -16 -52 16,5 -12 64 -16,11 -20 -64 15,15 -12 52 -15,6 -12 -52 16,15 -20 -12 -16,10 -28 -16 15,5 -28 -28 -15,16 -20 8 16,26 -20 -708 -16,10 -24 388 16,-15 -12 136 -16,0 8 128 0</inkml:trace>
    </iact:actionData>
  </iact:action>
  <iact:action type="add" startTime="67127">
    <iact:property name="dataType"/>
    <iact:actionData xml:id="d3">
      <inkml:trace xmlns:inkml="http://www.w3.org/2003/InkML" xml:id="stk3" contextRef="#ctx0" brushRef="#brinv">0 0 2048 0</inkml:trace>
    </iact:actionData>
  </iact:action>
  <iact:action type="add" startTime="67128">
    <iact:property name="dataType"/>
    <iact:actionData xml:id="d4">
      <inkml:trace xmlns:inkml="http://www.w3.org/2003/InkML" xml:id="stk4" contextRef="#ctx0" brushRef="#brinv">4992 3575 2048 0</inkml:trace>
    </iact:actionData>
  </iact:action>
</iact:actions>
</file>

<file path=ppt/ink/inkAction2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4096" units="deg"/>
          <inkml:channel name="T" type="integer" max="2.14748E9" units="dev"/>
        </inkml:traceFormat>
        <inkml:channelProperties>
          <inkml:channelProperty channel="X" name="resolution" value="1.45994" units="1/cm"/>
          <inkml:channelProperty channel="Y" name="resolution" value="1.64217" units="1/cm"/>
          <inkml:channelProperty channel="F" name="resolution" value="0" units="1/deg"/>
          <inkml:channelProperty channel="T" name="resolution" value="1" units="1/dev"/>
        </inkml:channelProperties>
      </inkml:inkSource>
      <inkml:timestamp xml:id="ts0" timeString="2017-12-14T17:34:03.764Z"/>
    </inkml:context>
    <inkml:brush xml:id="br0">
      <inkml:brushProperty name="width" value="0.07179" units="cm"/>
      <inkml:brushProperty name="height" value="0.07179" units="cm"/>
      <inkml:brushProperty name="color" value="#7030A0"/>
    </inkml:brush>
    <inkml:brush xml:id="brinv">
      <inkml:brushProperty name="width" value="0.05" units="cm"/>
      <inkml:brushProperty name="height" value="0.05" units="cm"/>
      <inkml:brushProperty name="color" value="#000000"/>
      <inkml:brushProperty name="transparency" value="255"/>
    </inkml:brush>
  </inkml:definitions>
  <iact:action type="add" startTime="14957">
    <iact:property name="dataType"/>
    <iact:actionData xml:id="d0">
      <inkml:trace xmlns:inkml="http://www.w3.org/2003/InkML" xml:id="stk0" contextRef="#ctx0" brushRef="#br0">4266 51 1808 0,'-60'-4'668'15,"16"16"-516"-15,-28 16 -48 0,36 -8 -152 0,-16 12 4 32,-12 0 28 -32,-24 4 12 0,-20 8 4 0,0 -4 4 15,4 -4 -16 1,-12 0 8 -16,-12 0 20 0,-4 4 -8 0,12 0 -4 16,0 0 0 -16,-24 8 4 15,-4 4 -4 -15,4 4 -12 16,4 0 4 -16,-12 -4 12 15,-8 4 -4 -15,12 -8 -20 0,4 0 8 16,-4 -4 20 -16,0 0 -4 16,20 0 -12 -16,12 -4 0 15,8 -4 4 -15,12 4 0 16,8 0 8 -16,0 0 -4 16,12 0 -12 -16,8 -4 4 15,12 -4 4 -15,8 -4 0 16,12 -8 0 -16,8 -4 0 15,4 0 0 -15,8 -4 0 16,12 0 -12 -16,12 0 8 0,8 -4 -16 16,12 -4 12 -1,12 0 4 -15,8 -8 4 16,-4 -8 0 -16,8 -4 0 16,0 -4 -20 -16,0 -8 12 0,4 -4 -32 15,8 0 24 -15,-4 -4 -4 16,0 4 12 -16,-4 4 -28 15,-4 0 20 -15,-8 0 -56 16,-8 4 40 -16,-4 0 0 16,-12 0 16 -16,0 4 12 15,-8 -4 4 -15,-4 0 -28 16,-8 0 16 -16,-8 0 -20 16,-16 4 16 -16,-12 0 -36 15,-12 0 32 -15,-8 4 40 16,-12 4 -8 -16,4 4 24 0,-12 8 -20 31,-4 0 20 -31,-8 12 -24 0,0 0 40 0,4 0 -28 16,4 4 12 -16,8 0 -20 15,8 4 8 -15,8 0 -12 16,4 0 20 -16,4 0 -20 16,4 0 12 -16,8 0 -12 15,4 0 12 -15,4 0 -16 16,8 4 -4 -16,4 8 0 15,8 8 4 -15,8 8 -4 16,4 4 8 -16,12 0 -8 16,4 0 8 -16,8 0 -8 15,8 0 8 -15,12 -4 -8 16,12 -4 8 -16,20 0 -8 16,16 0 8 -16,0 0 -8 0,4 0 -12 31,16 -8 4 -31,12 0 -120 0,-4 0 68 0,-4 -4 -612 18,4 -12 368 -18,4 -8 128 16,-20 -12 116 -16</inkml:trace>
    </iact:actionData>
  </iact:action>
  <iact:action type="add" startTime="14958">
    <iact:property name="dataType"/>
    <iact:actionData xml:id="d1">
      <inkml:trace xmlns:inkml="http://www.w3.org/2003/InkML" xml:id="stk1" contextRef="#ctx0" brushRef="#brinv">0 0 2048 0</inkml:trace>
    </iact:actionData>
  </iact:action>
  <iact:action type="add" startTime="14959">
    <iact:property name="dataType"/>
    <iact:actionData xml:id="d2">
      <inkml:trace xmlns:inkml="http://www.w3.org/2003/InkML" xml:id="stk2" contextRef="#ctx0" brushRef="#brinv">4308 2043 2048 0</inkml:trace>
    </iact:actionData>
  </iact:action>
</iact:actions>
</file>

<file path=ppt/ink/inkAction3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4096" units="deg"/>
          <inkml:channel name="T" type="integer" max="2.14748E9" units="dev"/>
        </inkml:traceFormat>
        <inkml:channelProperties>
          <inkml:channelProperty channel="X" name="resolution" value="1.88628" units="1/cm"/>
          <inkml:channelProperty channel="Y" name="resolution" value="1.64217" units="1/cm"/>
          <inkml:channelProperty channel="F" name="resolution" value="0" units="1/deg"/>
          <inkml:channelProperty channel="T" name="resolution" value="1" units="1/dev"/>
        </inkml:channelProperties>
      </inkml:inkSource>
      <inkml:timestamp xml:id="ts0" timeString="2017-12-14T17:40:37.529Z"/>
    </inkml:context>
    <inkml:brush xml:id="br0">
      <inkml:brushProperty name="width" value="0.07182" units="cm"/>
      <inkml:brushProperty name="height" value="0.07182" units="cm"/>
      <inkml:brushProperty name="color" value="#7030A0"/>
    </inkml:brush>
    <inkml:brush xml:id="brinv">
      <inkml:brushProperty name="width" value="0.05" units="cm"/>
      <inkml:brushProperty name="height" value="0.05" units="cm"/>
      <inkml:brushProperty name="color" value="#000000"/>
      <inkml:brushProperty name="transparency" value="255"/>
    </inkml:brush>
  </inkml:definitions>
  <iact:action type="add" startTime="12530">
    <iact:property name="dataType"/>
    <iact:actionData xml:id="d0">
      <inkml:trace xmlns:inkml="http://www.w3.org/2003/InkML" xml:id="stk0" contextRef="#ctx0" brushRef="#br0">1378 147 820 0,'-21'0'304'16,"11"-4"-236"-16,0 0 -20 0,10 4 0 0,-5 -4 -36 4,5 0 -4 -4,-6 -4 -4 0,1 0 40 0,5 -4 -24 0,0 0 96 15,0 0 -64 -15,0 4 28 16,5 0 -44 -16,1 4 -12 0,-1 0 -16 15,0 0 -16 -15,5 0 4 0,1 4 28 16,14 0 24 0,1 4 -24 15,0 4 24 -31,0 0 -32 0,10 0 4 31,6 4 -12 -31,4 0 12 0,11 -4 -12 16,5 4 40 -16,5 -4 -24 15,0 0 20 -15,6 0 -24 16,-6 0 16 -16,0 0 -20 16,-5 0 -8 -16,16 -4 -4 0,5 0 4 31,10 -4 -4 -31,10 0 8 0,0 0 -8 0,-4 0 -12 16,-1 0 4 -16,5 0 28 31,16 -4 -12 -31,11 0 12 0,-1 0 -12 0,-5 0 0 15,-10 0 -4 -15,-6 0 12 16,6 -4 -12 -16,5 0 -12 16,5 4 0 -16,0 0 20 15,-10 4 -8 -15,-6 -4 4 16,1 0 -4 -16,0 4 12 16,-1 0 -12 -16,1 0 -4 15,-1 4 0 -15,-15 0 12 0,-5 4 -8 16,-10 0 -4 -16,-1 4 0 15,-9 0 -4 -15,4 0 0 16,6 4 0 -16,10 0 0 16,5 0 -12 -16,-6 0 8 15,1 0 20 -15,-5 0 -8 16,-5 0 -12 -16,-6 -4 0 16,0 0 20 -16,6 0 -8 15,0 0 -12 -15,4 -4 0 15,1 0 4 -15,-5 -4 0 15,-6 0 8 -15,-10 -8 -4 16,0 4 8 -16,-5 0 -8 16,-11 -4 -4 -16,-4 0 4 15,-6 0 -4 -15,0 0 0 0,-10 0 -12 16,-10 0 8 -16,4 0 4 31,-9 4 0 -31,-6 -4 -12 0,-10 -4 8 0,-6 4 4 0,-4 -4 0 0,-16 0 -20 16,-11 0 12 -1,-14 0 -4 1,-22 0 4 -16,-15 4 0 16,-5 0 0 -16,-6 0 0 15,-10 4 0 -15,-20 0 0 16,-16 0 0 -16,0 4 0 16,11 -4 0 -16,-6 0 8 15,-26 0 0 -15,1 4 0 0,4 4 0 16,6 0 0 -16,-11 0 0 15,-10 4 -20 -15,0 0 12 16,16 4 -48 -16,4 0 28 16,-9 0 8 -16,-1 0 8 15,16 0 -24 -15,5 0 20 16,11 0 -48 -16,4 0 36 16,1 -12 -12 -16,-1 8 24 15,11 -8 -36 -15,10 8 32 16,6 -8 -4 -16,15 0 16 15,5 0 -44 -15,5 0 24 16,6 -4 -36 -16,4 4 32 16,21 -4 28 -16,11 0 4 15,10 4 0 -15,16 0 4 16,15 -4 12 -16,15 8 -8 0,16 -4 24 16,16 -4 -20 -16,15 0 4 15,26 -4 -8 -15,25 0 12 31,17 0 -12 -31,9 4 32 0,11 -8 -24 0,21 4 56 37,15 -4 -40 -37,-5 8 20 0,0 -4 -32 0,5 0 36 15,10 4 -32 -15,-15 4 -12 16,-5 -4 -8 -16,-5 4 20 16,10 -8 -12 -16,-16 4 -4 15,-15 0 -4 -15,-21 -4 12 16,-4 0 -8 -16,-17 0 24 0,-4 -4 -20 15,-11 4 -12 -15,-11 -4 -4 16,-9 4 12 -16,-16 -4 -4 16,-11 4 -56 -16,-10 -4 28 15,-15 4 -280 -15,-21 0 168 0,-21 -4 48 16,-20 0 56 15</inkml:trace>
    </iact:actionData>
  </iact:action>
  <iact:action type="add" startTime="27357">
    <iact:property name="dataType"/>
    <iact:actionData xml:id="d1">
      <inkml:trace xmlns:inkml="http://www.w3.org/2003/InkML" xml:id="stk1" contextRef="#ctx0" brushRef="#br0">354 6343 780 0,'-67'0'288'16,"41"-4"-224"-16,-15 -4 -20 0,25 4 92 0,-9 -4 -84 15,-1 0 128 -15,0 0 -100 16,5 0 112 -16,0 0 -112 16,6 0 56 -16,5 0 -76 0,4 4 -16 0,6 0 -28 0,11 0 -4 15,9 0 -4 -15,22 -4 4 31,4 0 -8 -31,22 -8 8 16,-1 0 -8 0,16 -4 16 -16,-6 -4 -12 0,16 -4 16 0,16 -4 -16 31,10 4 -20 -31,0 0 4 0,-6 4 20 0,-4 4 -4 16,-21 0 16 -16,0 0 -16 15,-6 4 16 -15,1 0 -16 31,0 0 -12 -31,-6 0 0 0,-4 4 4 0,-11 0 0 16,0 4 0 -16,-10 -4 0 16,-11 4 -12 -16,-5 0 8 15,-5 0 -16 -15,-10 0 12 16,0 4 12 -16,-11 0 0 0,0 0 -20 16,-5 0 8 -16,-5 0 -24 15,-5 0 20 -15,-10 0 4 0,-6 0 8 16,-5 4 8 -1,-5 -4 -4 -15,-5 4 60 30,0 0 -36 -30,0 0 -72 31,-1 0 20 -31,6 0 0 0,6 4 12 0,4 0 4 32,11 -4 0 -32,10 0 -28 0,10 8 20 0,16 0 4 0,10 0 0 31,5 -4 8 -31,6 0 -24 15,-6 0 16 -15,1 4 -12 16,-6 4 12 -16,-10 4 -36 16,-11 8 28 -16,-15 12 -48 15,-21 28 40 -15,-20 24 -364 16,-26 16 216 -16,-11 8 80 47,-4 12 68 -47</inkml:trace>
    </iact:actionData>
  </iact:action>
  <iact:action type="add" startTime="27358">
    <iact:property name="dataType"/>
    <iact:actionData xml:id="d2">
      <inkml:trace xmlns:inkml="http://www.w3.org/2003/InkML" xml:id="stk2" contextRef="#ctx0" brushRef="#brinv">0 0 2048 0</inkml:trace>
    </iact:actionData>
  </iact:action>
  <iact:action type="add" startTime="27359">
    <iact:property name="dataType"/>
    <iact:actionData xml:id="d3">
      <inkml:trace xmlns:inkml="http://www.w3.org/2003/InkML" xml:id="stk3" contextRef="#ctx0" brushRef="#brinv">7001 6467 2048 0</inkml:trace>
    </iact:actionData>
  </iact:action>
</iact:actions>
</file>

<file path=ppt/ink/inkAction4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4096" units="deg"/>
          <inkml:channel name="T" type="integer" max="2.14748E9" units="dev"/>
        </inkml:traceFormat>
        <inkml:channelProperties>
          <inkml:channelProperty channel="X" name="resolution" value="1.45925" units="1/cm"/>
          <inkml:channelProperty channel="Y" name="resolution" value="2.38883" units="1/cm"/>
          <inkml:channelProperty channel="F" name="resolution" value="0" units="1/deg"/>
          <inkml:channelProperty channel="T" name="resolution" value="1" units="1/dev"/>
        </inkml:channelProperties>
      </inkml:inkSource>
      <inkml:timestamp xml:id="ts0" timeString="2017-12-17T20:14:33.768Z"/>
    </inkml:context>
    <inkml:brush xml:id="br0">
      <inkml:brushProperty name="width" value="0.07182" units="cm"/>
      <inkml:brushProperty name="height" value="0.07182" units="cm"/>
      <inkml:brushProperty name="color" value="#7030A0"/>
    </inkml:brush>
    <inkml:brush xml:id="brinv">
      <inkml:brushProperty name="width" value="0.05" units="cm"/>
      <inkml:brushProperty name="height" value="0.05" units="cm"/>
      <inkml:brushProperty name="color" value="#000000"/>
      <inkml:brushProperty name="transparency" value="255"/>
    </inkml:brush>
  </inkml:definitions>
  <iact:action type="add" startTime="7340">
    <iact:property name="dataType"/>
    <iact:actionData xml:id="d0">
      <inkml:trace xmlns:inkml="http://www.w3.org/2003/InkML" xml:id="stk0" contextRef="#ctx0" brushRef="#br0">15930 441 1068 0,'-20'-11'396'15,"16"5"-308"-15,0 -6 -24 0,4 6 100 16,0 1 -104 -16,-4 -1 -16 0,0 0 -28 0,0 6 -24 16,4 6 -28 -16,0 5 16 0,-4 13 -8 0,-4 11 16 31,0 5 8 -16,4 7 4 1,0 11 32 -16,4 6 -16 16,0 6 56 -16,0 11 -40 0,0 12 56 31,0 24 -52 -31,0 11 12 0,0 6 -32 16,0 5 8 -16,0 1 -12 0,0 11 -16 15,0 18 0 -15,-4 6 20 16,0 5 -8 -16,0 -23 -12 15,-4 -6 0 -15,0 -5 20 16,0 -7 -8 -16,0 -5 16 16,0 -12 -16 -16,-4 -11 4 15,4 -18 -4 -15,4 -11 4 16,-4 -18 -8 -16,4 -12 -64 16,-4 -6 32 -16,4 -11 -112 15,4 -5 80 -15,0 -13 -196 0,0 -17 148 0,0 -17 48 16,-4 -24 40 -16</inkml:trace>
    </iact:actionData>
  </iact:action>
  <iact:action type="add" startTime="8094">
    <iact:property name="dataType"/>
    <iact:actionData xml:id="d1">
      <inkml:trace xmlns:inkml="http://www.w3.org/2003/InkML" xml:id="stk1" contextRef="#ctx0" brushRef="#br0">15962 517 904 0,'-12'0'332'16,"8"0"-256"-16,0 0 -24 0,4 0 72 0,0 0 -80 0,0 0 -28 16,-4 0 -12 -16,0 0 -56 15,-4 12 24 -15,0 11 -12 0,-4 12 24 16,-8 11 16 -16,0 18 4 15,0 6 32 -15,-4 12 -20 16,-4 5 -4 -16,4 12 -8 16,0 6 -4 -1,4 -7 0 -15,0 -16 16 0,4 -12 -8 16,0 -12 4 -16,4 -17 -4 16,4 -12 20 -16,4 -12 -16 0,4 -23 -12 15,12 -29 -4 -15,4 -23 -4 16,8 -23 0 -16,0 5 -12 15,4 1 12 -15,4 5 20 16,0 6 -4 -16,-8 0 40 16,4 11 -24 -16,-4 13 56 15,-4 11 -44 -15,0 17 44 16,4 24 -44 -16,4 11 8 16,4 18 -28 -16,4 11 8 29,4 24 -12 -29,4 11 0 16,4 6 -4 -16,-4 -6 -68 0,4 -5 32 15,0 -7 -128 -15,0 -5 84 16,-4 -6 -440 -16,-4 -6 284 16,4 -5 96 -16,-4 -1 92 31</inkml:trace>
    </iact:actionData>
  </iact:action>
  <iact:action type="add" startTime="9238">
    <iact:property name="dataType"/>
    <iact:actionData xml:id="d2">
      <inkml:trace xmlns:inkml="http://www.w3.org/2003/InkML" xml:id="stk2" contextRef="#ctx0" brushRef="#br0">21878 92 1144 0,'24'-23'420'16,"-32"23"-324"-16,0 0 -28 0,8 0 40 15,0 0 -72 -15,0 0 -12 16,0 6 -16 -16,0 5 -36 0,0 7 16 0,-4 5 -48 15,0 12 32 1,-4 17 24 -16,0 18 4 16,-4 23 80 -16,0 18 -44 15,0 23 68 -15,0 40 -64 16,4 36 72 -16,4 17 -64 16,4 5 -8 -16,0 30 -24 15,0 -17 -28 -15,0 -13 4 16,0 -34 -24 -16,-4 -12 20 0,0 -11 -84 46,0 -18 56 -46,0 -23 -152 0,-4 -29 108 0,0 -24 -624 31,-4 -23 396 -31,-4 -34 132 0</inkml:trace>
    </iact:actionData>
  </iact:action>
  <iact:action type="add" startTime="9737">
    <iact:property name="dataType"/>
    <iact:actionData xml:id="d3">
      <inkml:trace xmlns:inkml="http://www.w3.org/2003/InkML" xml:id="stk3" contextRef="#ctx0" brushRef="#br0">22010 261 1040 0,'-12'0'384'16,"4"0"-300"-16,4 0 -20 0,0 0 60 16,0 6 -80 -16,-4 0 -28 0,0 11 -12 0,-4 0 -48 15,-4 13 24 -15,-8 4 -28 16,0 13 28 -16,-8 5 0 15,0 7 12 -15,0 -1 0 16,0 0 0 -16,0 -6 44 16,4 -5 -24 -16,0 -6 36 15,4 -12 -32 -15,4 6 48 16,0 -12 -36 -16,4 -6 28 16,8 -5 -28 -16,0 -12 -28 0,4 -6 0 15,4 -17 -20 -15,4 -12 12 16,8 0 12 -16,4 -23 0 15,4 -6 -4 -15,4 -12 4 32,4 -5 12 -32,4 -1 -8 0,0 7 24 0,0 11 -20 15,-4 17 24 -15,4 6 -24 16,-8 6 12 -16,8 12 -12 16,-8 12 36 -16,4 16 -24 15,-8 24 12 -15,0 18 -20 16,0 29 0 -16,4 17 -8 15,-4 0 12 -15,8 12 -12 16,-4 -6 4 -16,4 -1 -4 16,0 1 -16 -16,0 -6 4 15,0 1 -32 -15,0 -7 20 16,0 -12 -72 -16,0 -5 48 16,-4 -6 -176 -16,4 -11 120 15,-8 -7 36 -15,-4 -11 36 0</inkml:trace>
    </iact:actionData>
  </iact:action>
  <iact:action type="add" startTime="16043">
    <iact:property name="dataType"/>
    <iact:actionData xml:id="d4">
      <inkml:trace xmlns:inkml="http://www.w3.org/2003/InkML" xml:id="stk4" contextRef="#ctx0" brushRef="#br0">334 7499 924 0,'-20'6'340'15,"8"-12"-260"-15,-8 6 -28 0,16 0 108 0,0 0 -100 16,-8 -5 36 -16,4 5 -56 0,0 -6 -16 0,0 6 -12 31,4 0 -12 -31,-4 0 4 0,4 0 4 0,4 0 -4 0,0 0 -4 0,0 0 4 0,12 6 48 0,-8 -1 -28 0,12 1 24 32,8 -6 -28 -17,4 0 8 1,8 6 -16 -1,4 -6 0 1,4 6 -4 -16,0 -6 4 0,4 0 -8 16,8 6 -4 -16,0 -6 4 15,12 5 -4 -15,4 -5 0 16,4 0 8 -16,4 0 -4 16,-4 0 16 -16,-4 0 -12 15,0 6 -4 -15,8 0 0 16,0 6 4 -16,8 -1 -4 15,-4 7 -4 -15,-4 -6 4 16,-8 5 -16 -16,-8 0 8 0,-4 7 28 16,0 -7 -12 -16,4 1 -4 15,0 -7 -4 -15,-4 1 -16 16,0 0 8 -16,-12 -7 12 16,0 1 -4 -16,-8 0 8 15,0 -6 -8 -15,-12 0 8 16,-4 0 -8 -16,-4 0 -4 15,-8 0 4 -15,0 -6 28 16,-4 0 -16 -16,-4 -5 -4 0,-4 -1 -8 0,-4 0 12 16,-4 -5 -8 -16,-4 0 -4 15,-4 -1 0 -15,0 1 12 16,-8 -7 -8 -16,-4 1 -12 16,-4 0 0 15,-4 5 56 -31,-4 -5 -28 0,0 6 24 0,0 -7 -28 15,4 1 -8 -15,4 0 -8 16,0 5 4 -16,0 -5 -4 16,0 0 8 -16,4 -1 -8 15,4 1 -12 -15,-4 6 4 16,8 -1 4 -16,4 1 0 16,0 5 0 -16,4 1 0 15,4 -1 -12 -15,4 6 8 0,8 0 -16 0,4 6 12 16,4 0 -24 -16,8 6 20 15,4 0 -4 1,-8 6 8 -16,16 5 16 16,0 6 -4 -16,8 1 -12 15,4 5 4 -15,4 6 4 16,4 -1 0 -16,0 1 8 16,0 6 -4 -16,-4 -6 -4 15,0 0 4 -15,-8 0 4 19,-4 0 -4 -19,-8 -6 -12 15,-4 -6 4 -15,-4 0 12 16,-4 1 -4 -16,-4 -1 8 16,-4 -6 -8 -16,-8 1 16 0,0 -1 -12 15,-12 1 16 -15,-8 -1 -16 0,-4 1 16 16,-8 -1 -16 0,-12 1 16 -16,-8 5 -16 15,-4 0 -4 -15,-4 6 0 16,4 12 -4 -16,0 0 0 15,4 -1 -56 -15,4 1 32 16,4 6 -348 -16,0 -1 200 16,0 7 84 -16,4 -7 60 31</inkml:trace>
    </iact:actionData>
  </iact:action>
  <iact:action type="add" startTime="30738">
    <iact:property name="dataType"/>
    <iact:actionData xml:id="d5">
      <inkml:trace xmlns:inkml="http://www.w3.org/2003/InkML" xml:id="stk5" contextRef="#ctx0" brushRef="#br0">110 11817 1080 0,'-40'-12'400'16,"32"18"-312"-16,-4 -12 -24 0,12 6 44 15,-4 0 -72 -15,0 0 32 0,4 0 -40 0,0 0 -16 16,0 0 -8 -16,0 0 -24 0,0 0 12 0,0 0 -24 15,0 0 20 -15,4 0 4 0,4 0 8 0,0 0 24 16,4 0 -12 15,12 0 32 -15,-8 0 -28 -16,8 0 40 16,8 0 -32 -16,4 0 20 31,4 -6 -24 -31,4 6 0 0,0 0 -12 0,4 6 4 15,8 0 -8 -15,-8 0 -4 31,4 -6 4 -31,4 0 -4 16,4 0 0 -16,8 0 16 15,0 0 -8 -15,0 0 -12 16,0 0 0 -16,4 0 -4 16,-8 -6 0 -16,-4 -6 16 15,4 7 -4 -15,-4 -7 8 16,4 0 -8 -16,0 1 -12 15,0 -1 4 -15,-4 0 20 0,-12 7 -8 16,0 -1 -4 -16,-4 -6 0 16,-8 6 4 -16,-4 1 -4 15,-8 -13 8 -15,-4 6 -8 32,0 7 16 -32,-8 -1 -12 0,4 -6 4 0,-16 -5 -4 15,0 5 28 -15,0 0 -20 0,-8 1 -4 0,-8 -7 -8 16,-8 7 20 -1,4 -7 -12 -15,-12 1 4 16,0 -1 -8 0,-4 1 -24 -16,0 5 8 15,0 -5 -4 -15,-4 -1 4 16,4 1 16 -16,4 -1 -4 16,4 1 16 -16,0 5 -12 0,4 1 16 31,8 -1 -16 -31,0 0 -4 0,4 7 0 0,8 -1 -32 0,-4 6 16 15,8 0 -20 -15,0 0 16 16,8 6 -8 -16,8 -1 12 16,8 1 16 -16,4 6 0 31,4 -6 -4 -31,12 -1 4 0,4 7 -16 16,4 0 8 -16,0 -6 4 15,0 -1 0 -15,0 7 8 16,0 5 -4 -16,-4 -5 -4 15,4 6 4 -15,-4 -1 -24 16,0 0 12 -16,-8 1 12 0,-4 -1 0 4,-4 1 8 -4,-8 -6 -8 15,-4 5 8 -15,-4 0 -8 16,-12 1 32 -16,-4 -1 -20 0,-4 1 -4 16,-16 11 -8 -16,-4 -6 12 15,0 6 -8 -15,-12 6 -4 16,4 6 0 -1,-4 5 -4 -15,4 7 0 16,-8 -1 -12 -16,4 1 8 16,-4 -1 -32 -16,4 -6 20 15,4 1 -72 -15,4 -6 48 16,4 5 -432 -16,8 -5 260 16,8 0 92 -16,0 -6 80 46</inkml:trace>
    </iact:actionData>
  </iact:action>
  <iact:action type="add" startTime="46651">
    <iact:property name="dataType"/>
    <iact:actionData xml:id="d6">
      <inkml:trace xmlns:inkml="http://www.w3.org/2003/InkML" xml:id="stk6" contextRef="#ctx0" brushRef="#br0">9094 15814 548 0,'-4'0'204'16,"0"0"-156"-16,12 6 -16 0,-8 -6 28 19,8 6 -40 -19,-8 -6 104 0,0 0 -68 0,0 6 -8 0,-8 0 -28 0,4 -1 -24 16,-8 7 20 -16,0 0 -12 16,-4 -1 64 15,0 7 -40 -31,0 -7 40 0,0 7 -36 16,0 -1 8 -16,0 1 -24 15,4 -1 72 -15,-4 1 -52 16,4 -1 68 -16,0 1 -64 0,0 -7 96 31,0 1 -76 -31,0 0 8 0,4 -7 -44 0,0 1 32 16,4 0 -32 -16,0 -6 4 15,0 0 -16 -15,0 0 0 0,4 0 -4 0,0 0 -8 16,4 0 4 -16,0 -6 -4 16,4 0 0 -16,0 1 -12 0,0 -1 8 15,0 0 4 1,8 0 0 -1,0 0 8 1,4 -5 -4 -16,0 5 -12 16,0 0 4 -16,4 0 -4 15,0 0 0 -15,0 1 0 16,0 5 0 -16,4 0 16 16,-4 0 -4 -1,0 0 -12 -15,4 0 4 0,0 5 12 16,4 -5 -4 -16,4 0 -4 15,0 0 4 -15,4 0 12 16,0 0 -8 -16,0 0 -12 16,0 0 0 -16,4 0 4 15,-4 0 0 -15,-4 0 0 16,4 0 0 -16,-4 0 0 16,4 -5 0 -16,-4 -1 8 15,0 0 -4 -15,0 0 -4 16,0 6 4 -16,4 0 -4 15,0 0 0 -15,0 0 0 0,4 0 0 31,0 0 0 -31,0 0 0 0,-4 0 16 0,4 0 -8 31,-4 -6 -12 -31,0 0 0 0,-8 1 4 0,0 5 0 16,0 -6 8 -16,4 6 -4 15,0 0 16 -15,0 0 -12 16,4 0 4 -16,0 0 -4 15,4 6 -8 -15,-4 -1 4 16,4 1 -16 -16,0 0 8 16,-4 0 4 -16,0 0 0 15,0 0 8 -15,-4 -6 -4 16,0 5 8 -16,-4 1 -8 0,0 -6 -12 31,0 0 4 -31,4 6 20 0,4 0 -8 0,0 0 -12 16,4 -1 0 -16,4 1 4 15,4 0 0 -15,-4 -6 8 16,0 0 -4 -16,0 0 -4 31,0 -6 4 -31,-4 6 -4 0,-4 -6 0 0,4 6 0 16,0 0 0 -16,0 0 8 16,4 0 -4 -16,4 0 -4 15,0 6 4 -15,0 0 -4 16,-4 0 0 -16,0 6 -12 0,0 -1 8 15,-4 1 12 -15,-4 -1 -4 16,-4 1 -12 -16,0 0 4 16,0 -1 4 -16,0 1 0 15,4 0 16 -15,8 -1 -8 16,4 1 -4 -16,0 -6 0 16,0 0 -16 -16,-4 5 8 15,0 1 12 -15,-4 -6 -4 16,-4 -1 -4 -16,0 1 4 15,-4 -6 -4 -15,-4 0 0 16,4 0 8 -16,-4 0 -4 16,0 0 8 -16,0 0 -8 4,4 0 -12 -4,4 0 4 16,0 0 -4 -16,0 0 0 16,0 0 16 -16,0 0 -4 15,4 0 -4 -15,-8 0 4 0,0 6 4 16,-4 -6 -4 -16,4 6 -4 15,-4 -6 4 -15,-4 6 -4 16,-4 -6 0 -16,0 11 -12 16,0 -5 8 -16,0 6 4 15,4 -6 0 -15,0 5 -20 16,0 1 12 -16,4 0 12 16,0 -7 0 -16,0 7 -12 15,0 -6 4 -15,0 5 20 16,4 -11 -8 -16,-4 12 4 15,4 -12 -4 -15,-4 6 4 0,4 -6 -8 16,-4 12 -4 -16,0 -12 4 31,-4 0 -4 -31,4 0 0 0,-4 11 0 0,0 -11 0 16,-8 0 0 -16,12 6 0 31,4 -6 0 -31,0 0 8 0,0 0 -4 16,-4 0 -12 -16,4 0 4 15,0 0 28 -15,0 -6 -12 16,-4 6 -4 -16,4 0 -4 16,-4 6 -4 -16,-4 -6 0 15,0 0 0 -15,0 -6 0 16,-4 12 0 -16,4 -12 0 16,-4 12 0 -16,4 -6 0 15,-8 6 8 -15,4 -6 -4 16,0 6 -20 -16,4 -12 8 0,-4 6 4 15,8 0 4 -15,0 0 -12 32,0 0 8 -32,8 0 20 0,-4 0 -8 0,-4 0 4 15,4 0 -4 -15,-4 0 4 16,0 -6 -8 -16,-4 12 -4 20,4 -6 4 -20,-4 0 -4 15,4 -6 0 -15,-4 6 0 16,-4 0 0 -16,0 0 0 15,4 -6 0 -15,0 6 0 16,0 0 0 -16,4 0 0 16,0 -6 0 -16,0 6 -12 0,4 0 8 15,0 -5 12 -15,0 -1 -4 16,0 0 -4 -16,0 0 4 16,-4 0 12 -16,-4 -5 -8 15,0 5 -12 -15,0 -6 0 16,4 6 4 -16,-12 1 0 15,4 5 8 -15,0 -12 -4 16,-4 6 -4 -16,0 0 4 16,0 0 4 -16,0 -5 -4 15,0 5 -4 -15,-4 0 4 16,4 0 -4 -16,0 -5 0 16,0 5 -12 -16,0 0 8 15,0 0 12 -15,0 -5 -4 0,0 5 -4 31,0 0 4 -31,0 0 12 0,0 0 -8 0,0 1 -12 32,0 5 0 -32,0 0 12 0,4 -6 -4 0,0 6 8 15,-4 -6 -8 -15,0 0 -12 16,0 0 4 -16,0 0 12 16,0 6 -4 -16,0 0 -4 15,0 -5 4 -15,4 5 12 16,-4 -6 -8 -16,0 6 -4 15,0 -6 0 -15,4 6 4 16,0 -6 -4 -16,4 0 -4 0,0 1 4 31,0 -1 4 -31,8 -6 -4 0,-4 6 -12 0,0 0 4 16,0 1 12 -16,4 -1 -4 16,-4 0 8 -16,4 -6 -8 14,-8 7 -4 -14,8 -7 4 31,4 -6 -4 -31,-4 7 0 16,-4 -1 16 -16,0 1 -8 16,-4 -1 -12 -16,4 0 0 15,-4 1 4 -15,8 5 0 16,0 0 8 -16,0 0 -4 16,0 0 16 -16,4 1 -12 15,-4 -7 -20 -15,4 6 4 16,-4 0 12 -16,0 0 0 15,-4 1 -4 -15,8 -1 4 0,-12 0 -4 32,4 6 0 -32,0 0 8 0,-4 0 -4 0,0 0 -12 15,4 0 4 -15,0 6 4 16,4 0 0 -16,0 -1 8 16,0 1 -4 -16,0 0 -4 15,-4 0 4 -15,4 6 -4 16,-4 -1 0 -16,0 1 16 15,0 -1 -8 -15,-4 1 -12 16,4 6 0 -16,-8 -1 4 0,4 6 0 31,-4 -5 8 -31,4 -1 -4 0,-4 6 -4 0,0 -5 4 16,-4 5 -4 -16,8 -5 0 16,0 5 0 -16,4 0 0 15,-4 0 0 -15,4 -5 0 16,0 -1 8 -16,0 -5 -4 15,0 5 -4 -15,0 1 4 16,0 -1 -4 -16,0 1 0 16,4 -7 -12 -16,-4 7 8 15,-4 -6 4 -15,0 -1 0 16,0 7 0 -16,-8 -18 0 16,4 11 0 -16,-8 -5 0 15,4 6 0 -15,-4 -1 0 16,-4 1 0 -16,0 -12 0 0,-4 6 0 19,0 -6 0 -19,-8 0 -36 0,0 0 20 16,0 0 -48 -16,0 0 36 0,0 0 -100 0,0 0 72 16,-4 6 -484 -16,-8 5 296 0,-16 18 104 78,-8 -5 96 -78</inkml:trace>
    </iact:actionData>
  </iact:action>
  <iact:action type="add" startTime="70224">
    <iact:property name="dataType"/>
    <iact:actionData xml:id="d7">
      <inkml:trace xmlns:inkml="http://www.w3.org/2003/InkML" xml:id="stk7" contextRef="#ctx0" brushRef="#br0">314 18933 768 0,'-40'-17'284'16,"28"5"-220"-16,-4 -5 -20 0,8 11 48 0,4 0 -60 0,-12 -6 32 16,4 1 -36 -16,0 -1 -16 0,0 0 -8 15,0 1 20 -15,0 5 -12 16,4 0 32 -16,0 0 -28 0,4 1 32 0,-8 -1 -32 14,8 6 40 -14,0 0 -32 0,4 -6 -12 16,0 6 -8 -16,4 0 4 0,4 0 -4 0,12 -6 -4 47,8 6 4 -31,0 -6 12 -16,12 6 -8 15,4 0 4 1,8 0 -4 -16,0 0 12 0,4 0 -12 15,0 -6 -4 -15,4 1 0 16,16 -7 -4 -16,4 6 0 0,4 -5 32 16,4 5 -16 -16,0 -6 4 15,-4 0 -12 -15,0 1 36 16,4 -7 -20 -16,0 7 -12 31,4 -1 -8 -31,-8 0 4 0,-8 7 -4 0,-8 -7 8 16,0 0 -8 -16,-8 7 -4 15,0 -1 4 -15,-8 0 -4 16,-4 0 0 -16,-4 0 16 16,-8 0 -8 -16,-4 -5 -4 15,-4 5 0 -15,-8 -6 4 16,0 7 -4 -16,-8 -1 -4 0,0 0 4 0,-4 0 20 16,-4 0 -12 -16,-4 0 -4 0,-4 1 -4 0,-4 -7 -4 15,-4 0 0 -15,-4 -5 24 31,-4 5 -12 -31,0 -11 4 16,-12 5 -8 0,4 -5 4 -16,0 6 -8 15,0 -1 16 -15,0 1 -12 16,-4 -1 24 -16,4 7 -20 16,-4 -7 24 -16,0 7 -24 15,4 -1 4 -15,0 0 -8 16,4 1 4 -16,0 -1 -8 15,4 6 -12 -15,8 0 4 16,8 1 4 -16,-4 -1 0 0,8 6 -36 0,8 6 20 0,8 -1 16 0,4 7 0 35,12 0 -16 -19,0 -1 8 -16,8 1 12 16,12 5 0 -16,4 7 8 15,8 5 -8 -15,8 -6 -28 16,0 6 12 -16,-4 0 12 15,-4 6 4 -15,-8 -6 8 16,-8 0 -8 -16,-4 1 -4 16,-8 -1 4 -16,-8 0 -4 15,-4 0 0 -15,-8 0 8 16,-8 6 -4 -16,-8 6 32 16,-12 11 -20 -16,-8 6 20 31,-8 12 -20 -31,-12 0 8 0,-16 0 -12 0,-12 5 -44 0,-8 7 20 15,4 -7 -112 -15,4 7 68 16,0 5 -396 -16,0 6 248 16,-8 6 88 -16,0 -12 80 47</inkml:trace>
    </iact:actionData>
  </iact:action>
  <iact:action type="add" startTime="84587">
    <iact:property name="dataType"/>
    <iact:actionData xml:id="d8">
      <inkml:trace xmlns:inkml="http://www.w3.org/2003/InkML" xml:id="stk8" contextRef="#ctx0" brushRef="#br0">22790 21523 1320 0,'0'17'488'15,"0"-11"-380"-15,8 -6 -28 0,-4 6 -88 16,-4 -6 -12 -16,4 5 -36 0,-4 -5 32 0,4 6 44 0,-4 6 -8 0,0 -12 80 16,0 12 -56 -16,0 -7 32 0,0 -5 -40 0,0 12 -28 31,0 -6 0 -31,0 -6 16 0,0 11 -8 0,0 -11 16 0,4 12 -16 0,0 -6 16 15,4 0 -16 -15,0 0 4 16,4 -1 -4 15,0 1 20 -15,0 0 -16 -16,8 0 4 16,0 0 -8 -1,4 -1 -24 -15,4 1 8 31,0 -6 12 -31,4 0 0 0,4 6 -4 0,0 -6 4 16,0 6 -16 -16,0 0 8 16,4 -6 12 -16,0 0 -4 15,4 0 -12 -15,8 0 4 16,0 -6 -4 -16,4 0 0 16,0 0 16 -16,0 -5 -4 15,0 -1 -20 -15,4 0 8 16,-8 1 12 -16,4 -1 0 15,0 -5 8 -15,0 -1 -8 16,0 1 -12 -16,0 -1 4 16,4 7 12 -16,-4 -1 -4 15,-4 0 8 -15,0 7 -8 16,-4 -1 -12 -16,0 0 4 16,-4 -6 4 -16,0 1 0 0,-4 -1 8 15,0 6 -4 -15,0 0 8 31,4 0 -8 -31,-4 1 -4 0,4 -1 4 0,-4 0 -4 16,0 6 0 -16,0 0 0 16,-4 0 0 -16,-4 0 8 15,0 0 -4 -15,-4 0 -4 16,4 0 4 -16,-4 0 12 16,0 6 -8 -16,0 -6 -12 15,-4 0 0 -15,-4 0 20 0,4 0 -8 16,0 0 16 -16,0 0 -16 31,4 0 -4 -31,0 6 0 0,0 -6 -4 0,4 5 0 16,0 -5 -12 -16,0 0 8 15,4 0 -4 -15,-4 0 0 16,4 6 8 -16,-4 -6 0 16,-4 6 -20 -16,4 0 12 15,-8 -6 20 -15,0 0 -4 16,0 0 -12 -16,-4 -6 0 15,0 6 -16 -15,-4 0 12 16,-4 0 -32 -16,0 0 24 16,-4 0 4 -16,0 0 12 15,0 0 -44 -15,-8 0 24 0,0 0 -124 0,0 0 80 16,0 6 -256 -16,0 0 180 0,-8 11 64 0,-4 7 52 16</inkml:trace>
    </iact:actionData>
  </iact:action>
  <iact:action type="add" startTime="102603">
    <iact:property name="dataType"/>
    <iact:actionData xml:id="d9">
      <inkml:trace xmlns:inkml="http://www.w3.org/2003/InkML" xml:id="stk9" contextRef="#ctx0" brushRef="#br0">630 23169 956 0,'-24'41'352'16,"16"-29"-272"-16,0 -1 -24 0,4 -5 40 16,4 6 -64 -16,-12 -1 4 0,-4 1 -20 15,8 0 -12 -15,4 -7 0 16,-8 7 4 -16,8 -6 -4 0,0 5 -4 15,0 1 4 -15,0 -6 12 0,4 -6 -8 0,0 12 -4 0,0 -12 0 0,8 0 12 16,4 -6 -8 -16,4 6 24 31,4 0 -20 -15,4 0 12 -16,8 -6 -12 16,8 -6 36 -1,12 6 -24 -15,4 -11 -12 16,4 5 -8 -16,8 7 -4 15,8 -13 0 -15,-4 12 0 16,4 -5 0 -16,12 5 8 16,8 0 -4 -16,0 0 -12 0,0 0 4 19,-8 1 4 -19,-4 -1 0 16,4 0 16 -16,4 0 -8 16,-4 0 24 -16,-4 -5 -20 15,-4 -1 -20 -15,-8 -5 0 16,-8 -1 20 -16,-8 -5 -4 15,-8 5 4 -15,-8 -5 -4 16,-8 0 -8 -16,-4 0 4 16,-8 -1 28 -16,-4 -5 -16 15,-8 0 40 -15,-4 -6 -32 16,-8 -6 40 -16,-4 1 -36 16,-8 -1 20 -16,-4 0 -28 15,-8 1 0 -15,-8 5 -12 16,-8 6 -16 -16,-4 -1 4 15,-4 13 56 -15,-4 0 -28 0,8 5 8 16,-8 6 -20 -16,8 0 12 16,8 0 -16 -16,0 6 4 15,4 0 -4 -15,4 0 12 16,4 6 -12 -16,4 -6 4 16,0 6 -4 -16,12 -6 -32 15,0 0 12 -15,12 0 -20 31,12 18 8 -31,8 -1 12 0,12 0 8 16,8 1 4 -16,8 -1 -12 16,16 1 8 -16,4 -1 20 15,0 1 -8 -15,0 5 -12 0,-8 0 0 16,-4 1 4 -16,-4 5 0 16,-4 6 0 -16,-8 -1 0 15,-4 1 16 -15,-8 0 -8 16,-8 6 16 -16,-8 6 -16 15,-12 11 40 -15,-12 6 -24 16,-8 11 20 -16,-12 13 -24 16,-16 16 -36 -16,-16 24 8 15,-16 6 -112 -15,-8 0 64 16,12 -6 -364 -16,0 -12 236 16,0 12 76 -16,0 -5 76 31</inkml:trace>
    </iact:actionData>
  </iact:action>
  <iact:action type="add" startTime="102604">
    <iact:property name="dataType"/>
    <iact:actionData xml:id="d10">
      <inkml:trace xmlns:inkml="http://www.w3.org/2003/InkML" xml:id="stk10" contextRef="#ctx0" brushRef="#brinv">0 0 2048 0</inkml:trace>
    </iact:actionData>
  </iact:action>
  <iact:action type="add" startTime="102605">
    <iact:property name="dataType"/>
    <iact:actionData xml:id="d11">
      <inkml:trace xmlns:inkml="http://www.w3.org/2003/InkML" xml:id="stk11" contextRef="#ctx0" brushRef="#brinv">25736 24379 2048 0</inkml:trace>
    </iact:actionData>
  </iact:action>
</iact:actions>
</file>

<file path=ppt/ink/inkAction5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4096" units="deg"/>
          <inkml:channel name="T" type="integer" max="2.14748E9" units="dev"/>
        </inkml:traceFormat>
        <inkml:channelProperties>
          <inkml:channelProperty channel="X" name="resolution" value="1.45925" units="1/cm"/>
          <inkml:channelProperty channel="Y" name="resolution" value="2.38883" units="1/cm"/>
          <inkml:channelProperty channel="F" name="resolution" value="0" units="1/deg"/>
          <inkml:channelProperty channel="T" name="resolution" value="1" units="1/dev"/>
        </inkml:channelProperties>
      </inkml:inkSource>
      <inkml:timestamp xml:id="ts0" timeString="2017-12-14T17:43:31.574Z"/>
    </inkml:context>
    <inkml:brush xml:id="br0">
      <inkml:brushProperty name="width" value="0.07182" units="cm"/>
      <inkml:brushProperty name="height" value="0.07182" units="cm"/>
      <inkml:brushProperty name="color" value="#7030A0"/>
    </inkml:brush>
    <inkml:brush xml:id="brinv">
      <inkml:brushProperty name="width" value="0.05" units="cm"/>
      <inkml:brushProperty name="height" value="0.05" units="cm"/>
      <inkml:brushProperty name="color" value="#000000"/>
      <inkml:brushProperty name="transparency" value="255"/>
    </inkml:brush>
  </inkml:definitions>
  <iact:action type="add" startTime="16507">
    <iact:property name="dataType"/>
    <iact:actionData xml:id="d0">
      <inkml:trace xmlns:inkml="http://www.w3.org/2003/InkML" xml:id="stk0" contextRef="#ctx0" brushRef="#br0">42 249 1216 0,'4'-11'448'15,"-4"5"-348"-15,0 -6 -28 0,4 6 -28 0,0 1 -40 0,4 -7 -20 16,4 -6 8 -16,0 -5 4 0,4 0 4 16,0 0 88 -16,0 5 -48 15,0 7 72 -15,4 5 -64 0,4 0 28 16,4 6 -44 -16,8 6 -8 16,4 5 -16 -16,4 7 -8 15,4 -1 4 1,4 1 12 -16,0 -1 -8 0,4 1 -4 15,4 -7 0 -15,16 1 4 16,12 0 -4 -16,0 -1 -4 16,0 1 4 -16,-8 -1 12 15,4 1 -8 -15,4 0 -12 16,16 -1 0 -16,0 1 20 16,0 0 -8 -16,-4 -7 -12 0,8 1 0 19,8 -6 4 -19,4 0 0 16,-4 0 0 -16,-4 0 0 15,-8 0 -12 -15,8 0 8 16,8 0 -16 -16,-4 0 12 16,-4 6 12 -16,-12 0 0 15,0 0 -4 -15,12 5 4 16,0 1 -4 -16,-4 5 0 16,-8 1 16 -16,0 -1 -8 15,0 7 -12 -15,8 -1 0 16,4 -11 -4 -16,-8 5 0 15,0 -5 32 -15,-8 -1 -12 16,0 -5 12 -16,4 0 -12 16,0 0 36 -16,0 0 -24 15,-8 -6 4 -15,-4 5 -16 16,-8 1 0 -16,4 6 -4 0,-4 -12 -8 31,4 6 4 -31,0 -6 4 0,-8 5 -4 0,-4 -5 -4 31,-4 0 4 -31,-12 0 12 0,-4 0 -8 0,-4 -5 -12 16,-4 -1 0 -16,0 6 12 16,0 -6 -4 -16,0 0 8 15,4 6 -8 -15,-8 -6 -4 16,-8 6 4 -16,-4 -5 4 16,-4 -1 -4 -16,-4 -6 -20 15,-4 0 8 -15,-4 1 -12 0,-4 -1 8 16,-4 1 -36 -16,-4 -7 28 15,-4 1 -100 -15,-4 -1 68 0,-4 1 -444 16,-8 5 276 -16,-4 0 84 16,4 1 88 -16</inkml:trace>
    </iact:actionData>
  </iact:action>
  <iact:action type="add" startTime="25323">
    <iact:property name="dataType"/>
    <iact:actionData xml:id="d1">
      <inkml:trace xmlns:inkml="http://www.w3.org/2003/InkML" xml:id="stk1" contextRef="#ctx0" brushRef="#br0">5566 8593 1276 0,'-4'0'472'15,"0"-5"-364"-15,0 -7 -32 0,8 6 -52 16,-4 6 -28 -16,4 0 -4 0,4 -6 0 0,-8 6 0 16,0 0 0 -16,4 0 16 0,0 0 -4 0,4 0 8 15,0 6 -8 -15,-8 -6 24 0,8 6 -16 16,0 0 48 -16,0 -6 -32 15,0 0 12 -15,0 6 -24 16,4 -6 8 0,12 0 -12 -1,4 0 0 1,4 -6 -4 -16,8 0 -16 31,8 0 4 -31,0 0 12 16,-4 0 -4 -16,4 1 -4 0,-4 -7 4 0,4 0 -16 15,0 1 8 -15,8 5 4 16,4 -6 0 -16,4 6 16 16,4 1 -8 -16,-4 5 -4 15,0 -6 0 -15,0 12 -4 32,-4 -6 0 -32,-4 11 0 0,0 -11 0 0,4 12 8 15,8 -6 -4 -15,0 -6 -12 0,4 0 4 16,0 5 4 -16,0 1 0 15,-8 -6 0 -15,0 -6 0 16,4 6 0 -16,4 0 0 16,8 0 8 -16,4 -5 -4 15,-4 5 -12 -15,0 0 4 16,-12 -6 4 -16,4 -6 0 16,0 6 -12 -16,8 1 8 15,4 -1 -4 -15,4 -6 0 16,-8 0 8 -16,0 7 0 15,-4 -7 8 -15,-4 6 -4 16,0 6 -4 -16,4 0 4 0,4 0 -4 31,0 0 0 -31,0 0 0 0,-4 0 0 0,-4 0 0 16,-4 0 0 -16,4 0 8 16,0 6 -4 -16,4 -6 8 31,0 0 -8 -31,0 6 -4 0,-8 0 4 0,-4 -1 4 15,0 -5 -4 -15,-4 6 -4 16,4 0 4 -16,4 0 -4 16,4 -6 0 -16,0 0 -12 15,8 6 8 -15,-12 -6 20 16,0 0 -8 -16,-4 0 -4 0,0 0 0 16,0 0 4 -16,8 0 -4 15,0 0 8 -15,4 6 -8 16,-4 -6 -12 -16,0 0 4 31,-8 0 4 -31,0 0 0 0,0 0 0 0,4 -6 0 16,4 0 0 -16,0 6 0 15,0 -6 -12 -15,12 -6 8 16,-8 7 4 -16,-8 5 0 31,-4 0 8 -31,-4 0 -4 0,-4 0 -20 0,4 5 8 16,8 1 12 -16,-4 0 0 15,4 6 -4 -15,0 -6 4 16,-4 -1 28 -16,-8 13 -16 0,0 -12 4 0,0 -1 -12 0,0 1 12 15,0 -6 -12 -15,8 0 -4 16,4 0 0 -16,4 0 12 16,-4 0 -8 -16,4 -6 -4 31,-4 1 0 -31,-4 -1 4 0,0 -6 -4 0,8 6 -4 15,8 1 4 -15,4 -7 -4 16,-4 -6 0 -16,-8 7 -12 16,0 -1 8 -16,-8 6 20 31,-4 1 -8 -31,0 5 -12 0,12 5 0 0,-4 1 12 16,0 0 -4 -16,0 6 -4 15,-12 -1 4 -15,0 1 -4 0,-8 -6 0 16,8 5 0 -16,-16 7 0 15,12 -7 -12 -15,4 7 -24 32,-4 -6 16 -32,4 -7 -52 0,0 1 40 15,0 0 -116 -15,0 6 84 16,-4 -6 -952 -16,-4 -1 560 47,-8 -10 192 -47</inkml:trace>
    </iact:actionData>
  </iact:action>
  <iact:action type="add" startTime="66176">
    <iact:property name="dataType"/>
    <iact:actionData xml:id="d2">
      <inkml:trace xmlns:inkml="http://www.w3.org/2003/InkML" xml:id="stk2" contextRef="#ctx0" brushRef="#br0">16202 4881 1308 0,'0'-12'484'16,"0"12"-376"-16,0 -5 -28 0,0 5 -64 0,0 5 -24 15,-4 1 -56 -15,-4 6 32 0,0 -1 -20 0,-4 7 32 16,0 -1 20 -16,0 1 0 16,-4 -1 12 -16,0 7 -8 15,0 5 8 -15,-4 11 -8 0,-4 13 24 31,-12 17 -16 -31,-8 11 40 0,-28 18 -28 16,-28 11 -12 -16,-16 42 -8 16,-4 22 -4 -16,-20 7 0 15,0 -13 0 -15,-4 -5 0 16,24 -23 24 -16,0 0 -12 16,4 -1 56 -16,-4 1 -36 15,12 -18 12 -15,8 -17 -28 16,12 -18 0 -16,8 -11 -8 15,20 -18 4 -15,-4 -23 -16 32,12 -12 0 -32,12 -11 -16 0,8 -18 12 15,8 -23 -4 -15,16 -35 4 5,8 -29 0 -5,12 -12 0 16,12 -5 0 -16,4 -13 0 0,12 -10 16 31,8 -19 -4 -31,8 -5 16 0,0 17 -12 0,0 7 32 15,-4 28 -24 -15,0 18 56 16,-16 17 -40 -16,-8 6 28 16,-4 17 -32 -16,-8 18 -28 31,-4 6 0 -31,-12 17 -36 0,-8 18 20 0,-12 17 -12 0,-12 29 16 16,-8 29 16 -1,-8 24 0 -15,0 -1 -4 16,4 1 4 -16,8 5 12 15,0 -5 -8 -15,4 -6 4 0,8 -6 -4 32,4 -12 36 -32,8 -6 -20 0,16 -5 64 0,8 -6 -48 15,24 -12 28 -15,28 -12 -40 16,24 -16 -36 -16,20 -13 4 16,28 -17 -80 -16,36 -6 48 31,8 -11 -856 -31,36 -18 488 31,8 -18 176 -31,-12 -69 152 0</inkml:trace>
    </iact:actionData>
  </iact:action>
  <iact:action type="add" startTime="66177">
    <iact:property name="dataType"/>
    <iact:actionData xml:id="d3">
      <inkml:trace xmlns:inkml="http://www.w3.org/2003/InkML" xml:id="stk3" contextRef="#ctx0" brushRef="#brinv">0 0 2048 0</inkml:trace>
    </iact:actionData>
  </iact:action>
  <iact:action type="add" startTime="66178">
    <iact:property name="dataType"/>
    <iact:actionData xml:id="d4">
      <inkml:trace xmlns:inkml="http://www.w3.org/2003/InkML" xml:id="stk4" contextRef="#ctx0" brushRef="#brinv">16244 8662 2048 0</inkml:trace>
    </iact:actionData>
  </iact:action>
</iact:actions>
</file>

<file path=ppt/ink/inkAction6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4096" units="deg"/>
          <inkml:channel name="T" type="integer" max="2.14748E9" units="dev"/>
        </inkml:traceFormat>
        <inkml:channelProperties>
          <inkml:channelProperty channel="X" name="resolution" value="1.88628" units="1/cm"/>
          <inkml:channelProperty channel="Y" name="resolution" value="2.38883" units="1/cm"/>
          <inkml:channelProperty channel="F" name="resolution" value="0" units="1/deg"/>
          <inkml:channelProperty channel="T" name="resolution" value="1" units="1/dev"/>
        </inkml:channelProperties>
      </inkml:inkSource>
      <inkml:timestamp xml:id="ts0" timeString="2017-12-14T17:43:32.119Z"/>
    </inkml:context>
    <inkml:brush xml:id="br0">
      <inkml:brushProperty name="width" value="0.07182" units="cm"/>
      <inkml:brushProperty name="height" value="0.07182" units="cm"/>
      <inkml:brushProperty name="color" value="#7030A0"/>
    </inkml:brush>
    <inkml:brush xml:id="brinv">
      <inkml:brushProperty name="width" value="0.05" units="cm"/>
      <inkml:brushProperty name="height" value="0.05" units="cm"/>
      <inkml:brushProperty name="color" value="#000000"/>
      <inkml:brushProperty name="transparency" value="255"/>
    </inkml:brush>
  </inkml:definitions>
  <iact:action type="add" startTime="22846">
    <iact:property name="dataType"/>
    <iact:actionData xml:id="d0">
      <inkml:trace xmlns:inkml="http://www.w3.org/2003/InkML" xml:id="stk0" contextRef="#ctx0" brushRef="#br0">478 854 1404 0,'-10'0'516'16,"15"-17"-400"-16,16 5 -32 0,-6 7 8 16,22 5 -68 -16,20 -12 0 0,30 -6 -16 15,6 1 -8 -15,1 -6 4 16,4 -12 -4 -16,16 6 0 0,10 0 68 16,15 5 -36 -16,1 1 48 15,5 6 -44 -15,36 -1 0 16,20 6 -24 -16,-4 7 -24 15,15 -7 4 -15,10 0 -4 16,-15 1 4 -16,-11 5 8 16,-10 -6 0 -16,-5 6 0 15,-10 1 0 -15,-26 -1 0 0,-21 -6 0 16,-26 1 -44 -16,-15 -1 24 16,-21 0 -180 -16,-21 6 112 15,-15 -5 -780 -15,-21 -1 480 0,-36 -11 172 47</inkml:trace>
    </iact:actionData>
  </iact:action>
  <iact:action type="add" startTime="23397">
    <iact:property name="dataType"/>
    <iact:actionData xml:id="d1">
      <inkml:trace xmlns:inkml="http://www.w3.org/2003/InkML" xml:id="stk1" contextRef="#ctx0" brushRef="#br0">1378 81 1360 0,'-15'-12'504'16,"15"18"-392"-16,0 -6 -32 0,0 6 -40 0,-11 5 -40 0,-9 12 -124 15,-1 7 68 -15,-10 4 -136 16,-5 7 108 -16,-16 12 76 15,-20 11 8 -15,-22 0 92 0,-14 5 -56 16,-6 1 24 -16,6 0 -40 16,4 6 -16 -1,11 -18 -8 -15,0 -6 12 0,5 1 -4 16,5 -7 8 -16,11 1 -8 16,15 -7 32 -16,21 1 -20 15,20 6 12 -15,32 -1 -16 16,20 1 80 -16,26 -6 -48 15,21 -12 48 -15,46 -6 -52 16,31 -11 -20 -16,1 -12 -12 16,-1 -6 -44 -16,11 0 20 0,4 -6 -92 15,-14 1 60 -15,-16 5 -524 16,-16 -6 316 -16,5 6 116 16,-20 -5 96 -16</inkml:trace>
    </iact:actionData>
  </iact:action>
  <iact:action type="add" startTime="23398">
    <iact:property name="dataType"/>
    <iact:actionData xml:id="d2">
      <inkml:trace xmlns:inkml="http://www.w3.org/2003/InkML" xml:id="stk2" contextRef="#ctx0" brushRef="#brinv">0 0 2048 0</inkml:trace>
    </iact:actionData>
  </iact:action>
  <iact:action type="add" startTime="23399">
    <iact:property name="dataType"/>
    <iact:actionData xml:id="d3">
      <inkml:trace xmlns:inkml="http://www.w3.org/2003/InkML" xml:id="stk3" contextRef="#ctx0" brushRef="#brinv">4230 1336 2048 0</inkml:trace>
    </iact:actionData>
  </iact:action>
</iact:actions>
</file>

<file path=ppt/ink/inkAction7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4096" units="deg"/>
          <inkml:channel name="T" type="integer" max="2.14748E9" units="dev"/>
        </inkml:traceFormat>
        <inkml:channelProperties>
          <inkml:channelProperty channel="X" name="resolution" value="1.88806" units="1/cm"/>
          <inkml:channelProperty channel="Y" name="resolution" value="2.38883" units="1/cm"/>
          <inkml:channelProperty channel="F" name="resolution" value="0" units="1/deg"/>
          <inkml:channelProperty channel="T" name="resolution" value="1" units="1/dev"/>
        </inkml:channelProperties>
      </inkml:inkSource>
      <inkml:timestamp xml:id="ts0" timeString="2017-12-14T17:51:37.558Z"/>
    </inkml:context>
    <inkml:brush xml:id="br0">
      <inkml:brushProperty name="width" value="0.07179" units="cm"/>
      <inkml:brushProperty name="height" value="0.07179" units="cm"/>
      <inkml:brushProperty name="color" value="#7030A0"/>
    </inkml:brush>
    <inkml:brush xml:id="brinv">
      <inkml:brushProperty name="width" value="0.05" units="cm"/>
      <inkml:brushProperty name="height" value="0.05" units="cm"/>
      <inkml:brushProperty name="color" value="#000000"/>
      <inkml:brushProperty name="transparency" value="255"/>
    </inkml:brush>
  </inkml:definitions>
  <iact:action type="add" startTime="19969">
    <iact:property name="dataType"/>
    <iact:actionData xml:id="d0">
      <inkml:trace xmlns:inkml="http://www.w3.org/2003/InkML" xml:id="stk0" contextRef="#ctx0" brushRef="#br0">924 1844 832 0,'-26'-35'308'15,"15"0"-240"-15,-9 -6 -20 0,14 24 -8 0,-4 -7 -32 16,0 -5 32 -16,-1 6 -24 0,1 0 12 31,0 -1 -16 -31,-1 1 -52 0,1 6 24 0,0 -1 -32 0,-1 -5 28 16,6 -6 20 -16,5 6 0 15,-5 -1 44 -15,5 -5 -20 16,0 0 20 -16,0 12 -24 16,0 -7 104 -16,0 7 -68 15,0 -1 48 -15,0 7 -64 0,5 5 -4 16,-5 0 -20 -16,0 6 32 15,0 18 -24 -15,5 11 56 0,0 29 -44 32,-5 47 88 -32,-5 46 -68 15,5 6 16 1,-10 12 -40 -16,0 29 -4 0,-11 23 -16 16,5 -6 0 -16,1 0 -4 15,5 6 -16 -15,-6 6 4 0,6 -17 28 16,5 -18 -12 -16,-1 -23 32 15,1 -18 -28 -15,5 -17 32 16,0 -6 -32 -16,0 -12 4 16,0 -17 -12 -16,5 -18 -24 15,1 -16 8 -15,-1 -13 -48 16,0 -17 28 -16,5 -12 -48 16,1 -11 44 -16,-6 -12 -100 0,0 -24 76 0,0 -16 -124 15,0 -13 100 1,-5 -5 -48 -1,-5 -6 76 -15,0 -6 28 16,-5 -5 16 -16,-6 -7 40 0,-10 -11 -16 20,-5 -6 48 -20,-10 -6 -36 15,-11 7 84 -15,-5 4 -64 16,-10 7 56 -16,10 12 -60 16,0 10 76 -16,11 13 -68 15,-1 6 44 -15,11 16 -56 16,5 1 24 -16,10 12 -36 15,0 5 -28 -15,11 12 0 0,0 0 0 16,4 24 0 -16,6 16 0 16,11 18 0 -1,4 18 0 -15,11 11 0 16,10 1 -12 -16,11 5 8 16,5 -6 4 -16,-1 0 0 15,6 -5 0 -15,-5 -1 0 16,5 12 0 -16,-16 12 0 0,1 6 0 15,-1 -1 0 -15,-5 -5 8 32,-5 -18 -4 -32,0 -5 8 0,0 -12 -8 0,0 -18 32 15,0 -17 -20 -15,1 -12 84 16,4 -17 -56 -16,5 -12 48 16,6 -35 -52 -16,10 -34 -4 15,5 -36 -20 -15,0 -5 -92 16,0 -6 44 -16,-5 -1 -632 15,-6 -5 364 -15,-14 -11 124 47,-22 -1 120 -47</inkml:trace>
    </iact:actionData>
  </iact:action>
  <iact:action type="add" startTime="24127">
    <iact:property name="dataType"/>
    <iact:actionData xml:id="d1">
      <inkml:trace xmlns:inkml="http://www.w3.org/2003/InkML" xml:id="stk1" contextRef="#ctx0" brushRef="#br0">17182 267 976 0,'5'-18'360'15,"6"-5"-280"-15,-1 -12 -20 0,-5 23 88 0,0 -5 -92 16,1 0 92 -16,4 -7 -84 0,-5 7 28 16,0 -1 -52 -16,1 7 12 15,-1 5 -32 -15,-5 6 -16 0,5 12 -8 0,5 11 -4 0,1 18 0 32,-1 11 -12 -17,0 24 12 -15,1 22 12 16,-1 42 0 -16,0 23 -12 0,-5 17 4 31,1 30 12 -31,-1 40 -4 0,0 6 -4 0,0 -6 4 16,0 24 -4 -16,0 -12 0 15,6 -24 0 -15,4 -11 0 16,-9 -6 -12 -16,4 -5 8 16,-5 -30 4 -16,0 -29 0 15,0 -17 -64 -15,1 -12 36 16,-1 -30 -172 -16,0 -10 108 15,-5 -13 52 -15,-10 -11 28 32</inkml:trace>
    </iact:actionData>
  </iact:action>
  <iact:action type="add" startTime="24564">
    <iact:property name="dataType"/>
    <iact:actionData xml:id="d2">
      <inkml:trace xmlns:inkml="http://www.w3.org/2003/InkML" xml:id="stk2" contextRef="#ctx0" brushRef="#br0">16422 2856 1684 0,'5'-23'624'16,"0"11"-488"-16,6 6 -36 0,-1 6 -152 0,5 6 8 16,1 12 28 -16,10 11 12 19,0 11 -20 -19,5 19 12 0,0 5 -12 16,5 11 12 -16,10 1 8 0,11 17 4 31,11 18 0 -31,4 5 0 0,0 -11 8 0,1 -6 -4 16,-11 -6 8 -1,5 -12 -8 -15,-5 -17 24 0,-5 -6 -16 16,-5 -11 24 -16,0 -12 -24 16,5 -6 12 -16,-11 -12 -12 15,-4 -5 12 -15,-1 -6 -16 16,0 -12 32 -16,-5 -6 -24 15,6 -11 32 -15,-1 -6 -32 16,6 -18 12 -16,5 -34 -16 16,-1 -18 -16 -16,-4 -11 0 15,-6 5 -24 -15,-5 12 16 16,1 11 -108 -16,-6 12 64 0,-11 6 -608 16,6 6 364 -16,0 0 128 15,5 -18 116 -15</inkml:trace>
    </iact:actionData>
  </iact:action>
  <iact:action type="add" startTime="24565">
    <iact:property name="dataType"/>
    <iact:actionData xml:id="d3">
      <inkml:trace xmlns:inkml="http://www.w3.org/2003/InkML" xml:id="stk3" contextRef="#ctx0" brushRef="#brinv">0 0 2048 0</inkml:trace>
    </iact:actionData>
  </iact:action>
  <iact:action type="add" startTime="24566">
    <iact:property name="dataType"/>
    <iact:actionData xml:id="d4">
      <inkml:trace xmlns:inkml="http://www.w3.org/2003/InkML" xml:id="stk4" contextRef="#ctx0" brushRef="#brinv">18220 5113 2048 0</inkml:trace>
    </iact:actionData>
  </iact:action>
</iact:actions>
</file>

<file path=ppt/ink/inkAction8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4096" units="deg"/>
          <inkml:channel name="T" type="integer" max="2.14748E9" units="dev"/>
        </inkml:traceFormat>
        <inkml:channelProperties>
          <inkml:channelProperty channel="X" name="resolution" value="1.45994" units="1/cm"/>
          <inkml:channelProperty channel="Y" name="resolution" value="2.38883" units="1/cm"/>
          <inkml:channelProperty channel="F" name="resolution" value="0" units="1/deg"/>
          <inkml:channelProperty channel="T" name="resolution" value="1" units="1/dev"/>
        </inkml:channelProperties>
      </inkml:inkSource>
      <inkml:timestamp xml:id="ts0" timeString="2017-12-14T17:51:38.413Z"/>
    </inkml:context>
    <inkml:brush xml:id="br0">
      <inkml:brushProperty name="width" value="0.07179" units="cm"/>
      <inkml:brushProperty name="height" value="0.07179" units="cm"/>
      <inkml:brushProperty name="color" value="#7030A0"/>
    </inkml:brush>
    <inkml:brush xml:id="brinv">
      <inkml:brushProperty name="width" value="0.05" units="cm"/>
      <inkml:brushProperty name="height" value="0.05" units="cm"/>
      <inkml:brushProperty name="color" value="#000000"/>
      <inkml:brushProperty name="transparency" value="255"/>
    </inkml:brush>
  </inkml:definitions>
  <iact:action type="add" startTime="9634">
    <iact:property name="dataType"/>
    <iact:actionData xml:id="d0">
      <inkml:trace xmlns:inkml="http://www.w3.org/2003/InkML" xml:id="stk0" contextRef="#ctx0" brushRef="#br0">414 150 1424 0,'-28'-35'528'31,"32"24"-412"-31,-4 5 -32 0,0 6 -56 0,0 -6 -32 0,-4 0 -4 16,-4 6 0 -16,4 -5 8 0,-4 -1 0 0,0 0 44 15,0 6 -24 -15,0 6 24 16,0 11 -24 -16,0 24 44 16,0 40 -36 -1,0 36 -4 -15,4 22 -16 16,4 13 -8 -16,4 11 4 16,4 34 -24 -16,0 1 12 15,0 -6 -24 -15,0 -23 20 0,4 0 -20 31,0 -6 16 -31,0 -6 8 0,-4 -18 8 0,0 -22 0 16,-4 -18 0 -16,0 -24 8 16,-4 -16 -4 -16,0 -13 16 15,-4 -11 -12 -15,0 -12 -12 16,-4 -11 0 -16,-4 -24 -24 16,-8 -17 16 -16,-4 -23 -4 31,-4 -24 8 -31,-4 -5 0 15,0 5 0 -15,0 6 44 0,0 6 -24 0,4 12 44 0,0 11 -32 32,0 12 12 -32,12 12 -20 0,0 22 -44 0,4 19 16 31,8 22 0 -31,8 18 20 0,12 24 -4 16,12 5 -4 -16,20 6 4 31,4 -1 28 -31,0 1 -16 15,4 0 20 -15,-4 -6 -20 0,-4 1 20 0,0 4 -24 16,-4 -4 12 -16,-4 -13 -12 16,0 -11 12 -16,0 -18 -16 19,-4 -5 92 -19,-4 -24 -52 16,-4 -17 120 -16,0 -24 -96 16,-4 -22 52 -16,0 -19 -68 15,0 -16 -44 -15,-4 -12 -8 16,4 -18 -112 -16,4 -35 60 0,4 -23 -800 15,4 6 468 -15,-8 6 156 47,-8 -41 152 -47</inkml:trace>
    </iact:actionData>
  </iact:action>
  <iact:action type="add" startTime="9635">
    <iact:property name="dataType"/>
    <iact:actionData xml:id="d1">
      <inkml:trace xmlns:inkml="http://www.w3.org/2003/InkML" xml:id="stk1" contextRef="#ctx0" brushRef="#brinv">0 0 2048 0</inkml:trace>
    </iact:actionData>
  </iact:action>
  <iact:action type="add" startTime="9636">
    <iact:property name="dataType"/>
    <iact:actionData xml:id="d2">
      <inkml:trace xmlns:inkml="http://www.w3.org/2003/InkML" xml:id="stk2" contextRef="#ctx0" brushRef="#brinv">1036 3478 2048 0</inkml:trace>
    </iact:actionData>
  </iact:action>
</iact:actions>
</file>

<file path=ppt/ink/inkAction9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4096" units="deg"/>
          <inkml:channel name="T" type="integer" max="2.14748E9" units="dev"/>
        </inkml:traceFormat>
        <inkml:channelProperties>
          <inkml:channelProperty channel="X" name="resolution" value="1.88806" units="1/cm"/>
          <inkml:channelProperty channel="Y" name="resolution" value="1.64217" units="1/cm"/>
          <inkml:channelProperty channel="F" name="resolution" value="0" units="1/deg"/>
          <inkml:channelProperty channel="T" name="resolution" value="1" units="1/dev"/>
        </inkml:channelProperties>
      </inkml:inkSource>
      <inkml:timestamp xml:id="ts0" timeString="2017-12-17T20:20:20.357Z"/>
    </inkml:context>
    <inkml:brush xml:id="br0">
      <inkml:brushProperty name="width" value="0.07179" units="cm"/>
      <inkml:brushProperty name="height" value="0.07179" units="cm"/>
      <inkml:brushProperty name="color" value="#0000FF"/>
    </inkml:brush>
    <inkml:brush xml:id="brinv">
      <inkml:brushProperty name="width" value="0.05" units="cm"/>
      <inkml:brushProperty name="height" value="0.05" units="cm"/>
      <inkml:brushProperty name="color" value="#000000"/>
      <inkml:brushProperty name="transparency" value="255"/>
    </inkml:brush>
  </inkml:definitions>
  <iact:action type="add" startTime="9950">
    <iact:property name="dataType"/>
    <iact:actionData xml:id="d0">
      <inkml:trace xmlns:inkml="http://www.w3.org/2003/InkML" xml:id="stk0" contextRef="#ctx0" brushRef="#br0">613 1115 684 0,'-26'4'252'15,"16"-8"-192"-15,0 0 -20 0,10 4 84 16,0 -4 -76 -16,0 0 -20 0,0 0 -16 0,0 -8 -4 16,0 0 -4 -16,0 0 24 15,5 0 -16 -15,0 -4 92 16,0 4 -56 -16,0 0 64 0,6 -4 -60 15,-1 4 16 -15,5 0 -40 16,6 0 -8 0,0 0 -12 -16,0 4 -8 15,10 0 4 -15,0 0 12 16,0 4 -8 -16,0 0 16 16,5 4 -16 -1,5 0 40 -15,-4 4 -24 16,4 0 -12 -16,5 0 -8 15,11 0 -4 -15,11 -4 0 16,4 0 8 -16,6 0 -4 0,4 0 24 16,-4 -4 -16 -16,0 0 -12 15,-6 4 -4 -15,-5 -4 20 16,6 0 -8 -16,4 0 4 16,1 4 -4 -16,5 -4 4 15,-1 4 -8 -15,-4 0 -12 16,-6 0 4 -16,6 0 4 0,-11 -4 0 15,1 4 8 -15,-6 0 -4 16,0 0 -4 -16,5 0 4 16,0 0 -4 -16,6 0 0 15,-1 0 0 -15,0 4 0 16,-9 0 0 -16,4 4 0 16,-10 0 -12 -16,10 0 8 15,-10 -4 20 -15,0 0 -8 16,0 0 -4 -16,15 0 0 15,0 -4 -4 -15,6 0 0 16,5 0 0 -16,0 0 0 16,-6 -4 44 -16,6 4 -24 15,-11 -4 8 -15,1 0 -16 16,-1 0 -8 -16,11 0 0 16,5 -4 4 -16,0 4 -4 0,5 0 -4 3,5 0 4 -3,-10 -4 -4 16,-5 4 0 -16,0 0 -12 15,0 0 8 -15,4 0 4 16,7 0 0 -16,4 0 16 16,-5 4 -8 -16,0 0 4 15,-5 0 -4 -15,-5 0 4 16,-6 0 -8 -16,6 0 8 16,5 0 -8 -16,0 0 24 15,10 4 -16 -15,-5 0 -4 16,-5 0 -4 -16,0 0 40 0,-5 -4 -24 15,-5 4 0 -15,-1 0 -12 16,6 0 20 -16,5 0 -16 16,15 0 4 -16,1 0 -8 15,-16 0 36 -15,0 0 -20 16,-11 0 20 -16,-4 0 -24 16,-11 -4 16 -16,5 0 -20 15,0 0 8 -15,1 0 -12 16,4 -4 28 -16,0 0 -24 15,1 0 -12 -15,-6 0 -8 16,0 -4 20 -16,-5 4 -8 16,1 -4 4 -16,-7 4 -4 31,-14 -4 -8 -31,4 4 4 16,1 -4 -4 -16,-6 0 0 0,1 0 8 0,4 0 -4 15,-10 0 -4 -15,6 8 4 16,-6 -4 4 -16,-5 0 -4 15,-5 0 -4 -15,0 0 4 16,-5 -4 4 -16,-6 4 -4 16,-5 4 -4 -16,-4 -4 4 0,-6 4 -16 15,0 0 8 -15,0 0 -40 0,0 0 24 0,0 0 -64 0,0 0 48 16,0 0 -80 -16,-6 0 64 0,1 0 -112 0,-5 0 88 0,0 0 -452 0,-6 -4 288 47,-10 8 108 -28,-5 -8 88 -19</inkml:trace>
    </iact:actionData>
  </iact:action>
  <iact:action type="add" startTime="16598">
    <iact:property name="dataType"/>
    <iact:actionData xml:id="d1">
      <inkml:trace xmlns:inkml="http://www.w3.org/2003/InkML" xml:id="stk1" contextRef="#ctx0" brushRef="#br0">2408 9367 624 0,'-15'4'228'16,"-1"-8"-176"-16,6 4 -16 0,5 0 132 0,-1 -4 -100 31,1 0 16 -31,0 -4 -48 0,0 0 -8 0,-5 -4 -16 0,4 0 56 31,1 0 -40 -31,-5 4 68 0,5 4 -56 0,0 -4 36 0,-1 4 -44 0,6 0 0 0,0 4 -20 16,11 0 0 -16,-1 0 -4 0,6 0 4 0,9 0 -8 47,1 0 8 -47,5 0 -8 15,6 0 8 1,4 0 -8 -1,5 0 -20 -15,11 0 8 0,11 -4 12 5,9 4 0 -5,6 0 16 0,10 0 -12 16,0 0 -4 -16,0 0 0 15,-10 0 -4 -15,10 -4 0 16,11 -4 0 -16,-1 0 0 31,-10 0 24 -31,6 0 -12 16,14 -4 -4 -16,1 -4 -4 0,-5 0 4 15,5 0 -4 -15,-1 0 -4 16,12 0 4 -16,-6 -4 -4 16,-6 -4 0 -16,1 4 -12 0,-5 0 8 15,5 0 28 -15,-1 0 -12 16,6 0 -12 -16,0 0 -4 16,-10 4 12 -16,-11 0 -4 0,-5 4 -4 15,6 4 4 -15,-6 4 4 16,5 4 -4 -16,0 0 32 15,1 4 -20 -15,-17 4 -4 16,6 0 -8 -16,-10 4 -4 16,-6 0 0 -16,6 0 24 15,5 0 -12 -15,-6 -4 40 16,6 0 -28 -16,5 4 12 16,-5 -4 -20 -16,-6 0 0 15,-4 0 -8 -15,-1 0 12 16,-4 0 -12 -16,-1 4 -4 15,0 -4 0 -15,11 4 -4 16,-1 4 0 -16,1 -8 16 0,5 4 -8 16,-6 -4 -12 -16,1 8 0 15,-1 -4 12 -15,1 -4 -4 16,-11 4 16 -16,11 4 -12 16,-1 -4 -4 -16,11 0 0 15,0 0 -16 -15,5 0 8 16,-5 -4 20 -16,5 -4 -8 31,-10 4 16 -31,0 0 -16 0,5 -8 32 0,10 0 -24 16,11 4 4 -16,-6 0 -12 30,6 0 12 -30,-11 -4 -12 16,21 0 4 -16,-10 0 -4 16,5 0 12 -16,5 -4 -12 15,-6 0 -4 -15,1 4 0 16,-5 -4 4 -16,-16 0 -4 0,-10 -4 -4 15,-11 0 4 -15,1 0 -16 16,-6 0 8 -16,-5 -4 -128 16,-10 4 72 -16,-11 0 -416 15,-5 0 264 -15,-10 -16 80 16,-16 -16 88 -16</inkml:trace>
    </iact:actionData>
  </iact:action>
  <iact:action type="add" startTime="18340">
    <iact:property name="dataType"/>
    <iact:actionData xml:id="d2">
      <inkml:trace xmlns:inkml="http://www.w3.org/2003/InkML" xml:id="stk2" contextRef="#ctx0" brushRef="#br0">19101 9387 860 0,'-20'-12'320'30,"25"8"-248"-30,10 0 -20 0,-9 0 -12 0,-1 -4 -32 0,5 0 -20 15,6 0 4 -15,-6 -4 56 0,0 4 -24 16,1 0 132 -16,9 4 -88 15,-4 0 92 -15,-1 0 -92 0,6 4 20 16,10 4 -52 -16,5 -4 32 16,11 0 -40 -1,10 0 28 -15,10 4 -28 16,5 0 16 -16,6 4 -24 16,10 0 -8 -16,-5 0 -8 15,10 0 20 -15,10 4 -12 16,16 0 -12 -16,0 0 -4 15,5 4 4 -15,-5 -4 0 0,-5 4 8 16,10 0 -4 -16,11 -4 -20 16,-1 4 8 -16,-4 0 20 15,-6 0 -4 -15,0 -4 16 16,16 0 -16 -16,5 -4 16 31,-6 0 -16 -31,1 0 4 0,-11 -4 -4 0,1 0 12 16,4 -4 -12 -16,6 0 4 15,-1 0 -4 -15,-9 0 12 16,-6 -4 -12 -16,5 0 -4 16,6 0 0 -16,10 0 -4 15,-6 4 0 -15,-4 -4 0 0,-1 4 0 16,11 -4 0 -16,0 4 0 31,0 0 8 -31,0 -4 -4 0,-11 0 -20 0,11 -4 8 16,10 0 -32 -16,16 4 24 15,-16 -4 4 -15,0 0 12 16,0 4 0 -16,47 0 0 16,-16 0 16 -16,-5 8 -8 15,-10 -4 -12 -15,-5 0 0 16,10 0 4 -16,-6 4 0 16,-15 0 8 -16,-10 0 -4 15,0 0 -12 -15,10 4 4 16,-15 -4 20 -16,-11 4 -8 15,-15 -4 -12 -15,-5 0 0 16,-16 -4 -24 -16,-16 0 16 0,-4 0 -20 16,-6 0 16 -16,-5 0 -8 15,-10 0 12 -15,-11 -4 16 16,-4 4 0 -16,-6 0 -20 16,0 0 8 -16,-11 -4 -112 15,-4 0 68 -15,-6 0 -412 0,-5 -4 260 16,-5 -8 84 -16,-15 -8 84 15</inkml:trace>
    </iact:actionData>
  </iact:action>
  <iact:action type="add" startTime="24312">
    <iact:property name="dataType"/>
    <iact:actionData xml:id="d3">
      <inkml:trace xmlns:inkml="http://www.w3.org/2003/InkML" xml:id="stk3" contextRef="#ctx0" brushRef="#br0">6076 16251 748 0,'-11'8'276'15,"17"-8"-216"-15,-6 0 -16 0,0 0 -20 0,0 0 -24 16,0 0 76 -16,0 0 -40 0,0 0 136 0,0 0 -96 31,0 0 60 -31,0 0 -76 0,-6 0 -16 0,6 0 -28 0,0 0 -56 0,-5 0 24 0,0 4 -40 0,5 0 32 0,0 4 -8 0,0 0 20 16,5 0 0 15,0 -4 4 -31,-5 -4 8 16,11 0 0 -16,-1 0 -12 0,1 -4 8 15,-6 -4 -24 1,0 -4 16 -16,0 0 -4 16,-5 0 8 -1,0 4 24 -15,0 0 -8 16,-5 4 40 -16,0 0 -24 0,0 4 20 15,-1 0 -24 -15,1 0 -52 16,0 0 16 -16,5 4 -340 0,0 -4 196 0,10 -8 64 16,1 -4 68 -16</inkml:trace>
    </iact:actionData>
  </iact:action>
  <iact:action type="add" startTime="29382">
    <iact:property name="dataType"/>
    <iact:actionData xml:id="d4">
      <inkml:trace xmlns:inkml="http://www.w3.org/2003/InkML" xml:id="stk4" contextRef="#ctx0" brushRef="#br0">60 6431 1152 0,'-6'0'428'16,"6"-8"-332"-16,16 -4 -28 0,-11 4 -12 0,5 -8 -44 15,6 -8 40 -15,0 -8 -28 16,4 -8 12 -16,6 -4 -20 16,-5 0 52 -16,5 -4 -36 0,0 0 56 15,5 -12 -52 -15,0 -8 28 0,5 -8 -36 16,5 -12 60 -16,6 -16 -48 31,-1 0 28 -31,6 -4 -40 0,5 -4 8 0,5 -28 -20 16,-5 -8 0 -16,10 -12 -8 15,-10 -12 -8 -15,10 -16 4 16,-5 -4 -4 -16,11 -4 0 16,-1 -4 16 -16,6 16 -8 15,-11 16 16 -15,5 4 -16 16,-4 -4 -4 -16,-1 8 0 16,-10 8 4 -16,5 0 -4 15,-5 12 -36 -15,-5 -4 16 16,-6 8 -12 -16,1 16 16 15,-11 4 -20 -15,0 8 20 16,-5 8 -32 -16,-5 0 28 0,-5 12 -12 16,-11 8 16 -16,-5 8 -36 15,0 12 28 -15,-5 8 -28 16,0 8 28 -16,-10 0 -44 31,-5 12 36 -31,-6 8 -56 0,-5 12 48 0,-5 12 -28 16,-10 16 40 -16,-6 16 0 15,0 4 16 -15,-4 12 8 16,-1 4 0 -16,0 0 0 16,1 0 0 -16,4 0 24 15,11 -4 -12 -15,5 -8 4 0,10 -4 -8 32,0 -4 4 -32,11 -8 -8 0,0 -8 32 0,4 -4 -20 15,6 0 32 -15,16 -8 -32 0,10 -8 20 16,10 -8 -20 -14,16 -8 28 -2,15 -8 -28 16,5 -16 12 -16,6 -12 -16 16,5 -16 -16 -16,15 -8 0 15,11 4 4 -15,-6 12 0 16,-4 8 0 -16,-12 16 0 16,-9 8 8 -16,-11 12 -4 15,-15 8 -12 -15,-5 16 4 16,-11 20 12 -16,-10 32 -4 15,-6 24 32 -15,1 16 -20 16,0 0 -24 -16,-1 -4 4 0,1 -12 -44 16,0 -4 28 -16,0 -8 -136 15,4 -4 88 -15,6 -8 -768 32,6 -16 456 -32,-6 -28 164 0</inkml:trace>
    </iact:actionData>
  </iact:action>
  <iact:action type="add" startTime="34933">
    <iact:property name="dataType"/>
    <iact:actionData xml:id="d5">
      <inkml:trace xmlns:inkml="http://www.w3.org/2003/InkML" xml:id="stk5" contextRef="#ctx0" brushRef="#br0">16029 6987 1092 0,'-16'4'404'15,"16"-12"-316"-15,-5 -8 -24 0,10 4 72 16,-5 -8 -88 -16,-5 -12 16 16,5 -8 -40 -16,0 -12 24 15,-5 -8 -32 -15,0 -4 76 16,-6 -8 -56 -16,-9 -16 92 0,-1 -16 -72 15,-5 0 52 -15,-5 -12 -64 0,-5 0 48 16,-11 -28 -52 0,-15 0 8 -16,-5 0 -32 0,-6 0 8 15,1 -16 -12 -15,0 -4 12 16,-1 0 -16 -16,-4 4 -4 16,-6 -12 0 -16,-10 0 20 15,-11 4 -12 -15,-4 0 -4 16,-6 -8 -4 -16,10 4 12 30,-9 4 -8 -30,-6 8 16 16,-11 -12 -16 -16,-4 8 24 16,4 16 -20 -16,6 0 -4 0,-10 4 -4 15,-11 -8 4 -15,-15 8 -4 16,4 16 -12 -16,6 4 4 16,0 12 4 -16,-10 0 0 15,-11 0 8 -15,11 4 -4 16,10 16 8 -16,-5 4 -8 15,0 8 24 -15,-11 4 -16 16,-20 -12 -12 -16,20 12 -4 16,11 4 12 -16,-5 4 -4 15,-11 4 16 -15,16 4 -12 16,20 8 -12 -16,-4 0 0 16,9 4 4 -16,-9 0 0 15,-1 8 -12 -15,-5 0 8 16,31 8 4 -16,6 -4 0 15,9 0 0 -15,-9 -4 0 0,15 8 16 16,-6 0 -8 -16,11 4 -12 16,6 0 0 -16,20 4 -4 15,10 0 0 -15,10 4 -12 32,11 4 12 -32,16 0 -24 0,10 0 20 0,15 0 -20 15,16 0 16 -15,15 0 -8 16,21 0 12 -16,11 4 0 15,4 -4 4 -15,1 0 8 16,0 4 0 -16,-1 -4 -12 16,11 -4 8 -16,-15 0 -4 31,4 8 0 -31,-4 -4 0 0,-11 4 0 16,-5 0 8 -16,-21 0 0 0,-5 4 -12 31,-31 0 -16 -31,-26 0 12 0,-15 4 -8 15,-22 8 12 -15,-14 8 -8 0,-6 8 8 4,-10 4 8 -4,-10 12 4 16,-11 4 16 -16,0 8 -8 15,5 0 -4 -15,11 -4 0 16,26 -4 -4 -16,10 4 0 16,15 -4 8 -16,16 4 -4 15,10 -8 -4 -15,16 4 4 16,10 -4 -4 -16,26 0 0 15,16 0 8 -15,20 0 -4 16,16 8 -4 -16,10 4 4 0,0 0 -68 16,0 4 36 -16,-5 0 -832 15,0 0 468 -15,-16 -24 172 16,-25 -48 148 -16</inkml:trace>
    </iact:actionData>
  </iact:action>
  <iact:action type="add" startTime="34934">
    <iact:property name="dataType"/>
    <iact:actionData xml:id="d6">
      <inkml:trace xmlns:inkml="http://www.w3.org/2003/InkML" xml:id="stk6" contextRef="#ctx0" brushRef="#brinv">0 0 2048 0</inkml:trace>
    </iact:actionData>
  </iact:action>
  <iact:action type="add" startTime="34935">
    <iact:property name="dataType"/>
    <iact:actionData xml:id="d7">
      <inkml:trace xmlns:inkml="http://www.w3.org/2003/InkML" xml:id="stk7" contextRef="#ctx0" brushRef="#brinv">28333 16343 2048 0</inkml:trace>
    </iact:actionData>
  </iact:action>
</iact:actions>
</file>

<file path=ppt/notesMasters/_rels/notesMaster1.xml.rels><?xml version="1.0" encoding="UTF-8" standalone="yes"?>
<Relationships xmlns="http://schemas.openxmlformats.org/package/2006/relationships"><Relationship Id="rId2" Type="http://schemas.openxmlformats.org/officeDocument/2006/relationships/image" Target="NULL"/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60045" y="298450"/>
            <a:ext cx="6509385" cy="48804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7566" tIns="48783" rIns="97566" bIns="48783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471488" y="5623560"/>
            <a:ext cx="6357937" cy="3218814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noProof="0" dirty="0" smtClean="0"/>
              <a:t>Click to edit Master text styles</a:t>
            </a:r>
          </a:p>
          <a:p>
            <a:pPr lvl="1"/>
            <a:r>
              <a:rPr lang="en-US" noProof="0" dirty="0" smtClean="0"/>
              <a:t>Second level</a:t>
            </a:r>
          </a:p>
          <a:p>
            <a:pPr lvl="2"/>
            <a:r>
              <a:rPr lang="en-US" noProof="0" dirty="0" smtClean="0"/>
              <a:t>Third level</a:t>
            </a:r>
          </a:p>
          <a:p>
            <a:pPr lvl="3"/>
            <a:r>
              <a:rPr lang="en-US" noProof="0" dirty="0" smtClean="0"/>
              <a:t>Fourth level</a:t>
            </a:r>
          </a:p>
        </p:txBody>
      </p:sp>
      <p:sp>
        <p:nvSpPr>
          <p:cNvPr id="11" name="Header Placeholder 1"/>
          <p:cNvSpPr>
            <a:spLocks noGrp="1"/>
          </p:cNvSpPr>
          <p:nvPr>
            <p:ph type="hdr" sz="quarter"/>
          </p:nvPr>
        </p:nvSpPr>
        <p:spPr>
          <a:xfrm>
            <a:off x="2376488" y="9153525"/>
            <a:ext cx="2841625" cy="142875"/>
          </a:xfrm>
          <a:prstGeom prst="rect">
            <a:avLst/>
          </a:prstGeom>
        </p:spPr>
        <p:txBody>
          <a:bodyPr vert="horz" wrap="square" lIns="0" tIns="0" rIns="0" bIns="0" rtlCol="0" anchor="t" anchorCtr="0"/>
          <a:lstStyle>
            <a:lvl1pPr algn="l" eaLnBrk="1" fontAlgn="auto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defRPr sz="800" i="0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" name="Date Placeholder 2"/>
          <p:cNvSpPr>
            <a:spLocks noGrp="1"/>
          </p:cNvSpPr>
          <p:nvPr>
            <p:ph type="dt" idx="1"/>
          </p:nvPr>
        </p:nvSpPr>
        <p:spPr>
          <a:xfrm>
            <a:off x="1287463" y="9147175"/>
            <a:ext cx="938212" cy="150813"/>
          </a:xfrm>
          <a:prstGeom prst="rect">
            <a:avLst/>
          </a:prstGeom>
        </p:spPr>
        <p:txBody>
          <a:bodyPr vert="horz" lIns="0" tIns="0" rIns="0" bIns="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800" i="0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8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77838" y="9147175"/>
            <a:ext cx="590550" cy="109538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marL="0" algn="l" defTabSz="957468" rtl="0" eaLnBrk="1" fontAlgn="auto" latinLnBrk="0" hangingPunct="1">
              <a:spcBef>
                <a:spcPts val="0"/>
              </a:spcBef>
              <a:spcAft>
                <a:spcPts val="0"/>
              </a:spcAft>
              <a:defRPr lang="en-US" sz="800" i="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>
              <a:defRPr/>
            </a:pPr>
            <a:fld id="{C2492204-C882-1F49-BB1D-EB85FAE8D3F3}" type="slidenum">
              <a:rPr/>
              <a:pPr>
                <a:defRPr/>
              </a:pPr>
              <a:t>‹#›</a:t>
            </a:fld>
            <a:endParaRPr dirty="0"/>
          </a:p>
        </p:txBody>
      </p:sp>
      <p:cxnSp>
        <p:nvCxnSpPr>
          <p:cNvPr id="29" name="Straight Connector 28"/>
          <p:cNvCxnSpPr/>
          <p:nvPr/>
        </p:nvCxnSpPr>
        <p:spPr>
          <a:xfrm>
            <a:off x="485775" y="9085263"/>
            <a:ext cx="6340475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296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9663" y="9156700"/>
            <a:ext cx="639762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114300" indent="-114300" algn="l" rtl="0" eaLnBrk="0" fontAlgn="base" hangingPunct="0">
      <a:spcBef>
        <a:spcPts val="800"/>
      </a:spcBef>
      <a:spcAft>
        <a:spcPct val="0"/>
      </a:spcAft>
      <a:buFont typeface="Arial" charset="0"/>
      <a:buChar char="•"/>
      <a:defRPr sz="1200" kern="1200">
        <a:solidFill>
          <a:schemeClr val="tx1"/>
        </a:solidFill>
        <a:latin typeface="Arial" pitchFamily="34" charset="0"/>
        <a:ea typeface="Arial" charset="0"/>
        <a:cs typeface="Arial" pitchFamily="34" charset="0"/>
      </a:defRPr>
    </a:lvl1pPr>
    <a:lvl2pPr marL="285750" indent="-112713" algn="l" rtl="0" eaLnBrk="0" fontAlgn="base" hangingPunct="0">
      <a:spcBef>
        <a:spcPts val="200"/>
      </a:spcBef>
      <a:spcAft>
        <a:spcPct val="0"/>
      </a:spcAft>
      <a:buFont typeface="Arial" charset="0"/>
      <a:buChar char="•"/>
      <a:defRPr sz="1100" kern="1200">
        <a:solidFill>
          <a:schemeClr val="tx1"/>
        </a:solidFill>
        <a:latin typeface="Arial" pitchFamily="34" charset="0"/>
        <a:ea typeface="Arial" charset="0"/>
        <a:cs typeface="Arial" pitchFamily="34" charset="0"/>
      </a:defRPr>
    </a:lvl2pPr>
    <a:lvl3pPr marL="403225" indent="-117475" algn="l" rtl="0" eaLnBrk="0" fontAlgn="base" hangingPunct="0">
      <a:spcBef>
        <a:spcPts val="200"/>
      </a:spcBef>
      <a:spcAft>
        <a:spcPct val="0"/>
      </a:spcAft>
      <a:buFont typeface="Arial" charset="0"/>
      <a:buChar char="•"/>
      <a:defRPr sz="1000" kern="1200">
        <a:solidFill>
          <a:schemeClr val="tx1"/>
        </a:solidFill>
        <a:latin typeface="Arial" pitchFamily="34" charset="0"/>
        <a:ea typeface="Arial" charset="0"/>
        <a:cs typeface="Arial" pitchFamily="34" charset="0"/>
      </a:defRPr>
    </a:lvl3pPr>
    <a:lvl4pPr marL="569913" indent="-112713" algn="l" rtl="0" eaLnBrk="0" fontAlgn="base" hangingPunct="0">
      <a:spcBef>
        <a:spcPts val="200"/>
      </a:spcBef>
      <a:spcAft>
        <a:spcPct val="0"/>
      </a:spcAft>
      <a:buFont typeface="Arial" charset="0"/>
      <a:buChar char="•"/>
      <a:defRPr sz="1000" kern="1200">
        <a:solidFill>
          <a:schemeClr val="tx1"/>
        </a:solidFill>
        <a:latin typeface="Arial" pitchFamily="34" charset="0"/>
        <a:ea typeface="Arial" charset="0"/>
        <a:cs typeface="Arial" pitchFamily="34" charset="0"/>
      </a:defRPr>
    </a:lvl4pPr>
    <a:lvl5pPr marL="457200" indent="114300" algn="l" rtl="0" eaLnBrk="0" fontAlgn="base" hangingPunct="0">
      <a:spcBef>
        <a:spcPct val="30000"/>
      </a:spcBef>
      <a:spcAft>
        <a:spcPct val="0"/>
      </a:spcAft>
      <a:buFont typeface="Arial" charset="0"/>
      <a:buChar char="•"/>
      <a:defRPr sz="1000" kern="1200">
        <a:solidFill>
          <a:schemeClr val="tx1"/>
        </a:solidFill>
        <a:latin typeface="+mn-lt"/>
        <a:ea typeface="Arial" charset="0"/>
        <a:cs typeface="Arial" pitchFamily="34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884163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295400" y="708025"/>
            <a:ext cx="4725988" cy="35433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331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74725" y="4486275"/>
            <a:ext cx="5365750" cy="42497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56982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295400" y="708025"/>
            <a:ext cx="4725988" cy="35433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351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74725" y="4486275"/>
            <a:ext cx="5365750" cy="42497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833922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295400" y="708025"/>
            <a:ext cx="4725988" cy="35433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3721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74725" y="4486275"/>
            <a:ext cx="5365750" cy="42497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323041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295400" y="708025"/>
            <a:ext cx="4725988" cy="35433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3926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74725" y="4486275"/>
            <a:ext cx="5365750" cy="42497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805171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295400" y="708025"/>
            <a:ext cx="4725988" cy="35433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4131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74725" y="4486275"/>
            <a:ext cx="5365750" cy="42497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dirty="0" smtClean="0">
                <a:latin typeface="Arial" charset="0"/>
                <a:cs typeface="Arial" charset="0"/>
              </a:rPr>
              <a:t>“Mycobacterium tuberculosis”</a:t>
            </a:r>
            <a:endParaRPr lang="en-US" altLang="en-US" dirty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541783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Covered in first 11</a:t>
            </a:r>
            <a:r>
              <a:rPr lang="en-US" baseline="0" dirty="0" smtClean="0"/>
              <a:t> minutes of https://</a:t>
            </a:r>
            <a:r>
              <a:rPr lang="en-US" baseline="0" dirty="0" err="1" smtClean="0"/>
              <a:t>www.youtube.com</a:t>
            </a:r>
            <a:r>
              <a:rPr lang="en-US" baseline="0" dirty="0" smtClean="0"/>
              <a:t>/</a:t>
            </a:r>
            <a:r>
              <a:rPr lang="en-US" baseline="0" dirty="0" err="1" smtClean="0"/>
              <a:t>watch?v</a:t>
            </a:r>
            <a:r>
              <a:rPr lang="en-US" baseline="0" dirty="0" smtClean="0"/>
              <a:t>=zSuEm4CUa6Y </a:t>
            </a:r>
          </a:p>
        </p:txBody>
      </p:sp>
    </p:spTree>
    <p:extLst>
      <p:ext uri="{BB962C8B-B14F-4D97-AF65-F5344CB8AC3E}">
        <p14:creationId xmlns:p14="http://schemas.microsoft.com/office/powerpoint/2010/main" val="26952747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If I take away A,</a:t>
            </a:r>
            <a:r>
              <a:rPr lang="en-US" baseline="0" dirty="0" smtClean="0"/>
              <a:t> I prevent one case out of these 3, or 33%</a:t>
            </a:r>
          </a:p>
          <a:p>
            <a:r>
              <a:rPr lang="en-US" baseline="0" dirty="0" smtClean="0"/>
              <a:t>If I take away B, then I prevent 2 out of the three cases, or 67%</a:t>
            </a:r>
          </a:p>
          <a:p>
            <a:r>
              <a:rPr lang="en-US" baseline="0" dirty="0" smtClean="0"/>
              <a:t>If I take away E, then I prevent 1 out of three cases or 33%</a:t>
            </a:r>
          </a:p>
          <a:p>
            <a:r>
              <a:rPr lang="en-US" baseline="0" dirty="0" smtClean="0"/>
              <a:t>If I take away C, then I prevent 2 cases of disease, or 67%..</a:t>
            </a:r>
          </a:p>
          <a:p>
            <a:endParaRPr lang="en-US" baseline="0" dirty="0" smtClean="0"/>
          </a:p>
          <a:p>
            <a:r>
              <a:rPr lang="en-US" baseline="0" dirty="0" smtClean="0"/>
              <a:t>And so forth</a:t>
            </a:r>
            <a:r>
              <a:rPr lang="mr-IN" baseline="0" dirty="0" smtClean="0"/>
              <a:t>…</a:t>
            </a:r>
            <a:r>
              <a:rPr lang="en-US" baseline="0" dirty="0" smtClean="0"/>
              <a:t> so one can see that very easily, the attributable fraction of the component causes is greater than 1</a:t>
            </a:r>
            <a:r>
              <a:rPr lang="mr-IN" baseline="0" dirty="0" smtClean="0"/>
              <a:t>…</a:t>
            </a:r>
            <a:endParaRPr lang="en-US" baseline="0" dirty="0" smtClean="0"/>
          </a:p>
          <a:p>
            <a:endParaRPr lang="en-US" baseline="0" dirty="0" smtClean="0"/>
          </a:p>
          <a:p>
            <a:r>
              <a:rPr lang="en-US" baseline="0" dirty="0" smtClean="0"/>
              <a:t>This stems from the premise that component causes work in concert </a:t>
            </a:r>
            <a:r>
              <a:rPr lang="en-US" baseline="0" dirty="0" err="1" smtClean="0"/>
              <a:t>sto</a:t>
            </a:r>
            <a:r>
              <a:rPr lang="en-US" baseline="0" dirty="0" smtClean="0"/>
              <a:t> form a sufficient cause.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648729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295400" y="708025"/>
            <a:ext cx="4725988" cy="35433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4336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74725" y="4486275"/>
            <a:ext cx="5365750" cy="42497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80176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721044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295400" y="708025"/>
            <a:ext cx="4725988" cy="35433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4643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74725" y="4486275"/>
            <a:ext cx="5365750" cy="42497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dirty="0" smtClean="0">
                <a:latin typeface="Arial" charset="0"/>
                <a:cs typeface="Arial" charset="0"/>
              </a:rPr>
              <a:t>First 14 min of Rothman you tube lecture</a:t>
            </a:r>
          </a:p>
          <a:p>
            <a:pPr eaLnBrk="1" hangingPunct="1"/>
            <a:endParaRPr lang="en-US" altLang="en-US" dirty="0" smtClean="0">
              <a:latin typeface="Arial" charset="0"/>
              <a:cs typeface="Arial" charset="0"/>
            </a:endParaRPr>
          </a:p>
          <a:p>
            <a:pPr eaLnBrk="1" hangingPunct="1"/>
            <a:r>
              <a:rPr lang="en-US" altLang="en-US" dirty="0" smtClean="0">
                <a:latin typeface="Arial" charset="0"/>
                <a:cs typeface="Arial" charset="0"/>
              </a:rPr>
              <a:t>Several of these limitations are pointed out by Rothman himself.</a:t>
            </a:r>
          </a:p>
        </p:txBody>
      </p:sp>
    </p:spTree>
    <p:extLst>
      <p:ext uri="{BB962C8B-B14F-4D97-AF65-F5344CB8AC3E}">
        <p14:creationId xmlns:p14="http://schemas.microsoft.com/office/powerpoint/2010/main" val="14428047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83971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681877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295400" y="708025"/>
            <a:ext cx="4725988" cy="35433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4848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74725" y="4486275"/>
            <a:ext cx="5365750" cy="42497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808360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471488" y="5661891"/>
            <a:ext cx="6357937" cy="3180484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76718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Sound goes out a little around minute 4, </a:t>
            </a:r>
            <a:r>
              <a:rPr lang="en-US" dirty="0" err="1" smtClean="0"/>
              <a:t>fyi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33380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087335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295400" y="708025"/>
            <a:ext cx="4725988" cy="35433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2697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74725" y="4486275"/>
            <a:ext cx="5365750" cy="42497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398995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295400" y="708025"/>
            <a:ext cx="4725988" cy="35433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29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74725" y="4486275"/>
            <a:ext cx="5365750" cy="42497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dirty="0" smtClean="0">
                <a:latin typeface="Arial" charset="0"/>
                <a:cs typeface="Arial" charset="0"/>
              </a:rPr>
              <a:t>Another set of explanations:</a:t>
            </a:r>
          </a:p>
          <a:p>
            <a:pPr eaLnBrk="1" hangingPunct="1"/>
            <a:r>
              <a:rPr lang="en-US" altLang="en-US" dirty="0" smtClean="0">
                <a:latin typeface="Arial" charset="0"/>
                <a:cs typeface="Arial" charset="0"/>
              </a:rPr>
              <a:t>http://</a:t>
            </a:r>
            <a:r>
              <a:rPr lang="en-US" altLang="en-US" dirty="0" err="1" smtClean="0">
                <a:latin typeface="Arial" charset="0"/>
                <a:cs typeface="Arial" charset="0"/>
              </a:rPr>
              <a:t>sphweb.bumc.bu.edu</a:t>
            </a:r>
            <a:r>
              <a:rPr lang="en-US" altLang="en-US" dirty="0" smtClean="0">
                <a:latin typeface="Arial" charset="0"/>
                <a:cs typeface="Arial" charset="0"/>
              </a:rPr>
              <a:t>/</a:t>
            </a:r>
            <a:r>
              <a:rPr lang="en-US" altLang="en-US" dirty="0" err="1" smtClean="0">
                <a:latin typeface="Arial" charset="0"/>
                <a:cs typeface="Arial" charset="0"/>
              </a:rPr>
              <a:t>otlt</a:t>
            </a:r>
            <a:r>
              <a:rPr lang="en-US" altLang="en-US" dirty="0" smtClean="0">
                <a:latin typeface="Arial" charset="0"/>
                <a:cs typeface="Arial" charset="0"/>
              </a:rPr>
              <a:t>/mph-modules/ep/ep713_causality/ep713_causality4.html  </a:t>
            </a:r>
          </a:p>
          <a:p>
            <a:pPr eaLnBrk="1" hangingPunct="1"/>
            <a:r>
              <a:rPr lang="en-US" altLang="en-US" dirty="0" smtClean="0">
                <a:latin typeface="Arial" charset="0"/>
                <a:cs typeface="Arial" charset="0"/>
              </a:rPr>
              <a:t> </a:t>
            </a:r>
            <a:endParaRPr lang="en-US" altLang="en-US" dirty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916491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770909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295400" y="708025"/>
            <a:ext cx="4725988" cy="35433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2493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74725" y="4486275"/>
            <a:ext cx="5365750" cy="42497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655681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295400" y="708025"/>
            <a:ext cx="4725988" cy="35433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31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74725" y="4486275"/>
            <a:ext cx="5365750" cy="42497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4492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NULL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NULL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NULL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NULL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NULL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NULL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NULL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NULL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NULL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NULL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0.jpeg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2.jpeg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2.jpeg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– Blue1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5937" y="297068"/>
            <a:ext cx="8828063" cy="6560932"/>
          </a:xfrm>
          <a:prstGeom prst="rect">
            <a:avLst/>
          </a:prstGeom>
        </p:spPr>
      </p:pic>
      <p:sp>
        <p:nvSpPr>
          <p:cNvPr id="2" name="Rectangle 1"/>
          <p:cNvSpPr/>
          <p:nvPr userDrawn="1"/>
        </p:nvSpPr>
        <p:spPr bwMode="auto">
          <a:xfrm>
            <a:off x="502920" y="1"/>
            <a:ext cx="5666935" cy="5739619"/>
          </a:xfrm>
          <a:prstGeom prst="rect">
            <a:avLst/>
          </a:prstGeom>
          <a:solidFill>
            <a:schemeClr val="accent1"/>
          </a:solidFill>
          <a:ln w="19050" algn="ctr">
            <a:noFill/>
            <a:miter lim="800000"/>
            <a:headEnd/>
            <a:tailEnd/>
          </a:ln>
        </p:spPr>
        <p:txBody>
          <a:bodyPr wrap="none" rtlCol="0" anchor="ctr"/>
          <a:lstStyle/>
          <a:p>
            <a:pPr algn="ctr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endParaRPr lang="en-US" sz="1600" b="1" dirty="0" err="1">
              <a:solidFill>
                <a:srgbClr val="052049"/>
              </a:solidFill>
              <a:latin typeface="Garamond"/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297" y="297068"/>
            <a:ext cx="1273127" cy="827818"/>
          </a:xfrm>
          <a:prstGeom prst="rect">
            <a:avLst/>
          </a:prstGeom>
        </p:spPr>
      </p:pic>
      <p:sp>
        <p:nvSpPr>
          <p:cNvPr id="10" name="Date Placeholder 4"/>
          <p:cNvSpPr>
            <a:spLocks noGrp="1"/>
          </p:cNvSpPr>
          <p:nvPr>
            <p:ph type="dt" sz="half" idx="2"/>
          </p:nvPr>
        </p:nvSpPr>
        <p:spPr>
          <a:xfrm>
            <a:off x="785881" y="5159269"/>
            <a:ext cx="1925338" cy="238607"/>
          </a:xfrm>
          <a:prstGeom prst="rect">
            <a:avLst/>
          </a:prstGeom>
        </p:spPr>
        <p:txBody>
          <a:bodyPr vert="horz" wrap="square" lIns="91440" tIns="0" rIns="91440" bIns="0" rtlCol="0" anchor="b" anchorCtr="0">
            <a:noAutofit/>
          </a:bodyPr>
          <a:lstStyle>
            <a:lvl1pPr algn="l">
              <a:defRPr sz="1200" i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7CA65D26-67D5-4CD2-90EC-E629659F24B3}" type="datetime1">
              <a:rPr lang="en-US" smtClean="0">
                <a:solidFill>
                  <a:srgbClr val="FFFFFF"/>
                </a:solidFill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12/18/2017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2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784277" y="4473719"/>
            <a:ext cx="4191461" cy="568959"/>
          </a:xfrm>
          <a:prstGeom prst="rect">
            <a:avLst/>
          </a:prstGeom>
        </p:spPr>
        <p:txBody>
          <a:bodyPr vert="horz" wrap="square" lIns="91440" tIns="0" rIns="91440" bIns="0" rtlCol="0" anchor="b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1600" i="0" baseline="0" dirty="0" smtClean="0">
                <a:solidFill>
                  <a:schemeClr val="bg1"/>
                </a:solidFill>
                <a:cs typeface="Arial" pitchFamily="34" charset="0"/>
              </a:defRPr>
            </a:lvl1pPr>
            <a:lvl2pPr>
              <a:defRPr lang="en-US" sz="1800" dirty="0" smtClean="0">
                <a:latin typeface="+mn-lt"/>
              </a:defRPr>
            </a:lvl2pPr>
            <a:lvl3pPr>
              <a:defRPr lang="en-US" sz="1800" dirty="0" smtClean="0">
                <a:latin typeface="+mn-lt"/>
              </a:defRPr>
            </a:lvl3pPr>
            <a:lvl4pPr>
              <a:defRPr lang="en-US" sz="1800" dirty="0" smtClean="0">
                <a:latin typeface="+mn-lt"/>
              </a:defRPr>
            </a:lvl4pPr>
            <a:lvl5pPr>
              <a:defRPr lang="en-US" sz="1800" dirty="0">
                <a:latin typeface="+mn-lt"/>
              </a:defRPr>
            </a:lvl5pPr>
          </a:lstStyle>
          <a:p>
            <a:pPr marL="0" lvl="0"/>
            <a:r>
              <a:rPr lang="en-US" smtClean="0"/>
              <a:t>Presenter’s </a:t>
            </a:r>
            <a:r>
              <a:rPr lang="en-US" dirty="0"/>
              <a:t>Name</a:t>
            </a:r>
          </a:p>
        </p:txBody>
      </p:sp>
      <p:sp>
        <p:nvSpPr>
          <p:cNvPr id="15" name="Title 15"/>
          <p:cNvSpPr>
            <a:spLocks noGrp="1"/>
          </p:cNvSpPr>
          <p:nvPr>
            <p:ph type="title" hasCustomPrompt="1"/>
          </p:nvPr>
        </p:nvSpPr>
        <p:spPr>
          <a:xfrm>
            <a:off x="784276" y="1503863"/>
            <a:ext cx="5205707" cy="1749284"/>
          </a:xfrm>
        </p:spPr>
        <p:txBody>
          <a:bodyPr anchor="b">
            <a:noAutofit/>
          </a:bodyPr>
          <a:lstStyle>
            <a:lvl1pPr>
              <a:defRPr sz="360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 smtClean="0"/>
              <a:t>Title Here</a:t>
            </a:r>
            <a:endParaRPr lang="en-US" dirty="0"/>
          </a:p>
        </p:txBody>
      </p:sp>
      <p:sp>
        <p:nvSpPr>
          <p:cNvPr id="16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787889" y="3368001"/>
            <a:ext cx="5201923" cy="67762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1600" i="0">
                <a:solidFill>
                  <a:schemeClr val="bg1"/>
                </a:solidFill>
                <a:latin typeface="+mj-lt"/>
              </a:defRPr>
            </a:lvl1pPr>
            <a:lvl2pPr marL="230181" indent="0">
              <a:lnSpc>
                <a:spcPct val="100000"/>
              </a:lnSpc>
              <a:buNone/>
              <a:defRPr i="1">
                <a:latin typeface="+mn-lt"/>
              </a:defRPr>
            </a:lvl2pPr>
            <a:lvl3pPr marL="515924" indent="0">
              <a:lnSpc>
                <a:spcPct val="100000"/>
              </a:lnSpc>
              <a:buNone/>
              <a:defRPr i="1">
                <a:latin typeface="+mn-lt"/>
              </a:defRPr>
            </a:lvl3pPr>
            <a:lvl4pPr marL="800080" indent="0">
              <a:lnSpc>
                <a:spcPct val="100000"/>
              </a:lnSpc>
              <a:buNone/>
              <a:defRPr i="1">
                <a:latin typeface="+mn-lt"/>
              </a:defRPr>
            </a:lvl4pPr>
            <a:lvl5pPr marL="1085823" indent="0">
              <a:lnSpc>
                <a:spcPct val="100000"/>
              </a:lnSpc>
              <a:buNone/>
              <a:defRPr i="1">
                <a:latin typeface="+mn-lt"/>
              </a:defRPr>
            </a:lvl5pPr>
          </a:lstStyle>
          <a:p>
            <a:pPr lvl="0"/>
            <a:r>
              <a:rPr lang="en-US" dirty="0"/>
              <a:t>Optional Subhead here</a:t>
            </a:r>
          </a:p>
        </p:txBody>
      </p:sp>
    </p:spTree>
    <p:extLst/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  <p:hf hdr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Slide – Navy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dirty="0">
                <a:solidFill>
                  <a:srgbClr val="FFFFFF"/>
                </a:solidFill>
              </a:rPr>
              <a:t>Presentation Title</a:t>
            </a: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7BCC8D0D-EAEC-449D-9161-023DFF90F2E2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Chart Placeholder 2"/>
          <p:cNvSpPr>
            <a:spLocks noGrp="1"/>
          </p:cNvSpPr>
          <p:nvPr>
            <p:ph type="chart" sz="quarter" idx="14"/>
          </p:nvPr>
        </p:nvSpPr>
        <p:spPr>
          <a:xfrm>
            <a:off x="268360" y="469928"/>
            <a:ext cx="8587407" cy="529708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/>
            </a:lvl1pPr>
          </a:lstStyle>
          <a:p>
            <a:r>
              <a:rPr lang="en-US"/>
              <a:t>Click icon to add chart</a:t>
            </a:r>
            <a:endParaRPr lang="en-US" dirty="0"/>
          </a:p>
        </p:txBody>
      </p:sp>
    </p:spTree>
    <p:extLst/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Slide – Navy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dirty="0">
                <a:solidFill>
                  <a:srgbClr val="FFFFFF"/>
                </a:solidFill>
              </a:rPr>
              <a:t>Presentation Title</a:t>
            </a: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7BCC8D0D-EAEC-449D-9161-023DFF90F2E2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1" name="Title 15"/>
          <p:cNvSpPr>
            <a:spLocks noGrp="1"/>
          </p:cNvSpPr>
          <p:nvPr>
            <p:ph type="title" hasCustomPrompt="1"/>
          </p:nvPr>
        </p:nvSpPr>
        <p:spPr>
          <a:xfrm>
            <a:off x="453585" y="425002"/>
            <a:ext cx="8173580" cy="611449"/>
          </a:xfrm>
        </p:spPr>
        <p:txBody>
          <a:bodyPr anchor="b">
            <a:noAutofit/>
          </a:bodyPr>
          <a:lstStyle>
            <a:lvl1pPr>
              <a:defRPr sz="3600">
                <a:latin typeface="+mj-lt"/>
              </a:defRPr>
            </a:lvl1pPr>
          </a:lstStyle>
          <a:p>
            <a:r>
              <a:rPr lang="en-US" dirty="0"/>
              <a:t>Slide Title Here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457202" y="927656"/>
            <a:ext cx="8169964" cy="44652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800" i="0">
                <a:latin typeface="+mn-lt"/>
              </a:defRPr>
            </a:lvl1pPr>
            <a:lvl2pPr marL="230181" indent="0">
              <a:lnSpc>
                <a:spcPct val="100000"/>
              </a:lnSpc>
              <a:buNone/>
              <a:defRPr i="1">
                <a:latin typeface="+mn-lt"/>
              </a:defRPr>
            </a:lvl2pPr>
            <a:lvl3pPr marL="515924" indent="0">
              <a:lnSpc>
                <a:spcPct val="100000"/>
              </a:lnSpc>
              <a:buNone/>
              <a:defRPr i="1">
                <a:latin typeface="+mn-lt"/>
              </a:defRPr>
            </a:lvl3pPr>
            <a:lvl4pPr marL="800080" indent="0">
              <a:lnSpc>
                <a:spcPct val="100000"/>
              </a:lnSpc>
              <a:buNone/>
              <a:defRPr i="1">
                <a:latin typeface="+mn-lt"/>
              </a:defRPr>
            </a:lvl4pPr>
            <a:lvl5pPr marL="1085823" indent="0">
              <a:lnSpc>
                <a:spcPct val="100000"/>
              </a:lnSpc>
              <a:buNone/>
              <a:defRPr i="1">
                <a:latin typeface="+mn-lt"/>
              </a:defRPr>
            </a:lvl5pPr>
          </a:lstStyle>
          <a:p>
            <a:pPr lvl="0"/>
            <a:r>
              <a:rPr lang="en-US" dirty="0"/>
              <a:t>Optional Subhead here</a:t>
            </a:r>
          </a:p>
        </p:txBody>
      </p:sp>
      <p:sp>
        <p:nvSpPr>
          <p:cNvPr id="8" name="Content Placeholder 3"/>
          <p:cNvSpPr>
            <a:spLocks noGrp="1"/>
          </p:cNvSpPr>
          <p:nvPr>
            <p:ph sz="quarter" idx="18" hasCustomPrompt="1"/>
          </p:nvPr>
        </p:nvSpPr>
        <p:spPr>
          <a:xfrm>
            <a:off x="456925" y="1894326"/>
            <a:ext cx="3826840" cy="3804111"/>
          </a:xfrm>
        </p:spPr>
        <p:txBody>
          <a:bodyPr/>
          <a:lstStyle>
            <a:lvl2pPr>
              <a:buClr>
                <a:schemeClr val="accent5"/>
              </a:buClr>
              <a:defRPr/>
            </a:lvl2pPr>
            <a:lvl4pPr>
              <a:buClr>
                <a:schemeClr val="accent5"/>
              </a:buClr>
              <a:defRPr/>
            </a:lvl4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9" name="Content Placeholder 3"/>
          <p:cNvSpPr>
            <a:spLocks noGrp="1"/>
          </p:cNvSpPr>
          <p:nvPr>
            <p:ph sz="quarter" idx="19" hasCustomPrompt="1"/>
          </p:nvPr>
        </p:nvSpPr>
        <p:spPr>
          <a:xfrm>
            <a:off x="4790386" y="1894326"/>
            <a:ext cx="3826840" cy="3804111"/>
          </a:xfrm>
        </p:spPr>
        <p:txBody>
          <a:bodyPr/>
          <a:lstStyle>
            <a:lvl2pPr>
              <a:buClr>
                <a:schemeClr val="accent5"/>
              </a:buClr>
              <a:defRPr/>
            </a:lvl2pPr>
            <a:lvl4pPr>
              <a:buClr>
                <a:schemeClr val="accent5"/>
              </a:buClr>
              <a:defRPr/>
            </a:lvl4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</p:spTree>
    <p:extLst/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 Slide-Whit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dirty="0">
                <a:solidFill>
                  <a:srgbClr val="052049"/>
                </a:solidFill>
              </a:rPr>
              <a:t>Presentation Title</a:t>
            </a: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7BCC8D0D-EAEC-449D-9161-023DFF90F2E2}" type="slidenum">
              <a:rPr lang="en-US" smtClean="0">
                <a:solidFill>
                  <a:srgbClr val="052049"/>
                </a:solidFill>
              </a:rPr>
              <a:pPr/>
              <a:t>‹#›</a:t>
            </a:fld>
            <a:endParaRPr lang="en-US" dirty="0">
              <a:solidFill>
                <a:srgbClr val="052049"/>
              </a:solidFill>
            </a:endParaRPr>
          </a:p>
        </p:txBody>
      </p:sp>
      <p:sp>
        <p:nvSpPr>
          <p:cNvPr id="11" name="Title 15"/>
          <p:cNvSpPr>
            <a:spLocks noGrp="1"/>
          </p:cNvSpPr>
          <p:nvPr>
            <p:ph type="title" hasCustomPrompt="1"/>
          </p:nvPr>
        </p:nvSpPr>
        <p:spPr>
          <a:xfrm>
            <a:off x="453585" y="425002"/>
            <a:ext cx="8173580" cy="611449"/>
          </a:xfrm>
        </p:spPr>
        <p:txBody>
          <a:bodyPr anchor="b">
            <a:noAutofit/>
          </a:bodyPr>
          <a:lstStyle>
            <a:lvl1pPr>
              <a:defRPr sz="3600">
                <a:latin typeface="+mj-lt"/>
              </a:defRPr>
            </a:lvl1pPr>
          </a:lstStyle>
          <a:p>
            <a:r>
              <a:rPr lang="en-US" dirty="0"/>
              <a:t>Slide Title Here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457202" y="927655"/>
            <a:ext cx="8169964" cy="47707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800" i="0">
                <a:latin typeface="+mn-lt"/>
              </a:defRPr>
            </a:lvl1pPr>
            <a:lvl2pPr marL="230181" indent="0">
              <a:lnSpc>
                <a:spcPct val="100000"/>
              </a:lnSpc>
              <a:buNone/>
              <a:defRPr i="1">
                <a:latin typeface="+mn-lt"/>
              </a:defRPr>
            </a:lvl2pPr>
            <a:lvl3pPr marL="515924" indent="0">
              <a:lnSpc>
                <a:spcPct val="100000"/>
              </a:lnSpc>
              <a:buNone/>
              <a:defRPr i="1">
                <a:latin typeface="+mn-lt"/>
              </a:defRPr>
            </a:lvl3pPr>
            <a:lvl4pPr marL="800080" indent="0">
              <a:lnSpc>
                <a:spcPct val="100000"/>
              </a:lnSpc>
              <a:buNone/>
              <a:defRPr i="1">
                <a:latin typeface="+mn-lt"/>
              </a:defRPr>
            </a:lvl4pPr>
            <a:lvl5pPr marL="1085823" indent="0">
              <a:lnSpc>
                <a:spcPct val="100000"/>
              </a:lnSpc>
              <a:buNone/>
              <a:defRPr i="1">
                <a:latin typeface="+mn-lt"/>
              </a:defRPr>
            </a:lvl5pPr>
          </a:lstStyle>
          <a:p>
            <a:pPr lvl="0"/>
            <a:r>
              <a:rPr lang="en-US" dirty="0"/>
              <a:t>Optional Subhead here</a:t>
            </a:r>
          </a:p>
        </p:txBody>
      </p:sp>
      <p:sp>
        <p:nvSpPr>
          <p:cNvPr id="7" name="Text Placeholder 3"/>
          <p:cNvSpPr>
            <a:spLocks noGrp="1"/>
          </p:cNvSpPr>
          <p:nvPr>
            <p:ph idx="1"/>
          </p:nvPr>
        </p:nvSpPr>
        <p:spPr>
          <a:xfrm>
            <a:off x="459686" y="1868557"/>
            <a:ext cx="8137665" cy="390939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</p:spTree>
    <p:extLst/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-Whit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dirty="0">
                <a:solidFill>
                  <a:srgbClr val="052049"/>
                </a:solidFill>
              </a:rPr>
              <a:t>Presentation Title</a:t>
            </a: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7BCC8D0D-EAEC-449D-9161-023DFF90F2E2}" type="slidenum">
              <a:rPr lang="en-US" smtClean="0">
                <a:solidFill>
                  <a:srgbClr val="052049"/>
                </a:solidFill>
              </a:rPr>
              <a:pPr/>
              <a:t>‹#›</a:t>
            </a:fld>
            <a:endParaRPr lang="en-US" dirty="0">
              <a:solidFill>
                <a:srgbClr val="052049"/>
              </a:solidFill>
            </a:endParaRPr>
          </a:p>
        </p:txBody>
      </p:sp>
      <p:sp>
        <p:nvSpPr>
          <p:cNvPr id="7" name="Title 15"/>
          <p:cNvSpPr>
            <a:spLocks noGrp="1"/>
          </p:cNvSpPr>
          <p:nvPr>
            <p:ph type="title" hasCustomPrompt="1"/>
          </p:nvPr>
        </p:nvSpPr>
        <p:spPr>
          <a:xfrm>
            <a:off x="453585" y="425002"/>
            <a:ext cx="8173580" cy="611449"/>
          </a:xfrm>
        </p:spPr>
        <p:txBody>
          <a:bodyPr anchor="b">
            <a:noAutofit/>
          </a:bodyPr>
          <a:lstStyle>
            <a:lvl1pPr>
              <a:defRPr sz="3600">
                <a:latin typeface="+mj-lt"/>
              </a:defRPr>
            </a:lvl1pPr>
          </a:lstStyle>
          <a:p>
            <a:r>
              <a:rPr lang="en-US" dirty="0"/>
              <a:t>Slide Title Here</a:t>
            </a:r>
          </a:p>
        </p:txBody>
      </p:sp>
      <p:sp>
        <p:nvSpPr>
          <p:cNvPr id="8" name="Text Placeholder 2"/>
          <p:cNvSpPr>
            <a:spLocks noGrp="1"/>
          </p:cNvSpPr>
          <p:nvPr>
            <p:ph type="body" sz="quarter" idx="14"/>
          </p:nvPr>
        </p:nvSpPr>
        <p:spPr>
          <a:xfrm>
            <a:off x="457200" y="1881349"/>
            <a:ext cx="8179904" cy="3937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defTabSz="274313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bg2"/>
              </a:buClr>
              <a:buNone/>
              <a:tabLst/>
              <a:defRPr sz="1800" baseline="0">
                <a:latin typeface="+mn-lt"/>
              </a:defRPr>
            </a:lvl1pPr>
            <a:lvl2pPr marL="457189" indent="-23177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accent6">
                  <a:lumMod val="60000"/>
                  <a:lumOff val="40000"/>
                </a:schemeClr>
              </a:buClr>
              <a:buFont typeface="LucidaGrande" charset="0"/>
              <a:buChar char="-"/>
              <a:tabLst/>
              <a:defRPr sz="1600" baseline="0">
                <a:latin typeface="+mn-lt"/>
              </a:defRPr>
            </a:lvl2pPr>
            <a:lvl3pPr marL="688958" indent="-23177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rgbClr val="178CCB"/>
              </a:buClr>
              <a:buSzPct val="70000"/>
              <a:buFont typeface="LucidaGrande" charset="0"/>
              <a:buChar char="■"/>
              <a:tabLst/>
              <a:defRPr sz="1400" baseline="0">
                <a:latin typeface="+mn-lt"/>
              </a:defRPr>
            </a:lvl3pPr>
            <a:lvl4pPr marL="914378" indent="-231770">
              <a:lnSpc>
                <a:spcPct val="100000"/>
              </a:lnSpc>
              <a:spcAft>
                <a:spcPts val="800"/>
              </a:spcAft>
              <a:buClr>
                <a:schemeClr val="accent6">
                  <a:lumMod val="60000"/>
                  <a:lumOff val="40000"/>
                </a:schemeClr>
              </a:buClr>
              <a:buFont typeface="LucidaGrande" charset="0"/>
              <a:buChar char="-"/>
              <a:tabLst/>
              <a:defRPr sz="1200">
                <a:latin typeface="+mn-lt"/>
              </a:defRPr>
            </a:lvl4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457202" y="927656"/>
            <a:ext cx="8169964" cy="44652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800" i="0">
                <a:latin typeface="+mn-lt"/>
              </a:defRPr>
            </a:lvl1pPr>
            <a:lvl2pPr marL="230181" indent="0">
              <a:lnSpc>
                <a:spcPct val="100000"/>
              </a:lnSpc>
              <a:buNone/>
              <a:defRPr i="1">
                <a:latin typeface="+mn-lt"/>
              </a:defRPr>
            </a:lvl2pPr>
            <a:lvl3pPr marL="515924" indent="0">
              <a:lnSpc>
                <a:spcPct val="100000"/>
              </a:lnSpc>
              <a:buNone/>
              <a:defRPr i="1">
                <a:latin typeface="+mn-lt"/>
              </a:defRPr>
            </a:lvl3pPr>
            <a:lvl4pPr marL="800080" indent="0">
              <a:lnSpc>
                <a:spcPct val="100000"/>
              </a:lnSpc>
              <a:buNone/>
              <a:defRPr i="1">
                <a:latin typeface="+mn-lt"/>
              </a:defRPr>
            </a:lvl4pPr>
            <a:lvl5pPr marL="1085823" indent="0">
              <a:lnSpc>
                <a:spcPct val="100000"/>
              </a:lnSpc>
              <a:buNone/>
              <a:defRPr i="1">
                <a:latin typeface="+mn-lt"/>
              </a:defRPr>
            </a:lvl5pPr>
          </a:lstStyle>
          <a:p>
            <a:pPr lvl="0"/>
            <a:r>
              <a:rPr lang="en-US" dirty="0"/>
              <a:t>Optional Subhead here</a:t>
            </a:r>
          </a:p>
        </p:txBody>
      </p:sp>
    </p:spTree>
    <p:extLst/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Slide –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dirty="0">
                <a:solidFill>
                  <a:srgbClr val="052049"/>
                </a:solidFill>
              </a:rPr>
              <a:t>Presentation Title</a:t>
            </a: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7BCC8D0D-EAEC-449D-9161-023DFF90F2E2}" type="slidenum">
              <a:rPr lang="en-US" smtClean="0">
                <a:solidFill>
                  <a:srgbClr val="052049"/>
                </a:solidFill>
              </a:rPr>
              <a:pPr/>
              <a:t>‹#›</a:t>
            </a:fld>
            <a:endParaRPr lang="en-US" dirty="0">
              <a:solidFill>
                <a:srgbClr val="052049"/>
              </a:solidFill>
            </a:endParaRPr>
          </a:p>
        </p:txBody>
      </p:sp>
      <p:sp>
        <p:nvSpPr>
          <p:cNvPr id="6" name="Chart Placeholder 2"/>
          <p:cNvSpPr>
            <a:spLocks noGrp="1"/>
          </p:cNvSpPr>
          <p:nvPr>
            <p:ph type="chart" sz="quarter" idx="14"/>
          </p:nvPr>
        </p:nvSpPr>
        <p:spPr>
          <a:xfrm>
            <a:off x="268360" y="469928"/>
            <a:ext cx="8587407" cy="529708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/>
            </a:lvl1pPr>
          </a:lstStyle>
          <a:p>
            <a:r>
              <a:rPr lang="en-US"/>
              <a:t>Click icon to add chart</a:t>
            </a:r>
            <a:endParaRPr lang="en-US" dirty="0"/>
          </a:p>
        </p:txBody>
      </p:sp>
    </p:spTree>
    <p:extLst/>
  </p:cSld>
  <p:clrMapOvr>
    <a:masterClrMapping/>
  </p:clrMapOvr>
  <p:transition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Slide –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dirty="0">
                <a:solidFill>
                  <a:srgbClr val="052049"/>
                </a:solidFill>
              </a:rPr>
              <a:t>Presentation Title</a:t>
            </a: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7BCC8D0D-EAEC-449D-9161-023DFF90F2E2}" type="slidenum">
              <a:rPr lang="en-US" smtClean="0">
                <a:solidFill>
                  <a:srgbClr val="052049"/>
                </a:solidFill>
              </a:rPr>
              <a:pPr/>
              <a:t>‹#›</a:t>
            </a:fld>
            <a:endParaRPr lang="en-US" dirty="0">
              <a:solidFill>
                <a:srgbClr val="052049"/>
              </a:solidFill>
            </a:endParaRPr>
          </a:p>
        </p:txBody>
      </p:sp>
      <p:sp>
        <p:nvSpPr>
          <p:cNvPr id="11" name="Title 15"/>
          <p:cNvSpPr>
            <a:spLocks noGrp="1"/>
          </p:cNvSpPr>
          <p:nvPr>
            <p:ph type="title" hasCustomPrompt="1"/>
          </p:nvPr>
        </p:nvSpPr>
        <p:spPr>
          <a:xfrm>
            <a:off x="453585" y="425002"/>
            <a:ext cx="8173580" cy="611449"/>
          </a:xfrm>
        </p:spPr>
        <p:txBody>
          <a:bodyPr anchor="b">
            <a:noAutofit/>
          </a:bodyPr>
          <a:lstStyle>
            <a:lvl1pPr>
              <a:defRPr sz="3600">
                <a:latin typeface="+mj-lt"/>
              </a:defRPr>
            </a:lvl1pPr>
          </a:lstStyle>
          <a:p>
            <a:r>
              <a:rPr lang="en-US" dirty="0"/>
              <a:t>Slide Title Here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457202" y="927656"/>
            <a:ext cx="8169964" cy="44652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800" i="0">
                <a:latin typeface="+mn-lt"/>
              </a:defRPr>
            </a:lvl1pPr>
            <a:lvl2pPr marL="230181" indent="0">
              <a:lnSpc>
                <a:spcPct val="100000"/>
              </a:lnSpc>
              <a:buNone/>
              <a:defRPr i="1">
                <a:latin typeface="+mn-lt"/>
              </a:defRPr>
            </a:lvl2pPr>
            <a:lvl3pPr marL="515924" indent="0">
              <a:lnSpc>
                <a:spcPct val="100000"/>
              </a:lnSpc>
              <a:buNone/>
              <a:defRPr i="1">
                <a:latin typeface="+mn-lt"/>
              </a:defRPr>
            </a:lvl3pPr>
            <a:lvl4pPr marL="800080" indent="0">
              <a:lnSpc>
                <a:spcPct val="100000"/>
              </a:lnSpc>
              <a:buNone/>
              <a:defRPr i="1">
                <a:latin typeface="+mn-lt"/>
              </a:defRPr>
            </a:lvl4pPr>
            <a:lvl5pPr marL="1085823" indent="0">
              <a:lnSpc>
                <a:spcPct val="100000"/>
              </a:lnSpc>
              <a:buNone/>
              <a:defRPr i="1">
                <a:latin typeface="+mn-lt"/>
              </a:defRPr>
            </a:lvl5pPr>
          </a:lstStyle>
          <a:p>
            <a:pPr lvl="0"/>
            <a:r>
              <a:rPr lang="en-US" dirty="0"/>
              <a:t>Optional Subhead here</a:t>
            </a:r>
          </a:p>
        </p:txBody>
      </p:sp>
      <p:sp>
        <p:nvSpPr>
          <p:cNvPr id="8" name="Content Placeholder 3"/>
          <p:cNvSpPr>
            <a:spLocks noGrp="1"/>
          </p:cNvSpPr>
          <p:nvPr>
            <p:ph sz="quarter" idx="18" hasCustomPrompt="1"/>
          </p:nvPr>
        </p:nvSpPr>
        <p:spPr>
          <a:xfrm>
            <a:off x="456925" y="1894326"/>
            <a:ext cx="3826840" cy="3804111"/>
          </a:xfrm>
        </p:spPr>
        <p:txBody>
          <a:bodyPr/>
          <a:lstStyle/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9" name="Content Placeholder 3"/>
          <p:cNvSpPr>
            <a:spLocks noGrp="1"/>
          </p:cNvSpPr>
          <p:nvPr>
            <p:ph sz="quarter" idx="19" hasCustomPrompt="1"/>
          </p:nvPr>
        </p:nvSpPr>
        <p:spPr>
          <a:xfrm>
            <a:off x="4790386" y="1894326"/>
            <a:ext cx="3826840" cy="3804111"/>
          </a:xfrm>
        </p:spPr>
        <p:txBody>
          <a:bodyPr/>
          <a:lstStyle/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</p:spTree>
    <p:extLst/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Slide –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rgbClr val="052049"/>
                </a:solidFill>
              </a:rPr>
              <a:t>Presentation Title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C8D0D-EAEC-449D-9161-023DFF90F2E2}" type="slidenum">
              <a:rPr lang="en-US" smtClean="0">
                <a:solidFill>
                  <a:srgbClr val="052049"/>
                </a:solidFill>
              </a:rPr>
              <a:pPr/>
              <a:t>‹#›</a:t>
            </a:fld>
            <a:endParaRPr lang="en-US" dirty="0">
              <a:solidFill>
                <a:srgbClr val="052049"/>
              </a:solidFill>
            </a:endParaRP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437602" y="1908315"/>
            <a:ext cx="8229323" cy="2809461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800" i="0" baseline="0">
                <a:latin typeface="+mj-lt"/>
              </a:defRPr>
            </a:lvl1pPr>
            <a:lvl2pPr marL="230181" indent="0">
              <a:buNone/>
              <a:defRPr>
                <a:latin typeface="+mn-lt"/>
              </a:defRPr>
            </a:lvl2pPr>
            <a:lvl3pPr marL="515924" indent="0">
              <a:buNone/>
              <a:defRPr>
                <a:latin typeface="+mn-lt"/>
              </a:defRPr>
            </a:lvl3pPr>
            <a:lvl4pPr marL="800080" indent="0">
              <a:buNone/>
              <a:defRPr>
                <a:latin typeface="+mn-lt"/>
              </a:defRPr>
            </a:lvl4pPr>
            <a:lvl5pPr marL="1085823" indent="0">
              <a:buNone/>
              <a:defRPr>
                <a:latin typeface="+mn-lt"/>
              </a:defRPr>
            </a:lvl5pPr>
          </a:lstStyle>
          <a:p>
            <a:pPr lvl="0"/>
            <a:r>
              <a:rPr lang="en-US" dirty="0"/>
              <a:t>This page is an option should you wish to utilize a quote as a stand-alone slide within your presentation. The rest is </a:t>
            </a:r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.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.</a:t>
            </a:r>
          </a:p>
        </p:txBody>
      </p:sp>
      <p:sp>
        <p:nvSpPr>
          <p:cNvPr id="10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447674" y="4929106"/>
            <a:ext cx="6513958" cy="57390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800" b="1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Author’s Name</a:t>
            </a:r>
          </a:p>
        </p:txBody>
      </p:sp>
      <p:sp>
        <p:nvSpPr>
          <p:cNvPr id="13" name="Rectangle 12"/>
          <p:cNvSpPr/>
          <p:nvPr userDrawn="1"/>
        </p:nvSpPr>
        <p:spPr bwMode="auto">
          <a:xfrm>
            <a:off x="496956" y="3"/>
            <a:ext cx="1073426" cy="1577005"/>
          </a:xfrm>
          <a:prstGeom prst="rect">
            <a:avLst/>
          </a:prstGeom>
          <a:solidFill>
            <a:schemeClr val="accent1"/>
          </a:solidFill>
          <a:ln w="19050" algn="ctr">
            <a:noFill/>
            <a:miter lim="800000"/>
            <a:headEnd/>
            <a:tailEnd/>
          </a:ln>
        </p:spPr>
        <p:txBody>
          <a:bodyPr wrap="none" rtlCol="0" anchor="ctr"/>
          <a:lstStyle/>
          <a:p>
            <a:pPr algn="ctr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endParaRPr lang="en-US" sz="1600" b="1" dirty="0" err="1">
              <a:solidFill>
                <a:srgbClr val="90BD31"/>
              </a:solidFill>
              <a:latin typeface="Garamond"/>
            </a:endParaRPr>
          </a:p>
        </p:txBody>
      </p:sp>
      <p:sp>
        <p:nvSpPr>
          <p:cNvPr id="12" name="TextBox 11"/>
          <p:cNvSpPr txBox="1"/>
          <p:nvPr userDrawn="1"/>
        </p:nvSpPr>
        <p:spPr bwMode="auto">
          <a:xfrm>
            <a:off x="434630" y="353943"/>
            <a:ext cx="1192695" cy="2123658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 wrap="square" lIns="0" tIns="0" rIns="0" bIns="0" rtlCol="0" anchor="ctr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3800" b="1" dirty="0">
                <a:solidFill>
                  <a:srgbClr val="FFFFFF"/>
                </a:solidFill>
                <a:latin typeface="Arial"/>
              </a:rPr>
              <a:t>“</a:t>
            </a:r>
          </a:p>
        </p:txBody>
      </p:sp>
      <p:sp>
        <p:nvSpPr>
          <p:cNvPr id="11" name="Text Placeholder 13"/>
          <p:cNvSpPr>
            <a:spLocks noGrp="1"/>
          </p:cNvSpPr>
          <p:nvPr>
            <p:ph type="body" sz="quarter" idx="15" hasCustomPrompt="1"/>
          </p:nvPr>
        </p:nvSpPr>
        <p:spPr>
          <a:xfrm>
            <a:off x="447674" y="5307938"/>
            <a:ext cx="6513958" cy="58791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ts val="2000"/>
              </a:lnSpc>
              <a:buNone/>
              <a:defRPr sz="1800" b="0" baseline="0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Position Title</a:t>
            </a:r>
          </a:p>
        </p:txBody>
      </p:sp>
    </p:spTree>
    <p:extLst/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Slide – 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rgbClr val="052049"/>
                </a:solidFill>
              </a:rPr>
              <a:t>Presentation Title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C8D0D-EAEC-449D-9161-023DFF90F2E2}" type="slidenum">
              <a:rPr lang="en-US" smtClean="0">
                <a:solidFill>
                  <a:srgbClr val="052049"/>
                </a:solidFill>
              </a:rPr>
              <a:pPr/>
              <a:t>‹#›</a:t>
            </a:fld>
            <a:endParaRPr lang="en-US" dirty="0">
              <a:solidFill>
                <a:srgbClr val="052049"/>
              </a:solidFill>
            </a:endParaRP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437602" y="1908315"/>
            <a:ext cx="8229323" cy="2809461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800" i="0" baseline="0">
                <a:latin typeface="+mj-lt"/>
              </a:defRPr>
            </a:lvl1pPr>
            <a:lvl2pPr marL="230181" indent="0">
              <a:buNone/>
              <a:defRPr>
                <a:latin typeface="+mn-lt"/>
              </a:defRPr>
            </a:lvl2pPr>
            <a:lvl3pPr marL="515924" indent="0">
              <a:buNone/>
              <a:defRPr>
                <a:latin typeface="+mn-lt"/>
              </a:defRPr>
            </a:lvl3pPr>
            <a:lvl4pPr marL="800080" indent="0">
              <a:buNone/>
              <a:defRPr>
                <a:latin typeface="+mn-lt"/>
              </a:defRPr>
            </a:lvl4pPr>
            <a:lvl5pPr marL="1085823" indent="0">
              <a:buNone/>
              <a:defRPr>
                <a:latin typeface="+mn-lt"/>
              </a:defRPr>
            </a:lvl5pPr>
          </a:lstStyle>
          <a:p>
            <a:pPr lvl="0"/>
            <a:r>
              <a:rPr lang="en-US" dirty="0"/>
              <a:t>This page is an option should you wish to utilize a quote as a stand-alone slide within your presentation. The rest is </a:t>
            </a:r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.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.</a:t>
            </a:r>
          </a:p>
        </p:txBody>
      </p:sp>
      <p:sp>
        <p:nvSpPr>
          <p:cNvPr id="13" name="Rectangle 12"/>
          <p:cNvSpPr/>
          <p:nvPr userDrawn="1"/>
        </p:nvSpPr>
        <p:spPr bwMode="auto">
          <a:xfrm>
            <a:off x="496956" y="3"/>
            <a:ext cx="1073426" cy="1577005"/>
          </a:xfrm>
          <a:prstGeom prst="rect">
            <a:avLst/>
          </a:prstGeom>
          <a:solidFill>
            <a:schemeClr val="accent2"/>
          </a:solidFill>
          <a:ln w="19050" algn="ctr">
            <a:noFill/>
            <a:miter lim="800000"/>
            <a:headEnd/>
            <a:tailEnd/>
          </a:ln>
        </p:spPr>
        <p:txBody>
          <a:bodyPr wrap="none" rtlCol="0" anchor="ctr"/>
          <a:lstStyle/>
          <a:p>
            <a:pPr algn="ctr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endParaRPr lang="en-US" sz="1600" b="1" dirty="0" err="1">
              <a:solidFill>
                <a:srgbClr val="90BD31"/>
              </a:solidFill>
              <a:latin typeface="Garamond"/>
            </a:endParaRPr>
          </a:p>
        </p:txBody>
      </p:sp>
      <p:sp>
        <p:nvSpPr>
          <p:cNvPr id="12" name="TextBox 11"/>
          <p:cNvSpPr txBox="1"/>
          <p:nvPr userDrawn="1"/>
        </p:nvSpPr>
        <p:spPr bwMode="auto">
          <a:xfrm>
            <a:off x="434630" y="353943"/>
            <a:ext cx="1192695" cy="2123658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 wrap="square" lIns="0" tIns="0" rIns="0" bIns="0" rtlCol="0" anchor="ctr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3800" b="1" dirty="0">
                <a:solidFill>
                  <a:srgbClr val="FFFFFF"/>
                </a:solidFill>
                <a:latin typeface="Arial"/>
              </a:rPr>
              <a:t>“</a:t>
            </a:r>
          </a:p>
        </p:txBody>
      </p:sp>
      <p:sp>
        <p:nvSpPr>
          <p:cNvPr id="10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447674" y="4929106"/>
            <a:ext cx="6513958" cy="57390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800" b="1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Author’s Name</a:t>
            </a:r>
          </a:p>
        </p:txBody>
      </p:sp>
      <p:sp>
        <p:nvSpPr>
          <p:cNvPr id="11" name="Text Placeholder 13"/>
          <p:cNvSpPr>
            <a:spLocks noGrp="1"/>
          </p:cNvSpPr>
          <p:nvPr>
            <p:ph type="body" sz="quarter" idx="15" hasCustomPrompt="1"/>
          </p:nvPr>
        </p:nvSpPr>
        <p:spPr>
          <a:xfrm>
            <a:off x="447674" y="5307938"/>
            <a:ext cx="6513958" cy="58791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ts val="2000"/>
              </a:lnSpc>
              <a:buNone/>
              <a:defRPr sz="1800" b="0" baseline="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Position Title</a:t>
            </a:r>
          </a:p>
        </p:txBody>
      </p:sp>
    </p:spTree>
    <p:extLst/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Slide –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rgbClr val="052049"/>
                </a:solidFill>
              </a:rPr>
              <a:t>Presentation Title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C8D0D-EAEC-449D-9161-023DFF90F2E2}" type="slidenum">
              <a:rPr lang="en-US" smtClean="0">
                <a:solidFill>
                  <a:srgbClr val="052049"/>
                </a:solidFill>
              </a:rPr>
              <a:pPr/>
              <a:t>‹#›</a:t>
            </a:fld>
            <a:endParaRPr lang="en-US" dirty="0">
              <a:solidFill>
                <a:srgbClr val="052049"/>
              </a:solidFill>
            </a:endParaRP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437602" y="1908315"/>
            <a:ext cx="8229323" cy="2809461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800" i="0" baseline="0">
                <a:latin typeface="+mj-lt"/>
              </a:defRPr>
            </a:lvl1pPr>
            <a:lvl2pPr marL="230181" indent="0">
              <a:buNone/>
              <a:defRPr>
                <a:latin typeface="+mn-lt"/>
              </a:defRPr>
            </a:lvl2pPr>
            <a:lvl3pPr marL="515924" indent="0">
              <a:buNone/>
              <a:defRPr>
                <a:latin typeface="+mn-lt"/>
              </a:defRPr>
            </a:lvl3pPr>
            <a:lvl4pPr marL="800080" indent="0">
              <a:buNone/>
              <a:defRPr>
                <a:latin typeface="+mn-lt"/>
              </a:defRPr>
            </a:lvl4pPr>
            <a:lvl5pPr marL="1085823" indent="0">
              <a:buNone/>
              <a:defRPr>
                <a:latin typeface="+mn-lt"/>
              </a:defRPr>
            </a:lvl5pPr>
          </a:lstStyle>
          <a:p>
            <a:pPr lvl="0"/>
            <a:r>
              <a:rPr lang="en-US" dirty="0"/>
              <a:t>This page is an option should you wish to utilize a quote as a stand-alone slide within your presentation. The rest is </a:t>
            </a:r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.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.</a:t>
            </a:r>
          </a:p>
        </p:txBody>
      </p:sp>
      <p:sp>
        <p:nvSpPr>
          <p:cNvPr id="13" name="Rectangle 12"/>
          <p:cNvSpPr/>
          <p:nvPr userDrawn="1"/>
        </p:nvSpPr>
        <p:spPr bwMode="auto">
          <a:xfrm>
            <a:off x="496956" y="3"/>
            <a:ext cx="1073426" cy="1577005"/>
          </a:xfrm>
          <a:prstGeom prst="rect">
            <a:avLst/>
          </a:prstGeom>
          <a:solidFill>
            <a:schemeClr val="accent3"/>
          </a:solidFill>
          <a:ln w="19050" algn="ctr">
            <a:noFill/>
            <a:miter lim="800000"/>
            <a:headEnd/>
            <a:tailEnd/>
          </a:ln>
        </p:spPr>
        <p:txBody>
          <a:bodyPr wrap="none" rtlCol="0" anchor="ctr"/>
          <a:lstStyle/>
          <a:p>
            <a:pPr algn="ctr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endParaRPr lang="en-US" sz="1600" b="1" dirty="0" err="1">
              <a:solidFill>
                <a:srgbClr val="90BD31"/>
              </a:solidFill>
              <a:latin typeface="Garamond"/>
            </a:endParaRPr>
          </a:p>
        </p:txBody>
      </p:sp>
      <p:sp>
        <p:nvSpPr>
          <p:cNvPr id="12" name="TextBox 11"/>
          <p:cNvSpPr txBox="1"/>
          <p:nvPr userDrawn="1"/>
        </p:nvSpPr>
        <p:spPr bwMode="auto">
          <a:xfrm>
            <a:off x="434630" y="353943"/>
            <a:ext cx="1192695" cy="2123658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 wrap="square" lIns="0" tIns="0" rIns="0" bIns="0" rtlCol="0" anchor="ctr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3800" b="1" dirty="0">
                <a:solidFill>
                  <a:srgbClr val="FFFFFF"/>
                </a:solidFill>
                <a:latin typeface="Arial"/>
              </a:rPr>
              <a:t>“</a:t>
            </a:r>
          </a:p>
        </p:txBody>
      </p:sp>
      <p:sp>
        <p:nvSpPr>
          <p:cNvPr id="10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447674" y="4929106"/>
            <a:ext cx="6513958" cy="57390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800" b="1">
                <a:solidFill>
                  <a:schemeClr val="accent3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Author’s Name</a:t>
            </a:r>
          </a:p>
        </p:txBody>
      </p:sp>
      <p:sp>
        <p:nvSpPr>
          <p:cNvPr id="11" name="Text Placeholder 13"/>
          <p:cNvSpPr>
            <a:spLocks noGrp="1"/>
          </p:cNvSpPr>
          <p:nvPr>
            <p:ph type="body" sz="quarter" idx="15" hasCustomPrompt="1"/>
          </p:nvPr>
        </p:nvSpPr>
        <p:spPr>
          <a:xfrm>
            <a:off x="447674" y="5307938"/>
            <a:ext cx="6513958" cy="58791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ts val="2000"/>
              </a:lnSpc>
              <a:buNone/>
              <a:defRPr sz="1800" b="0" baseline="0">
                <a:solidFill>
                  <a:schemeClr val="accent3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Position Title</a:t>
            </a:r>
          </a:p>
        </p:txBody>
      </p:sp>
    </p:spTree>
    <p:extLst/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–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rgbClr val="052049"/>
                </a:solidFill>
              </a:rPr>
              <a:t>Presentation Title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C8D0D-EAEC-449D-9161-023DFF90F2E2}" type="slidenum">
              <a:rPr lang="en-US" smtClean="0">
                <a:solidFill>
                  <a:srgbClr val="052049"/>
                </a:solidFill>
              </a:rPr>
              <a:pPr/>
              <a:t>‹#›</a:t>
            </a:fld>
            <a:endParaRPr lang="en-US" dirty="0">
              <a:solidFill>
                <a:srgbClr val="052049"/>
              </a:solidFill>
            </a:endParaRPr>
          </a:p>
        </p:txBody>
      </p:sp>
      <p:sp>
        <p:nvSpPr>
          <p:cNvPr id="14" name="Rectangle 13"/>
          <p:cNvSpPr/>
          <p:nvPr userDrawn="1"/>
        </p:nvSpPr>
        <p:spPr bwMode="auto">
          <a:xfrm>
            <a:off x="3" y="2363626"/>
            <a:ext cx="7051729" cy="1881809"/>
          </a:xfrm>
          <a:prstGeom prst="rect">
            <a:avLst/>
          </a:prstGeom>
          <a:solidFill>
            <a:schemeClr val="accent1"/>
          </a:solidFill>
          <a:ln w="19050" algn="ctr">
            <a:noFill/>
            <a:miter lim="800000"/>
            <a:headEnd/>
            <a:tailEnd/>
          </a:ln>
        </p:spPr>
        <p:txBody>
          <a:bodyPr wrap="none" rtlCol="0" anchor="ctr"/>
          <a:lstStyle/>
          <a:p>
            <a:pPr algn="ctr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endParaRPr lang="en-US" sz="1600" b="1" dirty="0" err="1">
              <a:solidFill>
                <a:srgbClr val="FFFFFF"/>
              </a:solidFill>
              <a:latin typeface="Garamond"/>
            </a:endParaRPr>
          </a:p>
        </p:txBody>
      </p:sp>
      <p:sp>
        <p:nvSpPr>
          <p:cNvPr id="15" name="Title 15"/>
          <p:cNvSpPr>
            <a:spLocks noGrp="1"/>
          </p:cNvSpPr>
          <p:nvPr>
            <p:ph type="title" hasCustomPrompt="1"/>
          </p:nvPr>
        </p:nvSpPr>
        <p:spPr>
          <a:xfrm>
            <a:off x="453585" y="2559253"/>
            <a:ext cx="6435412" cy="1477195"/>
          </a:xfrm>
        </p:spPr>
        <p:txBody>
          <a:bodyPr anchor="ctr">
            <a:noAutofit/>
          </a:bodyPr>
          <a:lstStyle>
            <a:lvl1pPr>
              <a:defRPr sz="360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Section Header Here</a:t>
            </a:r>
          </a:p>
        </p:txBody>
      </p:sp>
    </p:spTree>
    <p:extLst/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– Teal1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5937" y="297068"/>
            <a:ext cx="8828062" cy="6560932"/>
          </a:xfrm>
          <a:prstGeom prst="rect">
            <a:avLst/>
          </a:prstGeom>
        </p:spPr>
      </p:pic>
      <p:sp>
        <p:nvSpPr>
          <p:cNvPr id="2" name="Rectangle 1"/>
          <p:cNvSpPr/>
          <p:nvPr userDrawn="1"/>
        </p:nvSpPr>
        <p:spPr bwMode="auto">
          <a:xfrm>
            <a:off x="502920" y="1"/>
            <a:ext cx="5666935" cy="5739619"/>
          </a:xfrm>
          <a:prstGeom prst="rect">
            <a:avLst/>
          </a:prstGeom>
          <a:solidFill>
            <a:schemeClr val="accent2"/>
          </a:solidFill>
          <a:ln w="19050" algn="ctr">
            <a:noFill/>
            <a:miter lim="800000"/>
            <a:headEnd/>
            <a:tailEnd/>
          </a:ln>
        </p:spPr>
        <p:txBody>
          <a:bodyPr wrap="none" rtlCol="0" anchor="ctr"/>
          <a:lstStyle/>
          <a:p>
            <a:pPr algn="ctr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endParaRPr lang="en-US" sz="1600" b="1" dirty="0" err="1">
              <a:solidFill>
                <a:srgbClr val="052049"/>
              </a:solidFill>
              <a:latin typeface="Garamond"/>
            </a:endParaRPr>
          </a:p>
        </p:txBody>
      </p:sp>
      <p:sp>
        <p:nvSpPr>
          <p:cNvPr id="13" name="Date Placeholder 4"/>
          <p:cNvSpPr>
            <a:spLocks noGrp="1"/>
          </p:cNvSpPr>
          <p:nvPr>
            <p:ph type="dt" sz="half" idx="2"/>
          </p:nvPr>
        </p:nvSpPr>
        <p:spPr>
          <a:xfrm>
            <a:off x="785881" y="5159269"/>
            <a:ext cx="1925338" cy="238607"/>
          </a:xfrm>
          <a:prstGeom prst="rect">
            <a:avLst/>
          </a:prstGeom>
        </p:spPr>
        <p:txBody>
          <a:bodyPr vert="horz" wrap="square" lIns="91440" tIns="0" rIns="91440" bIns="0" rtlCol="0" anchor="b" anchorCtr="0">
            <a:noAutofit/>
          </a:bodyPr>
          <a:lstStyle>
            <a:lvl1pPr algn="l">
              <a:defRPr sz="1200" i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7CA65D26-67D5-4CD2-90EC-E629659F24B3}" type="datetime1">
              <a:rPr lang="en-US" smtClean="0">
                <a:solidFill>
                  <a:srgbClr val="FFFFFF"/>
                </a:solidFill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12/18/2017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9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784277" y="4473719"/>
            <a:ext cx="4191461" cy="568959"/>
          </a:xfrm>
          <a:prstGeom prst="rect">
            <a:avLst/>
          </a:prstGeom>
        </p:spPr>
        <p:txBody>
          <a:bodyPr vert="horz" wrap="square" lIns="91440" tIns="0" rIns="91440" bIns="0" rtlCol="0" anchor="b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1600" i="0" baseline="0" dirty="0" smtClean="0">
                <a:solidFill>
                  <a:schemeClr val="bg1"/>
                </a:solidFill>
                <a:cs typeface="Arial" pitchFamily="34" charset="0"/>
              </a:defRPr>
            </a:lvl1pPr>
            <a:lvl2pPr>
              <a:defRPr lang="en-US" sz="1800" dirty="0" smtClean="0">
                <a:latin typeface="+mn-lt"/>
              </a:defRPr>
            </a:lvl2pPr>
            <a:lvl3pPr>
              <a:defRPr lang="en-US" sz="1800" dirty="0" smtClean="0">
                <a:latin typeface="+mn-lt"/>
              </a:defRPr>
            </a:lvl3pPr>
            <a:lvl4pPr>
              <a:defRPr lang="en-US" sz="1800" dirty="0" smtClean="0">
                <a:latin typeface="+mn-lt"/>
              </a:defRPr>
            </a:lvl4pPr>
            <a:lvl5pPr>
              <a:defRPr lang="en-US" sz="1800" dirty="0">
                <a:latin typeface="+mn-lt"/>
              </a:defRPr>
            </a:lvl5pPr>
          </a:lstStyle>
          <a:p>
            <a:pPr marL="0" lvl="0"/>
            <a:r>
              <a:rPr lang="en-US" smtClean="0"/>
              <a:t>Presenter’s </a:t>
            </a:r>
            <a:r>
              <a:rPr lang="en-US" dirty="0"/>
              <a:t>Name</a:t>
            </a:r>
          </a:p>
        </p:txBody>
      </p:sp>
      <p:sp>
        <p:nvSpPr>
          <p:cNvPr id="14" name="Title 15"/>
          <p:cNvSpPr>
            <a:spLocks noGrp="1"/>
          </p:cNvSpPr>
          <p:nvPr>
            <p:ph type="title" hasCustomPrompt="1"/>
          </p:nvPr>
        </p:nvSpPr>
        <p:spPr>
          <a:xfrm>
            <a:off x="784276" y="1503863"/>
            <a:ext cx="5205707" cy="1749284"/>
          </a:xfrm>
        </p:spPr>
        <p:txBody>
          <a:bodyPr anchor="b">
            <a:noAutofit/>
          </a:bodyPr>
          <a:lstStyle>
            <a:lvl1pPr>
              <a:defRPr sz="360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 smtClean="0"/>
              <a:t>Title Here</a:t>
            </a:r>
            <a:endParaRPr lang="en-US" dirty="0"/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787889" y="3368001"/>
            <a:ext cx="5201923" cy="67762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1600" i="0">
                <a:solidFill>
                  <a:schemeClr val="bg1"/>
                </a:solidFill>
                <a:latin typeface="+mj-lt"/>
              </a:defRPr>
            </a:lvl1pPr>
            <a:lvl2pPr marL="230181" indent="0">
              <a:lnSpc>
                <a:spcPct val="100000"/>
              </a:lnSpc>
              <a:buNone/>
              <a:defRPr i="1">
                <a:latin typeface="+mn-lt"/>
              </a:defRPr>
            </a:lvl2pPr>
            <a:lvl3pPr marL="515924" indent="0">
              <a:lnSpc>
                <a:spcPct val="100000"/>
              </a:lnSpc>
              <a:buNone/>
              <a:defRPr i="1">
                <a:latin typeface="+mn-lt"/>
              </a:defRPr>
            </a:lvl3pPr>
            <a:lvl4pPr marL="800080" indent="0">
              <a:lnSpc>
                <a:spcPct val="100000"/>
              </a:lnSpc>
              <a:buNone/>
              <a:defRPr i="1">
                <a:latin typeface="+mn-lt"/>
              </a:defRPr>
            </a:lvl4pPr>
            <a:lvl5pPr marL="1085823" indent="0">
              <a:lnSpc>
                <a:spcPct val="100000"/>
              </a:lnSpc>
              <a:buNone/>
              <a:defRPr i="1">
                <a:latin typeface="+mn-lt"/>
              </a:defRPr>
            </a:lvl5pPr>
          </a:lstStyle>
          <a:p>
            <a:pPr lvl="0"/>
            <a:r>
              <a:rPr lang="en-US" dirty="0"/>
              <a:t>Optional Subhead here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297" y="297068"/>
            <a:ext cx="1273127" cy="827818"/>
          </a:xfrm>
          <a:prstGeom prst="rect">
            <a:avLst/>
          </a:prstGeom>
        </p:spPr>
      </p:pic>
    </p:spTree>
    <p:extLst/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– 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rgbClr val="052049"/>
                </a:solidFill>
              </a:rPr>
              <a:t>Presentation Title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C8D0D-EAEC-449D-9161-023DFF90F2E2}" type="slidenum">
              <a:rPr lang="en-US" smtClean="0">
                <a:solidFill>
                  <a:srgbClr val="052049"/>
                </a:solidFill>
              </a:rPr>
              <a:pPr/>
              <a:t>‹#›</a:t>
            </a:fld>
            <a:endParaRPr lang="en-US" dirty="0">
              <a:solidFill>
                <a:srgbClr val="052049"/>
              </a:solidFill>
            </a:endParaRPr>
          </a:p>
        </p:txBody>
      </p:sp>
      <p:sp>
        <p:nvSpPr>
          <p:cNvPr id="6" name="Rectangle 5"/>
          <p:cNvSpPr/>
          <p:nvPr userDrawn="1"/>
        </p:nvSpPr>
        <p:spPr bwMode="auto">
          <a:xfrm>
            <a:off x="3" y="2363626"/>
            <a:ext cx="7051729" cy="1881809"/>
          </a:xfrm>
          <a:prstGeom prst="rect">
            <a:avLst/>
          </a:prstGeom>
          <a:solidFill>
            <a:schemeClr val="accent2"/>
          </a:solidFill>
          <a:ln w="19050" algn="ctr">
            <a:noFill/>
            <a:miter lim="800000"/>
            <a:headEnd/>
            <a:tailEnd/>
          </a:ln>
        </p:spPr>
        <p:txBody>
          <a:bodyPr wrap="none" rtlCol="0" anchor="ctr"/>
          <a:lstStyle/>
          <a:p>
            <a:pPr algn="ctr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endParaRPr lang="en-US" sz="1600" b="1" dirty="0" err="1">
              <a:solidFill>
                <a:srgbClr val="FFFFFF"/>
              </a:solidFill>
              <a:latin typeface="Garamond"/>
            </a:endParaRPr>
          </a:p>
        </p:txBody>
      </p:sp>
      <p:sp>
        <p:nvSpPr>
          <p:cNvPr id="8" name="Title 15"/>
          <p:cNvSpPr>
            <a:spLocks noGrp="1"/>
          </p:cNvSpPr>
          <p:nvPr>
            <p:ph type="title" hasCustomPrompt="1"/>
          </p:nvPr>
        </p:nvSpPr>
        <p:spPr>
          <a:xfrm>
            <a:off x="453585" y="2559253"/>
            <a:ext cx="6435412" cy="1477195"/>
          </a:xfrm>
        </p:spPr>
        <p:txBody>
          <a:bodyPr anchor="ctr">
            <a:noAutofit/>
          </a:bodyPr>
          <a:lstStyle>
            <a:lvl1pPr>
              <a:defRPr sz="360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Section Header Here</a:t>
            </a:r>
          </a:p>
        </p:txBody>
      </p:sp>
    </p:spTree>
    <p:extLst/>
  </p:cSld>
  <p:clrMapOvr>
    <a:masterClrMapping/>
  </p:clrMapOvr>
  <p:transition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–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rgbClr val="052049"/>
                </a:solidFill>
              </a:rPr>
              <a:t>Presentation Title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C8D0D-EAEC-449D-9161-023DFF90F2E2}" type="slidenum">
              <a:rPr lang="en-US" smtClean="0">
                <a:solidFill>
                  <a:srgbClr val="052049"/>
                </a:solidFill>
              </a:rPr>
              <a:pPr/>
              <a:t>‹#›</a:t>
            </a:fld>
            <a:endParaRPr lang="en-US" dirty="0">
              <a:solidFill>
                <a:srgbClr val="052049"/>
              </a:solidFill>
            </a:endParaRPr>
          </a:p>
        </p:txBody>
      </p:sp>
      <p:sp>
        <p:nvSpPr>
          <p:cNvPr id="6" name="Rectangle 5"/>
          <p:cNvSpPr/>
          <p:nvPr userDrawn="1"/>
        </p:nvSpPr>
        <p:spPr bwMode="auto">
          <a:xfrm>
            <a:off x="3" y="2363626"/>
            <a:ext cx="7051729" cy="1881809"/>
          </a:xfrm>
          <a:prstGeom prst="rect">
            <a:avLst/>
          </a:prstGeom>
          <a:solidFill>
            <a:schemeClr val="accent3"/>
          </a:solidFill>
          <a:ln w="19050" algn="ctr">
            <a:noFill/>
            <a:miter lim="800000"/>
            <a:headEnd/>
            <a:tailEnd/>
          </a:ln>
        </p:spPr>
        <p:txBody>
          <a:bodyPr wrap="none" rtlCol="0" anchor="ctr"/>
          <a:lstStyle/>
          <a:p>
            <a:pPr algn="ctr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endParaRPr lang="en-US" sz="1600" b="1" dirty="0" err="1">
              <a:solidFill>
                <a:srgbClr val="FFFFFF"/>
              </a:solidFill>
              <a:latin typeface="Garamond"/>
            </a:endParaRPr>
          </a:p>
        </p:txBody>
      </p:sp>
      <p:sp>
        <p:nvSpPr>
          <p:cNvPr id="7" name="Title 15"/>
          <p:cNvSpPr>
            <a:spLocks noGrp="1"/>
          </p:cNvSpPr>
          <p:nvPr>
            <p:ph type="title" hasCustomPrompt="1"/>
          </p:nvPr>
        </p:nvSpPr>
        <p:spPr>
          <a:xfrm>
            <a:off x="453585" y="2559253"/>
            <a:ext cx="6435412" cy="1477195"/>
          </a:xfrm>
        </p:spPr>
        <p:txBody>
          <a:bodyPr anchor="ctr">
            <a:noAutofit/>
          </a:bodyPr>
          <a:lstStyle>
            <a:lvl1pPr>
              <a:defRPr sz="360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Section Header Here</a:t>
            </a:r>
          </a:p>
        </p:txBody>
      </p:sp>
    </p:spTree>
    <p:extLst/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losing with logo_1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1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invGray">
          <a:xfrm>
            <a:off x="3865184" y="2906722"/>
            <a:ext cx="1571041" cy="10257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/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losing with logo_2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7600" y="2514849"/>
            <a:ext cx="1828800" cy="1828302"/>
          </a:xfrm>
          <a:prstGeom prst="rect">
            <a:avLst/>
          </a:prstGeom>
        </p:spPr>
      </p:pic>
    </p:spTree>
    <p:extLst/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losing - Research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64304" y="2415131"/>
            <a:ext cx="1615440" cy="161544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55208" y="-437"/>
            <a:ext cx="3588792" cy="241556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419"/>
          <a:stretch/>
        </p:blipFill>
        <p:spPr>
          <a:xfrm>
            <a:off x="0" y="2415131"/>
            <a:ext cx="6664304" cy="4442869"/>
          </a:xfrm>
          <a:prstGeom prst="rect">
            <a:avLst/>
          </a:prstGeom>
        </p:spPr>
      </p:pic>
    </p:spTree>
    <p:extLst/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losing - Educatio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1840" y="2267794"/>
            <a:ext cx="1615440" cy="161544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3101828" cy="226779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67280" y="2267794"/>
            <a:ext cx="6776720" cy="4590207"/>
          </a:xfrm>
          <a:prstGeom prst="rect">
            <a:avLst/>
          </a:prstGeom>
        </p:spPr>
      </p:pic>
    </p:spTree>
    <p:extLst/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losing - Patient Car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1840" y="2267794"/>
            <a:ext cx="1615440" cy="161544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>
          <a:xfrm>
            <a:off x="0" y="0"/>
            <a:ext cx="3106167" cy="226779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67280" y="2267794"/>
            <a:ext cx="6776720" cy="4590207"/>
          </a:xfrm>
          <a:prstGeom prst="rect">
            <a:avLst/>
          </a:prstGeom>
        </p:spPr>
      </p:pic>
    </p:spTree>
    <p:extLst/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369888" y="6353175"/>
            <a:ext cx="504825" cy="3048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FAA74B69-70FD-A649-B131-F3438782CAA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596707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Head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3732" y="438912"/>
            <a:ext cx="8089901" cy="563231"/>
          </a:xfrm>
        </p:spPr>
        <p:txBody>
          <a:bodyPr rtlCol="0"/>
          <a:lstStyle>
            <a:lvl1pPr>
              <a:defRPr lang="en-US" dirty="0"/>
            </a:lvl1pPr>
          </a:lstStyle>
          <a:p>
            <a:pPr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61375" y="1563752"/>
            <a:ext cx="8325548" cy="4011502"/>
          </a:xfrm>
        </p:spPr>
        <p:txBody>
          <a:bodyPr rtlCol="0">
            <a:noAutofit/>
          </a:bodyPr>
          <a:lstStyle>
            <a:lvl1pPr>
              <a:defRPr lang="en-US" dirty="0" smtClean="0"/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US" dirty="0"/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Slide Number Placeholder 6"/>
          <p:cNvSpPr>
            <a:spLocks noGrp="1"/>
          </p:cNvSpPr>
          <p:nvPr>
            <p:ph type="sldNum" sz="quarter" idx="10"/>
          </p:nvPr>
        </p:nvSpPr>
        <p:spPr>
          <a:xfrm>
            <a:off x="365125" y="6380163"/>
            <a:ext cx="423863" cy="273050"/>
          </a:xfrm>
        </p:spPr>
        <p:txBody>
          <a:bodyPr/>
          <a:lstStyle>
            <a:lvl1pPr algn="l">
              <a:defRPr sz="1400" i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6746ACCE-8F13-C64C-8623-5F4A37EA215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358725"/>
      </p:ext>
    </p:extLst>
  </p:cSld>
  <p:clrMapOvr>
    <a:masterClrMapping/>
  </p:clrMapOvr>
  <p:transition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648343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– Blue2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" b="-1"/>
          <a:stretch/>
        </p:blipFill>
        <p:spPr>
          <a:xfrm>
            <a:off x="315937" y="282638"/>
            <a:ext cx="8834029" cy="6575362"/>
          </a:xfrm>
          <a:prstGeom prst="rect">
            <a:avLst/>
          </a:prstGeom>
        </p:spPr>
      </p:pic>
      <p:sp>
        <p:nvSpPr>
          <p:cNvPr id="2" name="Rectangle 1"/>
          <p:cNvSpPr/>
          <p:nvPr userDrawn="1"/>
        </p:nvSpPr>
        <p:spPr bwMode="auto">
          <a:xfrm>
            <a:off x="502920" y="1"/>
            <a:ext cx="5666935" cy="5739619"/>
          </a:xfrm>
          <a:prstGeom prst="rect">
            <a:avLst/>
          </a:prstGeom>
          <a:solidFill>
            <a:schemeClr val="accent1"/>
          </a:solidFill>
          <a:ln w="19050" algn="ctr">
            <a:noFill/>
            <a:miter lim="800000"/>
            <a:headEnd/>
            <a:tailEnd/>
          </a:ln>
        </p:spPr>
        <p:txBody>
          <a:bodyPr wrap="none" rtlCol="0" anchor="ctr"/>
          <a:lstStyle/>
          <a:p>
            <a:pPr algn="ctr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endParaRPr lang="en-US" sz="1600" b="1" dirty="0" err="1">
              <a:solidFill>
                <a:srgbClr val="052049"/>
              </a:solidFill>
              <a:latin typeface="Garamond"/>
            </a:endParaRPr>
          </a:p>
        </p:txBody>
      </p:sp>
      <p:sp>
        <p:nvSpPr>
          <p:cNvPr id="13" name="Date Placeholder 4"/>
          <p:cNvSpPr>
            <a:spLocks noGrp="1"/>
          </p:cNvSpPr>
          <p:nvPr>
            <p:ph type="dt" sz="half" idx="2"/>
          </p:nvPr>
        </p:nvSpPr>
        <p:spPr>
          <a:xfrm>
            <a:off x="785881" y="5159269"/>
            <a:ext cx="1925338" cy="238607"/>
          </a:xfrm>
          <a:prstGeom prst="rect">
            <a:avLst/>
          </a:prstGeom>
        </p:spPr>
        <p:txBody>
          <a:bodyPr vert="horz" wrap="square" lIns="91440" tIns="0" rIns="91440" bIns="0" rtlCol="0" anchor="b" anchorCtr="0">
            <a:noAutofit/>
          </a:bodyPr>
          <a:lstStyle>
            <a:lvl1pPr algn="l">
              <a:defRPr sz="1200" i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7CA65D26-67D5-4CD2-90EC-E629659F24B3}" type="datetime1">
              <a:rPr lang="en-US" smtClean="0">
                <a:solidFill>
                  <a:srgbClr val="FFFFFF"/>
                </a:solidFill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12/18/2017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784277" y="4473719"/>
            <a:ext cx="4191461" cy="568959"/>
          </a:xfrm>
          <a:prstGeom prst="rect">
            <a:avLst/>
          </a:prstGeom>
        </p:spPr>
        <p:txBody>
          <a:bodyPr vert="horz" wrap="square" lIns="91440" tIns="0" rIns="91440" bIns="0" rtlCol="0" anchor="b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1600" i="0" baseline="0" dirty="0" smtClean="0">
                <a:solidFill>
                  <a:schemeClr val="bg1"/>
                </a:solidFill>
                <a:cs typeface="Arial" pitchFamily="34" charset="0"/>
              </a:defRPr>
            </a:lvl1pPr>
            <a:lvl2pPr>
              <a:defRPr lang="en-US" sz="1800" dirty="0" smtClean="0">
                <a:latin typeface="+mn-lt"/>
              </a:defRPr>
            </a:lvl2pPr>
            <a:lvl3pPr>
              <a:defRPr lang="en-US" sz="1800" dirty="0" smtClean="0">
                <a:latin typeface="+mn-lt"/>
              </a:defRPr>
            </a:lvl3pPr>
            <a:lvl4pPr>
              <a:defRPr lang="en-US" sz="1800" dirty="0" smtClean="0">
                <a:latin typeface="+mn-lt"/>
              </a:defRPr>
            </a:lvl4pPr>
            <a:lvl5pPr>
              <a:defRPr lang="en-US" sz="1800" dirty="0">
                <a:latin typeface="+mn-lt"/>
              </a:defRPr>
            </a:lvl5pPr>
          </a:lstStyle>
          <a:p>
            <a:pPr marL="0" lvl="0"/>
            <a:r>
              <a:rPr lang="en-US" smtClean="0"/>
              <a:t>Presenter’s </a:t>
            </a:r>
            <a:r>
              <a:rPr lang="en-US" dirty="0"/>
              <a:t>Name</a:t>
            </a:r>
          </a:p>
        </p:txBody>
      </p:sp>
      <p:sp>
        <p:nvSpPr>
          <p:cNvPr id="15" name="Title 15"/>
          <p:cNvSpPr>
            <a:spLocks noGrp="1"/>
          </p:cNvSpPr>
          <p:nvPr>
            <p:ph type="title" hasCustomPrompt="1"/>
          </p:nvPr>
        </p:nvSpPr>
        <p:spPr>
          <a:xfrm>
            <a:off x="784276" y="1503863"/>
            <a:ext cx="5205707" cy="1749284"/>
          </a:xfrm>
        </p:spPr>
        <p:txBody>
          <a:bodyPr anchor="b">
            <a:noAutofit/>
          </a:bodyPr>
          <a:lstStyle>
            <a:lvl1pPr>
              <a:defRPr sz="360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 smtClean="0"/>
              <a:t>Title Here</a:t>
            </a:r>
            <a:endParaRPr lang="en-US" dirty="0"/>
          </a:p>
        </p:txBody>
      </p:sp>
      <p:sp>
        <p:nvSpPr>
          <p:cNvPr id="16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787889" y="3368001"/>
            <a:ext cx="5201923" cy="67762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1600" i="0">
                <a:solidFill>
                  <a:schemeClr val="bg1"/>
                </a:solidFill>
                <a:latin typeface="+mj-lt"/>
              </a:defRPr>
            </a:lvl1pPr>
            <a:lvl2pPr marL="230181" indent="0">
              <a:lnSpc>
                <a:spcPct val="100000"/>
              </a:lnSpc>
              <a:buNone/>
              <a:defRPr i="1">
                <a:latin typeface="+mn-lt"/>
              </a:defRPr>
            </a:lvl2pPr>
            <a:lvl3pPr marL="515924" indent="0">
              <a:lnSpc>
                <a:spcPct val="100000"/>
              </a:lnSpc>
              <a:buNone/>
              <a:defRPr i="1">
                <a:latin typeface="+mn-lt"/>
              </a:defRPr>
            </a:lvl3pPr>
            <a:lvl4pPr marL="800080" indent="0">
              <a:lnSpc>
                <a:spcPct val="100000"/>
              </a:lnSpc>
              <a:buNone/>
              <a:defRPr i="1">
                <a:latin typeface="+mn-lt"/>
              </a:defRPr>
            </a:lvl4pPr>
            <a:lvl5pPr marL="1085823" indent="0">
              <a:lnSpc>
                <a:spcPct val="100000"/>
              </a:lnSpc>
              <a:buNone/>
              <a:defRPr i="1">
                <a:latin typeface="+mn-lt"/>
              </a:defRPr>
            </a:lvl5pPr>
          </a:lstStyle>
          <a:p>
            <a:pPr lvl="0"/>
            <a:r>
              <a:rPr lang="en-US" dirty="0"/>
              <a:t>Optional Subhead here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297" y="297068"/>
            <a:ext cx="1273127" cy="827818"/>
          </a:xfrm>
          <a:prstGeom prst="rect">
            <a:avLst/>
          </a:prstGeom>
        </p:spPr>
      </p:pic>
    </p:spTree>
    <p:extLst/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– Blue1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5937" y="297068"/>
            <a:ext cx="8828063" cy="6560932"/>
          </a:xfrm>
          <a:prstGeom prst="rect">
            <a:avLst/>
          </a:prstGeom>
        </p:spPr>
      </p:pic>
      <p:sp>
        <p:nvSpPr>
          <p:cNvPr id="2" name="Rectangle 1"/>
          <p:cNvSpPr/>
          <p:nvPr userDrawn="1"/>
        </p:nvSpPr>
        <p:spPr bwMode="auto">
          <a:xfrm>
            <a:off x="502920" y="1"/>
            <a:ext cx="5666935" cy="5739619"/>
          </a:xfrm>
          <a:prstGeom prst="rect">
            <a:avLst/>
          </a:prstGeom>
          <a:solidFill>
            <a:schemeClr val="accent1"/>
          </a:solidFill>
          <a:ln w="19050" algn="ctr">
            <a:noFill/>
            <a:miter lim="800000"/>
            <a:headEnd/>
            <a:tailEnd/>
          </a:ln>
        </p:spPr>
        <p:txBody>
          <a:bodyPr wrap="none" rtlCol="0" anchor="ctr"/>
          <a:lstStyle/>
          <a:p>
            <a:pPr algn="ctr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endParaRPr lang="en-US" sz="1600" b="1" dirty="0" err="1">
              <a:solidFill>
                <a:srgbClr val="052049"/>
              </a:solidFill>
              <a:latin typeface="Garamond"/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297" y="297068"/>
            <a:ext cx="1273127" cy="827818"/>
          </a:xfrm>
          <a:prstGeom prst="rect">
            <a:avLst/>
          </a:prstGeom>
        </p:spPr>
      </p:pic>
      <p:sp>
        <p:nvSpPr>
          <p:cNvPr id="10" name="Date Placeholder 4"/>
          <p:cNvSpPr>
            <a:spLocks noGrp="1"/>
          </p:cNvSpPr>
          <p:nvPr>
            <p:ph type="dt" sz="half" idx="2"/>
          </p:nvPr>
        </p:nvSpPr>
        <p:spPr>
          <a:xfrm>
            <a:off x="785881" y="5159269"/>
            <a:ext cx="1925338" cy="238607"/>
          </a:xfrm>
          <a:prstGeom prst="rect">
            <a:avLst/>
          </a:prstGeom>
        </p:spPr>
        <p:txBody>
          <a:bodyPr vert="horz" wrap="square" lIns="91440" tIns="0" rIns="91440" bIns="0" rtlCol="0" anchor="b" anchorCtr="0">
            <a:noAutofit/>
          </a:bodyPr>
          <a:lstStyle>
            <a:lvl1pPr algn="l">
              <a:defRPr sz="1200" i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7CA65D26-67D5-4CD2-90EC-E629659F24B3}" type="datetime1">
              <a:rPr lang="en-US" smtClean="0">
                <a:solidFill>
                  <a:srgbClr val="FFFFFF"/>
                </a:solidFill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12/18/2017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2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784277" y="4473719"/>
            <a:ext cx="4191461" cy="568959"/>
          </a:xfrm>
          <a:prstGeom prst="rect">
            <a:avLst/>
          </a:prstGeom>
        </p:spPr>
        <p:txBody>
          <a:bodyPr vert="horz" wrap="square" lIns="91440" tIns="0" rIns="91440" bIns="0" rtlCol="0" anchor="b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1600" i="0" baseline="0" dirty="0" smtClean="0">
                <a:solidFill>
                  <a:schemeClr val="bg1"/>
                </a:solidFill>
                <a:cs typeface="Arial" pitchFamily="34" charset="0"/>
              </a:defRPr>
            </a:lvl1pPr>
            <a:lvl2pPr>
              <a:defRPr lang="en-US" sz="1800" dirty="0" smtClean="0">
                <a:latin typeface="+mn-lt"/>
              </a:defRPr>
            </a:lvl2pPr>
            <a:lvl3pPr>
              <a:defRPr lang="en-US" sz="1800" dirty="0" smtClean="0">
                <a:latin typeface="+mn-lt"/>
              </a:defRPr>
            </a:lvl3pPr>
            <a:lvl4pPr>
              <a:defRPr lang="en-US" sz="1800" dirty="0" smtClean="0">
                <a:latin typeface="+mn-lt"/>
              </a:defRPr>
            </a:lvl4pPr>
            <a:lvl5pPr>
              <a:defRPr lang="en-US" sz="1800" dirty="0">
                <a:latin typeface="+mn-lt"/>
              </a:defRPr>
            </a:lvl5pPr>
          </a:lstStyle>
          <a:p>
            <a:pPr marL="0" lvl="0"/>
            <a:r>
              <a:rPr lang="en-US" smtClean="0"/>
              <a:t>Presenter’s </a:t>
            </a:r>
            <a:r>
              <a:rPr lang="en-US" dirty="0"/>
              <a:t>Name</a:t>
            </a:r>
          </a:p>
        </p:txBody>
      </p:sp>
      <p:sp>
        <p:nvSpPr>
          <p:cNvPr id="15" name="Title 15"/>
          <p:cNvSpPr>
            <a:spLocks noGrp="1"/>
          </p:cNvSpPr>
          <p:nvPr>
            <p:ph type="title" hasCustomPrompt="1"/>
          </p:nvPr>
        </p:nvSpPr>
        <p:spPr>
          <a:xfrm>
            <a:off x="784276" y="1503863"/>
            <a:ext cx="5205707" cy="1749284"/>
          </a:xfrm>
        </p:spPr>
        <p:txBody>
          <a:bodyPr anchor="b">
            <a:noAutofit/>
          </a:bodyPr>
          <a:lstStyle>
            <a:lvl1pPr>
              <a:defRPr sz="360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 smtClean="0"/>
              <a:t>Title Here</a:t>
            </a:r>
            <a:endParaRPr lang="en-US" dirty="0"/>
          </a:p>
        </p:txBody>
      </p:sp>
      <p:sp>
        <p:nvSpPr>
          <p:cNvPr id="16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787889" y="3368001"/>
            <a:ext cx="5201923" cy="67762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1600" i="0">
                <a:solidFill>
                  <a:schemeClr val="bg1"/>
                </a:solidFill>
                <a:latin typeface="+mj-lt"/>
              </a:defRPr>
            </a:lvl1pPr>
            <a:lvl2pPr marL="230181" indent="0">
              <a:lnSpc>
                <a:spcPct val="100000"/>
              </a:lnSpc>
              <a:buNone/>
              <a:defRPr i="1">
                <a:latin typeface="+mn-lt"/>
              </a:defRPr>
            </a:lvl2pPr>
            <a:lvl3pPr marL="515924" indent="0">
              <a:lnSpc>
                <a:spcPct val="100000"/>
              </a:lnSpc>
              <a:buNone/>
              <a:defRPr i="1">
                <a:latin typeface="+mn-lt"/>
              </a:defRPr>
            </a:lvl3pPr>
            <a:lvl4pPr marL="800080" indent="0">
              <a:lnSpc>
                <a:spcPct val="100000"/>
              </a:lnSpc>
              <a:buNone/>
              <a:defRPr i="1">
                <a:latin typeface="+mn-lt"/>
              </a:defRPr>
            </a:lvl4pPr>
            <a:lvl5pPr marL="1085823" indent="0">
              <a:lnSpc>
                <a:spcPct val="100000"/>
              </a:lnSpc>
              <a:buNone/>
              <a:defRPr i="1">
                <a:latin typeface="+mn-lt"/>
              </a:defRPr>
            </a:lvl5pPr>
          </a:lstStyle>
          <a:p>
            <a:pPr lvl="0"/>
            <a:r>
              <a:rPr lang="en-US" dirty="0"/>
              <a:t>Optional Subhead here</a:t>
            </a:r>
          </a:p>
        </p:txBody>
      </p:sp>
    </p:spTree>
    <p:extLst/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  <p:hf hdr="0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– Teal1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5937" y="297068"/>
            <a:ext cx="8828062" cy="6560932"/>
          </a:xfrm>
          <a:prstGeom prst="rect">
            <a:avLst/>
          </a:prstGeom>
        </p:spPr>
      </p:pic>
      <p:sp>
        <p:nvSpPr>
          <p:cNvPr id="2" name="Rectangle 1"/>
          <p:cNvSpPr/>
          <p:nvPr userDrawn="1"/>
        </p:nvSpPr>
        <p:spPr bwMode="auto">
          <a:xfrm>
            <a:off x="502920" y="1"/>
            <a:ext cx="5666935" cy="5739619"/>
          </a:xfrm>
          <a:prstGeom prst="rect">
            <a:avLst/>
          </a:prstGeom>
          <a:solidFill>
            <a:schemeClr val="accent2"/>
          </a:solidFill>
          <a:ln w="19050" algn="ctr">
            <a:noFill/>
            <a:miter lim="800000"/>
            <a:headEnd/>
            <a:tailEnd/>
          </a:ln>
        </p:spPr>
        <p:txBody>
          <a:bodyPr wrap="none" rtlCol="0" anchor="ctr"/>
          <a:lstStyle/>
          <a:p>
            <a:pPr algn="ctr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endParaRPr lang="en-US" sz="1600" b="1" dirty="0" err="1">
              <a:solidFill>
                <a:srgbClr val="052049"/>
              </a:solidFill>
              <a:latin typeface="Garamond"/>
            </a:endParaRPr>
          </a:p>
        </p:txBody>
      </p:sp>
      <p:sp>
        <p:nvSpPr>
          <p:cNvPr id="13" name="Date Placeholder 4"/>
          <p:cNvSpPr>
            <a:spLocks noGrp="1"/>
          </p:cNvSpPr>
          <p:nvPr>
            <p:ph type="dt" sz="half" idx="2"/>
          </p:nvPr>
        </p:nvSpPr>
        <p:spPr>
          <a:xfrm>
            <a:off x="785881" y="5159269"/>
            <a:ext cx="1925338" cy="238607"/>
          </a:xfrm>
          <a:prstGeom prst="rect">
            <a:avLst/>
          </a:prstGeom>
        </p:spPr>
        <p:txBody>
          <a:bodyPr vert="horz" wrap="square" lIns="91440" tIns="0" rIns="91440" bIns="0" rtlCol="0" anchor="b" anchorCtr="0">
            <a:noAutofit/>
          </a:bodyPr>
          <a:lstStyle>
            <a:lvl1pPr algn="l">
              <a:defRPr sz="1200" i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7CA65D26-67D5-4CD2-90EC-E629659F24B3}" type="datetime1">
              <a:rPr lang="en-US" smtClean="0">
                <a:solidFill>
                  <a:srgbClr val="FFFFFF"/>
                </a:solidFill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12/18/2017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9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784277" y="4473719"/>
            <a:ext cx="4191461" cy="568959"/>
          </a:xfrm>
          <a:prstGeom prst="rect">
            <a:avLst/>
          </a:prstGeom>
        </p:spPr>
        <p:txBody>
          <a:bodyPr vert="horz" wrap="square" lIns="91440" tIns="0" rIns="91440" bIns="0" rtlCol="0" anchor="b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1600" i="0" baseline="0" dirty="0" smtClean="0">
                <a:solidFill>
                  <a:schemeClr val="bg1"/>
                </a:solidFill>
                <a:cs typeface="Arial" pitchFamily="34" charset="0"/>
              </a:defRPr>
            </a:lvl1pPr>
            <a:lvl2pPr>
              <a:defRPr lang="en-US" sz="1800" dirty="0" smtClean="0">
                <a:latin typeface="+mn-lt"/>
              </a:defRPr>
            </a:lvl2pPr>
            <a:lvl3pPr>
              <a:defRPr lang="en-US" sz="1800" dirty="0" smtClean="0">
                <a:latin typeface="+mn-lt"/>
              </a:defRPr>
            </a:lvl3pPr>
            <a:lvl4pPr>
              <a:defRPr lang="en-US" sz="1800" dirty="0" smtClean="0">
                <a:latin typeface="+mn-lt"/>
              </a:defRPr>
            </a:lvl4pPr>
            <a:lvl5pPr>
              <a:defRPr lang="en-US" sz="1800" dirty="0">
                <a:latin typeface="+mn-lt"/>
              </a:defRPr>
            </a:lvl5pPr>
          </a:lstStyle>
          <a:p>
            <a:pPr marL="0" lvl="0"/>
            <a:r>
              <a:rPr lang="en-US" smtClean="0"/>
              <a:t>Presenter’s </a:t>
            </a:r>
            <a:r>
              <a:rPr lang="en-US" dirty="0"/>
              <a:t>Name</a:t>
            </a:r>
          </a:p>
        </p:txBody>
      </p:sp>
      <p:sp>
        <p:nvSpPr>
          <p:cNvPr id="14" name="Title 15"/>
          <p:cNvSpPr>
            <a:spLocks noGrp="1"/>
          </p:cNvSpPr>
          <p:nvPr>
            <p:ph type="title" hasCustomPrompt="1"/>
          </p:nvPr>
        </p:nvSpPr>
        <p:spPr>
          <a:xfrm>
            <a:off x="784276" y="1503863"/>
            <a:ext cx="5205707" cy="1749284"/>
          </a:xfrm>
        </p:spPr>
        <p:txBody>
          <a:bodyPr anchor="b">
            <a:noAutofit/>
          </a:bodyPr>
          <a:lstStyle>
            <a:lvl1pPr>
              <a:defRPr sz="360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 smtClean="0"/>
              <a:t>Title Here</a:t>
            </a:r>
            <a:endParaRPr lang="en-US" dirty="0"/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787889" y="3368001"/>
            <a:ext cx="5201923" cy="67762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1600" i="0">
                <a:solidFill>
                  <a:schemeClr val="bg1"/>
                </a:solidFill>
                <a:latin typeface="+mj-lt"/>
              </a:defRPr>
            </a:lvl1pPr>
            <a:lvl2pPr marL="230181" indent="0">
              <a:lnSpc>
                <a:spcPct val="100000"/>
              </a:lnSpc>
              <a:buNone/>
              <a:defRPr i="1">
                <a:latin typeface="+mn-lt"/>
              </a:defRPr>
            </a:lvl2pPr>
            <a:lvl3pPr marL="515924" indent="0">
              <a:lnSpc>
                <a:spcPct val="100000"/>
              </a:lnSpc>
              <a:buNone/>
              <a:defRPr i="1">
                <a:latin typeface="+mn-lt"/>
              </a:defRPr>
            </a:lvl3pPr>
            <a:lvl4pPr marL="800080" indent="0">
              <a:lnSpc>
                <a:spcPct val="100000"/>
              </a:lnSpc>
              <a:buNone/>
              <a:defRPr i="1">
                <a:latin typeface="+mn-lt"/>
              </a:defRPr>
            </a:lvl4pPr>
            <a:lvl5pPr marL="1085823" indent="0">
              <a:lnSpc>
                <a:spcPct val="100000"/>
              </a:lnSpc>
              <a:buNone/>
              <a:defRPr i="1">
                <a:latin typeface="+mn-lt"/>
              </a:defRPr>
            </a:lvl5pPr>
          </a:lstStyle>
          <a:p>
            <a:pPr lvl="0"/>
            <a:r>
              <a:rPr lang="en-US" dirty="0"/>
              <a:t>Optional Subhead here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297" y="297068"/>
            <a:ext cx="1273127" cy="827818"/>
          </a:xfrm>
          <a:prstGeom prst="rect">
            <a:avLst/>
          </a:prstGeom>
        </p:spPr>
      </p:pic>
    </p:spTree>
    <p:extLst/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– Blue2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" b="-1"/>
          <a:stretch/>
        </p:blipFill>
        <p:spPr>
          <a:xfrm>
            <a:off x="315937" y="282638"/>
            <a:ext cx="8834029" cy="6575362"/>
          </a:xfrm>
          <a:prstGeom prst="rect">
            <a:avLst/>
          </a:prstGeom>
        </p:spPr>
      </p:pic>
      <p:sp>
        <p:nvSpPr>
          <p:cNvPr id="2" name="Rectangle 1"/>
          <p:cNvSpPr/>
          <p:nvPr userDrawn="1"/>
        </p:nvSpPr>
        <p:spPr bwMode="auto">
          <a:xfrm>
            <a:off x="502920" y="1"/>
            <a:ext cx="5666935" cy="5739619"/>
          </a:xfrm>
          <a:prstGeom prst="rect">
            <a:avLst/>
          </a:prstGeom>
          <a:solidFill>
            <a:schemeClr val="accent1"/>
          </a:solidFill>
          <a:ln w="19050" algn="ctr">
            <a:noFill/>
            <a:miter lim="800000"/>
            <a:headEnd/>
            <a:tailEnd/>
          </a:ln>
        </p:spPr>
        <p:txBody>
          <a:bodyPr wrap="none" rtlCol="0" anchor="ctr"/>
          <a:lstStyle/>
          <a:p>
            <a:pPr algn="ctr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endParaRPr lang="en-US" sz="1600" b="1" dirty="0" err="1">
              <a:solidFill>
                <a:srgbClr val="052049"/>
              </a:solidFill>
              <a:latin typeface="Garamond"/>
            </a:endParaRPr>
          </a:p>
        </p:txBody>
      </p:sp>
      <p:sp>
        <p:nvSpPr>
          <p:cNvPr id="13" name="Date Placeholder 4"/>
          <p:cNvSpPr>
            <a:spLocks noGrp="1"/>
          </p:cNvSpPr>
          <p:nvPr>
            <p:ph type="dt" sz="half" idx="2"/>
          </p:nvPr>
        </p:nvSpPr>
        <p:spPr>
          <a:xfrm>
            <a:off x="785881" y="5159269"/>
            <a:ext cx="1925338" cy="238607"/>
          </a:xfrm>
          <a:prstGeom prst="rect">
            <a:avLst/>
          </a:prstGeom>
        </p:spPr>
        <p:txBody>
          <a:bodyPr vert="horz" wrap="square" lIns="91440" tIns="0" rIns="91440" bIns="0" rtlCol="0" anchor="b" anchorCtr="0">
            <a:noAutofit/>
          </a:bodyPr>
          <a:lstStyle>
            <a:lvl1pPr algn="l">
              <a:defRPr sz="1200" i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7CA65D26-67D5-4CD2-90EC-E629659F24B3}" type="datetime1">
              <a:rPr lang="en-US" smtClean="0">
                <a:solidFill>
                  <a:srgbClr val="FFFFFF"/>
                </a:solidFill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12/18/2017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784277" y="4473719"/>
            <a:ext cx="4191461" cy="568959"/>
          </a:xfrm>
          <a:prstGeom prst="rect">
            <a:avLst/>
          </a:prstGeom>
        </p:spPr>
        <p:txBody>
          <a:bodyPr vert="horz" wrap="square" lIns="91440" tIns="0" rIns="91440" bIns="0" rtlCol="0" anchor="b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1600" i="0" baseline="0" dirty="0" smtClean="0">
                <a:solidFill>
                  <a:schemeClr val="bg1"/>
                </a:solidFill>
                <a:cs typeface="Arial" pitchFamily="34" charset="0"/>
              </a:defRPr>
            </a:lvl1pPr>
            <a:lvl2pPr>
              <a:defRPr lang="en-US" sz="1800" dirty="0" smtClean="0">
                <a:latin typeface="+mn-lt"/>
              </a:defRPr>
            </a:lvl2pPr>
            <a:lvl3pPr>
              <a:defRPr lang="en-US" sz="1800" dirty="0" smtClean="0">
                <a:latin typeface="+mn-lt"/>
              </a:defRPr>
            </a:lvl3pPr>
            <a:lvl4pPr>
              <a:defRPr lang="en-US" sz="1800" dirty="0" smtClean="0">
                <a:latin typeface="+mn-lt"/>
              </a:defRPr>
            </a:lvl4pPr>
            <a:lvl5pPr>
              <a:defRPr lang="en-US" sz="1800" dirty="0">
                <a:latin typeface="+mn-lt"/>
              </a:defRPr>
            </a:lvl5pPr>
          </a:lstStyle>
          <a:p>
            <a:pPr marL="0" lvl="0"/>
            <a:r>
              <a:rPr lang="en-US" smtClean="0"/>
              <a:t>Presenter’s </a:t>
            </a:r>
            <a:r>
              <a:rPr lang="en-US" dirty="0"/>
              <a:t>Name</a:t>
            </a:r>
          </a:p>
        </p:txBody>
      </p:sp>
      <p:sp>
        <p:nvSpPr>
          <p:cNvPr id="15" name="Title 15"/>
          <p:cNvSpPr>
            <a:spLocks noGrp="1"/>
          </p:cNvSpPr>
          <p:nvPr>
            <p:ph type="title" hasCustomPrompt="1"/>
          </p:nvPr>
        </p:nvSpPr>
        <p:spPr>
          <a:xfrm>
            <a:off x="784276" y="1503863"/>
            <a:ext cx="5205707" cy="1749284"/>
          </a:xfrm>
        </p:spPr>
        <p:txBody>
          <a:bodyPr anchor="b">
            <a:noAutofit/>
          </a:bodyPr>
          <a:lstStyle>
            <a:lvl1pPr>
              <a:defRPr sz="360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 smtClean="0"/>
              <a:t>Title Here</a:t>
            </a:r>
            <a:endParaRPr lang="en-US" dirty="0"/>
          </a:p>
        </p:txBody>
      </p:sp>
      <p:sp>
        <p:nvSpPr>
          <p:cNvPr id="16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787889" y="3368001"/>
            <a:ext cx="5201923" cy="67762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1600" i="0">
                <a:solidFill>
                  <a:schemeClr val="bg1"/>
                </a:solidFill>
                <a:latin typeface="+mj-lt"/>
              </a:defRPr>
            </a:lvl1pPr>
            <a:lvl2pPr marL="230181" indent="0">
              <a:lnSpc>
                <a:spcPct val="100000"/>
              </a:lnSpc>
              <a:buNone/>
              <a:defRPr i="1">
                <a:latin typeface="+mn-lt"/>
              </a:defRPr>
            </a:lvl2pPr>
            <a:lvl3pPr marL="515924" indent="0">
              <a:lnSpc>
                <a:spcPct val="100000"/>
              </a:lnSpc>
              <a:buNone/>
              <a:defRPr i="1">
                <a:latin typeface="+mn-lt"/>
              </a:defRPr>
            </a:lvl3pPr>
            <a:lvl4pPr marL="800080" indent="0">
              <a:lnSpc>
                <a:spcPct val="100000"/>
              </a:lnSpc>
              <a:buNone/>
              <a:defRPr i="1">
                <a:latin typeface="+mn-lt"/>
              </a:defRPr>
            </a:lvl4pPr>
            <a:lvl5pPr marL="1085823" indent="0">
              <a:lnSpc>
                <a:spcPct val="100000"/>
              </a:lnSpc>
              <a:buNone/>
              <a:defRPr i="1">
                <a:latin typeface="+mn-lt"/>
              </a:defRPr>
            </a:lvl5pPr>
          </a:lstStyle>
          <a:p>
            <a:pPr lvl="0"/>
            <a:r>
              <a:rPr lang="en-US" dirty="0"/>
              <a:t>Optional Subhead here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297" y="297068"/>
            <a:ext cx="1273127" cy="827818"/>
          </a:xfrm>
          <a:prstGeom prst="rect">
            <a:avLst/>
          </a:prstGeom>
        </p:spPr>
      </p:pic>
    </p:spTree>
    <p:extLst/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– Teal2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5933" y="297068"/>
            <a:ext cx="8828067" cy="6560934"/>
          </a:xfrm>
          <a:prstGeom prst="rect">
            <a:avLst/>
          </a:prstGeom>
        </p:spPr>
      </p:pic>
      <p:sp>
        <p:nvSpPr>
          <p:cNvPr id="2" name="Rectangle 1"/>
          <p:cNvSpPr/>
          <p:nvPr userDrawn="1"/>
        </p:nvSpPr>
        <p:spPr bwMode="auto">
          <a:xfrm>
            <a:off x="502920" y="1"/>
            <a:ext cx="5666935" cy="5739619"/>
          </a:xfrm>
          <a:prstGeom prst="rect">
            <a:avLst/>
          </a:prstGeom>
          <a:solidFill>
            <a:schemeClr val="accent2"/>
          </a:solidFill>
          <a:ln w="19050" algn="ctr">
            <a:noFill/>
            <a:miter lim="800000"/>
            <a:headEnd/>
            <a:tailEnd/>
          </a:ln>
        </p:spPr>
        <p:txBody>
          <a:bodyPr wrap="none" rtlCol="0" anchor="ctr"/>
          <a:lstStyle/>
          <a:p>
            <a:pPr algn="ctr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endParaRPr lang="en-US" sz="1600" b="1" dirty="0" err="1">
              <a:solidFill>
                <a:srgbClr val="052049"/>
              </a:solidFill>
              <a:latin typeface="Garamond"/>
            </a:endParaRPr>
          </a:p>
        </p:txBody>
      </p:sp>
      <p:sp>
        <p:nvSpPr>
          <p:cNvPr id="13" name="Date Placeholder 4"/>
          <p:cNvSpPr>
            <a:spLocks noGrp="1"/>
          </p:cNvSpPr>
          <p:nvPr>
            <p:ph type="dt" sz="half" idx="2"/>
          </p:nvPr>
        </p:nvSpPr>
        <p:spPr>
          <a:xfrm>
            <a:off x="785881" y="5159269"/>
            <a:ext cx="1925338" cy="238607"/>
          </a:xfrm>
          <a:prstGeom prst="rect">
            <a:avLst/>
          </a:prstGeom>
        </p:spPr>
        <p:txBody>
          <a:bodyPr vert="horz" wrap="square" lIns="91440" tIns="0" rIns="91440" bIns="0" rtlCol="0" anchor="b" anchorCtr="0">
            <a:noAutofit/>
          </a:bodyPr>
          <a:lstStyle>
            <a:lvl1pPr algn="l">
              <a:defRPr sz="1200" i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7CA65D26-67D5-4CD2-90EC-E629659F24B3}" type="datetime1">
              <a:rPr lang="en-US" smtClean="0">
                <a:solidFill>
                  <a:srgbClr val="FFFFFF"/>
                </a:solidFill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12/18/2017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9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784277" y="4473719"/>
            <a:ext cx="4191461" cy="568959"/>
          </a:xfrm>
          <a:prstGeom prst="rect">
            <a:avLst/>
          </a:prstGeom>
        </p:spPr>
        <p:txBody>
          <a:bodyPr vert="horz" wrap="square" lIns="91440" tIns="0" rIns="91440" bIns="0" rtlCol="0" anchor="b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1600" i="0" baseline="0" dirty="0" smtClean="0">
                <a:solidFill>
                  <a:schemeClr val="bg1"/>
                </a:solidFill>
                <a:cs typeface="Arial" pitchFamily="34" charset="0"/>
              </a:defRPr>
            </a:lvl1pPr>
            <a:lvl2pPr>
              <a:defRPr lang="en-US" sz="1800" dirty="0" smtClean="0">
                <a:latin typeface="+mn-lt"/>
              </a:defRPr>
            </a:lvl2pPr>
            <a:lvl3pPr>
              <a:defRPr lang="en-US" sz="1800" dirty="0" smtClean="0">
                <a:latin typeface="+mn-lt"/>
              </a:defRPr>
            </a:lvl3pPr>
            <a:lvl4pPr>
              <a:defRPr lang="en-US" sz="1800" dirty="0" smtClean="0">
                <a:latin typeface="+mn-lt"/>
              </a:defRPr>
            </a:lvl4pPr>
            <a:lvl5pPr>
              <a:defRPr lang="en-US" sz="1800" dirty="0">
                <a:latin typeface="+mn-lt"/>
              </a:defRPr>
            </a:lvl5pPr>
          </a:lstStyle>
          <a:p>
            <a:pPr marL="0" lvl="0"/>
            <a:r>
              <a:rPr lang="en-US" smtClean="0"/>
              <a:t>Presenter’s </a:t>
            </a:r>
            <a:r>
              <a:rPr lang="en-US" dirty="0"/>
              <a:t>Name</a:t>
            </a:r>
          </a:p>
        </p:txBody>
      </p:sp>
      <p:sp>
        <p:nvSpPr>
          <p:cNvPr id="16" name="Title 15"/>
          <p:cNvSpPr>
            <a:spLocks noGrp="1"/>
          </p:cNvSpPr>
          <p:nvPr>
            <p:ph type="title" hasCustomPrompt="1"/>
          </p:nvPr>
        </p:nvSpPr>
        <p:spPr>
          <a:xfrm>
            <a:off x="784276" y="1503863"/>
            <a:ext cx="5205707" cy="1749284"/>
          </a:xfrm>
        </p:spPr>
        <p:txBody>
          <a:bodyPr anchor="b">
            <a:noAutofit/>
          </a:bodyPr>
          <a:lstStyle>
            <a:lvl1pPr>
              <a:defRPr sz="360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 smtClean="0"/>
              <a:t>Title Here</a:t>
            </a:r>
            <a:endParaRPr lang="en-US" dirty="0"/>
          </a:p>
        </p:txBody>
      </p:sp>
      <p:sp>
        <p:nvSpPr>
          <p:cNvPr id="17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787889" y="3368001"/>
            <a:ext cx="5201923" cy="67762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1600" i="0">
                <a:solidFill>
                  <a:schemeClr val="bg1"/>
                </a:solidFill>
                <a:latin typeface="+mj-lt"/>
              </a:defRPr>
            </a:lvl1pPr>
            <a:lvl2pPr marL="230181" indent="0">
              <a:lnSpc>
                <a:spcPct val="100000"/>
              </a:lnSpc>
              <a:buNone/>
              <a:defRPr i="1">
                <a:latin typeface="+mn-lt"/>
              </a:defRPr>
            </a:lvl2pPr>
            <a:lvl3pPr marL="515924" indent="0">
              <a:lnSpc>
                <a:spcPct val="100000"/>
              </a:lnSpc>
              <a:buNone/>
              <a:defRPr i="1">
                <a:latin typeface="+mn-lt"/>
              </a:defRPr>
            </a:lvl3pPr>
            <a:lvl4pPr marL="800080" indent="0">
              <a:lnSpc>
                <a:spcPct val="100000"/>
              </a:lnSpc>
              <a:buNone/>
              <a:defRPr i="1">
                <a:latin typeface="+mn-lt"/>
              </a:defRPr>
            </a:lvl4pPr>
            <a:lvl5pPr marL="1085823" indent="0">
              <a:lnSpc>
                <a:spcPct val="100000"/>
              </a:lnSpc>
              <a:buNone/>
              <a:defRPr i="1">
                <a:latin typeface="+mn-lt"/>
              </a:defRPr>
            </a:lvl5pPr>
          </a:lstStyle>
          <a:p>
            <a:pPr lvl="0"/>
            <a:r>
              <a:rPr lang="en-US" dirty="0"/>
              <a:t>Optional Subhead here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297" y="297068"/>
            <a:ext cx="1273127" cy="827818"/>
          </a:xfrm>
          <a:prstGeom prst="rect">
            <a:avLst/>
          </a:prstGeom>
        </p:spPr>
      </p:pic>
    </p:spTree>
    <p:extLst/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– Navy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 bwMode="auto">
          <a:xfrm>
            <a:off x="159026" y="5764696"/>
            <a:ext cx="8984974" cy="1093304"/>
          </a:xfrm>
          <a:prstGeom prst="rect">
            <a:avLst/>
          </a:prstGeom>
          <a:solidFill>
            <a:schemeClr val="bg1"/>
          </a:solidFill>
          <a:ln w="19050" algn="ctr">
            <a:noFill/>
            <a:miter lim="800000"/>
            <a:headEnd/>
            <a:tailEnd/>
          </a:ln>
        </p:spPr>
        <p:txBody>
          <a:bodyPr wrap="none" rtlCol="0" anchor="ctr"/>
          <a:lstStyle/>
          <a:p>
            <a:pPr algn="ctr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endParaRPr lang="en-US" sz="1600" b="1" dirty="0" err="1">
              <a:solidFill>
                <a:srgbClr val="052049"/>
              </a:solidFill>
              <a:latin typeface="Garamond"/>
            </a:endParaRPr>
          </a:p>
        </p:txBody>
      </p:sp>
      <p:sp>
        <p:nvSpPr>
          <p:cNvPr id="14" name="Title 15"/>
          <p:cNvSpPr>
            <a:spLocks noGrp="1"/>
          </p:cNvSpPr>
          <p:nvPr>
            <p:ph type="title" hasCustomPrompt="1"/>
          </p:nvPr>
        </p:nvSpPr>
        <p:spPr>
          <a:xfrm>
            <a:off x="299202" y="2504663"/>
            <a:ext cx="8407476" cy="1749284"/>
          </a:xfrm>
        </p:spPr>
        <p:txBody>
          <a:bodyPr anchor="b">
            <a:noAutofit/>
          </a:bodyPr>
          <a:lstStyle>
            <a:lvl1pPr>
              <a:defRPr sz="3600" baseline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 dirty="0"/>
              <a:t>Title Here</a:t>
            </a:r>
          </a:p>
        </p:txBody>
      </p:sp>
      <p:sp>
        <p:nvSpPr>
          <p:cNvPr id="15" name="Date Placeholder 4"/>
          <p:cNvSpPr>
            <a:spLocks noGrp="1"/>
          </p:cNvSpPr>
          <p:nvPr>
            <p:ph type="dt" sz="half" idx="2"/>
          </p:nvPr>
        </p:nvSpPr>
        <p:spPr>
          <a:xfrm>
            <a:off x="319200" y="6155226"/>
            <a:ext cx="1925338" cy="238607"/>
          </a:xfrm>
          <a:prstGeom prst="rect">
            <a:avLst/>
          </a:prstGeom>
        </p:spPr>
        <p:txBody>
          <a:bodyPr vert="horz" wrap="square" lIns="91440" tIns="0" rIns="91440" bIns="0" rtlCol="0" anchor="b" anchorCtr="0">
            <a:noAutofit/>
          </a:bodyPr>
          <a:lstStyle>
            <a:lvl1pPr algn="l">
              <a:defRPr sz="1200" i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7CA65D26-67D5-4CD2-90EC-E629659F24B3}" type="datetime1">
              <a:rPr lang="en-US" smtClean="0">
                <a:solidFill>
                  <a:srgbClr val="FFFFFF"/>
                </a:solidFill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12/18/2017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7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302816" y="4246881"/>
            <a:ext cx="8416132" cy="67762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1600" i="0">
                <a:solidFill>
                  <a:schemeClr val="tx1"/>
                </a:solidFill>
                <a:latin typeface="+mj-lt"/>
              </a:defRPr>
            </a:lvl1pPr>
            <a:lvl2pPr marL="230181" indent="0">
              <a:lnSpc>
                <a:spcPct val="100000"/>
              </a:lnSpc>
              <a:buNone/>
              <a:defRPr i="1">
                <a:latin typeface="+mn-lt"/>
              </a:defRPr>
            </a:lvl2pPr>
            <a:lvl3pPr marL="515924" indent="0">
              <a:lnSpc>
                <a:spcPct val="100000"/>
              </a:lnSpc>
              <a:buNone/>
              <a:defRPr i="1">
                <a:latin typeface="+mn-lt"/>
              </a:defRPr>
            </a:lvl3pPr>
            <a:lvl4pPr marL="800080" indent="0">
              <a:lnSpc>
                <a:spcPct val="100000"/>
              </a:lnSpc>
              <a:buNone/>
              <a:defRPr i="1">
                <a:latin typeface="+mn-lt"/>
              </a:defRPr>
            </a:lvl4pPr>
            <a:lvl5pPr marL="1085823" indent="0">
              <a:lnSpc>
                <a:spcPct val="100000"/>
              </a:lnSpc>
              <a:buNone/>
              <a:defRPr i="1">
                <a:latin typeface="+mn-lt"/>
              </a:defRPr>
            </a:lvl5pPr>
          </a:lstStyle>
          <a:p>
            <a:pPr lvl="0"/>
            <a:r>
              <a:rPr lang="en-US" dirty="0"/>
              <a:t>Optional Subhead here</a:t>
            </a:r>
          </a:p>
        </p:txBody>
      </p:sp>
      <p:sp>
        <p:nvSpPr>
          <p:cNvPr id="8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317596" y="5469677"/>
            <a:ext cx="4191461" cy="568959"/>
          </a:xfrm>
          <a:prstGeom prst="rect">
            <a:avLst/>
          </a:prstGeom>
        </p:spPr>
        <p:txBody>
          <a:bodyPr vert="horz" wrap="square" lIns="91440" tIns="0" rIns="91440" bIns="0" rtlCol="0" anchor="b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1600" i="0" baseline="0" dirty="0" smtClean="0">
                <a:solidFill>
                  <a:schemeClr val="tx1"/>
                </a:solidFill>
                <a:cs typeface="Arial" pitchFamily="34" charset="0"/>
              </a:defRPr>
            </a:lvl1pPr>
            <a:lvl2pPr>
              <a:defRPr lang="en-US" sz="1800" dirty="0" smtClean="0">
                <a:latin typeface="+mn-lt"/>
              </a:defRPr>
            </a:lvl2pPr>
            <a:lvl3pPr>
              <a:defRPr lang="en-US" sz="1800" dirty="0" smtClean="0">
                <a:latin typeface="+mn-lt"/>
              </a:defRPr>
            </a:lvl3pPr>
            <a:lvl4pPr>
              <a:defRPr lang="en-US" sz="1800" dirty="0" smtClean="0">
                <a:latin typeface="+mn-lt"/>
              </a:defRPr>
            </a:lvl4pPr>
            <a:lvl5pPr>
              <a:defRPr lang="en-US" sz="1800" dirty="0">
                <a:latin typeface="+mn-lt"/>
              </a:defRPr>
            </a:lvl5pPr>
          </a:lstStyle>
          <a:p>
            <a:pPr marL="0" lvl="0"/>
            <a:r>
              <a:rPr lang="en-US" dirty="0"/>
              <a:t>Presenter’s Name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220" y="477076"/>
            <a:ext cx="1297452" cy="843635"/>
          </a:xfrm>
          <a:prstGeom prst="rect">
            <a:avLst/>
          </a:prstGeom>
        </p:spPr>
      </p:pic>
    </p:spTree>
    <p:extLst/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 Slide-Navy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dirty="0">
                <a:solidFill>
                  <a:srgbClr val="FFFFFF"/>
                </a:solidFill>
              </a:rPr>
              <a:t>Presentation Title</a:t>
            </a: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7BCC8D0D-EAEC-449D-9161-023DFF90F2E2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6" name="Title 15"/>
          <p:cNvSpPr>
            <a:spLocks noGrp="1"/>
          </p:cNvSpPr>
          <p:nvPr>
            <p:ph type="title" hasCustomPrompt="1"/>
          </p:nvPr>
        </p:nvSpPr>
        <p:spPr/>
        <p:txBody>
          <a:bodyPr anchor="b">
            <a:noAutofit/>
          </a:bodyPr>
          <a:lstStyle>
            <a:lvl1pPr>
              <a:defRPr sz="3600">
                <a:latin typeface="+mj-lt"/>
              </a:defRPr>
            </a:lvl1pPr>
          </a:lstStyle>
          <a:p>
            <a:r>
              <a:rPr lang="en-US" dirty="0"/>
              <a:t>Slide Title Here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457202" y="927655"/>
            <a:ext cx="8169964" cy="47707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800" i="0">
                <a:latin typeface="+mn-lt"/>
              </a:defRPr>
            </a:lvl1pPr>
            <a:lvl2pPr marL="230181" indent="0">
              <a:lnSpc>
                <a:spcPct val="100000"/>
              </a:lnSpc>
              <a:buNone/>
              <a:defRPr i="1">
                <a:latin typeface="+mn-lt"/>
              </a:defRPr>
            </a:lvl2pPr>
            <a:lvl3pPr marL="515924" indent="0">
              <a:lnSpc>
                <a:spcPct val="100000"/>
              </a:lnSpc>
              <a:buNone/>
              <a:defRPr i="1">
                <a:latin typeface="+mn-lt"/>
              </a:defRPr>
            </a:lvl3pPr>
            <a:lvl4pPr marL="800080" indent="0">
              <a:lnSpc>
                <a:spcPct val="100000"/>
              </a:lnSpc>
              <a:buNone/>
              <a:defRPr i="1">
                <a:latin typeface="+mn-lt"/>
              </a:defRPr>
            </a:lvl4pPr>
            <a:lvl5pPr marL="1085823" indent="0">
              <a:lnSpc>
                <a:spcPct val="100000"/>
              </a:lnSpc>
              <a:buNone/>
              <a:defRPr i="1">
                <a:latin typeface="+mn-lt"/>
              </a:defRPr>
            </a:lvl5pPr>
          </a:lstStyle>
          <a:p>
            <a:pPr lvl="0"/>
            <a:r>
              <a:rPr lang="en-US" dirty="0"/>
              <a:t>Optional Subhead here</a:t>
            </a:r>
          </a:p>
        </p:txBody>
      </p:sp>
      <p:sp>
        <p:nvSpPr>
          <p:cNvPr id="7" name="Text Placeholder 3"/>
          <p:cNvSpPr>
            <a:spLocks noGrp="1"/>
          </p:cNvSpPr>
          <p:nvPr>
            <p:ph idx="1"/>
          </p:nvPr>
        </p:nvSpPr>
        <p:spPr>
          <a:xfrm>
            <a:off x="459686" y="1868557"/>
            <a:ext cx="8137665" cy="390939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2pPr>
              <a:buClr>
                <a:schemeClr val="accent5"/>
              </a:buClr>
              <a:defRPr/>
            </a:lvl2pPr>
            <a:lvl4pPr>
              <a:buClr>
                <a:schemeClr val="accent5"/>
              </a:buClr>
              <a:defRPr/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</p:spTree>
    <p:extLst/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-Navy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dirty="0">
                <a:solidFill>
                  <a:srgbClr val="FFFFFF"/>
                </a:solidFill>
              </a:rPr>
              <a:t>Presentation Title</a:t>
            </a: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7BCC8D0D-EAEC-449D-9161-023DFF90F2E2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8" name="Text Placeholder 2"/>
          <p:cNvSpPr>
            <a:spLocks noGrp="1"/>
          </p:cNvSpPr>
          <p:nvPr>
            <p:ph type="body" sz="quarter" idx="14"/>
          </p:nvPr>
        </p:nvSpPr>
        <p:spPr>
          <a:xfrm>
            <a:off x="457200" y="1881349"/>
            <a:ext cx="8179904" cy="3937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defTabSz="274313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bg2"/>
              </a:buClr>
              <a:buNone/>
              <a:tabLst/>
              <a:defRPr sz="1800" baseline="0">
                <a:latin typeface="+mn-lt"/>
              </a:defRPr>
            </a:lvl1pPr>
            <a:lvl2pPr marL="457189" indent="-23177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accent6">
                  <a:lumMod val="60000"/>
                  <a:lumOff val="40000"/>
                </a:schemeClr>
              </a:buClr>
              <a:buFont typeface="LucidaGrande" charset="0"/>
              <a:buChar char="-"/>
              <a:tabLst/>
              <a:defRPr sz="1600" baseline="0">
                <a:latin typeface="+mn-lt"/>
              </a:defRPr>
            </a:lvl2pPr>
            <a:lvl3pPr marL="688958" indent="-23177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rgbClr val="178CCB"/>
              </a:buClr>
              <a:buSzPct val="70000"/>
              <a:buFont typeface="LucidaGrande" charset="0"/>
              <a:buChar char="■"/>
              <a:tabLst/>
              <a:defRPr sz="1400" baseline="0">
                <a:latin typeface="+mn-lt"/>
              </a:defRPr>
            </a:lvl3pPr>
            <a:lvl4pPr marL="914378" indent="-231770">
              <a:lnSpc>
                <a:spcPct val="100000"/>
              </a:lnSpc>
              <a:spcAft>
                <a:spcPts val="800"/>
              </a:spcAft>
              <a:buClr>
                <a:schemeClr val="accent6">
                  <a:lumMod val="60000"/>
                  <a:lumOff val="40000"/>
                </a:schemeClr>
              </a:buClr>
              <a:buFont typeface="LucidaGrande" charset="0"/>
              <a:buChar char="-"/>
              <a:tabLst/>
              <a:defRPr sz="1200">
                <a:latin typeface="+mn-lt"/>
              </a:defRPr>
            </a:lvl4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itle 15"/>
          <p:cNvSpPr>
            <a:spLocks noGrp="1"/>
          </p:cNvSpPr>
          <p:nvPr>
            <p:ph type="title" hasCustomPrompt="1"/>
          </p:nvPr>
        </p:nvSpPr>
        <p:spPr>
          <a:xfrm>
            <a:off x="453585" y="425002"/>
            <a:ext cx="8173580" cy="611449"/>
          </a:xfrm>
        </p:spPr>
        <p:txBody>
          <a:bodyPr anchor="b">
            <a:noAutofit/>
          </a:bodyPr>
          <a:lstStyle>
            <a:lvl1pPr>
              <a:defRPr sz="3600">
                <a:latin typeface="+mj-lt"/>
              </a:defRPr>
            </a:lvl1pPr>
          </a:lstStyle>
          <a:p>
            <a:r>
              <a:rPr lang="en-US" dirty="0"/>
              <a:t>Slide Title Here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457202" y="927655"/>
            <a:ext cx="8169964" cy="47707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800" i="0">
                <a:latin typeface="+mn-lt"/>
              </a:defRPr>
            </a:lvl1pPr>
            <a:lvl2pPr marL="230181" indent="0">
              <a:lnSpc>
                <a:spcPct val="100000"/>
              </a:lnSpc>
              <a:buNone/>
              <a:defRPr i="1">
                <a:latin typeface="+mn-lt"/>
              </a:defRPr>
            </a:lvl2pPr>
            <a:lvl3pPr marL="515924" indent="0">
              <a:lnSpc>
                <a:spcPct val="100000"/>
              </a:lnSpc>
              <a:buNone/>
              <a:defRPr i="1">
                <a:latin typeface="+mn-lt"/>
              </a:defRPr>
            </a:lvl3pPr>
            <a:lvl4pPr marL="800080" indent="0">
              <a:lnSpc>
                <a:spcPct val="100000"/>
              </a:lnSpc>
              <a:buNone/>
              <a:defRPr i="1">
                <a:latin typeface="+mn-lt"/>
              </a:defRPr>
            </a:lvl4pPr>
            <a:lvl5pPr marL="1085823" indent="0">
              <a:lnSpc>
                <a:spcPct val="100000"/>
              </a:lnSpc>
              <a:buNone/>
              <a:defRPr i="1">
                <a:latin typeface="+mn-lt"/>
              </a:defRPr>
            </a:lvl5pPr>
          </a:lstStyle>
          <a:p>
            <a:pPr lvl="0"/>
            <a:r>
              <a:rPr lang="en-US" dirty="0"/>
              <a:t>Optional Subhead here</a:t>
            </a:r>
          </a:p>
        </p:txBody>
      </p:sp>
    </p:spTree>
    <p:extLst/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 Only – Navy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dirty="0">
                <a:solidFill>
                  <a:srgbClr val="FFFFFF"/>
                </a:solidFill>
              </a:rPr>
              <a:t>Presentation Title</a:t>
            </a: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7BCC8D0D-EAEC-449D-9161-023DFF90F2E2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7" name="Title 15"/>
          <p:cNvSpPr>
            <a:spLocks noGrp="1"/>
          </p:cNvSpPr>
          <p:nvPr>
            <p:ph type="title" hasCustomPrompt="1"/>
          </p:nvPr>
        </p:nvSpPr>
        <p:spPr>
          <a:xfrm>
            <a:off x="453585" y="425002"/>
            <a:ext cx="8173580" cy="611449"/>
          </a:xfrm>
        </p:spPr>
        <p:txBody>
          <a:bodyPr anchor="b">
            <a:noAutofit/>
          </a:bodyPr>
          <a:lstStyle>
            <a:lvl1pPr>
              <a:defRPr sz="3600">
                <a:latin typeface="+mj-lt"/>
              </a:defRPr>
            </a:lvl1pPr>
          </a:lstStyle>
          <a:p>
            <a:r>
              <a:rPr lang="en-US" dirty="0"/>
              <a:t>Slide Title Here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457202" y="927655"/>
            <a:ext cx="8169964" cy="47707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800" i="0">
                <a:latin typeface="+mn-lt"/>
              </a:defRPr>
            </a:lvl1pPr>
            <a:lvl2pPr marL="230181" indent="0">
              <a:lnSpc>
                <a:spcPct val="100000"/>
              </a:lnSpc>
              <a:buNone/>
              <a:defRPr i="1">
                <a:latin typeface="+mn-lt"/>
              </a:defRPr>
            </a:lvl2pPr>
            <a:lvl3pPr marL="515924" indent="0">
              <a:lnSpc>
                <a:spcPct val="100000"/>
              </a:lnSpc>
              <a:buNone/>
              <a:defRPr i="1">
                <a:latin typeface="+mn-lt"/>
              </a:defRPr>
            </a:lvl3pPr>
            <a:lvl4pPr marL="800080" indent="0">
              <a:lnSpc>
                <a:spcPct val="100000"/>
              </a:lnSpc>
              <a:buNone/>
              <a:defRPr i="1">
                <a:latin typeface="+mn-lt"/>
              </a:defRPr>
            </a:lvl4pPr>
            <a:lvl5pPr marL="1085823" indent="0">
              <a:lnSpc>
                <a:spcPct val="100000"/>
              </a:lnSpc>
              <a:buNone/>
              <a:defRPr i="1">
                <a:latin typeface="+mn-lt"/>
              </a:defRPr>
            </a:lvl5pPr>
          </a:lstStyle>
          <a:p>
            <a:pPr lvl="0"/>
            <a:r>
              <a:rPr lang="en-US" dirty="0"/>
              <a:t>Optional Subhead here</a:t>
            </a:r>
          </a:p>
        </p:txBody>
      </p:sp>
    </p:spTree>
    <p:extLst/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 – Navy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dirty="0">
                <a:solidFill>
                  <a:srgbClr val="FFFFFF"/>
                </a:solidFill>
              </a:rPr>
              <a:t>Presentation Title</a:t>
            </a: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7BCC8D0D-EAEC-449D-9161-023DFF90F2E2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/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Slide – Navy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dirty="0">
                <a:solidFill>
                  <a:srgbClr val="FFFFFF"/>
                </a:solidFill>
              </a:rPr>
              <a:t>Presentation Title</a:t>
            </a: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7BCC8D0D-EAEC-449D-9161-023DFF90F2E2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Chart Placeholder 2"/>
          <p:cNvSpPr>
            <a:spLocks noGrp="1"/>
          </p:cNvSpPr>
          <p:nvPr>
            <p:ph type="chart" sz="quarter" idx="14"/>
          </p:nvPr>
        </p:nvSpPr>
        <p:spPr>
          <a:xfrm>
            <a:off x="268360" y="469928"/>
            <a:ext cx="8587407" cy="529708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/>
            </a:lvl1pPr>
          </a:lstStyle>
          <a:p>
            <a:r>
              <a:rPr lang="en-US"/>
              <a:t>Click icon to add chart</a:t>
            </a:r>
            <a:endParaRPr lang="en-US" dirty="0"/>
          </a:p>
        </p:txBody>
      </p:sp>
    </p:spTree>
    <p:extLst/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– Teal2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5933" y="297068"/>
            <a:ext cx="8828067" cy="6560934"/>
          </a:xfrm>
          <a:prstGeom prst="rect">
            <a:avLst/>
          </a:prstGeom>
        </p:spPr>
      </p:pic>
      <p:sp>
        <p:nvSpPr>
          <p:cNvPr id="2" name="Rectangle 1"/>
          <p:cNvSpPr/>
          <p:nvPr userDrawn="1"/>
        </p:nvSpPr>
        <p:spPr bwMode="auto">
          <a:xfrm>
            <a:off x="502920" y="1"/>
            <a:ext cx="5666935" cy="5739619"/>
          </a:xfrm>
          <a:prstGeom prst="rect">
            <a:avLst/>
          </a:prstGeom>
          <a:solidFill>
            <a:schemeClr val="accent2"/>
          </a:solidFill>
          <a:ln w="19050" algn="ctr">
            <a:noFill/>
            <a:miter lim="800000"/>
            <a:headEnd/>
            <a:tailEnd/>
          </a:ln>
        </p:spPr>
        <p:txBody>
          <a:bodyPr wrap="none" rtlCol="0" anchor="ctr"/>
          <a:lstStyle/>
          <a:p>
            <a:pPr algn="ctr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endParaRPr lang="en-US" sz="1600" b="1" dirty="0" err="1">
              <a:solidFill>
                <a:srgbClr val="052049"/>
              </a:solidFill>
              <a:latin typeface="Garamond"/>
            </a:endParaRPr>
          </a:p>
        </p:txBody>
      </p:sp>
      <p:sp>
        <p:nvSpPr>
          <p:cNvPr id="13" name="Date Placeholder 4"/>
          <p:cNvSpPr>
            <a:spLocks noGrp="1"/>
          </p:cNvSpPr>
          <p:nvPr>
            <p:ph type="dt" sz="half" idx="2"/>
          </p:nvPr>
        </p:nvSpPr>
        <p:spPr>
          <a:xfrm>
            <a:off x="785881" y="5159269"/>
            <a:ext cx="1925338" cy="238607"/>
          </a:xfrm>
          <a:prstGeom prst="rect">
            <a:avLst/>
          </a:prstGeom>
        </p:spPr>
        <p:txBody>
          <a:bodyPr vert="horz" wrap="square" lIns="91440" tIns="0" rIns="91440" bIns="0" rtlCol="0" anchor="b" anchorCtr="0">
            <a:noAutofit/>
          </a:bodyPr>
          <a:lstStyle>
            <a:lvl1pPr algn="l">
              <a:defRPr sz="1200" i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7CA65D26-67D5-4CD2-90EC-E629659F24B3}" type="datetime1">
              <a:rPr lang="en-US" smtClean="0">
                <a:solidFill>
                  <a:srgbClr val="FFFFFF"/>
                </a:solidFill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12/18/2017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9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784277" y="4473719"/>
            <a:ext cx="4191461" cy="568959"/>
          </a:xfrm>
          <a:prstGeom prst="rect">
            <a:avLst/>
          </a:prstGeom>
        </p:spPr>
        <p:txBody>
          <a:bodyPr vert="horz" wrap="square" lIns="91440" tIns="0" rIns="91440" bIns="0" rtlCol="0" anchor="b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1600" i="0" baseline="0" dirty="0" smtClean="0">
                <a:solidFill>
                  <a:schemeClr val="bg1"/>
                </a:solidFill>
                <a:cs typeface="Arial" pitchFamily="34" charset="0"/>
              </a:defRPr>
            </a:lvl1pPr>
            <a:lvl2pPr>
              <a:defRPr lang="en-US" sz="1800" dirty="0" smtClean="0">
                <a:latin typeface="+mn-lt"/>
              </a:defRPr>
            </a:lvl2pPr>
            <a:lvl3pPr>
              <a:defRPr lang="en-US" sz="1800" dirty="0" smtClean="0">
                <a:latin typeface="+mn-lt"/>
              </a:defRPr>
            </a:lvl3pPr>
            <a:lvl4pPr>
              <a:defRPr lang="en-US" sz="1800" dirty="0" smtClean="0">
                <a:latin typeface="+mn-lt"/>
              </a:defRPr>
            </a:lvl4pPr>
            <a:lvl5pPr>
              <a:defRPr lang="en-US" sz="1800" dirty="0">
                <a:latin typeface="+mn-lt"/>
              </a:defRPr>
            </a:lvl5pPr>
          </a:lstStyle>
          <a:p>
            <a:pPr marL="0" lvl="0"/>
            <a:r>
              <a:rPr lang="en-US" smtClean="0"/>
              <a:t>Presenter’s </a:t>
            </a:r>
            <a:r>
              <a:rPr lang="en-US" dirty="0"/>
              <a:t>Name</a:t>
            </a:r>
          </a:p>
        </p:txBody>
      </p:sp>
      <p:sp>
        <p:nvSpPr>
          <p:cNvPr id="16" name="Title 15"/>
          <p:cNvSpPr>
            <a:spLocks noGrp="1"/>
          </p:cNvSpPr>
          <p:nvPr>
            <p:ph type="title" hasCustomPrompt="1"/>
          </p:nvPr>
        </p:nvSpPr>
        <p:spPr>
          <a:xfrm>
            <a:off x="784276" y="1503863"/>
            <a:ext cx="5205707" cy="1749284"/>
          </a:xfrm>
        </p:spPr>
        <p:txBody>
          <a:bodyPr anchor="b">
            <a:noAutofit/>
          </a:bodyPr>
          <a:lstStyle>
            <a:lvl1pPr>
              <a:defRPr sz="360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 smtClean="0"/>
              <a:t>Title Here</a:t>
            </a:r>
            <a:endParaRPr lang="en-US" dirty="0"/>
          </a:p>
        </p:txBody>
      </p:sp>
      <p:sp>
        <p:nvSpPr>
          <p:cNvPr id="17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787889" y="3368001"/>
            <a:ext cx="5201923" cy="67762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1600" i="0">
                <a:solidFill>
                  <a:schemeClr val="bg1"/>
                </a:solidFill>
                <a:latin typeface="+mj-lt"/>
              </a:defRPr>
            </a:lvl1pPr>
            <a:lvl2pPr marL="230181" indent="0">
              <a:lnSpc>
                <a:spcPct val="100000"/>
              </a:lnSpc>
              <a:buNone/>
              <a:defRPr i="1">
                <a:latin typeface="+mn-lt"/>
              </a:defRPr>
            </a:lvl2pPr>
            <a:lvl3pPr marL="515924" indent="0">
              <a:lnSpc>
                <a:spcPct val="100000"/>
              </a:lnSpc>
              <a:buNone/>
              <a:defRPr i="1">
                <a:latin typeface="+mn-lt"/>
              </a:defRPr>
            </a:lvl3pPr>
            <a:lvl4pPr marL="800080" indent="0">
              <a:lnSpc>
                <a:spcPct val="100000"/>
              </a:lnSpc>
              <a:buNone/>
              <a:defRPr i="1">
                <a:latin typeface="+mn-lt"/>
              </a:defRPr>
            </a:lvl4pPr>
            <a:lvl5pPr marL="1085823" indent="0">
              <a:lnSpc>
                <a:spcPct val="100000"/>
              </a:lnSpc>
              <a:buNone/>
              <a:defRPr i="1">
                <a:latin typeface="+mn-lt"/>
              </a:defRPr>
            </a:lvl5pPr>
          </a:lstStyle>
          <a:p>
            <a:pPr lvl="0"/>
            <a:r>
              <a:rPr lang="en-US" dirty="0"/>
              <a:t>Optional Subhead here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297" y="297068"/>
            <a:ext cx="1273127" cy="827818"/>
          </a:xfrm>
          <a:prstGeom prst="rect">
            <a:avLst/>
          </a:prstGeom>
        </p:spPr>
      </p:pic>
    </p:spTree>
    <p:extLst/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Slide – Navy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dirty="0">
                <a:solidFill>
                  <a:srgbClr val="FFFFFF"/>
                </a:solidFill>
              </a:rPr>
              <a:t>Presentation Title</a:t>
            </a: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7BCC8D0D-EAEC-449D-9161-023DFF90F2E2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1" name="Title 15"/>
          <p:cNvSpPr>
            <a:spLocks noGrp="1"/>
          </p:cNvSpPr>
          <p:nvPr>
            <p:ph type="title" hasCustomPrompt="1"/>
          </p:nvPr>
        </p:nvSpPr>
        <p:spPr>
          <a:xfrm>
            <a:off x="453585" y="425002"/>
            <a:ext cx="8173580" cy="611449"/>
          </a:xfrm>
        </p:spPr>
        <p:txBody>
          <a:bodyPr anchor="b">
            <a:noAutofit/>
          </a:bodyPr>
          <a:lstStyle>
            <a:lvl1pPr>
              <a:defRPr sz="3600">
                <a:latin typeface="+mj-lt"/>
              </a:defRPr>
            </a:lvl1pPr>
          </a:lstStyle>
          <a:p>
            <a:r>
              <a:rPr lang="en-US" dirty="0"/>
              <a:t>Slide Title Here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457202" y="927656"/>
            <a:ext cx="8169964" cy="44652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800" i="0">
                <a:latin typeface="+mn-lt"/>
              </a:defRPr>
            </a:lvl1pPr>
            <a:lvl2pPr marL="230181" indent="0">
              <a:lnSpc>
                <a:spcPct val="100000"/>
              </a:lnSpc>
              <a:buNone/>
              <a:defRPr i="1">
                <a:latin typeface="+mn-lt"/>
              </a:defRPr>
            </a:lvl2pPr>
            <a:lvl3pPr marL="515924" indent="0">
              <a:lnSpc>
                <a:spcPct val="100000"/>
              </a:lnSpc>
              <a:buNone/>
              <a:defRPr i="1">
                <a:latin typeface="+mn-lt"/>
              </a:defRPr>
            </a:lvl3pPr>
            <a:lvl4pPr marL="800080" indent="0">
              <a:lnSpc>
                <a:spcPct val="100000"/>
              </a:lnSpc>
              <a:buNone/>
              <a:defRPr i="1">
                <a:latin typeface="+mn-lt"/>
              </a:defRPr>
            </a:lvl4pPr>
            <a:lvl5pPr marL="1085823" indent="0">
              <a:lnSpc>
                <a:spcPct val="100000"/>
              </a:lnSpc>
              <a:buNone/>
              <a:defRPr i="1">
                <a:latin typeface="+mn-lt"/>
              </a:defRPr>
            </a:lvl5pPr>
          </a:lstStyle>
          <a:p>
            <a:pPr lvl="0"/>
            <a:r>
              <a:rPr lang="en-US" dirty="0"/>
              <a:t>Optional Subhead here</a:t>
            </a:r>
          </a:p>
        </p:txBody>
      </p:sp>
      <p:sp>
        <p:nvSpPr>
          <p:cNvPr id="8" name="Content Placeholder 3"/>
          <p:cNvSpPr>
            <a:spLocks noGrp="1"/>
          </p:cNvSpPr>
          <p:nvPr>
            <p:ph sz="quarter" idx="18" hasCustomPrompt="1"/>
          </p:nvPr>
        </p:nvSpPr>
        <p:spPr>
          <a:xfrm>
            <a:off x="456925" y="1894326"/>
            <a:ext cx="3826840" cy="3804111"/>
          </a:xfrm>
        </p:spPr>
        <p:txBody>
          <a:bodyPr/>
          <a:lstStyle>
            <a:lvl2pPr>
              <a:buClr>
                <a:schemeClr val="accent5"/>
              </a:buClr>
              <a:defRPr/>
            </a:lvl2pPr>
            <a:lvl4pPr>
              <a:buClr>
                <a:schemeClr val="accent5"/>
              </a:buClr>
              <a:defRPr/>
            </a:lvl4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9" name="Content Placeholder 3"/>
          <p:cNvSpPr>
            <a:spLocks noGrp="1"/>
          </p:cNvSpPr>
          <p:nvPr>
            <p:ph sz="quarter" idx="19" hasCustomPrompt="1"/>
          </p:nvPr>
        </p:nvSpPr>
        <p:spPr>
          <a:xfrm>
            <a:off x="4790386" y="1894326"/>
            <a:ext cx="3826840" cy="3804111"/>
          </a:xfrm>
        </p:spPr>
        <p:txBody>
          <a:bodyPr/>
          <a:lstStyle>
            <a:lvl2pPr>
              <a:buClr>
                <a:schemeClr val="accent5"/>
              </a:buClr>
              <a:defRPr/>
            </a:lvl2pPr>
            <a:lvl4pPr>
              <a:buClr>
                <a:schemeClr val="accent5"/>
              </a:buClr>
              <a:defRPr/>
            </a:lvl4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</p:spTree>
    <p:extLst/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 Slide-Whit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dirty="0">
                <a:solidFill>
                  <a:srgbClr val="052049"/>
                </a:solidFill>
              </a:rPr>
              <a:t>Presentation Title</a:t>
            </a: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7BCC8D0D-EAEC-449D-9161-023DFF90F2E2}" type="slidenum">
              <a:rPr lang="en-US" smtClean="0">
                <a:solidFill>
                  <a:srgbClr val="052049"/>
                </a:solidFill>
              </a:rPr>
              <a:pPr/>
              <a:t>‹#›</a:t>
            </a:fld>
            <a:endParaRPr lang="en-US" dirty="0">
              <a:solidFill>
                <a:srgbClr val="052049"/>
              </a:solidFill>
            </a:endParaRPr>
          </a:p>
        </p:txBody>
      </p:sp>
      <p:sp>
        <p:nvSpPr>
          <p:cNvPr id="11" name="Title 15"/>
          <p:cNvSpPr>
            <a:spLocks noGrp="1"/>
          </p:cNvSpPr>
          <p:nvPr>
            <p:ph type="title" hasCustomPrompt="1"/>
          </p:nvPr>
        </p:nvSpPr>
        <p:spPr>
          <a:xfrm>
            <a:off x="453585" y="425002"/>
            <a:ext cx="8173580" cy="611449"/>
          </a:xfrm>
        </p:spPr>
        <p:txBody>
          <a:bodyPr anchor="b">
            <a:noAutofit/>
          </a:bodyPr>
          <a:lstStyle>
            <a:lvl1pPr>
              <a:defRPr sz="3600">
                <a:latin typeface="+mj-lt"/>
              </a:defRPr>
            </a:lvl1pPr>
          </a:lstStyle>
          <a:p>
            <a:r>
              <a:rPr lang="en-US" dirty="0"/>
              <a:t>Slide Title Here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457202" y="927655"/>
            <a:ext cx="8169964" cy="47707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800" i="0">
                <a:latin typeface="+mn-lt"/>
              </a:defRPr>
            </a:lvl1pPr>
            <a:lvl2pPr marL="230181" indent="0">
              <a:lnSpc>
                <a:spcPct val="100000"/>
              </a:lnSpc>
              <a:buNone/>
              <a:defRPr i="1">
                <a:latin typeface="+mn-lt"/>
              </a:defRPr>
            </a:lvl2pPr>
            <a:lvl3pPr marL="515924" indent="0">
              <a:lnSpc>
                <a:spcPct val="100000"/>
              </a:lnSpc>
              <a:buNone/>
              <a:defRPr i="1">
                <a:latin typeface="+mn-lt"/>
              </a:defRPr>
            </a:lvl3pPr>
            <a:lvl4pPr marL="800080" indent="0">
              <a:lnSpc>
                <a:spcPct val="100000"/>
              </a:lnSpc>
              <a:buNone/>
              <a:defRPr i="1">
                <a:latin typeface="+mn-lt"/>
              </a:defRPr>
            </a:lvl4pPr>
            <a:lvl5pPr marL="1085823" indent="0">
              <a:lnSpc>
                <a:spcPct val="100000"/>
              </a:lnSpc>
              <a:buNone/>
              <a:defRPr i="1">
                <a:latin typeface="+mn-lt"/>
              </a:defRPr>
            </a:lvl5pPr>
          </a:lstStyle>
          <a:p>
            <a:pPr lvl="0"/>
            <a:r>
              <a:rPr lang="en-US" dirty="0"/>
              <a:t>Optional Subhead here</a:t>
            </a:r>
          </a:p>
        </p:txBody>
      </p:sp>
      <p:sp>
        <p:nvSpPr>
          <p:cNvPr id="7" name="Text Placeholder 3"/>
          <p:cNvSpPr>
            <a:spLocks noGrp="1"/>
          </p:cNvSpPr>
          <p:nvPr>
            <p:ph idx="1"/>
          </p:nvPr>
        </p:nvSpPr>
        <p:spPr>
          <a:xfrm>
            <a:off x="459686" y="1868557"/>
            <a:ext cx="8137665" cy="390939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</p:spTree>
    <p:extLst/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-Whit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dirty="0">
                <a:solidFill>
                  <a:srgbClr val="052049"/>
                </a:solidFill>
              </a:rPr>
              <a:t>Presentation Title</a:t>
            </a: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7BCC8D0D-EAEC-449D-9161-023DFF90F2E2}" type="slidenum">
              <a:rPr lang="en-US" smtClean="0">
                <a:solidFill>
                  <a:srgbClr val="052049"/>
                </a:solidFill>
              </a:rPr>
              <a:pPr/>
              <a:t>‹#›</a:t>
            </a:fld>
            <a:endParaRPr lang="en-US" dirty="0">
              <a:solidFill>
                <a:srgbClr val="052049"/>
              </a:solidFill>
            </a:endParaRPr>
          </a:p>
        </p:txBody>
      </p:sp>
      <p:sp>
        <p:nvSpPr>
          <p:cNvPr id="7" name="Title 15"/>
          <p:cNvSpPr>
            <a:spLocks noGrp="1"/>
          </p:cNvSpPr>
          <p:nvPr>
            <p:ph type="title" hasCustomPrompt="1"/>
          </p:nvPr>
        </p:nvSpPr>
        <p:spPr>
          <a:xfrm>
            <a:off x="453585" y="425002"/>
            <a:ext cx="8173580" cy="611449"/>
          </a:xfrm>
        </p:spPr>
        <p:txBody>
          <a:bodyPr anchor="b">
            <a:noAutofit/>
          </a:bodyPr>
          <a:lstStyle>
            <a:lvl1pPr>
              <a:defRPr sz="3600">
                <a:latin typeface="+mj-lt"/>
              </a:defRPr>
            </a:lvl1pPr>
          </a:lstStyle>
          <a:p>
            <a:r>
              <a:rPr lang="en-US" dirty="0"/>
              <a:t>Slide Title Here</a:t>
            </a:r>
          </a:p>
        </p:txBody>
      </p:sp>
      <p:sp>
        <p:nvSpPr>
          <p:cNvPr id="8" name="Text Placeholder 2"/>
          <p:cNvSpPr>
            <a:spLocks noGrp="1"/>
          </p:cNvSpPr>
          <p:nvPr>
            <p:ph type="body" sz="quarter" idx="14"/>
          </p:nvPr>
        </p:nvSpPr>
        <p:spPr>
          <a:xfrm>
            <a:off x="457200" y="1881349"/>
            <a:ext cx="8179904" cy="3937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defTabSz="274313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bg2"/>
              </a:buClr>
              <a:buNone/>
              <a:tabLst/>
              <a:defRPr sz="1800" baseline="0">
                <a:latin typeface="+mn-lt"/>
              </a:defRPr>
            </a:lvl1pPr>
            <a:lvl2pPr marL="457189" indent="-23177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accent6">
                  <a:lumMod val="60000"/>
                  <a:lumOff val="40000"/>
                </a:schemeClr>
              </a:buClr>
              <a:buFont typeface="LucidaGrande" charset="0"/>
              <a:buChar char="-"/>
              <a:tabLst/>
              <a:defRPr sz="1600" baseline="0">
                <a:latin typeface="+mn-lt"/>
              </a:defRPr>
            </a:lvl2pPr>
            <a:lvl3pPr marL="688958" indent="-23177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rgbClr val="178CCB"/>
              </a:buClr>
              <a:buSzPct val="70000"/>
              <a:buFont typeface="LucidaGrande" charset="0"/>
              <a:buChar char="■"/>
              <a:tabLst/>
              <a:defRPr sz="1400" baseline="0">
                <a:latin typeface="+mn-lt"/>
              </a:defRPr>
            </a:lvl3pPr>
            <a:lvl4pPr marL="914378" indent="-231770">
              <a:lnSpc>
                <a:spcPct val="100000"/>
              </a:lnSpc>
              <a:spcAft>
                <a:spcPts val="800"/>
              </a:spcAft>
              <a:buClr>
                <a:schemeClr val="accent6">
                  <a:lumMod val="60000"/>
                  <a:lumOff val="40000"/>
                </a:schemeClr>
              </a:buClr>
              <a:buFont typeface="LucidaGrande" charset="0"/>
              <a:buChar char="-"/>
              <a:tabLst/>
              <a:defRPr sz="1200">
                <a:latin typeface="+mn-lt"/>
              </a:defRPr>
            </a:lvl4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457202" y="927656"/>
            <a:ext cx="8169964" cy="44652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800" i="0">
                <a:latin typeface="+mn-lt"/>
              </a:defRPr>
            </a:lvl1pPr>
            <a:lvl2pPr marL="230181" indent="0">
              <a:lnSpc>
                <a:spcPct val="100000"/>
              </a:lnSpc>
              <a:buNone/>
              <a:defRPr i="1">
                <a:latin typeface="+mn-lt"/>
              </a:defRPr>
            </a:lvl2pPr>
            <a:lvl3pPr marL="515924" indent="0">
              <a:lnSpc>
                <a:spcPct val="100000"/>
              </a:lnSpc>
              <a:buNone/>
              <a:defRPr i="1">
                <a:latin typeface="+mn-lt"/>
              </a:defRPr>
            </a:lvl3pPr>
            <a:lvl4pPr marL="800080" indent="0">
              <a:lnSpc>
                <a:spcPct val="100000"/>
              </a:lnSpc>
              <a:buNone/>
              <a:defRPr i="1">
                <a:latin typeface="+mn-lt"/>
              </a:defRPr>
            </a:lvl4pPr>
            <a:lvl5pPr marL="1085823" indent="0">
              <a:lnSpc>
                <a:spcPct val="100000"/>
              </a:lnSpc>
              <a:buNone/>
              <a:defRPr i="1">
                <a:latin typeface="+mn-lt"/>
              </a:defRPr>
            </a:lvl5pPr>
          </a:lstStyle>
          <a:p>
            <a:pPr lvl="0"/>
            <a:r>
              <a:rPr lang="en-US" dirty="0"/>
              <a:t>Optional Subhead here</a:t>
            </a:r>
          </a:p>
        </p:txBody>
      </p:sp>
    </p:spTree>
    <p:extLst/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Slide –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dirty="0">
                <a:solidFill>
                  <a:srgbClr val="052049"/>
                </a:solidFill>
              </a:rPr>
              <a:t>Presentation Title</a:t>
            </a: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7BCC8D0D-EAEC-449D-9161-023DFF90F2E2}" type="slidenum">
              <a:rPr lang="en-US" smtClean="0">
                <a:solidFill>
                  <a:srgbClr val="052049"/>
                </a:solidFill>
              </a:rPr>
              <a:pPr/>
              <a:t>‹#›</a:t>
            </a:fld>
            <a:endParaRPr lang="en-US" dirty="0">
              <a:solidFill>
                <a:srgbClr val="052049"/>
              </a:solidFill>
            </a:endParaRPr>
          </a:p>
        </p:txBody>
      </p:sp>
      <p:sp>
        <p:nvSpPr>
          <p:cNvPr id="6" name="Chart Placeholder 2"/>
          <p:cNvSpPr>
            <a:spLocks noGrp="1"/>
          </p:cNvSpPr>
          <p:nvPr>
            <p:ph type="chart" sz="quarter" idx="14"/>
          </p:nvPr>
        </p:nvSpPr>
        <p:spPr>
          <a:xfrm>
            <a:off x="268360" y="469928"/>
            <a:ext cx="8587407" cy="529708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/>
            </a:lvl1pPr>
          </a:lstStyle>
          <a:p>
            <a:r>
              <a:rPr lang="en-US"/>
              <a:t>Click icon to add chart</a:t>
            </a:r>
            <a:endParaRPr lang="en-US" dirty="0"/>
          </a:p>
        </p:txBody>
      </p:sp>
    </p:spTree>
    <p:extLst/>
  </p:cSld>
  <p:clrMapOvr>
    <a:masterClrMapping/>
  </p:clrMapOvr>
  <p:transition>
    <p:fad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Slide –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dirty="0">
                <a:solidFill>
                  <a:srgbClr val="052049"/>
                </a:solidFill>
              </a:rPr>
              <a:t>Presentation Title</a:t>
            </a: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7BCC8D0D-EAEC-449D-9161-023DFF90F2E2}" type="slidenum">
              <a:rPr lang="en-US" smtClean="0">
                <a:solidFill>
                  <a:srgbClr val="052049"/>
                </a:solidFill>
              </a:rPr>
              <a:pPr/>
              <a:t>‹#›</a:t>
            </a:fld>
            <a:endParaRPr lang="en-US" dirty="0">
              <a:solidFill>
                <a:srgbClr val="052049"/>
              </a:solidFill>
            </a:endParaRPr>
          </a:p>
        </p:txBody>
      </p:sp>
      <p:sp>
        <p:nvSpPr>
          <p:cNvPr id="11" name="Title 15"/>
          <p:cNvSpPr>
            <a:spLocks noGrp="1"/>
          </p:cNvSpPr>
          <p:nvPr>
            <p:ph type="title" hasCustomPrompt="1"/>
          </p:nvPr>
        </p:nvSpPr>
        <p:spPr>
          <a:xfrm>
            <a:off x="453585" y="425002"/>
            <a:ext cx="8173580" cy="611449"/>
          </a:xfrm>
        </p:spPr>
        <p:txBody>
          <a:bodyPr anchor="b">
            <a:noAutofit/>
          </a:bodyPr>
          <a:lstStyle>
            <a:lvl1pPr>
              <a:defRPr sz="3600">
                <a:latin typeface="+mj-lt"/>
              </a:defRPr>
            </a:lvl1pPr>
          </a:lstStyle>
          <a:p>
            <a:r>
              <a:rPr lang="en-US" dirty="0"/>
              <a:t>Slide Title Here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457202" y="927656"/>
            <a:ext cx="8169964" cy="44652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800" i="0">
                <a:latin typeface="+mn-lt"/>
              </a:defRPr>
            </a:lvl1pPr>
            <a:lvl2pPr marL="230181" indent="0">
              <a:lnSpc>
                <a:spcPct val="100000"/>
              </a:lnSpc>
              <a:buNone/>
              <a:defRPr i="1">
                <a:latin typeface="+mn-lt"/>
              </a:defRPr>
            </a:lvl2pPr>
            <a:lvl3pPr marL="515924" indent="0">
              <a:lnSpc>
                <a:spcPct val="100000"/>
              </a:lnSpc>
              <a:buNone/>
              <a:defRPr i="1">
                <a:latin typeface="+mn-lt"/>
              </a:defRPr>
            </a:lvl3pPr>
            <a:lvl4pPr marL="800080" indent="0">
              <a:lnSpc>
                <a:spcPct val="100000"/>
              </a:lnSpc>
              <a:buNone/>
              <a:defRPr i="1">
                <a:latin typeface="+mn-lt"/>
              </a:defRPr>
            </a:lvl4pPr>
            <a:lvl5pPr marL="1085823" indent="0">
              <a:lnSpc>
                <a:spcPct val="100000"/>
              </a:lnSpc>
              <a:buNone/>
              <a:defRPr i="1">
                <a:latin typeface="+mn-lt"/>
              </a:defRPr>
            </a:lvl5pPr>
          </a:lstStyle>
          <a:p>
            <a:pPr lvl="0"/>
            <a:r>
              <a:rPr lang="en-US" dirty="0"/>
              <a:t>Optional Subhead here</a:t>
            </a:r>
          </a:p>
        </p:txBody>
      </p:sp>
      <p:sp>
        <p:nvSpPr>
          <p:cNvPr id="8" name="Content Placeholder 3"/>
          <p:cNvSpPr>
            <a:spLocks noGrp="1"/>
          </p:cNvSpPr>
          <p:nvPr>
            <p:ph sz="quarter" idx="18" hasCustomPrompt="1"/>
          </p:nvPr>
        </p:nvSpPr>
        <p:spPr>
          <a:xfrm>
            <a:off x="456925" y="1894326"/>
            <a:ext cx="3826840" cy="3804111"/>
          </a:xfrm>
        </p:spPr>
        <p:txBody>
          <a:bodyPr/>
          <a:lstStyle/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9" name="Content Placeholder 3"/>
          <p:cNvSpPr>
            <a:spLocks noGrp="1"/>
          </p:cNvSpPr>
          <p:nvPr>
            <p:ph sz="quarter" idx="19" hasCustomPrompt="1"/>
          </p:nvPr>
        </p:nvSpPr>
        <p:spPr>
          <a:xfrm>
            <a:off x="4790386" y="1894326"/>
            <a:ext cx="3826840" cy="3804111"/>
          </a:xfrm>
        </p:spPr>
        <p:txBody>
          <a:bodyPr/>
          <a:lstStyle/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</p:spTree>
    <p:extLst/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Slide –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rgbClr val="052049"/>
                </a:solidFill>
              </a:rPr>
              <a:t>Presentation Title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C8D0D-EAEC-449D-9161-023DFF90F2E2}" type="slidenum">
              <a:rPr lang="en-US" smtClean="0">
                <a:solidFill>
                  <a:srgbClr val="052049"/>
                </a:solidFill>
              </a:rPr>
              <a:pPr/>
              <a:t>‹#›</a:t>
            </a:fld>
            <a:endParaRPr lang="en-US" dirty="0">
              <a:solidFill>
                <a:srgbClr val="052049"/>
              </a:solidFill>
            </a:endParaRP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437602" y="1908315"/>
            <a:ext cx="8229323" cy="2809461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800" i="0" baseline="0">
                <a:latin typeface="+mj-lt"/>
              </a:defRPr>
            </a:lvl1pPr>
            <a:lvl2pPr marL="230181" indent="0">
              <a:buNone/>
              <a:defRPr>
                <a:latin typeface="+mn-lt"/>
              </a:defRPr>
            </a:lvl2pPr>
            <a:lvl3pPr marL="515924" indent="0">
              <a:buNone/>
              <a:defRPr>
                <a:latin typeface="+mn-lt"/>
              </a:defRPr>
            </a:lvl3pPr>
            <a:lvl4pPr marL="800080" indent="0">
              <a:buNone/>
              <a:defRPr>
                <a:latin typeface="+mn-lt"/>
              </a:defRPr>
            </a:lvl4pPr>
            <a:lvl5pPr marL="1085823" indent="0">
              <a:buNone/>
              <a:defRPr>
                <a:latin typeface="+mn-lt"/>
              </a:defRPr>
            </a:lvl5pPr>
          </a:lstStyle>
          <a:p>
            <a:pPr lvl="0"/>
            <a:r>
              <a:rPr lang="en-US" dirty="0"/>
              <a:t>This page is an option should you wish to utilize a quote as a stand-alone slide within your presentation. The rest is </a:t>
            </a:r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.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.</a:t>
            </a:r>
          </a:p>
        </p:txBody>
      </p:sp>
      <p:sp>
        <p:nvSpPr>
          <p:cNvPr id="10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447674" y="4929106"/>
            <a:ext cx="6513958" cy="57390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800" b="1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Author’s Name</a:t>
            </a:r>
          </a:p>
        </p:txBody>
      </p:sp>
      <p:sp>
        <p:nvSpPr>
          <p:cNvPr id="13" name="Rectangle 12"/>
          <p:cNvSpPr/>
          <p:nvPr userDrawn="1"/>
        </p:nvSpPr>
        <p:spPr bwMode="auto">
          <a:xfrm>
            <a:off x="496956" y="3"/>
            <a:ext cx="1073426" cy="1577005"/>
          </a:xfrm>
          <a:prstGeom prst="rect">
            <a:avLst/>
          </a:prstGeom>
          <a:solidFill>
            <a:schemeClr val="accent1"/>
          </a:solidFill>
          <a:ln w="19050" algn="ctr">
            <a:noFill/>
            <a:miter lim="800000"/>
            <a:headEnd/>
            <a:tailEnd/>
          </a:ln>
        </p:spPr>
        <p:txBody>
          <a:bodyPr wrap="none" rtlCol="0" anchor="ctr"/>
          <a:lstStyle/>
          <a:p>
            <a:pPr algn="ctr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endParaRPr lang="en-US" sz="1600" b="1" dirty="0" err="1">
              <a:solidFill>
                <a:srgbClr val="90BD31"/>
              </a:solidFill>
              <a:latin typeface="Garamond"/>
            </a:endParaRPr>
          </a:p>
        </p:txBody>
      </p:sp>
      <p:sp>
        <p:nvSpPr>
          <p:cNvPr id="12" name="TextBox 11"/>
          <p:cNvSpPr txBox="1"/>
          <p:nvPr userDrawn="1"/>
        </p:nvSpPr>
        <p:spPr bwMode="auto">
          <a:xfrm>
            <a:off x="434630" y="353943"/>
            <a:ext cx="1192695" cy="2123658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 wrap="square" lIns="0" tIns="0" rIns="0" bIns="0" rtlCol="0" anchor="ctr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3800" b="1" dirty="0">
                <a:solidFill>
                  <a:srgbClr val="FFFFFF"/>
                </a:solidFill>
                <a:latin typeface="Arial"/>
              </a:rPr>
              <a:t>“</a:t>
            </a:r>
          </a:p>
        </p:txBody>
      </p:sp>
      <p:sp>
        <p:nvSpPr>
          <p:cNvPr id="11" name="Text Placeholder 13"/>
          <p:cNvSpPr>
            <a:spLocks noGrp="1"/>
          </p:cNvSpPr>
          <p:nvPr>
            <p:ph type="body" sz="quarter" idx="15" hasCustomPrompt="1"/>
          </p:nvPr>
        </p:nvSpPr>
        <p:spPr>
          <a:xfrm>
            <a:off x="447674" y="5307938"/>
            <a:ext cx="6513958" cy="58791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ts val="2000"/>
              </a:lnSpc>
              <a:buNone/>
              <a:defRPr sz="1800" b="0" baseline="0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Position Title</a:t>
            </a:r>
          </a:p>
        </p:txBody>
      </p:sp>
    </p:spTree>
    <p:extLst/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Slide – 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rgbClr val="052049"/>
                </a:solidFill>
              </a:rPr>
              <a:t>Presentation Title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C8D0D-EAEC-449D-9161-023DFF90F2E2}" type="slidenum">
              <a:rPr lang="en-US" smtClean="0">
                <a:solidFill>
                  <a:srgbClr val="052049"/>
                </a:solidFill>
              </a:rPr>
              <a:pPr/>
              <a:t>‹#›</a:t>
            </a:fld>
            <a:endParaRPr lang="en-US" dirty="0">
              <a:solidFill>
                <a:srgbClr val="052049"/>
              </a:solidFill>
            </a:endParaRP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437602" y="1908315"/>
            <a:ext cx="8229323" cy="2809461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800" i="0" baseline="0">
                <a:latin typeface="+mj-lt"/>
              </a:defRPr>
            </a:lvl1pPr>
            <a:lvl2pPr marL="230181" indent="0">
              <a:buNone/>
              <a:defRPr>
                <a:latin typeface="+mn-lt"/>
              </a:defRPr>
            </a:lvl2pPr>
            <a:lvl3pPr marL="515924" indent="0">
              <a:buNone/>
              <a:defRPr>
                <a:latin typeface="+mn-lt"/>
              </a:defRPr>
            </a:lvl3pPr>
            <a:lvl4pPr marL="800080" indent="0">
              <a:buNone/>
              <a:defRPr>
                <a:latin typeface="+mn-lt"/>
              </a:defRPr>
            </a:lvl4pPr>
            <a:lvl5pPr marL="1085823" indent="0">
              <a:buNone/>
              <a:defRPr>
                <a:latin typeface="+mn-lt"/>
              </a:defRPr>
            </a:lvl5pPr>
          </a:lstStyle>
          <a:p>
            <a:pPr lvl="0"/>
            <a:r>
              <a:rPr lang="en-US" dirty="0"/>
              <a:t>This page is an option should you wish to utilize a quote as a stand-alone slide within your presentation. The rest is </a:t>
            </a:r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.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.</a:t>
            </a:r>
          </a:p>
        </p:txBody>
      </p:sp>
      <p:sp>
        <p:nvSpPr>
          <p:cNvPr id="13" name="Rectangle 12"/>
          <p:cNvSpPr/>
          <p:nvPr userDrawn="1"/>
        </p:nvSpPr>
        <p:spPr bwMode="auto">
          <a:xfrm>
            <a:off x="496956" y="3"/>
            <a:ext cx="1073426" cy="1577005"/>
          </a:xfrm>
          <a:prstGeom prst="rect">
            <a:avLst/>
          </a:prstGeom>
          <a:solidFill>
            <a:schemeClr val="accent2"/>
          </a:solidFill>
          <a:ln w="19050" algn="ctr">
            <a:noFill/>
            <a:miter lim="800000"/>
            <a:headEnd/>
            <a:tailEnd/>
          </a:ln>
        </p:spPr>
        <p:txBody>
          <a:bodyPr wrap="none" rtlCol="0" anchor="ctr"/>
          <a:lstStyle/>
          <a:p>
            <a:pPr algn="ctr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endParaRPr lang="en-US" sz="1600" b="1" dirty="0" err="1">
              <a:solidFill>
                <a:srgbClr val="90BD31"/>
              </a:solidFill>
              <a:latin typeface="Garamond"/>
            </a:endParaRPr>
          </a:p>
        </p:txBody>
      </p:sp>
      <p:sp>
        <p:nvSpPr>
          <p:cNvPr id="12" name="TextBox 11"/>
          <p:cNvSpPr txBox="1"/>
          <p:nvPr userDrawn="1"/>
        </p:nvSpPr>
        <p:spPr bwMode="auto">
          <a:xfrm>
            <a:off x="434630" y="353943"/>
            <a:ext cx="1192695" cy="2123658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 wrap="square" lIns="0" tIns="0" rIns="0" bIns="0" rtlCol="0" anchor="ctr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3800" b="1" dirty="0">
                <a:solidFill>
                  <a:srgbClr val="FFFFFF"/>
                </a:solidFill>
                <a:latin typeface="Arial"/>
              </a:rPr>
              <a:t>“</a:t>
            </a:r>
          </a:p>
        </p:txBody>
      </p:sp>
      <p:sp>
        <p:nvSpPr>
          <p:cNvPr id="10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447674" y="4929106"/>
            <a:ext cx="6513958" cy="57390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800" b="1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Author’s Name</a:t>
            </a:r>
          </a:p>
        </p:txBody>
      </p:sp>
      <p:sp>
        <p:nvSpPr>
          <p:cNvPr id="11" name="Text Placeholder 13"/>
          <p:cNvSpPr>
            <a:spLocks noGrp="1"/>
          </p:cNvSpPr>
          <p:nvPr>
            <p:ph type="body" sz="quarter" idx="15" hasCustomPrompt="1"/>
          </p:nvPr>
        </p:nvSpPr>
        <p:spPr>
          <a:xfrm>
            <a:off x="447674" y="5307938"/>
            <a:ext cx="6513958" cy="58791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ts val="2000"/>
              </a:lnSpc>
              <a:buNone/>
              <a:defRPr sz="1800" b="0" baseline="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Position Title</a:t>
            </a:r>
          </a:p>
        </p:txBody>
      </p:sp>
    </p:spTree>
    <p:extLst/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Slide –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rgbClr val="052049"/>
                </a:solidFill>
              </a:rPr>
              <a:t>Presentation Title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C8D0D-EAEC-449D-9161-023DFF90F2E2}" type="slidenum">
              <a:rPr lang="en-US" smtClean="0">
                <a:solidFill>
                  <a:srgbClr val="052049"/>
                </a:solidFill>
              </a:rPr>
              <a:pPr/>
              <a:t>‹#›</a:t>
            </a:fld>
            <a:endParaRPr lang="en-US" dirty="0">
              <a:solidFill>
                <a:srgbClr val="052049"/>
              </a:solidFill>
            </a:endParaRP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437602" y="1908315"/>
            <a:ext cx="8229323" cy="2809461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800" i="0" baseline="0">
                <a:latin typeface="+mj-lt"/>
              </a:defRPr>
            </a:lvl1pPr>
            <a:lvl2pPr marL="230181" indent="0">
              <a:buNone/>
              <a:defRPr>
                <a:latin typeface="+mn-lt"/>
              </a:defRPr>
            </a:lvl2pPr>
            <a:lvl3pPr marL="515924" indent="0">
              <a:buNone/>
              <a:defRPr>
                <a:latin typeface="+mn-lt"/>
              </a:defRPr>
            </a:lvl3pPr>
            <a:lvl4pPr marL="800080" indent="0">
              <a:buNone/>
              <a:defRPr>
                <a:latin typeface="+mn-lt"/>
              </a:defRPr>
            </a:lvl4pPr>
            <a:lvl5pPr marL="1085823" indent="0">
              <a:buNone/>
              <a:defRPr>
                <a:latin typeface="+mn-lt"/>
              </a:defRPr>
            </a:lvl5pPr>
          </a:lstStyle>
          <a:p>
            <a:pPr lvl="0"/>
            <a:r>
              <a:rPr lang="en-US" dirty="0"/>
              <a:t>This page is an option should you wish to utilize a quote as a stand-alone slide within your presentation. The rest is </a:t>
            </a:r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.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.</a:t>
            </a:r>
          </a:p>
        </p:txBody>
      </p:sp>
      <p:sp>
        <p:nvSpPr>
          <p:cNvPr id="13" name="Rectangle 12"/>
          <p:cNvSpPr/>
          <p:nvPr userDrawn="1"/>
        </p:nvSpPr>
        <p:spPr bwMode="auto">
          <a:xfrm>
            <a:off x="496956" y="3"/>
            <a:ext cx="1073426" cy="1577005"/>
          </a:xfrm>
          <a:prstGeom prst="rect">
            <a:avLst/>
          </a:prstGeom>
          <a:solidFill>
            <a:schemeClr val="accent3"/>
          </a:solidFill>
          <a:ln w="19050" algn="ctr">
            <a:noFill/>
            <a:miter lim="800000"/>
            <a:headEnd/>
            <a:tailEnd/>
          </a:ln>
        </p:spPr>
        <p:txBody>
          <a:bodyPr wrap="none" rtlCol="0" anchor="ctr"/>
          <a:lstStyle/>
          <a:p>
            <a:pPr algn="ctr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endParaRPr lang="en-US" sz="1600" b="1" dirty="0" err="1">
              <a:solidFill>
                <a:srgbClr val="90BD31"/>
              </a:solidFill>
              <a:latin typeface="Garamond"/>
            </a:endParaRPr>
          </a:p>
        </p:txBody>
      </p:sp>
      <p:sp>
        <p:nvSpPr>
          <p:cNvPr id="12" name="TextBox 11"/>
          <p:cNvSpPr txBox="1"/>
          <p:nvPr userDrawn="1"/>
        </p:nvSpPr>
        <p:spPr bwMode="auto">
          <a:xfrm>
            <a:off x="434630" y="353943"/>
            <a:ext cx="1192695" cy="2123658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 wrap="square" lIns="0" tIns="0" rIns="0" bIns="0" rtlCol="0" anchor="ctr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3800" b="1" dirty="0">
                <a:solidFill>
                  <a:srgbClr val="FFFFFF"/>
                </a:solidFill>
                <a:latin typeface="Arial"/>
              </a:rPr>
              <a:t>“</a:t>
            </a:r>
          </a:p>
        </p:txBody>
      </p:sp>
      <p:sp>
        <p:nvSpPr>
          <p:cNvPr id="10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447674" y="4929106"/>
            <a:ext cx="6513958" cy="57390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800" b="1">
                <a:solidFill>
                  <a:schemeClr val="accent3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Author’s Name</a:t>
            </a:r>
          </a:p>
        </p:txBody>
      </p:sp>
      <p:sp>
        <p:nvSpPr>
          <p:cNvPr id="11" name="Text Placeholder 13"/>
          <p:cNvSpPr>
            <a:spLocks noGrp="1"/>
          </p:cNvSpPr>
          <p:nvPr>
            <p:ph type="body" sz="quarter" idx="15" hasCustomPrompt="1"/>
          </p:nvPr>
        </p:nvSpPr>
        <p:spPr>
          <a:xfrm>
            <a:off x="447674" y="5307938"/>
            <a:ext cx="6513958" cy="58791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ts val="2000"/>
              </a:lnSpc>
              <a:buNone/>
              <a:defRPr sz="1800" b="0" baseline="0">
                <a:solidFill>
                  <a:schemeClr val="accent3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Position Title</a:t>
            </a:r>
          </a:p>
        </p:txBody>
      </p:sp>
    </p:spTree>
    <p:extLst/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–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rgbClr val="052049"/>
                </a:solidFill>
              </a:rPr>
              <a:t>Presentation Title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C8D0D-EAEC-449D-9161-023DFF90F2E2}" type="slidenum">
              <a:rPr lang="en-US" smtClean="0">
                <a:solidFill>
                  <a:srgbClr val="052049"/>
                </a:solidFill>
              </a:rPr>
              <a:pPr/>
              <a:t>‹#›</a:t>
            </a:fld>
            <a:endParaRPr lang="en-US" dirty="0">
              <a:solidFill>
                <a:srgbClr val="052049"/>
              </a:solidFill>
            </a:endParaRPr>
          </a:p>
        </p:txBody>
      </p:sp>
      <p:sp>
        <p:nvSpPr>
          <p:cNvPr id="14" name="Rectangle 13"/>
          <p:cNvSpPr/>
          <p:nvPr userDrawn="1"/>
        </p:nvSpPr>
        <p:spPr bwMode="auto">
          <a:xfrm>
            <a:off x="3" y="2363626"/>
            <a:ext cx="7051729" cy="1881809"/>
          </a:xfrm>
          <a:prstGeom prst="rect">
            <a:avLst/>
          </a:prstGeom>
          <a:solidFill>
            <a:schemeClr val="accent1"/>
          </a:solidFill>
          <a:ln w="19050" algn="ctr">
            <a:noFill/>
            <a:miter lim="800000"/>
            <a:headEnd/>
            <a:tailEnd/>
          </a:ln>
        </p:spPr>
        <p:txBody>
          <a:bodyPr wrap="none" rtlCol="0" anchor="ctr"/>
          <a:lstStyle/>
          <a:p>
            <a:pPr algn="ctr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endParaRPr lang="en-US" sz="1600" b="1" dirty="0" err="1">
              <a:solidFill>
                <a:srgbClr val="FFFFFF"/>
              </a:solidFill>
              <a:latin typeface="Garamond"/>
            </a:endParaRPr>
          </a:p>
        </p:txBody>
      </p:sp>
      <p:sp>
        <p:nvSpPr>
          <p:cNvPr id="15" name="Title 15"/>
          <p:cNvSpPr>
            <a:spLocks noGrp="1"/>
          </p:cNvSpPr>
          <p:nvPr>
            <p:ph type="title" hasCustomPrompt="1"/>
          </p:nvPr>
        </p:nvSpPr>
        <p:spPr>
          <a:xfrm>
            <a:off x="453585" y="2559253"/>
            <a:ext cx="6435412" cy="1477195"/>
          </a:xfrm>
        </p:spPr>
        <p:txBody>
          <a:bodyPr anchor="ctr">
            <a:noAutofit/>
          </a:bodyPr>
          <a:lstStyle>
            <a:lvl1pPr>
              <a:defRPr sz="360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Section Header Here</a:t>
            </a:r>
          </a:p>
        </p:txBody>
      </p:sp>
    </p:spTree>
    <p:extLst/>
  </p:cSld>
  <p:clrMapOvr>
    <a:masterClrMapping/>
  </p:clrMapOvr>
  <p:transition>
    <p:fad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– 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rgbClr val="052049"/>
                </a:solidFill>
              </a:rPr>
              <a:t>Presentation Title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C8D0D-EAEC-449D-9161-023DFF90F2E2}" type="slidenum">
              <a:rPr lang="en-US" smtClean="0">
                <a:solidFill>
                  <a:srgbClr val="052049"/>
                </a:solidFill>
              </a:rPr>
              <a:pPr/>
              <a:t>‹#›</a:t>
            </a:fld>
            <a:endParaRPr lang="en-US" dirty="0">
              <a:solidFill>
                <a:srgbClr val="052049"/>
              </a:solidFill>
            </a:endParaRPr>
          </a:p>
        </p:txBody>
      </p:sp>
      <p:sp>
        <p:nvSpPr>
          <p:cNvPr id="6" name="Rectangle 5"/>
          <p:cNvSpPr/>
          <p:nvPr userDrawn="1"/>
        </p:nvSpPr>
        <p:spPr bwMode="auto">
          <a:xfrm>
            <a:off x="3" y="2363626"/>
            <a:ext cx="7051729" cy="1881809"/>
          </a:xfrm>
          <a:prstGeom prst="rect">
            <a:avLst/>
          </a:prstGeom>
          <a:solidFill>
            <a:schemeClr val="accent2"/>
          </a:solidFill>
          <a:ln w="19050" algn="ctr">
            <a:noFill/>
            <a:miter lim="800000"/>
            <a:headEnd/>
            <a:tailEnd/>
          </a:ln>
        </p:spPr>
        <p:txBody>
          <a:bodyPr wrap="none" rtlCol="0" anchor="ctr"/>
          <a:lstStyle/>
          <a:p>
            <a:pPr algn="ctr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endParaRPr lang="en-US" sz="1600" b="1" dirty="0" err="1">
              <a:solidFill>
                <a:srgbClr val="FFFFFF"/>
              </a:solidFill>
              <a:latin typeface="Garamond"/>
            </a:endParaRPr>
          </a:p>
        </p:txBody>
      </p:sp>
      <p:sp>
        <p:nvSpPr>
          <p:cNvPr id="8" name="Title 15"/>
          <p:cNvSpPr>
            <a:spLocks noGrp="1"/>
          </p:cNvSpPr>
          <p:nvPr>
            <p:ph type="title" hasCustomPrompt="1"/>
          </p:nvPr>
        </p:nvSpPr>
        <p:spPr>
          <a:xfrm>
            <a:off x="453585" y="2559253"/>
            <a:ext cx="6435412" cy="1477195"/>
          </a:xfrm>
        </p:spPr>
        <p:txBody>
          <a:bodyPr anchor="ctr">
            <a:noAutofit/>
          </a:bodyPr>
          <a:lstStyle>
            <a:lvl1pPr>
              <a:defRPr sz="360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Section Header Here</a:t>
            </a:r>
          </a:p>
        </p:txBody>
      </p:sp>
    </p:spTree>
    <p:extLst/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– Navy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 bwMode="auto">
          <a:xfrm>
            <a:off x="159026" y="5764696"/>
            <a:ext cx="8984974" cy="1093304"/>
          </a:xfrm>
          <a:prstGeom prst="rect">
            <a:avLst/>
          </a:prstGeom>
          <a:solidFill>
            <a:schemeClr val="bg1"/>
          </a:solidFill>
          <a:ln w="19050" algn="ctr">
            <a:noFill/>
            <a:miter lim="800000"/>
            <a:headEnd/>
            <a:tailEnd/>
          </a:ln>
        </p:spPr>
        <p:txBody>
          <a:bodyPr wrap="none" rtlCol="0" anchor="ctr"/>
          <a:lstStyle/>
          <a:p>
            <a:pPr algn="ctr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endParaRPr lang="en-US" sz="1600" b="1" dirty="0" err="1">
              <a:solidFill>
                <a:srgbClr val="052049"/>
              </a:solidFill>
              <a:latin typeface="Garamond"/>
            </a:endParaRPr>
          </a:p>
        </p:txBody>
      </p:sp>
      <p:sp>
        <p:nvSpPr>
          <p:cNvPr id="14" name="Title 15"/>
          <p:cNvSpPr>
            <a:spLocks noGrp="1"/>
          </p:cNvSpPr>
          <p:nvPr>
            <p:ph type="title" hasCustomPrompt="1"/>
          </p:nvPr>
        </p:nvSpPr>
        <p:spPr>
          <a:xfrm>
            <a:off x="299202" y="2504663"/>
            <a:ext cx="8407476" cy="1749284"/>
          </a:xfrm>
        </p:spPr>
        <p:txBody>
          <a:bodyPr anchor="b">
            <a:noAutofit/>
          </a:bodyPr>
          <a:lstStyle>
            <a:lvl1pPr>
              <a:defRPr sz="3600" baseline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 dirty="0"/>
              <a:t>Title Here</a:t>
            </a:r>
          </a:p>
        </p:txBody>
      </p:sp>
      <p:sp>
        <p:nvSpPr>
          <p:cNvPr id="15" name="Date Placeholder 4"/>
          <p:cNvSpPr>
            <a:spLocks noGrp="1"/>
          </p:cNvSpPr>
          <p:nvPr>
            <p:ph type="dt" sz="half" idx="2"/>
          </p:nvPr>
        </p:nvSpPr>
        <p:spPr>
          <a:xfrm>
            <a:off x="319200" y="6155226"/>
            <a:ext cx="1925338" cy="238607"/>
          </a:xfrm>
          <a:prstGeom prst="rect">
            <a:avLst/>
          </a:prstGeom>
        </p:spPr>
        <p:txBody>
          <a:bodyPr vert="horz" wrap="square" lIns="91440" tIns="0" rIns="91440" bIns="0" rtlCol="0" anchor="b" anchorCtr="0">
            <a:noAutofit/>
          </a:bodyPr>
          <a:lstStyle>
            <a:lvl1pPr algn="l">
              <a:defRPr sz="1200" i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7CA65D26-67D5-4CD2-90EC-E629659F24B3}" type="datetime1">
              <a:rPr lang="en-US" smtClean="0">
                <a:solidFill>
                  <a:srgbClr val="FFFFFF"/>
                </a:solidFill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12/18/2017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7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302816" y="4246881"/>
            <a:ext cx="8416132" cy="67762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1600" i="0">
                <a:solidFill>
                  <a:schemeClr val="tx1"/>
                </a:solidFill>
                <a:latin typeface="+mj-lt"/>
              </a:defRPr>
            </a:lvl1pPr>
            <a:lvl2pPr marL="230181" indent="0">
              <a:lnSpc>
                <a:spcPct val="100000"/>
              </a:lnSpc>
              <a:buNone/>
              <a:defRPr i="1">
                <a:latin typeface="+mn-lt"/>
              </a:defRPr>
            </a:lvl2pPr>
            <a:lvl3pPr marL="515924" indent="0">
              <a:lnSpc>
                <a:spcPct val="100000"/>
              </a:lnSpc>
              <a:buNone/>
              <a:defRPr i="1">
                <a:latin typeface="+mn-lt"/>
              </a:defRPr>
            </a:lvl3pPr>
            <a:lvl4pPr marL="800080" indent="0">
              <a:lnSpc>
                <a:spcPct val="100000"/>
              </a:lnSpc>
              <a:buNone/>
              <a:defRPr i="1">
                <a:latin typeface="+mn-lt"/>
              </a:defRPr>
            </a:lvl4pPr>
            <a:lvl5pPr marL="1085823" indent="0">
              <a:lnSpc>
                <a:spcPct val="100000"/>
              </a:lnSpc>
              <a:buNone/>
              <a:defRPr i="1">
                <a:latin typeface="+mn-lt"/>
              </a:defRPr>
            </a:lvl5pPr>
          </a:lstStyle>
          <a:p>
            <a:pPr lvl="0"/>
            <a:r>
              <a:rPr lang="en-US" dirty="0"/>
              <a:t>Optional Subhead here</a:t>
            </a:r>
          </a:p>
        </p:txBody>
      </p:sp>
      <p:sp>
        <p:nvSpPr>
          <p:cNvPr id="8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317596" y="5469677"/>
            <a:ext cx="4191461" cy="568959"/>
          </a:xfrm>
          <a:prstGeom prst="rect">
            <a:avLst/>
          </a:prstGeom>
        </p:spPr>
        <p:txBody>
          <a:bodyPr vert="horz" wrap="square" lIns="91440" tIns="0" rIns="91440" bIns="0" rtlCol="0" anchor="b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1600" i="0" baseline="0" dirty="0" smtClean="0">
                <a:solidFill>
                  <a:schemeClr val="tx1"/>
                </a:solidFill>
                <a:cs typeface="Arial" pitchFamily="34" charset="0"/>
              </a:defRPr>
            </a:lvl1pPr>
            <a:lvl2pPr>
              <a:defRPr lang="en-US" sz="1800" dirty="0" smtClean="0">
                <a:latin typeface="+mn-lt"/>
              </a:defRPr>
            </a:lvl2pPr>
            <a:lvl3pPr>
              <a:defRPr lang="en-US" sz="1800" dirty="0" smtClean="0">
                <a:latin typeface="+mn-lt"/>
              </a:defRPr>
            </a:lvl3pPr>
            <a:lvl4pPr>
              <a:defRPr lang="en-US" sz="1800" dirty="0" smtClean="0">
                <a:latin typeface="+mn-lt"/>
              </a:defRPr>
            </a:lvl4pPr>
            <a:lvl5pPr>
              <a:defRPr lang="en-US" sz="1800" dirty="0">
                <a:latin typeface="+mn-lt"/>
              </a:defRPr>
            </a:lvl5pPr>
          </a:lstStyle>
          <a:p>
            <a:pPr marL="0" lvl="0"/>
            <a:r>
              <a:rPr lang="en-US" dirty="0"/>
              <a:t>Presenter’s Name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220" y="477076"/>
            <a:ext cx="1297452" cy="843635"/>
          </a:xfrm>
          <a:prstGeom prst="rect">
            <a:avLst/>
          </a:prstGeom>
        </p:spPr>
      </p:pic>
    </p:spTree>
    <p:extLst/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–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rgbClr val="052049"/>
                </a:solidFill>
              </a:rPr>
              <a:t>Presentation Title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C8D0D-EAEC-449D-9161-023DFF90F2E2}" type="slidenum">
              <a:rPr lang="en-US" smtClean="0">
                <a:solidFill>
                  <a:srgbClr val="052049"/>
                </a:solidFill>
              </a:rPr>
              <a:pPr/>
              <a:t>‹#›</a:t>
            </a:fld>
            <a:endParaRPr lang="en-US" dirty="0">
              <a:solidFill>
                <a:srgbClr val="052049"/>
              </a:solidFill>
            </a:endParaRPr>
          </a:p>
        </p:txBody>
      </p:sp>
      <p:sp>
        <p:nvSpPr>
          <p:cNvPr id="6" name="Rectangle 5"/>
          <p:cNvSpPr/>
          <p:nvPr userDrawn="1"/>
        </p:nvSpPr>
        <p:spPr bwMode="auto">
          <a:xfrm>
            <a:off x="3" y="2363626"/>
            <a:ext cx="7051729" cy="1881809"/>
          </a:xfrm>
          <a:prstGeom prst="rect">
            <a:avLst/>
          </a:prstGeom>
          <a:solidFill>
            <a:schemeClr val="accent3"/>
          </a:solidFill>
          <a:ln w="19050" algn="ctr">
            <a:noFill/>
            <a:miter lim="800000"/>
            <a:headEnd/>
            <a:tailEnd/>
          </a:ln>
        </p:spPr>
        <p:txBody>
          <a:bodyPr wrap="none" rtlCol="0" anchor="ctr"/>
          <a:lstStyle/>
          <a:p>
            <a:pPr algn="ctr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endParaRPr lang="en-US" sz="1600" b="1" dirty="0" err="1">
              <a:solidFill>
                <a:srgbClr val="FFFFFF"/>
              </a:solidFill>
              <a:latin typeface="Garamond"/>
            </a:endParaRPr>
          </a:p>
        </p:txBody>
      </p:sp>
      <p:sp>
        <p:nvSpPr>
          <p:cNvPr id="7" name="Title 15"/>
          <p:cNvSpPr>
            <a:spLocks noGrp="1"/>
          </p:cNvSpPr>
          <p:nvPr>
            <p:ph type="title" hasCustomPrompt="1"/>
          </p:nvPr>
        </p:nvSpPr>
        <p:spPr>
          <a:xfrm>
            <a:off x="453585" y="2559253"/>
            <a:ext cx="6435412" cy="1477195"/>
          </a:xfrm>
        </p:spPr>
        <p:txBody>
          <a:bodyPr anchor="ctr">
            <a:noAutofit/>
          </a:bodyPr>
          <a:lstStyle>
            <a:lvl1pPr>
              <a:defRPr sz="360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Section Header Here</a:t>
            </a:r>
          </a:p>
        </p:txBody>
      </p:sp>
    </p:spTree>
    <p:extLst/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losing with logo_1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1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invGray">
          <a:xfrm>
            <a:off x="3865184" y="2906722"/>
            <a:ext cx="1571041" cy="10257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/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losing with logo_2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7600" y="2514849"/>
            <a:ext cx="1828800" cy="1828302"/>
          </a:xfrm>
          <a:prstGeom prst="rect">
            <a:avLst/>
          </a:prstGeom>
        </p:spPr>
      </p:pic>
    </p:spTree>
    <p:extLst/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losing - Research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64304" y="2415131"/>
            <a:ext cx="1615440" cy="161544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55208" y="-437"/>
            <a:ext cx="3588792" cy="241556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419"/>
          <a:stretch/>
        </p:blipFill>
        <p:spPr>
          <a:xfrm>
            <a:off x="0" y="2415131"/>
            <a:ext cx="6664304" cy="4442869"/>
          </a:xfrm>
          <a:prstGeom prst="rect">
            <a:avLst/>
          </a:prstGeom>
        </p:spPr>
      </p:pic>
    </p:spTree>
    <p:extLst/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losing - Educatio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1840" y="2267794"/>
            <a:ext cx="1615440" cy="161544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3101828" cy="226779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67280" y="2267794"/>
            <a:ext cx="6776720" cy="4590207"/>
          </a:xfrm>
          <a:prstGeom prst="rect">
            <a:avLst/>
          </a:prstGeom>
        </p:spPr>
      </p:pic>
    </p:spTree>
    <p:extLst/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losing - Patient Car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1840" y="2267794"/>
            <a:ext cx="1615440" cy="161544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>
          <a:xfrm>
            <a:off x="0" y="0"/>
            <a:ext cx="3106167" cy="226779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67280" y="2267794"/>
            <a:ext cx="6776720" cy="4590207"/>
          </a:xfrm>
          <a:prstGeom prst="rect">
            <a:avLst/>
          </a:prstGeom>
        </p:spPr>
      </p:pic>
    </p:spTree>
    <p:extLst/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489" y="4406901"/>
            <a:ext cx="7772400" cy="1362075"/>
          </a:xfrm>
        </p:spPr>
        <p:txBody>
          <a:bodyPr anchor="t"/>
          <a:lstStyle>
            <a:lvl1pPr algn="l">
              <a:defRPr sz="3556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489" y="2906713"/>
            <a:ext cx="7772400" cy="1500187"/>
          </a:xfrm>
        </p:spPr>
        <p:txBody>
          <a:bodyPr anchor="b"/>
          <a:lstStyle>
            <a:lvl1pPr marL="0" indent="0">
              <a:buNone/>
              <a:defRPr sz="1778"/>
            </a:lvl1pPr>
            <a:lvl2pPr marL="406405" indent="0">
              <a:buNone/>
              <a:defRPr sz="1600"/>
            </a:lvl2pPr>
            <a:lvl3pPr marL="812810" indent="0">
              <a:buNone/>
              <a:defRPr sz="1422"/>
            </a:lvl3pPr>
            <a:lvl4pPr marL="1219215" indent="0">
              <a:buNone/>
              <a:defRPr sz="1244"/>
            </a:lvl4pPr>
            <a:lvl5pPr marL="1625620" indent="0">
              <a:buNone/>
              <a:defRPr sz="1244"/>
            </a:lvl5pPr>
            <a:lvl6pPr marL="2032025" indent="0">
              <a:buNone/>
              <a:defRPr sz="1244"/>
            </a:lvl6pPr>
            <a:lvl7pPr marL="2438430" indent="0">
              <a:buNone/>
              <a:defRPr sz="1244"/>
            </a:lvl7pPr>
            <a:lvl8pPr marL="2844836" indent="0">
              <a:buNone/>
              <a:defRPr sz="1244"/>
            </a:lvl8pPr>
            <a:lvl9pPr marL="3251241" indent="0">
              <a:buNone/>
              <a:defRPr sz="1244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/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 Slide-Navy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dirty="0">
                <a:solidFill>
                  <a:srgbClr val="FFFFFF"/>
                </a:solidFill>
              </a:rPr>
              <a:t>Presentation Title</a:t>
            </a: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7BCC8D0D-EAEC-449D-9161-023DFF90F2E2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6" name="Title 15"/>
          <p:cNvSpPr>
            <a:spLocks noGrp="1"/>
          </p:cNvSpPr>
          <p:nvPr>
            <p:ph type="title" hasCustomPrompt="1"/>
          </p:nvPr>
        </p:nvSpPr>
        <p:spPr/>
        <p:txBody>
          <a:bodyPr anchor="b">
            <a:noAutofit/>
          </a:bodyPr>
          <a:lstStyle>
            <a:lvl1pPr>
              <a:defRPr sz="3600">
                <a:latin typeface="+mj-lt"/>
              </a:defRPr>
            </a:lvl1pPr>
          </a:lstStyle>
          <a:p>
            <a:r>
              <a:rPr lang="en-US" dirty="0"/>
              <a:t>Slide Title Here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457202" y="927655"/>
            <a:ext cx="8169964" cy="47707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800" i="0">
                <a:latin typeface="+mn-lt"/>
              </a:defRPr>
            </a:lvl1pPr>
            <a:lvl2pPr marL="230181" indent="0">
              <a:lnSpc>
                <a:spcPct val="100000"/>
              </a:lnSpc>
              <a:buNone/>
              <a:defRPr i="1">
                <a:latin typeface="+mn-lt"/>
              </a:defRPr>
            </a:lvl2pPr>
            <a:lvl3pPr marL="515924" indent="0">
              <a:lnSpc>
                <a:spcPct val="100000"/>
              </a:lnSpc>
              <a:buNone/>
              <a:defRPr i="1">
                <a:latin typeface="+mn-lt"/>
              </a:defRPr>
            </a:lvl3pPr>
            <a:lvl4pPr marL="800080" indent="0">
              <a:lnSpc>
                <a:spcPct val="100000"/>
              </a:lnSpc>
              <a:buNone/>
              <a:defRPr i="1">
                <a:latin typeface="+mn-lt"/>
              </a:defRPr>
            </a:lvl4pPr>
            <a:lvl5pPr marL="1085823" indent="0">
              <a:lnSpc>
                <a:spcPct val="100000"/>
              </a:lnSpc>
              <a:buNone/>
              <a:defRPr i="1">
                <a:latin typeface="+mn-lt"/>
              </a:defRPr>
            </a:lvl5pPr>
          </a:lstStyle>
          <a:p>
            <a:pPr lvl="0"/>
            <a:r>
              <a:rPr lang="en-US" dirty="0"/>
              <a:t>Optional Subhead here</a:t>
            </a:r>
          </a:p>
        </p:txBody>
      </p:sp>
      <p:sp>
        <p:nvSpPr>
          <p:cNvPr id="7" name="Text Placeholder 3"/>
          <p:cNvSpPr>
            <a:spLocks noGrp="1"/>
          </p:cNvSpPr>
          <p:nvPr>
            <p:ph idx="1"/>
          </p:nvPr>
        </p:nvSpPr>
        <p:spPr>
          <a:xfrm>
            <a:off x="459686" y="1868557"/>
            <a:ext cx="8137665" cy="390939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2pPr>
              <a:buClr>
                <a:schemeClr val="accent5"/>
              </a:buClr>
              <a:defRPr/>
            </a:lvl2pPr>
            <a:lvl4pPr>
              <a:buClr>
                <a:schemeClr val="accent5"/>
              </a:buClr>
              <a:defRPr/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</p:spTree>
    <p:extLst/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-Navy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dirty="0">
                <a:solidFill>
                  <a:srgbClr val="FFFFFF"/>
                </a:solidFill>
              </a:rPr>
              <a:t>Presentation Title</a:t>
            </a: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7BCC8D0D-EAEC-449D-9161-023DFF90F2E2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8" name="Text Placeholder 2"/>
          <p:cNvSpPr>
            <a:spLocks noGrp="1"/>
          </p:cNvSpPr>
          <p:nvPr>
            <p:ph type="body" sz="quarter" idx="14"/>
          </p:nvPr>
        </p:nvSpPr>
        <p:spPr>
          <a:xfrm>
            <a:off x="457200" y="1881349"/>
            <a:ext cx="8179904" cy="3937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defTabSz="274313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bg2"/>
              </a:buClr>
              <a:buNone/>
              <a:tabLst/>
              <a:defRPr sz="1800" baseline="0">
                <a:latin typeface="+mn-lt"/>
              </a:defRPr>
            </a:lvl1pPr>
            <a:lvl2pPr marL="457189" indent="-23177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accent6">
                  <a:lumMod val="60000"/>
                  <a:lumOff val="40000"/>
                </a:schemeClr>
              </a:buClr>
              <a:buFont typeface="LucidaGrande" charset="0"/>
              <a:buChar char="-"/>
              <a:tabLst/>
              <a:defRPr sz="1600" baseline="0">
                <a:latin typeface="+mn-lt"/>
              </a:defRPr>
            </a:lvl2pPr>
            <a:lvl3pPr marL="688958" indent="-23177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rgbClr val="178CCB"/>
              </a:buClr>
              <a:buSzPct val="70000"/>
              <a:buFont typeface="LucidaGrande" charset="0"/>
              <a:buChar char="■"/>
              <a:tabLst/>
              <a:defRPr sz="1400" baseline="0">
                <a:latin typeface="+mn-lt"/>
              </a:defRPr>
            </a:lvl3pPr>
            <a:lvl4pPr marL="914378" indent="-231770">
              <a:lnSpc>
                <a:spcPct val="100000"/>
              </a:lnSpc>
              <a:spcAft>
                <a:spcPts val="800"/>
              </a:spcAft>
              <a:buClr>
                <a:schemeClr val="accent6">
                  <a:lumMod val="60000"/>
                  <a:lumOff val="40000"/>
                </a:schemeClr>
              </a:buClr>
              <a:buFont typeface="LucidaGrande" charset="0"/>
              <a:buChar char="-"/>
              <a:tabLst/>
              <a:defRPr sz="1200">
                <a:latin typeface="+mn-lt"/>
              </a:defRPr>
            </a:lvl4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itle 15"/>
          <p:cNvSpPr>
            <a:spLocks noGrp="1"/>
          </p:cNvSpPr>
          <p:nvPr>
            <p:ph type="title" hasCustomPrompt="1"/>
          </p:nvPr>
        </p:nvSpPr>
        <p:spPr>
          <a:xfrm>
            <a:off x="453585" y="425002"/>
            <a:ext cx="8173580" cy="611449"/>
          </a:xfrm>
        </p:spPr>
        <p:txBody>
          <a:bodyPr anchor="b">
            <a:noAutofit/>
          </a:bodyPr>
          <a:lstStyle>
            <a:lvl1pPr>
              <a:defRPr sz="3600">
                <a:latin typeface="+mj-lt"/>
              </a:defRPr>
            </a:lvl1pPr>
          </a:lstStyle>
          <a:p>
            <a:r>
              <a:rPr lang="en-US" dirty="0"/>
              <a:t>Slide Title Here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457202" y="927655"/>
            <a:ext cx="8169964" cy="47707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800" i="0">
                <a:latin typeface="+mn-lt"/>
              </a:defRPr>
            </a:lvl1pPr>
            <a:lvl2pPr marL="230181" indent="0">
              <a:lnSpc>
                <a:spcPct val="100000"/>
              </a:lnSpc>
              <a:buNone/>
              <a:defRPr i="1">
                <a:latin typeface="+mn-lt"/>
              </a:defRPr>
            </a:lvl2pPr>
            <a:lvl3pPr marL="515924" indent="0">
              <a:lnSpc>
                <a:spcPct val="100000"/>
              </a:lnSpc>
              <a:buNone/>
              <a:defRPr i="1">
                <a:latin typeface="+mn-lt"/>
              </a:defRPr>
            </a:lvl3pPr>
            <a:lvl4pPr marL="800080" indent="0">
              <a:lnSpc>
                <a:spcPct val="100000"/>
              </a:lnSpc>
              <a:buNone/>
              <a:defRPr i="1">
                <a:latin typeface="+mn-lt"/>
              </a:defRPr>
            </a:lvl4pPr>
            <a:lvl5pPr marL="1085823" indent="0">
              <a:lnSpc>
                <a:spcPct val="100000"/>
              </a:lnSpc>
              <a:buNone/>
              <a:defRPr i="1">
                <a:latin typeface="+mn-lt"/>
              </a:defRPr>
            </a:lvl5pPr>
          </a:lstStyle>
          <a:p>
            <a:pPr lvl="0"/>
            <a:r>
              <a:rPr lang="en-US" dirty="0"/>
              <a:t>Optional Subhead here</a:t>
            </a:r>
          </a:p>
        </p:txBody>
      </p:sp>
    </p:spTree>
    <p:extLst/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 Only – Navy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dirty="0">
                <a:solidFill>
                  <a:srgbClr val="FFFFFF"/>
                </a:solidFill>
              </a:rPr>
              <a:t>Presentation Title</a:t>
            </a: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7BCC8D0D-EAEC-449D-9161-023DFF90F2E2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7" name="Title 15"/>
          <p:cNvSpPr>
            <a:spLocks noGrp="1"/>
          </p:cNvSpPr>
          <p:nvPr>
            <p:ph type="title" hasCustomPrompt="1"/>
          </p:nvPr>
        </p:nvSpPr>
        <p:spPr>
          <a:xfrm>
            <a:off x="453585" y="425002"/>
            <a:ext cx="8173580" cy="611449"/>
          </a:xfrm>
        </p:spPr>
        <p:txBody>
          <a:bodyPr anchor="b">
            <a:noAutofit/>
          </a:bodyPr>
          <a:lstStyle>
            <a:lvl1pPr>
              <a:defRPr sz="3600">
                <a:latin typeface="+mj-lt"/>
              </a:defRPr>
            </a:lvl1pPr>
          </a:lstStyle>
          <a:p>
            <a:r>
              <a:rPr lang="en-US" dirty="0"/>
              <a:t>Slide Title Here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457202" y="927655"/>
            <a:ext cx="8169964" cy="47707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800" i="0">
                <a:latin typeface="+mn-lt"/>
              </a:defRPr>
            </a:lvl1pPr>
            <a:lvl2pPr marL="230181" indent="0">
              <a:lnSpc>
                <a:spcPct val="100000"/>
              </a:lnSpc>
              <a:buNone/>
              <a:defRPr i="1">
                <a:latin typeface="+mn-lt"/>
              </a:defRPr>
            </a:lvl2pPr>
            <a:lvl3pPr marL="515924" indent="0">
              <a:lnSpc>
                <a:spcPct val="100000"/>
              </a:lnSpc>
              <a:buNone/>
              <a:defRPr i="1">
                <a:latin typeface="+mn-lt"/>
              </a:defRPr>
            </a:lvl3pPr>
            <a:lvl4pPr marL="800080" indent="0">
              <a:lnSpc>
                <a:spcPct val="100000"/>
              </a:lnSpc>
              <a:buNone/>
              <a:defRPr i="1">
                <a:latin typeface="+mn-lt"/>
              </a:defRPr>
            </a:lvl4pPr>
            <a:lvl5pPr marL="1085823" indent="0">
              <a:lnSpc>
                <a:spcPct val="100000"/>
              </a:lnSpc>
              <a:buNone/>
              <a:defRPr i="1">
                <a:latin typeface="+mn-lt"/>
              </a:defRPr>
            </a:lvl5pPr>
          </a:lstStyle>
          <a:p>
            <a:pPr lvl="0"/>
            <a:r>
              <a:rPr lang="en-US" dirty="0"/>
              <a:t>Optional Subhead here</a:t>
            </a:r>
          </a:p>
        </p:txBody>
      </p:sp>
    </p:spTree>
    <p:extLst/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 – Navy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dirty="0">
                <a:solidFill>
                  <a:srgbClr val="FFFFFF"/>
                </a:solidFill>
              </a:rPr>
              <a:t>Presentation Title</a:t>
            </a: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7BCC8D0D-EAEC-449D-9161-023DFF90F2E2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/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13" Type="http://schemas.openxmlformats.org/officeDocument/2006/relationships/slideLayout" Target="../slideLayouts/slideLayout42.xml"/><Relationship Id="rId18" Type="http://schemas.openxmlformats.org/officeDocument/2006/relationships/slideLayout" Target="../slideLayouts/slideLayout47.xml"/><Relationship Id="rId26" Type="http://schemas.openxmlformats.org/officeDocument/2006/relationships/slideLayout" Target="../slideLayouts/slideLayout55.xml"/><Relationship Id="rId3" Type="http://schemas.openxmlformats.org/officeDocument/2006/relationships/slideLayout" Target="../slideLayouts/slideLayout32.xml"/><Relationship Id="rId21" Type="http://schemas.openxmlformats.org/officeDocument/2006/relationships/slideLayout" Target="../slideLayouts/slideLayout50.xml"/><Relationship Id="rId7" Type="http://schemas.openxmlformats.org/officeDocument/2006/relationships/slideLayout" Target="../slideLayouts/slideLayout36.xml"/><Relationship Id="rId12" Type="http://schemas.openxmlformats.org/officeDocument/2006/relationships/slideLayout" Target="../slideLayouts/slideLayout41.xml"/><Relationship Id="rId17" Type="http://schemas.openxmlformats.org/officeDocument/2006/relationships/slideLayout" Target="../slideLayouts/slideLayout46.xml"/><Relationship Id="rId25" Type="http://schemas.openxmlformats.org/officeDocument/2006/relationships/slideLayout" Target="../slideLayouts/slideLayout54.xml"/><Relationship Id="rId2" Type="http://schemas.openxmlformats.org/officeDocument/2006/relationships/slideLayout" Target="../slideLayouts/slideLayout31.xml"/><Relationship Id="rId16" Type="http://schemas.openxmlformats.org/officeDocument/2006/relationships/slideLayout" Target="../slideLayouts/slideLayout45.xml"/><Relationship Id="rId20" Type="http://schemas.openxmlformats.org/officeDocument/2006/relationships/slideLayout" Target="../slideLayouts/slideLayout49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24" Type="http://schemas.openxmlformats.org/officeDocument/2006/relationships/slideLayout" Target="../slideLayouts/slideLayout53.xml"/><Relationship Id="rId5" Type="http://schemas.openxmlformats.org/officeDocument/2006/relationships/slideLayout" Target="../slideLayouts/slideLayout34.xml"/><Relationship Id="rId15" Type="http://schemas.openxmlformats.org/officeDocument/2006/relationships/slideLayout" Target="../slideLayouts/slideLayout44.xml"/><Relationship Id="rId23" Type="http://schemas.openxmlformats.org/officeDocument/2006/relationships/slideLayout" Target="../slideLayouts/slideLayout52.xml"/><Relationship Id="rId28" Type="http://schemas.openxmlformats.org/officeDocument/2006/relationships/theme" Target="../theme/theme2.xml"/><Relationship Id="rId10" Type="http://schemas.openxmlformats.org/officeDocument/2006/relationships/slideLayout" Target="../slideLayouts/slideLayout39.xml"/><Relationship Id="rId19" Type="http://schemas.openxmlformats.org/officeDocument/2006/relationships/slideLayout" Target="../slideLayouts/slideLayout48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Relationship Id="rId14" Type="http://schemas.openxmlformats.org/officeDocument/2006/relationships/slideLayout" Target="../slideLayouts/slideLayout43.xml"/><Relationship Id="rId22" Type="http://schemas.openxmlformats.org/officeDocument/2006/relationships/slideLayout" Target="../slideLayouts/slideLayout51.xml"/><Relationship Id="rId27" Type="http://schemas.openxmlformats.org/officeDocument/2006/relationships/slideLayout" Target="../slideLayouts/slideLayout5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3585" y="425002"/>
            <a:ext cx="8173580" cy="611449"/>
          </a:xfrm>
          <a:prstGeom prst="rect">
            <a:avLst/>
          </a:prstGeom>
        </p:spPr>
        <p:txBody>
          <a:bodyPr vert="horz" wrap="square" lIns="91440" tIns="45720" rIns="91440" bIns="45720" rtlCol="0" anchor="b" anchorCtr="0">
            <a:normAutofit/>
          </a:bodyPr>
          <a:lstStyle/>
          <a:p>
            <a:r>
              <a:rPr lang="en-US" dirty="0"/>
              <a:t>Slide Title Here</a:t>
            </a:r>
          </a:p>
        </p:txBody>
      </p:sp>
      <p:sp>
        <p:nvSpPr>
          <p:cNvPr id="11" name="Footer Placeholder 5"/>
          <p:cNvSpPr>
            <a:spLocks noGrp="1"/>
          </p:cNvSpPr>
          <p:nvPr>
            <p:ph type="ftr" sz="quarter" idx="3"/>
          </p:nvPr>
        </p:nvSpPr>
        <p:spPr>
          <a:xfrm>
            <a:off x="548153" y="6470130"/>
            <a:ext cx="4310907" cy="137980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700" i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>
                <a:solidFill>
                  <a:srgbClr val="052049"/>
                </a:solidFill>
              </a:rPr>
              <a:t>UCSF | Health</a:t>
            </a:r>
            <a:endParaRPr lang="en-US" dirty="0">
              <a:solidFill>
                <a:srgbClr val="052049"/>
              </a:solidFill>
            </a:endParaRPr>
          </a:p>
        </p:txBody>
      </p:sp>
      <p:sp>
        <p:nvSpPr>
          <p:cNvPr id="12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272108" y="6453506"/>
            <a:ext cx="246061" cy="155233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700" i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7BCC8D0D-EAEC-449D-9161-023DFF90F2E2}" type="slidenum">
              <a:rPr lang="en-US" smtClean="0">
                <a:solidFill>
                  <a:srgbClr val="052049"/>
                </a:solidFill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dirty="0">
              <a:solidFill>
                <a:srgbClr val="052049"/>
              </a:solidFill>
            </a:endParaRPr>
          </a:p>
        </p:txBody>
      </p:sp>
      <p:cxnSp>
        <p:nvCxnSpPr>
          <p:cNvPr id="36" name="Straight Connector 35"/>
          <p:cNvCxnSpPr/>
          <p:nvPr/>
        </p:nvCxnSpPr>
        <p:spPr>
          <a:xfrm>
            <a:off x="365125" y="6250080"/>
            <a:ext cx="8413750" cy="0"/>
          </a:xfrm>
          <a:prstGeom prst="line">
            <a:avLst/>
          </a:prstGeom>
          <a:noFill/>
          <a:ln w="3175" cap="flat">
            <a:solidFill>
              <a:srgbClr val="052049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9" name="Straight Connector 8"/>
          <p:cNvCxnSpPr/>
          <p:nvPr userDrawn="1"/>
        </p:nvCxnSpPr>
        <p:spPr>
          <a:xfrm>
            <a:off x="277813" y="6250080"/>
            <a:ext cx="8595360" cy="0"/>
          </a:xfrm>
          <a:prstGeom prst="line">
            <a:avLst/>
          </a:prstGeom>
          <a:noFill/>
          <a:ln w="3175" cap="flat">
            <a:solidFill>
              <a:schemeClr val="tx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8" name="Text Placeholder 3"/>
          <p:cNvSpPr>
            <a:spLocks noGrp="1"/>
          </p:cNvSpPr>
          <p:nvPr>
            <p:ph type="body" idx="1"/>
          </p:nvPr>
        </p:nvSpPr>
        <p:spPr>
          <a:xfrm>
            <a:off x="459686" y="1868557"/>
            <a:ext cx="8137665" cy="390939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0" name="Freeform 77"/>
          <p:cNvSpPr>
            <a:spLocks/>
          </p:cNvSpPr>
          <p:nvPr userDrawn="1"/>
        </p:nvSpPr>
        <p:spPr bwMode="auto">
          <a:xfrm>
            <a:off x="8379861" y="6443869"/>
            <a:ext cx="481012" cy="231074"/>
          </a:xfrm>
          <a:custGeom>
            <a:avLst/>
            <a:gdLst>
              <a:gd name="T0" fmla="*/ 350 w 350"/>
              <a:gd name="T1" fmla="*/ 52 h 168"/>
              <a:gd name="T2" fmla="*/ 270 w 350"/>
              <a:gd name="T3" fmla="*/ 130 h 168"/>
              <a:gd name="T4" fmla="*/ 240 w 350"/>
              <a:gd name="T5" fmla="*/ 100 h 168"/>
              <a:gd name="T6" fmla="*/ 205 w 350"/>
              <a:gd name="T7" fmla="*/ 91 h 168"/>
              <a:gd name="T8" fmla="*/ 201 w 350"/>
              <a:gd name="T9" fmla="*/ 86 h 168"/>
              <a:gd name="T10" fmla="*/ 200 w 350"/>
              <a:gd name="T11" fmla="*/ 82 h 168"/>
              <a:gd name="T12" fmla="*/ 203 w 350"/>
              <a:gd name="T13" fmla="*/ 73 h 168"/>
              <a:gd name="T14" fmla="*/ 203 w 350"/>
              <a:gd name="T15" fmla="*/ 73 h 168"/>
              <a:gd name="T16" fmla="*/ 205 w 350"/>
              <a:gd name="T17" fmla="*/ 72 h 168"/>
              <a:gd name="T18" fmla="*/ 234 w 350"/>
              <a:gd name="T19" fmla="*/ 71 h 168"/>
              <a:gd name="T20" fmla="*/ 266 w 350"/>
              <a:gd name="T21" fmla="*/ 85 h 168"/>
              <a:gd name="T22" fmla="*/ 222 w 350"/>
              <a:gd name="T23" fmla="*/ 48 h 168"/>
              <a:gd name="T24" fmla="*/ 179 w 350"/>
              <a:gd name="T25" fmla="*/ 73 h 168"/>
              <a:gd name="T26" fmla="*/ 178 w 350"/>
              <a:gd name="T27" fmla="*/ 76 h 168"/>
              <a:gd name="T28" fmla="*/ 122 w 350"/>
              <a:gd name="T29" fmla="*/ 60 h 168"/>
              <a:gd name="T30" fmla="*/ 178 w 350"/>
              <a:gd name="T31" fmla="*/ 41 h 168"/>
              <a:gd name="T32" fmla="*/ 153 w 350"/>
              <a:gd name="T33" fmla="*/ 0 h 168"/>
              <a:gd name="T34" fmla="*/ 97 w 350"/>
              <a:gd name="T35" fmla="*/ 2 h 168"/>
              <a:gd name="T36" fmla="*/ 72 w 350"/>
              <a:gd name="T37" fmla="*/ 73 h 168"/>
              <a:gd name="T38" fmla="*/ 25 w 350"/>
              <a:gd name="T39" fmla="*/ 73 h 168"/>
              <a:gd name="T40" fmla="*/ 0 w 350"/>
              <a:gd name="T41" fmla="*/ 2 h 168"/>
              <a:gd name="T42" fmla="*/ 48 w 350"/>
              <a:gd name="T43" fmla="*/ 119 h 168"/>
              <a:gd name="T44" fmla="*/ 97 w 350"/>
              <a:gd name="T45" fmla="*/ 64 h 168"/>
              <a:gd name="T46" fmla="*/ 187 w 350"/>
              <a:gd name="T47" fmla="*/ 107 h 168"/>
              <a:gd name="T48" fmla="*/ 214 w 350"/>
              <a:gd name="T49" fmla="*/ 117 h 168"/>
              <a:gd name="T50" fmla="*/ 242 w 350"/>
              <a:gd name="T51" fmla="*/ 125 h 168"/>
              <a:gd name="T52" fmla="*/ 237 w 350"/>
              <a:gd name="T53" fmla="*/ 147 h 168"/>
              <a:gd name="T54" fmla="*/ 203 w 350"/>
              <a:gd name="T55" fmla="*/ 141 h 168"/>
              <a:gd name="T56" fmla="*/ 176 w 350"/>
              <a:gd name="T57" fmla="*/ 130 h 168"/>
              <a:gd name="T58" fmla="*/ 224 w 350"/>
              <a:gd name="T59" fmla="*/ 168 h 168"/>
              <a:gd name="T60" fmla="*/ 270 w 350"/>
              <a:gd name="T61" fmla="*/ 134 h 168"/>
              <a:gd name="T62" fmla="*/ 295 w 350"/>
              <a:gd name="T63" fmla="*/ 166 h 168"/>
              <a:gd name="T64" fmla="*/ 343 w 350"/>
              <a:gd name="T65" fmla="*/ 119 h 168"/>
              <a:gd name="T66" fmla="*/ 295 w 350"/>
              <a:gd name="T67" fmla="*/ 99 h 168"/>
              <a:gd name="T68" fmla="*/ 350 w 350"/>
              <a:gd name="T69" fmla="*/ 73 h 1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350" h="168">
                <a:moveTo>
                  <a:pt x="350" y="73"/>
                </a:moveTo>
                <a:cubicBezTo>
                  <a:pt x="350" y="52"/>
                  <a:pt x="350" y="52"/>
                  <a:pt x="350" y="52"/>
                </a:cubicBezTo>
                <a:cubicBezTo>
                  <a:pt x="270" y="52"/>
                  <a:pt x="270" y="52"/>
                  <a:pt x="270" y="52"/>
                </a:cubicBezTo>
                <a:cubicBezTo>
                  <a:pt x="270" y="130"/>
                  <a:pt x="270" y="130"/>
                  <a:pt x="270" y="130"/>
                </a:cubicBezTo>
                <a:cubicBezTo>
                  <a:pt x="269" y="121"/>
                  <a:pt x="266" y="114"/>
                  <a:pt x="260" y="109"/>
                </a:cubicBezTo>
                <a:cubicBezTo>
                  <a:pt x="255" y="105"/>
                  <a:pt x="249" y="102"/>
                  <a:pt x="240" y="100"/>
                </a:cubicBezTo>
                <a:cubicBezTo>
                  <a:pt x="220" y="96"/>
                  <a:pt x="220" y="96"/>
                  <a:pt x="220" y="96"/>
                </a:cubicBezTo>
                <a:cubicBezTo>
                  <a:pt x="213" y="94"/>
                  <a:pt x="208" y="92"/>
                  <a:pt x="205" y="91"/>
                </a:cubicBezTo>
                <a:cubicBezTo>
                  <a:pt x="203" y="90"/>
                  <a:pt x="201" y="88"/>
                  <a:pt x="201" y="86"/>
                </a:cubicBezTo>
                <a:cubicBezTo>
                  <a:pt x="201" y="86"/>
                  <a:pt x="201" y="86"/>
                  <a:pt x="201" y="86"/>
                </a:cubicBezTo>
                <a:cubicBezTo>
                  <a:pt x="201" y="86"/>
                  <a:pt x="201" y="86"/>
                  <a:pt x="201" y="86"/>
                </a:cubicBezTo>
                <a:cubicBezTo>
                  <a:pt x="200" y="85"/>
                  <a:pt x="200" y="83"/>
                  <a:pt x="200" y="82"/>
                </a:cubicBezTo>
                <a:cubicBezTo>
                  <a:pt x="200" y="78"/>
                  <a:pt x="201" y="75"/>
                  <a:pt x="203" y="73"/>
                </a:cubicBezTo>
                <a:cubicBezTo>
                  <a:pt x="203" y="73"/>
                  <a:pt x="203" y="73"/>
                  <a:pt x="203" y="73"/>
                </a:cubicBezTo>
                <a:cubicBezTo>
                  <a:pt x="203" y="73"/>
                  <a:pt x="203" y="73"/>
                  <a:pt x="203" y="73"/>
                </a:cubicBezTo>
                <a:cubicBezTo>
                  <a:pt x="203" y="73"/>
                  <a:pt x="203" y="73"/>
                  <a:pt x="203" y="73"/>
                </a:cubicBezTo>
                <a:cubicBezTo>
                  <a:pt x="203" y="73"/>
                  <a:pt x="203" y="73"/>
                  <a:pt x="203" y="73"/>
                </a:cubicBezTo>
                <a:cubicBezTo>
                  <a:pt x="204" y="72"/>
                  <a:pt x="205" y="72"/>
                  <a:pt x="205" y="72"/>
                </a:cubicBezTo>
                <a:cubicBezTo>
                  <a:pt x="209" y="69"/>
                  <a:pt x="214" y="68"/>
                  <a:pt x="220" y="68"/>
                </a:cubicBezTo>
                <a:cubicBezTo>
                  <a:pt x="226" y="68"/>
                  <a:pt x="231" y="69"/>
                  <a:pt x="234" y="71"/>
                </a:cubicBezTo>
                <a:cubicBezTo>
                  <a:pt x="240" y="74"/>
                  <a:pt x="243" y="78"/>
                  <a:pt x="243" y="85"/>
                </a:cubicBezTo>
                <a:cubicBezTo>
                  <a:pt x="266" y="85"/>
                  <a:pt x="266" y="85"/>
                  <a:pt x="266" y="85"/>
                </a:cubicBezTo>
                <a:cubicBezTo>
                  <a:pt x="266" y="73"/>
                  <a:pt x="261" y="64"/>
                  <a:pt x="253" y="58"/>
                </a:cubicBezTo>
                <a:cubicBezTo>
                  <a:pt x="244" y="51"/>
                  <a:pt x="234" y="48"/>
                  <a:pt x="222" y="48"/>
                </a:cubicBezTo>
                <a:cubicBezTo>
                  <a:pt x="207" y="48"/>
                  <a:pt x="196" y="52"/>
                  <a:pt x="189" y="58"/>
                </a:cubicBezTo>
                <a:cubicBezTo>
                  <a:pt x="184" y="62"/>
                  <a:pt x="181" y="67"/>
                  <a:pt x="179" y="73"/>
                </a:cubicBezTo>
                <a:cubicBezTo>
                  <a:pt x="179" y="73"/>
                  <a:pt x="179" y="73"/>
                  <a:pt x="179" y="73"/>
                </a:cubicBezTo>
                <a:cubicBezTo>
                  <a:pt x="179" y="74"/>
                  <a:pt x="179" y="75"/>
                  <a:pt x="178" y="76"/>
                </a:cubicBezTo>
                <a:cubicBezTo>
                  <a:pt x="176" y="89"/>
                  <a:pt x="167" y="98"/>
                  <a:pt x="153" y="98"/>
                </a:cubicBezTo>
                <a:cubicBezTo>
                  <a:pt x="131" y="98"/>
                  <a:pt x="122" y="79"/>
                  <a:pt x="122" y="60"/>
                </a:cubicBezTo>
                <a:cubicBezTo>
                  <a:pt x="122" y="40"/>
                  <a:pt x="131" y="21"/>
                  <a:pt x="153" y="21"/>
                </a:cubicBezTo>
                <a:cubicBezTo>
                  <a:pt x="166" y="21"/>
                  <a:pt x="176" y="29"/>
                  <a:pt x="178" y="41"/>
                </a:cubicBezTo>
                <a:cubicBezTo>
                  <a:pt x="202" y="41"/>
                  <a:pt x="202" y="41"/>
                  <a:pt x="202" y="41"/>
                </a:cubicBezTo>
                <a:cubicBezTo>
                  <a:pt x="199" y="14"/>
                  <a:pt x="178" y="0"/>
                  <a:pt x="153" y="0"/>
                </a:cubicBezTo>
                <a:cubicBezTo>
                  <a:pt x="119" y="0"/>
                  <a:pt x="99" y="24"/>
                  <a:pt x="97" y="55"/>
                </a:cubicBezTo>
                <a:cubicBezTo>
                  <a:pt x="97" y="2"/>
                  <a:pt x="97" y="2"/>
                  <a:pt x="97" y="2"/>
                </a:cubicBezTo>
                <a:cubicBezTo>
                  <a:pt x="72" y="2"/>
                  <a:pt x="72" y="2"/>
                  <a:pt x="72" y="2"/>
                </a:cubicBezTo>
                <a:cubicBezTo>
                  <a:pt x="72" y="73"/>
                  <a:pt x="72" y="73"/>
                  <a:pt x="72" y="73"/>
                </a:cubicBezTo>
                <a:cubicBezTo>
                  <a:pt x="72" y="90"/>
                  <a:pt x="66" y="98"/>
                  <a:pt x="48" y="98"/>
                </a:cubicBezTo>
                <a:cubicBezTo>
                  <a:pt x="28" y="98"/>
                  <a:pt x="25" y="86"/>
                  <a:pt x="25" y="73"/>
                </a:cubicBezTo>
                <a:cubicBezTo>
                  <a:pt x="25" y="2"/>
                  <a:pt x="25" y="2"/>
                  <a:pt x="25" y="2"/>
                </a:cubicBezTo>
                <a:cubicBezTo>
                  <a:pt x="0" y="2"/>
                  <a:pt x="0" y="2"/>
                  <a:pt x="0" y="2"/>
                </a:cubicBezTo>
                <a:cubicBezTo>
                  <a:pt x="0" y="73"/>
                  <a:pt x="0" y="73"/>
                  <a:pt x="0" y="73"/>
                </a:cubicBezTo>
                <a:cubicBezTo>
                  <a:pt x="0" y="104"/>
                  <a:pt x="18" y="119"/>
                  <a:pt x="48" y="119"/>
                </a:cubicBezTo>
                <a:cubicBezTo>
                  <a:pt x="79" y="119"/>
                  <a:pt x="97" y="104"/>
                  <a:pt x="97" y="73"/>
                </a:cubicBezTo>
                <a:cubicBezTo>
                  <a:pt x="97" y="64"/>
                  <a:pt x="97" y="64"/>
                  <a:pt x="97" y="64"/>
                </a:cubicBezTo>
                <a:cubicBezTo>
                  <a:pt x="99" y="95"/>
                  <a:pt x="119" y="119"/>
                  <a:pt x="153" y="119"/>
                </a:cubicBezTo>
                <a:cubicBezTo>
                  <a:pt x="167" y="119"/>
                  <a:pt x="179" y="115"/>
                  <a:pt x="187" y="107"/>
                </a:cubicBezTo>
                <a:cubicBezTo>
                  <a:pt x="188" y="107"/>
                  <a:pt x="189" y="108"/>
                  <a:pt x="189" y="108"/>
                </a:cubicBezTo>
                <a:cubicBezTo>
                  <a:pt x="194" y="111"/>
                  <a:pt x="202" y="114"/>
                  <a:pt x="214" y="117"/>
                </a:cubicBezTo>
                <a:cubicBezTo>
                  <a:pt x="226" y="119"/>
                  <a:pt x="226" y="119"/>
                  <a:pt x="226" y="119"/>
                </a:cubicBezTo>
                <a:cubicBezTo>
                  <a:pt x="234" y="121"/>
                  <a:pt x="239" y="123"/>
                  <a:pt x="242" y="125"/>
                </a:cubicBezTo>
                <a:cubicBezTo>
                  <a:pt x="245" y="127"/>
                  <a:pt x="247" y="130"/>
                  <a:pt x="247" y="133"/>
                </a:cubicBezTo>
                <a:cubicBezTo>
                  <a:pt x="247" y="140"/>
                  <a:pt x="244" y="144"/>
                  <a:pt x="237" y="147"/>
                </a:cubicBezTo>
                <a:cubicBezTo>
                  <a:pt x="233" y="148"/>
                  <a:pt x="229" y="148"/>
                  <a:pt x="223" y="148"/>
                </a:cubicBezTo>
                <a:cubicBezTo>
                  <a:pt x="213" y="148"/>
                  <a:pt x="207" y="146"/>
                  <a:pt x="203" y="141"/>
                </a:cubicBezTo>
                <a:cubicBezTo>
                  <a:pt x="201" y="139"/>
                  <a:pt x="199" y="135"/>
                  <a:pt x="198" y="130"/>
                </a:cubicBezTo>
                <a:cubicBezTo>
                  <a:pt x="176" y="130"/>
                  <a:pt x="176" y="130"/>
                  <a:pt x="176" y="130"/>
                </a:cubicBezTo>
                <a:cubicBezTo>
                  <a:pt x="176" y="142"/>
                  <a:pt x="180" y="151"/>
                  <a:pt x="189" y="158"/>
                </a:cubicBezTo>
                <a:cubicBezTo>
                  <a:pt x="197" y="164"/>
                  <a:pt x="209" y="168"/>
                  <a:pt x="224" y="168"/>
                </a:cubicBezTo>
                <a:cubicBezTo>
                  <a:pt x="239" y="168"/>
                  <a:pt x="250" y="164"/>
                  <a:pt x="258" y="158"/>
                </a:cubicBezTo>
                <a:cubicBezTo>
                  <a:pt x="265" y="151"/>
                  <a:pt x="269" y="143"/>
                  <a:pt x="270" y="134"/>
                </a:cubicBezTo>
                <a:cubicBezTo>
                  <a:pt x="270" y="166"/>
                  <a:pt x="270" y="166"/>
                  <a:pt x="270" y="166"/>
                </a:cubicBezTo>
                <a:cubicBezTo>
                  <a:pt x="295" y="166"/>
                  <a:pt x="295" y="166"/>
                  <a:pt x="295" y="166"/>
                </a:cubicBezTo>
                <a:cubicBezTo>
                  <a:pt x="295" y="119"/>
                  <a:pt x="295" y="119"/>
                  <a:pt x="295" y="119"/>
                </a:cubicBezTo>
                <a:cubicBezTo>
                  <a:pt x="343" y="119"/>
                  <a:pt x="343" y="119"/>
                  <a:pt x="343" y="119"/>
                </a:cubicBezTo>
                <a:cubicBezTo>
                  <a:pt x="343" y="99"/>
                  <a:pt x="343" y="99"/>
                  <a:pt x="343" y="99"/>
                </a:cubicBezTo>
                <a:cubicBezTo>
                  <a:pt x="295" y="99"/>
                  <a:pt x="295" y="99"/>
                  <a:pt x="295" y="99"/>
                </a:cubicBezTo>
                <a:cubicBezTo>
                  <a:pt x="295" y="73"/>
                  <a:pt x="295" y="73"/>
                  <a:pt x="295" y="73"/>
                </a:cubicBezTo>
                <a:lnTo>
                  <a:pt x="350" y="73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052049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392471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48" r:id="rId1"/>
    <p:sldLayoutId id="2147484249" r:id="rId2"/>
    <p:sldLayoutId id="2147484250" r:id="rId3"/>
    <p:sldLayoutId id="2147484251" r:id="rId4"/>
    <p:sldLayoutId id="2147484252" r:id="rId5"/>
    <p:sldLayoutId id="2147484253" r:id="rId6"/>
    <p:sldLayoutId id="2147484254" r:id="rId7"/>
    <p:sldLayoutId id="2147484255" r:id="rId8"/>
    <p:sldLayoutId id="2147484256" r:id="rId9"/>
    <p:sldLayoutId id="2147484257" r:id="rId10"/>
    <p:sldLayoutId id="2147484258" r:id="rId11"/>
    <p:sldLayoutId id="2147484259" r:id="rId12"/>
    <p:sldLayoutId id="2147484260" r:id="rId13"/>
    <p:sldLayoutId id="2147484261" r:id="rId14"/>
    <p:sldLayoutId id="2147484262" r:id="rId15"/>
    <p:sldLayoutId id="2147484263" r:id="rId16"/>
    <p:sldLayoutId id="2147484264" r:id="rId17"/>
    <p:sldLayoutId id="2147484265" r:id="rId18"/>
    <p:sldLayoutId id="2147484266" r:id="rId19"/>
    <p:sldLayoutId id="2147484267" r:id="rId20"/>
    <p:sldLayoutId id="2147484268" r:id="rId21"/>
    <p:sldLayoutId id="2147484269" r:id="rId22"/>
    <p:sldLayoutId id="2147484270" r:id="rId23"/>
    <p:sldLayoutId id="2147484271" r:id="rId24"/>
    <p:sldLayoutId id="2147484272" r:id="rId25"/>
    <p:sldLayoutId id="2147484273" r:id="rId26"/>
    <p:sldLayoutId id="2147484275" r:id="rId27"/>
    <p:sldLayoutId id="2147484276" r:id="rId28"/>
    <p:sldLayoutId id="2147484314" r:id="rId29"/>
  </p:sldLayoutIdLst>
  <p:transition>
    <p:fade/>
  </p:transition>
  <p:hf hdr="0"/>
  <p:txStyles>
    <p:titleStyle>
      <a:lvl1pPr algn="l" defTabSz="914378" rtl="0" eaLnBrk="1" latinLnBrk="0" hangingPunct="1">
        <a:lnSpc>
          <a:spcPct val="85000"/>
        </a:lnSpc>
        <a:spcBef>
          <a:spcPct val="0"/>
        </a:spcBef>
        <a:buNone/>
        <a:defRPr lang="en-US" sz="2800" b="0" kern="1200" cap="none" spc="0" baseline="0" dirty="0" smtClean="0">
          <a:solidFill>
            <a:schemeClr val="tx1"/>
          </a:solidFill>
          <a:latin typeface="+mj-lt"/>
          <a:ea typeface="+mj-ea"/>
          <a:cs typeface="Arial" pitchFamily="34" charset="0"/>
        </a:defRPr>
      </a:lvl1pPr>
    </p:titleStyle>
    <p:bodyStyle>
      <a:lvl1pPr marL="295268" indent="-295268" algn="l" defTabSz="640064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chemeClr val="accent1"/>
        </a:buClr>
        <a:buSzPct val="80000"/>
        <a:buFont typeface="Wingdings" charset="2"/>
        <a:buChar char="§"/>
        <a:tabLst/>
        <a:defRPr lang="en-US" sz="2200" b="0" kern="1200" dirty="0" smtClean="0">
          <a:solidFill>
            <a:schemeClr val="tx1"/>
          </a:solidFill>
          <a:latin typeface="+mn-lt"/>
          <a:ea typeface="+mn-ea"/>
          <a:cs typeface="+mn-cs"/>
        </a:defRPr>
      </a:lvl1pPr>
      <a:lvl2pPr marL="579424" indent="-284156" algn="l" defTabSz="640064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chemeClr val="accent5">
            <a:lumMod val="50000"/>
          </a:schemeClr>
        </a:buClr>
        <a:buSzPct val="100000"/>
        <a:buFont typeface=".AppleSystemUIFont" charset="0"/>
        <a:buChar char="-"/>
        <a:tabLst/>
        <a:defRPr lang="en-US" sz="2000" b="0" kern="1200" dirty="0" smtClean="0">
          <a:solidFill>
            <a:schemeClr val="tx1"/>
          </a:solidFill>
          <a:latin typeface="+mn-lt"/>
          <a:ea typeface="+mn-ea"/>
          <a:cs typeface="+mn-cs"/>
        </a:defRPr>
      </a:lvl2pPr>
      <a:lvl3pPr marL="806430" indent="-227007" algn="l" defTabSz="640064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chemeClr val="accent1"/>
        </a:buClr>
        <a:buSzPct val="80000"/>
        <a:buFont typeface="Wingdings" charset="2"/>
        <a:buChar char="§"/>
        <a:tabLst/>
        <a:defRPr lang="en-US" sz="1800" b="0" kern="1200" dirty="0" smtClean="0">
          <a:solidFill>
            <a:schemeClr val="tx1"/>
          </a:solidFill>
          <a:latin typeface="+mn-lt"/>
          <a:ea typeface="+mn-ea"/>
          <a:cs typeface="+mn-cs"/>
        </a:defRPr>
      </a:lvl3pPr>
      <a:lvl4pPr marL="1028675" indent="-222245" algn="l" defTabSz="640064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chemeClr val="accent5">
            <a:lumMod val="50000"/>
          </a:schemeClr>
        </a:buClr>
        <a:buSzPct val="100000"/>
        <a:buFont typeface=".AppleSystemUIFont" charset="0"/>
        <a:buChar char="-"/>
        <a:tabLst/>
        <a:defRPr lang="en-US" sz="1600" b="0" kern="1200" dirty="0" smtClean="0">
          <a:solidFill>
            <a:schemeClr val="tx1"/>
          </a:solidFill>
          <a:latin typeface="+mn-lt"/>
          <a:ea typeface="+mn-ea"/>
          <a:cs typeface="+mn-cs"/>
        </a:defRPr>
      </a:lvl4pPr>
      <a:lvl5pPr marL="1312830" indent="-227007" algn="l" defTabSz="640064" rtl="0" eaLnBrk="1" latinLnBrk="0" hangingPunct="1">
        <a:lnSpc>
          <a:spcPct val="200000"/>
        </a:lnSpc>
        <a:spcBef>
          <a:spcPts val="0"/>
        </a:spcBef>
        <a:buClr>
          <a:srgbClr val="18A3AC"/>
        </a:buClr>
        <a:buSzPct val="80000"/>
        <a:buFont typeface="Wingdings" charset="2"/>
        <a:buChar char="§"/>
        <a:defRPr lang="en-US" sz="2000" b="0" kern="1200" dirty="0">
          <a:solidFill>
            <a:schemeClr val="tx1"/>
          </a:solidFill>
          <a:latin typeface="+mj-lt"/>
          <a:ea typeface="+mn-ea"/>
          <a:cs typeface="+mn-cs"/>
        </a:defRPr>
      </a:lvl5pPr>
      <a:lvl6pPr marL="2514537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5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8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2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3585" y="425002"/>
            <a:ext cx="8173580" cy="611449"/>
          </a:xfrm>
          <a:prstGeom prst="rect">
            <a:avLst/>
          </a:prstGeom>
        </p:spPr>
        <p:txBody>
          <a:bodyPr vert="horz" wrap="square" lIns="91440" tIns="45720" rIns="91440" bIns="45720" rtlCol="0" anchor="b" anchorCtr="0">
            <a:normAutofit/>
          </a:bodyPr>
          <a:lstStyle/>
          <a:p>
            <a:r>
              <a:rPr lang="en-US" dirty="0"/>
              <a:t>Slide Title Here</a:t>
            </a:r>
          </a:p>
        </p:txBody>
      </p:sp>
      <p:sp>
        <p:nvSpPr>
          <p:cNvPr id="11" name="Footer Placeholder 5"/>
          <p:cNvSpPr>
            <a:spLocks noGrp="1"/>
          </p:cNvSpPr>
          <p:nvPr>
            <p:ph type="ftr" sz="quarter" idx="3"/>
          </p:nvPr>
        </p:nvSpPr>
        <p:spPr>
          <a:xfrm>
            <a:off x="548153" y="6470130"/>
            <a:ext cx="4310907" cy="137980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700" i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>
                <a:solidFill>
                  <a:srgbClr val="052049"/>
                </a:solidFill>
              </a:rPr>
              <a:t>UCSF | Health</a:t>
            </a:r>
            <a:endParaRPr lang="en-US" dirty="0">
              <a:solidFill>
                <a:srgbClr val="052049"/>
              </a:solidFill>
            </a:endParaRPr>
          </a:p>
        </p:txBody>
      </p:sp>
      <p:sp>
        <p:nvSpPr>
          <p:cNvPr id="12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272108" y="6453506"/>
            <a:ext cx="246061" cy="155233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700" i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7BCC8D0D-EAEC-449D-9161-023DFF90F2E2}" type="slidenum">
              <a:rPr lang="en-US" smtClean="0">
                <a:solidFill>
                  <a:srgbClr val="052049"/>
                </a:solidFill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dirty="0">
              <a:solidFill>
                <a:srgbClr val="052049"/>
              </a:solidFill>
            </a:endParaRPr>
          </a:p>
        </p:txBody>
      </p:sp>
      <p:cxnSp>
        <p:nvCxnSpPr>
          <p:cNvPr id="36" name="Straight Connector 35"/>
          <p:cNvCxnSpPr/>
          <p:nvPr/>
        </p:nvCxnSpPr>
        <p:spPr>
          <a:xfrm>
            <a:off x="365125" y="6250080"/>
            <a:ext cx="8413750" cy="0"/>
          </a:xfrm>
          <a:prstGeom prst="line">
            <a:avLst/>
          </a:prstGeom>
          <a:noFill/>
          <a:ln w="3175" cap="flat">
            <a:solidFill>
              <a:srgbClr val="052049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9" name="Straight Connector 8"/>
          <p:cNvCxnSpPr/>
          <p:nvPr userDrawn="1"/>
        </p:nvCxnSpPr>
        <p:spPr>
          <a:xfrm>
            <a:off x="277813" y="6250080"/>
            <a:ext cx="8595360" cy="0"/>
          </a:xfrm>
          <a:prstGeom prst="line">
            <a:avLst/>
          </a:prstGeom>
          <a:noFill/>
          <a:ln w="3175" cap="flat">
            <a:solidFill>
              <a:schemeClr val="tx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8" name="Text Placeholder 3"/>
          <p:cNvSpPr>
            <a:spLocks noGrp="1"/>
          </p:cNvSpPr>
          <p:nvPr>
            <p:ph type="body" idx="1"/>
          </p:nvPr>
        </p:nvSpPr>
        <p:spPr>
          <a:xfrm>
            <a:off x="459686" y="1868557"/>
            <a:ext cx="8137665" cy="390939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0" name="Freeform 77"/>
          <p:cNvSpPr>
            <a:spLocks/>
          </p:cNvSpPr>
          <p:nvPr userDrawn="1"/>
        </p:nvSpPr>
        <p:spPr bwMode="auto">
          <a:xfrm>
            <a:off x="8379861" y="6443869"/>
            <a:ext cx="481012" cy="231074"/>
          </a:xfrm>
          <a:custGeom>
            <a:avLst/>
            <a:gdLst>
              <a:gd name="T0" fmla="*/ 350 w 350"/>
              <a:gd name="T1" fmla="*/ 52 h 168"/>
              <a:gd name="T2" fmla="*/ 270 w 350"/>
              <a:gd name="T3" fmla="*/ 130 h 168"/>
              <a:gd name="T4" fmla="*/ 240 w 350"/>
              <a:gd name="T5" fmla="*/ 100 h 168"/>
              <a:gd name="T6" fmla="*/ 205 w 350"/>
              <a:gd name="T7" fmla="*/ 91 h 168"/>
              <a:gd name="T8" fmla="*/ 201 w 350"/>
              <a:gd name="T9" fmla="*/ 86 h 168"/>
              <a:gd name="T10" fmla="*/ 200 w 350"/>
              <a:gd name="T11" fmla="*/ 82 h 168"/>
              <a:gd name="T12" fmla="*/ 203 w 350"/>
              <a:gd name="T13" fmla="*/ 73 h 168"/>
              <a:gd name="T14" fmla="*/ 203 w 350"/>
              <a:gd name="T15" fmla="*/ 73 h 168"/>
              <a:gd name="T16" fmla="*/ 205 w 350"/>
              <a:gd name="T17" fmla="*/ 72 h 168"/>
              <a:gd name="T18" fmla="*/ 234 w 350"/>
              <a:gd name="T19" fmla="*/ 71 h 168"/>
              <a:gd name="T20" fmla="*/ 266 w 350"/>
              <a:gd name="T21" fmla="*/ 85 h 168"/>
              <a:gd name="T22" fmla="*/ 222 w 350"/>
              <a:gd name="T23" fmla="*/ 48 h 168"/>
              <a:gd name="T24" fmla="*/ 179 w 350"/>
              <a:gd name="T25" fmla="*/ 73 h 168"/>
              <a:gd name="T26" fmla="*/ 178 w 350"/>
              <a:gd name="T27" fmla="*/ 76 h 168"/>
              <a:gd name="T28" fmla="*/ 122 w 350"/>
              <a:gd name="T29" fmla="*/ 60 h 168"/>
              <a:gd name="T30" fmla="*/ 178 w 350"/>
              <a:gd name="T31" fmla="*/ 41 h 168"/>
              <a:gd name="T32" fmla="*/ 153 w 350"/>
              <a:gd name="T33" fmla="*/ 0 h 168"/>
              <a:gd name="T34" fmla="*/ 97 w 350"/>
              <a:gd name="T35" fmla="*/ 2 h 168"/>
              <a:gd name="T36" fmla="*/ 72 w 350"/>
              <a:gd name="T37" fmla="*/ 73 h 168"/>
              <a:gd name="T38" fmla="*/ 25 w 350"/>
              <a:gd name="T39" fmla="*/ 73 h 168"/>
              <a:gd name="T40" fmla="*/ 0 w 350"/>
              <a:gd name="T41" fmla="*/ 2 h 168"/>
              <a:gd name="T42" fmla="*/ 48 w 350"/>
              <a:gd name="T43" fmla="*/ 119 h 168"/>
              <a:gd name="T44" fmla="*/ 97 w 350"/>
              <a:gd name="T45" fmla="*/ 64 h 168"/>
              <a:gd name="T46" fmla="*/ 187 w 350"/>
              <a:gd name="T47" fmla="*/ 107 h 168"/>
              <a:gd name="T48" fmla="*/ 214 w 350"/>
              <a:gd name="T49" fmla="*/ 117 h 168"/>
              <a:gd name="T50" fmla="*/ 242 w 350"/>
              <a:gd name="T51" fmla="*/ 125 h 168"/>
              <a:gd name="T52" fmla="*/ 237 w 350"/>
              <a:gd name="T53" fmla="*/ 147 h 168"/>
              <a:gd name="T54" fmla="*/ 203 w 350"/>
              <a:gd name="T55" fmla="*/ 141 h 168"/>
              <a:gd name="T56" fmla="*/ 176 w 350"/>
              <a:gd name="T57" fmla="*/ 130 h 168"/>
              <a:gd name="T58" fmla="*/ 224 w 350"/>
              <a:gd name="T59" fmla="*/ 168 h 168"/>
              <a:gd name="T60" fmla="*/ 270 w 350"/>
              <a:gd name="T61" fmla="*/ 134 h 168"/>
              <a:gd name="T62" fmla="*/ 295 w 350"/>
              <a:gd name="T63" fmla="*/ 166 h 168"/>
              <a:gd name="T64" fmla="*/ 343 w 350"/>
              <a:gd name="T65" fmla="*/ 119 h 168"/>
              <a:gd name="T66" fmla="*/ 295 w 350"/>
              <a:gd name="T67" fmla="*/ 99 h 168"/>
              <a:gd name="T68" fmla="*/ 350 w 350"/>
              <a:gd name="T69" fmla="*/ 73 h 1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350" h="168">
                <a:moveTo>
                  <a:pt x="350" y="73"/>
                </a:moveTo>
                <a:cubicBezTo>
                  <a:pt x="350" y="52"/>
                  <a:pt x="350" y="52"/>
                  <a:pt x="350" y="52"/>
                </a:cubicBezTo>
                <a:cubicBezTo>
                  <a:pt x="270" y="52"/>
                  <a:pt x="270" y="52"/>
                  <a:pt x="270" y="52"/>
                </a:cubicBezTo>
                <a:cubicBezTo>
                  <a:pt x="270" y="130"/>
                  <a:pt x="270" y="130"/>
                  <a:pt x="270" y="130"/>
                </a:cubicBezTo>
                <a:cubicBezTo>
                  <a:pt x="269" y="121"/>
                  <a:pt x="266" y="114"/>
                  <a:pt x="260" y="109"/>
                </a:cubicBezTo>
                <a:cubicBezTo>
                  <a:pt x="255" y="105"/>
                  <a:pt x="249" y="102"/>
                  <a:pt x="240" y="100"/>
                </a:cubicBezTo>
                <a:cubicBezTo>
                  <a:pt x="220" y="96"/>
                  <a:pt x="220" y="96"/>
                  <a:pt x="220" y="96"/>
                </a:cubicBezTo>
                <a:cubicBezTo>
                  <a:pt x="213" y="94"/>
                  <a:pt x="208" y="92"/>
                  <a:pt x="205" y="91"/>
                </a:cubicBezTo>
                <a:cubicBezTo>
                  <a:pt x="203" y="90"/>
                  <a:pt x="201" y="88"/>
                  <a:pt x="201" y="86"/>
                </a:cubicBezTo>
                <a:cubicBezTo>
                  <a:pt x="201" y="86"/>
                  <a:pt x="201" y="86"/>
                  <a:pt x="201" y="86"/>
                </a:cubicBezTo>
                <a:cubicBezTo>
                  <a:pt x="201" y="86"/>
                  <a:pt x="201" y="86"/>
                  <a:pt x="201" y="86"/>
                </a:cubicBezTo>
                <a:cubicBezTo>
                  <a:pt x="200" y="85"/>
                  <a:pt x="200" y="83"/>
                  <a:pt x="200" y="82"/>
                </a:cubicBezTo>
                <a:cubicBezTo>
                  <a:pt x="200" y="78"/>
                  <a:pt x="201" y="75"/>
                  <a:pt x="203" y="73"/>
                </a:cubicBezTo>
                <a:cubicBezTo>
                  <a:pt x="203" y="73"/>
                  <a:pt x="203" y="73"/>
                  <a:pt x="203" y="73"/>
                </a:cubicBezTo>
                <a:cubicBezTo>
                  <a:pt x="203" y="73"/>
                  <a:pt x="203" y="73"/>
                  <a:pt x="203" y="73"/>
                </a:cubicBezTo>
                <a:cubicBezTo>
                  <a:pt x="203" y="73"/>
                  <a:pt x="203" y="73"/>
                  <a:pt x="203" y="73"/>
                </a:cubicBezTo>
                <a:cubicBezTo>
                  <a:pt x="203" y="73"/>
                  <a:pt x="203" y="73"/>
                  <a:pt x="203" y="73"/>
                </a:cubicBezTo>
                <a:cubicBezTo>
                  <a:pt x="204" y="72"/>
                  <a:pt x="205" y="72"/>
                  <a:pt x="205" y="72"/>
                </a:cubicBezTo>
                <a:cubicBezTo>
                  <a:pt x="209" y="69"/>
                  <a:pt x="214" y="68"/>
                  <a:pt x="220" y="68"/>
                </a:cubicBezTo>
                <a:cubicBezTo>
                  <a:pt x="226" y="68"/>
                  <a:pt x="231" y="69"/>
                  <a:pt x="234" y="71"/>
                </a:cubicBezTo>
                <a:cubicBezTo>
                  <a:pt x="240" y="74"/>
                  <a:pt x="243" y="78"/>
                  <a:pt x="243" y="85"/>
                </a:cubicBezTo>
                <a:cubicBezTo>
                  <a:pt x="266" y="85"/>
                  <a:pt x="266" y="85"/>
                  <a:pt x="266" y="85"/>
                </a:cubicBezTo>
                <a:cubicBezTo>
                  <a:pt x="266" y="73"/>
                  <a:pt x="261" y="64"/>
                  <a:pt x="253" y="58"/>
                </a:cubicBezTo>
                <a:cubicBezTo>
                  <a:pt x="244" y="51"/>
                  <a:pt x="234" y="48"/>
                  <a:pt x="222" y="48"/>
                </a:cubicBezTo>
                <a:cubicBezTo>
                  <a:pt x="207" y="48"/>
                  <a:pt x="196" y="52"/>
                  <a:pt x="189" y="58"/>
                </a:cubicBezTo>
                <a:cubicBezTo>
                  <a:pt x="184" y="62"/>
                  <a:pt x="181" y="67"/>
                  <a:pt x="179" y="73"/>
                </a:cubicBezTo>
                <a:cubicBezTo>
                  <a:pt x="179" y="73"/>
                  <a:pt x="179" y="73"/>
                  <a:pt x="179" y="73"/>
                </a:cubicBezTo>
                <a:cubicBezTo>
                  <a:pt x="179" y="74"/>
                  <a:pt x="179" y="75"/>
                  <a:pt x="178" y="76"/>
                </a:cubicBezTo>
                <a:cubicBezTo>
                  <a:pt x="176" y="89"/>
                  <a:pt x="167" y="98"/>
                  <a:pt x="153" y="98"/>
                </a:cubicBezTo>
                <a:cubicBezTo>
                  <a:pt x="131" y="98"/>
                  <a:pt x="122" y="79"/>
                  <a:pt x="122" y="60"/>
                </a:cubicBezTo>
                <a:cubicBezTo>
                  <a:pt x="122" y="40"/>
                  <a:pt x="131" y="21"/>
                  <a:pt x="153" y="21"/>
                </a:cubicBezTo>
                <a:cubicBezTo>
                  <a:pt x="166" y="21"/>
                  <a:pt x="176" y="29"/>
                  <a:pt x="178" y="41"/>
                </a:cubicBezTo>
                <a:cubicBezTo>
                  <a:pt x="202" y="41"/>
                  <a:pt x="202" y="41"/>
                  <a:pt x="202" y="41"/>
                </a:cubicBezTo>
                <a:cubicBezTo>
                  <a:pt x="199" y="14"/>
                  <a:pt x="178" y="0"/>
                  <a:pt x="153" y="0"/>
                </a:cubicBezTo>
                <a:cubicBezTo>
                  <a:pt x="119" y="0"/>
                  <a:pt x="99" y="24"/>
                  <a:pt x="97" y="55"/>
                </a:cubicBezTo>
                <a:cubicBezTo>
                  <a:pt x="97" y="2"/>
                  <a:pt x="97" y="2"/>
                  <a:pt x="97" y="2"/>
                </a:cubicBezTo>
                <a:cubicBezTo>
                  <a:pt x="72" y="2"/>
                  <a:pt x="72" y="2"/>
                  <a:pt x="72" y="2"/>
                </a:cubicBezTo>
                <a:cubicBezTo>
                  <a:pt x="72" y="73"/>
                  <a:pt x="72" y="73"/>
                  <a:pt x="72" y="73"/>
                </a:cubicBezTo>
                <a:cubicBezTo>
                  <a:pt x="72" y="90"/>
                  <a:pt x="66" y="98"/>
                  <a:pt x="48" y="98"/>
                </a:cubicBezTo>
                <a:cubicBezTo>
                  <a:pt x="28" y="98"/>
                  <a:pt x="25" y="86"/>
                  <a:pt x="25" y="73"/>
                </a:cubicBezTo>
                <a:cubicBezTo>
                  <a:pt x="25" y="2"/>
                  <a:pt x="25" y="2"/>
                  <a:pt x="25" y="2"/>
                </a:cubicBezTo>
                <a:cubicBezTo>
                  <a:pt x="0" y="2"/>
                  <a:pt x="0" y="2"/>
                  <a:pt x="0" y="2"/>
                </a:cubicBezTo>
                <a:cubicBezTo>
                  <a:pt x="0" y="73"/>
                  <a:pt x="0" y="73"/>
                  <a:pt x="0" y="73"/>
                </a:cubicBezTo>
                <a:cubicBezTo>
                  <a:pt x="0" y="104"/>
                  <a:pt x="18" y="119"/>
                  <a:pt x="48" y="119"/>
                </a:cubicBezTo>
                <a:cubicBezTo>
                  <a:pt x="79" y="119"/>
                  <a:pt x="97" y="104"/>
                  <a:pt x="97" y="73"/>
                </a:cubicBezTo>
                <a:cubicBezTo>
                  <a:pt x="97" y="64"/>
                  <a:pt x="97" y="64"/>
                  <a:pt x="97" y="64"/>
                </a:cubicBezTo>
                <a:cubicBezTo>
                  <a:pt x="99" y="95"/>
                  <a:pt x="119" y="119"/>
                  <a:pt x="153" y="119"/>
                </a:cubicBezTo>
                <a:cubicBezTo>
                  <a:pt x="167" y="119"/>
                  <a:pt x="179" y="115"/>
                  <a:pt x="187" y="107"/>
                </a:cubicBezTo>
                <a:cubicBezTo>
                  <a:pt x="188" y="107"/>
                  <a:pt x="189" y="108"/>
                  <a:pt x="189" y="108"/>
                </a:cubicBezTo>
                <a:cubicBezTo>
                  <a:pt x="194" y="111"/>
                  <a:pt x="202" y="114"/>
                  <a:pt x="214" y="117"/>
                </a:cubicBezTo>
                <a:cubicBezTo>
                  <a:pt x="226" y="119"/>
                  <a:pt x="226" y="119"/>
                  <a:pt x="226" y="119"/>
                </a:cubicBezTo>
                <a:cubicBezTo>
                  <a:pt x="234" y="121"/>
                  <a:pt x="239" y="123"/>
                  <a:pt x="242" y="125"/>
                </a:cubicBezTo>
                <a:cubicBezTo>
                  <a:pt x="245" y="127"/>
                  <a:pt x="247" y="130"/>
                  <a:pt x="247" y="133"/>
                </a:cubicBezTo>
                <a:cubicBezTo>
                  <a:pt x="247" y="140"/>
                  <a:pt x="244" y="144"/>
                  <a:pt x="237" y="147"/>
                </a:cubicBezTo>
                <a:cubicBezTo>
                  <a:pt x="233" y="148"/>
                  <a:pt x="229" y="148"/>
                  <a:pt x="223" y="148"/>
                </a:cubicBezTo>
                <a:cubicBezTo>
                  <a:pt x="213" y="148"/>
                  <a:pt x="207" y="146"/>
                  <a:pt x="203" y="141"/>
                </a:cubicBezTo>
                <a:cubicBezTo>
                  <a:pt x="201" y="139"/>
                  <a:pt x="199" y="135"/>
                  <a:pt x="198" y="130"/>
                </a:cubicBezTo>
                <a:cubicBezTo>
                  <a:pt x="176" y="130"/>
                  <a:pt x="176" y="130"/>
                  <a:pt x="176" y="130"/>
                </a:cubicBezTo>
                <a:cubicBezTo>
                  <a:pt x="176" y="142"/>
                  <a:pt x="180" y="151"/>
                  <a:pt x="189" y="158"/>
                </a:cubicBezTo>
                <a:cubicBezTo>
                  <a:pt x="197" y="164"/>
                  <a:pt x="209" y="168"/>
                  <a:pt x="224" y="168"/>
                </a:cubicBezTo>
                <a:cubicBezTo>
                  <a:pt x="239" y="168"/>
                  <a:pt x="250" y="164"/>
                  <a:pt x="258" y="158"/>
                </a:cubicBezTo>
                <a:cubicBezTo>
                  <a:pt x="265" y="151"/>
                  <a:pt x="269" y="143"/>
                  <a:pt x="270" y="134"/>
                </a:cubicBezTo>
                <a:cubicBezTo>
                  <a:pt x="270" y="166"/>
                  <a:pt x="270" y="166"/>
                  <a:pt x="270" y="166"/>
                </a:cubicBezTo>
                <a:cubicBezTo>
                  <a:pt x="295" y="166"/>
                  <a:pt x="295" y="166"/>
                  <a:pt x="295" y="166"/>
                </a:cubicBezTo>
                <a:cubicBezTo>
                  <a:pt x="295" y="119"/>
                  <a:pt x="295" y="119"/>
                  <a:pt x="295" y="119"/>
                </a:cubicBezTo>
                <a:cubicBezTo>
                  <a:pt x="343" y="119"/>
                  <a:pt x="343" y="119"/>
                  <a:pt x="343" y="119"/>
                </a:cubicBezTo>
                <a:cubicBezTo>
                  <a:pt x="343" y="99"/>
                  <a:pt x="343" y="99"/>
                  <a:pt x="343" y="99"/>
                </a:cubicBezTo>
                <a:cubicBezTo>
                  <a:pt x="295" y="99"/>
                  <a:pt x="295" y="99"/>
                  <a:pt x="295" y="99"/>
                </a:cubicBezTo>
                <a:cubicBezTo>
                  <a:pt x="295" y="73"/>
                  <a:pt x="295" y="73"/>
                  <a:pt x="295" y="73"/>
                </a:cubicBezTo>
                <a:lnTo>
                  <a:pt x="350" y="73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052049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638374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84" r:id="rId1"/>
    <p:sldLayoutId id="2147484285" r:id="rId2"/>
    <p:sldLayoutId id="2147484286" r:id="rId3"/>
    <p:sldLayoutId id="2147484287" r:id="rId4"/>
    <p:sldLayoutId id="2147484288" r:id="rId5"/>
    <p:sldLayoutId id="2147484289" r:id="rId6"/>
    <p:sldLayoutId id="2147484290" r:id="rId7"/>
    <p:sldLayoutId id="2147484291" r:id="rId8"/>
    <p:sldLayoutId id="2147484292" r:id="rId9"/>
    <p:sldLayoutId id="2147484293" r:id="rId10"/>
    <p:sldLayoutId id="2147484294" r:id="rId11"/>
    <p:sldLayoutId id="2147484295" r:id="rId12"/>
    <p:sldLayoutId id="2147484296" r:id="rId13"/>
    <p:sldLayoutId id="2147484297" r:id="rId14"/>
    <p:sldLayoutId id="2147484298" r:id="rId15"/>
    <p:sldLayoutId id="2147484299" r:id="rId16"/>
    <p:sldLayoutId id="2147484300" r:id="rId17"/>
    <p:sldLayoutId id="2147484301" r:id="rId18"/>
    <p:sldLayoutId id="2147484302" r:id="rId19"/>
    <p:sldLayoutId id="2147484303" r:id="rId20"/>
    <p:sldLayoutId id="2147484304" r:id="rId21"/>
    <p:sldLayoutId id="2147484305" r:id="rId22"/>
    <p:sldLayoutId id="2147484306" r:id="rId23"/>
    <p:sldLayoutId id="2147484307" r:id="rId24"/>
    <p:sldLayoutId id="2147484308" r:id="rId25"/>
    <p:sldLayoutId id="2147484309" r:id="rId26"/>
    <p:sldLayoutId id="2147484311" r:id="rId27"/>
  </p:sldLayoutIdLst>
  <p:transition>
    <p:fade/>
  </p:transition>
  <p:hf hdr="0"/>
  <p:txStyles>
    <p:titleStyle>
      <a:lvl1pPr algn="l" defTabSz="914378" rtl="0" eaLnBrk="1" latinLnBrk="0" hangingPunct="1">
        <a:lnSpc>
          <a:spcPct val="85000"/>
        </a:lnSpc>
        <a:spcBef>
          <a:spcPct val="0"/>
        </a:spcBef>
        <a:buNone/>
        <a:defRPr lang="en-US" sz="2800" b="0" kern="1200" cap="none" spc="0" baseline="0" dirty="0" smtClean="0">
          <a:solidFill>
            <a:schemeClr val="tx1"/>
          </a:solidFill>
          <a:latin typeface="+mj-lt"/>
          <a:ea typeface="+mj-ea"/>
          <a:cs typeface="Arial" pitchFamily="34" charset="0"/>
        </a:defRPr>
      </a:lvl1pPr>
    </p:titleStyle>
    <p:bodyStyle>
      <a:lvl1pPr marL="295268" indent="-295268" algn="l" defTabSz="640064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chemeClr val="accent1"/>
        </a:buClr>
        <a:buSzPct val="80000"/>
        <a:buFont typeface="Wingdings" charset="2"/>
        <a:buChar char="§"/>
        <a:tabLst/>
        <a:defRPr lang="en-US" sz="2200" b="0" kern="1200" dirty="0" smtClean="0">
          <a:solidFill>
            <a:schemeClr val="tx1"/>
          </a:solidFill>
          <a:latin typeface="+mn-lt"/>
          <a:ea typeface="+mn-ea"/>
          <a:cs typeface="+mn-cs"/>
        </a:defRPr>
      </a:lvl1pPr>
      <a:lvl2pPr marL="579424" indent="-284156" algn="l" defTabSz="640064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chemeClr val="accent5">
            <a:lumMod val="50000"/>
          </a:schemeClr>
        </a:buClr>
        <a:buSzPct val="100000"/>
        <a:buFont typeface=".AppleSystemUIFont" charset="0"/>
        <a:buChar char="-"/>
        <a:tabLst/>
        <a:defRPr lang="en-US" sz="2000" b="0" kern="1200" dirty="0" smtClean="0">
          <a:solidFill>
            <a:schemeClr val="tx1"/>
          </a:solidFill>
          <a:latin typeface="+mn-lt"/>
          <a:ea typeface="+mn-ea"/>
          <a:cs typeface="+mn-cs"/>
        </a:defRPr>
      </a:lvl2pPr>
      <a:lvl3pPr marL="806430" indent="-227007" algn="l" defTabSz="640064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chemeClr val="accent1"/>
        </a:buClr>
        <a:buSzPct val="80000"/>
        <a:buFont typeface="Wingdings" charset="2"/>
        <a:buChar char="§"/>
        <a:tabLst/>
        <a:defRPr lang="en-US" sz="1800" b="0" kern="1200" dirty="0" smtClean="0">
          <a:solidFill>
            <a:schemeClr val="tx1"/>
          </a:solidFill>
          <a:latin typeface="+mn-lt"/>
          <a:ea typeface="+mn-ea"/>
          <a:cs typeface="+mn-cs"/>
        </a:defRPr>
      </a:lvl3pPr>
      <a:lvl4pPr marL="1028675" indent="-222245" algn="l" defTabSz="640064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chemeClr val="accent5">
            <a:lumMod val="50000"/>
          </a:schemeClr>
        </a:buClr>
        <a:buSzPct val="100000"/>
        <a:buFont typeface=".AppleSystemUIFont" charset="0"/>
        <a:buChar char="-"/>
        <a:tabLst/>
        <a:defRPr lang="en-US" sz="1600" b="0" kern="1200" dirty="0" smtClean="0">
          <a:solidFill>
            <a:schemeClr val="tx1"/>
          </a:solidFill>
          <a:latin typeface="+mn-lt"/>
          <a:ea typeface="+mn-ea"/>
          <a:cs typeface="+mn-cs"/>
        </a:defRPr>
      </a:lvl4pPr>
      <a:lvl5pPr marL="1312830" indent="-227007" algn="l" defTabSz="640064" rtl="0" eaLnBrk="1" latinLnBrk="0" hangingPunct="1">
        <a:lnSpc>
          <a:spcPct val="200000"/>
        </a:lnSpc>
        <a:spcBef>
          <a:spcPts val="0"/>
        </a:spcBef>
        <a:buClr>
          <a:srgbClr val="18A3AC"/>
        </a:buClr>
        <a:buSzPct val="80000"/>
        <a:buFont typeface="Wingdings" charset="2"/>
        <a:buChar char="§"/>
        <a:defRPr lang="en-US" sz="2000" b="0" kern="1200" dirty="0">
          <a:solidFill>
            <a:schemeClr val="tx1"/>
          </a:solidFill>
          <a:latin typeface="+mj-lt"/>
          <a:ea typeface="+mn-ea"/>
          <a:cs typeface="+mn-cs"/>
        </a:defRPr>
      </a:lvl5pPr>
      <a:lvl6pPr marL="2514537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5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8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2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media" Target="../media/media1.mp4"/><Relationship Id="rId7" Type="http://schemas.openxmlformats.org/officeDocument/2006/relationships/image" Target="../media/image15.png"/><Relationship Id="rId2" Type="http://schemas.openxmlformats.org/officeDocument/2006/relationships/tags" Target="../tags/tag1.xml"/><Relationship Id="rId1" Type="http://schemas.openxmlformats.org/officeDocument/2006/relationships/video" Target="NULL" TargetMode="External"/><Relationship Id="rId6" Type="http://schemas.openxmlformats.org/officeDocument/2006/relationships/image" Target="../media/image14.png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33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media" Target="../media/media7.mp4"/><Relationship Id="rId2" Type="http://schemas.openxmlformats.org/officeDocument/2006/relationships/tags" Target="../tags/tag18.xml"/><Relationship Id="rId1" Type="http://schemas.openxmlformats.org/officeDocument/2006/relationships/video" Target="NULL" TargetMode="External"/><Relationship Id="rId6" Type="http://schemas.openxmlformats.org/officeDocument/2006/relationships/image" Target="../media/image15.png"/><Relationship Id="rId5" Type="http://schemas.openxmlformats.org/officeDocument/2006/relationships/notesSlide" Target="../notesSlides/notesSlide10.xml"/><Relationship Id="rId4" Type="http://schemas.openxmlformats.org/officeDocument/2006/relationships/slideLayout" Target="../slideLayouts/slideLayout27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media" Target="../media/media7.mp4"/><Relationship Id="rId2" Type="http://schemas.openxmlformats.org/officeDocument/2006/relationships/tags" Target="../tags/tag19.xml"/><Relationship Id="rId1" Type="http://schemas.openxmlformats.org/officeDocument/2006/relationships/video" Target="NULL" TargetMode="External"/><Relationship Id="rId6" Type="http://schemas.openxmlformats.org/officeDocument/2006/relationships/image" Target="../media/image15.png"/><Relationship Id="rId5" Type="http://schemas.openxmlformats.org/officeDocument/2006/relationships/notesSlide" Target="../notesSlides/notesSlide11.xml"/><Relationship Id="rId4" Type="http://schemas.openxmlformats.org/officeDocument/2006/relationships/slideLayout" Target="../slideLayouts/slideLayout27.xml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11/relationships/inkAction" Target="../ink/inkAction8.xml"/><Relationship Id="rId3" Type="http://schemas.microsoft.com/office/2007/relationships/media" Target="../media/media7.mp4"/><Relationship Id="rId7" Type="http://schemas.openxmlformats.org/officeDocument/2006/relationships/image" Target="../media/image15.png"/><Relationship Id="rId2" Type="http://schemas.openxmlformats.org/officeDocument/2006/relationships/tags" Target="../tags/tag20.xml"/><Relationship Id="rId1" Type="http://schemas.openxmlformats.org/officeDocument/2006/relationships/video" Target="NULL" TargetMode="External"/><Relationship Id="rId6" Type="http://schemas.openxmlformats.org/officeDocument/2006/relationships/notesSlide" Target="../notesSlides/notesSlide12.xml"/><Relationship Id="rId5" Type="http://schemas.openxmlformats.org/officeDocument/2006/relationships/slideLayout" Target="../slideLayouts/slideLayout27.xml"/><Relationship Id="rId4" Type="http://schemas.openxmlformats.org/officeDocument/2006/relationships/tags" Target="../tags/tag21.xml"/><Relationship Id="rId9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media" Target="../media/media7.mp4"/><Relationship Id="rId2" Type="http://schemas.openxmlformats.org/officeDocument/2006/relationships/tags" Target="../tags/tag22.xml"/><Relationship Id="rId1" Type="http://schemas.openxmlformats.org/officeDocument/2006/relationships/video" Target="NULL" TargetMode="External"/><Relationship Id="rId6" Type="http://schemas.openxmlformats.org/officeDocument/2006/relationships/image" Target="../media/image15.png"/><Relationship Id="rId5" Type="http://schemas.openxmlformats.org/officeDocument/2006/relationships/notesSlide" Target="../notesSlides/notesSlide13.xml"/><Relationship Id="rId4" Type="http://schemas.openxmlformats.org/officeDocument/2006/relationships/slideLayout" Target="../slideLayouts/slideLayout2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tags" Target="../tags/tag24.xml"/><Relationship Id="rId7" Type="http://schemas.openxmlformats.org/officeDocument/2006/relationships/notesSlide" Target="../notesSlides/notesSlide14.xml"/><Relationship Id="rId2" Type="http://schemas.openxmlformats.org/officeDocument/2006/relationships/video" Target="NULL" TargetMode="External"/><Relationship Id="rId1" Type="http://schemas.openxmlformats.org/officeDocument/2006/relationships/tags" Target="../tags/tag23.xml"/><Relationship Id="rId6" Type="http://schemas.openxmlformats.org/officeDocument/2006/relationships/slideLayout" Target="../slideLayouts/slideLayout27.xml"/><Relationship Id="rId5" Type="http://schemas.openxmlformats.org/officeDocument/2006/relationships/tags" Target="../tags/tag25.xml"/><Relationship Id="rId10" Type="http://schemas.openxmlformats.org/officeDocument/2006/relationships/image" Target="../media/image20.png"/><Relationship Id="rId4" Type="http://schemas.microsoft.com/office/2007/relationships/media" Target="../media/media8.mp4"/><Relationship Id="rId9" Type="http://schemas.microsoft.com/office/2011/relationships/inkAction" Target="../ink/inkAction9.xml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11/relationships/inkAction" Target="../ink/inkAction10.xml"/><Relationship Id="rId3" Type="http://schemas.microsoft.com/office/2007/relationships/media" Target="../media/media9.mp4"/><Relationship Id="rId7" Type="http://schemas.openxmlformats.org/officeDocument/2006/relationships/image" Target="../media/image15.png"/><Relationship Id="rId2" Type="http://schemas.openxmlformats.org/officeDocument/2006/relationships/tags" Target="../tags/tag26.xml"/><Relationship Id="rId1" Type="http://schemas.openxmlformats.org/officeDocument/2006/relationships/video" Target="NULL" TargetMode="External"/><Relationship Id="rId6" Type="http://schemas.openxmlformats.org/officeDocument/2006/relationships/notesSlide" Target="../notesSlides/notesSlide15.xml"/><Relationship Id="rId5" Type="http://schemas.openxmlformats.org/officeDocument/2006/relationships/slideLayout" Target="../slideLayouts/slideLayout27.xml"/><Relationship Id="rId4" Type="http://schemas.openxmlformats.org/officeDocument/2006/relationships/tags" Target="../tags/tag27.xml"/><Relationship Id="rId9" Type="http://schemas.openxmlformats.org/officeDocument/2006/relationships/image" Target="../media/image180.png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11/relationships/inkAction" Target="../ink/inkAction11.xml"/><Relationship Id="rId3" Type="http://schemas.microsoft.com/office/2007/relationships/media" Target="../media/media10.mp4"/><Relationship Id="rId7" Type="http://schemas.openxmlformats.org/officeDocument/2006/relationships/image" Target="../media/image15.png"/><Relationship Id="rId2" Type="http://schemas.openxmlformats.org/officeDocument/2006/relationships/tags" Target="../tags/tag28.xml"/><Relationship Id="rId1" Type="http://schemas.openxmlformats.org/officeDocument/2006/relationships/video" Target="NULL" TargetMode="External"/><Relationship Id="rId6" Type="http://schemas.openxmlformats.org/officeDocument/2006/relationships/notesSlide" Target="../notesSlides/notesSlide16.xml"/><Relationship Id="rId5" Type="http://schemas.openxmlformats.org/officeDocument/2006/relationships/slideLayout" Target="../slideLayouts/slideLayout29.xml"/><Relationship Id="rId4" Type="http://schemas.openxmlformats.org/officeDocument/2006/relationships/tags" Target="../tags/tag29.xml"/><Relationship Id="rId9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11/relationships/inkAction" Target="../ink/inkAction12.xml"/><Relationship Id="rId3" Type="http://schemas.microsoft.com/office/2007/relationships/media" Target="../media/media11.mp4"/><Relationship Id="rId7" Type="http://schemas.openxmlformats.org/officeDocument/2006/relationships/image" Target="../media/image15.png"/><Relationship Id="rId2" Type="http://schemas.openxmlformats.org/officeDocument/2006/relationships/tags" Target="../tags/tag30.xml"/><Relationship Id="rId1" Type="http://schemas.openxmlformats.org/officeDocument/2006/relationships/video" Target="NULL" TargetMode="External"/><Relationship Id="rId6" Type="http://schemas.openxmlformats.org/officeDocument/2006/relationships/notesSlide" Target="../notesSlides/notesSlide17.xml"/><Relationship Id="rId5" Type="http://schemas.openxmlformats.org/officeDocument/2006/relationships/slideLayout" Target="../slideLayouts/slideLayout27.xml"/><Relationship Id="rId4" Type="http://schemas.openxmlformats.org/officeDocument/2006/relationships/tags" Target="../tags/tag31.xml"/><Relationship Id="rId9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11/relationships/inkAction" Target="../ink/inkAction13.xml"/><Relationship Id="rId3" Type="http://schemas.microsoft.com/office/2007/relationships/media" Target="../media/media12.mp4"/><Relationship Id="rId7" Type="http://schemas.openxmlformats.org/officeDocument/2006/relationships/image" Target="../media/image15.png"/><Relationship Id="rId2" Type="http://schemas.openxmlformats.org/officeDocument/2006/relationships/tags" Target="../tags/tag32.xml"/><Relationship Id="rId1" Type="http://schemas.openxmlformats.org/officeDocument/2006/relationships/video" Target="NULL" TargetMode="External"/><Relationship Id="rId6" Type="http://schemas.openxmlformats.org/officeDocument/2006/relationships/notesSlide" Target="../notesSlides/notesSlide18.xml"/><Relationship Id="rId5" Type="http://schemas.openxmlformats.org/officeDocument/2006/relationships/slideLayout" Target="../slideLayouts/slideLayout27.xml"/><Relationship Id="rId4" Type="http://schemas.openxmlformats.org/officeDocument/2006/relationships/tags" Target="../tags/tag33.xml"/><Relationship Id="rId9" Type="http://schemas.openxmlformats.org/officeDocument/2006/relationships/image" Target="../media/image28.png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11/relationships/inkAction" Target="../ink/inkAction14.xml"/><Relationship Id="rId3" Type="http://schemas.microsoft.com/office/2007/relationships/media" Target="../media/media13.mp4"/><Relationship Id="rId7" Type="http://schemas.openxmlformats.org/officeDocument/2006/relationships/image" Target="../media/image15.png"/><Relationship Id="rId2" Type="http://schemas.openxmlformats.org/officeDocument/2006/relationships/tags" Target="../tags/tag34.xml"/><Relationship Id="rId1" Type="http://schemas.openxmlformats.org/officeDocument/2006/relationships/video" Target="NULL" TargetMode="External"/><Relationship Id="rId6" Type="http://schemas.openxmlformats.org/officeDocument/2006/relationships/notesSlide" Target="../notesSlides/notesSlide19.xml"/><Relationship Id="rId5" Type="http://schemas.openxmlformats.org/officeDocument/2006/relationships/slideLayout" Target="../slideLayouts/slideLayout27.xml"/><Relationship Id="rId4" Type="http://schemas.openxmlformats.org/officeDocument/2006/relationships/tags" Target="../tags/tag35.xml"/><Relationship Id="rId9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11/relationships/inkAction" Target="../ink/inkAction1.xml"/><Relationship Id="rId3" Type="http://schemas.microsoft.com/office/2007/relationships/media" Target="../media/media2.mp4"/><Relationship Id="rId7" Type="http://schemas.openxmlformats.org/officeDocument/2006/relationships/image" Target="../media/image15.png"/><Relationship Id="rId2" Type="http://schemas.openxmlformats.org/officeDocument/2006/relationships/tags" Target="../tags/tag2.xml"/><Relationship Id="rId1" Type="http://schemas.openxmlformats.org/officeDocument/2006/relationships/video" Target="NULL" TargetMode="External"/><Relationship Id="rId6" Type="http://schemas.openxmlformats.org/officeDocument/2006/relationships/notesSlide" Target="../notesSlides/notesSlide2.xml"/><Relationship Id="rId5" Type="http://schemas.openxmlformats.org/officeDocument/2006/relationships/slideLayout" Target="../slideLayouts/slideLayout28.xml"/><Relationship Id="rId4" Type="http://schemas.openxmlformats.org/officeDocument/2006/relationships/tags" Target="../tags/tag3.xml"/><Relationship Id="rId9" Type="http://schemas.openxmlformats.org/officeDocument/2006/relationships/image" Target="../media/image16.png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media" Target="../media/media13.mp4"/><Relationship Id="rId2" Type="http://schemas.openxmlformats.org/officeDocument/2006/relationships/tags" Target="../tags/tag36.xml"/><Relationship Id="rId1" Type="http://schemas.openxmlformats.org/officeDocument/2006/relationships/video" Target="NULL" TargetMode="External"/><Relationship Id="rId6" Type="http://schemas.openxmlformats.org/officeDocument/2006/relationships/image" Target="../media/image15.png"/><Relationship Id="rId5" Type="http://schemas.openxmlformats.org/officeDocument/2006/relationships/notesSlide" Target="../notesSlides/notesSlide20.xml"/><Relationship Id="rId4" Type="http://schemas.openxmlformats.org/officeDocument/2006/relationships/slideLayout" Target="../slideLayouts/slideLayout27.xml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11/relationships/inkAction" Target="../ink/inkAction15.xml"/><Relationship Id="rId3" Type="http://schemas.microsoft.com/office/2007/relationships/media" Target="../media/media13.mp4"/><Relationship Id="rId7" Type="http://schemas.openxmlformats.org/officeDocument/2006/relationships/image" Target="../media/image15.png"/><Relationship Id="rId2" Type="http://schemas.openxmlformats.org/officeDocument/2006/relationships/tags" Target="../tags/tag37.xml"/><Relationship Id="rId1" Type="http://schemas.openxmlformats.org/officeDocument/2006/relationships/video" Target="NULL" TargetMode="External"/><Relationship Id="rId6" Type="http://schemas.openxmlformats.org/officeDocument/2006/relationships/notesSlide" Target="../notesSlides/notesSlide21.xml"/><Relationship Id="rId5" Type="http://schemas.openxmlformats.org/officeDocument/2006/relationships/slideLayout" Target="../slideLayouts/slideLayout27.xml"/><Relationship Id="rId4" Type="http://schemas.openxmlformats.org/officeDocument/2006/relationships/tags" Target="../tags/tag38.xml"/><Relationship Id="rId9" Type="http://schemas.openxmlformats.org/officeDocument/2006/relationships/image" Target="../media/image3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microsoft.com/office/2007/relationships/media" Target="../media/media3.mp4"/><Relationship Id="rId7" Type="http://schemas.openxmlformats.org/officeDocument/2006/relationships/hyperlink" Target="https://www.youtube.com/watch?v=zSuEm4CUa6Y" TargetMode="External"/><Relationship Id="rId2" Type="http://schemas.openxmlformats.org/officeDocument/2006/relationships/tags" Target="../tags/tag4.xml"/><Relationship Id="rId1" Type="http://schemas.openxmlformats.org/officeDocument/2006/relationships/video" Target="NULL" TargetMode="External"/><Relationship Id="rId6" Type="http://schemas.openxmlformats.org/officeDocument/2006/relationships/notesSlide" Target="../notesSlides/notesSlide3.xml"/><Relationship Id="rId5" Type="http://schemas.openxmlformats.org/officeDocument/2006/relationships/slideLayout" Target="../slideLayouts/slideLayout19.xml"/><Relationship Id="rId10" Type="http://schemas.openxmlformats.org/officeDocument/2006/relationships/image" Target="../media/image17.png"/><Relationship Id="rId4" Type="http://schemas.openxmlformats.org/officeDocument/2006/relationships/tags" Target="../tags/tag5.xml"/><Relationship Id="rId9" Type="http://schemas.microsoft.com/office/2011/relationships/inkAction" Target="../ink/inkAction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media" Target="../media/media3.mp4"/><Relationship Id="rId2" Type="http://schemas.openxmlformats.org/officeDocument/2006/relationships/tags" Target="../tags/tag6.xml"/><Relationship Id="rId1" Type="http://schemas.openxmlformats.org/officeDocument/2006/relationships/video" Target="NULL" TargetMode="External"/><Relationship Id="rId6" Type="http://schemas.openxmlformats.org/officeDocument/2006/relationships/image" Target="../media/image15.png"/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2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microsoft.com/office/2007/relationships/media" Target="../media/media4.mp4"/><Relationship Id="rId7" Type="http://schemas.openxmlformats.org/officeDocument/2006/relationships/image" Target="../media/image16.jpeg"/><Relationship Id="rId2" Type="http://schemas.openxmlformats.org/officeDocument/2006/relationships/tags" Target="../tags/tag7.xml"/><Relationship Id="rId1" Type="http://schemas.openxmlformats.org/officeDocument/2006/relationships/video" Target="NULL" TargetMode="External"/><Relationship Id="rId6" Type="http://schemas.openxmlformats.org/officeDocument/2006/relationships/notesSlide" Target="../notesSlides/notesSlide5.xml"/><Relationship Id="rId5" Type="http://schemas.openxmlformats.org/officeDocument/2006/relationships/slideLayout" Target="../slideLayouts/slideLayout27.xml"/><Relationship Id="rId10" Type="http://schemas.openxmlformats.org/officeDocument/2006/relationships/image" Target="../media/image19.png"/><Relationship Id="rId4" Type="http://schemas.openxmlformats.org/officeDocument/2006/relationships/tags" Target="../tags/tag8.xml"/><Relationship Id="rId9" Type="http://schemas.microsoft.com/office/2011/relationships/inkAction" Target="../ink/inkAction3.xml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11/relationships/inkAction" Target="../ink/inkAction4.xml"/><Relationship Id="rId3" Type="http://schemas.microsoft.com/office/2007/relationships/media" Target="../media/media5.mp4"/><Relationship Id="rId7" Type="http://schemas.openxmlformats.org/officeDocument/2006/relationships/image" Target="../media/image15.png"/><Relationship Id="rId2" Type="http://schemas.openxmlformats.org/officeDocument/2006/relationships/tags" Target="../tags/tag9.xml"/><Relationship Id="rId1" Type="http://schemas.openxmlformats.org/officeDocument/2006/relationships/video" Target="NULL" TargetMode="External"/><Relationship Id="rId6" Type="http://schemas.openxmlformats.org/officeDocument/2006/relationships/notesSlide" Target="../notesSlides/notesSlide6.xml"/><Relationship Id="rId5" Type="http://schemas.openxmlformats.org/officeDocument/2006/relationships/slideLayout" Target="../slideLayouts/slideLayout27.xml"/><Relationship Id="rId4" Type="http://schemas.openxmlformats.org/officeDocument/2006/relationships/tags" Target="../tags/tag10.xml"/><Relationship Id="rId9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11/relationships/inkAction" Target="../ink/inkAction5.xml"/><Relationship Id="rId3" Type="http://schemas.microsoft.com/office/2007/relationships/media" Target="../media/media6.mp4"/><Relationship Id="rId7" Type="http://schemas.openxmlformats.org/officeDocument/2006/relationships/image" Target="../media/image15.png"/><Relationship Id="rId2" Type="http://schemas.openxmlformats.org/officeDocument/2006/relationships/tags" Target="../tags/tag11.xml"/><Relationship Id="rId1" Type="http://schemas.openxmlformats.org/officeDocument/2006/relationships/video" Target="NULL" TargetMode="External"/><Relationship Id="rId6" Type="http://schemas.openxmlformats.org/officeDocument/2006/relationships/notesSlide" Target="../notesSlides/notesSlide7.xml"/><Relationship Id="rId5" Type="http://schemas.openxmlformats.org/officeDocument/2006/relationships/slideLayout" Target="../slideLayouts/slideLayout17.xml"/><Relationship Id="rId4" Type="http://schemas.openxmlformats.org/officeDocument/2006/relationships/tags" Target="../tags/tag12.xml"/><Relationship Id="rId9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11/relationships/inkAction" Target="../ink/inkAction6.xml"/><Relationship Id="rId3" Type="http://schemas.microsoft.com/office/2007/relationships/media" Target="../media/media6.mp4"/><Relationship Id="rId7" Type="http://schemas.openxmlformats.org/officeDocument/2006/relationships/image" Target="../media/image15.png"/><Relationship Id="rId2" Type="http://schemas.openxmlformats.org/officeDocument/2006/relationships/tags" Target="../tags/tag13.xml"/><Relationship Id="rId1" Type="http://schemas.openxmlformats.org/officeDocument/2006/relationships/video" Target="NULL" TargetMode="External"/><Relationship Id="rId6" Type="http://schemas.openxmlformats.org/officeDocument/2006/relationships/notesSlide" Target="../notesSlides/notesSlide8.xml"/><Relationship Id="rId5" Type="http://schemas.openxmlformats.org/officeDocument/2006/relationships/slideLayout" Target="../slideLayouts/slideLayout27.xml"/><Relationship Id="rId4" Type="http://schemas.openxmlformats.org/officeDocument/2006/relationships/tags" Target="../tags/tag14.xml"/><Relationship Id="rId9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tags" Target="../tags/tag16.xml"/><Relationship Id="rId7" Type="http://schemas.openxmlformats.org/officeDocument/2006/relationships/notesSlide" Target="../notesSlides/notesSlide9.xml"/><Relationship Id="rId2" Type="http://schemas.openxmlformats.org/officeDocument/2006/relationships/video" Target="NULL" TargetMode="External"/><Relationship Id="rId1" Type="http://schemas.openxmlformats.org/officeDocument/2006/relationships/tags" Target="../tags/tag15.xml"/><Relationship Id="rId6" Type="http://schemas.openxmlformats.org/officeDocument/2006/relationships/slideLayout" Target="../slideLayouts/slideLayout27.xml"/><Relationship Id="rId5" Type="http://schemas.openxmlformats.org/officeDocument/2006/relationships/tags" Target="../tags/tag17.xml"/><Relationship Id="rId10" Type="http://schemas.openxmlformats.org/officeDocument/2006/relationships/image" Target="../media/image23.png"/><Relationship Id="rId4" Type="http://schemas.microsoft.com/office/2007/relationships/media" Target="../media/media7.mp4"/><Relationship Id="rId9" Type="http://schemas.microsoft.com/office/2011/relationships/inkAction" Target="../ink/inkAction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FF"/>
                </a:solidFill>
              </a:rPr>
              <a:t> 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784277" y="3886201"/>
            <a:ext cx="5205535" cy="1156478"/>
          </a:xfrm>
        </p:spPr>
        <p:txBody>
          <a:bodyPr/>
          <a:lstStyle/>
          <a:p>
            <a:r>
              <a:rPr lang="en-US" dirty="0" smtClean="0"/>
              <a:t>June M. Chan, ScD</a:t>
            </a:r>
          </a:p>
          <a:p>
            <a:r>
              <a:rPr lang="en-US" dirty="0" smtClean="0"/>
              <a:t>Professor, Epidemiology &amp; Biostatistics and Urology</a:t>
            </a:r>
          </a:p>
          <a:p>
            <a:r>
              <a:rPr lang="en-US" dirty="0"/>
              <a:t>Steven &amp; Christine </a:t>
            </a:r>
            <a:r>
              <a:rPr lang="en-US" dirty="0" err="1"/>
              <a:t>Burd</a:t>
            </a:r>
            <a:r>
              <a:rPr lang="en-US" dirty="0"/>
              <a:t> Safeway Distinguished Professor</a:t>
            </a:r>
            <a:endParaRPr lang="en-US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/>
            </a:r>
            <a:br>
              <a:rPr lang="en-US" dirty="0"/>
            </a:br>
            <a:r>
              <a:rPr lang="en-US" i="1" dirty="0"/>
              <a:t>P</a:t>
            </a:r>
            <a:r>
              <a:rPr lang="en-US" i="1" dirty="0" smtClean="0"/>
              <a:t>erspectives </a:t>
            </a:r>
            <a:r>
              <a:rPr lang="en-US" i="1" dirty="0"/>
              <a:t>on </a:t>
            </a:r>
            <a:r>
              <a:rPr lang="en-US" i="1" dirty="0" smtClean="0"/>
              <a:t>Causal Inference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sz="2000" dirty="0" smtClean="0"/>
              <a:t>Epidemiology 207 - Epidemiology Methods II</a:t>
            </a:r>
            <a:endParaRPr lang="en-US" sz="20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46276" y="727286"/>
            <a:ext cx="1143536" cy="1722192"/>
          </a:xfrm>
          <a:prstGeom prst="rect">
            <a:avLst/>
          </a:prstGeom>
        </p:spPr>
      </p:pic>
      <p:pic>
        <p:nvPicPr>
          <p:cNvPr id="7" name="tmp96">
            <a:hlinkClick r:id="" action="ppaction://media"/>
          </p:cNvPr>
          <p:cNvPicPr>
            <a:picLocks noChangeAspect="1"/>
          </p:cNvPicPr>
          <p:nvPr>
            <a:videoFile r:link="rId1"/>
            <p:custDataLst>
              <p:tags r:id="rId2"/>
            </p:custDataLst>
            <p:extLst>
              <p:ext uri="{DAA4B4D4-6D71-4841-9C94-3DE7FCFB9230}">
                <p14:media xmlns:p14="http://schemas.microsoft.com/office/powerpoint/2010/main" r:embed="rId3">
                  <p14:trim end="13471.9047"/>
                </p14:media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813800" y="101600"/>
            <a:ext cx="228600" cy="22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2042808"/>
      </p:ext>
    </p:extLst>
  </p:cSld>
  <p:clrMapOvr>
    <a:masterClrMapping/>
  </p:clrMapOvr>
  <p:transition advTm="81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1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AutoShape 2"/>
          <p:cNvSpPr>
            <a:spLocks noGrp="1" noChangeArrowheads="1"/>
          </p:cNvSpPr>
          <p:nvPr>
            <p:ph type="title"/>
          </p:nvPr>
        </p:nvSpPr>
        <p:spPr>
          <a:xfrm>
            <a:off x="506413" y="400050"/>
            <a:ext cx="7924800" cy="990600"/>
          </a:xfrm>
        </p:spPr>
        <p:txBody>
          <a:bodyPr/>
          <a:lstStyle/>
          <a:p>
            <a:pPr eaLnBrk="1" hangingPunct="1"/>
            <a:r>
              <a:rPr altLang="en-US">
                <a:cs typeface="Arial" charset="0"/>
              </a:rPr>
              <a:t>Sufficient and component causes</a:t>
            </a:r>
          </a:p>
        </p:txBody>
      </p:sp>
      <p:grpSp>
        <p:nvGrpSpPr>
          <p:cNvPr id="132099" name="Group 3"/>
          <p:cNvGrpSpPr>
            <a:grpSpLocks/>
          </p:cNvGrpSpPr>
          <p:nvPr/>
        </p:nvGrpSpPr>
        <p:grpSpPr bwMode="auto">
          <a:xfrm>
            <a:off x="5181600" y="2374900"/>
            <a:ext cx="1905000" cy="1752600"/>
            <a:chOff x="432" y="2400"/>
            <a:chExt cx="1200" cy="1104"/>
          </a:xfrm>
        </p:grpSpPr>
        <p:grpSp>
          <p:nvGrpSpPr>
            <p:cNvPr id="132118" name="Group 4"/>
            <p:cNvGrpSpPr>
              <a:grpSpLocks/>
            </p:cNvGrpSpPr>
            <p:nvPr/>
          </p:nvGrpSpPr>
          <p:grpSpPr bwMode="auto">
            <a:xfrm>
              <a:off x="432" y="2400"/>
              <a:ext cx="1200" cy="1104"/>
              <a:chOff x="336" y="2304"/>
              <a:chExt cx="1200" cy="1104"/>
            </a:xfrm>
          </p:grpSpPr>
          <p:sp>
            <p:nvSpPr>
              <p:cNvPr id="142362" name="Oval 5"/>
              <p:cNvSpPr>
                <a:spLocks noChangeArrowheads="1"/>
              </p:cNvSpPr>
              <p:nvPr/>
            </p:nvSpPr>
            <p:spPr bwMode="auto">
              <a:xfrm>
                <a:off x="336" y="2304"/>
                <a:ext cx="1200" cy="1104"/>
              </a:xfrm>
              <a:prstGeom prst="ellips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Garamond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Garamond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Garamond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Garamond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Garamond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Garamond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Garamond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Garamond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Garamond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endParaRPr lang="en-US" altLang="en-US"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142363" name="Line 6"/>
              <p:cNvSpPr>
                <a:spLocks noChangeShapeType="1"/>
              </p:cNvSpPr>
              <p:nvPr/>
            </p:nvSpPr>
            <p:spPr bwMode="auto">
              <a:xfrm>
                <a:off x="336" y="2832"/>
                <a:ext cx="1200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2364" name="Line 7"/>
              <p:cNvSpPr>
                <a:spLocks noChangeShapeType="1"/>
              </p:cNvSpPr>
              <p:nvPr/>
            </p:nvSpPr>
            <p:spPr bwMode="auto">
              <a:xfrm>
                <a:off x="960" y="2832"/>
                <a:ext cx="0" cy="57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142359" name="Text Box 8"/>
            <p:cNvSpPr txBox="1">
              <a:spLocks noChangeArrowheads="1"/>
            </p:cNvSpPr>
            <p:nvPr/>
          </p:nvSpPr>
          <p:spPr bwMode="auto">
            <a:xfrm>
              <a:off x="912" y="2544"/>
              <a:ext cx="240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Garamond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Garamond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Garamond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Garamond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Garamond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defRPr/>
              </a:pPr>
              <a:r>
                <a:rPr lang="en-US" altLang="en-US" sz="2400" smtClean="0">
                  <a:solidFill>
                    <a:schemeClr val="folHlink"/>
                  </a:solidFill>
                  <a:latin typeface="Arial Unicode MS" charset="0"/>
                  <a:ea typeface="Arial" charset="0"/>
                  <a:cs typeface="Arial" charset="0"/>
                </a:rPr>
                <a:t>T</a:t>
              </a:r>
            </a:p>
          </p:txBody>
        </p:sp>
        <p:sp>
          <p:nvSpPr>
            <p:cNvPr id="142360" name="Text Box 9"/>
            <p:cNvSpPr txBox="1">
              <a:spLocks noChangeArrowheads="1"/>
            </p:cNvSpPr>
            <p:nvPr/>
          </p:nvSpPr>
          <p:spPr bwMode="auto">
            <a:xfrm>
              <a:off x="1152" y="3024"/>
              <a:ext cx="240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Garamond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Garamond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Garamond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Garamond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Garamond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defRPr/>
              </a:pPr>
              <a:r>
                <a:rPr lang="en-US" altLang="en-US" sz="2400" smtClean="0">
                  <a:solidFill>
                    <a:schemeClr val="folHlink"/>
                  </a:solidFill>
                  <a:latin typeface="Arial Unicode MS" charset="0"/>
                  <a:ea typeface="Arial" charset="0"/>
                  <a:cs typeface="Arial" charset="0"/>
                </a:rPr>
                <a:t>B</a:t>
              </a:r>
            </a:p>
          </p:txBody>
        </p:sp>
        <p:sp>
          <p:nvSpPr>
            <p:cNvPr id="142361" name="Text Box 10"/>
            <p:cNvSpPr txBox="1">
              <a:spLocks noChangeArrowheads="1"/>
            </p:cNvSpPr>
            <p:nvPr/>
          </p:nvSpPr>
          <p:spPr bwMode="auto">
            <a:xfrm>
              <a:off x="672" y="3024"/>
              <a:ext cx="240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Garamond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Garamond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Garamond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Garamond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Garamond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defRPr/>
              </a:pPr>
              <a:r>
                <a:rPr lang="en-US" altLang="en-US" sz="2400" smtClean="0">
                  <a:solidFill>
                    <a:schemeClr val="folHlink"/>
                  </a:solidFill>
                  <a:latin typeface="Arial Unicode MS" charset="0"/>
                  <a:ea typeface="Arial" charset="0"/>
                  <a:cs typeface="Arial" charset="0"/>
                </a:rPr>
                <a:t>X</a:t>
              </a:r>
            </a:p>
          </p:txBody>
        </p:sp>
      </p:grpSp>
      <p:grpSp>
        <p:nvGrpSpPr>
          <p:cNvPr id="132100" name="Group 11"/>
          <p:cNvGrpSpPr>
            <a:grpSpLocks/>
          </p:cNvGrpSpPr>
          <p:nvPr/>
        </p:nvGrpSpPr>
        <p:grpSpPr bwMode="auto">
          <a:xfrm>
            <a:off x="1828800" y="2451100"/>
            <a:ext cx="1905000" cy="1752600"/>
            <a:chOff x="432" y="2400"/>
            <a:chExt cx="1200" cy="1104"/>
          </a:xfrm>
        </p:grpSpPr>
        <p:grpSp>
          <p:nvGrpSpPr>
            <p:cNvPr id="132111" name="Group 12"/>
            <p:cNvGrpSpPr>
              <a:grpSpLocks/>
            </p:cNvGrpSpPr>
            <p:nvPr/>
          </p:nvGrpSpPr>
          <p:grpSpPr bwMode="auto">
            <a:xfrm>
              <a:off x="432" y="2400"/>
              <a:ext cx="1200" cy="1104"/>
              <a:chOff x="336" y="2304"/>
              <a:chExt cx="1200" cy="1104"/>
            </a:xfrm>
          </p:grpSpPr>
          <p:sp>
            <p:nvSpPr>
              <p:cNvPr id="142355" name="Oval 13"/>
              <p:cNvSpPr>
                <a:spLocks noChangeArrowheads="1"/>
              </p:cNvSpPr>
              <p:nvPr/>
            </p:nvSpPr>
            <p:spPr bwMode="auto">
              <a:xfrm>
                <a:off x="336" y="2304"/>
                <a:ext cx="1200" cy="1104"/>
              </a:xfrm>
              <a:prstGeom prst="ellips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Garamond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Garamond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Garamond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Garamond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Garamond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Garamond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Garamond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Garamond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Garamond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endParaRPr lang="en-US" altLang="en-US"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142356" name="Line 14"/>
              <p:cNvSpPr>
                <a:spLocks noChangeShapeType="1"/>
              </p:cNvSpPr>
              <p:nvPr/>
            </p:nvSpPr>
            <p:spPr bwMode="auto">
              <a:xfrm>
                <a:off x="336" y="2832"/>
                <a:ext cx="1200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2357" name="Line 15"/>
              <p:cNvSpPr>
                <a:spLocks noChangeShapeType="1"/>
              </p:cNvSpPr>
              <p:nvPr/>
            </p:nvSpPr>
            <p:spPr bwMode="auto">
              <a:xfrm>
                <a:off x="960" y="2832"/>
                <a:ext cx="0" cy="57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142352" name="Text Box 16"/>
            <p:cNvSpPr txBox="1">
              <a:spLocks noChangeArrowheads="1"/>
            </p:cNvSpPr>
            <p:nvPr/>
          </p:nvSpPr>
          <p:spPr bwMode="auto">
            <a:xfrm>
              <a:off x="912" y="2544"/>
              <a:ext cx="240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Garamond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Garamond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Garamond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Garamond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Garamond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defRPr/>
              </a:pPr>
              <a:r>
                <a:rPr lang="en-US" altLang="en-US" sz="2400" smtClean="0">
                  <a:solidFill>
                    <a:schemeClr val="folHlink"/>
                  </a:solidFill>
                  <a:latin typeface="Arial Unicode MS" charset="0"/>
                  <a:ea typeface="Arial" charset="0"/>
                  <a:cs typeface="Arial" charset="0"/>
                </a:rPr>
                <a:t>U</a:t>
              </a:r>
            </a:p>
          </p:txBody>
        </p:sp>
        <p:sp>
          <p:nvSpPr>
            <p:cNvPr id="142353" name="Text Box 17"/>
            <p:cNvSpPr txBox="1">
              <a:spLocks noChangeArrowheads="1"/>
            </p:cNvSpPr>
            <p:nvPr/>
          </p:nvSpPr>
          <p:spPr bwMode="auto">
            <a:xfrm>
              <a:off x="1152" y="3024"/>
              <a:ext cx="240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Garamond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Garamond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Garamond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Garamond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Garamond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defRPr/>
              </a:pPr>
              <a:r>
                <a:rPr lang="en-US" altLang="en-US" sz="2400" smtClean="0">
                  <a:solidFill>
                    <a:schemeClr val="folHlink"/>
                  </a:solidFill>
                  <a:latin typeface="Arial Unicode MS" charset="0"/>
                  <a:ea typeface="Arial" charset="0"/>
                  <a:cs typeface="Arial" charset="0"/>
                </a:rPr>
                <a:t>B</a:t>
              </a:r>
            </a:p>
          </p:txBody>
        </p:sp>
        <p:sp>
          <p:nvSpPr>
            <p:cNvPr id="142354" name="Text Box 18"/>
            <p:cNvSpPr txBox="1">
              <a:spLocks noChangeArrowheads="1"/>
            </p:cNvSpPr>
            <p:nvPr/>
          </p:nvSpPr>
          <p:spPr bwMode="auto">
            <a:xfrm>
              <a:off x="672" y="3024"/>
              <a:ext cx="240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Garamond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Garamond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Garamond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Garamond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Garamond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defRPr/>
              </a:pPr>
              <a:r>
                <a:rPr lang="en-US" altLang="en-US" sz="2400" smtClean="0">
                  <a:solidFill>
                    <a:schemeClr val="folHlink"/>
                  </a:solidFill>
                  <a:latin typeface="Arial Unicode MS" charset="0"/>
                  <a:ea typeface="Arial" charset="0"/>
                  <a:cs typeface="Arial" charset="0"/>
                </a:rPr>
                <a:t>A</a:t>
              </a:r>
            </a:p>
          </p:txBody>
        </p:sp>
      </p:grpSp>
      <p:sp>
        <p:nvSpPr>
          <p:cNvPr id="142342" name="Text Box 19"/>
          <p:cNvSpPr txBox="1">
            <a:spLocks noChangeArrowheads="1"/>
          </p:cNvSpPr>
          <p:nvPr/>
        </p:nvSpPr>
        <p:spPr bwMode="auto">
          <a:xfrm>
            <a:off x="1524000" y="4432300"/>
            <a:ext cx="2819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aramond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US" altLang="en-US" sz="2400" smtClean="0">
                <a:solidFill>
                  <a:schemeClr val="folHlink"/>
                </a:solidFill>
                <a:latin typeface="Arial Unicode MS" charset="0"/>
                <a:ea typeface="Arial" charset="0"/>
                <a:cs typeface="Arial" charset="0"/>
              </a:rPr>
              <a:t>Sufficient</a:t>
            </a:r>
            <a:r>
              <a:rPr lang="en-US" altLang="en-US" sz="2400" smtClean="0">
                <a:solidFill>
                  <a:srgbClr val="00FFFF"/>
                </a:solidFill>
                <a:latin typeface="Arial Unicode MS" charset="0"/>
                <a:ea typeface="Arial" charset="0"/>
                <a:cs typeface="Arial" charset="0"/>
              </a:rPr>
              <a:t> </a:t>
            </a:r>
            <a:r>
              <a:rPr lang="en-US" altLang="en-US" sz="2400" smtClean="0">
                <a:solidFill>
                  <a:schemeClr val="folHlink"/>
                </a:solidFill>
                <a:latin typeface="Arial Unicode MS" charset="0"/>
                <a:ea typeface="Arial" charset="0"/>
                <a:cs typeface="Arial" charset="0"/>
              </a:rPr>
              <a:t>Cause 1</a:t>
            </a:r>
          </a:p>
        </p:txBody>
      </p:sp>
      <p:sp>
        <p:nvSpPr>
          <p:cNvPr id="142343" name="Text Box 20"/>
          <p:cNvSpPr txBox="1">
            <a:spLocks noChangeArrowheads="1"/>
          </p:cNvSpPr>
          <p:nvPr/>
        </p:nvSpPr>
        <p:spPr bwMode="auto">
          <a:xfrm>
            <a:off x="4876800" y="4432300"/>
            <a:ext cx="2819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aramond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US" altLang="en-US" sz="2400" smtClean="0">
                <a:solidFill>
                  <a:schemeClr val="folHlink"/>
                </a:solidFill>
                <a:latin typeface="Arial Unicode MS" charset="0"/>
                <a:ea typeface="Arial" charset="0"/>
                <a:cs typeface="Arial" charset="0"/>
              </a:rPr>
              <a:t>Sufficient</a:t>
            </a:r>
            <a:r>
              <a:rPr lang="en-US" altLang="en-US" sz="2400" smtClean="0">
                <a:solidFill>
                  <a:srgbClr val="66CCFF"/>
                </a:solidFill>
                <a:latin typeface="Arial Unicode MS" charset="0"/>
                <a:ea typeface="Arial" charset="0"/>
                <a:cs typeface="Arial" charset="0"/>
              </a:rPr>
              <a:t> </a:t>
            </a:r>
            <a:r>
              <a:rPr lang="en-US" altLang="en-US" sz="2400" smtClean="0">
                <a:solidFill>
                  <a:schemeClr val="folHlink"/>
                </a:solidFill>
                <a:latin typeface="Arial Unicode MS" charset="0"/>
                <a:ea typeface="Arial" charset="0"/>
                <a:cs typeface="Arial" charset="0"/>
              </a:rPr>
              <a:t>Cause 2</a:t>
            </a:r>
          </a:p>
        </p:txBody>
      </p:sp>
      <p:sp>
        <p:nvSpPr>
          <p:cNvPr id="142344" name="Text Box 21"/>
          <p:cNvSpPr txBox="1">
            <a:spLocks noChangeArrowheads="1"/>
          </p:cNvSpPr>
          <p:nvPr/>
        </p:nvSpPr>
        <p:spPr bwMode="auto">
          <a:xfrm>
            <a:off x="762000" y="1841500"/>
            <a:ext cx="3124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aramond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US" altLang="en-US" sz="2400" b="1" smtClean="0">
                <a:latin typeface="Arial Unicode MS" charset="0"/>
                <a:ea typeface="Arial" charset="0"/>
                <a:cs typeface="Arial" charset="0"/>
              </a:rPr>
              <a:t>Component causes</a:t>
            </a:r>
          </a:p>
        </p:txBody>
      </p:sp>
      <p:sp>
        <p:nvSpPr>
          <p:cNvPr id="132104" name="Freeform 22"/>
          <p:cNvSpPr>
            <a:spLocks/>
          </p:cNvSpPr>
          <p:nvPr/>
        </p:nvSpPr>
        <p:spPr bwMode="auto">
          <a:xfrm>
            <a:off x="1327150" y="2246313"/>
            <a:ext cx="1282700" cy="889000"/>
          </a:xfrm>
          <a:custGeom>
            <a:avLst/>
            <a:gdLst>
              <a:gd name="T0" fmla="*/ 2147483646 w 808"/>
              <a:gd name="T1" fmla="*/ 0 h 560"/>
              <a:gd name="T2" fmla="*/ 2147483646 w 808"/>
              <a:gd name="T3" fmla="*/ 2147483646 h 560"/>
              <a:gd name="T4" fmla="*/ 2147483646 w 808"/>
              <a:gd name="T5" fmla="*/ 2147483646 h 56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808" h="560">
                <a:moveTo>
                  <a:pt x="280" y="0"/>
                </a:moveTo>
                <a:cubicBezTo>
                  <a:pt x="140" y="200"/>
                  <a:pt x="0" y="400"/>
                  <a:pt x="88" y="480"/>
                </a:cubicBezTo>
                <a:cubicBezTo>
                  <a:pt x="176" y="560"/>
                  <a:pt x="680" y="480"/>
                  <a:pt x="808" y="480"/>
                </a:cubicBezTo>
              </a:path>
            </a:pathLst>
          </a:custGeom>
          <a:noFill/>
          <a:ln w="38100" cap="flat" cmpd="sng">
            <a:solidFill>
              <a:srgbClr val="FF6699"/>
            </a:solidFill>
            <a:prstDash val="solid"/>
            <a:round/>
            <a:headEnd type="none" w="sm" len="sm"/>
            <a:tailEnd type="triangl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2105" name="Freeform 23"/>
          <p:cNvSpPr>
            <a:spLocks/>
          </p:cNvSpPr>
          <p:nvPr/>
        </p:nvSpPr>
        <p:spPr bwMode="auto">
          <a:xfrm>
            <a:off x="685800" y="2222500"/>
            <a:ext cx="1790700" cy="1752600"/>
          </a:xfrm>
          <a:custGeom>
            <a:avLst/>
            <a:gdLst>
              <a:gd name="T0" fmla="*/ 2147483646 w 1128"/>
              <a:gd name="T1" fmla="*/ 0 h 968"/>
              <a:gd name="T2" fmla="*/ 2147483646 w 1128"/>
              <a:gd name="T3" fmla="*/ 2147483646 h 968"/>
              <a:gd name="T4" fmla="*/ 2147483646 w 1128"/>
              <a:gd name="T5" fmla="*/ 2147483646 h 968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128" h="968">
                <a:moveTo>
                  <a:pt x="696" y="0"/>
                </a:moveTo>
                <a:cubicBezTo>
                  <a:pt x="348" y="332"/>
                  <a:pt x="0" y="664"/>
                  <a:pt x="72" y="816"/>
                </a:cubicBezTo>
                <a:cubicBezTo>
                  <a:pt x="144" y="968"/>
                  <a:pt x="636" y="940"/>
                  <a:pt x="1128" y="912"/>
                </a:cubicBezTo>
              </a:path>
            </a:pathLst>
          </a:custGeom>
          <a:noFill/>
          <a:ln w="38100" cap="flat" cmpd="sng">
            <a:solidFill>
              <a:srgbClr val="FF6699"/>
            </a:solidFill>
            <a:prstDash val="solid"/>
            <a:round/>
            <a:headEnd type="none" w="sm" len="sm"/>
            <a:tailEnd type="triangl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2106" name="Freeform 24"/>
          <p:cNvSpPr>
            <a:spLocks/>
          </p:cNvSpPr>
          <p:nvPr/>
        </p:nvSpPr>
        <p:spPr bwMode="auto">
          <a:xfrm>
            <a:off x="3810000" y="1841500"/>
            <a:ext cx="2667000" cy="1041400"/>
          </a:xfrm>
          <a:custGeom>
            <a:avLst/>
            <a:gdLst>
              <a:gd name="T0" fmla="*/ 0 w 1680"/>
              <a:gd name="T1" fmla="*/ 2147483646 h 656"/>
              <a:gd name="T2" fmla="*/ 2147483646 w 1680"/>
              <a:gd name="T3" fmla="*/ 2147483646 h 656"/>
              <a:gd name="T4" fmla="*/ 2147483646 w 1680"/>
              <a:gd name="T5" fmla="*/ 2147483646 h 656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680" h="656">
                <a:moveTo>
                  <a:pt x="0" y="176"/>
                </a:moveTo>
                <a:cubicBezTo>
                  <a:pt x="508" y="88"/>
                  <a:pt x="1016" y="0"/>
                  <a:pt x="1296" y="80"/>
                </a:cubicBezTo>
                <a:cubicBezTo>
                  <a:pt x="1576" y="160"/>
                  <a:pt x="1628" y="408"/>
                  <a:pt x="1680" y="656"/>
                </a:cubicBezTo>
              </a:path>
            </a:pathLst>
          </a:custGeom>
          <a:noFill/>
          <a:ln w="38100" cap="flat" cmpd="sng">
            <a:solidFill>
              <a:srgbClr val="FF6699"/>
            </a:solidFill>
            <a:prstDash val="solid"/>
            <a:round/>
            <a:headEnd type="none" w="sm" len="sm"/>
            <a:tailEnd type="triangl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2107" name="Freeform 25"/>
          <p:cNvSpPr>
            <a:spLocks/>
          </p:cNvSpPr>
          <p:nvPr/>
        </p:nvSpPr>
        <p:spPr bwMode="auto">
          <a:xfrm>
            <a:off x="3810000" y="2146300"/>
            <a:ext cx="2209800" cy="1676400"/>
          </a:xfrm>
          <a:custGeom>
            <a:avLst/>
            <a:gdLst>
              <a:gd name="T0" fmla="*/ 0 w 1392"/>
              <a:gd name="T1" fmla="*/ 0 h 912"/>
              <a:gd name="T2" fmla="*/ 2147483646 w 1392"/>
              <a:gd name="T3" fmla="*/ 2147483646 h 912"/>
              <a:gd name="T4" fmla="*/ 2147483646 w 1392"/>
              <a:gd name="T5" fmla="*/ 2147483646 h 912"/>
              <a:gd name="T6" fmla="*/ 2147483646 w 1392"/>
              <a:gd name="T7" fmla="*/ 2147483646 h 912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392" h="912">
                <a:moveTo>
                  <a:pt x="0" y="0"/>
                </a:moveTo>
                <a:cubicBezTo>
                  <a:pt x="372" y="32"/>
                  <a:pt x="744" y="64"/>
                  <a:pt x="864" y="192"/>
                </a:cubicBezTo>
                <a:cubicBezTo>
                  <a:pt x="984" y="320"/>
                  <a:pt x="632" y="648"/>
                  <a:pt x="720" y="768"/>
                </a:cubicBezTo>
                <a:cubicBezTo>
                  <a:pt x="808" y="888"/>
                  <a:pt x="1100" y="900"/>
                  <a:pt x="1392" y="912"/>
                </a:cubicBezTo>
              </a:path>
            </a:pathLst>
          </a:custGeom>
          <a:noFill/>
          <a:ln w="38100" cap="flat" cmpd="sng">
            <a:solidFill>
              <a:srgbClr val="FF6699"/>
            </a:solidFill>
            <a:prstDash val="solid"/>
            <a:round/>
            <a:headEnd type="none" w="sm" len="sm"/>
            <a:tailEnd type="triangl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2350" name="Text Box 27"/>
          <p:cNvSpPr txBox="1">
            <a:spLocks noChangeArrowheads="1"/>
          </p:cNvSpPr>
          <p:nvPr/>
        </p:nvSpPr>
        <p:spPr bwMode="auto">
          <a:xfrm>
            <a:off x="1866900" y="5278219"/>
            <a:ext cx="58293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Garamond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US" altLang="en-US" smtClean="0">
                <a:latin typeface="Arial" charset="0"/>
                <a:ea typeface="Arial" charset="0"/>
                <a:cs typeface="Arial" charset="0"/>
              </a:rPr>
              <a:t>A sufficient cause is a set of minimal conditions or events that inevitably produce disease</a:t>
            </a:r>
          </a:p>
        </p:txBody>
      </p:sp>
      <p:sp>
        <p:nvSpPr>
          <p:cNvPr id="132110" name="Slide Number Placeholder 1"/>
          <p:cNvSpPr>
            <a:spLocks noGrp="1"/>
          </p:cNvSpPr>
          <p:nvPr>
            <p:ph type="sldNum" sz="quarter" idx="10"/>
          </p:nvPr>
        </p:nvSpPr>
        <p:spPr bwMode="auto">
          <a:xfrm>
            <a:off x="369888" y="5832475"/>
            <a:ext cx="504825" cy="30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numCol="1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Garamond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3D56E6B3-7706-AF4D-B49E-55293BB87725}" type="slidenum">
              <a:rPr lang="en-US" altLang="en-US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10</a:t>
            </a:fld>
            <a:endParaRPr lang="en-US" altLang="en-US">
              <a:solidFill>
                <a:schemeClr val="tx2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2" name="tmp789D">
            <a:hlinkClick r:id="" action="ppaction://media"/>
          </p:cNvPr>
          <p:cNvPicPr>
            <a:picLocks noChangeAspect="1"/>
          </p:cNvPicPr>
          <p:nvPr>
            <a:videoFile r:link="rId1"/>
            <p:custDataLst>
              <p:tags r:id="rId2"/>
            </p:custDataLst>
            <p:extLst>
              <p:ext uri="{DAA4B4D4-6D71-4841-9C94-3DE7FCFB9230}">
                <p14:media xmlns:p14="http://schemas.microsoft.com/office/powerpoint/2010/main" r:embed="rId3">
                  <p14:trim st="31692" end="223179"/>
                </p14:media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813800" y="101600"/>
            <a:ext cx="228600" cy="22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8769187"/>
      </p:ext>
    </p:extLst>
  </p:cSld>
  <p:clrMapOvr>
    <a:masterClrMapping/>
  </p:clrMapOvr>
  <p:transition advTm="15862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1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AutoShape 2"/>
          <p:cNvSpPr>
            <a:spLocks noGrp="1" noChangeArrowheads="1"/>
          </p:cNvSpPr>
          <p:nvPr>
            <p:ph type="title"/>
          </p:nvPr>
        </p:nvSpPr>
        <p:spPr>
          <a:xfrm>
            <a:off x="381000" y="-76200"/>
            <a:ext cx="7924800" cy="990600"/>
          </a:xfrm>
        </p:spPr>
        <p:txBody>
          <a:bodyPr/>
          <a:lstStyle/>
          <a:p>
            <a:pPr eaLnBrk="1" hangingPunct="1"/>
            <a:r>
              <a:rPr altLang="en-US">
                <a:cs typeface="Arial" charset="0"/>
              </a:rPr>
              <a:t>Sufficient and component causes</a:t>
            </a:r>
          </a:p>
        </p:txBody>
      </p:sp>
      <p:grpSp>
        <p:nvGrpSpPr>
          <p:cNvPr id="134147" name="Group 3"/>
          <p:cNvGrpSpPr>
            <a:grpSpLocks/>
          </p:cNvGrpSpPr>
          <p:nvPr/>
        </p:nvGrpSpPr>
        <p:grpSpPr bwMode="auto">
          <a:xfrm>
            <a:off x="4978400" y="3086100"/>
            <a:ext cx="1905000" cy="1752600"/>
            <a:chOff x="432" y="2400"/>
            <a:chExt cx="1200" cy="1104"/>
          </a:xfrm>
        </p:grpSpPr>
        <p:grpSp>
          <p:nvGrpSpPr>
            <p:cNvPr id="134170" name="Group 4"/>
            <p:cNvGrpSpPr>
              <a:grpSpLocks/>
            </p:cNvGrpSpPr>
            <p:nvPr/>
          </p:nvGrpSpPr>
          <p:grpSpPr bwMode="auto">
            <a:xfrm>
              <a:off x="432" y="2400"/>
              <a:ext cx="1200" cy="1104"/>
              <a:chOff x="336" y="2304"/>
              <a:chExt cx="1200" cy="1104"/>
            </a:xfrm>
          </p:grpSpPr>
          <p:sp>
            <p:nvSpPr>
              <p:cNvPr id="144414" name="Oval 5"/>
              <p:cNvSpPr>
                <a:spLocks noChangeArrowheads="1"/>
              </p:cNvSpPr>
              <p:nvPr/>
            </p:nvSpPr>
            <p:spPr bwMode="auto">
              <a:xfrm>
                <a:off x="336" y="2304"/>
                <a:ext cx="1200" cy="1104"/>
              </a:xfrm>
              <a:prstGeom prst="ellips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Garamond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Garamond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Garamond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Garamond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Garamond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Garamond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Garamond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Garamond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Garamond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endParaRPr lang="en-US" altLang="en-US"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144415" name="Line 6"/>
              <p:cNvSpPr>
                <a:spLocks noChangeShapeType="1"/>
              </p:cNvSpPr>
              <p:nvPr/>
            </p:nvSpPr>
            <p:spPr bwMode="auto">
              <a:xfrm>
                <a:off x="336" y="2832"/>
                <a:ext cx="1200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4416" name="Line 7"/>
              <p:cNvSpPr>
                <a:spLocks noChangeShapeType="1"/>
              </p:cNvSpPr>
              <p:nvPr/>
            </p:nvSpPr>
            <p:spPr bwMode="auto">
              <a:xfrm>
                <a:off x="960" y="2832"/>
                <a:ext cx="0" cy="57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144411" name="Text Box 8"/>
            <p:cNvSpPr txBox="1">
              <a:spLocks noChangeArrowheads="1"/>
            </p:cNvSpPr>
            <p:nvPr/>
          </p:nvSpPr>
          <p:spPr bwMode="auto">
            <a:xfrm>
              <a:off x="912" y="2544"/>
              <a:ext cx="240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Garamond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Garamond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Garamond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Garamond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Garamond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defRPr/>
              </a:pPr>
              <a:r>
                <a:rPr lang="en-US" altLang="en-US" sz="2400" smtClean="0">
                  <a:solidFill>
                    <a:schemeClr val="folHlink"/>
                  </a:solidFill>
                  <a:latin typeface="Arial Unicode MS" charset="0"/>
                  <a:ea typeface="Arial" charset="0"/>
                  <a:cs typeface="Arial" charset="0"/>
                </a:rPr>
                <a:t>T</a:t>
              </a:r>
            </a:p>
          </p:txBody>
        </p:sp>
        <p:sp>
          <p:nvSpPr>
            <p:cNvPr id="144412" name="Text Box 9"/>
            <p:cNvSpPr txBox="1">
              <a:spLocks noChangeArrowheads="1"/>
            </p:cNvSpPr>
            <p:nvPr/>
          </p:nvSpPr>
          <p:spPr bwMode="auto">
            <a:xfrm>
              <a:off x="1152" y="3024"/>
              <a:ext cx="240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Garamond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Garamond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Garamond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Garamond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Garamond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defRPr/>
              </a:pPr>
              <a:r>
                <a:rPr lang="en-US" altLang="en-US" sz="2400" smtClean="0">
                  <a:solidFill>
                    <a:schemeClr val="folHlink"/>
                  </a:solidFill>
                  <a:latin typeface="Arial Unicode MS" charset="0"/>
                  <a:ea typeface="Arial" charset="0"/>
                  <a:cs typeface="Arial" charset="0"/>
                </a:rPr>
                <a:t>B</a:t>
              </a:r>
            </a:p>
          </p:txBody>
        </p:sp>
        <p:sp>
          <p:nvSpPr>
            <p:cNvPr id="144413" name="Text Box 10"/>
            <p:cNvSpPr txBox="1">
              <a:spLocks noChangeArrowheads="1"/>
            </p:cNvSpPr>
            <p:nvPr/>
          </p:nvSpPr>
          <p:spPr bwMode="auto">
            <a:xfrm>
              <a:off x="672" y="3024"/>
              <a:ext cx="240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Garamond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Garamond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Garamond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Garamond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Garamond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defRPr/>
              </a:pPr>
              <a:r>
                <a:rPr lang="en-US" altLang="en-US" sz="2400" smtClean="0">
                  <a:solidFill>
                    <a:schemeClr val="folHlink"/>
                  </a:solidFill>
                  <a:latin typeface="Arial Unicode MS" charset="0"/>
                  <a:ea typeface="Arial" charset="0"/>
                  <a:cs typeface="Arial" charset="0"/>
                </a:rPr>
                <a:t>X</a:t>
              </a:r>
            </a:p>
          </p:txBody>
        </p:sp>
      </p:grpSp>
      <p:grpSp>
        <p:nvGrpSpPr>
          <p:cNvPr id="134148" name="Group 11"/>
          <p:cNvGrpSpPr>
            <a:grpSpLocks/>
          </p:cNvGrpSpPr>
          <p:nvPr/>
        </p:nvGrpSpPr>
        <p:grpSpPr bwMode="auto">
          <a:xfrm>
            <a:off x="1625600" y="3086100"/>
            <a:ext cx="1905000" cy="1752600"/>
            <a:chOff x="432" y="2400"/>
            <a:chExt cx="1200" cy="1104"/>
          </a:xfrm>
        </p:grpSpPr>
        <p:grpSp>
          <p:nvGrpSpPr>
            <p:cNvPr id="134163" name="Group 12"/>
            <p:cNvGrpSpPr>
              <a:grpSpLocks/>
            </p:cNvGrpSpPr>
            <p:nvPr/>
          </p:nvGrpSpPr>
          <p:grpSpPr bwMode="auto">
            <a:xfrm>
              <a:off x="432" y="2400"/>
              <a:ext cx="1200" cy="1104"/>
              <a:chOff x="336" y="2304"/>
              <a:chExt cx="1200" cy="1104"/>
            </a:xfrm>
          </p:grpSpPr>
          <p:sp>
            <p:nvSpPr>
              <p:cNvPr id="144407" name="Oval 13"/>
              <p:cNvSpPr>
                <a:spLocks noChangeArrowheads="1"/>
              </p:cNvSpPr>
              <p:nvPr/>
            </p:nvSpPr>
            <p:spPr bwMode="auto">
              <a:xfrm>
                <a:off x="336" y="2304"/>
                <a:ext cx="1200" cy="1104"/>
              </a:xfrm>
              <a:prstGeom prst="ellips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Garamond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Garamond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Garamond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Garamond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Garamond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Garamond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Garamond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Garamond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Garamond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endParaRPr lang="en-US" altLang="en-US"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144408" name="Line 14"/>
              <p:cNvSpPr>
                <a:spLocks noChangeShapeType="1"/>
              </p:cNvSpPr>
              <p:nvPr/>
            </p:nvSpPr>
            <p:spPr bwMode="auto">
              <a:xfrm>
                <a:off x="336" y="2832"/>
                <a:ext cx="1200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4409" name="Line 15"/>
              <p:cNvSpPr>
                <a:spLocks noChangeShapeType="1"/>
              </p:cNvSpPr>
              <p:nvPr/>
            </p:nvSpPr>
            <p:spPr bwMode="auto">
              <a:xfrm>
                <a:off x="960" y="2832"/>
                <a:ext cx="0" cy="57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144404" name="Text Box 16"/>
            <p:cNvSpPr txBox="1">
              <a:spLocks noChangeArrowheads="1"/>
            </p:cNvSpPr>
            <p:nvPr/>
          </p:nvSpPr>
          <p:spPr bwMode="auto">
            <a:xfrm>
              <a:off x="912" y="2544"/>
              <a:ext cx="240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Garamond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Garamond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Garamond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Garamond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Garamond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defRPr/>
              </a:pPr>
              <a:r>
                <a:rPr lang="en-US" altLang="en-US" sz="2400" smtClean="0">
                  <a:solidFill>
                    <a:schemeClr val="folHlink"/>
                  </a:solidFill>
                  <a:latin typeface="Arial Unicode MS" charset="0"/>
                  <a:ea typeface="Arial" charset="0"/>
                  <a:cs typeface="Arial" charset="0"/>
                </a:rPr>
                <a:t>U</a:t>
              </a:r>
            </a:p>
          </p:txBody>
        </p:sp>
        <p:sp>
          <p:nvSpPr>
            <p:cNvPr id="144405" name="Text Box 17"/>
            <p:cNvSpPr txBox="1">
              <a:spLocks noChangeArrowheads="1"/>
            </p:cNvSpPr>
            <p:nvPr/>
          </p:nvSpPr>
          <p:spPr bwMode="auto">
            <a:xfrm>
              <a:off x="1152" y="3024"/>
              <a:ext cx="240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Garamond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Garamond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Garamond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Garamond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Garamond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defRPr/>
              </a:pPr>
              <a:r>
                <a:rPr lang="en-US" altLang="en-US" sz="2400" smtClean="0">
                  <a:solidFill>
                    <a:schemeClr val="folHlink"/>
                  </a:solidFill>
                  <a:latin typeface="Arial Unicode MS" charset="0"/>
                  <a:ea typeface="Arial" charset="0"/>
                  <a:cs typeface="Arial" charset="0"/>
                </a:rPr>
                <a:t>B</a:t>
              </a:r>
            </a:p>
          </p:txBody>
        </p:sp>
        <p:sp>
          <p:nvSpPr>
            <p:cNvPr id="144406" name="Text Box 18"/>
            <p:cNvSpPr txBox="1">
              <a:spLocks noChangeArrowheads="1"/>
            </p:cNvSpPr>
            <p:nvPr/>
          </p:nvSpPr>
          <p:spPr bwMode="auto">
            <a:xfrm>
              <a:off x="672" y="3024"/>
              <a:ext cx="240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Garamond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Garamond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Garamond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Garamond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Garamond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defRPr/>
              </a:pPr>
              <a:r>
                <a:rPr lang="en-US" altLang="en-US" sz="2400" smtClean="0">
                  <a:solidFill>
                    <a:schemeClr val="folHlink"/>
                  </a:solidFill>
                  <a:latin typeface="Arial Unicode MS" charset="0"/>
                  <a:ea typeface="Arial" charset="0"/>
                  <a:cs typeface="Arial" charset="0"/>
                </a:rPr>
                <a:t>A</a:t>
              </a:r>
            </a:p>
          </p:txBody>
        </p:sp>
      </p:grpSp>
      <p:sp>
        <p:nvSpPr>
          <p:cNvPr id="144390" name="Text Box 19"/>
          <p:cNvSpPr txBox="1">
            <a:spLocks noChangeArrowheads="1"/>
          </p:cNvSpPr>
          <p:nvPr/>
        </p:nvSpPr>
        <p:spPr bwMode="auto">
          <a:xfrm>
            <a:off x="1397000" y="4991100"/>
            <a:ext cx="2819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aramond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US" altLang="en-US" sz="2400" smtClean="0">
                <a:solidFill>
                  <a:schemeClr val="folHlink"/>
                </a:solidFill>
                <a:latin typeface="Arial Unicode MS" charset="0"/>
                <a:ea typeface="Arial" charset="0"/>
                <a:cs typeface="Arial" charset="0"/>
              </a:rPr>
              <a:t>Sufficient Cause 1</a:t>
            </a:r>
          </a:p>
        </p:txBody>
      </p:sp>
      <p:sp>
        <p:nvSpPr>
          <p:cNvPr id="144391" name="Text Box 20"/>
          <p:cNvSpPr txBox="1">
            <a:spLocks noChangeArrowheads="1"/>
          </p:cNvSpPr>
          <p:nvPr/>
        </p:nvSpPr>
        <p:spPr bwMode="auto">
          <a:xfrm>
            <a:off x="4749800" y="4991100"/>
            <a:ext cx="2819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aramond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US" altLang="en-US" sz="2400" smtClean="0">
                <a:solidFill>
                  <a:schemeClr val="folHlink"/>
                </a:solidFill>
                <a:latin typeface="Arial Unicode MS" charset="0"/>
                <a:ea typeface="Arial" charset="0"/>
                <a:cs typeface="Arial" charset="0"/>
              </a:rPr>
              <a:t>Sufficient Cause 2</a:t>
            </a:r>
          </a:p>
        </p:txBody>
      </p:sp>
      <p:sp>
        <p:nvSpPr>
          <p:cNvPr id="144392" name="Text Box 21"/>
          <p:cNvSpPr txBox="1">
            <a:spLocks noChangeArrowheads="1"/>
          </p:cNvSpPr>
          <p:nvPr/>
        </p:nvSpPr>
        <p:spPr bwMode="auto">
          <a:xfrm>
            <a:off x="476250" y="1392238"/>
            <a:ext cx="3048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aramond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US" altLang="en-US" sz="2400" b="1" smtClean="0">
                <a:latin typeface="Arial" charset="0"/>
                <a:ea typeface="Arial" charset="0"/>
                <a:cs typeface="Arial" charset="0"/>
              </a:rPr>
              <a:t>Component causes</a:t>
            </a:r>
          </a:p>
        </p:txBody>
      </p:sp>
      <p:sp>
        <p:nvSpPr>
          <p:cNvPr id="134152" name="Freeform 22"/>
          <p:cNvSpPr>
            <a:spLocks/>
          </p:cNvSpPr>
          <p:nvPr/>
        </p:nvSpPr>
        <p:spPr bwMode="auto">
          <a:xfrm>
            <a:off x="1397000" y="2171700"/>
            <a:ext cx="1066800" cy="1600200"/>
          </a:xfrm>
          <a:custGeom>
            <a:avLst/>
            <a:gdLst>
              <a:gd name="T0" fmla="*/ 2147483646 w 808"/>
              <a:gd name="T1" fmla="*/ 0 h 560"/>
              <a:gd name="T2" fmla="*/ 2147483646 w 808"/>
              <a:gd name="T3" fmla="*/ 2147483646 h 560"/>
              <a:gd name="T4" fmla="*/ 2147483646 w 808"/>
              <a:gd name="T5" fmla="*/ 2147483646 h 56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808" h="560">
                <a:moveTo>
                  <a:pt x="280" y="0"/>
                </a:moveTo>
                <a:cubicBezTo>
                  <a:pt x="140" y="200"/>
                  <a:pt x="0" y="400"/>
                  <a:pt x="88" y="480"/>
                </a:cubicBezTo>
                <a:cubicBezTo>
                  <a:pt x="176" y="560"/>
                  <a:pt x="680" y="480"/>
                  <a:pt x="808" y="480"/>
                </a:cubicBezTo>
              </a:path>
            </a:pathLst>
          </a:custGeom>
          <a:noFill/>
          <a:ln w="38100" cap="flat" cmpd="sng">
            <a:solidFill>
              <a:srgbClr val="FF6699"/>
            </a:solidFill>
            <a:prstDash val="solid"/>
            <a:round/>
            <a:headEnd type="none" w="sm" len="sm"/>
            <a:tailEnd type="triangl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4153" name="Freeform 23"/>
          <p:cNvSpPr>
            <a:spLocks/>
          </p:cNvSpPr>
          <p:nvPr/>
        </p:nvSpPr>
        <p:spPr bwMode="auto">
          <a:xfrm>
            <a:off x="1092200" y="2171700"/>
            <a:ext cx="1066800" cy="2133600"/>
          </a:xfrm>
          <a:custGeom>
            <a:avLst/>
            <a:gdLst>
              <a:gd name="T0" fmla="*/ 2147483646 w 1128"/>
              <a:gd name="T1" fmla="*/ 0 h 968"/>
              <a:gd name="T2" fmla="*/ 2147483646 w 1128"/>
              <a:gd name="T3" fmla="*/ 2147483646 h 968"/>
              <a:gd name="T4" fmla="*/ 2147483646 w 1128"/>
              <a:gd name="T5" fmla="*/ 2147483646 h 968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128" h="968">
                <a:moveTo>
                  <a:pt x="696" y="0"/>
                </a:moveTo>
                <a:cubicBezTo>
                  <a:pt x="348" y="332"/>
                  <a:pt x="0" y="664"/>
                  <a:pt x="72" y="816"/>
                </a:cubicBezTo>
                <a:cubicBezTo>
                  <a:pt x="144" y="968"/>
                  <a:pt x="636" y="940"/>
                  <a:pt x="1128" y="912"/>
                </a:cubicBezTo>
              </a:path>
            </a:pathLst>
          </a:custGeom>
          <a:noFill/>
          <a:ln w="38100" cap="flat" cmpd="sng">
            <a:solidFill>
              <a:srgbClr val="FF6699"/>
            </a:solidFill>
            <a:prstDash val="solid"/>
            <a:round/>
            <a:headEnd type="none" w="sm" len="sm"/>
            <a:tailEnd type="triangl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4154" name="Freeform 24"/>
          <p:cNvSpPr>
            <a:spLocks/>
          </p:cNvSpPr>
          <p:nvPr/>
        </p:nvSpPr>
        <p:spPr bwMode="auto">
          <a:xfrm flipH="1" flipV="1">
            <a:off x="3302000" y="2171700"/>
            <a:ext cx="2514600" cy="1828800"/>
          </a:xfrm>
          <a:custGeom>
            <a:avLst/>
            <a:gdLst>
              <a:gd name="T0" fmla="*/ 0 w 1680"/>
              <a:gd name="T1" fmla="*/ 2147483646 h 656"/>
              <a:gd name="T2" fmla="*/ 2147483646 w 1680"/>
              <a:gd name="T3" fmla="*/ 2147483646 h 656"/>
              <a:gd name="T4" fmla="*/ 2147483646 w 1680"/>
              <a:gd name="T5" fmla="*/ 2147483646 h 656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680" h="656">
                <a:moveTo>
                  <a:pt x="0" y="176"/>
                </a:moveTo>
                <a:cubicBezTo>
                  <a:pt x="508" y="88"/>
                  <a:pt x="1016" y="0"/>
                  <a:pt x="1296" y="80"/>
                </a:cubicBezTo>
                <a:cubicBezTo>
                  <a:pt x="1576" y="160"/>
                  <a:pt x="1628" y="408"/>
                  <a:pt x="1680" y="656"/>
                </a:cubicBezTo>
              </a:path>
            </a:pathLst>
          </a:custGeom>
          <a:noFill/>
          <a:ln w="38100" cap="flat" cmpd="sng">
            <a:solidFill>
              <a:srgbClr val="FF6699"/>
            </a:solidFill>
            <a:prstDash val="solid"/>
            <a:round/>
            <a:headEnd type="triangl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4396" name="Text Box 26"/>
          <p:cNvSpPr txBox="1">
            <a:spLocks noChangeArrowheads="1"/>
          </p:cNvSpPr>
          <p:nvPr/>
        </p:nvSpPr>
        <p:spPr bwMode="auto">
          <a:xfrm>
            <a:off x="4368800" y="1714500"/>
            <a:ext cx="3733800" cy="119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aramond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US" altLang="en-US" smtClean="0">
                <a:latin typeface="Arial Unicode MS" charset="0"/>
                <a:ea typeface="Arial" charset="0"/>
                <a:cs typeface="Arial" charset="0"/>
              </a:rPr>
              <a:t>A </a:t>
            </a:r>
            <a:r>
              <a:rPr lang="en-US" altLang="en-US" b="1" u="sng" smtClean="0">
                <a:latin typeface="Arial Unicode MS" charset="0"/>
                <a:ea typeface="Arial" charset="0"/>
                <a:cs typeface="Arial" charset="0"/>
              </a:rPr>
              <a:t>component cause</a:t>
            </a:r>
            <a:r>
              <a:rPr lang="en-US" altLang="en-US" smtClean="0">
                <a:latin typeface="Arial Unicode MS" charset="0"/>
                <a:ea typeface="Arial" charset="0"/>
                <a:cs typeface="Arial" charset="0"/>
              </a:rPr>
              <a:t> is any one of a set of conditions which are necessary for the completion of a sufficient cause</a:t>
            </a:r>
          </a:p>
        </p:txBody>
      </p:sp>
      <p:sp>
        <p:nvSpPr>
          <p:cNvPr id="144398" name="AutoShape 28"/>
          <p:cNvSpPr>
            <a:spLocks noChangeArrowheads="1"/>
          </p:cNvSpPr>
          <p:nvPr/>
        </p:nvSpPr>
        <p:spPr bwMode="auto">
          <a:xfrm rot="11145469" flipH="1">
            <a:off x="3657600" y="1411288"/>
            <a:ext cx="892175" cy="228600"/>
          </a:xfrm>
          <a:prstGeom prst="curvedUpArrow">
            <a:avLst>
              <a:gd name="adj1" fmla="val 78056"/>
              <a:gd name="adj2" fmla="val 156111"/>
              <a:gd name="adj3" fmla="val 33333"/>
            </a:avLst>
          </a:prstGeom>
          <a:solidFill>
            <a:schemeClr val="folHlink"/>
          </a:solidFill>
          <a:ln w="12700">
            <a:solidFill>
              <a:schemeClr val="tx2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rot="10800000" wrap="none" anchor="ctr"/>
          <a:lstStyle>
            <a:lvl1pPr>
              <a:defRPr>
                <a:solidFill>
                  <a:schemeClr val="tx1"/>
                </a:solidFill>
                <a:latin typeface="Garamond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9pPr>
          </a:lstStyle>
          <a:p>
            <a:pPr algn="ctr" eaLnBrk="1" hangingPunct="1"/>
            <a:endParaRPr lang="en-US" altLang="en-US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44399" name="Text Box 29"/>
          <p:cNvSpPr txBox="1">
            <a:spLocks noChangeArrowheads="1"/>
          </p:cNvSpPr>
          <p:nvPr/>
        </p:nvSpPr>
        <p:spPr bwMode="auto">
          <a:xfrm>
            <a:off x="1904866" y="5487769"/>
            <a:ext cx="55626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Garamond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US" altLang="en-US" smtClean="0">
                <a:latin typeface="Arial" charset="0"/>
                <a:ea typeface="Arial" charset="0"/>
                <a:cs typeface="Arial" charset="0"/>
              </a:rPr>
              <a:t>A sufficient cause is a set of minimal conditions or events that inevitably produce disease</a:t>
            </a:r>
          </a:p>
        </p:txBody>
      </p:sp>
      <p:sp>
        <p:nvSpPr>
          <p:cNvPr id="134159" name="Freeform 33"/>
          <p:cNvSpPr>
            <a:spLocks/>
          </p:cNvSpPr>
          <p:nvPr/>
        </p:nvSpPr>
        <p:spPr bwMode="auto">
          <a:xfrm>
            <a:off x="3302000" y="2171700"/>
            <a:ext cx="2133600" cy="2184400"/>
          </a:xfrm>
          <a:custGeom>
            <a:avLst/>
            <a:gdLst>
              <a:gd name="T0" fmla="*/ 0 w 1344"/>
              <a:gd name="T1" fmla="*/ 0 h 1376"/>
              <a:gd name="T2" fmla="*/ 2147483646 w 1344"/>
              <a:gd name="T3" fmla="*/ 2147483646 h 1376"/>
              <a:gd name="T4" fmla="*/ 2147483646 w 1344"/>
              <a:gd name="T5" fmla="*/ 2147483646 h 1376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344" h="1376">
                <a:moveTo>
                  <a:pt x="0" y="0"/>
                </a:moveTo>
                <a:cubicBezTo>
                  <a:pt x="80" y="464"/>
                  <a:pt x="160" y="928"/>
                  <a:pt x="384" y="1152"/>
                </a:cubicBezTo>
                <a:cubicBezTo>
                  <a:pt x="608" y="1376"/>
                  <a:pt x="1184" y="1312"/>
                  <a:pt x="1344" y="1344"/>
                </a:cubicBezTo>
              </a:path>
            </a:pathLst>
          </a:custGeom>
          <a:noFill/>
          <a:ln w="38100" cap="flat" cmpd="sng">
            <a:solidFill>
              <a:srgbClr val="FF6699"/>
            </a:solidFill>
            <a:prstDash val="solid"/>
            <a:round/>
            <a:headEnd type="none" w="sm" len="sm"/>
            <a:tailEnd type="triangl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4160" name="Freeform 35"/>
          <p:cNvSpPr>
            <a:spLocks/>
          </p:cNvSpPr>
          <p:nvPr/>
        </p:nvSpPr>
        <p:spPr bwMode="auto">
          <a:xfrm>
            <a:off x="3302000" y="2171700"/>
            <a:ext cx="2971800" cy="1981200"/>
          </a:xfrm>
          <a:custGeom>
            <a:avLst/>
            <a:gdLst>
              <a:gd name="T0" fmla="*/ 0 w 1344"/>
              <a:gd name="T1" fmla="*/ 0 h 1376"/>
              <a:gd name="T2" fmla="*/ 2147483646 w 1344"/>
              <a:gd name="T3" fmla="*/ 2147483646 h 1376"/>
              <a:gd name="T4" fmla="*/ 2147483646 w 1344"/>
              <a:gd name="T5" fmla="*/ 2147483646 h 1376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344" h="1376">
                <a:moveTo>
                  <a:pt x="0" y="0"/>
                </a:moveTo>
                <a:cubicBezTo>
                  <a:pt x="80" y="464"/>
                  <a:pt x="160" y="928"/>
                  <a:pt x="384" y="1152"/>
                </a:cubicBezTo>
                <a:cubicBezTo>
                  <a:pt x="608" y="1376"/>
                  <a:pt x="1184" y="1312"/>
                  <a:pt x="1344" y="1344"/>
                </a:cubicBezTo>
              </a:path>
            </a:pathLst>
          </a:custGeom>
          <a:noFill/>
          <a:ln w="38100" cap="flat" cmpd="sng">
            <a:solidFill>
              <a:srgbClr val="FF6699"/>
            </a:solidFill>
            <a:prstDash val="solid"/>
            <a:round/>
            <a:headEnd type="none" w="sm" len="sm"/>
            <a:tailEnd type="triangl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4161" name="Freeform 38"/>
          <p:cNvSpPr>
            <a:spLocks/>
          </p:cNvSpPr>
          <p:nvPr/>
        </p:nvSpPr>
        <p:spPr bwMode="auto">
          <a:xfrm>
            <a:off x="1778000" y="2171700"/>
            <a:ext cx="1066800" cy="2082800"/>
          </a:xfrm>
          <a:custGeom>
            <a:avLst/>
            <a:gdLst>
              <a:gd name="T0" fmla="*/ 0 w 672"/>
              <a:gd name="T1" fmla="*/ 0 h 1312"/>
              <a:gd name="T2" fmla="*/ 2147483646 w 672"/>
              <a:gd name="T3" fmla="*/ 2147483646 h 1312"/>
              <a:gd name="T4" fmla="*/ 2147483646 w 672"/>
              <a:gd name="T5" fmla="*/ 2147483646 h 1312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672" h="1312">
                <a:moveTo>
                  <a:pt x="0" y="0"/>
                </a:moveTo>
                <a:cubicBezTo>
                  <a:pt x="16" y="448"/>
                  <a:pt x="32" y="896"/>
                  <a:pt x="144" y="1104"/>
                </a:cubicBezTo>
                <a:cubicBezTo>
                  <a:pt x="256" y="1312"/>
                  <a:pt x="592" y="1232"/>
                  <a:pt x="672" y="1248"/>
                </a:cubicBezTo>
              </a:path>
            </a:pathLst>
          </a:custGeom>
          <a:noFill/>
          <a:ln w="38100" cap="flat" cmpd="sng">
            <a:solidFill>
              <a:srgbClr val="FF6699"/>
            </a:solidFill>
            <a:prstDash val="solid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34162" name="Slide Number Placeholder 1"/>
          <p:cNvSpPr>
            <a:spLocks noGrp="1"/>
          </p:cNvSpPr>
          <p:nvPr>
            <p:ph type="sldNum" sz="quarter" idx="10"/>
          </p:nvPr>
        </p:nvSpPr>
        <p:spPr bwMode="auto">
          <a:xfrm>
            <a:off x="166688" y="5781675"/>
            <a:ext cx="504825" cy="30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numCol="1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Garamond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09FC416E-A1A7-F04A-968F-6B83189314F0}" type="slidenum">
              <a:rPr lang="en-US" altLang="en-US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11</a:t>
            </a:fld>
            <a:endParaRPr lang="en-US" altLang="en-US">
              <a:solidFill>
                <a:schemeClr val="tx2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2" name="tmp789D">
            <a:hlinkClick r:id="" action="ppaction://media"/>
          </p:cNvPr>
          <p:cNvPicPr>
            <a:picLocks noChangeAspect="1"/>
          </p:cNvPicPr>
          <p:nvPr>
            <a:videoFile r:link="rId1"/>
            <p:custDataLst>
              <p:tags r:id="rId2"/>
            </p:custDataLst>
            <p:extLst>
              <p:ext uri="{DAA4B4D4-6D71-4841-9C94-3DE7FCFB9230}">
                <p14:media xmlns:p14="http://schemas.microsoft.com/office/powerpoint/2010/main" r:embed="rId3">
                  <p14:trim st="47554" end="206538"/>
                </p14:media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813800" y="101600"/>
            <a:ext cx="228600" cy="22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9636933"/>
      </p:ext>
    </p:extLst>
  </p:cSld>
  <p:clrMapOvr>
    <a:masterClrMapping/>
  </p:clrMapOvr>
  <p:transition advTm="16641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1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AutoShape 2"/>
          <p:cNvSpPr>
            <a:spLocks noGrp="1" noChangeArrowheads="1"/>
          </p:cNvSpPr>
          <p:nvPr>
            <p:ph type="title"/>
          </p:nvPr>
        </p:nvSpPr>
        <p:spPr>
          <a:xfrm>
            <a:off x="457200" y="419100"/>
            <a:ext cx="7924800" cy="990600"/>
          </a:xfrm>
        </p:spPr>
        <p:txBody>
          <a:bodyPr/>
          <a:lstStyle/>
          <a:p>
            <a:pPr eaLnBrk="1" hangingPunct="1"/>
            <a:r>
              <a:rPr altLang="en-US">
                <a:cs typeface="Arial" charset="0"/>
              </a:rPr>
              <a:t>Sufficient and component causes</a:t>
            </a:r>
          </a:p>
        </p:txBody>
      </p:sp>
      <p:grpSp>
        <p:nvGrpSpPr>
          <p:cNvPr id="136195" name="Group 3"/>
          <p:cNvGrpSpPr>
            <a:grpSpLocks/>
          </p:cNvGrpSpPr>
          <p:nvPr/>
        </p:nvGrpSpPr>
        <p:grpSpPr bwMode="auto">
          <a:xfrm>
            <a:off x="5181600" y="3657600"/>
            <a:ext cx="1905000" cy="1752600"/>
            <a:chOff x="432" y="2400"/>
            <a:chExt cx="1200" cy="1104"/>
          </a:xfrm>
        </p:grpSpPr>
        <p:grpSp>
          <p:nvGrpSpPr>
            <p:cNvPr id="136210" name="Group 4"/>
            <p:cNvGrpSpPr>
              <a:grpSpLocks/>
            </p:cNvGrpSpPr>
            <p:nvPr/>
          </p:nvGrpSpPr>
          <p:grpSpPr bwMode="auto">
            <a:xfrm>
              <a:off x="432" y="2400"/>
              <a:ext cx="1200" cy="1104"/>
              <a:chOff x="336" y="2304"/>
              <a:chExt cx="1200" cy="1104"/>
            </a:xfrm>
          </p:grpSpPr>
          <p:sp>
            <p:nvSpPr>
              <p:cNvPr id="146454" name="Oval 5"/>
              <p:cNvSpPr>
                <a:spLocks noChangeArrowheads="1"/>
              </p:cNvSpPr>
              <p:nvPr/>
            </p:nvSpPr>
            <p:spPr bwMode="auto">
              <a:xfrm>
                <a:off x="336" y="2304"/>
                <a:ext cx="1200" cy="1104"/>
              </a:xfrm>
              <a:prstGeom prst="ellips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Garamond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Garamond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Garamond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Garamond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Garamond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Garamond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Garamond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Garamond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Garamond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endParaRPr lang="en-US" altLang="en-US"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146455" name="Line 6"/>
              <p:cNvSpPr>
                <a:spLocks noChangeShapeType="1"/>
              </p:cNvSpPr>
              <p:nvPr/>
            </p:nvSpPr>
            <p:spPr bwMode="auto">
              <a:xfrm>
                <a:off x="336" y="2832"/>
                <a:ext cx="1200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6456" name="Line 7"/>
              <p:cNvSpPr>
                <a:spLocks noChangeShapeType="1"/>
              </p:cNvSpPr>
              <p:nvPr/>
            </p:nvSpPr>
            <p:spPr bwMode="auto">
              <a:xfrm>
                <a:off x="960" y="2832"/>
                <a:ext cx="0" cy="57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146451" name="Text Box 8"/>
            <p:cNvSpPr txBox="1">
              <a:spLocks noChangeArrowheads="1"/>
            </p:cNvSpPr>
            <p:nvPr/>
          </p:nvSpPr>
          <p:spPr bwMode="auto">
            <a:xfrm>
              <a:off x="912" y="2544"/>
              <a:ext cx="240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Garamond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Garamond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Garamond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Garamond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Garamond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defRPr/>
              </a:pPr>
              <a:r>
                <a:rPr lang="en-US" altLang="en-US" sz="2400" smtClean="0">
                  <a:solidFill>
                    <a:schemeClr val="folHlink"/>
                  </a:solidFill>
                  <a:latin typeface="Arial Unicode MS" charset="0"/>
                  <a:ea typeface="Arial" charset="0"/>
                  <a:cs typeface="Arial" charset="0"/>
                </a:rPr>
                <a:t>T</a:t>
              </a:r>
            </a:p>
          </p:txBody>
        </p:sp>
        <p:sp>
          <p:nvSpPr>
            <p:cNvPr id="146452" name="Text Box 9"/>
            <p:cNvSpPr txBox="1">
              <a:spLocks noChangeArrowheads="1"/>
            </p:cNvSpPr>
            <p:nvPr/>
          </p:nvSpPr>
          <p:spPr bwMode="auto">
            <a:xfrm>
              <a:off x="1152" y="3024"/>
              <a:ext cx="240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Garamond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Garamond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Garamond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Garamond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Garamond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defRPr/>
              </a:pPr>
              <a:r>
                <a:rPr lang="en-US" altLang="en-US" sz="2400" smtClean="0">
                  <a:solidFill>
                    <a:schemeClr val="folHlink"/>
                  </a:solidFill>
                  <a:latin typeface="Arial Unicode MS" charset="0"/>
                  <a:ea typeface="Arial" charset="0"/>
                  <a:cs typeface="Arial" charset="0"/>
                </a:rPr>
                <a:t>B</a:t>
              </a:r>
            </a:p>
          </p:txBody>
        </p:sp>
        <p:sp>
          <p:nvSpPr>
            <p:cNvPr id="146453" name="Text Box 10"/>
            <p:cNvSpPr txBox="1">
              <a:spLocks noChangeArrowheads="1"/>
            </p:cNvSpPr>
            <p:nvPr/>
          </p:nvSpPr>
          <p:spPr bwMode="auto">
            <a:xfrm>
              <a:off x="672" y="3024"/>
              <a:ext cx="240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Garamond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Garamond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Garamond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Garamond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Garamond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defRPr/>
              </a:pPr>
              <a:r>
                <a:rPr lang="en-US" altLang="en-US" sz="2400" smtClean="0">
                  <a:solidFill>
                    <a:schemeClr val="folHlink"/>
                  </a:solidFill>
                  <a:latin typeface="Arial Unicode MS" charset="0"/>
                  <a:ea typeface="Arial" charset="0"/>
                  <a:cs typeface="Arial" charset="0"/>
                </a:rPr>
                <a:t>X</a:t>
              </a:r>
            </a:p>
          </p:txBody>
        </p:sp>
      </p:grpSp>
      <p:grpSp>
        <p:nvGrpSpPr>
          <p:cNvPr id="136196" name="Group 11"/>
          <p:cNvGrpSpPr>
            <a:grpSpLocks/>
          </p:cNvGrpSpPr>
          <p:nvPr/>
        </p:nvGrpSpPr>
        <p:grpSpPr bwMode="auto">
          <a:xfrm>
            <a:off x="1828800" y="3657600"/>
            <a:ext cx="1905000" cy="1752600"/>
            <a:chOff x="432" y="2400"/>
            <a:chExt cx="1200" cy="1104"/>
          </a:xfrm>
        </p:grpSpPr>
        <p:grpSp>
          <p:nvGrpSpPr>
            <p:cNvPr id="136203" name="Group 12"/>
            <p:cNvGrpSpPr>
              <a:grpSpLocks/>
            </p:cNvGrpSpPr>
            <p:nvPr/>
          </p:nvGrpSpPr>
          <p:grpSpPr bwMode="auto">
            <a:xfrm>
              <a:off x="432" y="2400"/>
              <a:ext cx="1200" cy="1104"/>
              <a:chOff x="336" y="2304"/>
              <a:chExt cx="1200" cy="1104"/>
            </a:xfrm>
          </p:grpSpPr>
          <p:sp>
            <p:nvSpPr>
              <p:cNvPr id="146447" name="Oval 13"/>
              <p:cNvSpPr>
                <a:spLocks noChangeArrowheads="1"/>
              </p:cNvSpPr>
              <p:nvPr/>
            </p:nvSpPr>
            <p:spPr bwMode="auto">
              <a:xfrm>
                <a:off x="336" y="2304"/>
                <a:ext cx="1200" cy="1104"/>
              </a:xfrm>
              <a:prstGeom prst="ellips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Garamond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Garamond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Garamond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Garamond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Garamond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Garamond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Garamond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Garamond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Garamond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endParaRPr lang="en-US" altLang="en-US"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146448" name="Line 14"/>
              <p:cNvSpPr>
                <a:spLocks noChangeShapeType="1"/>
              </p:cNvSpPr>
              <p:nvPr/>
            </p:nvSpPr>
            <p:spPr bwMode="auto">
              <a:xfrm>
                <a:off x="336" y="2832"/>
                <a:ext cx="1200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6449" name="Line 15"/>
              <p:cNvSpPr>
                <a:spLocks noChangeShapeType="1"/>
              </p:cNvSpPr>
              <p:nvPr/>
            </p:nvSpPr>
            <p:spPr bwMode="auto">
              <a:xfrm>
                <a:off x="960" y="2832"/>
                <a:ext cx="0" cy="57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146444" name="Text Box 16"/>
            <p:cNvSpPr txBox="1">
              <a:spLocks noChangeArrowheads="1"/>
            </p:cNvSpPr>
            <p:nvPr/>
          </p:nvSpPr>
          <p:spPr bwMode="auto">
            <a:xfrm>
              <a:off x="912" y="2544"/>
              <a:ext cx="240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Garamond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Garamond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Garamond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Garamond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Garamond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defRPr/>
              </a:pPr>
              <a:r>
                <a:rPr lang="en-US" altLang="en-US" sz="2400" smtClean="0">
                  <a:solidFill>
                    <a:schemeClr val="folHlink"/>
                  </a:solidFill>
                  <a:latin typeface="Arial Unicode MS" charset="0"/>
                  <a:ea typeface="Arial" charset="0"/>
                  <a:cs typeface="Arial" charset="0"/>
                </a:rPr>
                <a:t>U</a:t>
              </a:r>
            </a:p>
          </p:txBody>
        </p:sp>
        <p:sp>
          <p:nvSpPr>
            <p:cNvPr id="146445" name="Text Box 17"/>
            <p:cNvSpPr txBox="1">
              <a:spLocks noChangeArrowheads="1"/>
            </p:cNvSpPr>
            <p:nvPr/>
          </p:nvSpPr>
          <p:spPr bwMode="auto">
            <a:xfrm>
              <a:off x="1152" y="3024"/>
              <a:ext cx="240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Garamond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Garamond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Garamond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Garamond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Garamond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defRPr/>
              </a:pPr>
              <a:r>
                <a:rPr lang="en-US" altLang="en-US" sz="2400" smtClean="0">
                  <a:solidFill>
                    <a:schemeClr val="folHlink"/>
                  </a:solidFill>
                  <a:latin typeface="Arial Unicode MS" charset="0"/>
                  <a:ea typeface="Arial" charset="0"/>
                  <a:cs typeface="Arial" charset="0"/>
                </a:rPr>
                <a:t>B</a:t>
              </a:r>
            </a:p>
          </p:txBody>
        </p:sp>
        <p:sp>
          <p:nvSpPr>
            <p:cNvPr id="146446" name="Text Box 18"/>
            <p:cNvSpPr txBox="1">
              <a:spLocks noChangeArrowheads="1"/>
            </p:cNvSpPr>
            <p:nvPr/>
          </p:nvSpPr>
          <p:spPr bwMode="auto">
            <a:xfrm>
              <a:off x="672" y="3024"/>
              <a:ext cx="240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Garamond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Garamond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Garamond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Garamond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Garamond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defRPr/>
              </a:pPr>
              <a:r>
                <a:rPr lang="en-US" altLang="en-US" sz="2400" smtClean="0">
                  <a:solidFill>
                    <a:schemeClr val="folHlink"/>
                  </a:solidFill>
                  <a:latin typeface="Arial Unicode MS" charset="0"/>
                  <a:ea typeface="Arial" charset="0"/>
                  <a:cs typeface="Arial" charset="0"/>
                </a:rPr>
                <a:t>A</a:t>
              </a:r>
            </a:p>
          </p:txBody>
        </p:sp>
      </p:grpSp>
      <p:sp>
        <p:nvSpPr>
          <p:cNvPr id="146438" name="Text Box 19"/>
          <p:cNvSpPr txBox="1">
            <a:spLocks noChangeArrowheads="1"/>
          </p:cNvSpPr>
          <p:nvPr/>
        </p:nvSpPr>
        <p:spPr bwMode="auto">
          <a:xfrm>
            <a:off x="1600200" y="5562600"/>
            <a:ext cx="2819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aramond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US" altLang="en-US" sz="2400" smtClean="0">
                <a:solidFill>
                  <a:schemeClr val="folHlink"/>
                </a:solidFill>
                <a:latin typeface="Arial Unicode MS" charset="0"/>
                <a:ea typeface="Arial" charset="0"/>
                <a:cs typeface="Arial" charset="0"/>
              </a:rPr>
              <a:t>Sufficient Cause 1</a:t>
            </a:r>
          </a:p>
        </p:txBody>
      </p:sp>
      <p:sp>
        <p:nvSpPr>
          <p:cNvPr id="146439" name="Text Box 20"/>
          <p:cNvSpPr txBox="1">
            <a:spLocks noChangeArrowheads="1"/>
          </p:cNvSpPr>
          <p:nvPr/>
        </p:nvSpPr>
        <p:spPr bwMode="auto">
          <a:xfrm>
            <a:off x="4953000" y="5562600"/>
            <a:ext cx="2819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aramond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US" altLang="en-US" sz="2400" smtClean="0">
                <a:solidFill>
                  <a:schemeClr val="folHlink"/>
                </a:solidFill>
                <a:latin typeface="Arial Unicode MS" charset="0"/>
                <a:ea typeface="Arial" charset="0"/>
                <a:cs typeface="Arial" charset="0"/>
              </a:rPr>
              <a:t>Sufficient Cause 2</a:t>
            </a:r>
          </a:p>
        </p:txBody>
      </p:sp>
      <p:sp>
        <p:nvSpPr>
          <p:cNvPr id="146440" name="Text Box 21"/>
          <p:cNvSpPr txBox="1">
            <a:spLocks noChangeArrowheads="1"/>
          </p:cNvSpPr>
          <p:nvPr/>
        </p:nvSpPr>
        <p:spPr bwMode="auto">
          <a:xfrm>
            <a:off x="838200" y="2362200"/>
            <a:ext cx="4343400" cy="915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aramond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US" altLang="en-US" smtClean="0">
                <a:latin typeface="Arial Unicode MS" charset="0"/>
                <a:ea typeface="Arial" charset="0"/>
                <a:cs typeface="Arial" charset="0"/>
              </a:rPr>
              <a:t>A </a:t>
            </a:r>
            <a:r>
              <a:rPr lang="en-US" altLang="en-US" b="1" u="sng" smtClean="0">
                <a:latin typeface="Arial Unicode MS" charset="0"/>
                <a:ea typeface="Arial" charset="0"/>
                <a:cs typeface="Arial" charset="0"/>
              </a:rPr>
              <a:t>necessary</a:t>
            </a:r>
            <a:r>
              <a:rPr lang="en-US" altLang="en-US" u="sng" smtClean="0">
                <a:latin typeface="Arial Unicode MS" charset="0"/>
                <a:ea typeface="Arial" charset="0"/>
                <a:cs typeface="Arial" charset="0"/>
              </a:rPr>
              <a:t> </a:t>
            </a:r>
            <a:r>
              <a:rPr lang="en-US" altLang="en-US" b="1" u="sng" smtClean="0">
                <a:latin typeface="Arial Unicode MS" charset="0"/>
                <a:ea typeface="Arial" charset="0"/>
                <a:cs typeface="Arial" charset="0"/>
              </a:rPr>
              <a:t>component cause</a:t>
            </a:r>
            <a:r>
              <a:rPr lang="en-US" altLang="en-US" smtClean="0">
                <a:latin typeface="Arial Unicode MS" charset="0"/>
                <a:ea typeface="Arial" charset="0"/>
                <a:cs typeface="Arial" charset="0"/>
              </a:rPr>
              <a:t> is a component cause that is a member of every sufficient cause</a:t>
            </a:r>
          </a:p>
        </p:txBody>
      </p:sp>
      <p:sp>
        <p:nvSpPr>
          <p:cNvPr id="136200" name="Freeform 22"/>
          <p:cNvSpPr>
            <a:spLocks/>
          </p:cNvSpPr>
          <p:nvPr/>
        </p:nvSpPr>
        <p:spPr bwMode="auto">
          <a:xfrm>
            <a:off x="3581400" y="2743200"/>
            <a:ext cx="1943100" cy="1905000"/>
          </a:xfrm>
          <a:custGeom>
            <a:avLst/>
            <a:gdLst>
              <a:gd name="T0" fmla="*/ 2147483646 w 1224"/>
              <a:gd name="T1" fmla="*/ 0 h 1200"/>
              <a:gd name="T2" fmla="*/ 2147483646 w 1224"/>
              <a:gd name="T3" fmla="*/ 2147483646 h 1200"/>
              <a:gd name="T4" fmla="*/ 0 w 1224"/>
              <a:gd name="T5" fmla="*/ 2147483646 h 12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224" h="1200">
                <a:moveTo>
                  <a:pt x="720" y="0"/>
                </a:moveTo>
                <a:cubicBezTo>
                  <a:pt x="972" y="68"/>
                  <a:pt x="1224" y="136"/>
                  <a:pt x="1104" y="336"/>
                </a:cubicBezTo>
                <a:cubicBezTo>
                  <a:pt x="984" y="536"/>
                  <a:pt x="492" y="868"/>
                  <a:pt x="0" y="1200"/>
                </a:cubicBezTo>
              </a:path>
            </a:pathLst>
          </a:custGeom>
          <a:noFill/>
          <a:ln w="38100" cap="flat" cmpd="sng">
            <a:solidFill>
              <a:srgbClr val="FF6699"/>
            </a:solidFill>
            <a:prstDash val="solid"/>
            <a:round/>
            <a:headEnd type="none" w="sm" len="sm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6201" name="Freeform 23"/>
          <p:cNvSpPr>
            <a:spLocks/>
          </p:cNvSpPr>
          <p:nvPr/>
        </p:nvSpPr>
        <p:spPr bwMode="auto">
          <a:xfrm>
            <a:off x="4724400" y="2743200"/>
            <a:ext cx="3556000" cy="1981200"/>
          </a:xfrm>
          <a:custGeom>
            <a:avLst/>
            <a:gdLst>
              <a:gd name="T0" fmla="*/ 0 w 2240"/>
              <a:gd name="T1" fmla="*/ 0 h 1248"/>
              <a:gd name="T2" fmla="*/ 2147483646 w 2240"/>
              <a:gd name="T3" fmla="*/ 2147483646 h 1248"/>
              <a:gd name="T4" fmla="*/ 2147483646 w 2240"/>
              <a:gd name="T5" fmla="*/ 2147483646 h 1248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240" h="1248">
                <a:moveTo>
                  <a:pt x="0" y="0"/>
                </a:moveTo>
                <a:cubicBezTo>
                  <a:pt x="896" y="64"/>
                  <a:pt x="1792" y="128"/>
                  <a:pt x="2016" y="336"/>
                </a:cubicBezTo>
                <a:cubicBezTo>
                  <a:pt x="2240" y="544"/>
                  <a:pt x="1792" y="896"/>
                  <a:pt x="1344" y="1248"/>
                </a:cubicBezTo>
              </a:path>
            </a:pathLst>
          </a:custGeom>
          <a:noFill/>
          <a:ln w="38100" cap="flat" cmpd="sng">
            <a:solidFill>
              <a:srgbClr val="FF6699"/>
            </a:solidFill>
            <a:prstDash val="solid"/>
            <a:round/>
            <a:headEnd type="none" w="sm" len="sm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6202" name="Slide Number Placeholder 1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numCol="1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Garamond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AC2BCA6-9654-794A-B20A-B554CBF54696}" type="slidenum">
              <a:rPr lang="en-US" altLang="en-US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12</a:t>
            </a:fld>
            <a:endParaRPr lang="en-US" altLang="en-US">
              <a:solidFill>
                <a:schemeClr val="tx2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2" name="tmp789D">
            <a:hlinkClick r:id="" action="ppaction://media"/>
          </p:cNvPr>
          <p:cNvPicPr>
            <a:picLocks noChangeAspect="1"/>
          </p:cNvPicPr>
          <p:nvPr>
            <a:videoFile r:link="rId1"/>
            <p:custDataLst>
              <p:tags r:id="rId2"/>
            </p:custDataLst>
            <p:extLst>
              <p:ext uri="{DAA4B4D4-6D71-4841-9C94-3DE7FCFB9230}">
                <p14:media xmlns:p14="http://schemas.microsoft.com/office/powerpoint/2010/main" r:embed="rId3">
                  <p14:trim st="64195" end="182108"/>
                </p14:media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813800" y="101600"/>
            <a:ext cx="228600" cy="2286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8">
            <p14:nvContentPartPr>
              <p14:cNvPr id="3" name="Ink 2"/>
              <p14:cNvContentPartPr/>
              <p14:nvPr>
                <p:custDataLst>
                  <p:tags r:id="rId4"/>
                </p:custDataLst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1598671" y="1787273"/>
              <a:ext cx="317994" cy="652257"/>
            </p14:xfrm>
          </p:contentPart>
        </mc:Choice>
        <mc:Fallback xmlns="">
          <p:pic>
            <p:nvPicPr>
              <p:cNvPr id="3" name="Ink 2"/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591005" y="1782586"/>
                <a:ext cx="333326" cy="661631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540600289"/>
      </p:ext>
    </p:extLst>
  </p:cSld>
  <p:clrMapOvr>
    <a:masterClrMapping/>
  </p:clrMapOvr>
  <p:transition advTm="2443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1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AutoShape 2"/>
          <p:cNvSpPr>
            <a:spLocks noGrp="1" noChangeArrowheads="1"/>
          </p:cNvSpPr>
          <p:nvPr>
            <p:ph type="title"/>
          </p:nvPr>
        </p:nvSpPr>
        <p:spPr>
          <a:xfrm>
            <a:off x="457200" y="419100"/>
            <a:ext cx="7924800" cy="990600"/>
          </a:xfrm>
        </p:spPr>
        <p:txBody>
          <a:bodyPr/>
          <a:lstStyle/>
          <a:p>
            <a:pPr eaLnBrk="1" hangingPunct="1"/>
            <a:r>
              <a:rPr altLang="en-US">
                <a:cs typeface="Arial" charset="0"/>
              </a:rPr>
              <a:t>Sufficient and component causes</a:t>
            </a:r>
          </a:p>
        </p:txBody>
      </p:sp>
      <p:grpSp>
        <p:nvGrpSpPr>
          <p:cNvPr id="138243" name="Group 3"/>
          <p:cNvGrpSpPr>
            <a:grpSpLocks/>
          </p:cNvGrpSpPr>
          <p:nvPr/>
        </p:nvGrpSpPr>
        <p:grpSpPr bwMode="auto">
          <a:xfrm>
            <a:off x="5181600" y="3657600"/>
            <a:ext cx="1905000" cy="1752600"/>
            <a:chOff x="432" y="2400"/>
            <a:chExt cx="1200" cy="1104"/>
          </a:xfrm>
        </p:grpSpPr>
        <p:grpSp>
          <p:nvGrpSpPr>
            <p:cNvPr id="138258" name="Group 4"/>
            <p:cNvGrpSpPr>
              <a:grpSpLocks/>
            </p:cNvGrpSpPr>
            <p:nvPr/>
          </p:nvGrpSpPr>
          <p:grpSpPr bwMode="auto">
            <a:xfrm>
              <a:off x="432" y="2400"/>
              <a:ext cx="1200" cy="1104"/>
              <a:chOff x="336" y="2304"/>
              <a:chExt cx="1200" cy="1104"/>
            </a:xfrm>
          </p:grpSpPr>
          <p:sp>
            <p:nvSpPr>
              <p:cNvPr id="148502" name="Oval 5"/>
              <p:cNvSpPr>
                <a:spLocks noChangeArrowheads="1"/>
              </p:cNvSpPr>
              <p:nvPr/>
            </p:nvSpPr>
            <p:spPr bwMode="auto">
              <a:xfrm>
                <a:off x="336" y="2304"/>
                <a:ext cx="1200" cy="1104"/>
              </a:xfrm>
              <a:prstGeom prst="ellips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Garamond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Garamond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Garamond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Garamond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Garamond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Garamond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Garamond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Garamond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Garamond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endParaRPr lang="en-US" altLang="en-US"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148503" name="Line 6"/>
              <p:cNvSpPr>
                <a:spLocks noChangeShapeType="1"/>
              </p:cNvSpPr>
              <p:nvPr/>
            </p:nvSpPr>
            <p:spPr bwMode="auto">
              <a:xfrm>
                <a:off x="336" y="2832"/>
                <a:ext cx="1200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8504" name="Line 7"/>
              <p:cNvSpPr>
                <a:spLocks noChangeShapeType="1"/>
              </p:cNvSpPr>
              <p:nvPr/>
            </p:nvSpPr>
            <p:spPr bwMode="auto">
              <a:xfrm>
                <a:off x="960" y="2832"/>
                <a:ext cx="0" cy="57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148499" name="Text Box 8"/>
            <p:cNvSpPr txBox="1">
              <a:spLocks noChangeArrowheads="1"/>
            </p:cNvSpPr>
            <p:nvPr/>
          </p:nvSpPr>
          <p:spPr bwMode="auto">
            <a:xfrm>
              <a:off x="912" y="2544"/>
              <a:ext cx="240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Garamond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Garamond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Garamond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Garamond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Garamond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defRPr/>
              </a:pPr>
              <a:r>
                <a:rPr lang="en-US" altLang="en-US" sz="2400" smtClean="0">
                  <a:solidFill>
                    <a:schemeClr val="folHlink"/>
                  </a:solidFill>
                  <a:latin typeface="Arial Unicode MS" charset="0"/>
                  <a:ea typeface="Arial" charset="0"/>
                  <a:cs typeface="Arial" charset="0"/>
                </a:rPr>
                <a:t>T</a:t>
              </a:r>
            </a:p>
          </p:txBody>
        </p:sp>
        <p:sp>
          <p:nvSpPr>
            <p:cNvPr id="148500" name="Text Box 9"/>
            <p:cNvSpPr txBox="1">
              <a:spLocks noChangeArrowheads="1"/>
            </p:cNvSpPr>
            <p:nvPr/>
          </p:nvSpPr>
          <p:spPr bwMode="auto">
            <a:xfrm>
              <a:off x="1152" y="3024"/>
              <a:ext cx="240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Garamond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Garamond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Garamond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Garamond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Garamond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defRPr/>
              </a:pPr>
              <a:r>
                <a:rPr lang="en-US" altLang="en-US" sz="2400" smtClean="0">
                  <a:solidFill>
                    <a:schemeClr val="folHlink"/>
                  </a:solidFill>
                  <a:latin typeface="Arial Unicode MS" charset="0"/>
                  <a:ea typeface="Arial" charset="0"/>
                  <a:cs typeface="Arial" charset="0"/>
                </a:rPr>
                <a:t>B</a:t>
              </a:r>
            </a:p>
          </p:txBody>
        </p:sp>
        <p:sp>
          <p:nvSpPr>
            <p:cNvPr id="148501" name="Text Box 10"/>
            <p:cNvSpPr txBox="1">
              <a:spLocks noChangeArrowheads="1"/>
            </p:cNvSpPr>
            <p:nvPr/>
          </p:nvSpPr>
          <p:spPr bwMode="auto">
            <a:xfrm>
              <a:off x="672" y="3024"/>
              <a:ext cx="240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Garamond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Garamond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Garamond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Garamond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Garamond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defRPr/>
              </a:pPr>
              <a:r>
                <a:rPr lang="en-US" altLang="en-US" sz="2400" smtClean="0">
                  <a:solidFill>
                    <a:schemeClr val="folHlink"/>
                  </a:solidFill>
                  <a:latin typeface="Arial Unicode MS" charset="0"/>
                  <a:ea typeface="Arial" charset="0"/>
                  <a:cs typeface="Arial" charset="0"/>
                </a:rPr>
                <a:t>X</a:t>
              </a:r>
            </a:p>
          </p:txBody>
        </p:sp>
      </p:grpSp>
      <p:grpSp>
        <p:nvGrpSpPr>
          <p:cNvPr id="138244" name="Group 11"/>
          <p:cNvGrpSpPr>
            <a:grpSpLocks/>
          </p:cNvGrpSpPr>
          <p:nvPr/>
        </p:nvGrpSpPr>
        <p:grpSpPr bwMode="auto">
          <a:xfrm>
            <a:off x="1828800" y="3657600"/>
            <a:ext cx="1905000" cy="1752600"/>
            <a:chOff x="432" y="2400"/>
            <a:chExt cx="1200" cy="1104"/>
          </a:xfrm>
        </p:grpSpPr>
        <p:grpSp>
          <p:nvGrpSpPr>
            <p:cNvPr id="138251" name="Group 12"/>
            <p:cNvGrpSpPr>
              <a:grpSpLocks/>
            </p:cNvGrpSpPr>
            <p:nvPr/>
          </p:nvGrpSpPr>
          <p:grpSpPr bwMode="auto">
            <a:xfrm>
              <a:off x="432" y="2400"/>
              <a:ext cx="1200" cy="1104"/>
              <a:chOff x="336" y="2304"/>
              <a:chExt cx="1200" cy="1104"/>
            </a:xfrm>
          </p:grpSpPr>
          <p:sp>
            <p:nvSpPr>
              <p:cNvPr id="148495" name="Oval 13"/>
              <p:cNvSpPr>
                <a:spLocks noChangeArrowheads="1"/>
              </p:cNvSpPr>
              <p:nvPr/>
            </p:nvSpPr>
            <p:spPr bwMode="auto">
              <a:xfrm>
                <a:off x="336" y="2304"/>
                <a:ext cx="1200" cy="1104"/>
              </a:xfrm>
              <a:prstGeom prst="ellips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Garamond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Garamond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Garamond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Garamond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Garamond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Garamond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Garamond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Garamond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Garamond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endParaRPr lang="en-US" altLang="en-US"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148496" name="Line 14"/>
              <p:cNvSpPr>
                <a:spLocks noChangeShapeType="1"/>
              </p:cNvSpPr>
              <p:nvPr/>
            </p:nvSpPr>
            <p:spPr bwMode="auto">
              <a:xfrm>
                <a:off x="336" y="2832"/>
                <a:ext cx="1200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8497" name="Line 15"/>
              <p:cNvSpPr>
                <a:spLocks noChangeShapeType="1"/>
              </p:cNvSpPr>
              <p:nvPr/>
            </p:nvSpPr>
            <p:spPr bwMode="auto">
              <a:xfrm>
                <a:off x="960" y="2832"/>
                <a:ext cx="0" cy="57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148492" name="Text Box 16"/>
            <p:cNvSpPr txBox="1">
              <a:spLocks noChangeArrowheads="1"/>
            </p:cNvSpPr>
            <p:nvPr/>
          </p:nvSpPr>
          <p:spPr bwMode="auto">
            <a:xfrm>
              <a:off x="912" y="2544"/>
              <a:ext cx="240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Garamond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Garamond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Garamond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Garamond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Garamond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defRPr/>
              </a:pPr>
              <a:r>
                <a:rPr lang="en-US" altLang="en-US" sz="2400" smtClean="0">
                  <a:solidFill>
                    <a:schemeClr val="folHlink"/>
                  </a:solidFill>
                  <a:latin typeface="Arial Unicode MS" charset="0"/>
                  <a:ea typeface="Arial" charset="0"/>
                  <a:cs typeface="Arial" charset="0"/>
                </a:rPr>
                <a:t>U</a:t>
              </a:r>
            </a:p>
          </p:txBody>
        </p:sp>
        <p:sp>
          <p:nvSpPr>
            <p:cNvPr id="148493" name="Text Box 17"/>
            <p:cNvSpPr txBox="1">
              <a:spLocks noChangeArrowheads="1"/>
            </p:cNvSpPr>
            <p:nvPr/>
          </p:nvSpPr>
          <p:spPr bwMode="auto">
            <a:xfrm>
              <a:off x="1152" y="3024"/>
              <a:ext cx="240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Garamond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Garamond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Garamond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Garamond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Garamond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defRPr/>
              </a:pPr>
              <a:r>
                <a:rPr lang="en-US" altLang="en-US" sz="2400" smtClean="0">
                  <a:solidFill>
                    <a:schemeClr val="folHlink"/>
                  </a:solidFill>
                  <a:latin typeface="Arial Unicode MS" charset="0"/>
                  <a:ea typeface="Arial" charset="0"/>
                  <a:cs typeface="Arial" charset="0"/>
                </a:rPr>
                <a:t>B</a:t>
              </a:r>
            </a:p>
          </p:txBody>
        </p:sp>
        <p:sp>
          <p:nvSpPr>
            <p:cNvPr id="148494" name="Text Box 18"/>
            <p:cNvSpPr txBox="1">
              <a:spLocks noChangeArrowheads="1"/>
            </p:cNvSpPr>
            <p:nvPr/>
          </p:nvSpPr>
          <p:spPr bwMode="auto">
            <a:xfrm>
              <a:off x="672" y="3024"/>
              <a:ext cx="240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Garamond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Garamond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Garamond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Garamond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Garamond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defRPr/>
              </a:pPr>
              <a:r>
                <a:rPr lang="en-US" altLang="en-US" sz="2400" smtClean="0">
                  <a:solidFill>
                    <a:schemeClr val="folHlink"/>
                  </a:solidFill>
                  <a:latin typeface="Arial Unicode MS" charset="0"/>
                  <a:ea typeface="Arial" charset="0"/>
                  <a:cs typeface="Arial" charset="0"/>
                </a:rPr>
                <a:t>A</a:t>
              </a:r>
            </a:p>
          </p:txBody>
        </p:sp>
      </p:grpSp>
      <p:sp>
        <p:nvSpPr>
          <p:cNvPr id="148486" name="Text Box 19"/>
          <p:cNvSpPr txBox="1">
            <a:spLocks noChangeArrowheads="1"/>
          </p:cNvSpPr>
          <p:nvPr/>
        </p:nvSpPr>
        <p:spPr bwMode="auto">
          <a:xfrm>
            <a:off x="1600200" y="5562600"/>
            <a:ext cx="2819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aramond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US" altLang="en-US" sz="2400" smtClean="0">
                <a:solidFill>
                  <a:schemeClr val="folHlink"/>
                </a:solidFill>
                <a:latin typeface="Arial Unicode MS" charset="0"/>
                <a:ea typeface="Arial" charset="0"/>
                <a:cs typeface="Arial" charset="0"/>
              </a:rPr>
              <a:t>Sufficient Cause 1</a:t>
            </a:r>
          </a:p>
        </p:txBody>
      </p:sp>
      <p:sp>
        <p:nvSpPr>
          <p:cNvPr id="148487" name="Text Box 20"/>
          <p:cNvSpPr txBox="1">
            <a:spLocks noChangeArrowheads="1"/>
          </p:cNvSpPr>
          <p:nvPr/>
        </p:nvSpPr>
        <p:spPr bwMode="auto">
          <a:xfrm>
            <a:off x="4953000" y="5562600"/>
            <a:ext cx="2819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aramond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US" altLang="en-US" sz="2400" smtClean="0">
                <a:solidFill>
                  <a:schemeClr val="folHlink"/>
                </a:solidFill>
                <a:latin typeface="Arial Unicode MS" charset="0"/>
                <a:ea typeface="Arial" charset="0"/>
                <a:cs typeface="Arial" charset="0"/>
              </a:rPr>
              <a:t>Sufficient Cause 2</a:t>
            </a:r>
          </a:p>
        </p:txBody>
      </p:sp>
      <p:sp>
        <p:nvSpPr>
          <p:cNvPr id="148488" name="Text Box 21"/>
          <p:cNvSpPr txBox="1">
            <a:spLocks noChangeArrowheads="1"/>
          </p:cNvSpPr>
          <p:nvPr/>
        </p:nvSpPr>
        <p:spPr bwMode="auto">
          <a:xfrm>
            <a:off x="838200" y="2362200"/>
            <a:ext cx="4343400" cy="1200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aramond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US" altLang="en-US" smtClean="0">
                <a:latin typeface="Arial Unicode MS" charset="0"/>
                <a:ea typeface="Arial" charset="0"/>
                <a:cs typeface="Arial" charset="0"/>
              </a:rPr>
              <a:t>A </a:t>
            </a:r>
            <a:r>
              <a:rPr lang="en-US" altLang="en-US" b="1" u="sng" smtClean="0">
                <a:latin typeface="Arial Unicode MS" charset="0"/>
                <a:ea typeface="Arial" charset="0"/>
                <a:cs typeface="Arial" charset="0"/>
              </a:rPr>
              <a:t>strong</a:t>
            </a:r>
            <a:r>
              <a:rPr lang="en-US" altLang="en-US" u="sng" smtClean="0">
                <a:latin typeface="Arial Unicode MS" charset="0"/>
                <a:ea typeface="Arial" charset="0"/>
                <a:cs typeface="Arial" charset="0"/>
              </a:rPr>
              <a:t> </a:t>
            </a:r>
            <a:r>
              <a:rPr lang="en-US" altLang="en-US" b="1" u="sng" smtClean="0">
                <a:latin typeface="Arial Unicode MS" charset="0"/>
                <a:ea typeface="Arial" charset="0"/>
                <a:cs typeface="Arial" charset="0"/>
              </a:rPr>
              <a:t>component cause</a:t>
            </a:r>
            <a:r>
              <a:rPr lang="en-US" altLang="en-US" smtClean="0">
                <a:latin typeface="Arial Unicode MS" charset="0"/>
                <a:ea typeface="Arial" charset="0"/>
                <a:cs typeface="Arial" charset="0"/>
              </a:rPr>
              <a:t> is a component cause that plays a causal role in a high proportion of cases in the population</a:t>
            </a:r>
          </a:p>
        </p:txBody>
      </p:sp>
      <p:sp>
        <p:nvSpPr>
          <p:cNvPr id="138248" name="Freeform 22"/>
          <p:cNvSpPr>
            <a:spLocks/>
          </p:cNvSpPr>
          <p:nvPr/>
        </p:nvSpPr>
        <p:spPr bwMode="auto">
          <a:xfrm>
            <a:off x="3581400" y="2743200"/>
            <a:ext cx="1943100" cy="1905000"/>
          </a:xfrm>
          <a:custGeom>
            <a:avLst/>
            <a:gdLst>
              <a:gd name="T0" fmla="*/ 2147483646 w 1224"/>
              <a:gd name="T1" fmla="*/ 0 h 1200"/>
              <a:gd name="T2" fmla="*/ 2147483646 w 1224"/>
              <a:gd name="T3" fmla="*/ 2147483646 h 1200"/>
              <a:gd name="T4" fmla="*/ 0 w 1224"/>
              <a:gd name="T5" fmla="*/ 2147483646 h 12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224" h="1200">
                <a:moveTo>
                  <a:pt x="720" y="0"/>
                </a:moveTo>
                <a:cubicBezTo>
                  <a:pt x="972" y="68"/>
                  <a:pt x="1224" y="136"/>
                  <a:pt x="1104" y="336"/>
                </a:cubicBezTo>
                <a:cubicBezTo>
                  <a:pt x="984" y="536"/>
                  <a:pt x="492" y="868"/>
                  <a:pt x="0" y="1200"/>
                </a:cubicBezTo>
              </a:path>
            </a:pathLst>
          </a:custGeom>
          <a:noFill/>
          <a:ln w="38100" cap="flat" cmpd="sng">
            <a:solidFill>
              <a:srgbClr val="FF6699"/>
            </a:solidFill>
            <a:prstDash val="solid"/>
            <a:round/>
            <a:headEnd type="none" w="sm" len="sm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8249" name="Freeform 23"/>
          <p:cNvSpPr>
            <a:spLocks/>
          </p:cNvSpPr>
          <p:nvPr/>
        </p:nvSpPr>
        <p:spPr bwMode="auto">
          <a:xfrm>
            <a:off x="4724400" y="2743200"/>
            <a:ext cx="3556000" cy="1981200"/>
          </a:xfrm>
          <a:custGeom>
            <a:avLst/>
            <a:gdLst>
              <a:gd name="T0" fmla="*/ 0 w 2240"/>
              <a:gd name="T1" fmla="*/ 0 h 1248"/>
              <a:gd name="T2" fmla="*/ 2147483646 w 2240"/>
              <a:gd name="T3" fmla="*/ 2147483646 h 1248"/>
              <a:gd name="T4" fmla="*/ 2147483646 w 2240"/>
              <a:gd name="T5" fmla="*/ 2147483646 h 1248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240" h="1248">
                <a:moveTo>
                  <a:pt x="0" y="0"/>
                </a:moveTo>
                <a:cubicBezTo>
                  <a:pt x="896" y="64"/>
                  <a:pt x="1792" y="128"/>
                  <a:pt x="2016" y="336"/>
                </a:cubicBezTo>
                <a:cubicBezTo>
                  <a:pt x="2240" y="544"/>
                  <a:pt x="1792" y="896"/>
                  <a:pt x="1344" y="1248"/>
                </a:cubicBezTo>
              </a:path>
            </a:pathLst>
          </a:custGeom>
          <a:noFill/>
          <a:ln w="38100" cap="flat" cmpd="sng">
            <a:solidFill>
              <a:srgbClr val="FF6699"/>
            </a:solidFill>
            <a:prstDash val="solid"/>
            <a:round/>
            <a:headEnd type="none" w="sm" len="sm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8250" name="Slide Number Placeholder 1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numCol="1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Garamond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E94BB8E-029B-0D4F-9AC0-F096F3202CFF}" type="slidenum">
              <a:rPr lang="en-US" altLang="en-US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13</a:t>
            </a:fld>
            <a:endParaRPr lang="en-US" altLang="en-US">
              <a:solidFill>
                <a:schemeClr val="tx2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2" name="tmp789D">
            <a:hlinkClick r:id="" action="ppaction://media"/>
          </p:cNvPr>
          <p:cNvPicPr>
            <a:picLocks noChangeAspect="1"/>
          </p:cNvPicPr>
          <p:nvPr>
            <a:videoFile r:link="rId1"/>
            <p:custDataLst>
              <p:tags r:id="rId2"/>
            </p:custDataLst>
            <p:extLst>
              <p:ext uri="{DAA4B4D4-6D71-4841-9C94-3DE7FCFB9230}">
                <p14:media xmlns:p14="http://schemas.microsoft.com/office/powerpoint/2010/main" r:embed="rId3">
                  <p14:trim st="88625" end="167253"/>
                </p14:media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813800" y="101600"/>
            <a:ext cx="228600" cy="22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1209159"/>
      </p:ext>
    </p:extLst>
  </p:cSld>
  <p:clrMapOvr>
    <a:masterClrMapping/>
  </p:clrMapOvr>
  <p:transition advTm="14854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1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AutoShape 2"/>
          <p:cNvSpPr>
            <a:spLocks noGrp="1" noChangeArrowheads="1"/>
          </p:cNvSpPr>
          <p:nvPr>
            <p:ph type="title"/>
          </p:nvPr>
        </p:nvSpPr>
        <p:spPr>
          <a:xfrm>
            <a:off x="398463" y="342900"/>
            <a:ext cx="7924800" cy="990600"/>
          </a:xfrm>
        </p:spPr>
        <p:txBody>
          <a:bodyPr/>
          <a:lstStyle/>
          <a:p>
            <a:pPr eaLnBrk="1" hangingPunct="1"/>
            <a:r>
              <a:rPr altLang="en-US">
                <a:cs typeface="Arial" charset="0"/>
              </a:rPr>
              <a:t>Example:  </a:t>
            </a:r>
            <a:r>
              <a:rPr altLang="en-US" sz="2800">
                <a:cs typeface="Arial" charset="0"/>
              </a:rPr>
              <a:t>Tuberculosis</a:t>
            </a:r>
          </a:p>
        </p:txBody>
      </p:sp>
      <p:sp>
        <p:nvSpPr>
          <p:cNvPr id="150532" name="Text Box 3"/>
          <p:cNvSpPr txBox="1">
            <a:spLocks noChangeArrowheads="1"/>
          </p:cNvSpPr>
          <p:nvPr/>
        </p:nvSpPr>
        <p:spPr bwMode="auto">
          <a:xfrm>
            <a:off x="914400" y="5041900"/>
            <a:ext cx="2819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aramond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US" altLang="en-US" sz="2400" smtClean="0">
                <a:solidFill>
                  <a:schemeClr val="folHlink"/>
                </a:solidFill>
                <a:latin typeface="Arial Unicode MS" charset="0"/>
                <a:ea typeface="Arial" charset="0"/>
                <a:cs typeface="Arial" charset="0"/>
              </a:rPr>
              <a:t>Sufficient Cause 1</a:t>
            </a:r>
          </a:p>
        </p:txBody>
      </p:sp>
      <p:sp>
        <p:nvSpPr>
          <p:cNvPr id="150533" name="Text Box 4"/>
          <p:cNvSpPr txBox="1">
            <a:spLocks noChangeArrowheads="1"/>
          </p:cNvSpPr>
          <p:nvPr/>
        </p:nvSpPr>
        <p:spPr bwMode="auto">
          <a:xfrm>
            <a:off x="4953000" y="5041900"/>
            <a:ext cx="2819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aramond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US" altLang="en-US" sz="2400" smtClean="0">
                <a:solidFill>
                  <a:schemeClr val="folHlink"/>
                </a:solidFill>
                <a:latin typeface="Arial Unicode MS" charset="0"/>
                <a:ea typeface="Arial" charset="0"/>
                <a:cs typeface="Arial" charset="0"/>
              </a:rPr>
              <a:t>Sufficient Cause 2</a:t>
            </a:r>
          </a:p>
        </p:txBody>
      </p:sp>
      <p:sp>
        <p:nvSpPr>
          <p:cNvPr id="150534" name="Text Box 5"/>
          <p:cNvSpPr txBox="1">
            <a:spLocks noChangeArrowheads="1"/>
          </p:cNvSpPr>
          <p:nvPr/>
        </p:nvSpPr>
        <p:spPr bwMode="auto">
          <a:xfrm>
            <a:off x="6248400" y="3136900"/>
            <a:ext cx="2362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aramond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US" altLang="en-US" sz="2400" smtClean="0">
                <a:latin typeface="Arial Unicode MS" charset="0"/>
                <a:ea typeface="Arial" charset="0"/>
                <a:cs typeface="Arial" charset="0"/>
              </a:rPr>
              <a:t>M. tuberculosis</a:t>
            </a:r>
          </a:p>
        </p:txBody>
      </p:sp>
      <p:grpSp>
        <p:nvGrpSpPr>
          <p:cNvPr id="140294" name="Group 6"/>
          <p:cNvGrpSpPr>
            <a:grpSpLocks/>
          </p:cNvGrpSpPr>
          <p:nvPr/>
        </p:nvGrpSpPr>
        <p:grpSpPr bwMode="auto">
          <a:xfrm>
            <a:off x="1066800" y="2755900"/>
            <a:ext cx="2209800" cy="2057400"/>
            <a:chOff x="672" y="2064"/>
            <a:chExt cx="1392" cy="1296"/>
          </a:xfrm>
        </p:grpSpPr>
        <p:sp>
          <p:nvSpPr>
            <p:cNvPr id="150550" name="Oval 7"/>
            <p:cNvSpPr>
              <a:spLocks noChangeArrowheads="1"/>
            </p:cNvSpPr>
            <p:nvPr/>
          </p:nvSpPr>
          <p:spPr bwMode="auto">
            <a:xfrm>
              <a:off x="672" y="2064"/>
              <a:ext cx="1392" cy="1296"/>
            </a:xfrm>
            <a:prstGeom prst="ellipse">
              <a:avLst/>
            </a:prstGeom>
            <a:noFill/>
            <a:ln w="381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Garamond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Garamond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Garamond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Garamond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Garamond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endParaRPr lang="en-US" altLang="en-US"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150551" name="Line 8"/>
            <p:cNvSpPr>
              <a:spLocks noChangeShapeType="1"/>
            </p:cNvSpPr>
            <p:nvPr/>
          </p:nvSpPr>
          <p:spPr bwMode="auto">
            <a:xfrm>
              <a:off x="1392" y="2064"/>
              <a:ext cx="0" cy="12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40295" name="Group 9"/>
          <p:cNvGrpSpPr>
            <a:grpSpLocks/>
          </p:cNvGrpSpPr>
          <p:nvPr/>
        </p:nvGrpSpPr>
        <p:grpSpPr bwMode="auto">
          <a:xfrm>
            <a:off x="4953000" y="2755900"/>
            <a:ext cx="2209800" cy="2057400"/>
            <a:chOff x="672" y="2064"/>
            <a:chExt cx="1392" cy="1296"/>
          </a:xfrm>
        </p:grpSpPr>
        <p:sp>
          <p:nvSpPr>
            <p:cNvPr id="150548" name="Oval 10"/>
            <p:cNvSpPr>
              <a:spLocks noChangeArrowheads="1"/>
            </p:cNvSpPr>
            <p:nvPr/>
          </p:nvSpPr>
          <p:spPr bwMode="auto">
            <a:xfrm>
              <a:off x="672" y="2064"/>
              <a:ext cx="1392" cy="1296"/>
            </a:xfrm>
            <a:prstGeom prst="ellipse">
              <a:avLst/>
            </a:prstGeom>
            <a:noFill/>
            <a:ln w="381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Garamond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Garamond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Garamond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Garamond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Garamond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endParaRPr lang="en-US" altLang="en-US"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150549" name="Line 11"/>
            <p:cNvSpPr>
              <a:spLocks noChangeShapeType="1"/>
            </p:cNvSpPr>
            <p:nvPr/>
          </p:nvSpPr>
          <p:spPr bwMode="auto">
            <a:xfrm>
              <a:off x="1392" y="2064"/>
              <a:ext cx="0" cy="12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50537" name="Text Box 12"/>
          <p:cNvSpPr txBox="1">
            <a:spLocks noChangeArrowheads="1"/>
          </p:cNvSpPr>
          <p:nvPr/>
        </p:nvSpPr>
        <p:spPr bwMode="auto">
          <a:xfrm>
            <a:off x="2286000" y="3136900"/>
            <a:ext cx="2362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aramond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US" altLang="en-US" sz="2400" smtClean="0">
                <a:latin typeface="Arial Unicode MS" charset="0"/>
                <a:ea typeface="Arial" charset="0"/>
                <a:cs typeface="Arial" charset="0"/>
              </a:rPr>
              <a:t>M. tuberculosis</a:t>
            </a:r>
          </a:p>
        </p:txBody>
      </p:sp>
      <p:sp>
        <p:nvSpPr>
          <p:cNvPr id="150538" name="Text Box 13"/>
          <p:cNvSpPr txBox="1">
            <a:spLocks noChangeArrowheads="1"/>
          </p:cNvSpPr>
          <p:nvPr/>
        </p:nvSpPr>
        <p:spPr bwMode="auto">
          <a:xfrm>
            <a:off x="4724400" y="3289300"/>
            <a:ext cx="17526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aramond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en-US" altLang="en-US" smtClean="0">
                <a:latin typeface="Arial Unicode MS" charset="0"/>
                <a:ea typeface="Arial" charset="0"/>
                <a:cs typeface="Arial" charset="0"/>
              </a:rPr>
              <a:t>Immuno-</a:t>
            </a:r>
            <a:br>
              <a:rPr lang="en-US" altLang="en-US" smtClean="0">
                <a:latin typeface="Arial Unicode MS" charset="0"/>
                <a:ea typeface="Arial" charset="0"/>
                <a:cs typeface="Arial" charset="0"/>
              </a:rPr>
            </a:br>
            <a:r>
              <a:rPr lang="en-US" altLang="en-US" smtClean="0">
                <a:latin typeface="Arial Unicode MS" charset="0"/>
                <a:ea typeface="Arial" charset="0"/>
                <a:cs typeface="Arial" charset="0"/>
              </a:rPr>
              <a:t>suppression</a:t>
            </a:r>
          </a:p>
        </p:txBody>
      </p:sp>
      <p:sp>
        <p:nvSpPr>
          <p:cNvPr id="150539" name="Text Box 14"/>
          <p:cNvSpPr txBox="1">
            <a:spLocks noChangeArrowheads="1"/>
          </p:cNvSpPr>
          <p:nvPr/>
        </p:nvSpPr>
        <p:spPr bwMode="auto">
          <a:xfrm>
            <a:off x="990600" y="3289300"/>
            <a:ext cx="13716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aramond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en-US" altLang="en-US" smtClean="0">
                <a:latin typeface="Arial Unicode MS" charset="0"/>
                <a:ea typeface="Arial" charset="0"/>
                <a:cs typeface="Arial" charset="0"/>
              </a:rPr>
              <a:t>Poor</a:t>
            </a:r>
            <a:br>
              <a:rPr lang="en-US" altLang="en-US" smtClean="0">
                <a:latin typeface="Arial Unicode MS" charset="0"/>
                <a:ea typeface="Arial" charset="0"/>
                <a:cs typeface="Arial" charset="0"/>
              </a:rPr>
            </a:br>
            <a:r>
              <a:rPr lang="en-US" altLang="en-US" smtClean="0">
                <a:latin typeface="Arial Unicode MS" charset="0"/>
                <a:ea typeface="Arial" charset="0"/>
                <a:cs typeface="Arial" charset="0"/>
              </a:rPr>
              <a:t>nutrition</a:t>
            </a:r>
          </a:p>
        </p:txBody>
      </p:sp>
      <p:grpSp>
        <p:nvGrpSpPr>
          <p:cNvPr id="324623" name="Group 15"/>
          <p:cNvGrpSpPr>
            <a:grpSpLocks/>
          </p:cNvGrpSpPr>
          <p:nvPr/>
        </p:nvGrpSpPr>
        <p:grpSpPr bwMode="auto">
          <a:xfrm>
            <a:off x="2286000" y="1765300"/>
            <a:ext cx="6248400" cy="1346200"/>
            <a:chOff x="1456" y="1456"/>
            <a:chExt cx="3936" cy="848"/>
          </a:xfrm>
        </p:grpSpPr>
        <p:sp>
          <p:nvSpPr>
            <p:cNvPr id="150545" name="Text Box 16"/>
            <p:cNvSpPr txBox="1">
              <a:spLocks noChangeArrowheads="1"/>
            </p:cNvSpPr>
            <p:nvPr/>
          </p:nvSpPr>
          <p:spPr bwMode="auto">
            <a:xfrm>
              <a:off x="2256" y="1488"/>
              <a:ext cx="2736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FF6699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Garamond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Garamond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Garamond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Garamond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Garamond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defRPr/>
              </a:pPr>
              <a:r>
                <a:rPr lang="en-US" altLang="en-US" sz="2400" smtClean="0">
                  <a:latin typeface="Arial Unicode MS" charset="0"/>
                  <a:ea typeface="Arial" charset="0"/>
                  <a:cs typeface="Arial" charset="0"/>
                </a:rPr>
                <a:t>Necessary but not sufficient</a:t>
              </a:r>
            </a:p>
          </p:txBody>
        </p:sp>
        <p:sp>
          <p:nvSpPr>
            <p:cNvPr id="140306" name="Freeform 17"/>
            <p:cNvSpPr>
              <a:spLocks/>
            </p:cNvSpPr>
            <p:nvPr/>
          </p:nvSpPr>
          <p:spPr bwMode="auto">
            <a:xfrm>
              <a:off x="1456" y="1568"/>
              <a:ext cx="656" cy="688"/>
            </a:xfrm>
            <a:custGeom>
              <a:avLst/>
              <a:gdLst>
                <a:gd name="T0" fmla="*/ 656 w 656"/>
                <a:gd name="T1" fmla="*/ 16 h 688"/>
                <a:gd name="T2" fmla="*/ 80 w 656"/>
                <a:gd name="T3" fmla="*/ 112 h 688"/>
                <a:gd name="T4" fmla="*/ 176 w 656"/>
                <a:gd name="T5" fmla="*/ 688 h 688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656" h="688">
                  <a:moveTo>
                    <a:pt x="656" y="16"/>
                  </a:moveTo>
                  <a:cubicBezTo>
                    <a:pt x="408" y="8"/>
                    <a:pt x="160" y="0"/>
                    <a:pt x="80" y="112"/>
                  </a:cubicBezTo>
                  <a:cubicBezTo>
                    <a:pt x="0" y="224"/>
                    <a:pt x="88" y="456"/>
                    <a:pt x="176" y="688"/>
                  </a:cubicBezTo>
                </a:path>
              </a:pathLst>
            </a:custGeom>
            <a:noFill/>
            <a:ln w="38100" cap="flat" cmpd="sng">
              <a:solidFill>
                <a:srgbClr val="FF6699"/>
              </a:solidFill>
              <a:prstDash val="solid"/>
              <a:round/>
              <a:headEnd type="none" w="sm" len="sm"/>
              <a:tailEnd type="triangl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0307" name="Freeform 18"/>
            <p:cNvSpPr>
              <a:spLocks/>
            </p:cNvSpPr>
            <p:nvPr/>
          </p:nvSpPr>
          <p:spPr bwMode="auto">
            <a:xfrm>
              <a:off x="4368" y="1456"/>
              <a:ext cx="1024" cy="848"/>
            </a:xfrm>
            <a:custGeom>
              <a:avLst/>
              <a:gdLst>
                <a:gd name="T0" fmla="*/ 384 w 1024"/>
                <a:gd name="T1" fmla="*/ 80 h 848"/>
                <a:gd name="T2" fmla="*/ 960 w 1024"/>
                <a:gd name="T3" fmla="*/ 128 h 848"/>
                <a:gd name="T4" fmla="*/ 0 w 1024"/>
                <a:gd name="T5" fmla="*/ 848 h 848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024" h="848">
                  <a:moveTo>
                    <a:pt x="384" y="80"/>
                  </a:moveTo>
                  <a:cubicBezTo>
                    <a:pt x="704" y="40"/>
                    <a:pt x="1024" y="0"/>
                    <a:pt x="960" y="128"/>
                  </a:cubicBezTo>
                  <a:cubicBezTo>
                    <a:pt x="896" y="256"/>
                    <a:pt x="448" y="552"/>
                    <a:pt x="0" y="848"/>
                  </a:cubicBezTo>
                </a:path>
              </a:pathLst>
            </a:custGeom>
            <a:noFill/>
            <a:ln w="38100" cap="flat" cmpd="sng">
              <a:solidFill>
                <a:srgbClr val="FF6699"/>
              </a:solidFill>
              <a:prstDash val="solid"/>
              <a:round/>
              <a:headEnd type="none" w="sm" len="sm"/>
              <a:tailEnd type="triangl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324627" name="Group 19"/>
          <p:cNvGrpSpPr>
            <a:grpSpLocks/>
          </p:cNvGrpSpPr>
          <p:nvPr/>
        </p:nvGrpSpPr>
        <p:grpSpPr bwMode="auto">
          <a:xfrm>
            <a:off x="304800" y="3517900"/>
            <a:ext cx="5092700" cy="2286000"/>
            <a:chOff x="112" y="2736"/>
            <a:chExt cx="3208" cy="1440"/>
          </a:xfrm>
        </p:grpSpPr>
        <p:sp>
          <p:nvSpPr>
            <p:cNvPr id="150542" name="Text Box 20"/>
            <p:cNvSpPr txBox="1">
              <a:spLocks noChangeArrowheads="1"/>
            </p:cNvSpPr>
            <p:nvPr/>
          </p:nvSpPr>
          <p:spPr bwMode="auto">
            <a:xfrm>
              <a:off x="344" y="3888"/>
              <a:ext cx="2976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Garamond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Garamond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Garamond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Garamond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Garamond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defRPr/>
              </a:pPr>
              <a:r>
                <a:rPr lang="en-US" altLang="en-US" sz="2400" smtClean="0">
                  <a:latin typeface="Arial Unicode MS" charset="0"/>
                  <a:ea typeface="Arial" charset="0"/>
                  <a:cs typeface="Arial" charset="0"/>
                </a:rPr>
                <a:t>Neither necessary nor sufficient</a:t>
              </a:r>
            </a:p>
          </p:txBody>
        </p:sp>
        <p:sp>
          <p:nvSpPr>
            <p:cNvPr id="140303" name="Freeform 21"/>
            <p:cNvSpPr>
              <a:spLocks/>
            </p:cNvSpPr>
            <p:nvPr/>
          </p:nvSpPr>
          <p:spPr bwMode="auto">
            <a:xfrm>
              <a:off x="112" y="2736"/>
              <a:ext cx="464" cy="1296"/>
            </a:xfrm>
            <a:custGeom>
              <a:avLst/>
              <a:gdLst>
                <a:gd name="T0" fmla="*/ 272 w 464"/>
                <a:gd name="T1" fmla="*/ 1296 h 1296"/>
                <a:gd name="T2" fmla="*/ 32 w 464"/>
                <a:gd name="T3" fmla="*/ 432 h 1296"/>
                <a:gd name="T4" fmla="*/ 464 w 464"/>
                <a:gd name="T5" fmla="*/ 0 h 129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464" h="1296">
                  <a:moveTo>
                    <a:pt x="272" y="1296"/>
                  </a:moveTo>
                  <a:cubicBezTo>
                    <a:pt x="136" y="972"/>
                    <a:pt x="0" y="648"/>
                    <a:pt x="32" y="432"/>
                  </a:cubicBezTo>
                  <a:cubicBezTo>
                    <a:pt x="64" y="216"/>
                    <a:pt x="264" y="108"/>
                    <a:pt x="464" y="0"/>
                  </a:cubicBezTo>
                </a:path>
              </a:pathLst>
            </a:custGeom>
            <a:noFill/>
            <a:ln w="38100" cap="flat" cmpd="sng">
              <a:solidFill>
                <a:srgbClr val="FF6699"/>
              </a:solidFill>
              <a:prstDash val="solid"/>
              <a:round/>
              <a:headEnd type="none" w="sm" len="sm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0304" name="Freeform 22"/>
            <p:cNvSpPr>
              <a:spLocks/>
            </p:cNvSpPr>
            <p:nvPr/>
          </p:nvSpPr>
          <p:spPr bwMode="auto">
            <a:xfrm>
              <a:off x="2512" y="2784"/>
              <a:ext cx="512" cy="1104"/>
            </a:xfrm>
            <a:custGeom>
              <a:avLst/>
              <a:gdLst>
                <a:gd name="T0" fmla="*/ 139833 w 416"/>
                <a:gd name="T1" fmla="*/ 1104 h 1104"/>
                <a:gd name="T2" fmla="*/ 20079 w 416"/>
                <a:gd name="T3" fmla="*/ 384 h 1104"/>
                <a:gd name="T4" fmla="*/ 259460 w 416"/>
                <a:gd name="T5" fmla="*/ 0 h 1104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416" h="1104">
                  <a:moveTo>
                    <a:pt x="224" y="1104"/>
                  </a:moveTo>
                  <a:cubicBezTo>
                    <a:pt x="112" y="836"/>
                    <a:pt x="0" y="568"/>
                    <a:pt x="32" y="384"/>
                  </a:cubicBezTo>
                  <a:cubicBezTo>
                    <a:pt x="64" y="200"/>
                    <a:pt x="240" y="100"/>
                    <a:pt x="416" y="0"/>
                  </a:cubicBezTo>
                </a:path>
              </a:pathLst>
            </a:custGeom>
            <a:noFill/>
            <a:ln w="38100" cap="flat" cmpd="sng">
              <a:solidFill>
                <a:srgbClr val="FF6699"/>
              </a:solidFill>
              <a:prstDash val="solid"/>
              <a:round/>
              <a:headEnd type="none" w="sm" len="sm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40301" name="Slide Number Placeholder 1"/>
          <p:cNvSpPr>
            <a:spLocks noGrp="1"/>
          </p:cNvSpPr>
          <p:nvPr>
            <p:ph type="sldNum" sz="quarter" idx="10"/>
          </p:nvPr>
        </p:nvSpPr>
        <p:spPr bwMode="auto">
          <a:xfrm>
            <a:off x="369888" y="5832475"/>
            <a:ext cx="504825" cy="30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numCol="1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Garamond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3FBD0412-501D-0343-A0FF-1FD9E0BB7B07}" type="slidenum">
              <a:rPr lang="en-US" altLang="en-US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14</a:t>
            </a:fld>
            <a:endParaRPr lang="en-US" altLang="en-US">
              <a:solidFill>
                <a:schemeClr val="tx2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4" name="tmpE4D0">
            <a:hlinkClick r:id="" action="ppaction://media"/>
          </p:cNvPr>
          <p:cNvPicPr>
            <a:picLocks noChangeAspect="1"/>
          </p:cNvPicPr>
          <p:nvPr>
            <a:videoFile r:link="rId2"/>
            <p:custDataLst>
              <p:tags r:id="rId3"/>
            </p:custDataLst>
            <p:extLst>
              <p:ext uri="{DAA4B4D4-6D71-4841-9C94-3DE7FCFB9230}">
                <p14:media xmlns:p14="http://schemas.microsoft.com/office/powerpoint/2010/main" r:embed="rId4">
                  <p14:trim end="19.0158"/>
                </p14:media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813800" y="101600"/>
            <a:ext cx="228600" cy="2286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9">
            <p14:nvContentPartPr>
              <p14:cNvPr id="5" name="Ink 4"/>
              <p14:cNvContentPartPr/>
              <p14:nvPr>
                <p:custDataLst>
                  <p:tags r:id="rId5"/>
                </p:custDataLst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1906780" y="1079015"/>
              <a:ext cx="6723231" cy="4458734"/>
            </p14:xfrm>
          </p:contentPart>
        </mc:Choice>
        <mc:Fallback xmlns="">
          <p:pic>
            <p:nvPicPr>
              <p:cNvPr id="5" name="Ink 4"/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1897780" y="1070015"/>
                <a:ext cx="6741232" cy="4476733"/>
              </a:xfrm>
              <a:prstGeom prst="rect">
                <a:avLst/>
              </a:prstGeom>
            </p:spPr>
          </p:pic>
        </mc:Fallback>
      </mc:AlternateContent>
    </p:spTree>
    <p:custDataLst>
      <p:tags r:id="rId1"/>
    </p:custDataLst>
    <p:extLst>
      <p:ext uri="{BB962C8B-B14F-4D97-AF65-F5344CB8AC3E}">
        <p14:creationId xmlns:p14="http://schemas.microsoft.com/office/powerpoint/2010/main" val="1863381891"/>
      </p:ext>
    </p:extLst>
  </p:cSld>
  <p:clrMapOvr>
    <a:masterClrMapping/>
  </p:clrMapOvr>
  <p:transition advTm="55664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1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6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8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Insights from Causal Pies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An effect has more than one cause</a:t>
            </a:r>
          </a:p>
          <a:p>
            <a:r>
              <a:rPr lang="en-US" dirty="0" smtClean="0"/>
              <a:t>Component causes interact to form a sufficient cause</a:t>
            </a:r>
          </a:p>
          <a:p>
            <a:r>
              <a:rPr lang="en-US" dirty="0" smtClean="0"/>
              <a:t>If we sum the proportions of disease attributable to each component cause, there is not an upper limit</a:t>
            </a:r>
          </a:p>
          <a:p>
            <a:pPr lvl="1"/>
            <a:r>
              <a:rPr lang="en-US" dirty="0" smtClean="0"/>
              <a:t>Each case of disease is due to every component cause of the completed sufficient cause</a:t>
            </a:r>
          </a:p>
          <a:p>
            <a:pPr lvl="1"/>
            <a:r>
              <a:rPr lang="en-US" dirty="0" smtClean="0"/>
              <a:t>Attributable fraction added across component causes of the same disease do not sum to 1</a:t>
            </a:r>
          </a:p>
          <a:p>
            <a:pPr lvl="1"/>
            <a:r>
              <a:rPr lang="en-US" dirty="0" smtClean="0"/>
              <a:t>Only the fraction of disease attributable to a </a:t>
            </a:r>
            <a:r>
              <a:rPr lang="en-US" i="1" dirty="0" smtClean="0"/>
              <a:t>single</a:t>
            </a:r>
            <a:r>
              <a:rPr lang="en-US" dirty="0" smtClean="0"/>
              <a:t> cause cannot exceed 100%</a:t>
            </a:r>
          </a:p>
          <a:p>
            <a:pPr lvl="1"/>
            <a:r>
              <a:rPr lang="en-US" dirty="0" smtClean="0"/>
              <a:t>P.14-15, RGL, 2008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AA74B69-70FD-A649-B131-F3438782CAA4}" type="slidenum">
              <a:rPr lang="en-US" altLang="en-US" smtClean="0"/>
              <a:pPr>
                <a:defRPr/>
              </a:pPr>
              <a:t>15</a:t>
            </a:fld>
            <a:endParaRPr lang="en-US" altLang="en-US"/>
          </a:p>
        </p:txBody>
      </p:sp>
      <p:pic>
        <p:nvPicPr>
          <p:cNvPr id="7" name="tmpCA40">
            <a:hlinkClick r:id="" action="ppaction://media"/>
          </p:cNvPr>
          <p:cNvPicPr>
            <a:picLocks noChangeAspect="1"/>
          </p:cNvPicPr>
          <p:nvPr>
            <a:videoFile r:link="rId1"/>
            <p:custDataLst>
              <p:tags r:id="rId2"/>
            </p:custDataLst>
            <p:extLst>
              <p:ext uri="{DAA4B4D4-6D71-4841-9C94-3DE7FCFB9230}">
                <p14:media xmlns:p14="http://schemas.microsoft.com/office/powerpoint/2010/main" r:embed="rId3">
                  <p14:trim end="47.2"/>
                </p14:media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813800" y="101600"/>
            <a:ext cx="228600" cy="2286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8">
            <p14:nvContentPartPr>
              <p14:cNvPr id="8" name="Ink 7"/>
              <p14:cNvContentPartPr/>
              <p14:nvPr>
                <p:custDataLst>
                  <p:tags r:id="rId4"/>
                </p:custDataLst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1259873" y="2263083"/>
              <a:ext cx="6329196" cy="3016026"/>
            </p14:xfrm>
          </p:contentPart>
        </mc:Choice>
        <mc:Fallback xmlns="">
          <p:pic>
            <p:nvPicPr>
              <p:cNvPr id="8" name="Ink 7"/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250873" y="2254083"/>
                <a:ext cx="6347196" cy="3034026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521718970"/>
      </p:ext>
    </p:extLst>
  </p:cSld>
  <p:clrMapOvr>
    <a:masterClrMapping/>
  </p:clrMapOvr>
  <p:transition advTm="82083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1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0" y="6353175"/>
            <a:ext cx="504825" cy="304800"/>
          </a:xfrm>
        </p:spPr>
        <p:txBody>
          <a:bodyPr/>
          <a:lstStyle/>
          <a:p>
            <a:pPr>
              <a:defRPr/>
            </a:pPr>
            <a:fld id="{FAA74B69-70FD-A649-B131-F3438782CAA4}" type="slidenum">
              <a:rPr lang="en-US" altLang="en-US" smtClean="0"/>
              <a:pPr>
                <a:defRPr/>
              </a:pPr>
              <a:t>16</a:t>
            </a:fld>
            <a:endParaRPr lang="en-US" altLang="en-US"/>
          </a:p>
        </p:txBody>
      </p:sp>
      <p:sp>
        <p:nvSpPr>
          <p:cNvPr id="5" name="Oval 4"/>
          <p:cNvSpPr/>
          <p:nvPr/>
        </p:nvSpPr>
        <p:spPr bwMode="auto">
          <a:xfrm>
            <a:off x="939452" y="1966586"/>
            <a:ext cx="2029216" cy="1903956"/>
          </a:xfrm>
          <a:prstGeom prst="ellipse">
            <a:avLst/>
          </a:prstGeom>
          <a:noFill/>
          <a:ln w="19050" algn="ctr">
            <a:solidFill>
              <a:schemeClr val="tx2">
                <a:lumMod val="75000"/>
                <a:lumOff val="25000"/>
              </a:schemeClr>
            </a:solidFill>
            <a:miter lim="800000"/>
            <a:headEnd/>
            <a:tailEnd/>
          </a:ln>
        </p:spPr>
        <p:txBody>
          <a:bodyPr wrap="none" rtlCol="0" anchor="ctr"/>
          <a:lstStyle/>
          <a:p>
            <a:pPr algn="ctr">
              <a:lnSpc>
                <a:spcPct val="90000"/>
              </a:lnSpc>
            </a:pPr>
            <a:endParaRPr lang="en-US" sz="1600" b="1" dirty="0" err="1" smtClean="0">
              <a:solidFill>
                <a:schemeClr val="bg1"/>
              </a:solidFill>
              <a:latin typeface="+mj-lt"/>
            </a:endParaRPr>
          </a:p>
        </p:txBody>
      </p:sp>
      <p:cxnSp>
        <p:nvCxnSpPr>
          <p:cNvPr id="7" name="Straight Connector 6"/>
          <p:cNvCxnSpPr>
            <a:stCxn id="5" idx="0"/>
          </p:cNvCxnSpPr>
          <p:nvPr/>
        </p:nvCxnSpPr>
        <p:spPr>
          <a:xfrm flipH="1">
            <a:off x="1941534" y="1966586"/>
            <a:ext cx="12526" cy="964504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>
            <a:stCxn id="5" idx="5"/>
          </p:cNvCxnSpPr>
          <p:nvPr/>
        </p:nvCxnSpPr>
        <p:spPr>
          <a:xfrm flipH="1" flipV="1">
            <a:off x="1954060" y="2931090"/>
            <a:ext cx="717436" cy="660624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V="1">
            <a:off x="1164921" y="2931090"/>
            <a:ext cx="776613" cy="526094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 bwMode="auto">
          <a:xfrm>
            <a:off x="1164921" y="2505205"/>
            <a:ext cx="651353" cy="307777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 wrap="square" lIns="0" tIns="0" rIns="0" bIns="0" rtlCol="0">
            <a:spAutoFit/>
          </a:bodyPr>
          <a:lstStyle/>
          <a:p>
            <a:r>
              <a:rPr lang="en-US" sz="2000" dirty="0" smtClean="0"/>
              <a:t>A</a:t>
            </a:r>
          </a:p>
        </p:txBody>
      </p:sp>
      <p:sp>
        <p:nvSpPr>
          <p:cNvPr id="17" name="TextBox 16"/>
          <p:cNvSpPr txBox="1"/>
          <p:nvPr/>
        </p:nvSpPr>
        <p:spPr bwMode="auto">
          <a:xfrm>
            <a:off x="1843053" y="3303295"/>
            <a:ext cx="651353" cy="307777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 wrap="square" lIns="0" tIns="0" rIns="0" bIns="0" rtlCol="0">
            <a:spAutoFit/>
          </a:bodyPr>
          <a:lstStyle/>
          <a:p>
            <a:r>
              <a:rPr lang="en-US" sz="2000" dirty="0"/>
              <a:t>B</a:t>
            </a:r>
            <a:endParaRPr lang="en-US" sz="2000" dirty="0" smtClean="0"/>
          </a:p>
        </p:txBody>
      </p:sp>
      <p:sp>
        <p:nvSpPr>
          <p:cNvPr id="18" name="TextBox 17"/>
          <p:cNvSpPr txBox="1"/>
          <p:nvPr/>
        </p:nvSpPr>
        <p:spPr bwMode="auto">
          <a:xfrm>
            <a:off x="2329841" y="2517731"/>
            <a:ext cx="651353" cy="307777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 wrap="square" lIns="0" tIns="0" rIns="0" bIns="0" rtlCol="0">
            <a:spAutoFit/>
          </a:bodyPr>
          <a:lstStyle/>
          <a:p>
            <a:r>
              <a:rPr lang="en-US" sz="2000" dirty="0"/>
              <a:t>C</a:t>
            </a:r>
            <a:endParaRPr lang="en-US" sz="2000" dirty="0" smtClean="0"/>
          </a:p>
        </p:txBody>
      </p:sp>
      <p:sp>
        <p:nvSpPr>
          <p:cNvPr id="29" name="Oval 28"/>
          <p:cNvSpPr/>
          <p:nvPr/>
        </p:nvSpPr>
        <p:spPr bwMode="auto">
          <a:xfrm>
            <a:off x="4799548" y="2043830"/>
            <a:ext cx="2029216" cy="1903956"/>
          </a:xfrm>
          <a:prstGeom prst="ellipse">
            <a:avLst/>
          </a:prstGeom>
          <a:noFill/>
          <a:ln w="19050" algn="ctr">
            <a:solidFill>
              <a:schemeClr val="tx2">
                <a:lumMod val="75000"/>
                <a:lumOff val="25000"/>
              </a:schemeClr>
            </a:solidFill>
            <a:miter lim="800000"/>
            <a:headEnd/>
            <a:tailEnd/>
          </a:ln>
        </p:spPr>
        <p:txBody>
          <a:bodyPr wrap="none" rtlCol="0" anchor="ctr"/>
          <a:lstStyle/>
          <a:p>
            <a:pPr algn="ctr">
              <a:lnSpc>
                <a:spcPct val="90000"/>
              </a:lnSpc>
            </a:pPr>
            <a:endParaRPr lang="en-US" sz="1600" b="1" dirty="0" err="1" smtClean="0">
              <a:solidFill>
                <a:schemeClr val="bg1"/>
              </a:solidFill>
              <a:latin typeface="+mj-lt"/>
            </a:endParaRPr>
          </a:p>
        </p:txBody>
      </p:sp>
      <p:cxnSp>
        <p:nvCxnSpPr>
          <p:cNvPr id="30" name="Straight Connector 29"/>
          <p:cNvCxnSpPr>
            <a:stCxn id="31" idx="0"/>
          </p:cNvCxnSpPr>
          <p:nvPr/>
        </p:nvCxnSpPr>
        <p:spPr>
          <a:xfrm flipH="1">
            <a:off x="5801630" y="2043830"/>
            <a:ext cx="12526" cy="964504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>
            <a:stCxn id="31" idx="5"/>
          </p:cNvCxnSpPr>
          <p:nvPr/>
        </p:nvCxnSpPr>
        <p:spPr>
          <a:xfrm flipH="1" flipV="1">
            <a:off x="5814156" y="3008334"/>
            <a:ext cx="717436" cy="660624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 flipV="1">
            <a:off x="5025017" y="3008334"/>
            <a:ext cx="776613" cy="526094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 bwMode="auto">
          <a:xfrm>
            <a:off x="5025017" y="2582449"/>
            <a:ext cx="651353" cy="307777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 wrap="square" lIns="0" tIns="0" rIns="0" bIns="0" rtlCol="0">
            <a:spAutoFit/>
          </a:bodyPr>
          <a:lstStyle/>
          <a:p>
            <a:r>
              <a:rPr lang="en-US" sz="2000" dirty="0" smtClean="0"/>
              <a:t>D</a:t>
            </a:r>
          </a:p>
        </p:txBody>
      </p:sp>
      <p:sp>
        <p:nvSpPr>
          <p:cNvPr id="34" name="TextBox 33"/>
          <p:cNvSpPr txBox="1"/>
          <p:nvPr/>
        </p:nvSpPr>
        <p:spPr bwMode="auto">
          <a:xfrm>
            <a:off x="5703149" y="3380539"/>
            <a:ext cx="651353" cy="307777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 wrap="square" lIns="0" tIns="0" rIns="0" bIns="0" rtlCol="0">
            <a:spAutoFit/>
          </a:bodyPr>
          <a:lstStyle/>
          <a:p>
            <a:r>
              <a:rPr lang="en-US" sz="2000" dirty="0"/>
              <a:t>B</a:t>
            </a:r>
            <a:endParaRPr lang="en-US" sz="2000" dirty="0" smtClean="0"/>
          </a:p>
        </p:txBody>
      </p:sp>
      <p:sp>
        <p:nvSpPr>
          <p:cNvPr id="35" name="TextBox 34"/>
          <p:cNvSpPr txBox="1"/>
          <p:nvPr/>
        </p:nvSpPr>
        <p:spPr bwMode="auto">
          <a:xfrm>
            <a:off x="6189937" y="2594975"/>
            <a:ext cx="651353" cy="307777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 wrap="square" lIns="0" tIns="0" rIns="0" bIns="0" rtlCol="0">
            <a:spAutoFit/>
          </a:bodyPr>
          <a:lstStyle/>
          <a:p>
            <a:r>
              <a:rPr lang="en-US" sz="2000" dirty="0"/>
              <a:t>C</a:t>
            </a:r>
            <a:endParaRPr lang="en-US" sz="2000" dirty="0" smtClean="0"/>
          </a:p>
        </p:txBody>
      </p:sp>
      <p:sp>
        <p:nvSpPr>
          <p:cNvPr id="37" name="Oval 36"/>
          <p:cNvSpPr/>
          <p:nvPr/>
        </p:nvSpPr>
        <p:spPr bwMode="auto">
          <a:xfrm>
            <a:off x="2684742" y="4100182"/>
            <a:ext cx="2029216" cy="1903956"/>
          </a:xfrm>
          <a:prstGeom prst="ellipse">
            <a:avLst/>
          </a:prstGeom>
          <a:noFill/>
          <a:ln w="19050" algn="ctr">
            <a:solidFill>
              <a:schemeClr val="tx2">
                <a:lumMod val="75000"/>
                <a:lumOff val="25000"/>
              </a:schemeClr>
            </a:solidFill>
            <a:miter lim="800000"/>
            <a:headEnd/>
            <a:tailEnd/>
          </a:ln>
        </p:spPr>
        <p:txBody>
          <a:bodyPr wrap="none" rtlCol="0" anchor="ctr"/>
          <a:lstStyle/>
          <a:p>
            <a:pPr algn="ctr">
              <a:lnSpc>
                <a:spcPct val="90000"/>
              </a:lnSpc>
            </a:pPr>
            <a:endParaRPr lang="en-US" sz="1600" b="1" dirty="0" err="1" smtClean="0">
              <a:solidFill>
                <a:schemeClr val="bg1"/>
              </a:solidFill>
              <a:latin typeface="+mj-lt"/>
            </a:endParaRPr>
          </a:p>
        </p:txBody>
      </p:sp>
      <p:cxnSp>
        <p:nvCxnSpPr>
          <p:cNvPr id="38" name="Straight Connector 37"/>
          <p:cNvCxnSpPr/>
          <p:nvPr/>
        </p:nvCxnSpPr>
        <p:spPr>
          <a:xfrm flipH="1">
            <a:off x="3686824" y="4100182"/>
            <a:ext cx="12526" cy="964504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 flipH="1" flipV="1">
            <a:off x="3699350" y="5064686"/>
            <a:ext cx="717436" cy="660624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 flipV="1">
            <a:off x="2910211" y="5064686"/>
            <a:ext cx="776613" cy="526094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 bwMode="auto">
          <a:xfrm>
            <a:off x="2910211" y="4638801"/>
            <a:ext cx="651353" cy="307777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 wrap="square" lIns="0" tIns="0" rIns="0" bIns="0" rtlCol="0">
            <a:spAutoFit/>
          </a:bodyPr>
          <a:lstStyle/>
          <a:p>
            <a:r>
              <a:rPr lang="en-US" sz="2000" dirty="0" smtClean="0"/>
              <a:t>E</a:t>
            </a:r>
          </a:p>
        </p:txBody>
      </p:sp>
      <p:sp>
        <p:nvSpPr>
          <p:cNvPr id="42" name="TextBox 41"/>
          <p:cNvSpPr txBox="1"/>
          <p:nvPr/>
        </p:nvSpPr>
        <p:spPr bwMode="auto">
          <a:xfrm>
            <a:off x="3588343" y="5436891"/>
            <a:ext cx="651353" cy="307777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 wrap="square" lIns="0" tIns="0" rIns="0" bIns="0" rtlCol="0">
            <a:spAutoFit/>
          </a:bodyPr>
          <a:lstStyle/>
          <a:p>
            <a:r>
              <a:rPr lang="en-US" sz="2000" dirty="0" smtClean="0"/>
              <a:t>G</a:t>
            </a:r>
          </a:p>
        </p:txBody>
      </p:sp>
      <p:sp>
        <p:nvSpPr>
          <p:cNvPr id="43" name="TextBox 42"/>
          <p:cNvSpPr txBox="1"/>
          <p:nvPr/>
        </p:nvSpPr>
        <p:spPr bwMode="auto">
          <a:xfrm>
            <a:off x="4075131" y="4651327"/>
            <a:ext cx="651353" cy="307777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 wrap="square" lIns="0" tIns="0" rIns="0" bIns="0" rtlCol="0">
            <a:spAutoFit/>
          </a:bodyPr>
          <a:lstStyle/>
          <a:p>
            <a:r>
              <a:rPr lang="en-US" sz="2000" dirty="0" smtClean="0"/>
              <a:t>F</a:t>
            </a:r>
          </a:p>
        </p:txBody>
      </p:sp>
      <p:sp>
        <p:nvSpPr>
          <p:cNvPr id="44" name="TextBox 43"/>
          <p:cNvSpPr txBox="1"/>
          <p:nvPr/>
        </p:nvSpPr>
        <p:spPr bwMode="auto">
          <a:xfrm>
            <a:off x="676405" y="3870542"/>
            <a:ext cx="1818001" cy="307777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 wrap="square" lIns="0" tIns="0" rIns="0" bIns="0" rtlCol="0">
            <a:spAutoFit/>
          </a:bodyPr>
          <a:lstStyle/>
          <a:p>
            <a:r>
              <a:rPr lang="en-US" sz="2000" dirty="0" smtClean="0"/>
              <a:t>Sufficient Cause 1</a:t>
            </a:r>
          </a:p>
        </p:txBody>
      </p:sp>
      <p:sp>
        <p:nvSpPr>
          <p:cNvPr id="45" name="TextBox 44"/>
          <p:cNvSpPr txBox="1"/>
          <p:nvPr/>
        </p:nvSpPr>
        <p:spPr bwMode="auto">
          <a:xfrm>
            <a:off x="6172874" y="3974325"/>
            <a:ext cx="1818001" cy="307777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 wrap="square" lIns="0" tIns="0" rIns="0" bIns="0" rtlCol="0">
            <a:spAutoFit/>
          </a:bodyPr>
          <a:lstStyle/>
          <a:p>
            <a:r>
              <a:rPr lang="en-US" sz="2000" dirty="0" smtClean="0"/>
              <a:t>Sufficient Cause 2</a:t>
            </a:r>
          </a:p>
        </p:txBody>
      </p:sp>
      <p:sp>
        <p:nvSpPr>
          <p:cNvPr id="46" name="TextBox 45"/>
          <p:cNvSpPr txBox="1"/>
          <p:nvPr/>
        </p:nvSpPr>
        <p:spPr bwMode="auto">
          <a:xfrm>
            <a:off x="4794148" y="5610764"/>
            <a:ext cx="1818001" cy="307777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 wrap="square" lIns="0" tIns="0" rIns="0" bIns="0" rtlCol="0">
            <a:spAutoFit/>
          </a:bodyPr>
          <a:lstStyle/>
          <a:p>
            <a:r>
              <a:rPr lang="en-US" sz="2000" dirty="0" smtClean="0"/>
              <a:t>Sufficient Cause 3</a:t>
            </a:r>
          </a:p>
        </p:txBody>
      </p:sp>
      <p:sp>
        <p:nvSpPr>
          <p:cNvPr id="47" name="TextBox 46"/>
          <p:cNvSpPr txBox="1"/>
          <p:nvPr/>
        </p:nvSpPr>
        <p:spPr bwMode="auto">
          <a:xfrm>
            <a:off x="252412" y="375781"/>
            <a:ext cx="6588878" cy="738664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 wrap="square" lIns="0" tIns="0" rIns="0" bIns="0" rtlCol="0">
            <a:spAutoFit/>
          </a:bodyPr>
          <a:lstStyle/>
          <a:p>
            <a:r>
              <a:rPr lang="en-US" sz="2400" dirty="0" smtClean="0"/>
              <a:t>Imagine there are 3 Cases of Disease that came about due to these 3 different Sufficient Causes</a:t>
            </a:r>
            <a:r>
              <a:rPr lang="mr-IN" sz="2400" dirty="0" smtClean="0"/>
              <a:t>…</a:t>
            </a:r>
            <a:r>
              <a:rPr lang="en-US" sz="2400" dirty="0" smtClean="0"/>
              <a:t>.</a:t>
            </a:r>
          </a:p>
        </p:txBody>
      </p:sp>
      <p:pic>
        <p:nvPicPr>
          <p:cNvPr id="8" name="tmp3E2B">
            <a:hlinkClick r:id="" action="ppaction://media"/>
          </p:cNvPr>
          <p:cNvPicPr>
            <a:picLocks noChangeAspect="1"/>
          </p:cNvPicPr>
          <p:nvPr>
            <a:videoFile r:link="rId1"/>
            <p:custDataLst>
              <p:tags r:id="rId2"/>
            </p:custDataLst>
            <p:extLst>
              <p:ext uri="{DAA4B4D4-6D71-4841-9C94-3DE7FCFB9230}">
                <p14:media xmlns:p14="http://schemas.microsoft.com/office/powerpoint/2010/main" r:embed="rId3">
                  <p14:trim end="35.1904"/>
                </p14:media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813800" y="101600"/>
            <a:ext cx="228600" cy="2286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8">
            <p14:nvContentPartPr>
              <p14:cNvPr id="10" name="Ink 9"/>
              <p14:cNvContentPartPr/>
              <p14:nvPr>
                <p:custDataLst>
                  <p:tags r:id="rId4"/>
                </p:custDataLst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1148710" y="176504"/>
              <a:ext cx="7754323" cy="3626067"/>
            </p14:xfrm>
          </p:contentPart>
        </mc:Choice>
        <mc:Fallback xmlns="">
          <p:pic>
            <p:nvPicPr>
              <p:cNvPr id="10" name="Ink 9"/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139710" y="167505"/>
                <a:ext cx="7772323" cy="3644066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02868956"/>
      </p:ext>
    </p:extLst>
  </p:cSld>
  <p:clrMapOvr>
    <a:masterClrMapping/>
  </p:clrMapOvr>
  <p:transition advTm="114069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1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AutoShape 2"/>
          <p:cNvSpPr>
            <a:spLocks noGrp="1" noChangeArrowheads="1"/>
          </p:cNvSpPr>
          <p:nvPr>
            <p:ph type="title"/>
          </p:nvPr>
        </p:nvSpPr>
        <p:spPr>
          <a:xfrm>
            <a:off x="457200" y="419100"/>
            <a:ext cx="7924800" cy="990600"/>
          </a:xfrm>
        </p:spPr>
        <p:txBody>
          <a:bodyPr/>
          <a:lstStyle/>
          <a:p>
            <a:pPr eaLnBrk="1" hangingPunct="1"/>
            <a:r>
              <a:rPr altLang="en-US">
                <a:cs typeface="Arial" charset="0"/>
              </a:rPr>
              <a:t>“Causing” a myocardial infarction</a:t>
            </a:r>
          </a:p>
        </p:txBody>
      </p:sp>
      <p:grpSp>
        <p:nvGrpSpPr>
          <p:cNvPr id="142339" name="Group 3"/>
          <p:cNvGrpSpPr>
            <a:grpSpLocks/>
          </p:cNvGrpSpPr>
          <p:nvPr/>
        </p:nvGrpSpPr>
        <p:grpSpPr bwMode="auto">
          <a:xfrm>
            <a:off x="5461000" y="3746500"/>
            <a:ext cx="1905000" cy="1752600"/>
            <a:chOff x="432" y="2400"/>
            <a:chExt cx="1200" cy="1104"/>
          </a:xfrm>
        </p:grpSpPr>
        <p:grpSp>
          <p:nvGrpSpPr>
            <p:cNvPr id="142361" name="Group 4"/>
            <p:cNvGrpSpPr>
              <a:grpSpLocks/>
            </p:cNvGrpSpPr>
            <p:nvPr/>
          </p:nvGrpSpPr>
          <p:grpSpPr bwMode="auto">
            <a:xfrm>
              <a:off x="432" y="2400"/>
              <a:ext cx="1200" cy="1104"/>
              <a:chOff x="336" y="2304"/>
              <a:chExt cx="1200" cy="1104"/>
            </a:xfrm>
          </p:grpSpPr>
          <p:sp>
            <p:nvSpPr>
              <p:cNvPr id="166941" name="Oval 5"/>
              <p:cNvSpPr>
                <a:spLocks noChangeArrowheads="1"/>
              </p:cNvSpPr>
              <p:nvPr/>
            </p:nvSpPr>
            <p:spPr bwMode="auto">
              <a:xfrm>
                <a:off x="336" y="2304"/>
                <a:ext cx="1200" cy="1104"/>
              </a:xfrm>
              <a:prstGeom prst="ellips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Garamond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Garamond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Garamond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Garamond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Garamond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Garamond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Garamond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Garamond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Garamond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endParaRPr lang="en-US" altLang="en-US"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166942" name="Line 6"/>
              <p:cNvSpPr>
                <a:spLocks noChangeShapeType="1"/>
              </p:cNvSpPr>
              <p:nvPr/>
            </p:nvSpPr>
            <p:spPr bwMode="auto">
              <a:xfrm>
                <a:off x="336" y="2832"/>
                <a:ext cx="1200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66943" name="Line 7"/>
              <p:cNvSpPr>
                <a:spLocks noChangeShapeType="1"/>
              </p:cNvSpPr>
              <p:nvPr/>
            </p:nvSpPr>
            <p:spPr bwMode="auto">
              <a:xfrm>
                <a:off x="960" y="2832"/>
                <a:ext cx="0" cy="57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166938" name="Text Box 8"/>
            <p:cNvSpPr txBox="1">
              <a:spLocks noChangeArrowheads="1"/>
            </p:cNvSpPr>
            <p:nvPr/>
          </p:nvSpPr>
          <p:spPr bwMode="auto">
            <a:xfrm>
              <a:off x="912" y="2544"/>
              <a:ext cx="240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Garamond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Garamond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Garamond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Garamond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Garamond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defRPr/>
              </a:pPr>
              <a:r>
                <a:rPr lang="en-US" altLang="en-US" sz="2400" smtClean="0">
                  <a:solidFill>
                    <a:schemeClr val="folHlink"/>
                  </a:solidFill>
                  <a:latin typeface="Arial Unicode MS" charset="0"/>
                  <a:ea typeface="Arial" charset="0"/>
                  <a:cs typeface="Arial" charset="0"/>
                </a:rPr>
                <a:t>T</a:t>
              </a:r>
            </a:p>
          </p:txBody>
        </p:sp>
        <p:sp>
          <p:nvSpPr>
            <p:cNvPr id="166939" name="Text Box 9"/>
            <p:cNvSpPr txBox="1">
              <a:spLocks noChangeArrowheads="1"/>
            </p:cNvSpPr>
            <p:nvPr/>
          </p:nvSpPr>
          <p:spPr bwMode="auto">
            <a:xfrm>
              <a:off x="1152" y="3024"/>
              <a:ext cx="240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Garamond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Garamond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Garamond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Garamond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Garamond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defRPr/>
              </a:pPr>
              <a:r>
                <a:rPr lang="en-US" altLang="en-US" sz="2400" smtClean="0">
                  <a:solidFill>
                    <a:schemeClr val="folHlink"/>
                  </a:solidFill>
                  <a:latin typeface="Arial Unicode MS" charset="0"/>
                  <a:ea typeface="Arial" charset="0"/>
                  <a:cs typeface="Arial" charset="0"/>
                </a:rPr>
                <a:t>B</a:t>
              </a:r>
            </a:p>
          </p:txBody>
        </p:sp>
        <p:sp>
          <p:nvSpPr>
            <p:cNvPr id="166940" name="Text Box 10"/>
            <p:cNvSpPr txBox="1">
              <a:spLocks noChangeArrowheads="1"/>
            </p:cNvSpPr>
            <p:nvPr/>
          </p:nvSpPr>
          <p:spPr bwMode="auto">
            <a:xfrm>
              <a:off x="672" y="3024"/>
              <a:ext cx="240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Garamond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Garamond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Garamond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Garamond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Garamond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defRPr/>
              </a:pPr>
              <a:r>
                <a:rPr lang="en-US" altLang="en-US" sz="2400" smtClean="0">
                  <a:solidFill>
                    <a:schemeClr val="folHlink"/>
                  </a:solidFill>
                  <a:latin typeface="Arial Unicode MS" charset="0"/>
                  <a:ea typeface="Arial" charset="0"/>
                  <a:cs typeface="Arial" charset="0"/>
                </a:rPr>
                <a:t>X</a:t>
              </a:r>
            </a:p>
          </p:txBody>
        </p:sp>
      </p:grpSp>
      <p:sp>
        <p:nvSpPr>
          <p:cNvPr id="166917" name="Oval 11"/>
          <p:cNvSpPr>
            <a:spLocks noChangeArrowheads="1"/>
          </p:cNvSpPr>
          <p:nvPr/>
        </p:nvSpPr>
        <p:spPr bwMode="auto">
          <a:xfrm>
            <a:off x="3022600" y="2908300"/>
            <a:ext cx="1447800" cy="129540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Garamond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altLang="en-US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66918" name="Line 12"/>
          <p:cNvSpPr>
            <a:spLocks noChangeShapeType="1"/>
          </p:cNvSpPr>
          <p:nvPr/>
        </p:nvSpPr>
        <p:spPr bwMode="auto">
          <a:xfrm>
            <a:off x="3022600" y="3527425"/>
            <a:ext cx="14478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6919" name="Text Box 13"/>
          <p:cNvSpPr txBox="1">
            <a:spLocks noChangeArrowheads="1"/>
          </p:cNvSpPr>
          <p:nvPr/>
        </p:nvSpPr>
        <p:spPr bwMode="auto">
          <a:xfrm>
            <a:off x="3602038" y="3076575"/>
            <a:ext cx="2889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aramond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US" altLang="en-US" sz="2400" smtClean="0">
                <a:solidFill>
                  <a:schemeClr val="folHlink"/>
                </a:solidFill>
                <a:latin typeface="Arial Unicode MS" charset="0"/>
                <a:ea typeface="Arial" charset="0"/>
                <a:cs typeface="Arial" charset="0"/>
              </a:rPr>
              <a:t>A</a:t>
            </a:r>
          </a:p>
        </p:txBody>
      </p:sp>
      <p:sp>
        <p:nvSpPr>
          <p:cNvPr id="166920" name="Text Box 14"/>
          <p:cNvSpPr txBox="1">
            <a:spLocks noChangeArrowheads="1"/>
          </p:cNvSpPr>
          <p:nvPr/>
        </p:nvSpPr>
        <p:spPr bwMode="auto">
          <a:xfrm>
            <a:off x="3556000" y="3594100"/>
            <a:ext cx="2905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aramond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US" altLang="en-US" sz="2400" smtClean="0">
                <a:solidFill>
                  <a:schemeClr val="folHlink"/>
                </a:solidFill>
                <a:latin typeface="Arial Unicode MS" charset="0"/>
                <a:ea typeface="Arial" charset="0"/>
                <a:cs typeface="Arial" charset="0"/>
              </a:rPr>
              <a:t>C</a:t>
            </a:r>
          </a:p>
        </p:txBody>
      </p:sp>
      <p:sp>
        <p:nvSpPr>
          <p:cNvPr id="166921" name="Oval 15"/>
          <p:cNvSpPr>
            <a:spLocks noChangeArrowheads="1"/>
          </p:cNvSpPr>
          <p:nvPr/>
        </p:nvSpPr>
        <p:spPr bwMode="auto">
          <a:xfrm>
            <a:off x="660400" y="1765300"/>
            <a:ext cx="1295400" cy="99060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Garamond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altLang="en-US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66922" name="Line 16"/>
          <p:cNvSpPr>
            <a:spLocks noChangeShapeType="1"/>
          </p:cNvSpPr>
          <p:nvPr/>
        </p:nvSpPr>
        <p:spPr bwMode="auto">
          <a:xfrm>
            <a:off x="660400" y="2238375"/>
            <a:ext cx="12954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6923" name="Text Box 17"/>
          <p:cNvSpPr txBox="1">
            <a:spLocks noChangeArrowheads="1"/>
          </p:cNvSpPr>
          <p:nvPr/>
        </p:nvSpPr>
        <p:spPr bwMode="auto">
          <a:xfrm>
            <a:off x="1177925" y="1893888"/>
            <a:ext cx="2603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aramond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US" altLang="en-US" sz="2400" smtClean="0">
                <a:solidFill>
                  <a:schemeClr val="folHlink"/>
                </a:solidFill>
                <a:latin typeface="Arial Unicode MS" charset="0"/>
                <a:ea typeface="Arial" charset="0"/>
                <a:cs typeface="Arial" charset="0"/>
              </a:rPr>
              <a:t>Y</a:t>
            </a:r>
          </a:p>
        </p:txBody>
      </p:sp>
      <p:sp>
        <p:nvSpPr>
          <p:cNvPr id="166924" name="Text Box 18"/>
          <p:cNvSpPr txBox="1">
            <a:spLocks noChangeArrowheads="1"/>
          </p:cNvSpPr>
          <p:nvPr/>
        </p:nvSpPr>
        <p:spPr bwMode="auto">
          <a:xfrm>
            <a:off x="1117600" y="2298700"/>
            <a:ext cx="2587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aramond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US" altLang="en-US" sz="2400" smtClean="0">
                <a:solidFill>
                  <a:schemeClr val="folHlink"/>
                </a:solidFill>
                <a:latin typeface="Arial Unicode MS" charset="0"/>
                <a:ea typeface="Arial" charset="0"/>
                <a:cs typeface="Arial" charset="0"/>
              </a:rPr>
              <a:t>W</a:t>
            </a:r>
          </a:p>
        </p:txBody>
      </p:sp>
      <p:sp>
        <p:nvSpPr>
          <p:cNvPr id="142348" name="AutoShape 19"/>
          <p:cNvSpPr>
            <a:spLocks noChangeArrowheads="1"/>
          </p:cNvSpPr>
          <p:nvPr/>
        </p:nvSpPr>
        <p:spPr bwMode="auto">
          <a:xfrm rot="1486718">
            <a:off x="2184400" y="2603500"/>
            <a:ext cx="838200" cy="457200"/>
          </a:xfrm>
          <a:custGeom>
            <a:avLst/>
            <a:gdLst>
              <a:gd name="T0" fmla="*/ 2147483646 w 21600"/>
              <a:gd name="T1" fmla="*/ 0 h 21600"/>
              <a:gd name="T2" fmla="*/ 0 w 21600"/>
              <a:gd name="T3" fmla="*/ 2147483646 h 21600"/>
              <a:gd name="T4" fmla="*/ 2147483646 w 21600"/>
              <a:gd name="T5" fmla="*/ 2147483646 h 21600"/>
              <a:gd name="T6" fmla="*/ 2147483646 w 21600"/>
              <a:gd name="T7" fmla="*/ 2147483646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lnTo>
                  <a:pt x="16200" y="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lnTo>
                  <a:pt x="135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lnTo>
                  <a:pt x="0" y="5400"/>
                </a:lnTo>
                <a:close/>
              </a:path>
            </a:pathLst>
          </a:custGeom>
          <a:solidFill>
            <a:schemeClr val="accent1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2349" name="AutoShape 20"/>
          <p:cNvSpPr>
            <a:spLocks noChangeArrowheads="1"/>
          </p:cNvSpPr>
          <p:nvPr/>
        </p:nvSpPr>
        <p:spPr bwMode="auto">
          <a:xfrm rot="1486718">
            <a:off x="4622800" y="3670300"/>
            <a:ext cx="838200" cy="457200"/>
          </a:xfrm>
          <a:custGeom>
            <a:avLst/>
            <a:gdLst>
              <a:gd name="T0" fmla="*/ 2147483646 w 21600"/>
              <a:gd name="T1" fmla="*/ 0 h 21600"/>
              <a:gd name="T2" fmla="*/ 0 w 21600"/>
              <a:gd name="T3" fmla="*/ 2147483646 h 21600"/>
              <a:gd name="T4" fmla="*/ 2147483646 w 21600"/>
              <a:gd name="T5" fmla="*/ 2147483646 h 21600"/>
              <a:gd name="T6" fmla="*/ 2147483646 w 21600"/>
              <a:gd name="T7" fmla="*/ 2147483646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lnTo>
                  <a:pt x="16200" y="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lnTo>
                  <a:pt x="135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lnTo>
                  <a:pt x="0" y="5400"/>
                </a:lnTo>
                <a:close/>
              </a:path>
            </a:pathLst>
          </a:custGeom>
          <a:solidFill>
            <a:schemeClr val="accent1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6927" name="Text Box 21"/>
          <p:cNvSpPr txBox="1">
            <a:spLocks noChangeArrowheads="1"/>
          </p:cNvSpPr>
          <p:nvPr/>
        </p:nvSpPr>
        <p:spPr bwMode="auto">
          <a:xfrm>
            <a:off x="2641600" y="4203700"/>
            <a:ext cx="1600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aramond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US" altLang="en-US" sz="2400" smtClean="0">
                <a:latin typeface="Arial Unicode MS" charset="0"/>
                <a:ea typeface="Arial" charset="0"/>
                <a:cs typeface="Arial" charset="0"/>
              </a:rPr>
              <a:t>Genes</a:t>
            </a:r>
          </a:p>
        </p:txBody>
      </p:sp>
      <p:sp>
        <p:nvSpPr>
          <p:cNvPr id="166928" name="Text Box 22"/>
          <p:cNvSpPr txBox="1">
            <a:spLocks noChangeArrowheads="1"/>
          </p:cNvSpPr>
          <p:nvPr/>
        </p:nvSpPr>
        <p:spPr bwMode="auto">
          <a:xfrm>
            <a:off x="3937000" y="2451100"/>
            <a:ext cx="2438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aramond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US" altLang="en-US" sz="2400" smtClean="0">
                <a:latin typeface="Arial Unicode MS" charset="0"/>
                <a:ea typeface="Arial" charset="0"/>
                <a:cs typeface="Arial" charset="0"/>
              </a:rPr>
              <a:t>Obesity</a:t>
            </a:r>
          </a:p>
        </p:txBody>
      </p:sp>
      <p:sp>
        <p:nvSpPr>
          <p:cNvPr id="166929" name="Text Box 23"/>
          <p:cNvSpPr txBox="1">
            <a:spLocks noChangeArrowheads="1"/>
          </p:cNvSpPr>
          <p:nvPr/>
        </p:nvSpPr>
        <p:spPr bwMode="auto">
          <a:xfrm>
            <a:off x="2032000" y="1841500"/>
            <a:ext cx="2438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aramond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US" altLang="en-US" sz="2400" dirty="0" smtClean="0">
                <a:latin typeface="Arial Unicode MS" charset="0"/>
                <a:ea typeface="Arial" charset="0"/>
                <a:cs typeface="Arial" charset="0"/>
              </a:rPr>
              <a:t>Poor diet quality</a:t>
            </a:r>
          </a:p>
        </p:txBody>
      </p:sp>
      <p:sp>
        <p:nvSpPr>
          <p:cNvPr id="166930" name="Text Box 24"/>
          <p:cNvSpPr txBox="1">
            <a:spLocks noChangeArrowheads="1"/>
          </p:cNvSpPr>
          <p:nvPr/>
        </p:nvSpPr>
        <p:spPr bwMode="auto">
          <a:xfrm>
            <a:off x="508000" y="2832100"/>
            <a:ext cx="2438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aramond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US" altLang="en-US" sz="2400" smtClean="0">
                <a:latin typeface="Arial Unicode MS" charset="0"/>
                <a:ea typeface="Arial" charset="0"/>
                <a:cs typeface="Arial" charset="0"/>
              </a:rPr>
              <a:t>No exercise</a:t>
            </a:r>
          </a:p>
        </p:txBody>
      </p:sp>
      <p:sp>
        <p:nvSpPr>
          <p:cNvPr id="142354" name="AutoShape 25"/>
          <p:cNvSpPr>
            <a:spLocks noChangeArrowheads="1"/>
          </p:cNvSpPr>
          <p:nvPr/>
        </p:nvSpPr>
        <p:spPr bwMode="auto">
          <a:xfrm rot="-2982471">
            <a:off x="2184400" y="4737100"/>
            <a:ext cx="685800" cy="381000"/>
          </a:xfrm>
          <a:custGeom>
            <a:avLst/>
            <a:gdLst>
              <a:gd name="T0" fmla="*/ 2147483646 w 21600"/>
              <a:gd name="T1" fmla="*/ 0 h 21600"/>
              <a:gd name="T2" fmla="*/ 0 w 21600"/>
              <a:gd name="T3" fmla="*/ 2147483646 h 21600"/>
              <a:gd name="T4" fmla="*/ 2147483646 w 21600"/>
              <a:gd name="T5" fmla="*/ 2147483646 h 21600"/>
              <a:gd name="T6" fmla="*/ 2147483646 w 21600"/>
              <a:gd name="T7" fmla="*/ 2147483646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lnTo>
                  <a:pt x="16200" y="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lnTo>
                  <a:pt x="135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lnTo>
                  <a:pt x="0" y="5400"/>
                </a:lnTo>
                <a:close/>
              </a:path>
            </a:pathLst>
          </a:custGeom>
          <a:solidFill>
            <a:schemeClr val="accent1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2355" name="AutoShape 26"/>
          <p:cNvSpPr>
            <a:spLocks noChangeArrowheads="1"/>
          </p:cNvSpPr>
          <p:nvPr/>
        </p:nvSpPr>
        <p:spPr bwMode="auto">
          <a:xfrm rot="-2982471">
            <a:off x="4241800" y="5422900"/>
            <a:ext cx="685800" cy="381000"/>
          </a:xfrm>
          <a:custGeom>
            <a:avLst/>
            <a:gdLst>
              <a:gd name="T0" fmla="*/ 2147483646 w 21600"/>
              <a:gd name="T1" fmla="*/ 0 h 21600"/>
              <a:gd name="T2" fmla="*/ 0 w 21600"/>
              <a:gd name="T3" fmla="*/ 2147483646 h 21600"/>
              <a:gd name="T4" fmla="*/ 2147483646 w 21600"/>
              <a:gd name="T5" fmla="*/ 2147483646 h 21600"/>
              <a:gd name="T6" fmla="*/ 2147483646 w 21600"/>
              <a:gd name="T7" fmla="*/ 2147483646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lnTo>
                  <a:pt x="16200" y="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lnTo>
                  <a:pt x="135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lnTo>
                  <a:pt x="0" y="5400"/>
                </a:lnTo>
                <a:close/>
              </a:path>
            </a:pathLst>
          </a:custGeom>
          <a:solidFill>
            <a:schemeClr val="accent1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6933" name="Text Box 27"/>
          <p:cNvSpPr txBox="1">
            <a:spLocks noChangeArrowheads="1"/>
          </p:cNvSpPr>
          <p:nvPr/>
        </p:nvSpPr>
        <p:spPr bwMode="auto">
          <a:xfrm>
            <a:off x="6604000" y="2908300"/>
            <a:ext cx="167640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aramond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US" altLang="en-US" sz="2400" smtClean="0">
                <a:latin typeface="Arial Unicode MS" charset="0"/>
                <a:ea typeface="Arial" charset="0"/>
                <a:cs typeface="Arial" charset="0"/>
              </a:rPr>
              <a:t>High cholesterol</a:t>
            </a:r>
          </a:p>
        </p:txBody>
      </p:sp>
      <p:sp>
        <p:nvSpPr>
          <p:cNvPr id="166934" name="Text Box 28"/>
          <p:cNvSpPr txBox="1">
            <a:spLocks noChangeArrowheads="1"/>
          </p:cNvSpPr>
          <p:nvPr/>
        </p:nvSpPr>
        <p:spPr bwMode="auto">
          <a:xfrm>
            <a:off x="4165600" y="4889500"/>
            <a:ext cx="1600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aramond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US" altLang="en-US" sz="2400" smtClean="0">
                <a:latin typeface="Arial Unicode MS" charset="0"/>
                <a:ea typeface="Arial" charset="0"/>
                <a:cs typeface="Arial" charset="0"/>
              </a:rPr>
              <a:t>Smoking</a:t>
            </a:r>
          </a:p>
        </p:txBody>
      </p:sp>
      <p:sp>
        <p:nvSpPr>
          <p:cNvPr id="166935" name="Text Box 29"/>
          <p:cNvSpPr txBox="1">
            <a:spLocks noChangeArrowheads="1"/>
          </p:cNvSpPr>
          <p:nvPr/>
        </p:nvSpPr>
        <p:spPr bwMode="auto">
          <a:xfrm>
            <a:off x="6937375" y="5345113"/>
            <a:ext cx="1600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aramond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US" altLang="en-US" sz="2400" smtClean="0">
                <a:latin typeface="Arial Unicode MS" charset="0"/>
                <a:ea typeface="Arial" charset="0"/>
                <a:cs typeface="Arial" charset="0"/>
              </a:rPr>
              <a:t>Stress</a:t>
            </a:r>
          </a:p>
        </p:txBody>
      </p:sp>
      <p:sp>
        <p:nvSpPr>
          <p:cNvPr id="142359" name="AutoShape 30"/>
          <p:cNvSpPr>
            <a:spLocks noChangeArrowheads="1"/>
          </p:cNvSpPr>
          <p:nvPr/>
        </p:nvSpPr>
        <p:spPr bwMode="auto">
          <a:xfrm rot="1336447">
            <a:off x="7670800" y="4965700"/>
            <a:ext cx="1066800" cy="457200"/>
          </a:xfrm>
          <a:custGeom>
            <a:avLst/>
            <a:gdLst>
              <a:gd name="T0" fmla="*/ 2147483646 w 21600"/>
              <a:gd name="T1" fmla="*/ 0 h 21600"/>
              <a:gd name="T2" fmla="*/ 0 w 21600"/>
              <a:gd name="T3" fmla="*/ 2147483646 h 21600"/>
              <a:gd name="T4" fmla="*/ 2147483646 w 21600"/>
              <a:gd name="T5" fmla="*/ 2147483646 h 21600"/>
              <a:gd name="T6" fmla="*/ 2147483646 w 21600"/>
              <a:gd name="T7" fmla="*/ 2147483646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lnTo>
                  <a:pt x="16200" y="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lnTo>
                  <a:pt x="135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lnTo>
                  <a:pt x="0" y="5400"/>
                </a:lnTo>
                <a:close/>
              </a:path>
            </a:pathLst>
          </a:custGeom>
          <a:solidFill>
            <a:schemeClr val="accent1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2360" name="Slide Number Placeholder 1"/>
          <p:cNvSpPr>
            <a:spLocks noGrp="1"/>
          </p:cNvSpPr>
          <p:nvPr>
            <p:ph type="sldNum" sz="quarter" idx="10"/>
          </p:nvPr>
        </p:nvSpPr>
        <p:spPr bwMode="auto">
          <a:xfrm>
            <a:off x="115888" y="5832475"/>
            <a:ext cx="504825" cy="30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numCol="1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Garamond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9D80371-F406-8E40-ADA3-59AB794BDC5B}" type="slidenum">
              <a:rPr lang="en-US" altLang="en-US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17</a:t>
            </a:fld>
            <a:endParaRPr lang="en-US" altLang="en-US">
              <a:solidFill>
                <a:schemeClr val="tx2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4" name="tmpD17C">
            <a:hlinkClick r:id="" action="ppaction://media"/>
          </p:cNvPr>
          <p:cNvPicPr>
            <a:picLocks noChangeAspect="1"/>
          </p:cNvPicPr>
          <p:nvPr>
            <a:videoFile r:link="rId1"/>
            <p:custDataLst>
              <p:tags r:id="rId2"/>
            </p:custDataLst>
            <p:extLst>
              <p:ext uri="{DAA4B4D4-6D71-4841-9C94-3DE7FCFB9230}">
                <p14:media xmlns:p14="http://schemas.microsoft.com/office/powerpoint/2010/main" r:embed="rId3">
                  <p14:trim end="35.6"/>
                </p14:media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813800" y="101600"/>
            <a:ext cx="228600" cy="2286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8">
            <p14:nvContentPartPr>
              <p14:cNvPr id="5" name="Ink 4"/>
              <p14:cNvContentPartPr/>
              <p14:nvPr>
                <p:custDataLst>
                  <p:tags r:id="rId4"/>
                </p:custDataLst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680801" y="2195422"/>
              <a:ext cx="7615547" cy="3651167"/>
            </p14:xfrm>
          </p:contentPart>
        </mc:Choice>
        <mc:Fallback xmlns="">
          <p:pic>
            <p:nvPicPr>
              <p:cNvPr id="5" name="Ink 4"/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674863" y="2190734"/>
                <a:ext cx="7627423" cy="3660544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876539455"/>
      </p:ext>
    </p:extLst>
  </p:cSld>
  <p:clrMapOvr>
    <a:masterClrMapping/>
  </p:clrMapOvr>
  <p:transition advTm="51027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1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Title 1"/>
          <p:cNvSpPr>
            <a:spLocks noGrp="1"/>
          </p:cNvSpPr>
          <p:nvPr>
            <p:ph type="title"/>
          </p:nvPr>
        </p:nvSpPr>
        <p:spPr>
          <a:xfrm>
            <a:off x="512763" y="396875"/>
            <a:ext cx="8089900" cy="615950"/>
          </a:xfrm>
        </p:spPr>
        <p:txBody>
          <a:bodyPr/>
          <a:lstStyle/>
          <a:p>
            <a:pPr eaLnBrk="1" hangingPunct="1"/>
            <a:r>
              <a:rPr altLang="en-US">
                <a:cs typeface="Arial" charset="0"/>
              </a:rPr>
              <a:t>Advantages of the Rothman’s model</a:t>
            </a:r>
          </a:p>
        </p:txBody>
      </p:sp>
      <p:sp>
        <p:nvSpPr>
          <p:cNvPr id="144387" name="Content Placeholder 2"/>
          <p:cNvSpPr>
            <a:spLocks noGrp="1"/>
          </p:cNvSpPr>
          <p:nvPr>
            <p:ph idx="1"/>
          </p:nvPr>
        </p:nvSpPr>
        <p:spPr>
          <a:xfrm>
            <a:off x="459687" y="1868557"/>
            <a:ext cx="7957804" cy="3909393"/>
          </a:xfrm>
        </p:spPr>
        <p:txBody>
          <a:bodyPr/>
          <a:lstStyle/>
          <a:p>
            <a:pPr marL="457200" indent="-457200" eaLnBrk="1" hangingPunct="1"/>
            <a:r>
              <a:rPr lang="en-US" altLang="en-US" dirty="0" smtClean="0"/>
              <a:t>Simple way to organize thinking about multi-factorial disease process</a:t>
            </a:r>
          </a:p>
          <a:p>
            <a:pPr marL="457200" indent="-457200" eaLnBrk="1" hangingPunct="1"/>
            <a:r>
              <a:rPr lang="en-US" altLang="en-US" dirty="0" smtClean="0"/>
              <a:t>Naturally acknowledges that typically a disease is the result of several factors acting in concert, over time</a:t>
            </a:r>
          </a:p>
          <a:p>
            <a:pPr marL="741356" lvl="1" indent="-457200"/>
            <a:r>
              <a:rPr lang="en-US" altLang="en-US" dirty="0" smtClean="0"/>
              <a:t>E.g., </a:t>
            </a:r>
            <a:r>
              <a:rPr altLang="en-US" dirty="0" smtClean="0"/>
              <a:t>multistage </a:t>
            </a:r>
            <a:r>
              <a:rPr altLang="en-US" dirty="0"/>
              <a:t>carcinogenesis model, where initiators, promoters and catalysts could be conceptualized as component causes</a:t>
            </a:r>
          </a:p>
        </p:txBody>
      </p:sp>
      <p:sp>
        <p:nvSpPr>
          <p:cNvPr id="144388" name="Slide Number Placeholder 1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numCol="1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Garamond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F8A616FC-CB99-7D40-9A97-B30D2A4B483A}" type="slidenum">
              <a:rPr lang="en-US" altLang="en-US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18</a:t>
            </a:fld>
            <a:endParaRPr lang="en-US" altLang="en-US">
              <a:solidFill>
                <a:schemeClr val="tx2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2" name="tmpE975">
            <a:hlinkClick r:id="" action="ppaction://media"/>
          </p:cNvPr>
          <p:cNvPicPr>
            <a:picLocks noChangeAspect="1"/>
          </p:cNvPicPr>
          <p:nvPr>
            <a:videoFile r:link="rId1"/>
            <p:custDataLst>
              <p:tags r:id="rId2"/>
            </p:custDataLst>
            <p:extLst>
              <p:ext uri="{DAA4B4D4-6D71-4841-9C94-3DE7FCFB9230}">
                <p14:media xmlns:p14="http://schemas.microsoft.com/office/powerpoint/2010/main" r:embed="rId3">
                  <p14:trim end="46.195"/>
                </p14:media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813800" y="101600"/>
            <a:ext cx="228600" cy="2286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8">
            <p14:nvContentPartPr>
              <p14:cNvPr id="3" name="Ink 2"/>
              <p14:cNvContentPartPr/>
              <p14:nvPr>
                <p:custDataLst>
                  <p:tags r:id="rId4"/>
                </p:custDataLst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1362400" y="4342021"/>
              <a:ext cx="1271154" cy="47673"/>
            </p14:xfrm>
          </p:contentPart>
        </mc:Choice>
        <mc:Fallback xmlns="">
          <p:pic>
            <p:nvPicPr>
              <p:cNvPr id="3" name="Ink 2"/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353400" y="4333060"/>
                <a:ext cx="1289154" cy="65595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81140828"/>
      </p:ext>
    </p:extLst>
  </p:cSld>
  <p:clrMapOvr>
    <a:masterClrMapping/>
  </p:clrMapOvr>
  <p:transition advTm="45118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1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AutoShape 2"/>
          <p:cNvSpPr>
            <a:spLocks noGrp="1" noChangeArrowheads="1"/>
          </p:cNvSpPr>
          <p:nvPr>
            <p:ph type="title"/>
          </p:nvPr>
        </p:nvSpPr>
        <p:spPr>
          <a:xfrm>
            <a:off x="571500" y="355600"/>
            <a:ext cx="8153400" cy="990600"/>
          </a:xfrm>
        </p:spPr>
        <p:txBody>
          <a:bodyPr/>
          <a:lstStyle/>
          <a:p>
            <a:pPr eaLnBrk="1" hangingPunct="1"/>
            <a:r>
              <a:rPr altLang="en-US" dirty="0">
                <a:cs typeface="Arial" charset="0"/>
              </a:rPr>
              <a:t>Limitations of Rothman’s </a:t>
            </a:r>
            <a:r>
              <a:rPr lang="en-US" altLang="en-US" dirty="0" smtClean="0">
                <a:cs typeface="Arial" charset="0"/>
              </a:rPr>
              <a:t>Causal Pie </a:t>
            </a:r>
            <a:r>
              <a:rPr altLang="en-US" dirty="0" smtClean="0">
                <a:cs typeface="Arial" charset="0"/>
              </a:rPr>
              <a:t>model</a:t>
            </a:r>
            <a:endParaRPr altLang="en-US" dirty="0">
              <a:cs typeface="Arial" charset="0"/>
            </a:endParaRPr>
          </a:p>
        </p:txBody>
      </p:sp>
      <p:sp>
        <p:nvSpPr>
          <p:cNvPr id="1454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71501" y="1739900"/>
            <a:ext cx="7507788" cy="3849688"/>
          </a:xfrm>
        </p:spPr>
        <p:txBody>
          <a:bodyPr/>
          <a:lstStyle/>
          <a:p>
            <a:pPr marL="285750" indent="-285750">
              <a:spcBef>
                <a:spcPts val="600"/>
              </a:spcBef>
              <a:tabLst>
                <a:tab pos="2746375" algn="l"/>
                <a:tab pos="3203575" algn="l"/>
                <a:tab pos="3660775" algn="l"/>
                <a:tab pos="4119563" algn="l"/>
                <a:tab pos="4625975" algn="l"/>
              </a:tabLst>
            </a:pPr>
            <a:r>
              <a:rPr lang="en-US" altLang="en-US" dirty="0"/>
              <a:t>Pies do not specify reference groups</a:t>
            </a:r>
          </a:p>
          <a:p>
            <a:pPr marL="285750" indent="-285750" eaLnBrk="1" hangingPunct="1">
              <a:lnSpc>
                <a:spcPct val="100000"/>
              </a:lnSpc>
              <a:spcBef>
                <a:spcPts val="600"/>
              </a:spcBef>
              <a:tabLst>
                <a:tab pos="2746375" algn="l"/>
                <a:tab pos="3203575" algn="l"/>
                <a:tab pos="3660775" algn="l"/>
                <a:tab pos="4119563" algn="l"/>
                <a:tab pos="4625975" algn="l"/>
              </a:tabLst>
            </a:pPr>
            <a:r>
              <a:rPr altLang="en-US" dirty="0" smtClean="0"/>
              <a:t>Focuses </a:t>
            </a:r>
            <a:r>
              <a:rPr altLang="en-US" dirty="0"/>
              <a:t>on proximal </a:t>
            </a:r>
            <a:r>
              <a:rPr altLang="en-US" dirty="0" smtClean="0"/>
              <a:t>causes, less on origin of causes</a:t>
            </a:r>
            <a:endParaRPr lang="en-US" altLang="en-US" dirty="0" smtClean="0"/>
          </a:p>
          <a:p>
            <a:pPr marL="285750" indent="-285750" eaLnBrk="1" hangingPunct="1">
              <a:lnSpc>
                <a:spcPct val="100000"/>
              </a:lnSpc>
              <a:spcBef>
                <a:spcPts val="600"/>
              </a:spcBef>
              <a:tabLst>
                <a:tab pos="2746375" algn="l"/>
                <a:tab pos="3203575" algn="l"/>
                <a:tab pos="3660775" algn="l"/>
                <a:tab pos="4119563" algn="l"/>
                <a:tab pos="4625975" algn="l"/>
              </a:tabLst>
            </a:pPr>
            <a:r>
              <a:rPr lang="en-US" altLang="en-US" dirty="0" smtClean="0"/>
              <a:t>Does not naturally reflect </a:t>
            </a:r>
            <a:r>
              <a:rPr altLang="en-US" dirty="0" smtClean="0"/>
              <a:t>induction </a:t>
            </a:r>
            <a:r>
              <a:rPr altLang="en-US" dirty="0"/>
              <a:t>periods for different component </a:t>
            </a:r>
            <a:r>
              <a:rPr altLang="en-US" dirty="0" smtClean="0"/>
              <a:t>causes</a:t>
            </a:r>
            <a:endParaRPr lang="en-US" altLang="en-US" dirty="0" smtClean="0"/>
          </a:p>
          <a:p>
            <a:pPr marL="285750" indent="-285750">
              <a:spcBef>
                <a:spcPts val="600"/>
              </a:spcBef>
              <a:tabLst>
                <a:tab pos="2746375" algn="l"/>
                <a:tab pos="3203575" algn="l"/>
                <a:tab pos="3660775" algn="l"/>
                <a:tab pos="4119563" algn="l"/>
                <a:tab pos="4625975" algn="l"/>
              </a:tabLst>
            </a:pPr>
            <a:r>
              <a:rPr lang="en-US" altLang="en-US" dirty="0"/>
              <a:t>Causes of disease in individuals but not in populations</a:t>
            </a:r>
            <a:endParaRPr altLang="en-US" dirty="0"/>
          </a:p>
          <a:p>
            <a:pPr marL="285750" indent="-285750" eaLnBrk="1" hangingPunct="1">
              <a:lnSpc>
                <a:spcPct val="100000"/>
              </a:lnSpc>
              <a:spcBef>
                <a:spcPts val="600"/>
              </a:spcBef>
              <a:tabLst>
                <a:tab pos="2746375" algn="l"/>
                <a:tab pos="3203575" algn="l"/>
                <a:tab pos="3660775" algn="l"/>
                <a:tab pos="4119563" algn="l"/>
                <a:tab pos="4625975" algn="l"/>
              </a:tabLst>
            </a:pPr>
            <a:r>
              <a:rPr altLang="en-US" dirty="0" smtClean="0"/>
              <a:t>Specifies </a:t>
            </a:r>
            <a:r>
              <a:rPr altLang="en-US" dirty="0"/>
              <a:t>components but not linkages among them</a:t>
            </a:r>
          </a:p>
          <a:p>
            <a:pPr marL="800100" lvl="1" indent="-231775" eaLnBrk="1" hangingPunct="1">
              <a:lnSpc>
                <a:spcPct val="110000"/>
              </a:lnSpc>
              <a:spcBef>
                <a:spcPts val="600"/>
              </a:spcBef>
              <a:tabLst>
                <a:tab pos="2746375" algn="l"/>
                <a:tab pos="3203575" algn="l"/>
                <a:tab pos="3660775" algn="l"/>
                <a:tab pos="4119563" algn="l"/>
                <a:tab pos="4625975" algn="l"/>
              </a:tabLst>
            </a:pPr>
            <a:r>
              <a:rPr altLang="en-US" sz="1800" dirty="0"/>
              <a:t>Ignores indirect effects (effects of some component causes mediated by other component causes in the model</a:t>
            </a:r>
            <a:r>
              <a:rPr altLang="en-US" sz="1800" dirty="0" smtClean="0"/>
              <a:t>)</a:t>
            </a:r>
            <a:endParaRPr altLang="en-US" dirty="0"/>
          </a:p>
          <a:p>
            <a:pPr marL="285750" indent="-285750" eaLnBrk="1" hangingPunct="1">
              <a:lnSpc>
                <a:spcPct val="100000"/>
              </a:lnSpc>
              <a:spcBef>
                <a:spcPts val="600"/>
              </a:spcBef>
              <a:tabLst>
                <a:tab pos="2746375" algn="l"/>
                <a:tab pos="3203575" algn="l"/>
                <a:tab pos="3660775" algn="l"/>
                <a:tab pos="4119563" algn="l"/>
                <a:tab pos="4625975" algn="l"/>
              </a:tabLst>
            </a:pPr>
            <a:r>
              <a:rPr lang="en-US" altLang="en-US" dirty="0" smtClean="0"/>
              <a:t>Does not easily reflect </a:t>
            </a:r>
            <a:r>
              <a:rPr altLang="en-US" dirty="0" smtClean="0"/>
              <a:t>dynamic </a:t>
            </a:r>
            <a:r>
              <a:rPr altLang="en-US" dirty="0"/>
              <a:t>non-linear relations</a:t>
            </a:r>
          </a:p>
        </p:txBody>
      </p:sp>
      <p:sp>
        <p:nvSpPr>
          <p:cNvPr id="145412" name="Slide Number Placeholder 1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numCol="1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Garamond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80B3C50-8DE0-DA44-9ABE-682EF220ED37}" type="slidenum">
              <a:rPr lang="en-US" altLang="en-US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19</a:t>
            </a:fld>
            <a:endParaRPr lang="en-US" altLang="en-US">
              <a:solidFill>
                <a:schemeClr val="tx2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4" name="tmp54EB">
            <a:hlinkClick r:id="" action="ppaction://media"/>
          </p:cNvPr>
          <p:cNvPicPr>
            <a:picLocks noChangeAspect="1"/>
          </p:cNvPicPr>
          <p:nvPr>
            <a:videoFile r:link="rId1"/>
            <p:custDataLst>
              <p:tags r:id="rId2"/>
            </p:custDataLst>
            <p:extLst>
              <p:ext uri="{DAA4B4D4-6D71-4841-9C94-3DE7FCFB9230}">
                <p14:media xmlns:p14="http://schemas.microsoft.com/office/powerpoint/2010/main" r:embed="rId3">
                  <p14:trim end="94407.4666"/>
                </p14:media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813800" y="101600"/>
            <a:ext cx="228600" cy="2286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8">
            <p14:nvContentPartPr>
              <p14:cNvPr id="5" name="Ink 4"/>
              <p14:cNvContentPartPr/>
              <p14:nvPr>
                <p:custDataLst>
                  <p:tags r:id="rId4"/>
                </p:custDataLst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2259081" y="2081926"/>
              <a:ext cx="3978479" cy="3621701"/>
            </p14:xfrm>
          </p:contentPart>
        </mc:Choice>
        <mc:Fallback xmlns="">
          <p:pic>
            <p:nvPicPr>
              <p:cNvPr id="5" name="Ink 4"/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2250082" y="2072926"/>
                <a:ext cx="3996478" cy="3639702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669872796"/>
      </p:ext>
    </p:extLst>
  </p:cSld>
  <p:clrMapOvr>
    <a:masterClrMapping/>
  </p:clrMapOvr>
  <p:transition advTm="71259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1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AutoShap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Brief Overview of Causal Models and Heuristics</a:t>
            </a:r>
            <a:endParaRPr lang="en-US" alt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dirty="0" smtClean="0"/>
              <a:t>Causal guidelines (B. Hill)</a:t>
            </a:r>
          </a:p>
          <a:p>
            <a:r>
              <a:rPr lang="en-US" altLang="en-US" dirty="0" smtClean="0"/>
              <a:t>Sufficient cause &amp; Causal Pies (Rothman, Ch. 2)</a:t>
            </a:r>
          </a:p>
          <a:p>
            <a:r>
              <a:rPr lang="en-US" altLang="en-US" dirty="0" smtClean="0"/>
              <a:t>Counterfactual model and causation vs. association (Hernan &amp; Robbins Ch. 2)</a:t>
            </a:r>
          </a:p>
          <a:p>
            <a:endParaRPr lang="en-US" altLang="en-US" dirty="0"/>
          </a:p>
        </p:txBody>
      </p:sp>
      <p:sp>
        <p:nvSpPr>
          <p:cNvPr id="82948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Garamond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9pPr>
          </a:lstStyle>
          <a:p>
            <a:fld id="{6205255A-A358-4E41-AD8A-223A7125B42E}" type="slidenum">
              <a:rPr lang="en-US" altLang="en-US" smtClean="0"/>
              <a:pPr/>
              <a:t>2</a:t>
            </a:fld>
            <a:endParaRPr lang="en-US" altLang="en-US"/>
          </a:p>
        </p:txBody>
      </p:sp>
      <p:pic>
        <p:nvPicPr>
          <p:cNvPr id="5" name="tmpBF53">
            <a:hlinkClick r:id="" action="ppaction://media"/>
          </p:cNvPr>
          <p:cNvPicPr>
            <a:picLocks noChangeAspect="1"/>
          </p:cNvPicPr>
          <p:nvPr>
            <a:videoFile r:link="rId1"/>
            <p:custDataLst>
              <p:tags r:id="rId2"/>
            </p:custDataLst>
            <p:extLst>
              <p:ext uri="{DAA4B4D4-6D71-4841-9C94-3DE7FCFB9230}">
                <p14:media xmlns:p14="http://schemas.microsoft.com/office/powerpoint/2010/main" r:embed="rId3">
                  <p14:trim end="37021.0952"/>
                </p14:media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813800" y="101600"/>
            <a:ext cx="228600" cy="2286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8">
            <p14:nvContentPartPr>
              <p14:cNvPr id="6" name="Ink 5"/>
              <p14:cNvContentPartPr/>
              <p14:nvPr>
                <p:custDataLst>
                  <p:tags r:id="rId4"/>
                </p:custDataLst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268158" y="2155043"/>
              <a:ext cx="835176" cy="369609"/>
            </p14:xfrm>
          </p:contentPart>
        </mc:Choice>
        <mc:Fallback xmlns="">
          <p:pic>
            <p:nvPicPr>
              <p:cNvPr id="6" name="Ink 5"/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260485" y="2148229"/>
                <a:ext cx="850523" cy="383238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757425888"/>
      </p:ext>
    </p:extLst>
  </p:cSld>
  <p:clrMapOvr>
    <a:masterClrMapping/>
  </p:clrMapOvr>
  <p:transition advTm="12857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1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AutoShape 2"/>
          <p:cNvSpPr>
            <a:spLocks noGrp="1" noChangeArrowheads="1"/>
          </p:cNvSpPr>
          <p:nvPr>
            <p:ph type="title"/>
          </p:nvPr>
        </p:nvSpPr>
        <p:spPr>
          <a:xfrm>
            <a:off x="457200" y="457200"/>
            <a:ext cx="7924800" cy="990600"/>
          </a:xfrm>
        </p:spPr>
        <p:txBody>
          <a:bodyPr/>
          <a:lstStyle/>
          <a:p>
            <a:pPr eaLnBrk="1" hangingPunct="1"/>
            <a:r>
              <a:rPr altLang="en-US">
                <a:cs typeface="Arial" charset="0"/>
              </a:rPr>
              <a:t>“Causing” a myocardial infarction</a:t>
            </a:r>
          </a:p>
        </p:txBody>
      </p:sp>
      <p:grpSp>
        <p:nvGrpSpPr>
          <p:cNvPr id="147459" name="Group 3"/>
          <p:cNvGrpSpPr>
            <a:grpSpLocks/>
          </p:cNvGrpSpPr>
          <p:nvPr/>
        </p:nvGrpSpPr>
        <p:grpSpPr bwMode="auto">
          <a:xfrm>
            <a:off x="5740400" y="3771900"/>
            <a:ext cx="1905000" cy="1752600"/>
            <a:chOff x="432" y="2400"/>
            <a:chExt cx="1200" cy="1104"/>
          </a:xfrm>
        </p:grpSpPr>
        <p:grpSp>
          <p:nvGrpSpPr>
            <p:cNvPr id="147483" name="Group 4"/>
            <p:cNvGrpSpPr>
              <a:grpSpLocks/>
            </p:cNvGrpSpPr>
            <p:nvPr/>
          </p:nvGrpSpPr>
          <p:grpSpPr bwMode="auto">
            <a:xfrm>
              <a:off x="432" y="2400"/>
              <a:ext cx="1200" cy="1104"/>
              <a:chOff x="336" y="2304"/>
              <a:chExt cx="1200" cy="1104"/>
            </a:xfrm>
          </p:grpSpPr>
          <p:sp>
            <p:nvSpPr>
              <p:cNvPr id="178207" name="Oval 5"/>
              <p:cNvSpPr>
                <a:spLocks noChangeArrowheads="1"/>
              </p:cNvSpPr>
              <p:nvPr/>
            </p:nvSpPr>
            <p:spPr bwMode="auto">
              <a:xfrm>
                <a:off x="336" y="2304"/>
                <a:ext cx="1200" cy="1104"/>
              </a:xfrm>
              <a:prstGeom prst="ellips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Garamond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Garamond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Garamond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Garamond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Garamond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Garamond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Garamond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Garamond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Garamond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endParaRPr lang="en-US" altLang="en-US"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178208" name="Line 6"/>
              <p:cNvSpPr>
                <a:spLocks noChangeShapeType="1"/>
              </p:cNvSpPr>
              <p:nvPr/>
            </p:nvSpPr>
            <p:spPr bwMode="auto">
              <a:xfrm>
                <a:off x="336" y="2832"/>
                <a:ext cx="1200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78209" name="Line 7"/>
              <p:cNvSpPr>
                <a:spLocks noChangeShapeType="1"/>
              </p:cNvSpPr>
              <p:nvPr/>
            </p:nvSpPr>
            <p:spPr bwMode="auto">
              <a:xfrm>
                <a:off x="960" y="2832"/>
                <a:ext cx="0" cy="57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178204" name="Text Box 8"/>
            <p:cNvSpPr txBox="1">
              <a:spLocks noChangeArrowheads="1"/>
            </p:cNvSpPr>
            <p:nvPr/>
          </p:nvSpPr>
          <p:spPr bwMode="auto">
            <a:xfrm>
              <a:off x="912" y="2544"/>
              <a:ext cx="240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Garamond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Garamond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Garamond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Garamond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Garamond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defRPr/>
              </a:pPr>
              <a:r>
                <a:rPr lang="en-US" altLang="en-US" sz="2400" smtClean="0">
                  <a:solidFill>
                    <a:schemeClr val="folHlink"/>
                  </a:solidFill>
                  <a:latin typeface="Arial Unicode MS" charset="0"/>
                  <a:ea typeface="Arial" charset="0"/>
                  <a:cs typeface="Arial" charset="0"/>
                </a:rPr>
                <a:t>T</a:t>
              </a:r>
            </a:p>
          </p:txBody>
        </p:sp>
        <p:sp>
          <p:nvSpPr>
            <p:cNvPr id="178205" name="Text Box 9"/>
            <p:cNvSpPr txBox="1">
              <a:spLocks noChangeArrowheads="1"/>
            </p:cNvSpPr>
            <p:nvPr/>
          </p:nvSpPr>
          <p:spPr bwMode="auto">
            <a:xfrm>
              <a:off x="1152" y="3024"/>
              <a:ext cx="240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Garamond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Garamond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Garamond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Garamond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Garamond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defRPr/>
              </a:pPr>
              <a:r>
                <a:rPr lang="en-US" altLang="en-US" sz="2400" smtClean="0">
                  <a:solidFill>
                    <a:schemeClr val="folHlink"/>
                  </a:solidFill>
                  <a:latin typeface="Arial Unicode MS" charset="0"/>
                  <a:ea typeface="Arial" charset="0"/>
                  <a:cs typeface="Arial" charset="0"/>
                </a:rPr>
                <a:t>B</a:t>
              </a:r>
            </a:p>
          </p:txBody>
        </p:sp>
        <p:sp>
          <p:nvSpPr>
            <p:cNvPr id="178206" name="Text Box 10"/>
            <p:cNvSpPr txBox="1">
              <a:spLocks noChangeArrowheads="1"/>
            </p:cNvSpPr>
            <p:nvPr/>
          </p:nvSpPr>
          <p:spPr bwMode="auto">
            <a:xfrm>
              <a:off x="672" y="3024"/>
              <a:ext cx="240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Garamond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Garamond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Garamond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Garamond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Garamond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defRPr/>
              </a:pPr>
              <a:r>
                <a:rPr lang="en-US" altLang="en-US" sz="2400" smtClean="0">
                  <a:solidFill>
                    <a:schemeClr val="folHlink"/>
                  </a:solidFill>
                  <a:latin typeface="Arial Unicode MS" charset="0"/>
                  <a:ea typeface="Arial" charset="0"/>
                  <a:cs typeface="Arial" charset="0"/>
                </a:rPr>
                <a:t>X</a:t>
              </a:r>
            </a:p>
          </p:txBody>
        </p:sp>
      </p:grpSp>
      <p:sp>
        <p:nvSpPr>
          <p:cNvPr id="178181" name="Oval 11"/>
          <p:cNvSpPr>
            <a:spLocks noChangeArrowheads="1"/>
          </p:cNvSpPr>
          <p:nvPr/>
        </p:nvSpPr>
        <p:spPr bwMode="auto">
          <a:xfrm>
            <a:off x="3302000" y="2933700"/>
            <a:ext cx="1447800" cy="129540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Garamond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altLang="en-US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78182" name="Line 12"/>
          <p:cNvSpPr>
            <a:spLocks noChangeShapeType="1"/>
          </p:cNvSpPr>
          <p:nvPr/>
        </p:nvSpPr>
        <p:spPr bwMode="auto">
          <a:xfrm>
            <a:off x="3302000" y="3552825"/>
            <a:ext cx="14478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8183" name="Text Box 13"/>
          <p:cNvSpPr txBox="1">
            <a:spLocks noChangeArrowheads="1"/>
          </p:cNvSpPr>
          <p:nvPr/>
        </p:nvSpPr>
        <p:spPr bwMode="auto">
          <a:xfrm>
            <a:off x="3835400" y="3086100"/>
            <a:ext cx="2889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aramond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US" altLang="en-US" sz="2400" smtClean="0">
                <a:solidFill>
                  <a:schemeClr val="folHlink"/>
                </a:solidFill>
                <a:latin typeface="Arial Unicode MS" charset="0"/>
                <a:ea typeface="Arial" charset="0"/>
                <a:cs typeface="Arial" charset="0"/>
              </a:rPr>
              <a:t>A</a:t>
            </a:r>
          </a:p>
        </p:txBody>
      </p:sp>
      <p:sp>
        <p:nvSpPr>
          <p:cNvPr id="178184" name="Text Box 14"/>
          <p:cNvSpPr txBox="1">
            <a:spLocks noChangeArrowheads="1"/>
          </p:cNvSpPr>
          <p:nvPr/>
        </p:nvSpPr>
        <p:spPr bwMode="auto">
          <a:xfrm>
            <a:off x="3835400" y="3619500"/>
            <a:ext cx="2905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aramond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US" altLang="en-US" sz="2400" smtClean="0">
                <a:solidFill>
                  <a:schemeClr val="folHlink"/>
                </a:solidFill>
                <a:latin typeface="Arial Unicode MS" charset="0"/>
                <a:ea typeface="Arial" charset="0"/>
                <a:cs typeface="Arial" charset="0"/>
              </a:rPr>
              <a:t>C</a:t>
            </a:r>
          </a:p>
        </p:txBody>
      </p:sp>
      <p:sp>
        <p:nvSpPr>
          <p:cNvPr id="178185" name="Oval 15"/>
          <p:cNvSpPr>
            <a:spLocks noChangeArrowheads="1"/>
          </p:cNvSpPr>
          <p:nvPr/>
        </p:nvSpPr>
        <p:spPr bwMode="auto">
          <a:xfrm>
            <a:off x="939800" y="1790700"/>
            <a:ext cx="1295400" cy="99060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Garamond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altLang="en-US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78186" name="Line 16"/>
          <p:cNvSpPr>
            <a:spLocks noChangeShapeType="1"/>
          </p:cNvSpPr>
          <p:nvPr/>
        </p:nvSpPr>
        <p:spPr bwMode="auto">
          <a:xfrm>
            <a:off x="939800" y="2263775"/>
            <a:ext cx="12954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8187" name="Text Box 17"/>
          <p:cNvSpPr txBox="1">
            <a:spLocks noChangeArrowheads="1"/>
          </p:cNvSpPr>
          <p:nvPr/>
        </p:nvSpPr>
        <p:spPr bwMode="auto">
          <a:xfrm>
            <a:off x="1473200" y="1943100"/>
            <a:ext cx="2603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aramond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US" altLang="en-US" sz="2400" smtClean="0">
                <a:solidFill>
                  <a:schemeClr val="folHlink"/>
                </a:solidFill>
                <a:latin typeface="Arial Unicode MS" charset="0"/>
                <a:ea typeface="Arial" charset="0"/>
                <a:cs typeface="Arial" charset="0"/>
              </a:rPr>
              <a:t>Y</a:t>
            </a:r>
          </a:p>
        </p:txBody>
      </p:sp>
      <p:sp>
        <p:nvSpPr>
          <p:cNvPr id="178188" name="Text Box 18"/>
          <p:cNvSpPr txBox="1">
            <a:spLocks noChangeArrowheads="1"/>
          </p:cNvSpPr>
          <p:nvPr/>
        </p:nvSpPr>
        <p:spPr bwMode="auto">
          <a:xfrm>
            <a:off x="1397000" y="2324100"/>
            <a:ext cx="2587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aramond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US" altLang="en-US" sz="2400" smtClean="0">
                <a:solidFill>
                  <a:schemeClr val="folHlink"/>
                </a:solidFill>
                <a:latin typeface="Arial Unicode MS" charset="0"/>
                <a:ea typeface="Arial" charset="0"/>
                <a:cs typeface="Arial" charset="0"/>
              </a:rPr>
              <a:t>W</a:t>
            </a:r>
          </a:p>
        </p:txBody>
      </p:sp>
      <p:sp>
        <p:nvSpPr>
          <p:cNvPr id="147468" name="AutoShape 19"/>
          <p:cNvSpPr>
            <a:spLocks noChangeArrowheads="1"/>
          </p:cNvSpPr>
          <p:nvPr/>
        </p:nvSpPr>
        <p:spPr bwMode="auto">
          <a:xfrm rot="1486718">
            <a:off x="2463800" y="2628900"/>
            <a:ext cx="838200" cy="457200"/>
          </a:xfrm>
          <a:custGeom>
            <a:avLst/>
            <a:gdLst>
              <a:gd name="T0" fmla="*/ 2147483646 w 21600"/>
              <a:gd name="T1" fmla="*/ 0 h 21600"/>
              <a:gd name="T2" fmla="*/ 0 w 21600"/>
              <a:gd name="T3" fmla="*/ 2147483646 h 21600"/>
              <a:gd name="T4" fmla="*/ 2147483646 w 21600"/>
              <a:gd name="T5" fmla="*/ 2147483646 h 21600"/>
              <a:gd name="T6" fmla="*/ 2147483646 w 21600"/>
              <a:gd name="T7" fmla="*/ 2147483646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lnTo>
                  <a:pt x="16200" y="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lnTo>
                  <a:pt x="135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lnTo>
                  <a:pt x="0" y="5400"/>
                </a:lnTo>
                <a:close/>
              </a:path>
            </a:pathLst>
          </a:custGeom>
          <a:solidFill>
            <a:schemeClr val="accent1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7469" name="AutoShape 20"/>
          <p:cNvSpPr>
            <a:spLocks noChangeArrowheads="1"/>
          </p:cNvSpPr>
          <p:nvPr/>
        </p:nvSpPr>
        <p:spPr bwMode="auto">
          <a:xfrm rot="1486718">
            <a:off x="4902200" y="3695700"/>
            <a:ext cx="838200" cy="457200"/>
          </a:xfrm>
          <a:custGeom>
            <a:avLst/>
            <a:gdLst>
              <a:gd name="T0" fmla="*/ 2147483646 w 21600"/>
              <a:gd name="T1" fmla="*/ 0 h 21600"/>
              <a:gd name="T2" fmla="*/ 0 w 21600"/>
              <a:gd name="T3" fmla="*/ 2147483646 h 21600"/>
              <a:gd name="T4" fmla="*/ 2147483646 w 21600"/>
              <a:gd name="T5" fmla="*/ 2147483646 h 21600"/>
              <a:gd name="T6" fmla="*/ 2147483646 w 21600"/>
              <a:gd name="T7" fmla="*/ 2147483646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lnTo>
                  <a:pt x="16200" y="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lnTo>
                  <a:pt x="135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lnTo>
                  <a:pt x="0" y="5400"/>
                </a:lnTo>
                <a:close/>
              </a:path>
            </a:pathLst>
          </a:custGeom>
          <a:solidFill>
            <a:schemeClr val="accent1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8191" name="Text Box 21"/>
          <p:cNvSpPr txBox="1">
            <a:spLocks noChangeArrowheads="1"/>
          </p:cNvSpPr>
          <p:nvPr/>
        </p:nvSpPr>
        <p:spPr bwMode="auto">
          <a:xfrm>
            <a:off x="2921000" y="4229100"/>
            <a:ext cx="1600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aramond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US" altLang="en-US" sz="2400" smtClean="0">
                <a:solidFill>
                  <a:schemeClr val="folHlink"/>
                </a:solidFill>
                <a:latin typeface="Arial Unicode MS" charset="0"/>
                <a:ea typeface="Arial" charset="0"/>
                <a:cs typeface="Arial" charset="0"/>
              </a:rPr>
              <a:t>Genes</a:t>
            </a:r>
          </a:p>
        </p:txBody>
      </p:sp>
      <p:sp>
        <p:nvSpPr>
          <p:cNvPr id="178192" name="Text Box 22"/>
          <p:cNvSpPr txBox="1">
            <a:spLocks noChangeArrowheads="1"/>
          </p:cNvSpPr>
          <p:nvPr/>
        </p:nvSpPr>
        <p:spPr bwMode="auto">
          <a:xfrm>
            <a:off x="4216400" y="2476500"/>
            <a:ext cx="2438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aramond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US" altLang="en-US" sz="2400" smtClean="0">
                <a:solidFill>
                  <a:schemeClr val="folHlink"/>
                </a:solidFill>
                <a:latin typeface="Arial Unicode MS" charset="0"/>
                <a:ea typeface="Arial" charset="0"/>
                <a:cs typeface="Arial" charset="0"/>
              </a:rPr>
              <a:t>Obesity</a:t>
            </a:r>
          </a:p>
        </p:txBody>
      </p:sp>
      <p:sp>
        <p:nvSpPr>
          <p:cNvPr id="178193" name="Text Box 23"/>
          <p:cNvSpPr txBox="1">
            <a:spLocks noChangeArrowheads="1"/>
          </p:cNvSpPr>
          <p:nvPr/>
        </p:nvSpPr>
        <p:spPr bwMode="auto">
          <a:xfrm>
            <a:off x="2159000" y="1562100"/>
            <a:ext cx="2438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aramond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US" altLang="en-US" sz="2400" dirty="0" smtClean="0">
                <a:solidFill>
                  <a:schemeClr val="folHlink"/>
                </a:solidFill>
                <a:latin typeface="Arial Unicode MS" charset="0"/>
                <a:ea typeface="Arial" charset="0"/>
                <a:cs typeface="Arial" charset="0"/>
              </a:rPr>
              <a:t>Poor diet quality</a:t>
            </a:r>
          </a:p>
        </p:txBody>
      </p:sp>
      <p:sp>
        <p:nvSpPr>
          <p:cNvPr id="178194" name="Text Box 24"/>
          <p:cNvSpPr txBox="1">
            <a:spLocks noChangeArrowheads="1"/>
          </p:cNvSpPr>
          <p:nvPr/>
        </p:nvSpPr>
        <p:spPr bwMode="auto">
          <a:xfrm>
            <a:off x="558800" y="2781300"/>
            <a:ext cx="2438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aramond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US" altLang="en-US" sz="2400" smtClean="0">
                <a:solidFill>
                  <a:schemeClr val="folHlink"/>
                </a:solidFill>
                <a:latin typeface="Arial Unicode MS" charset="0"/>
                <a:ea typeface="Arial" charset="0"/>
                <a:cs typeface="Arial" charset="0"/>
              </a:rPr>
              <a:t>No exercise</a:t>
            </a:r>
          </a:p>
        </p:txBody>
      </p:sp>
      <p:sp>
        <p:nvSpPr>
          <p:cNvPr id="178195" name="Text Box 25"/>
          <p:cNvSpPr txBox="1">
            <a:spLocks noChangeArrowheads="1"/>
          </p:cNvSpPr>
          <p:nvPr/>
        </p:nvSpPr>
        <p:spPr bwMode="auto">
          <a:xfrm>
            <a:off x="6883400" y="2933700"/>
            <a:ext cx="167640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aramond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US" altLang="en-US" sz="2400" smtClean="0">
                <a:solidFill>
                  <a:schemeClr val="folHlink"/>
                </a:solidFill>
                <a:latin typeface="Arial Unicode MS" charset="0"/>
                <a:ea typeface="Arial" charset="0"/>
                <a:cs typeface="Arial" charset="0"/>
              </a:rPr>
              <a:t>High cholesterol</a:t>
            </a:r>
          </a:p>
        </p:txBody>
      </p:sp>
      <p:sp>
        <p:nvSpPr>
          <p:cNvPr id="178196" name="Text Box 26"/>
          <p:cNvSpPr txBox="1">
            <a:spLocks noChangeArrowheads="1"/>
          </p:cNvSpPr>
          <p:nvPr/>
        </p:nvSpPr>
        <p:spPr bwMode="auto">
          <a:xfrm>
            <a:off x="4445000" y="4914900"/>
            <a:ext cx="1600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aramond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US" altLang="en-US" sz="2400" smtClean="0">
                <a:solidFill>
                  <a:schemeClr val="folHlink"/>
                </a:solidFill>
                <a:latin typeface="Arial Unicode MS" charset="0"/>
                <a:ea typeface="Arial" charset="0"/>
                <a:cs typeface="Arial" charset="0"/>
              </a:rPr>
              <a:t>Smoking</a:t>
            </a:r>
          </a:p>
        </p:txBody>
      </p:sp>
      <p:sp>
        <p:nvSpPr>
          <p:cNvPr id="178197" name="Text Box 27"/>
          <p:cNvSpPr txBox="1">
            <a:spLocks noChangeArrowheads="1"/>
          </p:cNvSpPr>
          <p:nvPr/>
        </p:nvSpPr>
        <p:spPr bwMode="auto">
          <a:xfrm>
            <a:off x="6953250" y="5491163"/>
            <a:ext cx="1600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aramond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US" altLang="en-US" sz="2400" smtClean="0">
                <a:solidFill>
                  <a:schemeClr val="folHlink"/>
                </a:solidFill>
                <a:latin typeface="Arial Unicode MS" charset="0"/>
                <a:ea typeface="Arial" charset="0"/>
                <a:cs typeface="Arial" charset="0"/>
              </a:rPr>
              <a:t>Stress</a:t>
            </a:r>
          </a:p>
        </p:txBody>
      </p:sp>
      <p:sp>
        <p:nvSpPr>
          <p:cNvPr id="147477" name="AutoShape 28"/>
          <p:cNvSpPr>
            <a:spLocks noChangeArrowheads="1"/>
          </p:cNvSpPr>
          <p:nvPr/>
        </p:nvSpPr>
        <p:spPr bwMode="auto">
          <a:xfrm rot="1336447">
            <a:off x="7721600" y="5143500"/>
            <a:ext cx="1066800" cy="457200"/>
          </a:xfrm>
          <a:custGeom>
            <a:avLst/>
            <a:gdLst>
              <a:gd name="T0" fmla="*/ 2147483646 w 21600"/>
              <a:gd name="T1" fmla="*/ 0 h 21600"/>
              <a:gd name="T2" fmla="*/ 0 w 21600"/>
              <a:gd name="T3" fmla="*/ 2147483646 h 21600"/>
              <a:gd name="T4" fmla="*/ 2147483646 w 21600"/>
              <a:gd name="T5" fmla="*/ 2147483646 h 21600"/>
              <a:gd name="T6" fmla="*/ 2147483646 w 21600"/>
              <a:gd name="T7" fmla="*/ 2147483646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lnTo>
                  <a:pt x="16200" y="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lnTo>
                  <a:pt x="135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lnTo>
                  <a:pt x="0" y="5400"/>
                </a:lnTo>
                <a:close/>
              </a:path>
            </a:pathLst>
          </a:custGeom>
          <a:solidFill>
            <a:schemeClr val="accent1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7478" name="Freeform 29"/>
          <p:cNvSpPr>
            <a:spLocks/>
          </p:cNvSpPr>
          <p:nvPr/>
        </p:nvSpPr>
        <p:spPr bwMode="auto">
          <a:xfrm>
            <a:off x="952500" y="3467100"/>
            <a:ext cx="3340100" cy="1828800"/>
          </a:xfrm>
          <a:custGeom>
            <a:avLst/>
            <a:gdLst>
              <a:gd name="T0" fmla="*/ 2147483646 w 2104"/>
              <a:gd name="T1" fmla="*/ 2147483646 h 1152"/>
              <a:gd name="T2" fmla="*/ 2147483646 w 2104"/>
              <a:gd name="T3" fmla="*/ 2147483646 h 1152"/>
              <a:gd name="T4" fmla="*/ 2147483646 w 2104"/>
              <a:gd name="T5" fmla="*/ 0 h 1152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104" h="1152">
                <a:moveTo>
                  <a:pt x="2104" y="1152"/>
                </a:moveTo>
                <a:cubicBezTo>
                  <a:pt x="1380" y="1152"/>
                  <a:pt x="656" y="1152"/>
                  <a:pt x="328" y="960"/>
                </a:cubicBezTo>
                <a:cubicBezTo>
                  <a:pt x="0" y="768"/>
                  <a:pt x="68" y="384"/>
                  <a:pt x="136" y="0"/>
                </a:cubicBezTo>
              </a:path>
            </a:pathLst>
          </a:custGeom>
          <a:noFill/>
          <a:ln w="38100" cap="flat" cmpd="sng">
            <a:solidFill>
              <a:schemeClr val="accent1"/>
            </a:solidFill>
            <a:prstDash val="solid"/>
            <a:round/>
            <a:headEnd type="none" w="sm" len="sm"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7479" name="Freeform 30"/>
          <p:cNvSpPr>
            <a:spLocks/>
          </p:cNvSpPr>
          <p:nvPr/>
        </p:nvSpPr>
        <p:spPr bwMode="auto">
          <a:xfrm>
            <a:off x="5295900" y="2044700"/>
            <a:ext cx="3314700" cy="3403600"/>
          </a:xfrm>
          <a:custGeom>
            <a:avLst/>
            <a:gdLst>
              <a:gd name="T0" fmla="*/ 2147483646 w 2088"/>
              <a:gd name="T1" fmla="*/ 2147483646 h 2144"/>
              <a:gd name="T2" fmla="*/ 2147483646 w 2088"/>
              <a:gd name="T3" fmla="*/ 2147483646 h 2144"/>
              <a:gd name="T4" fmla="*/ 2147483646 w 2088"/>
              <a:gd name="T5" fmla="*/ 2147483646 h 2144"/>
              <a:gd name="T6" fmla="*/ 2147483646 w 2088"/>
              <a:gd name="T7" fmla="*/ 2147483646 h 2144"/>
              <a:gd name="T8" fmla="*/ 0 w 2088"/>
              <a:gd name="T9" fmla="*/ 2147483646 h 214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088" h="2144">
                <a:moveTo>
                  <a:pt x="1584" y="2144"/>
                </a:moveTo>
                <a:cubicBezTo>
                  <a:pt x="1812" y="1900"/>
                  <a:pt x="2040" y="1656"/>
                  <a:pt x="2064" y="1376"/>
                </a:cubicBezTo>
                <a:cubicBezTo>
                  <a:pt x="2088" y="1096"/>
                  <a:pt x="1936" y="688"/>
                  <a:pt x="1728" y="464"/>
                </a:cubicBezTo>
                <a:cubicBezTo>
                  <a:pt x="1520" y="240"/>
                  <a:pt x="1104" y="64"/>
                  <a:pt x="816" y="32"/>
                </a:cubicBezTo>
                <a:cubicBezTo>
                  <a:pt x="528" y="0"/>
                  <a:pt x="264" y="136"/>
                  <a:pt x="0" y="272"/>
                </a:cubicBezTo>
              </a:path>
            </a:pathLst>
          </a:custGeom>
          <a:noFill/>
          <a:ln w="38100" cap="flat" cmpd="sng">
            <a:solidFill>
              <a:schemeClr val="accent1"/>
            </a:solidFill>
            <a:prstDash val="solid"/>
            <a:round/>
            <a:headEnd type="none" w="sm" len="sm"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7480" name="Freeform 31"/>
          <p:cNvSpPr>
            <a:spLocks/>
          </p:cNvSpPr>
          <p:nvPr/>
        </p:nvSpPr>
        <p:spPr bwMode="auto">
          <a:xfrm>
            <a:off x="1638300" y="1943100"/>
            <a:ext cx="2667000" cy="2120900"/>
          </a:xfrm>
          <a:custGeom>
            <a:avLst/>
            <a:gdLst>
              <a:gd name="T0" fmla="*/ 2147483646 w 1680"/>
              <a:gd name="T1" fmla="*/ 2147483646 h 1336"/>
              <a:gd name="T2" fmla="*/ 2147483646 w 1680"/>
              <a:gd name="T3" fmla="*/ 2147483646 h 1336"/>
              <a:gd name="T4" fmla="*/ 2147483646 w 1680"/>
              <a:gd name="T5" fmla="*/ 2147483646 h 1336"/>
              <a:gd name="T6" fmla="*/ 0 w 1680"/>
              <a:gd name="T7" fmla="*/ 2147483646 h 1336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680" h="1336">
                <a:moveTo>
                  <a:pt x="1680" y="336"/>
                </a:moveTo>
                <a:cubicBezTo>
                  <a:pt x="1480" y="168"/>
                  <a:pt x="1280" y="0"/>
                  <a:pt x="1104" y="144"/>
                </a:cubicBezTo>
                <a:cubicBezTo>
                  <a:pt x="928" y="288"/>
                  <a:pt x="808" y="1064"/>
                  <a:pt x="624" y="1200"/>
                </a:cubicBezTo>
                <a:cubicBezTo>
                  <a:pt x="440" y="1336"/>
                  <a:pt x="220" y="1148"/>
                  <a:pt x="0" y="960"/>
                </a:cubicBezTo>
              </a:path>
            </a:pathLst>
          </a:custGeom>
          <a:noFill/>
          <a:ln w="38100" cap="flat" cmpd="sng">
            <a:solidFill>
              <a:schemeClr val="accent1"/>
            </a:solidFill>
            <a:prstDash val="solid"/>
            <a:round/>
            <a:headEnd type="none" w="sm" len="sm"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7481" name="Freeform 32"/>
          <p:cNvSpPr>
            <a:spLocks/>
          </p:cNvSpPr>
          <p:nvPr/>
        </p:nvSpPr>
        <p:spPr bwMode="auto">
          <a:xfrm>
            <a:off x="101600" y="3390900"/>
            <a:ext cx="7023100" cy="2362200"/>
          </a:xfrm>
          <a:custGeom>
            <a:avLst/>
            <a:gdLst>
              <a:gd name="T0" fmla="*/ 2147483646 w 4328"/>
              <a:gd name="T1" fmla="*/ 0 h 1584"/>
              <a:gd name="T2" fmla="*/ 2147483646 w 4328"/>
              <a:gd name="T3" fmla="*/ 2147483646 h 1584"/>
              <a:gd name="T4" fmla="*/ 2147483646 w 4328"/>
              <a:gd name="T5" fmla="*/ 2147483646 h 1584"/>
              <a:gd name="T6" fmla="*/ 2147483646 w 4328"/>
              <a:gd name="T7" fmla="*/ 2147483646 h 1584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4328" h="1584">
                <a:moveTo>
                  <a:pt x="488" y="0"/>
                </a:moveTo>
                <a:cubicBezTo>
                  <a:pt x="244" y="408"/>
                  <a:pt x="0" y="816"/>
                  <a:pt x="248" y="1056"/>
                </a:cubicBezTo>
                <a:cubicBezTo>
                  <a:pt x="496" y="1296"/>
                  <a:pt x="1296" y="1352"/>
                  <a:pt x="1976" y="1440"/>
                </a:cubicBezTo>
                <a:cubicBezTo>
                  <a:pt x="2656" y="1528"/>
                  <a:pt x="3492" y="1556"/>
                  <a:pt x="4328" y="1584"/>
                </a:cubicBezTo>
              </a:path>
            </a:pathLst>
          </a:custGeom>
          <a:noFill/>
          <a:ln w="38100" cap="flat" cmpd="sng">
            <a:solidFill>
              <a:schemeClr val="accent1"/>
            </a:solidFill>
            <a:prstDash val="solid"/>
            <a:round/>
            <a:headEnd type="none" w="sm" len="sm"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7482" name="Slide Number Placeholder 1"/>
          <p:cNvSpPr>
            <a:spLocks noGrp="1"/>
          </p:cNvSpPr>
          <p:nvPr>
            <p:ph type="sldNum" sz="quarter" idx="10"/>
          </p:nvPr>
        </p:nvSpPr>
        <p:spPr bwMode="auto">
          <a:xfrm>
            <a:off x="166688" y="5629275"/>
            <a:ext cx="504825" cy="30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numCol="1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Garamond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349BCB3-0746-CE4F-A13A-80BF9010820E}" type="slidenum">
              <a:rPr lang="en-US" altLang="en-US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20</a:t>
            </a:fld>
            <a:endParaRPr lang="en-US" altLang="en-US">
              <a:solidFill>
                <a:schemeClr val="tx2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2" name="tmp54EB">
            <a:hlinkClick r:id="" action="ppaction://media"/>
          </p:cNvPr>
          <p:cNvPicPr>
            <a:picLocks noChangeAspect="1"/>
          </p:cNvPicPr>
          <p:nvPr>
            <a:videoFile r:link="rId1"/>
            <p:custDataLst>
              <p:tags r:id="rId2"/>
            </p:custDataLst>
            <p:extLst>
              <p:ext uri="{DAA4B4D4-6D71-4841-9C94-3DE7FCFB9230}">
                <p14:media xmlns:p14="http://schemas.microsoft.com/office/powerpoint/2010/main" r:embed="rId3">
                  <p14:trim st="71259" end="71612.4666"/>
                </p14:media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813800" y="101600"/>
            <a:ext cx="228600" cy="22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2381709"/>
      </p:ext>
    </p:extLst>
  </p:cSld>
  <p:clrMapOvr>
    <a:masterClrMapping/>
  </p:clrMapOvr>
  <p:transition advTm="22795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1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3585" y="187008"/>
            <a:ext cx="8173580" cy="611449"/>
          </a:xfrm>
        </p:spPr>
        <p:txBody>
          <a:bodyPr/>
          <a:lstStyle/>
          <a:p>
            <a:r>
              <a:rPr lang="en-US" dirty="0" smtClean="0"/>
              <a:t>In Summary</a:t>
            </a:r>
            <a:r>
              <a:rPr lang="mr-IN" dirty="0" smtClean="0"/>
              <a:t>…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53585" y="916580"/>
            <a:ext cx="8173580" cy="4469613"/>
          </a:xfrm>
        </p:spPr>
        <p:txBody>
          <a:bodyPr/>
          <a:lstStyle/>
          <a:p>
            <a:r>
              <a:rPr lang="en-US" dirty="0" smtClean="0"/>
              <a:t>Rothman’s ”causal pie” model provides a simple way to organize thinking about multi-factorial disease process</a:t>
            </a:r>
          </a:p>
          <a:p>
            <a:r>
              <a:rPr lang="en-US" dirty="0" smtClean="0"/>
              <a:t>Several of the terms and definitions can be helpful to organize thinking</a:t>
            </a:r>
          </a:p>
          <a:p>
            <a:pPr lvl="1"/>
            <a:r>
              <a:rPr lang="en-US" dirty="0"/>
              <a:t>Component cause </a:t>
            </a:r>
            <a:endParaRPr lang="en-US" dirty="0" smtClean="0"/>
          </a:p>
          <a:p>
            <a:pPr lvl="1"/>
            <a:r>
              <a:rPr lang="en-US" dirty="0" smtClean="0"/>
              <a:t>Sufficient cause</a:t>
            </a:r>
          </a:p>
          <a:p>
            <a:pPr lvl="1"/>
            <a:r>
              <a:rPr lang="en-US" dirty="0" smtClean="0"/>
              <a:t>Necessary cause</a:t>
            </a:r>
          </a:p>
          <a:p>
            <a:pPr lvl="1"/>
            <a:r>
              <a:rPr lang="en-US" dirty="0" smtClean="0"/>
              <a:t>Strong component cause</a:t>
            </a:r>
          </a:p>
          <a:p>
            <a:r>
              <a:rPr lang="en-US" dirty="0" smtClean="0"/>
              <a:t>Sum of proportions </a:t>
            </a:r>
            <a:r>
              <a:rPr lang="en-US" dirty="0"/>
              <a:t>of disease attributable to each component </a:t>
            </a:r>
            <a:r>
              <a:rPr lang="en-US" dirty="0" smtClean="0"/>
              <a:t>cause</a:t>
            </a:r>
            <a:r>
              <a:rPr lang="en-US" dirty="0"/>
              <a:t> </a:t>
            </a:r>
            <a:r>
              <a:rPr lang="en-US" dirty="0" smtClean="0"/>
              <a:t>is not bound by 1 or 100%</a:t>
            </a:r>
          </a:p>
          <a:p>
            <a:r>
              <a:rPr lang="en-US" dirty="0" smtClean="0"/>
              <a:t>Important aspects not captured by the model</a:t>
            </a:r>
          </a:p>
          <a:p>
            <a:pPr lvl="1"/>
            <a:r>
              <a:rPr lang="en-US" dirty="0" smtClean="0"/>
              <a:t>timing (induction)</a:t>
            </a:r>
          </a:p>
          <a:p>
            <a:pPr lvl="1"/>
            <a:r>
              <a:rPr lang="en-US" dirty="0" smtClean="0"/>
              <a:t>reference groups</a:t>
            </a:r>
          </a:p>
          <a:p>
            <a:pPr lvl="1"/>
            <a:r>
              <a:rPr lang="en-US" dirty="0" smtClean="0"/>
              <a:t>Non-linear relationships</a:t>
            </a:r>
          </a:p>
          <a:p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CC8D0D-EAEC-449D-9161-023DFF90F2E2}" type="slidenum">
              <a:rPr lang="en-US" smtClean="0">
                <a:solidFill>
                  <a:srgbClr val="052049"/>
                </a:solidFill>
              </a:rPr>
              <a:pPr/>
              <a:t>21</a:t>
            </a:fld>
            <a:endParaRPr lang="en-US" dirty="0">
              <a:solidFill>
                <a:srgbClr val="052049"/>
              </a:solidFill>
            </a:endParaRPr>
          </a:p>
        </p:txBody>
      </p:sp>
      <p:pic>
        <p:nvPicPr>
          <p:cNvPr id="4" name="tmp54EB">
            <a:hlinkClick r:id="" action="ppaction://media"/>
          </p:cNvPr>
          <p:cNvPicPr>
            <a:picLocks noChangeAspect="1"/>
          </p:cNvPicPr>
          <p:nvPr>
            <a:videoFile r:link="rId1"/>
            <p:custDataLst>
              <p:tags r:id="rId2"/>
            </p:custDataLst>
            <p:extLst>
              <p:ext uri="{DAA4B4D4-6D71-4841-9C94-3DE7FCFB9230}">
                <p14:media xmlns:p14="http://schemas.microsoft.com/office/powerpoint/2010/main" r:embed="rId3">
                  <p14:trim st="94054" end="25.4666"/>
                </p14:media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813800" y="101600"/>
            <a:ext cx="228600" cy="2286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8">
            <p14:nvContentPartPr>
              <p14:cNvPr id="7" name="Ink 6"/>
              <p14:cNvContentPartPr/>
              <p14:nvPr>
                <p:custDataLst>
                  <p:tags r:id="rId4"/>
                </p:custDataLst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3136762" y="5140858"/>
              <a:ext cx="1184628" cy="975283"/>
            </p14:xfrm>
          </p:contentPart>
        </mc:Choice>
        <mc:Fallback xmlns="">
          <p:pic>
            <p:nvPicPr>
              <p:cNvPr id="7" name="Ink 6"/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3127763" y="5131858"/>
                <a:ext cx="1202626" cy="993284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570835257"/>
      </p:ext>
    </p:extLst>
  </p:cSld>
  <p:clrMapOvr>
    <a:masterClrMapping/>
  </p:clrMapOvr>
  <p:transition advTm="71583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1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AA74B69-70FD-A649-B131-F3438782CAA4}" type="slidenum">
              <a:rPr lang="en-US" altLang="en-US" smtClean="0"/>
              <a:pPr>
                <a:defRPr/>
              </a:pPr>
              <a:t>3</a:t>
            </a:fld>
            <a:endParaRPr lang="en-US" alt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Sufficient &amp; Component Cause Model and Causal Pies</a:t>
            </a:r>
            <a:br>
              <a:rPr lang="en-US" dirty="0" smtClean="0"/>
            </a:br>
            <a:r>
              <a:rPr lang="en-US" i="1" dirty="0" smtClean="0"/>
              <a:t>-K. Rothman</a:t>
            </a:r>
            <a:endParaRPr lang="en-US" i="1" dirty="0"/>
          </a:p>
        </p:txBody>
      </p:sp>
      <p:sp>
        <p:nvSpPr>
          <p:cNvPr id="2" name="TextBox 1"/>
          <p:cNvSpPr txBox="1"/>
          <p:nvPr/>
        </p:nvSpPr>
        <p:spPr bwMode="auto">
          <a:xfrm>
            <a:off x="789140" y="4985359"/>
            <a:ext cx="5974915" cy="615553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 wrap="square" lIns="0" tIns="0" rIns="0" bIns="0" rtlCol="0">
            <a:spAutoFit/>
          </a:bodyPr>
          <a:lstStyle/>
          <a:p>
            <a:r>
              <a:rPr lang="en-US" sz="2000" dirty="0">
                <a:hlinkClick r:id="rId7"/>
              </a:rPr>
              <a:t>https://</a:t>
            </a:r>
            <a:r>
              <a:rPr lang="en-US" sz="2000" dirty="0" smtClean="0">
                <a:hlinkClick r:id="rId7"/>
              </a:rPr>
              <a:t>www.youtube.com/watch?v=zSuEm4CUa6Y</a:t>
            </a:r>
            <a:endParaRPr lang="en-US" sz="2000" dirty="0" smtClean="0"/>
          </a:p>
          <a:p>
            <a:r>
              <a:rPr lang="en-US" sz="2000" dirty="0" smtClean="0"/>
              <a:t>~25 min, John Snow lecture, May 2013 </a:t>
            </a:r>
          </a:p>
        </p:txBody>
      </p:sp>
      <p:pic>
        <p:nvPicPr>
          <p:cNvPr id="7" name="tmp22A4">
            <a:hlinkClick r:id="" action="ppaction://media"/>
          </p:cNvPr>
          <p:cNvPicPr>
            <a:picLocks noChangeAspect="1"/>
          </p:cNvPicPr>
          <p:nvPr>
            <a:videoFile r:link="rId1"/>
            <p:custDataLst>
              <p:tags r:id="rId2"/>
            </p:custDataLst>
            <p:extLst>
              <p:ext uri="{DAA4B4D4-6D71-4841-9C94-3DE7FCFB9230}">
                <p14:media xmlns:p14="http://schemas.microsoft.com/office/powerpoint/2010/main" r:embed="rId3">
                  <p14:trim end="35809.7278"/>
                </p14:media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813800" y="101600"/>
            <a:ext cx="228600" cy="2286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9">
            <p14:nvContentPartPr>
              <p14:cNvPr id="8" name="Ink 7"/>
              <p14:cNvContentPartPr/>
              <p14:nvPr>
                <p:custDataLst>
                  <p:tags r:id="rId4"/>
                </p:custDataLst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6377434" y="4790548"/>
              <a:ext cx="1322112" cy="557313"/>
            </p14:xfrm>
          </p:contentPart>
        </mc:Choice>
        <mc:Fallback xmlns="">
          <p:pic>
            <p:nvPicPr>
              <p:cNvPr id="8" name="Ink 7"/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6369763" y="4783732"/>
                <a:ext cx="1337453" cy="570946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543532642"/>
      </p:ext>
    </p:extLst>
  </p:cSld>
  <p:clrMapOvr>
    <a:masterClrMapping/>
  </p:clrMapOvr>
  <p:transition advTm="52798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1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Overview </a:t>
            </a:r>
            <a:r>
              <a:rPr lang="mr-IN" dirty="0" smtClean="0"/>
              <a:t>–</a:t>
            </a:r>
            <a:r>
              <a:rPr lang="en-US" dirty="0" smtClean="0"/>
              <a:t> Perspectives on “Cause” from K. Rothman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What is a cause? </a:t>
            </a:r>
          </a:p>
          <a:p>
            <a:r>
              <a:rPr lang="en-US" dirty="0" smtClean="0"/>
              <a:t>Causal Pie Model &amp; terms</a:t>
            </a:r>
          </a:p>
          <a:p>
            <a:pPr lvl="1"/>
            <a:r>
              <a:rPr lang="en-US" dirty="0" smtClean="0"/>
              <a:t>Sufficient cause</a:t>
            </a:r>
          </a:p>
          <a:p>
            <a:pPr lvl="1"/>
            <a:r>
              <a:rPr lang="en-US" dirty="0" smtClean="0"/>
              <a:t>Component cause</a:t>
            </a:r>
          </a:p>
          <a:p>
            <a:pPr lvl="1"/>
            <a:r>
              <a:rPr lang="en-US" dirty="0" smtClean="0"/>
              <a:t>Necessary cause</a:t>
            </a:r>
          </a:p>
          <a:p>
            <a:pPr lvl="1"/>
            <a:r>
              <a:rPr lang="en-US" dirty="0" smtClean="0"/>
              <a:t>Strong component cause</a:t>
            </a:r>
          </a:p>
          <a:p>
            <a:r>
              <a:rPr lang="en-US" dirty="0" smtClean="0"/>
              <a:t>Limitations of Causal Pie Model</a:t>
            </a:r>
          </a:p>
          <a:p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CC8D0D-EAEC-449D-9161-023DFF90F2E2}" type="slidenum">
              <a:rPr lang="en-US" smtClean="0">
                <a:solidFill>
                  <a:srgbClr val="052049"/>
                </a:solidFill>
              </a:rPr>
              <a:pPr/>
              <a:t>4</a:t>
            </a:fld>
            <a:endParaRPr lang="en-US" dirty="0">
              <a:solidFill>
                <a:srgbClr val="052049"/>
              </a:solidFill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4294967295"/>
          </p:nvPr>
        </p:nvSpPr>
        <p:spPr>
          <a:xfrm>
            <a:off x="0" y="6470650"/>
            <a:ext cx="4311650" cy="138113"/>
          </a:xfrm>
        </p:spPr>
        <p:txBody>
          <a:bodyPr/>
          <a:lstStyle/>
          <a:p>
            <a:r>
              <a:rPr lang="en-US" smtClean="0">
                <a:solidFill>
                  <a:srgbClr val="052049"/>
                </a:solidFill>
              </a:rPr>
              <a:t>Presentation Title</a:t>
            </a:r>
            <a:endParaRPr lang="en-US" dirty="0">
              <a:solidFill>
                <a:srgbClr val="052049"/>
              </a:solidFill>
            </a:endParaRPr>
          </a:p>
        </p:txBody>
      </p:sp>
      <p:pic>
        <p:nvPicPr>
          <p:cNvPr id="4" name="tmp22A4">
            <a:hlinkClick r:id="" action="ppaction://media"/>
          </p:cNvPr>
          <p:cNvPicPr>
            <a:picLocks noChangeAspect="1"/>
          </p:cNvPicPr>
          <p:nvPr>
            <a:videoFile r:link="rId1"/>
            <p:custDataLst>
              <p:tags r:id="rId2"/>
            </p:custDataLst>
            <p:extLst>
              <p:ext uri="{DAA4B4D4-6D71-4841-9C94-3DE7FCFB9230}">
                <p14:media xmlns:p14="http://schemas.microsoft.com/office/powerpoint/2010/main" r:embed="rId3">
                  <p14:trim st="52800" end="12764.7278"/>
                </p14:media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813800" y="101600"/>
            <a:ext cx="228600" cy="22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3961715"/>
      </p:ext>
    </p:extLst>
  </p:cSld>
  <p:clrMapOvr>
    <a:masterClrMapping/>
  </p:clrMapOvr>
  <p:transition advTm="23045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1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AutoShape 2"/>
          <p:cNvSpPr>
            <a:spLocks noGrp="1" noChangeArrowheads="1"/>
          </p:cNvSpPr>
          <p:nvPr>
            <p:ph type="title"/>
          </p:nvPr>
        </p:nvSpPr>
        <p:spPr>
          <a:xfrm>
            <a:off x="457200" y="379413"/>
            <a:ext cx="7924800" cy="1066800"/>
          </a:xfrm>
        </p:spPr>
        <p:txBody>
          <a:bodyPr/>
          <a:lstStyle/>
          <a:p>
            <a:pPr eaLnBrk="1" hangingPunct="1"/>
            <a:r>
              <a:rPr altLang="en-US">
                <a:cs typeface="Arial" charset="0"/>
              </a:rPr>
              <a:t>What is a cause? </a:t>
            </a:r>
          </a:p>
        </p:txBody>
      </p:sp>
      <p:sp>
        <p:nvSpPr>
          <p:cNvPr id="1259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81050" y="1446213"/>
            <a:ext cx="5334000" cy="3763962"/>
          </a:xfrm>
        </p:spPr>
        <p:txBody>
          <a:bodyPr/>
          <a:lstStyle/>
          <a:p>
            <a:pPr marL="284163" indent="-284163" eaLnBrk="1" hangingPunct="1">
              <a:tabLst>
                <a:tab pos="2746375" algn="l"/>
                <a:tab pos="3203575" algn="l"/>
                <a:tab pos="3660775" algn="l"/>
                <a:tab pos="4119563" algn="l"/>
                <a:tab pos="4625975" algn="l"/>
              </a:tabLst>
            </a:pPr>
            <a:r>
              <a:rPr altLang="en-US" sz="2000" dirty="0" smtClean="0"/>
              <a:t>A cause of a specific disease event [is] an antecedent event, condition or characteristic that</a:t>
            </a:r>
            <a:r>
              <a:rPr lang="mr-IN" altLang="en-US" sz="2000" dirty="0" smtClean="0"/>
              <a:t>…</a:t>
            </a:r>
            <a:endParaRPr lang="en-US" altLang="en-US" sz="2000" dirty="0" smtClean="0"/>
          </a:p>
          <a:p>
            <a:pPr marL="568319" lvl="1" indent="-284163">
              <a:tabLst>
                <a:tab pos="2746375" algn="l"/>
                <a:tab pos="3203575" algn="l"/>
                <a:tab pos="3660775" algn="l"/>
                <a:tab pos="4119563" algn="l"/>
                <a:tab pos="4625975" algn="l"/>
              </a:tabLst>
            </a:pPr>
            <a:r>
              <a:rPr altLang="en-US" sz="1800" dirty="0" smtClean="0"/>
              <a:t>was </a:t>
            </a:r>
            <a:r>
              <a:rPr altLang="en-US" sz="1800" b="1" u="sng" dirty="0" smtClean="0">
                <a:solidFill>
                  <a:srgbClr val="178CCB"/>
                </a:solidFill>
              </a:rPr>
              <a:t>necessary</a:t>
            </a:r>
            <a:r>
              <a:rPr altLang="en-US" sz="1800" dirty="0" smtClean="0"/>
              <a:t> for the disease at the moment it occurred, given that other conditions are fixed.</a:t>
            </a:r>
            <a:endParaRPr lang="en-US" altLang="en-US" sz="1800" dirty="0"/>
          </a:p>
          <a:p>
            <a:pPr marL="568319" lvl="1" indent="-284163">
              <a:tabLst>
                <a:tab pos="2746375" algn="l"/>
                <a:tab pos="3203575" algn="l"/>
                <a:tab pos="3660775" algn="l"/>
                <a:tab pos="4119563" algn="l"/>
                <a:tab pos="4625975" algn="l"/>
              </a:tabLst>
            </a:pPr>
            <a:r>
              <a:rPr altLang="en-US" sz="2000" dirty="0" smtClean="0"/>
              <a:t>preceded </a:t>
            </a:r>
            <a:r>
              <a:rPr altLang="en-US" sz="2000" dirty="0"/>
              <a:t>the disease event and </a:t>
            </a:r>
            <a:r>
              <a:rPr altLang="en-US" sz="2000" b="1" u="sng" dirty="0">
                <a:solidFill>
                  <a:srgbClr val="178CCB"/>
                </a:solidFill>
              </a:rPr>
              <a:t>without which the disease event would not have occurred </a:t>
            </a:r>
            <a:r>
              <a:rPr altLang="en-US" sz="2000" dirty="0"/>
              <a:t>at all or would not have occurred until some later time.</a:t>
            </a:r>
          </a:p>
        </p:txBody>
      </p:sp>
      <p:sp>
        <p:nvSpPr>
          <p:cNvPr id="136197" name="Text Box 5"/>
          <p:cNvSpPr txBox="1">
            <a:spLocks noChangeArrowheads="1"/>
          </p:cNvSpPr>
          <p:nvPr/>
        </p:nvSpPr>
        <p:spPr bwMode="auto">
          <a:xfrm>
            <a:off x="6361113" y="5834063"/>
            <a:ext cx="2325687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aramond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US" altLang="en-US" b="1" smtClean="0">
                <a:latin typeface="Arial" charset="0"/>
                <a:ea typeface="Arial" charset="0"/>
                <a:cs typeface="Arial" charset="0"/>
              </a:rPr>
              <a:t>Kenneth Rothman</a:t>
            </a:r>
          </a:p>
        </p:txBody>
      </p:sp>
      <p:sp>
        <p:nvSpPr>
          <p:cNvPr id="125958" name="Slide Number Placeholder 1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numCol="1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Garamond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99E9781-EE70-A540-8E53-73B446AC2E37}" type="slidenum">
              <a:rPr lang="en-US" altLang="en-US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5</a:t>
            </a:fld>
            <a:endParaRPr lang="en-US" altLang="en-US">
              <a:solidFill>
                <a:schemeClr val="tx2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7" name="Picture 9" descr="http://www.rti.org/images/K_Rothman_P2752_HR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6482" y="2981194"/>
            <a:ext cx="1914947" cy="26797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tmp6598">
            <a:hlinkClick r:id="" action="ppaction://media"/>
          </p:cNvPr>
          <p:cNvPicPr>
            <a:picLocks noChangeAspect="1"/>
          </p:cNvPicPr>
          <p:nvPr>
            <a:videoFile r:link="rId1"/>
            <p:custDataLst>
              <p:tags r:id="rId2"/>
            </p:custDataLst>
            <p:extLst>
              <p:ext uri="{DAA4B4D4-6D71-4841-9C94-3DE7FCFB9230}">
                <p14:media xmlns:p14="http://schemas.microsoft.com/office/powerpoint/2010/main" r:embed="rId3">
                  <p14:trim end="170835.4"/>
                </p14:media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813800" y="101600"/>
            <a:ext cx="228600" cy="2286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9">
            <p14:nvContentPartPr>
              <p14:cNvPr id="6" name="Ink 5"/>
              <p14:cNvContentPartPr/>
              <p14:nvPr>
                <p:custDataLst>
                  <p:tags r:id="rId4"/>
                </p:custDataLst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850280" y="2008808"/>
              <a:ext cx="1662920" cy="1764298"/>
            </p14:xfrm>
          </p:contentPart>
        </mc:Choice>
        <mc:Fallback xmlns="">
          <p:pic>
            <p:nvPicPr>
              <p:cNvPr id="6" name="Ink 5"/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844343" y="2001989"/>
                <a:ext cx="1674795" cy="1777937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192797872"/>
      </p:ext>
    </p:extLst>
  </p:cSld>
  <p:clrMapOvr>
    <a:masterClrMapping/>
  </p:clrMapOvr>
  <p:transition advTm="42631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1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AutoShap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en-US" dirty="0" smtClean="0"/>
              <a:t>Types of causal relationships - “Necessary” vs. “Sufficient"</a:t>
            </a:r>
            <a:endParaRPr lang="en-US" altLang="en-US" dirty="0"/>
          </a:p>
        </p:txBody>
      </p:sp>
      <p:sp>
        <p:nvSpPr>
          <p:cNvPr id="1280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b="1" i="1" dirty="0" smtClean="0"/>
              <a:t>A Cause can be…</a:t>
            </a:r>
          </a:p>
          <a:p>
            <a:pPr lvl="1"/>
            <a:r>
              <a:rPr lang="en-US" altLang="en-US" dirty="0" smtClean="0"/>
              <a:t>Necessary and sufficient</a:t>
            </a:r>
          </a:p>
          <a:p>
            <a:pPr lvl="2"/>
            <a:r>
              <a:rPr lang="en-US" altLang="en-US" dirty="0" smtClean="0"/>
              <a:t>E.g., genetic mutation for </a:t>
            </a:r>
            <a:r>
              <a:rPr lang="en-US" altLang="en-US" dirty="0" err="1" smtClean="0"/>
              <a:t>Tay</a:t>
            </a:r>
            <a:r>
              <a:rPr lang="en-US" altLang="en-US" dirty="0" smtClean="0"/>
              <a:t>-Sachs disease</a:t>
            </a:r>
          </a:p>
          <a:p>
            <a:pPr lvl="1"/>
            <a:r>
              <a:rPr lang="en-US" altLang="en-US" dirty="0" smtClean="0"/>
              <a:t>Necessary but not sufficient</a:t>
            </a:r>
          </a:p>
          <a:p>
            <a:pPr lvl="2"/>
            <a:r>
              <a:rPr lang="en-US" altLang="en-US" dirty="0" smtClean="0"/>
              <a:t>Multiple factors acting in a specific temporal sequence</a:t>
            </a:r>
          </a:p>
          <a:p>
            <a:pPr lvl="2"/>
            <a:r>
              <a:rPr lang="en-US" altLang="en-US" dirty="0" smtClean="0"/>
              <a:t>E.g., Infection with </a:t>
            </a:r>
            <a:r>
              <a:rPr lang="en-US" altLang="en-US" dirty="0" err="1" smtClean="0"/>
              <a:t>M.tuberculosis</a:t>
            </a:r>
            <a:r>
              <a:rPr lang="en-US" altLang="en-US" dirty="0" smtClean="0"/>
              <a:t> is necessary but not always sufficient to cause symptomatic, full-blown TB</a:t>
            </a:r>
          </a:p>
          <a:p>
            <a:pPr lvl="1"/>
            <a:r>
              <a:rPr lang="en-US" altLang="en-US" dirty="0" smtClean="0"/>
              <a:t>Sufficient but not necessary</a:t>
            </a:r>
          </a:p>
          <a:p>
            <a:pPr lvl="2"/>
            <a:r>
              <a:rPr lang="en-US" altLang="en-US" dirty="0" smtClean="0"/>
              <a:t>E.g., both ionizing radiation and benzene exposure cause leukemia</a:t>
            </a:r>
          </a:p>
          <a:p>
            <a:pPr lvl="1"/>
            <a:r>
              <a:rPr lang="en-US" altLang="en-US" dirty="0" smtClean="0"/>
              <a:t>Neither sufficient nor necessary</a:t>
            </a:r>
          </a:p>
          <a:p>
            <a:pPr lvl="2"/>
            <a:r>
              <a:rPr lang="en-US" altLang="en-US" dirty="0" smtClean="0"/>
              <a:t>Many different pathways of getting the same disease</a:t>
            </a:r>
          </a:p>
          <a:p>
            <a:pPr lvl="2"/>
            <a:r>
              <a:rPr lang="en-US" altLang="en-US" dirty="0" smtClean="0"/>
              <a:t>E.g., </a:t>
            </a:r>
            <a:r>
              <a:rPr lang="en-US" altLang="en-US" dirty="0"/>
              <a:t>Obesity and MI</a:t>
            </a:r>
          </a:p>
        </p:txBody>
      </p:sp>
      <p:sp>
        <p:nvSpPr>
          <p:cNvPr id="128004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Garamond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9pPr>
          </a:lstStyle>
          <a:p>
            <a:fld id="{B5C3D3B3-5DE5-904C-8A63-9A1102DA9A70}" type="slidenum">
              <a:rPr lang="en-US" altLang="en-US" smtClean="0"/>
              <a:pPr/>
              <a:t>6</a:t>
            </a:fld>
            <a:endParaRPr lang="en-US" altLang="en-US"/>
          </a:p>
        </p:txBody>
      </p:sp>
      <p:pic>
        <p:nvPicPr>
          <p:cNvPr id="2" name="tmp7258">
            <a:hlinkClick r:id="" action="ppaction://media"/>
          </p:cNvPr>
          <p:cNvPicPr>
            <a:picLocks noChangeAspect="1"/>
          </p:cNvPicPr>
          <p:nvPr>
            <a:videoFile r:link="rId1"/>
            <p:custDataLst>
              <p:tags r:id="rId2"/>
            </p:custDataLst>
            <p:extLst>
              <p:ext uri="{DAA4B4D4-6D71-4841-9C94-3DE7FCFB9230}">
                <p14:media xmlns:p14="http://schemas.microsoft.com/office/powerpoint/2010/main" r:embed="rId3">
                  <p14:trim end="26.077"/>
                </p14:media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813800" y="101600"/>
            <a:ext cx="228600" cy="2286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8">
            <p14:nvContentPartPr>
              <p14:cNvPr id="5" name="Ink 4"/>
              <p14:cNvContentPartPr/>
              <p14:nvPr>
                <p:custDataLst>
                  <p:tags r:id="rId4"/>
                </p:custDataLst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265702" y="1062645"/>
              <a:ext cx="7901696" cy="4572230"/>
            </p14:xfrm>
          </p:contentPart>
        </mc:Choice>
        <mc:Fallback xmlns="">
          <p:pic>
            <p:nvPicPr>
              <p:cNvPr id="5" name="Ink 4"/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256702" y="1053645"/>
                <a:ext cx="7919696" cy="4590231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685249657"/>
      </p:ext>
    </p:extLst>
  </p:cSld>
  <p:clrMapOvr>
    <a:masterClrMapping/>
  </p:clrMapOvr>
  <p:transition advTm="131889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1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AA74B69-70FD-A649-B131-F3438782CAA4}" type="slidenum">
              <a:rPr lang="en-US" altLang="en-US" smtClean="0"/>
              <a:pPr>
                <a:defRPr/>
              </a:pPr>
              <a:t>7</a:t>
            </a:fld>
            <a:endParaRPr lang="en-US" alt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“An event, condition, or characteristic is not a cause by itself as an intrinsic property it possesses in isolation, but </a:t>
            </a:r>
            <a:r>
              <a:rPr lang="en-US" i="1" dirty="0" smtClean="0"/>
              <a:t>as a part of a causal contrast</a:t>
            </a:r>
            <a:r>
              <a:rPr lang="en-US" dirty="0" smtClean="0"/>
              <a:t> with an alternative event, condition, or characteristic.”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4"/>
          </p:nvPr>
        </p:nvSpPr>
        <p:spPr>
          <a:xfrm>
            <a:off x="447674" y="4929106"/>
            <a:ext cx="7832030" cy="1058335"/>
          </a:xfrm>
        </p:spPr>
        <p:txBody>
          <a:bodyPr>
            <a:normAutofit lnSpcReduction="10000"/>
          </a:bodyPr>
          <a:lstStyle/>
          <a:p>
            <a:r>
              <a:rPr lang="en-US" b="0" dirty="0" smtClean="0"/>
              <a:t>IMPORTANT to always specify the reference or control group</a:t>
            </a:r>
          </a:p>
          <a:p>
            <a:endParaRPr lang="en-US" b="0" dirty="0" smtClean="0"/>
          </a:p>
          <a:p>
            <a:r>
              <a:rPr lang="en-US" dirty="0" smtClean="0"/>
              <a:t>RGL, 2008, p. 8</a:t>
            </a:r>
            <a:endParaRPr lang="en-US" dirty="0"/>
          </a:p>
        </p:txBody>
      </p:sp>
      <p:pic>
        <p:nvPicPr>
          <p:cNvPr id="7" name="tmp162E">
            <a:hlinkClick r:id="" action="ppaction://media"/>
          </p:cNvPr>
          <p:cNvPicPr>
            <a:picLocks noChangeAspect="1"/>
          </p:cNvPicPr>
          <p:nvPr>
            <a:videoFile r:link="rId1"/>
            <p:custDataLst>
              <p:tags r:id="rId2"/>
            </p:custDataLst>
            <p:extLst>
              <p:ext uri="{DAA4B4D4-6D71-4841-9C94-3DE7FCFB9230}">
                <p14:media xmlns:p14="http://schemas.microsoft.com/office/powerpoint/2010/main" r:embed="rId3">
                  <p14:trim end="34615.0521"/>
                </p14:media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813800" y="101600"/>
            <a:ext cx="228600" cy="2286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8">
            <p14:nvContentPartPr>
              <p14:cNvPr id="8" name="Ink 7"/>
              <p14:cNvContentPartPr/>
              <p14:nvPr>
                <p:custDataLst>
                  <p:tags r:id="rId4"/>
                </p:custDataLst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2308041" y="3652315"/>
              <a:ext cx="4987401" cy="1624611"/>
            </p14:xfrm>
          </p:contentPart>
        </mc:Choice>
        <mc:Fallback xmlns="">
          <p:pic>
            <p:nvPicPr>
              <p:cNvPr id="8" name="Ink 7"/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2300366" y="3647627"/>
                <a:ext cx="5002752" cy="1633988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070715382"/>
      </p:ext>
    </p:extLst>
  </p:cSld>
  <p:clrMapOvr>
    <a:masterClrMapping/>
  </p:clrMapOvr>
  <p:transition advTm="70622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1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AutoShape 2"/>
          <p:cNvSpPr>
            <a:spLocks noGrp="1" noChangeArrowheads="1"/>
          </p:cNvSpPr>
          <p:nvPr>
            <p:ph type="title"/>
          </p:nvPr>
        </p:nvSpPr>
        <p:spPr>
          <a:xfrm>
            <a:off x="465138" y="415925"/>
            <a:ext cx="8089900" cy="61595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altLang="en-US">
                <a:cs typeface="Arial" charset="0"/>
              </a:rPr>
              <a:t>The causal pie model </a:t>
            </a:r>
            <a:br>
              <a:rPr altLang="en-US">
                <a:cs typeface="Arial" charset="0"/>
              </a:rPr>
            </a:br>
            <a:r>
              <a:rPr altLang="en-US">
                <a:cs typeface="Arial" charset="0"/>
              </a:rPr>
              <a:t>(sufficient component model)</a:t>
            </a:r>
          </a:p>
        </p:txBody>
      </p:sp>
      <p:sp>
        <p:nvSpPr>
          <p:cNvPr id="123907" name="Content Placeholder 1"/>
          <p:cNvSpPr>
            <a:spLocks noGrp="1"/>
          </p:cNvSpPr>
          <p:nvPr>
            <p:ph idx="1"/>
          </p:nvPr>
        </p:nvSpPr>
        <p:spPr>
          <a:xfrm>
            <a:off x="568325" y="1876425"/>
            <a:ext cx="5715000" cy="3800475"/>
          </a:xfrm>
        </p:spPr>
        <p:txBody>
          <a:bodyPr/>
          <a:lstStyle/>
          <a:p>
            <a:pPr marL="457200" indent="-457200" eaLnBrk="1" hangingPunct="1"/>
            <a:r>
              <a:rPr altLang="en-US"/>
              <a:t>Each pie is a theoretical causal mechanism for a given disease (“sufficient cause”)</a:t>
            </a:r>
          </a:p>
          <a:p>
            <a:pPr marL="457200" indent="-457200" eaLnBrk="1" hangingPunct="1"/>
            <a:r>
              <a:rPr altLang="en-US"/>
              <a:t>Each individual instance of disease occurs through a single sufficient cause</a:t>
            </a:r>
          </a:p>
        </p:txBody>
      </p:sp>
      <p:grpSp>
        <p:nvGrpSpPr>
          <p:cNvPr id="123908" name="Group 3"/>
          <p:cNvGrpSpPr>
            <a:grpSpLocks/>
          </p:cNvGrpSpPr>
          <p:nvPr/>
        </p:nvGrpSpPr>
        <p:grpSpPr bwMode="auto">
          <a:xfrm>
            <a:off x="6778625" y="4229100"/>
            <a:ext cx="1905000" cy="1752600"/>
            <a:chOff x="432" y="2400"/>
            <a:chExt cx="1200" cy="1104"/>
          </a:xfrm>
        </p:grpSpPr>
        <p:grpSp>
          <p:nvGrpSpPr>
            <p:cNvPr id="123919" name="Group 4"/>
            <p:cNvGrpSpPr>
              <a:grpSpLocks/>
            </p:cNvGrpSpPr>
            <p:nvPr/>
          </p:nvGrpSpPr>
          <p:grpSpPr bwMode="auto">
            <a:xfrm>
              <a:off x="432" y="2400"/>
              <a:ext cx="1200" cy="1104"/>
              <a:chOff x="336" y="2304"/>
              <a:chExt cx="1200" cy="1104"/>
            </a:xfrm>
          </p:grpSpPr>
          <p:sp>
            <p:nvSpPr>
              <p:cNvPr id="134163" name="Oval 5"/>
              <p:cNvSpPr>
                <a:spLocks noChangeArrowheads="1"/>
              </p:cNvSpPr>
              <p:nvPr/>
            </p:nvSpPr>
            <p:spPr bwMode="auto">
              <a:xfrm>
                <a:off x="336" y="2304"/>
                <a:ext cx="1200" cy="1104"/>
              </a:xfrm>
              <a:prstGeom prst="ellips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Garamond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Garamond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Garamond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Garamond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Garamond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Garamond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Garamond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Garamond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Garamond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endParaRPr lang="en-US" altLang="en-US"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134164" name="Line 6"/>
              <p:cNvSpPr>
                <a:spLocks noChangeShapeType="1"/>
              </p:cNvSpPr>
              <p:nvPr/>
            </p:nvSpPr>
            <p:spPr bwMode="auto">
              <a:xfrm>
                <a:off x="336" y="2832"/>
                <a:ext cx="1200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4165" name="Line 7"/>
              <p:cNvSpPr>
                <a:spLocks noChangeShapeType="1"/>
              </p:cNvSpPr>
              <p:nvPr/>
            </p:nvSpPr>
            <p:spPr bwMode="auto">
              <a:xfrm>
                <a:off x="960" y="2832"/>
                <a:ext cx="0" cy="57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134160" name="Text Box 8"/>
            <p:cNvSpPr txBox="1">
              <a:spLocks noChangeArrowheads="1"/>
            </p:cNvSpPr>
            <p:nvPr/>
          </p:nvSpPr>
          <p:spPr bwMode="auto">
            <a:xfrm>
              <a:off x="912" y="2544"/>
              <a:ext cx="240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Garamond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Garamond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Garamond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Garamond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Garamond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defRPr/>
              </a:pPr>
              <a:r>
                <a:rPr lang="en-US" altLang="en-US" sz="2400" smtClean="0">
                  <a:solidFill>
                    <a:schemeClr val="folHlink"/>
                  </a:solidFill>
                  <a:latin typeface="Arial Unicode MS" charset="0"/>
                  <a:ea typeface="Arial" charset="0"/>
                  <a:cs typeface="Arial" charset="0"/>
                </a:rPr>
                <a:t>T</a:t>
              </a:r>
            </a:p>
          </p:txBody>
        </p:sp>
        <p:sp>
          <p:nvSpPr>
            <p:cNvPr id="134161" name="Text Box 9"/>
            <p:cNvSpPr txBox="1">
              <a:spLocks noChangeArrowheads="1"/>
            </p:cNvSpPr>
            <p:nvPr/>
          </p:nvSpPr>
          <p:spPr bwMode="auto">
            <a:xfrm>
              <a:off x="1152" y="3024"/>
              <a:ext cx="240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Garamond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Garamond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Garamond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Garamond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Garamond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defRPr/>
              </a:pPr>
              <a:r>
                <a:rPr lang="en-US" altLang="en-US" sz="2400" smtClean="0">
                  <a:solidFill>
                    <a:schemeClr val="folHlink"/>
                  </a:solidFill>
                  <a:latin typeface="Arial Unicode MS" charset="0"/>
                  <a:ea typeface="Arial" charset="0"/>
                  <a:cs typeface="Arial" charset="0"/>
                </a:rPr>
                <a:t>B</a:t>
              </a:r>
            </a:p>
          </p:txBody>
        </p:sp>
        <p:sp>
          <p:nvSpPr>
            <p:cNvPr id="134162" name="Text Box 10"/>
            <p:cNvSpPr txBox="1">
              <a:spLocks noChangeArrowheads="1"/>
            </p:cNvSpPr>
            <p:nvPr/>
          </p:nvSpPr>
          <p:spPr bwMode="auto">
            <a:xfrm>
              <a:off x="672" y="3024"/>
              <a:ext cx="240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Garamond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Garamond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Garamond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Garamond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Garamond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defRPr/>
              </a:pPr>
              <a:r>
                <a:rPr lang="en-US" altLang="en-US" sz="2400" smtClean="0">
                  <a:solidFill>
                    <a:schemeClr val="folHlink"/>
                  </a:solidFill>
                  <a:latin typeface="Arial Unicode MS" charset="0"/>
                  <a:ea typeface="Arial" charset="0"/>
                  <a:cs typeface="Arial" charset="0"/>
                </a:rPr>
                <a:t>X</a:t>
              </a:r>
            </a:p>
          </p:txBody>
        </p:sp>
      </p:grpSp>
      <p:grpSp>
        <p:nvGrpSpPr>
          <p:cNvPr id="123909" name="Group 11"/>
          <p:cNvGrpSpPr>
            <a:grpSpLocks/>
          </p:cNvGrpSpPr>
          <p:nvPr/>
        </p:nvGrpSpPr>
        <p:grpSpPr bwMode="auto">
          <a:xfrm>
            <a:off x="6816725" y="2409825"/>
            <a:ext cx="1905000" cy="1752600"/>
            <a:chOff x="432" y="2400"/>
            <a:chExt cx="1200" cy="1104"/>
          </a:xfrm>
        </p:grpSpPr>
        <p:grpSp>
          <p:nvGrpSpPr>
            <p:cNvPr id="123912" name="Group 12"/>
            <p:cNvGrpSpPr>
              <a:grpSpLocks/>
            </p:cNvGrpSpPr>
            <p:nvPr/>
          </p:nvGrpSpPr>
          <p:grpSpPr bwMode="auto">
            <a:xfrm>
              <a:off x="432" y="2400"/>
              <a:ext cx="1200" cy="1104"/>
              <a:chOff x="336" y="2304"/>
              <a:chExt cx="1200" cy="1104"/>
            </a:xfrm>
          </p:grpSpPr>
          <p:sp>
            <p:nvSpPr>
              <p:cNvPr id="134156" name="Oval 13"/>
              <p:cNvSpPr>
                <a:spLocks noChangeArrowheads="1"/>
              </p:cNvSpPr>
              <p:nvPr/>
            </p:nvSpPr>
            <p:spPr bwMode="auto">
              <a:xfrm>
                <a:off x="336" y="2304"/>
                <a:ext cx="1200" cy="1104"/>
              </a:xfrm>
              <a:prstGeom prst="ellips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Garamond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Garamond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Garamond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Garamond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Garamond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Garamond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Garamond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Garamond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Garamond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endParaRPr lang="en-US" altLang="en-US"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134157" name="Line 14"/>
              <p:cNvSpPr>
                <a:spLocks noChangeShapeType="1"/>
              </p:cNvSpPr>
              <p:nvPr/>
            </p:nvSpPr>
            <p:spPr bwMode="auto">
              <a:xfrm>
                <a:off x="336" y="2832"/>
                <a:ext cx="1200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4158" name="Line 15"/>
              <p:cNvSpPr>
                <a:spLocks noChangeShapeType="1"/>
              </p:cNvSpPr>
              <p:nvPr/>
            </p:nvSpPr>
            <p:spPr bwMode="auto">
              <a:xfrm>
                <a:off x="960" y="2832"/>
                <a:ext cx="0" cy="57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134153" name="Text Box 16"/>
            <p:cNvSpPr txBox="1">
              <a:spLocks noChangeArrowheads="1"/>
            </p:cNvSpPr>
            <p:nvPr/>
          </p:nvSpPr>
          <p:spPr bwMode="auto">
            <a:xfrm>
              <a:off x="912" y="2544"/>
              <a:ext cx="240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Garamond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Garamond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Garamond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Garamond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Garamond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defRPr/>
              </a:pPr>
              <a:r>
                <a:rPr lang="en-US" altLang="en-US" sz="2400" smtClean="0">
                  <a:solidFill>
                    <a:schemeClr val="folHlink"/>
                  </a:solidFill>
                  <a:latin typeface="Arial Unicode MS" charset="0"/>
                  <a:ea typeface="Arial" charset="0"/>
                  <a:cs typeface="Arial" charset="0"/>
                </a:rPr>
                <a:t>U</a:t>
              </a:r>
            </a:p>
          </p:txBody>
        </p:sp>
        <p:sp>
          <p:nvSpPr>
            <p:cNvPr id="134154" name="Text Box 17"/>
            <p:cNvSpPr txBox="1">
              <a:spLocks noChangeArrowheads="1"/>
            </p:cNvSpPr>
            <p:nvPr/>
          </p:nvSpPr>
          <p:spPr bwMode="auto">
            <a:xfrm>
              <a:off x="1152" y="3024"/>
              <a:ext cx="240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Garamond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Garamond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Garamond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Garamond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Garamond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defRPr/>
              </a:pPr>
              <a:r>
                <a:rPr lang="en-US" altLang="en-US" sz="2400" smtClean="0">
                  <a:solidFill>
                    <a:schemeClr val="folHlink"/>
                  </a:solidFill>
                  <a:latin typeface="Arial Unicode MS" charset="0"/>
                  <a:ea typeface="Arial" charset="0"/>
                  <a:cs typeface="Arial" charset="0"/>
                </a:rPr>
                <a:t>B</a:t>
              </a:r>
            </a:p>
          </p:txBody>
        </p:sp>
        <p:sp>
          <p:nvSpPr>
            <p:cNvPr id="134155" name="Text Box 18"/>
            <p:cNvSpPr txBox="1">
              <a:spLocks noChangeArrowheads="1"/>
            </p:cNvSpPr>
            <p:nvPr/>
          </p:nvSpPr>
          <p:spPr bwMode="auto">
            <a:xfrm>
              <a:off x="672" y="3024"/>
              <a:ext cx="240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Garamond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Garamond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Garamond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Garamond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Garamond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defRPr/>
              </a:pPr>
              <a:r>
                <a:rPr lang="en-US" altLang="en-US" sz="2400" smtClean="0">
                  <a:solidFill>
                    <a:schemeClr val="folHlink"/>
                  </a:solidFill>
                  <a:latin typeface="Arial Unicode MS" charset="0"/>
                  <a:ea typeface="Arial" charset="0"/>
                  <a:cs typeface="Arial" charset="0"/>
                </a:rPr>
                <a:t>A</a:t>
              </a:r>
            </a:p>
          </p:txBody>
        </p:sp>
      </p:grpSp>
      <p:sp>
        <p:nvSpPr>
          <p:cNvPr id="123910" name="TextBox 25"/>
          <p:cNvSpPr txBox="1">
            <a:spLocks noChangeArrowheads="1"/>
          </p:cNvSpPr>
          <p:nvPr/>
        </p:nvSpPr>
        <p:spPr bwMode="auto">
          <a:xfrm>
            <a:off x="787400" y="6353175"/>
            <a:ext cx="65627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aramond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dirty="0" smtClean="0">
                <a:latin typeface="Arial" charset="0"/>
                <a:ea typeface="Arial" charset="0"/>
                <a:cs typeface="Arial" charset="0"/>
              </a:rPr>
              <a:t>RGL, 2008, </a:t>
            </a:r>
            <a:r>
              <a:rPr lang="en-US" altLang="en-US" dirty="0" err="1" smtClean="0">
                <a:latin typeface="Arial" charset="0"/>
                <a:ea typeface="Arial" charset="0"/>
                <a:cs typeface="Arial" charset="0"/>
              </a:rPr>
              <a:t>Ch</a:t>
            </a:r>
            <a:r>
              <a:rPr lang="en-US" altLang="en-US" dirty="0" smtClean="0">
                <a:latin typeface="Arial" charset="0"/>
                <a:ea typeface="Arial" charset="0"/>
                <a:cs typeface="Arial" charset="0"/>
              </a:rPr>
              <a:t> 2</a:t>
            </a:r>
            <a:endParaRPr lang="en-US" altLang="en-US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23911" name="Slide Number Placeholder 1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numCol="1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Garamond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C63B7650-7DA4-BF48-A040-C8927BAE31B6}" type="slidenum">
              <a:rPr lang="en-US" altLang="en-US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8</a:t>
            </a:fld>
            <a:endParaRPr lang="en-US" altLang="en-US">
              <a:solidFill>
                <a:schemeClr val="tx2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2" name="tmp162E">
            <a:hlinkClick r:id="" action="ppaction://media"/>
          </p:cNvPr>
          <p:cNvPicPr>
            <a:picLocks noChangeAspect="1"/>
          </p:cNvPicPr>
          <p:nvPr>
            <a:videoFile r:link="rId1"/>
            <p:custDataLst>
              <p:tags r:id="rId2"/>
            </p:custDataLst>
            <p:extLst>
              <p:ext uri="{DAA4B4D4-6D71-4841-9C94-3DE7FCFB9230}">
                <p14:media xmlns:p14="http://schemas.microsoft.com/office/powerpoint/2010/main" r:embed="rId3">
                  <p14:trim st="70622" end="25.0521"/>
                </p14:media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813800" y="101600"/>
            <a:ext cx="228600" cy="2286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8">
            <p14:nvContentPartPr>
              <p14:cNvPr id="3" name="Ink 2"/>
              <p14:cNvContentPartPr/>
              <p14:nvPr>
                <p:custDataLst>
                  <p:tags r:id="rId4"/>
                </p:custDataLst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3361756" y="2721431"/>
              <a:ext cx="1004655" cy="250656"/>
            </p14:xfrm>
          </p:contentPart>
        </mc:Choice>
        <mc:Fallback xmlns="">
          <p:pic>
            <p:nvPicPr>
              <p:cNvPr id="3" name="Ink 2"/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3355820" y="2716744"/>
                <a:ext cx="1016528" cy="26003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925957492"/>
      </p:ext>
    </p:extLst>
  </p:cSld>
  <p:clrMapOvr>
    <a:masterClrMapping/>
  </p:clrMapOvr>
  <p:transition advTm="3459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1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AutoShape 2"/>
          <p:cNvSpPr>
            <a:spLocks noGrp="1" noChangeArrowheads="1"/>
          </p:cNvSpPr>
          <p:nvPr>
            <p:ph type="title"/>
          </p:nvPr>
        </p:nvSpPr>
        <p:spPr>
          <a:xfrm>
            <a:off x="457200" y="392113"/>
            <a:ext cx="7924800" cy="990600"/>
          </a:xfrm>
        </p:spPr>
        <p:txBody>
          <a:bodyPr/>
          <a:lstStyle/>
          <a:p>
            <a:pPr eaLnBrk="1" hangingPunct="1"/>
            <a:r>
              <a:rPr altLang="en-US">
                <a:cs typeface="Arial" charset="0"/>
              </a:rPr>
              <a:t>Sufficient and component causes</a:t>
            </a:r>
          </a:p>
        </p:txBody>
      </p:sp>
      <p:grpSp>
        <p:nvGrpSpPr>
          <p:cNvPr id="130051" name="Group 3"/>
          <p:cNvGrpSpPr>
            <a:grpSpLocks/>
          </p:cNvGrpSpPr>
          <p:nvPr/>
        </p:nvGrpSpPr>
        <p:grpSpPr bwMode="auto">
          <a:xfrm>
            <a:off x="5410200" y="2171700"/>
            <a:ext cx="1905000" cy="1752600"/>
            <a:chOff x="432" y="2400"/>
            <a:chExt cx="1200" cy="1104"/>
          </a:xfrm>
        </p:grpSpPr>
        <p:grpSp>
          <p:nvGrpSpPr>
            <p:cNvPr id="130066" name="Group 4"/>
            <p:cNvGrpSpPr>
              <a:grpSpLocks/>
            </p:cNvGrpSpPr>
            <p:nvPr/>
          </p:nvGrpSpPr>
          <p:grpSpPr bwMode="auto">
            <a:xfrm>
              <a:off x="432" y="2400"/>
              <a:ext cx="1200" cy="1104"/>
              <a:chOff x="336" y="2304"/>
              <a:chExt cx="1200" cy="1104"/>
            </a:xfrm>
          </p:grpSpPr>
          <p:sp>
            <p:nvSpPr>
              <p:cNvPr id="140310" name="Oval 5"/>
              <p:cNvSpPr>
                <a:spLocks noChangeArrowheads="1"/>
              </p:cNvSpPr>
              <p:nvPr/>
            </p:nvSpPr>
            <p:spPr bwMode="auto">
              <a:xfrm>
                <a:off x="336" y="2304"/>
                <a:ext cx="1200" cy="1104"/>
              </a:xfrm>
              <a:prstGeom prst="ellips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Garamond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Garamond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Garamond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Garamond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Garamond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Garamond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Garamond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Garamond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Garamond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endParaRPr lang="en-US" altLang="en-US"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140311" name="Line 6"/>
              <p:cNvSpPr>
                <a:spLocks noChangeShapeType="1"/>
              </p:cNvSpPr>
              <p:nvPr/>
            </p:nvSpPr>
            <p:spPr bwMode="auto">
              <a:xfrm>
                <a:off x="336" y="2832"/>
                <a:ext cx="1200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0312" name="Line 7"/>
              <p:cNvSpPr>
                <a:spLocks noChangeShapeType="1"/>
              </p:cNvSpPr>
              <p:nvPr/>
            </p:nvSpPr>
            <p:spPr bwMode="auto">
              <a:xfrm>
                <a:off x="960" y="2832"/>
                <a:ext cx="0" cy="57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140307" name="Text Box 8"/>
            <p:cNvSpPr txBox="1">
              <a:spLocks noChangeArrowheads="1"/>
            </p:cNvSpPr>
            <p:nvPr/>
          </p:nvSpPr>
          <p:spPr bwMode="auto">
            <a:xfrm>
              <a:off x="912" y="2544"/>
              <a:ext cx="240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Garamond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Garamond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Garamond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Garamond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Garamond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defRPr/>
              </a:pPr>
              <a:r>
                <a:rPr lang="en-US" altLang="en-US" sz="2400" smtClean="0">
                  <a:solidFill>
                    <a:schemeClr val="folHlink"/>
                  </a:solidFill>
                  <a:latin typeface="Arial Unicode MS" charset="0"/>
                  <a:ea typeface="Arial" charset="0"/>
                  <a:cs typeface="Arial" charset="0"/>
                </a:rPr>
                <a:t>T</a:t>
              </a:r>
            </a:p>
          </p:txBody>
        </p:sp>
        <p:sp>
          <p:nvSpPr>
            <p:cNvPr id="140308" name="Text Box 9"/>
            <p:cNvSpPr txBox="1">
              <a:spLocks noChangeArrowheads="1"/>
            </p:cNvSpPr>
            <p:nvPr/>
          </p:nvSpPr>
          <p:spPr bwMode="auto">
            <a:xfrm>
              <a:off x="1152" y="3024"/>
              <a:ext cx="240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Garamond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Garamond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Garamond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Garamond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Garamond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defRPr/>
              </a:pPr>
              <a:r>
                <a:rPr lang="en-US" altLang="en-US" sz="2400" smtClean="0">
                  <a:solidFill>
                    <a:schemeClr val="folHlink"/>
                  </a:solidFill>
                  <a:latin typeface="Arial Unicode MS" charset="0"/>
                  <a:ea typeface="Arial" charset="0"/>
                  <a:cs typeface="Arial" charset="0"/>
                </a:rPr>
                <a:t>B</a:t>
              </a:r>
            </a:p>
          </p:txBody>
        </p:sp>
        <p:sp>
          <p:nvSpPr>
            <p:cNvPr id="140309" name="Text Box 10"/>
            <p:cNvSpPr txBox="1">
              <a:spLocks noChangeArrowheads="1"/>
            </p:cNvSpPr>
            <p:nvPr/>
          </p:nvSpPr>
          <p:spPr bwMode="auto">
            <a:xfrm>
              <a:off x="672" y="3024"/>
              <a:ext cx="240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Garamond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Garamond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Garamond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Garamond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Garamond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defRPr/>
              </a:pPr>
              <a:r>
                <a:rPr lang="en-US" altLang="en-US" sz="2400" smtClean="0">
                  <a:solidFill>
                    <a:schemeClr val="folHlink"/>
                  </a:solidFill>
                  <a:latin typeface="Arial Unicode MS" charset="0"/>
                  <a:ea typeface="Arial" charset="0"/>
                  <a:cs typeface="Arial" charset="0"/>
                </a:rPr>
                <a:t>X</a:t>
              </a:r>
            </a:p>
          </p:txBody>
        </p:sp>
      </p:grpSp>
      <p:grpSp>
        <p:nvGrpSpPr>
          <p:cNvPr id="130052" name="Group 11"/>
          <p:cNvGrpSpPr>
            <a:grpSpLocks/>
          </p:cNvGrpSpPr>
          <p:nvPr/>
        </p:nvGrpSpPr>
        <p:grpSpPr bwMode="auto">
          <a:xfrm>
            <a:off x="1524000" y="2171700"/>
            <a:ext cx="1905000" cy="1752600"/>
            <a:chOff x="432" y="2400"/>
            <a:chExt cx="1200" cy="1104"/>
          </a:xfrm>
        </p:grpSpPr>
        <p:grpSp>
          <p:nvGrpSpPr>
            <p:cNvPr id="130059" name="Group 12"/>
            <p:cNvGrpSpPr>
              <a:grpSpLocks/>
            </p:cNvGrpSpPr>
            <p:nvPr/>
          </p:nvGrpSpPr>
          <p:grpSpPr bwMode="auto">
            <a:xfrm>
              <a:off x="432" y="2400"/>
              <a:ext cx="1200" cy="1104"/>
              <a:chOff x="336" y="2304"/>
              <a:chExt cx="1200" cy="1104"/>
            </a:xfrm>
          </p:grpSpPr>
          <p:sp>
            <p:nvSpPr>
              <p:cNvPr id="140303" name="Oval 13"/>
              <p:cNvSpPr>
                <a:spLocks noChangeArrowheads="1"/>
              </p:cNvSpPr>
              <p:nvPr/>
            </p:nvSpPr>
            <p:spPr bwMode="auto">
              <a:xfrm>
                <a:off x="336" y="2304"/>
                <a:ext cx="1200" cy="1104"/>
              </a:xfrm>
              <a:prstGeom prst="ellips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Garamond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Garamond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Garamond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Garamond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Garamond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Garamond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Garamond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Garamond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Garamond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endParaRPr lang="en-US" altLang="en-US"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140304" name="Line 14"/>
              <p:cNvSpPr>
                <a:spLocks noChangeShapeType="1"/>
              </p:cNvSpPr>
              <p:nvPr/>
            </p:nvSpPr>
            <p:spPr bwMode="auto">
              <a:xfrm>
                <a:off x="336" y="2832"/>
                <a:ext cx="1200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0305" name="Line 15"/>
              <p:cNvSpPr>
                <a:spLocks noChangeShapeType="1"/>
              </p:cNvSpPr>
              <p:nvPr/>
            </p:nvSpPr>
            <p:spPr bwMode="auto">
              <a:xfrm>
                <a:off x="960" y="2832"/>
                <a:ext cx="0" cy="57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140300" name="Text Box 16"/>
            <p:cNvSpPr txBox="1">
              <a:spLocks noChangeArrowheads="1"/>
            </p:cNvSpPr>
            <p:nvPr/>
          </p:nvSpPr>
          <p:spPr bwMode="auto">
            <a:xfrm>
              <a:off x="912" y="2544"/>
              <a:ext cx="240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Garamond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Garamond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Garamond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Garamond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Garamond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defRPr/>
              </a:pPr>
              <a:r>
                <a:rPr lang="en-US" altLang="en-US" sz="2400" smtClean="0">
                  <a:solidFill>
                    <a:schemeClr val="folHlink"/>
                  </a:solidFill>
                  <a:latin typeface="Arial Unicode MS" charset="0"/>
                  <a:ea typeface="Arial" charset="0"/>
                  <a:cs typeface="Arial" charset="0"/>
                </a:rPr>
                <a:t>U</a:t>
              </a:r>
            </a:p>
          </p:txBody>
        </p:sp>
        <p:sp>
          <p:nvSpPr>
            <p:cNvPr id="140301" name="Text Box 17"/>
            <p:cNvSpPr txBox="1">
              <a:spLocks noChangeArrowheads="1"/>
            </p:cNvSpPr>
            <p:nvPr/>
          </p:nvSpPr>
          <p:spPr bwMode="auto">
            <a:xfrm>
              <a:off x="1152" y="3024"/>
              <a:ext cx="240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Garamond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Garamond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Garamond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Garamond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Garamond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defRPr/>
              </a:pPr>
              <a:r>
                <a:rPr lang="en-US" altLang="en-US" sz="2400" smtClean="0">
                  <a:solidFill>
                    <a:schemeClr val="folHlink"/>
                  </a:solidFill>
                  <a:latin typeface="Arial Unicode MS" charset="0"/>
                  <a:ea typeface="Arial" charset="0"/>
                  <a:cs typeface="Arial" charset="0"/>
                </a:rPr>
                <a:t>B</a:t>
              </a:r>
            </a:p>
          </p:txBody>
        </p:sp>
        <p:sp>
          <p:nvSpPr>
            <p:cNvPr id="140302" name="Text Box 18"/>
            <p:cNvSpPr txBox="1">
              <a:spLocks noChangeArrowheads="1"/>
            </p:cNvSpPr>
            <p:nvPr/>
          </p:nvSpPr>
          <p:spPr bwMode="auto">
            <a:xfrm>
              <a:off x="672" y="3024"/>
              <a:ext cx="240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Garamond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Garamond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Garamond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Garamond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Garamond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defRPr/>
              </a:pPr>
              <a:r>
                <a:rPr lang="en-US" altLang="en-US" sz="2400" smtClean="0">
                  <a:solidFill>
                    <a:schemeClr val="folHlink"/>
                  </a:solidFill>
                  <a:latin typeface="Arial Unicode MS" charset="0"/>
                  <a:ea typeface="Arial" charset="0"/>
                  <a:cs typeface="Arial" charset="0"/>
                </a:rPr>
                <a:t>A</a:t>
              </a:r>
            </a:p>
          </p:txBody>
        </p:sp>
      </p:grpSp>
      <p:grpSp>
        <p:nvGrpSpPr>
          <p:cNvPr id="316435" name="Group 19"/>
          <p:cNvGrpSpPr>
            <a:grpSpLocks/>
          </p:cNvGrpSpPr>
          <p:nvPr/>
        </p:nvGrpSpPr>
        <p:grpSpPr bwMode="auto">
          <a:xfrm>
            <a:off x="1447800" y="4152900"/>
            <a:ext cx="6172200" cy="457200"/>
            <a:chOff x="1008" y="3504"/>
            <a:chExt cx="3888" cy="288"/>
          </a:xfrm>
        </p:grpSpPr>
        <p:sp>
          <p:nvSpPr>
            <p:cNvPr id="140297" name="Text Box 20"/>
            <p:cNvSpPr txBox="1">
              <a:spLocks noChangeArrowheads="1"/>
            </p:cNvSpPr>
            <p:nvPr/>
          </p:nvSpPr>
          <p:spPr bwMode="auto">
            <a:xfrm>
              <a:off x="1008" y="3504"/>
              <a:ext cx="1776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Garamond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Garamond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Garamond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Garamond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Garamond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defRPr/>
              </a:pPr>
              <a:r>
                <a:rPr lang="en-US" altLang="en-US" sz="2400" smtClean="0">
                  <a:solidFill>
                    <a:schemeClr val="folHlink"/>
                  </a:solidFill>
                  <a:latin typeface="Arial Unicode MS" charset="0"/>
                  <a:ea typeface="Arial" charset="0"/>
                  <a:cs typeface="Arial" charset="0"/>
                </a:rPr>
                <a:t>Sufficient Cause 1</a:t>
              </a:r>
            </a:p>
          </p:txBody>
        </p:sp>
        <p:sp>
          <p:nvSpPr>
            <p:cNvPr id="140298" name="Text Box 21"/>
            <p:cNvSpPr txBox="1">
              <a:spLocks noChangeArrowheads="1"/>
            </p:cNvSpPr>
            <p:nvPr/>
          </p:nvSpPr>
          <p:spPr bwMode="auto">
            <a:xfrm>
              <a:off x="3120" y="3504"/>
              <a:ext cx="1776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Garamond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Garamond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Garamond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Garamond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Garamond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defRPr/>
              </a:pPr>
              <a:r>
                <a:rPr lang="en-US" altLang="en-US" sz="2400" smtClean="0">
                  <a:solidFill>
                    <a:schemeClr val="folHlink"/>
                  </a:solidFill>
                  <a:latin typeface="Arial Unicode MS" charset="0"/>
                  <a:ea typeface="Arial" charset="0"/>
                  <a:cs typeface="Arial" charset="0"/>
                </a:rPr>
                <a:t>Sufficient Cause 2</a:t>
              </a:r>
            </a:p>
          </p:txBody>
        </p:sp>
      </p:grpSp>
      <p:sp>
        <p:nvSpPr>
          <p:cNvPr id="130056" name="Slide Number Placeholder 1"/>
          <p:cNvSpPr>
            <a:spLocks noGrp="1"/>
          </p:cNvSpPr>
          <p:nvPr>
            <p:ph type="sldNum" sz="quarter" idx="10"/>
          </p:nvPr>
        </p:nvSpPr>
        <p:spPr bwMode="auto">
          <a:xfrm>
            <a:off x="369888" y="5705475"/>
            <a:ext cx="504825" cy="30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numCol="1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Garamond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EE2DB02-3879-BC40-8250-26B7F9E32F2B}" type="slidenum">
              <a:rPr lang="en-US" altLang="en-US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9</a:t>
            </a:fld>
            <a:endParaRPr lang="en-US" altLang="en-US">
              <a:solidFill>
                <a:schemeClr val="tx2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5" name="Text Box 27"/>
          <p:cNvSpPr txBox="1">
            <a:spLocks noChangeArrowheads="1"/>
          </p:cNvSpPr>
          <p:nvPr/>
        </p:nvSpPr>
        <p:spPr bwMode="auto">
          <a:xfrm>
            <a:off x="1866900" y="5278219"/>
            <a:ext cx="58293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Garamond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US" altLang="en-US" smtClean="0">
                <a:latin typeface="Arial" charset="0"/>
                <a:ea typeface="Arial" charset="0"/>
                <a:cs typeface="Arial" charset="0"/>
              </a:rPr>
              <a:t>A sufficient cause is a set of minimal conditions or events that inevitably produce disease</a:t>
            </a:r>
          </a:p>
        </p:txBody>
      </p:sp>
      <p:pic>
        <p:nvPicPr>
          <p:cNvPr id="4" name="tmp789D">
            <a:hlinkClick r:id="" action="ppaction://media"/>
          </p:cNvPr>
          <p:cNvPicPr>
            <a:picLocks noChangeAspect="1"/>
          </p:cNvPicPr>
          <p:nvPr>
            <a:videoFile r:link="rId2"/>
            <p:custDataLst>
              <p:tags r:id="rId3"/>
            </p:custDataLst>
            <p:extLst>
              <p:ext uri="{DAA4B4D4-6D71-4841-9C94-3DE7FCFB9230}">
                <p14:media xmlns:p14="http://schemas.microsoft.com/office/powerpoint/2010/main" r:embed="rId4">
                  <p14:trim end="239041"/>
                </p14:media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813800" y="101600"/>
            <a:ext cx="228600" cy="2286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9">
            <p14:nvContentPartPr>
              <p14:cNvPr id="5" name="Ink 4"/>
              <p14:cNvContentPartPr/>
              <p14:nvPr>
                <p:custDataLst>
                  <p:tags r:id="rId5"/>
                </p:custDataLst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2330277" y="1178324"/>
              <a:ext cx="4323415" cy="958914"/>
            </p14:xfrm>
          </p:contentPart>
        </mc:Choice>
        <mc:Fallback xmlns="">
          <p:pic>
            <p:nvPicPr>
              <p:cNvPr id="5" name="Ink 4"/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2324345" y="1173636"/>
                <a:ext cx="4335279" cy="968289"/>
              </a:xfrm>
              <a:prstGeom prst="rect">
                <a:avLst/>
              </a:prstGeom>
            </p:spPr>
          </p:pic>
        </mc:Fallback>
      </mc:AlternateContent>
    </p:spTree>
    <p:custDataLst>
      <p:tags r:id="rId1"/>
    </p:custDataLst>
    <p:extLst>
      <p:ext uri="{BB962C8B-B14F-4D97-AF65-F5344CB8AC3E}">
        <p14:creationId xmlns:p14="http://schemas.microsoft.com/office/powerpoint/2010/main" val="753357829"/>
      </p:ext>
    </p:extLst>
  </p:cSld>
  <p:clrMapOvr>
    <a:masterClrMapping/>
  </p:clrMapOvr>
  <p:transition advTm="3169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1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MIXSHAPE" val="|streamable=true|audioOnly=true|recordStart=0|recordEnd=8100|recordLength=21571|start=0|end=8100|audioFormat={00001610-0000-0010-8000-00AA00389B71}|audioRate=44100|muted=false|volume=0.8|fadeIn=0|fadeOut=0|videoFormat={34363248-0000-0010-8000-00AA00389B71}|videoRate=15|videoWidth=256|videoHeight=256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MIXSHAPE" val="AAEAAAD/////AQAAAAAAAAAMAgAAAE9BdXRob3JQUFQsIFZlcnNpb249MC4xLjYyMzYuMCwgQ3VsdHVyZT1uZXV0cmFsLCBQdWJsaWNLZXlUb2tlbj0zMWJmMzg1NmFkMzY0ZTM1BQEAAAALSW5rTWF0dGVyVjEEAAAABVNjYWxlDUxpc3RgMStfaXRlbXMMTGlzdGAxK19zaXplD0xpc3RgMStfdmVyc2lvbgAEAAALF1NoYXJlZC5JbmtpbmcuSW5rQXRvbVtdAgAAAAgIAgAAABC5LT8JAwAAAAoAAAAOAAAABwMAAAAAAQAAABAAAAAECUlua0F0b21WMQIAAAAJBAAAAAkFAAAACQYAAAAJBwAAAAkIAAAACQkAAAAJCgAAAAkLAAAACQwAAAAJDQAAAA0GBQQAAAALUGVuU3Ryb2tlVjEEAAAACkF0dHJpYnV0ZXMFVHJhY2UJU3RhcnRUaW1lBFR5cGUEBAAED1BlbkF0dHJpYnV0ZXNWMQIAAAAKSW5rVHJhY2VWMQIAAAAQDEFjdGlvblR5cGVWMQIAAAACAAAACQ4AAAAJDwAAAKwcAAAAAAAABfD///8MQWN0aW9uVHlwZVYxAQAAAAd2YWx1ZV9fAAgCAAAAAAAAAAEFAAAABAAAAAkRAAAACRIAAACeHwAAAAAAAAHt////8P///wAAAAABBgAAAAQAAAAJFAAAAAkVAAAAFiQAAAAAAAAB6v////D///8AAAAAAQcAAAAEAAAACRcAAAAJGAAAAAkmAAAAAAAAAef////w////AAAAAAEIAAAABAAAAAkaAAAACRsAAACrPgAAAAAAAAHk////8P///wAAAAABCQAAAAQAAAAJHQAAAAkeAAAAEngAAAAAAAAB4f////D///8AAAAAAQoAAAAEAAAACSAAAAAJIQAAADu2AAAAAAAAAd7////w////AAAAAAELAAAABAAAAAkjAAAACSQAAABQEgEAAAAAAAHb////8P///wAAAAABDAAAAAQAAAAJJgAAAAknAAAAa0oBAAAAAAAB2P////D///8AAAAAAQ0AAAAEAAAACSkAAAAJKgAAAMuQAQAAAAAAAdX////w////AAAAAAUOAAAAD1BlbkF0dHJpYnV0ZXNWMQoAAAAHX2NvbG9yQQdfY29sb3JSB19jb2xvckcHX2NvbG9yQgpGaXRUb0N1cnZlBkhlaWdodA5JZ25vcmVQcmVzc3VyZQ1Jc0hpZ2hsaWdodGVyBVNoYXBlBVdpZHRoAAAAAAAAAAAEAAICAgIBBgEBDEJydXNoU2hhcGVWMQIAAAAGAgAAAP9wMKAAAAAAAAAACEAAAAXU////DEJydXNoU2hhcGVWMQEAAAAHdmFsdWVfXwAIAgAAAAEAAAAAAAAAAAAIQAUPAAAACklua1RyYWNlVjEDAAAADUxpc3RgMStfaXRlbXMMTGlzdGAxK19zaXplD0xpc3RgMStfdmVyc2lvbgQAABhTaGFyZWQuSW5raW5nLklua1BvaW50W10CAAAACAgCAAAACS0AAAAvAAAALwAAAAERAAAADgAAAP9wMKAAAAAAAAAACEAAAAHS////1P///wEAAAAAAAAAAAAIQAESAAAADwAAAAkvAAAANgAAADYAAAABFAAAAA4AAAD/cDCgAAAAAAAAAAhAAAAB0P///9T///8BAAAAAAAAAAAACEABFQAAAA8AAAAJMQAAACEAAAAhAAAAARcAAAAOAAAA/3AwoAAAAAAAAAAIQAAAAc7////U////AQAAAAAAAAAAAAhAARgAAAAPAAAACTMAAAA8AAAAPAAAAAEaAAAADgAAAP9wMKAAAAAAAAAACEAAAAHM////1P///wEAAAAAAAAAAAAIQAEbAAAADwAAAAk1AAAAgAAAAIAAAAABHQAAAA4AAAD/cDCgAAAAAAAAAAhAAAAByv///9T///8BAAAAAAAAAAAACEABHgAAAA8AAAAJNwAAAHoAAAB6AAAAASAAAAAOAAAA/3AwoAAAAAAAAAAIQAAAAcj////U////AQAAAAAAAAAAAAhAASEAAAAPAAAACTkAAABsAQAAbAEAAAEjAAAADgAAAP9wMKAAAAAAAAAACEAAAAHG////1P///wEAAAAAAAAAAAAIQAEkAAAADwAAAAk7AAAAeAAAAHgAAAABJgAAAA4AAAD/cDCgAAAAAAAAAAhAAAABxP///9T///8BAAAAAAAAAAAACEABJwAAAA8AAAAJPQAAAHAAAABwAAAAASkAAAAOAAAA/3AwoAAAAAAAAAAIQAAAAcL////U////AQAAAAAAAAAAAAhAASoAAAAPAAAACT8AAABrAAAAawAAAActAAAAAAEAAABAAAAABApJbmtQb2ludFYxAgAAAAlAAAAACUEAAAAJQgAAAAlDAAAACUQAAAAJRQAAAAlGAAAACUcAAAAJSAAAAAlJAAAACUoAAAAJSwAAAAlMAAAACU0AAAAJTgAAAAlPAAAACVAAAAAJUQAAAAlSAAAACVMAAAAJVAAAAAlVAAAACVYAAAAJVwAAAAlYAAAACVkAAAAJWgAAAAlbAAAACVwAAAAJXQAAAAleAAAACV8AAAAJYAAAAAlhAAAACWIAAAAJYwAAAAlkAAAACWUAAAAJZgAAAAlnAAAACWgAAAAJaQAAAAlqAAAACWsAAAAJbAAAAAltAAAACW4AAAANEQcvAAAAAAEAAABAAAAABApJbmtQb2ludFYxAgAAAAlvAAAACXAAAAAJcQAAAAlyAAAACXMAAAAJdAAAAAl1AAAACXYAAAAJdwAAAAl4AAAACXkAAAAJegAAAAl7AAAACXwAAAAJfQAAAAl+AAAACX8AAAAJgAAAAAmBAAAACYIAAAAJgwAAAAmEAAAACYUAAAAJhgAAAAmHAAAACYgAAAAJiQAAAAmKAAAACYsAAAAJjAAAAAmNAAAACY4AAAAJjwAAAAmQAAAACZEAAAAJkgAAAAmTAAAACZQAAAAJlQAAAAmWAAAACZcAAAAJmAAAAAmZAAAACZoAAAAJmwAAAAmcAAAACZ0AAAAJngAAAAmfAAAACaAAAAAJoQAAAAmiAAAACaMAAAAJpAAAAA0KBzEAAAAAAQAAAEAAAAAECklua1BvaW50VjECAAAACaUAAAAJpgAAAAmnAAAACagAAAAJqQAAAAmqAAAACasAAAAJrAAAAAmtAAAACa4AAAAJrwAAAAmwAAAACbEAAAAJsgAAAAmzAAAACbQAAAAJtQAAAAm2AAAACbcAAAAJuAAAAAm5AAAACboAAAAJuwAAAAm8AAAACb0AAAAJvgAAAAm/AAAACcAAAAAJwQAAAAnCAAAACcMAAAAJxAAAAAnFAAAADR8HMwAAAAABAAAAQAAAAAQKSW5rUG9pbnRWMQIAAAAJxgAAAAnHAAAACcgAAAAJyQAAAAnKAAAACcsAAAAJzAAAAAnNAAAACc4AAAAJzwAAAAnQAAAACdEAAAAJ0gAAAAnTAAAACdQAAAAJ1QAAAAnWAAAACdcAAAAJ2AAAAAnZAAAACdoAAAAJ2wAAAAncAAAACd0AAAAJ3gAAAAnfAAAACeAAAAAJ4QAAAAniAAAACeMAAAAJ5AAAAAnlAAAACeYAAAAJ5wAAAAnoAAAACekAAAAJ6gAAAAnrAAAACewAAAAJ7QAAAAnuAAAACe8AAAAJ8AAAAAnxAAAACfIAAAAJ8wAAAAn0AAAACfUAAAAJ9gAAAAn3AAAACfgAAAAJ+QAAAAn6AAAACfsAAAAJ/AAAAAn9AAAACf4AAAAJ/wAAAAkAAQAACQEBAAANBAc1AAAAAAEAAACAAAAABApJbmtQb2ludFYxAgAAAAkCAQAACQMBAAAJBAEAAAkFAQAACQYBAAAJBwEAAAkIAQAACQkBAAAJCgEAAAkLAQAACQwBAAAJDQEAAAkOAQAACQ8BAAAJEAEAAAkRAQAACRIBAAAJEwEAAAkUAQAACRUBAAAJFgEAAAkXAQAACRgBAAAJGQEAAAkaAQAACRsBAAAJHAEAAAkdAQAACR4BAAAJHwEAAAkgAQAACSEBAAAJIgEAAAkjAQAACSQBAAAJJQEAAAkmAQAACScBAAAJKAEAAAkpAQAACSoBAAAJKwEAAAksAQAACS0BAAAJLgEAAAkvAQAACTABAAAJMQEAAAkyAQAACTMBAAAJNAEAAAk1AQAACTYBAAAJNwEAAAk4AQAACTkBAAAJOgEAAAk7AQAACTwBAAAJPQEAAAk+AQAACT8BAAAJQAEAAAlBAQAACUIBAAAJQwEAAAlEAQAACUUBAAAJRgEAAAlHAQAACUgBAAAJSQEAAAlKAQAACUsBAAAJTAEAAAlNAQAACU4BAAAJTwEAAAlQAQAACVEBAAAJUgEAAAlTAQAACVQBAAAJVQEAAAlWAQAACVcBAAAJWAEAAAlZAQAACVoBAAAJWwEAAAlcAQAACV0BAAAJXgEAAAlfAQAACWABAAAJYQEAAAliAQAACWMBAAAJZAEAAAllAQAACWYBAAAJZwEAAAloAQAACWkBAAAJagEAAAlrAQAACWwBAAAJbQEAAAluAQAACW8BAAAJcAEAAAlxAQAACXIBAAAJcwEAAAl0AQAACXUBAAAJdgEAAAl3AQAACXgBAAAJeQEAAAl6AQAACXsBAAAJfAEAAAl9AQAACX4BAAAJfwEAAAmAAQAACYEBAAAHNwAAAAABAAAAgAAAAAQKSW5rUG9pbnRWMQIAAAAJggEAAAmDAQAACYQBAAAJhQEAAAmGAQAACYcBAAAJiAEAAAmJAQAACYoBAAAJiwEAAAmMAQAACY0BAAAJjgEAAAmPAQAACZABAAAJkQEAAAmSAQAACZMBAAAJlAEAAAmVAQAACZYBAAAJlwEAAAmYAQAACZkBAAAJmgEAAAmbAQAACZwBAAAJnQEAAAmeAQAACZ8BAAAJoAEAAAmhAQAACaIBAAAJowEAAAmkAQAACaUBAAAJpgEAAAmnAQAACagBAAAJqQEAAAmqAQAACasBAAAJrAEAAAmtAQAACa4BAAAJrwEAAAmwAQAACbEBAAAJsgEAAAmzAQAACbQBAAAJtQEAAAm2AQAACbcBAAAJuAEAAAm5AQAACboBAAAJuwEAAAm8AQAACb0BAAAJvgEAAAm/AQAACcABAAAJwQEAAAnCAQAACcMBAAAJxAEAAAnFAQAACcYBAAAJxwEAAAnIAQAACckBAAAJygEAAAnLAQAACcwBAAAJzQEAAAnOAQAACc8BAAAJ0AEAAAnRAQAACdIBAAAJ0wEAAAnUAQAACdUBAAAJ1gEAAAnXAQAACdgBAAAJ2QEAAAnaAQAACdsBAAAJ3AEAAAndAQAACd4BAAAJ3wEAAAngAQAACeEBAAAJ4gEAAAnjAQAACeQBAAAJ5QEAAAnmAQAACecBAAAJ6AEAAAnpAQAACeoBAAAJ6wEAAAnsAQAACe0BAAAJ7gEAAAnvAQAACfABAAAJ8QEAAAnyAQAACfMBAAAJ9AEAAAn1AQAACfYBAAAJ9wEAAAn4AQAACfkBAAAJ+gEAAAn7AQAADQYHOQAAAAABAAAAAAIAAAQKSW5rUG9pbnRWMQIAAAAJ/AEAAAn9AQAACf4BAAAJ/wEAAAkAAgAACQECAAAJAgIAAAkDAgAACQQCAAAJBQIAAAkGAgAACQcCAAAJCAIAAAkJAgAACQoCAAAJCwIAAAkMAgAACQ0CAAAJDgIAAAkPAgAACRACAAAJEQIAAAkSAgAACRMCAAAJFAIAAAkVAgAACRYCAAAJFwIAAAkYAgAACRkCAAAJGgIAAAkbAgAACRwCAAAJHQIAAAkeAgAACR8CAAAJIAIAAAkhAgAACSICAAAJIwIAAAkkAgAACSUCAAAJJgIAAAknAgAACSgCAAAJKQIAAAkqAgAACSsCAAAJLAIAAAktAgAACS4CAAAJLwIAAAkwAgAACTECAAAJMgIAAAkzAgAACTQCAAAJNQIAAAk2AgAACTcCAAAJOAIAAAk5AgAACToCAAAJOwIAAAk8AgAACT0CAAAJPgIAAAk/AgAACUACAAAJQQIAAAlCAgAACUMCAAAJRAIAAAlFAgAACUYCAAAJRwIAAAlIAgAACUkCAAAJSgIAAAlLAgAACUwCAAAJTQIAAAlOAgAACU8CAAAJUAIAAAlRAgAACVICAAAJUwIAAAlUAgAACVUCAAAJVgIAAAlXAgAACVgCAAAJWQIAAAlaAgAACVsCAAAJXAIAAAldAgAACV4CAAAJXwIAAAlgAgAACWECAAAJYgIAAAljAgAACWQCAAAJZQIAAAlmAgAACWcCAAAJaAIAAAlpAgAACWoCAAAJawIAAAlsAgAACW0CAAAJbgIAAAlvAgAACXACAAAJcQIAAAlyAgAACXMCAAAJdAIAAAl1AgAACXYCAAAJdwIAAAl4AgAACXkCAAAJegIAAAl7AgAACXwCAAAJfQIAAAl+AgAACX8CAAAJgAIAAAmBAgAACYICAAAJgwIAAAmEAgAACYUCAAAJhgIAAAmHAgAACYgCAAAJiQIAAAmKAgAACYsCAAAJjAIAAAmNAgAACY4CAAAJjwIAAAmQAgAACZECAAAJkgIAAAmTAgAACZQCAAAJlQIAAAmWAgAACZcCAAAJmAIAAAmZAgAACZoCAAAJmwIAAAmcAgAACZ0CAAAJngIAAAmfAgAACaACAAAJoQIAAAmiAgAACaMCAAAJpAIAAAmlAgAACaYCAAAJpwIAAAmoAgAACakCAAAJqgIAAAmrAgAACawCAAAJrQIAAAmuAgAACa8CAAAJsAIAAAmxAgAACbICAAAJswIAAAm0AgAACbUCAAAJtgIAAAm3AgAACbgCAAAJuQIAAAm6AgAACbsCAAAJvAIAAAm9AgAACb4CAAAJvwIAAAnAAgAACcECAAAJwgIAAAnDAgAACcQCAAAJxQIAAAnGAgAACccCAAAJyAIAAAnJAgAACcoCAAAJywIAAAnMAgAACc0CAAAJzgIAAAnPAgAACdACAAAJ0QIAAAnSAgAACdMCAAAJ1AIAAAnVAgAACdYCAAAJ1wIAAAnYAgAACdkCAAAJ2gIAAAnbAgAACdwCAAAJ3QIAAAneAgAACd8CAAAJ4AIAAAnhAgAACeICAAAJ4wIAAAnkAgAACeUCAAAJ5gIAAAnnAgAACegCAAAJ6QIAAAnqAgAACesCAAAJ7AIAAAntAgAACe4CAAAJ7wIAAAnwAgAACfECAAAJ8gIAAAnzAgAACfQCAAAJ9QIAAAn2AgAACfcCAAAJ+AIAAAn5AgAACfoCAAAJ+wIAAAn8AgAACf0CAAAJ/gIAAAn/AgAACQADAAAJAQMAAAkCAwAACQMDAAAJBAMAAAkFAwAACQYDAAAJBwMAAAkIAwAACQkDAAAJCgMAAAkLAwAACQwDAAAJDQMAAAkOAwAACQ8DAAAJEAMAAAkRAwAACRIDAAAJEwMAAAkUAwAACRUDAAAJFgMAAAkXAwAACRgDAAAJGQMAAAkaAwAACRsDAAAJHAMAAAkdAwAACR4DAAAJHwMAAAkgAwAACSEDAAAJIgMAAAkjAwAACSQDAAAJJQMAAAkmAwAACScDAAAJKAMAAAkpAwAACSoDAAAJKwMAAAksAwAACS0DAAAJLgMAAAkvAwAACTADAAAJMQMAAAkyAwAACTMDAAAJNAMAAAk1AwAACTYDAAAJNwMAAAk4AwAACTkDAAAJOgMAAAk7AwAACTwDAAAJPQMAAAk+AwAACT8DAAAJQAMAAAlBAwAACUIDAAAJQwMAAAlEAwAACUUDAAAJRgMAAAlHAwAACUgDAAAJSQMAAAlKAwAACUsDAAAJTAMAAAlNAwAACU4DAAAJTwMAAAlQAwAACVEDAAAJUgMAAAlTAwAACVQDAAAJVQMAAAlWAwAACVcDAAAJWAMAAAlZAwAACVoDAAAJWwMAAAlcAwAACV0DAAAJXgMAAAlfAwAACWADAAAJYQMAAAliAwAACWMDAAAJZAMAAAllAwAACWYDAAAJZwMAAA2UBzsAAAAAAQAAAIAAAAAECklua1BvaW50VjECAAAACWgDAAAJaQMAAAlqAwAACWsDAAAJbAMAAAltAwAACW4DAAAJbwMAAAlwAwAACXEDAAAJcgMAAAlzAwAACXQDAAAJdQMAAAl2AwAACXcDAAAJeAMAAAl5AwAACXoDAAAJewMAAAl8AwAACX0DAAAJfgMAAAl/AwAACYADAAAJgQMAAAmCAwAACYMDAAAJhAMAAAmFAwAACYYDAAAJhwMAAAmIAwAACYkDAAAJigMAAAmLAwAACYwDAAAJjQMAAAmOAwAACY8DAAAJkAMAAAmRAwAACZIDAAAJkwMAAAmUAwAACZUDAAAJlgMAAAmXAwAACZgDAAAJmQMAAAmaAwAACZsDAAAJnAMAAAmdAwAACZ4DAAAJnwMAAAmgAwAACaEDAAAJogMAAAmjAwAACaQDAAAJpQMAAAmmAwAACacDAAAJqAMAAAmpAwAACaoDAAAJqwMAAAmsAwAACa0DAAAJrgMAAAmvAwAACbADAAAJsQMAAAmyAwAACbMDAAAJtAMAAAm1AwAACbYDAAAJtwMAAAm4AwAACbkDAAAJugMAAAm7AwAACbwDAAAJvQMAAAm+AwAACb8DAAAJwAMAAAnBAwAACcIDAAAJwwMAAAnEAwAACcUDAAAJxgMAAAnHAwAACcgDAAAJyQMAAAnKAwAACcsDAAAJzAMAAAnNAwAACc4DAAAJzwMAAAnQAwAACdEDAAAJ0gMAAAnTAwAACdQDAAAJ1QMAAAnWAwAACdcDAAAJ2AMAAAnZAwAACdoDAAAJ2wMAAAncAwAACd0DAAAJ3gMAAAnfAwAADQgHPQAAAAABAAAAgAAAAAQKSW5rUG9pbnRWMQIAAAAJ4AMAAAnhAwAACeIDAAAJ4wMAAAnkAwAACeUDAAAJ5gMAAAnnAwAACegDAAAJ6QMAAAnqAwAACesDAAAJ7AMAAAntAwAACe4DAAAJ7wMAAAnwAwAACfEDAAAJ8gMAAAnzAwAACfQDAAAJ9QMAAAn2AwAACfcDAAAJ+AMAAAn5AwAACfoDAAAJ+wMAAAn8AwAACf0DAAAJ/gMAAAn/AwAACQAEAAAJAQQAAAkCBAAACQMEAAAJBAQAAAkFBAAACQYEAAAJBwQAAAkIBAAACQkEAAAJCgQAAAkLBAAACQwEAAAJDQQAAAkOBAAACQ8EAAAJEAQAAAkRBAAACRIEAAAJEwQAAAkUBAAACRUEAAAJFgQAAAkXBAAACRgEAAAJGQQAAAkaBAAACRsEAAAJHAQAAAkdBAAACR4EAAAJHwQAAAkgBAAACSEEAAAJIgQAAAkjBAAACSQEAAAJJQQAAAkmBAAACScEAAAJKAQAAAkpBAAACSoEAAAJKwQAAAksBAAACS0EAAAJLgQAAAkvBAAACTAEAAAJMQQAAAkyBAAACTMEAAAJNAQAAAk1BAAACTYEAAAJNwQAAAk4BAAACTkEAAAJOgQAAAk7BAAACTwEAAAJPQQAAAk+BAAACT8EAAAJQAQAAAlBBAAACUIEAAAJQwQAAAlEBAAACUUEAAAJRgQAAAlHBAAACUgEAAAJSQQAAAlKBAAACUsEAAAJTAQAAAlNBAAACU4EAAAJTwQAAA0QBz8AAAAAAQAAAIAAAAAECklua1BvaW50VjECAAAACVAEAAAJUQQAAAlSBAAACVMEAAAJVAQAAAlVBAAACVYEAAAJVwQAAAlYBAAACVkEAAAJWgQAAAlbBAAACVwEAAAJXQQAAAleBAAACV8EAAAJYAQAAAlhBAAACWIEAAAJYwQAAAlkBAAACWUEAAAJZgQAAAlnBAAACWgEAAAJaQQAAAlqBAAACWsEAAAJbAQAAAltBAAACW4EAAAJbwQAAAlwBAAACXEEAAAJcgQAAAlzBAAACXQEAAAJdQQAAAl2BAAACXcEAAAJeAQAAAl5BAAACXoEAAAJewQAAAl8BAAACX0EAAAJfgQAAAl/BAAACYAEAAAJgQQAAAmCBAAACYMEAAAJhAQAAAmFBAAACYYEAAAJhwQAAAmIBAAACYkEAAAJigQAAAmLBAAACYwEAAAJjQQAAAmOBAAACY8EAAAJkAQAAAmRBAAACZIEAAAJkwQAAAmUBAAACZUEAAAJlgQAAAmXBAAACZgEAAAJmQQAAAmaBAAACZsEAAAJnAQAAAmdBAAACZ4EAAAJnwQAAAmgBAAACaEEAAAJogQAAAmjBAAACaQEAAAJpQQAAAmmBAAACacEAAAJqAQAAAmpBAAACaoEAAAJqwQAAAmsBAAACa0EAAAJrgQAAAmvBAAACbAEAAAJsQQAAAmyBAAACbMEAAAJtAQAAAm1BAAACbYEAAAJtwQAAAm4BAAACbkEAAAJugQAAA0VBUAAAAAKSW5rUG9pbnRWMQQAAAABWAFZDlByZXNzdXJlRmFjdG9yCVRpbWVTdGFtcAAAAAAGBgsQAgAAAJODXnWnzuM/4CYau1uJkj8AgIU+AAAAAAAAAAABQQAAAEAAAACdyNS6ScjjPwBkIHI4DJI/AAC3Pg8AAAAAAAAAAUIAAABAAAAA0Dy5yAPH4z+YgqPNps2RPwAAwj4PAAAAAAAAAAFDAAAAQAAAAAaxnda9xeM/wL+phINQkT8AAMo+DwAAAAAAAAABRAAAAEAAAAAGsZ3WvcXjP1DeLODxEZE/AIDePh8AAAAAAAAAAUUAAABAAAAABrGd1r3F4z/o/K87YNOQPwAA5j4fAAAAAAAAAAFGAAAAQAAAADslguR3xOM/eBszl86UkD8AgOs+HwAAAAAAAAABRwAAAEAAAABvmWbyMcPjP/g5tvI8VpA/AIDtPh8AAAAAAAAAAUgAAABAAAAApQ1LAOzB4z/4ObbyPFaQPwCA7D4vAAAAAAAAAAFJAAAAQAAAAKUNSwDsweM/eBszl86UkD8AAOg+LwAAAAAAAAABSgAAAEAAAAClDUsA7MHjP1DeLODxEZE/AIDlPi8AAAAAAAAAAUsAAABAAAAA2oEvDqbA4z8AZCByOAySPwAA4j4vAAAAAAAAAAFMAAAAQAAAAEVq+CkavuM/gKwNTaKDkz8AgOA+TgAAAAAAAAABTQAAAEAAAACuUsFFjrvjP4DWd8ydOZU/AADgPl0AAAAAAAAAAU4AAABAAAAA48alU0i64z/g4V7wKi6XPwAA4D5tAAAAAAAAAAFPAAAAQAAAABc7imECueM/ILA/XdufmT8AAOQ+bQAAAAAAAAABUAAAAEAAAAAXO4phArnjP8BfnW4dUJw/AADmPn0AAAAAAAAAAVEAAABAAAAAFzuKYQK54z/Q8Hck8T6fPwAA7z59AAAAAAAAAAFSAAAAQAAAABc7imECueM/YCKmEXRVoT8AAPM+fQAAAAAAAAABUwAAAEAAAAAXO4phArnjP8AtjTUBSqM/AAD+PpwAAAAAAAAAAVQAAABAAAAAFzuKYQK54z/4+22isbulPwBAAT+cAAAAAAAAAAFVAAAAQAAAABc7imECueM/qKvLs/NrqD8AQAQ/nAAAAAAAAAABVgAAAEAAAAAXO4phArnjPwDMZ5d+O6s/AEAFP6wAAAAAAAAAAVcAAABAAAAAFzuKYQK54z8YXUJNUiquPwDABj+sAAAAAAAAAAFYAAAAQAAAABc7imECueM/FHeOAZOMsD8AgAc/rAAAAAAAAAABWQAAAEAAAAAXO4phArnjP1Qwuq5FI7I/AEAHP7sAAAAAAAAAAVoAAABAAAAAFzuKYQK54z+kkkOX5eizPwAABz+7AAAAAAAAAAFbAAAAQAAAAE2vbm+8t+M/UC3s6Cm+tT8AAAg/ywAAAAAAAAABXAAAAEAAAACCI1N9drbjP1gAtKMSo7c/AIAIP8sAAAAAAAAAAV0AAABAAAAAt5c3izC14z/48f65aUm5PwBACD/aAAAAAAAAAAFeAAAAQAAAACCAAKeksuM/NKsqZxzguj8AAAg/2gAAAAAAAAABXwAAAEAAAACLaMnCGLDjPxgsN6sqZ7w/AAAJP+oAAAAAAAAAAWAAAABAAAAA9VCS3oyt4z+kdCSGlN69PwCACT/qAAAAAAAAAAFhAAAAQAAAAF85W/oAq+M/0ITy91lGvz8AAAs/+gAAAAAAAAABYgAAAEAAAADIISQWdajjPyYSwUtrR8A/AIALP/oAAAAAAAAAAWMAAABAAAAAZ37RP6Ok4z+EqWkyBdzAPwBADD8JAQAAAAAAAAFkAAAAQAAAANJmmlsXouM/YGxjeyhZwT8AwAw/CQEAAAAAAAABZQAAAEAAAAAH235p0aDjP9z2PVunxsE/AIANPxkBAAAAAAAAAWYAAABAAAAAcMNHhUWe4z/QrGmdrxzCPwDADT8ZAQAAAAAAAAFnAAAAQAAAAKU3LJP/nOM/bCp2dhNjwj8AAAo/KQEAAAAAAAABaAAAAEAAAAAPIPWuc5rjP9gL8xqlocI/AEAIPykBAAAAAAAAAWkAAABAAAAARJTZvC2Z4z/otFBWktDCPwAA/z44AQAAAAAAAAFqAAAAQAAAAESU2bwtmeM/zMEeXa33wj8AgPc+OAEAAAAAAAABawAAAEAAAABElNm8LZnjP1SWzfojD8M/AIDXPjgBAAAAAAAAAWwAAABAAAAARJTZvC2Z4z9Uls36Iw/DPwAAyj44AQAAAAAAAAFtAAAAQAAAAESU2bwtmeM/zMEeXa33wj8AgMI+SAEAAAAAAAABbgAAAEAAAAB6CL7K55fjP458Me3twMI/AADAPkgBAAAAAAAAAW8AAABAAAAA6+E6BtfY4z9gmXEVwbaVPwAAYj4AAAAAAAAAAAFwAAAAQAAAAIo+6C8F1eM/YJlxFcG2lT8AgJo+EAAAAAAAAAABcQAAAEAAAADAssw9v9PjP2CZcRXBtpU/AACkPhAAAAAAAAAAAXIAAABAAAAA9SaxS3nS4z9gmXEVwbaVPwCAqj4QAAAAAAAAAAFzAAAAQAAAAPUmsUt50uM/YJlxFcG2lT8AALo+EAAAAAAAAAABdAAAAEAAAAD1JrFLedLjP2CZcRXBtpU/AIC/PhAAAAAAAAAAAXUAAABAAAAA9SaxS3nS4z9gmXEVwbaVPwCAwT4gAAAAAAAAAAF2AAAAQAAAACiblVkz0eM/YJlxFcG2lT8AAMI+IAAAAAAAAAABdwAAAEAAAABeD3pn7c/jP2CZcRXBtpU/AIC7Pi8AAAAAAAAAAXgAAABAAAAAyfdCg2HN4z8wXGte5DOWPwAAuD4vAAAAAAAAAAF5AAAAQAAAADLgC5/VyuM/4OFe8Coulz8AALM+LwAAAAAAAAABegAAAEAAAADQPLnIA8fjP2AqTMuUpZg/AACxPj8AAAAAAAAAAXsAAABAAAAA2oEvDqbA4z/QNTPvIZqaPwAAsT4/AAAAAAAAAAF8AAAAQAAAAOPGpVNIuuM/YOWQAGRKnT8AgLE+TgAAAAAAAAABfQAAAEAAAADtCxyZ6rPjP0C7NdubHKA/AAC2Pk4AAAAAAAAAAX4AAABAAAAAKsV27Eas4z845Z9al9KhPwAAuD5eAAAAAAAAAAF/AAAAQAAAAJzytU1do+M/6H9IrNunoz8AgLk+XgAAAAAAAAABgAAAAEAAAADbqxChuZvjP/j7baKxu6U/AAC6Pm4AAAAAAAAAAYEAAABAAAAAGGVr9BWU4z/I6NFq0O6nPwAAuj59AAAAAAAAAAGCAAAAQAAAACKq4Tm4jeM/4GT3YKYCqj8AALo+fQAAAAAAAAABgwAAAEAAAAAq71d/WofjP9iOYeChuKs/AAC8Pn0AAAAAAAAAAYQAAABAAAAA/7/ptkKC4z9o1067CzCtPwAAvT6NAAAAAAAAAAGFAAAAQAAAANKQe+4qfeM/gD6/8eNorj8AgL4+jQAAAAAAAAABhgAAAEAAAABx7SgYWXnjP4BTdLHhQ68/AIC/Pp0AAAAAAAAAAYcAAABAAAAA2tXxM8124z8Qh6zMTeCvPwAAwz6dAAAAAAAAAAGIAAAAQAAAAA9K1kGHdeM/mOyzIRQfsD8AgMQ+nQAAAAAAAAABiQAAAEAAAAAPStZBh3XjPzy0lLhvD7A/AIDEPqwAAAAAAAAAAYoAAABAAAAAce0oGFl54z84xLKDKmOvPwAAxD6sAAAAAAAAAAGLAAAAQAAAAJ0cl+BwfuM/GF1CTVIqrj8AAMM+vAAAAAAAAAABjAAAAEAAAABfYzyNFIbjPyAz2M1WdKw/AADCPrwAAAAAAAAAAY0AAABAAAAAIqrhObiN4z/geawgpN2qPwCAvz7LAAAAAAAAAAGOAAAAQAAAAK98otihluM/oMCAc/FGqT8AgL4+ywAAAAAAAAABjwAAAEAAAAAH235p0aDjPxB4k5iHz6c/AADAPtsAAAAAAAAAAZAAAABAAAAAXzlb+gCr4z9AoOSPZnemPwAAwT7bAAAAAAAAAAGRAAAAQAAAACCAAKeksuM/aMg1h0UfpT8AAMc+6wAAAAAAAAABkgAAAEAAAACuUsFFjrvjPwjSAyO2BaQ/AADKPusAAAAAAAAAAZMAAABAAAAAb5lm8jHD4z8IvU5juCqjPwAA1D76AAAAAAAAAAGUAAAAQAAAAGhU8KyPyeM/eIkWSEyOoj8AgNg++gAAAAAAAAABlQAAAEAAAABeD3pn7c/jPxComaO6T6I/AIDiPgoBAAAAAAAAAZYAAABAAAAAIVYfFJHX4z94iRZITI6iPwAA5z4KAQAAAAAAAAGXAAAAQAAAAK0o4LJ64OM/UEwQkW8Loz8AgOw+GgEAAAAAAAABmAAAAEAAAAAFh7xDqurjP1BhxVBt5qM/AIDuPhoBAAAAAAAAAZkAAABAAAAAKXG0xh/24z+4V/e0/P+kPwCA8T43AQAAAAAAAAGaAAAAQAAAABbnxzvbAuQ/+BAjYq+Wpj8AAPM+NwEAAAAAAAABmwAAAEAAAADQ6Pai3BDkP6iry7Pza6g/AID0PkcBAAAAAAAAAZwAAABAAAAAVHZB/CMg5D8At7LXgGCqPwCA9T5HAQAAAAAAAAGdAAAAQAAAAA54cGMlLuQ/sFFbKcU1rD8AAO4+RwEAAAAAAAABngAAAEAAAACSBbu8bD3kP6h7xajA660/AIDqPlYBAAAAAAAAAZ8AAABAAAAAF5MFFrRM5D/oNPFVc4KvPwAA1z5WAQAAAAAAAAGgAAAAQAAAAJogUG/7W+Q/uD5vmO58sD8AAM4+ZgEAAAAAAAABoQAAAEAAAABUIn/W/GnkP6Sqxhz/KLE/AACOPmYBAAAAAAAAAaIAAABAAAAAQpiSS7h25D803v43a8WxPwAAYz52AQAAAAAAAAGjAAAAQAAAAPuZwbK5hOQ/aNkX6jJSsj8AAEI+dgEAAAAAAAABpAAAAEAAAADpD9UndZHkP5jUMJz63rI/AAA4PpUBAAAAAAAAAaUAAABAAAAA1INfw/Az6z/Ai6puyfluPwAAjz4AAAAAAAAAAAGmAAAAQAAAAJbKBHCUO+s/QF4O35QnZz8AgMM+EAAAAAAAAAABpwAAAEAAAAAAs82LCDnrP0BeDt+UJ2c/AIDPPhAAAAAAAAAAAagAAABAAAAAapuWp3w26z9AXg7flCdnPwAA2D4QAAAAAAAAAAGpAAAAQAAAAGqblqd8Nus/QF4O35QnZz8AgOU+HwAAAAAAAAABqgAAAEAAAABqm5anfDbrP0BeDt+UJ2c/AADqPh8AAAAAAAAAAasAAABAAAAAapuWp3w26z9AXg7flCdnPwAA7T4vAAAAAAAAAAGsAAAAQAAAAGqblqd8Nus/gGn1AiIcaT8AAO4+LwAAAAAAAAABrQAAAEAAAABqm5anfDbrP0CAw0o8BW0/AIDqPi8AAAAAAAAAAa4AAABAAAAAapuWp3w26z9AUTzbcXFxPwAA6T4vAAAAAAAAAAGvAAAAQAAAAJ8Pe7U2Nes/4GcKI4xadT8AgOE+PgAAAAAAAAABsAAAAEAAAADUg1/D8DPrPwCKv44zOHs/AADePk4AAAAAAAAAAbEAAABAAAAAPWwo32Qx6z+wnidYVwKCPwCA3T5OAAAAAAAAAAGyAAAAQAAAAKhU8frYLus/4MDcw/7fhz8AgN0+XgAAAAAAAAABswAAAEAAAABHsZ4kByvrP1DueFMzso8/AIDnPl4AAAAAAAAAAbQAAABAAAAA5Q1MTjUn6z8wMgHf6H2UPwAA7D5tAAAAAAAAAAG1AAAAQAAAAIVq+XdjI+s/AHM5pv4cmj8AAPk+bQAAAAAAAAABtgAAAEAAAAAjx6ahkR/rP9DubfYHuaA/AAD+Pn0AAAAAAAAAAbcAAABAAAAAja9vvQUd6z9oyDWHRR+lPwAABj99AAAAAAAAAAG4AAAAQAAAAMMjVMu/G+s/MPS4jl3jqT8AAAk/jQAAAAAAAAABuQAAAEAAAADDI1TLvxvrP6CQemi+xq4/AIALP40AAAAAAAAAAboAAABAAAAAwyNUy78b6z9UMLquRSOyPwCADD+cAAAAAAAAAAG7AAAAQAAAAMMjVMu/G+s/SG/Z7T60tD8AwAs/nAAAAAAAAAABvAAAAEAAAADDI1TLvxvrP4A9ulrvJbc/AEALP6wAAAAAAAAAAb0AAABAAAAAwyNUy78b6z+cud9QxTm5PwBACT+sAAAAAAAAAAG+AAAAQAAAAPiXONl5Gus/+MTGdFIuuz8AgAg/rAAAAAAAAAABvwAAAEAAAAAtDB3nMxnrP6hfb8aWA70/AIACP9oAAAAAAAAAAcAAAABAAAAAYoAB9e0X6z9EUbrc7am+PwAAAD/aAAAAAAAAAAHBAAAAQAAAAJb05QKoFus/ujBEp9kIwD8AAOg+2gAAAAAAAAABwgAAAEAAAAAB3a4eHBTrP+wrXVmhlcA/AIDdPtoAAAAAAAAAAcMAAABAAAAAasV3OpAR6z9otjc5IAPBPwAAhT75AAAAAAAAAAHEAAAAQAAAAAoiJWS+Des/NNDTRlZRwT8AADw++QAAAAAAAAABxQAAAEAAAADd8rabpgjrP+hAEhmfcME/AAAPPvkAAAAAAAAAAcYAAABAAAAAAIns+PRd6z9wtfWfceuFPwAAgj4AAAAAAAAAAAHHAAAAQAAAAJ7lmSIjWus/cLX1n3HrhT8AALI+EAAAAAAAAAAByAAAAEAAAAAJzmI+l1frP3C19Z9x64U/AIC8PhAAAAAAAAAAAckAAABAAAAAPkJHTFFW6z9wtfWfceuFPwCAxD4QAAAAAAAAAAHKAAAAQAAAAHK2K1oLVes/cLX1n3HrhT8AANQ+IAAAAAAAAAABywAAAEAAAACoKhBoxVPrP0B47+iUaIY/AIDZPiAAAAAAAAAAAcwAAABAAAAAERPZgzlR6z8gO+kxuOWGPwCA2z4gAAAAAAAAAAHNAAAAQAAAAHv7oZ+tTus/sIPWDCJdiD8AANw+IAAAAAAAAAABzgAAAEAAAAAaWE/J20rrP0DMw+eL1Ik/AIDWPi8AAAAAAAAAAc8AAABAAAAA7ijhAMRF6z9wmqRUPEaMPwAA1D4vAAAAAAAAAAHQAAAAQAAAACziO1QgPus/gCt/ChA1jz8AAM4+PwAAAAAAAAAB0QAAAEAAAABqm5anfDbrPyihJikVj5E/AIDLPj8AAAAAAAAAAdIAAABAAAAAEj26Fk0s6z/gjYrxM8KTPwAAyT5OAAAAAAAAAAHTAAAAQAAAALre3YUdIus/MFxrXuQzlj8AAMg+TgAAAAAAAAAB1AAAAEAAAABigAH17RfrP2AqTMuUpZg/AADHPl4AAAAAAAAAAdUAAABAAAAACiIlZL4N6z+g+Cw4RRebPwAAxj5eAAAAAAAAAAHWAAAAQAAAALHDSNOOA+s/YOWQAGRKnT8AgMo+bgAAAAAAAAAB1wAAAEAAAAAl8Yc0pfrqP9DwdyTxPp8/AADMPm4AAAAAAAAAAdgAAABAAAAAlx7Hlbvx6j9gDfFRdnqgPwAA0j59AAAAAAAAAAHZAAAAQAAAANXXIekX6uo/8EApbeIWoT8AANQ+fQAAAAAAAAAB2gAAAEAAAADdHJguuuPqPzjln1qX0qE/AADcPo0AAAAAAAAAAdsAAABAAAAA52EOdFzd6j8QqJmjuk+iPwCA3z6NAAAAAAAAAAHcAAAAQAAAALsyoKtE2Oo/MPpUGpWtoj8AgOY+nQAAAAAAAAAB3QAAAEAAAAAkG2nHuNXqP6Db0b4m7KI/AADqPp0AAAAAAAAAAd4AAABAAAAAjwMy4yzT6j+g29G+JuyiPwAA6j6dAAAAAAAAAAHfAAAAQAAAAMN3FvHm0eo/6GqT7N3Moj8AAOo+rAAAAAAAAAAB4AAAAEAAAADDdxbx5tHqPxComaO6T6I/AIDnPqwAAAAAAAAAAeEAAABAAAAAjwMy4yzT6j/QAyO2BZShPwCA5j68AAAAAAAAAAHiAAAAQAAAAO+mhLn+1uo/gF+syFDYoD8AAOc+vAAAAAAAAAAB4wAAAEAAAAAd1vKBFtzqP9DwdyTxPp8/AIDnPssAAAAAAAAAAeQAAABAAAAAE5F8PHTi6j8gQRoTr46cPwCA5z7LAAAAAAAAAAHlAAAAQAAAANXXIekX6uo/oM7CuElhmT8AAOg+6wAAAAAAAAAB5gAAAEAAAABiquKHAfPqP8B67rlS9ZU/AADqPusAAAAAAAAAAecAAABAAAAAugi/GDH96j/gJhq7W4mSPwAA6z7rAAAAAAAAAAHoAAAAQAAAABJnm6lgB+s/oGiFwey3jj8AAO8+6wAAAAAAAAAB6QAAAEAAAABqxXc6kBHrP2AJyp5oV4k/AIDwPvoAAAAAAAAAAeoAAABAAAAA+Jc42Xka6z+Q8vtWTm6FPwAA9T76AAAAAAAAAAHrAAAAQAAAAFD2FGqpJOs/sJ4nWFcCgj8AgPY+CgEAAAAAAAAB7AAAAEAAAAASPboWTSzrP0AbmkQHJ34/AID5PgoBAAAAAAAAAe0AAABAAAAAapuWp3w26z9gBMz87D16PwAA+z4aAQAAAAAAAAHuAAAAQAAAACziO1QgPus/APnk2F9JeD8AgAA/GgEAAAAAAAAB7wAAAEAAAAC5tPzyCUfrP6B+2GqmQ3k/AAACPykBAAAAAAAAAfAAAABAAAAAsG+GrWdN6z9AG5pEByd+PwBABD8pAQAAAAAAAAHxAAAAQAAAAKgqEGjFU+s/YCQb6p38gj8AQAU/OQEAAAAAAAAB8gAAAEAAAACe5ZkiI1rrP2AJyp5oV4k/AEAGPzkBAAAAAAAAAfMAAABAAAAAYSw/z8Zh6z94GzOXzpSQPwDABj9IAQAAAAAAAAH0AAAAQAAAAFjnyIkkaOs/MDIB3+h9lD8AAAg/SAEAAAAAAAAB9QAAAEAAAADkuYkoDnHrP9ALyW8m5Jg/AIAIP1gBAAAAAAAAAfYAAABAAAAApgAv1bF46z8ABBRc0gudPwBACT9YAQAAAAAAAAH3AAAAQAAAADTT73Obges/GH4vJL+ZoD8AwAk/aAEAAAAAAAAB+AAAAEAAAADBpbAShYrrPzD6VBqVraI/AEAJP2gBAAAAAAAAAfkAAABAAAAAT3hxsW6T6z+YBTw+IqKkPwAACT93AQAAAAAAAAH6AAAAQAAAANxKMlBYnOs/+BAjYq+Wpj8AwAY/dwEAAAAAAAAB+wAAAEAAAABpHfPuQaXrP6iry7Pza6g/AMAFP4cBAAAAAAAAAfwAAABAAAAA9u+zjSuu6z/gZPdgpgKqPwBAAD+HAQAAAAAAAAH9AAAAQAAAAIPCdCwVt+s/cK3kOxB6qz8AgPs+lwEAAAAAAAAB/gAAAEAAAABECRrZuL7rP0iFk0Qx0qw/AIDgPpcBAAAAAAAAAf8AAABAAAAA0tvad6LH6z+oe8WowOutPwCA1D6mAQAAAAAAAAEAAQAAQAAAAMmWZDIAzus/WAG5Ogfmrj8AAM0+pgEAAAAAAAABAQEAAEAAAAD1xdL6F9PrP6ClLyi8oa8/AADKPqYBAAAAAAAAAQIBAABAAAAANKAZ9UKWij9PJO1BF7DTPwAAZz4AAAAAAAAAAAEDAQAAQAAAAGziqlLU/og/ZfI0XAC00z8AAJ4+DwAAAAAAAAABBAEAAEAAAAAkCgK+XgqIP08k7UEXsNM/AACoPg8AAAAAAAAAAQUBAABAAAAAaEyTG/Byhj9PJO1BF7DTPwCArj4PAAAAAAAAAAEGAQAAQAAAAKRZsJRzIYY/TyTtQRew0z8AgMI+DwAAAAAAAAABBwEAAEAAAADoZs0N98+FP08k7UEXsNM/AADKPh8AAAAAAAAAAQgBAABAAAAAoI4keYHbhD83VqUnLqzTPwAA1j4fAAAAAAAAAAEJAQAAQAAAACCpXmuIOIQ/N1alJy6s0z8AANs+HwAAAAAAAAABCgEAAEAAAACgw5hdj5WDPyGIXQ1FqNM/AADePh8AAAAAAAAAAQsBAABAAAAAIN7ST5bygj8hiF0NRajTPwCA3z4+AAAAAAAAAAEMAQAAQAAAAFjr78gZoYI/IYhdDUWo0z8AgN8+PgAAAAAAAAABDQEAAEAAAADYBSq7IP6BPyGIXQ1FqNM/AADgPj4AAAAAAAAAAQ4BAABAAAAADBNHNKSsgT8hiF0NRajTPwAA4T4+AAAAAAAAAAEPAQAAQAAAAAwTRzSkrIE/IYhdDUWo0z8AgOE+PgAAAAAAAAABEAEAAEAAAAAME0c0pKyBPyGIXQ1FqNM/AIDhPj4AAAAAAAAAAREBAABAAAAADBNHNKSsgT8hiF0NRajTPwAA4j4+AAAAAAAAAAESAQAAQAAAAFjr78gZoYI/N1alJy6s0z8AgOg+PgAAAAAAAAABEwEAAEAAAAAg3tJPlvKCP08k7UEXsNM/AIDrPj4AAAAAAAAAARQBAABAAAAAIKlea4g4hD9l8jRcALTTPwCA8T5eAAAAAAAAAAEVAQAAQAAAAKRZsJRzIYY/ZfI0XAC00z8AAPQ+bQAAAAAAAAABFgEAAEAAAADs/ORE21uIP2XyNFwAtNM/AID3Pn0AAAAAAAAAARcBAABAAAAAtIXfAjw5iz99wHx26bfTPwAA+T6MAAAAAAAAAAEYAQAAQAAAAEgBvUcZaI4/fcB8dum30z8AgPo+nAAAAAAAAAABGQEAAEAAAADIt76JOfSQP5OOxJDSu9M/AID7PpwAAAAAAAAAARoBAABAAAAA8O6eb2a0kj+TjsSQ0rvTPwAA/T6cAAAAAAAAAAEbAQAAQAAAAHif8JhRnZQ/k47EkNK70z8AgP0+rAAAAAAAAAABHAEAAEAAAADCQiVJudeWP6lcDKu7v9M/AID9PqwAAAAAAAAAAR0BAABAAAAABOZZ+SASmT+pXAyru7/TPwAA/j67AAAAAAAAAAEeAQAAQAAAAHL14nPDxps/wSpUxaTD0z8AAP4+uwAAAAAAAAABHwEAAEAAAAA8ft0xJKSeP8EqVMWkw9M/AAD+PssAAAAAAAAAASABAABAAAAANsCkmSHVoD/BKlTFpMPTPwAA/z7LAAAAAAAAAAEhAQAAQAAAAPp9EzyQbKI/wSpUxaTD0z8AgP8+2wAAAAAAAAABIgEAAEAAAAAOf8m8n++jP8EqVMWkw9M/AAABP9sAAAAAAAAAASMBAABAAAAAcsPGG1BepT/BKlTFpMPTPwCAAT/qAAAAAAAAAAEkAQAAQAAAANwHxHoAzaY/1/ib343H0z8AwAE/6gAAAAAAAAABJQEAAEAAAACgxTIdb2SoP+3G4/l2y9M/AAACP/oAAAAAAAAAASYBAABAAAAAZoOhv937qT8bY3MuSdPTPwCAAj/6AAAAAAAAAAEnAQAAQAAAAIy6gaUKvKs/Sf8CYxvb0z8AwAI/CQEAAAAAAAABKAEAAEAAAAACNalp2GetP41p2rHW5tM/AMACPwkBAAAAAAAAASkBAABAAAAAyPIXDEf/rj+7BWrmqO7TPwAAAz8ZAQAAAAAAAAEqAQAAQAAAAJebirX7NrA/AXBBNWT60z8AQAI/GQEAAAAAAAABKwEAAEAAAAAZgVDD9NmwP0XaGIQfBtQ/AAACPxkBAAAAAAAAASwBAABAAAAARQg6QL5ysT+fEjjtwxXUPwCAAz8pAQAAAAAAAAEtAQAAQAAAAG6PI72HC7I/43wPPH8h1D8AQAQ/KQEAAAAAAAABLgEAAEAAAADwdOnKgK6yPyfn5oo6LdQ/AMAEPzgBAAAAAAAAAS8BAABAAAAAclqv2HlRsz9Vg3a/DDXUPwAABT84AQAAAAAAAAEwAQAAQAAAAJ3hmFVD6rM/gx8G9N481D8AQAQ/SAEAAAAAAAABMQEAAEAAAADIaILSDIO0P7G7lSixRNQ/AAAEP0gBAAAAAAAAATIBAABAAAAA6NTWnEf9tD/Hid1CmkjUPwCABD9YAQAAAAAAAAEzAQAAQAAAAApBK2eCd7U/3VclXYNM1D8AwAQ/WAEAAAAAAAABNAEAAEAAAAB98MYPXt21P/UlbXdsUNQ/AIAFP2cBAAAAAAAAATUBAABAAAAA7Z9iuDlDtj/1JW13bFDUPwDABT9nAQAAAAAAAAE2AQAAQAAAAFc0aa6GirY/9SVtd2xQ1D8AgAY/dwEAAAAAAAABNwEAAEAAAABpapMTpMe2P/UlbXdsUNQ/AMAGP3cBAAAAAAAAATgBAABAAAAAIELh55H6tj/1JW13bFDUPwDABj+GAQAAAAAAAAE5AQAAQAAAAClddpogGbc/9SVtd2xQ1D8AAAc/hgEAAAAAAAABOgEAAEAAAAAyeAtNrze3P91XJV2DTNQ/AAAJP5YBAAAAAAAAATsBAABAAAAA4jTEbg5Mtz/Hid1CmkjUPwAACj+WAQAAAAAAAAE8AQAAQAAAADmToP89Vrc/me1NDshA1D8AwAo/lgEAAAAAAAABPQEAAEAAAAA5k6D/PVa3P2tRvtn1ONQ/AAALP5YBAAAAAAAAAT4BAABAAAAA4jTEbg5Mtz8/tS6lIzHUPwAADD+mAQAAAAAAAAE/AQAAQAAAADJ4C02vN7c/+0pXVmgl1D8AgAw/pgEAAAAAAAABQAEAAEAAAAApXXaaIBm3P7XgfwetGdQ/AMAMP7UBAAAAAAAAAUEBAABAAAAAyeMEV2Lwtj9zdqi48Q3UPwAADT+1AQAAAAAAAAFCAQAAQAAAAGlqkxOkx7Y/LwzRaTYC1D8AAA4/xQEAAAAAAAABQwEAAEAAAABXNGmuhoq2P9XTsQCS8tM/AIAOP8UBAAAAAAAAAUQBAABAAAAA7Z9iuDlDtj93m5KX7eLTPwBADj/VAQAAAAAAAAFFAQAAQAAAAC2tfzG98bU/G2NzLknT0z8AAA4/9AEAAAAAAAABRgEAAEAAAAATXMAZEZa1P9f4m9+Nx9M/AEARP/QBAAAAAAAAAUcBAABAAAAAoawkcTUwtT99wHx26bfTPwDAEj/0AQAAAAAAAAFIAQAAQAAAADH9iMhZyrQ/N1alJy6s0z8AwBU/9AEAAAAAAAABSQEAAEAAAAC/Te0ffmS0P98dhr6JnNM/AAAXPwMCAAAAAAAAAUoBAABAAAAApvwtCNIItD+D5WZV5YzTPwDAFz8DAgAAAAAAAAFLAQAAQAAAAOQJS4FVt7M/Ka1H7EB90z8AABg/EwIAAAAAAAABTAEAAEAAAAAkF2j62GWzP+VCcJ2FcdM/AIAYPxMCAAAAAAAAAU0BAABAAAAAYiSFc1wUsz+JClE04WHTPwDAGD8jAgAAAAAAAAFOAQAAQAAAAKAxouzfwrI/K9IxyzxS0z8AgBk/IwIAAAAAAAABTwEAAEAAAAA3nZv2knuyP9GZEmKYQtM/AMAZPzICAAAAAAAAAVABAABAAAAAJ2dxkXU+sj93YfP48zLTPwBAGT8yAgAAAAAAAAFRAQAAQAAAAL7Sapso97E/M/cbqjgn0z8AABk/QgIAAAAAAAABUgEAAEAAAAAF+xzHOsSxP++MRFt9G9M/AAAZP0ICAAAAAAAAAVMBAABAAAAApYGrg3ybsT+rIm0Mwg/TPwAAGT9SAgAAAAAAAAFUAQAAQAAAAEUIOkC+crE/fYbd1+8H0z8AABk/UgIAAAAAAAABVQEAAEAAAAA87aSNL1SxP0/qTaMdANM/AAAZP2ECAAAAAAAAAVYBAABAAAAAjDDsa9A/sT8jTr5uS/jSPwBAGD9hAgAAAAAAAAFXAQAAQAAAADLSD9ugNbE/C4B2VGL00j8AABg/YQIAAAAAAAABWAEAAEAAAACMMOxr0D+xP/WxLjp58NI/AMAWP2ECAAAAAAAAAVkBAABAAAAAPO2kjS9UsT/1sS46efDSPwBAFj9xAgAAAAAAAAFaAQAAQAAAAEUIOkC+crE/9bEuOnnw0j8AQBQ/cQIAAAAAAAABWwEAAEAAAAD834cUrKWxPwuAdlRi9NI/AIATP4ACAAAAAAAAAVwBAABAAAAADhayecnisT8jTr5uS/jSPwCAEj+QAgAAAAAAAAFdAQAAQAAAAG6PI72HC7I/T+pNox0A0z8AABI/kAIAAAAAAAABXgEAAEAAAAAuggZEBF2yP5NUJfLYC9M/AIASP6ACAAAAAAAAAV8BAABAAAAA8HTpyoCusj/vjERbfRvTPwDAEj+gAgAAAAAAAAFgAQAAQAAAAGIkhXNcFLM/ScVjxCEr0z8AQBI/rwIAAAAAAAABYQEAAEAAAAAtMv2sZ4SzP7nLykevPtM/AAASP68CAAAAAAAAAWIBAABAAAAATZ5Rd6L+sz9DoHnlJVbTPwAAEj+/AgAAAAAAAAFjAQAAQAAAAMhogtIMg7Q/zXQog5xt0z8AABI/vwIAAAAAAAABZAEAAEAAAABBM7Mtdwe1P1dJ1yAThdM/AIASP88CAAAAAAAAAWUBAABAAAAAuv3jiOGLtT/1683YcqDTPwDAEj/PAgAAAAAAAAFmAQAAQAAAAN1pOFMcBrY/fcB8dum30z8AwBI/3gIAAAAAAAABZwEAAEAAAAD/1YwdV4C2PwWVKxRgz9M/AAATP94CAAAAAAAAAWgBAABAAAAAcIUoxjLmtj+Nadqx1ubTPwCAEz/xAgAAAAAAAAFpAQAAQAAAAInW593eQbc/GT6JT03+0z8AwBM/8QIAAAAAAAABagEAAEAAAADzau7TK4m3P4tE8NLaEdQ/AEATPwADAAAAAAAAAWsBAABAAAAABaEYOUnGtz/jfA88fyHUPwAAEz8AAwAAAAAAAAFsAQAAQAAAALt4Zg03+bc/P7UupSMx1D8AgBM/EAMAAAAAAAABbQEAAEAAAAAd8tdQ9SG4P5ntTQ7IQNQ/AMATPxADAAAAAAAAAW4BAABAAAAAJQ1tA4RAuD/1JW13bFDUPwCAFD8gAwAAAAAAAAFvAQAAQAAAANXJJSXjVLg/OZBExidc1D8AwBQ/IAMAAAAAAAABcAEAAEAAAADVySUl41S4P336GxXjZ9Q/AAAWPyADAAAAAAAAAXEBAABAAAAA1cklJeNUuD/BZPNjnnPUPwCAFj8vAwAAAAAAAAFyAQAAQAAAAM2ukHJUNrg/Bc/Ksll/1D8AABg/LwMAAAAAAAABcwEAAEAAAAAV10KeZgO4P0s5ogEVi9Q/AIAYPy8DAAAAAAAAAXQBAABAAAAABaEYOUnGtz+Po3lQ0JbUPwAAGj8/AwAAAAAAAAF1AQAAQAAAAEOuNbLMdLc/0w1Rn4ui1D8AgBo/TwMAAAAAAAABdgEAAEAAAAB5oL14wQS3Pxd4KO5GrtQ/AAAcP08DAAAAAAAAAXcBAABAAAAA/9WMHVeAtj9zsEdX673UPwCAHD9eAwAAAAAAAAF4AQAAQAAAAC2tfzG98bU/zehmwI/N1D8AwBw/XgMAAAAAAAABeQEAAEAAAAABJpa081i1Pz/vzUMd4dQ/AAAdP24DAAAAAAAAAXoBAABAAAAAMf2IyFnKtD/dkcT7fPzUPwAAHT9uAwAAAAAAAAF7AQAAQAAAAF/Ue9y/O7Q/fzS7s9wX1T8AAB0/fQMAAAAAAAABfAEAAEAAAADkCUuBVbezPx3XsWs8M9U/AIAZP30DAAAAAAAAAX0BAABAAAAAwp32tho9sz+9eagjnE7VPwAAGD+NAwAAAAAAAAF+AQAAQAAAAPmPfn0PzbI/c+rm9eRt1T8AwAA/jQMAAAAAAAABfwEAAEAAAAAuggZEBF2yPylbJcgtjdU/AADsPp0DAAAAAAAAAYABAABAAAAAZXSOCvnssT/3mau0X7DVPwAA4T6dAwAAAAAAAAGBAQAAQAAAAPXE8mEdh7E/rQrqhqjP1T8AgN0+vAMAAAAAAAABggEAAEAAAADwC+nmCoZxP096DG65Bd8/AACHPgAAAAAAAAAAAYMBAABAAAAAkClcuqBQZj8h3nw55/3ePwAAuT4QAAAAAAAAAAGEAQAAQAAAAJCTRIO8xGM/N6zEU9AB3z8AAMQ+EAAAAAAAAAABhQEAAEAAAADgZEJhzOVfPyHefDnn/d4/AADMPhAAAAAAAAAAAYYBAABAAAAA4GRCYczlXz8h3nw55/3ePwCA2T4fAAAAAAAAAAGHAQAAQAAAACDPKiroWV0/Id58Oef93j8AAN4+HwAAAAAAAAABiAEAAEAAAADgOBPzA85aPyHefDnn/d4/AIDmPh8AAAAAAAAAAYkBAABAAAAA4DgT8wPOWj8h3nw55/3ePwAA6j4fAAAAAAAAAAGKAQAAQAAAAOA4E/MDzlo/Id58Oef93j8AgOs+LwAAAAAAAAABiwEAAEAAAADgOBPzA85aPyHefDnn/d4/AADsPi8AAAAAAAAAAYwBAABAAAAA4DgT8wPOWj8h3nw55/3ePwCA6T4vAAAAAAAAAAGNAQAAQAAAAOA4E/MDzlo/Id58Oef93j8AgOg+LwAAAAAAAAABjgEAAEAAAADgOBPzA85aPyHefDnn/d4/AIDkPj4AAAAAAAAAAY8BAABAAAAA4DgT8wPOWj8h3nw55/3ePwAA4z4+AAAAAAAAAAGQAQAAQAAAACDPKiroWV0/Id58Oef93j8AAOI+PgAAAAAAAAABkQEAAEAAAACQ/SxM2DhhPyHefDnn/d4/AADiPj4AAAAAAAAAAZIBAABAAAAAkJNEg7zEYz8h3nw55/3ePwAA5T5OAAAAAAAAAAGTAQAAQAAAALD059WSlmc/Id58Oef93j8AgOY+bQAAAAAAAAABlAEAAEAAAACwti57PzpvPyHefDnn/d4/AADsPn0AAAAAAAAAAZUBAABAAAAAWPGu9AMpcj8h3nw55/3ePwAA7j59AAAAAAAAAAGWAQAAQAAAAIhSUkfa+nU/Id58Oef93j8AAPU+jQAAAAAAAAABlwEAAEAAAACIfoG1ohJ7PyHefDnn/d4/AAD4Po0AAAAAAAAAAZgBAABAAAAADEi7GLJmgD8h3nw55/3ePwCA/T6sAAAAAAAAAAGZAQAAQAAAAKDDmF2PlYM/CxA1H/753j8AAAA/rAAAAAAAAAABmgEAAEAAAADsMVkp6RWHPwsQNR/++d4/AEABP6wAAAAAAAAAAZsBAABAAAAANKAZ9UKWij8LEDUf/vnePwDAAT+sAAAAAAAAAAGcAQAAQAAAAEgBvUcZaI4/Id58Oef93j8AgAI/uwAAAAAAAAABnQEAAEAAAADmIxNUdG6RPzesxFPQAd8/AMACP7sAAAAAAAAAAZ4BAABAAAAAcNRkfV9Xkz9PegxuuQXfPwDAAj/aAAAAAAAAAAGfAQAAQAAAAFT+J+oIaZU/T3oMbrkF3z8AAAM/2gAAAAAAAAABoAEAAEAAAACgoVyacKOXP096DG65Bd8/AAADP+oAAAAAAAAAAaEBAABAAAAATL4CjpYGmj9PegxuuQXfPwAAAz/qAAAAAAAAAAGiAQAAQAAAALLNiwg5u5w/T3oMbrkF3z8AAAQ/+QAAAAAAAAABowEAAEAAAAAg3RSD22+fP096DG65Bd8/AIAEP/kAAAAAAAAAAaQBAABAAAAAQvbO/j4SoT9PegxuuQXfPwBABD8JAQAAAAAAAAGlAQAAQAAAAPp9EzyQbKI/T3oMbrkF3z8AAAQ/CQEAAAAAAAABpgEAAEAAAABgwhCbQNujP096DG65Bd8/AIADPxkBAAAAAAAAAacBAABAAAAAZo2ctjIhpT83rMRT0AHfPwAAAz8ZAQAAAAAAAAGoAQAAQAAAALibb7DFUqY/CxA1H/753j8AgAM/KAEAAAAAAAABqQEAAEAAAAC8ZvvLt5inP/NB7QQV9t4/AMADPygBAAAAAAAAAaoBAABAAAAAEnXOxUrKqD/FpV3QQu7ePwCABD84AQAAAAAAAAGrAQAAQAAAABZAWuE8EKo/mQnOm3Dm3j8AwAQ/OAEAAAAAAAABrAEAAEAAAAAaC+b8LlarP2ttPmee3t4/AEAEP0cBAAAAAAAAAa0BAABAAAAAHtZxGCGcrD890a4yzNbePwAABD9HAQAAAAAAAAGuAQAAQAAAAHTkRBK0za0/DzUf/vnO3j8AAAU/RwEAAAAAAAABrwEAAEAAAAC0vO2mKcKuP/lm1+MQy94/AIAFP1cBAAAAAAAAAbABAABAAAAA+pSWO5+2rz/jmI/JJ8fePwDABT9XAQAAAAAAAAGxAQAAQAAAAEdYQ9daS7A/s/z/lFW/3j8AAAY/ZwEAAAAAAAABsgEAAEAAAABgqQLvBqewP50uuHpsu94/AIAGP2cBAAAAAAAAAbMBAABAAAAAIpzldYP4sD+HYHBgg7fePwDABj92AQAAAAAAAAG0AQAAQAAAADLSD9ugNbE/QfaYEcir3j8AgAc/dgEAAAAAAAABtQEAAEAAAADsqV2vjmixPxVaCd31o94/AMAHP5YBAAAAAAAAAbYBAABAAAAApYGrg3ybsT/9i8HCDKDePwAACT+WAQAAAAAAAAG3AQAAQAAAAK6cQDYLurE/5715qCOc3j8AgAk/lgEAAAAAAAABuAEAAEAAAAAOFrJ5yeKxP7kh6nNRlN4/AEAKP5YBAAAAAAAAAbkBAABAAAAADhayecnisT91txIllojePwDACj+lAQAAAAAAAAG6AQAAQAAAAA4WsnnJ4rE/RxuD8MOA3j8AAA0/pQEAAAAAAAABuwEAAEAAAAAOFrJ5yeKxPxt/87vxeN4/AAAOP6UBAAAAAAAAAbwBAABAAAAAXln5V2rOsT/t4mOHH3HePwDADj+lAQAAAAAAAAG9AQAAQAAAAPzfhxSspbE/qXiMOGRl3j8AAA8/tQEAAAAAAAABvgEAAEAAAADsqV2vjmixP3vc/AOSXd4/AIAQP8QBAAAAAAAAAb8BAABAAAAAMtIP26A1sT83ciW11lHePwBAET/EAQAAAAAAAAHAAQAAQAAAAHLfLFQk5LA/8wdOZhtG3j8AQBI/1AEAAAAAAAABwQEAAEAAAACw7EnNp5KwP6+ddhdgOt4/AMASP+QBAAAAAAAAAcIBAABAAAAAl5uKtfs2sD9rM5/IpC7ePwDAET/kAQAAAAAAAAHDAQAAQAAAAPqUljuftq8/O5cPlNIm3j8AQBE/8wEAAAAAAAABxAEAAEAAAADI8hcMR/+uP/csOEUXG94/AIAQP/MBAAAAAAAAAcUBAABAAAAA6JPguo8zrj+zwmD2Ww/ePwAAED8DAgAAAAAAAAHGAQAAQAAAALTxYYs3fK0/b1iJp6AD3j8AgBA/AwIAAAAAAAABxwEAAEAAAAAwDJx9PtmsPyvusVjl990/AMAQPxMCAAAAAAAAAcgBAABAAAAAXuOOkaRKrD/ng9oJKuzdPwAAEj8TAgAAAAAAAAHJAQAAQAAAAIy6gaUKvKs/uedK1Vfk3T8AgBI/EwIAAAAAAAABygEAAEAAAABsTi3bz0GrP4tLu6CF3N0/AAAUPzICAAAAAAAAAcsBAABAAAAArFtKVFPwqj9frytss9TdPwCAFD8yAgAAAAAAAAHMAQAAQAAAAOhoZ83Wnqo/MROcN+HM3T8AwBQ/MgIAAAAAAAABzQEAAEAAAADaMj1ouWGqPxlFVB34yN0/AAAVPzICAAAAAAAAAc4BAABAAAAAKHaERlpNqj8DdwwDD8XdPwBAEz8yAgAAAAAAAAHPAQAAQAAAAMj8EgOcJKo/A3cMAw/F3T8AgBI/QQIAAAAAAAAB0AEAAEAAAADI/BIDnCSqPwN3DAMPxd0/AIAQP0ECAAAAAAAAAdEBAABAAAAAyPwSA5wkqj8DdwwDD8XdPwCADz9RAgAAAAAAAAHSAQAAQAAAACh2hEZaTao/GUVUHfjI3T8AAA4/UQIAAAAAAAAB0wEAAEAAAADoaGfN1p6qPzETnDfhzN0/AEANP2ECAAAAAAAAAdQBAABAAAAADNW7lxEZqz9H4eNRytDdPwCADT9hAgAAAAAAAAHVAQAAQAAAAN79yIOrp6s/dX1zhpzY3T8AwA0/gAIAAAAAAAAB1gEAAEAAAABe446RpEqsP4tLu6CF3N0/AMANP4ACAAAAAAAAAdcBAABAAAAA8P5+BLsqrT+jGQO7buDdPwAADj+AAgAAAAAAAAHYAQAAQAAAADTXJ5kwH64/z7WS70Do3T8AQA0/kAIAAAAAAAAB2QEAAEAAAAAobIlPBSivP/1RIiQT8N0/AAANP5ACAAAAAAAAAdoBAABAAAAAj4D1Am0YsD8TIGo+/PPdPwAADT+fAgAAAAAAAAHbAQAAQAAAAAlLJl7XnLA/K+6xWOX33T8AAA0/nwIAAAAAAAAB3AEAAEAAAACCFVe5QSGxP1mKQY23/90/AIANP68CAAAAAAAAAd0BAABAAAAA/N+HFKylsT+d9BjccgvePwDADT+vAgAAAAAAAAHeAQAAQAAAAB5M3N7mH7I/yZCoEEUT3j8AwA0/vgIAAAAAAAAB3wEAAEAAAACXFg06UaSyPw/7f18AH94/AAAOP74CAAAAAAAAAeABAABAAAAAuYJhBIwesz9TZVeuuyrePwDADD/OAgAAAAAAAAHhAQAAQAAAAN3utc7GmLM/l88u/XY23j8AQAw/zgIAAAAAAAAB4gEAAEAAAABNnlF3ov6zP905BkwyQt4/AIAMP84CAAAAAAAAAeMBAABAAAAAZu8Qj05atD8hpN2a7U3ePwDADD/SAgAAAAAAAAHkAQAAQAAAACji8xXLq7Q/ZQ616ahZ3j8AgA0/0gIAAAAAAAAB5QEAAEAAAAA4GB576Oi0P5GqRB57Yd4/AMANP+ECAAAAAAAAAeYBAABAAAAA8e9rT9YbtT/XFBxtNm3ePwCADj/hAgAAAAAAAAHnAQAAQAAAAFFp3ZKURLU/G3/zu/F43j8AwA4/8QIAAAAAAAAB6AEAAEAAAACqx7kjxE61P1/pygqthN4/AAARP/ECAAAAAAAAAekBAABAAAAAqse5I8ROtT+jU6JZaJDePwAAEj/xAgAAAAAAAAHqAQAAQAAAAFFp3ZKURLU/5715qCOc3j8AwBI/AQMAAAAAAAAB6wEAAEAAAACakY++phG1P1nE4Cuxr94/AAATPwEDAAAAAAAAAewBAABAAAAAiFtlWYnUtD+z/P+UVb/ePwAAFD8QAwAAAAAAAAHtAQAAQAAAAHglO/Rrl7Q/JwNnGOPS3j8AgBQ/EAMAAAAAAAAB7gEAAEAAAABf1Hvcvzu0P6/XFbZZ6t4/AMAUPyADAAAAAAAAAe8BAABAAAAAneGYVUPqsz9PegxuuQXfPwAAFT8vAwAAAAAAAAHwAQAAQAAAAISQ2T2XjrM/BetKQAIl3z8AABU/LwMAAAAAAAAB8QEAAEAAAADCnfa2Gj2zP9Ep0Sw0SN8/AAAVPz8DAAAAAAAAAfIBAABAAAAAUO5aDj/Xsj+faFcZZmvfPwBAFD8/AwAAAAAAAAHzAQAAQAAAADedm/aSe7I/a6fdBZiO3z8AABQ/TwMAAAAAAAAB9AEAAEAAAADH7f9NtxWyPzfmY/LJsd8/AMARP08DAAAAAAAAAfUBAABAAAAArpxANgu6sT/tVqLEEtHfPwDAED9eAwAAAAAAAAH2AQAAQAAAAOypXa+OaLE/pcfgllvw3z8AQAs/XgMAAAAAAAAB9wEAAEAAAACCFVe5QSGxPyK1a6fdBeA/AMAIP24DAAAAAAAAAfgBAABAAAAAct8sVCTksD9+7YoQghXgPwCA1j5uAwAAAAAAAAH5AQAAQAAAABJmuxBmu7A/zD6G7DEj4D8AALw+fgMAAAAAAAAB+gEAAEAAAABgqQLvBqewPxyQgcjhMOA/AACtPn4DAAAAAAAAAfsBAABAAAAAsOxJzaeSsD9i+lgXnTzgPwAAqD6sAwAAAAAAAAH8AQAAQAAAAIeS9GZsndY/tERfeiPC5D8AAAk+AAAAAAAAAAAB/QEAAEAAAADxer2C4JrWP7REX3ojwuQ/AAA8PhAAAAAAAAAAAf4BAABAAAAAW2OGnlSY1j+0RF96I8LkPwAASD4QAAAAAAAAAAH/AQAAQAAAAIeS9GZsndY/wCuDBxjE5D8AAFA+EAAAAAAAAAABAAIAAEAAAACHkvRmbJ3WP8ArgwcYxOQ/AABfPiMAAAAAAAAAAQECAABAAAAAs8FiL4Si1j/KEqeUDMbkPwAAZD4jAAAAAAAAAAECAgAAQAAAALPBYi+EotY/yhKnlAzG5D8AgIE+IwAAAAAAAAABAwIAAEAAAACzwWIvhKLWP8oSp5QMxuQ/AICIPiMAAAAAAAAAAQQCAABAAAAAs8FiL4Si1j/W+cohAcjkPwCAjj4jAAAAAAAAAAEFAgAAQAAAAIeS9GZsndY/4uDurvXJ5D8AAJE+IwAAAAAAAAABBgIAAEAAAADxer2C4JrWP+7HEjzqy+Q/AICQPjMAAAAAAAAAAQcCAABAAAAALzQY1jyT1j8CllpW08/kPwCAkj4zAAAAAAAAAAEIAgAAQAAAAG3tcimZi9Y/GmSicLzT5D8AAJM+QwAAAAAAAAABCQIAAEAAAAAVj5aYaYHWPzAy6oql1+Q/AICbPmIAAAAAAAAAAQoCAABAAAAAvTC6Bzp31j9S51Uyg93kPwAAnz5iAAAAAAAAAAELAgAAQAAAAGXS3XYKbdY/aLWdTGzh5D8AgKc+YgAAAAAAAAABDAIAAEAAAAANdAHm2mLWP4pqCfRJ5+Q/AICrPnIAAAAAAAAAAQ0CAABAAAAAtRUlVatY1j+wH3WbJ+3kPwCAsD5yAAAAAAAAAAEOAgAAQAAAAF23SMR7TtY/0tTgQgXz5D8AgLI+gQAAAAAAAAABDwIAAEAAAACacKMX2EbWP/SJTOri+OQ/AIC9PoEAAAAAAAAAARACAABAAAAAQhLHhqg81j8WP7iRwP7kPwAAwj6RAAAAAAAAAAERAgAAQAAAAIDLIdoENdY/OPQjOZ4E5T8AAM8+kQAAAAAAAAABEgIAAEAAAAC+hHwtYS3WP1qpj+B7CuU/AADUPpEAAAAAAAAAARMCAABAAAAA/D3XgL0l1j9yd9f6ZA7lPwAA5T6wAAAAAAAAAAEUAgAAQAAAADn3MdQZHtY/iEUfFU4S5T8AgOw+sAAAAAAAAAABFQIAAEAAAAB3sIwndhbWP54TZy83FuU/AAD1PrAAAAAAAAAAARYCAABAAAAATIEeX14R1j+q+oq8KxjlPwAA+D6wAAAAAAAAAAEXAgAAQAAAAB9SsJZGDNY/tuGuSSAa5T8AAP8+wAAAAAAAAAABGAIAAEAAAACJOnmyugnWP8DI0tYUHOU/AAABP8AAAAAAAAAAARkCAABAAAAA9CJCzi4H1j/AyNLWFBzlPwDAAj/PAAAAAAAAAAEaAgAAQAAAAF0LC+qiBNY/wMjS1hQc5T8AgAM/zwAAAAAAAAABGwIAAEAAAADH89MFFwLWP8DI0tYUHOU/AEAEP88AAAAAAAAAARwCAABAAAAAx/PTBRcC1j/AyNLWFBzlPwDABD/PAAAAAAAAAAEdAgAAQAAAAMfz0wUXAtY/wMjS1hQc5T8AwAQ/3wAAAAAAAAABHgIAAEAAAABdCwvqogTWP8DI0tYUHOU/AAAFP98AAAAAAAAAAR8CAABAAAAA9CJCzi4H1j+24a5JIBrlPwAABT/vAAAAAAAAAAEgAgAAQAAAAB9SsJZGDNY/qvqKvCsY5T8AAAU/7wAAAAAAAAABIQIAAEAAAABMgR5fXhHWP54TZy83FuU/AEAEP+8AAAAAAAAAASICAABAAAAAd7CMJ3YW1j+ULEOiQhTlPwAABD/+AAAAAAAAAAEjAgAAQAAAAKTf+u+NG9Y/iEUfFU4S5T8AAAQ/DgEAAAAAAAABJAIAAEAAAAD8PdeAvSXWP3xe+4dZEOU/AAAEPx0BAAAAAAAAASUCAABAAAAAVJyzEe0v1j9yd9f6ZA7lPwCABD8tAQAAAAAAAAEmAgAAQAAAAEISx4aoPNY/WqmP4HsK5T8AwAQ/LQEAAAAAAAABJwIAAEAAAAAwiNr7Y0nWP07Ca1OHCOU/AEAEPz0BAAAAAAAAASgCAABAAAAAHv7tcB9W1j9E20fGkgblPwAABD89AQAAAAAAAAEpAgAAQAAAAKKLOMpmZdY/OPQjOZ4E5T8AgAM/TAEAAAAAAAABKgIAAEAAAAAnGYMjrnTWPywNAKypAuU/AAADP0wBAAAAAAAAASsCAABAAAAAqqbNfPWD1j8iJtwetQDlPwCAAj9cAQAAAAAAAAEsAgAAQAAAAC80GNY8k9Y/IibcHrUA5T8AAAI/XAEAAAAAAAABLQIAAEAAAABJ2ZkTEKXWPyIm3B61AOU/AIACP2wBAAAAAAAAAS4CAABAAAAAzmbkbFe01j8iJtwetQDlPwDAAj97AQAAAAAAAAEvAgAAQAAAAFL0Lsaew9Y/IibcHrUA5T8AQAI/ewEAAAAAAAABMAIAAEAAAABrmbADctXWPyIm3B61AOU/AAACP3sBAAAAAAAAATECAABAAAAAhj4yQUXn1j8sDQCsqQLlPwCAAj+LAQAAAAAAAAEyAgAAQAAAADf76mKk+9Y/LA0ArKkC5T8AwAI/iwEAAAAAAAABMwIAAEAAAAB9z9pojxLXPywNAKypAuU/AMACP5oBAAAAAAAAATQCAABAAAAAxKPKbnop1z8sDQCsqQLlPwAAAz+aAQAAAAAAAAE1AgAAQAAAAJ+P8VjxQtc/LA0ArKkC5T8AAAQ/qgEAAAAAAAABNgIAAEAAAAB8exhDaFzXPywNAKypAuU/AIAEP6oBAAAAAAAAATcCAABAAAAAWGc/Ld911z8sDQCsqQLlPwBABD+6AQAAAAAAAAE4AgAAQAAAADVTZhdWj9c/LA0ArKkC5T8AAAQ/ugEAAAAAAAABOQIAAEAAAACoVsTlWKvXPywNAKypAuU/AAAEP8kBAAAAAAAAAToCAABAAAAAhELrz8/E1z8sDQCsqQLlPwAABD/JAQAAAAAAAAE7AgAAQAAAAMkW29W629c/LA0ArKkC5T8AAAQ/2QEAAAAAAAABPAIAAEAAAACmAgLAMfXXPywNAKypAuU/AAAEP9kBAAAAAAAAAT0CAABAAAAA7NbxxRwM2D8sDQCsqQLlPwAABD/pAQAAAAAAAAE+AgAAQAAAAMnCGLCTJdg/IibcHrUA5T8AAAQ/6QEAAAAAAAABPwIAAEAAAAAQlwi2fjzYPxY/uJHA/uQ/AIAEP/gBAAAAAAAAAUACAABAAAAAVWv4u2lT2D8KWJQEzPzkPwDABD/4AQAAAAAAAAFBAgAAQAAAAJ0/6MFUatg/AHFwd9f65D8AwAQ/CAIAAAAAAAABQgIAAEAAAADiE9jHP4HYPwBxcHfX+uQ/AAAFPwgCAAAAAAAAAUMCAABAAAAAvv/+sbaa2D8AcXB31/rkPwAABT8XAgAAAAAAAAFEAgAAQAAAAJvrJZwttNg/AHFwd9f65D8AAAU/FwIAAAAAAAABRQIAAEAAAAB310yGpM3YPwBxcHfX+uQ/AAAFPxcCAAAAAAAAAUYCAABAAAAA6tqqVKfp2D8AcXB31/rkPwAABT82AgAAAAAAAAFHAgAAQAAAAFzeCCOqBdk/AHFwd9f65D8AAAU/NgIAAAAAAAABSAIAAEAAAADP4WbxrCHZPwBxcHfX+uQ/AAAFPzYCAAAAAAAAAUkCAABAAAAAq82N2yM72T8AcXB31/rkPwAABj82AgAAAAAAAAFKAgAAQAAAAB7R66kmV9k/AHFwd9f65D8AgAY/VQIAAAAAAAABSwIAAEAAAAD6vBKUnXDZP/SJTOri+OQ/AEAGP1UCAAAAAAAAAUwCAABAAAAA16g5fhSK2T/ooihd7vbkPwAABj9VAgAAAAAAAAFNAgAAQAAAAIdl8p9zntk/3rsE0Pn05D8AAAY/VQIAAAAAAAABTgIAAEAAAAA3IqvB0rLZP967BND59OQ/AAAGP2UCAAAAAAAAAU8CAABAAAAA595j4zHH2T/S1OBCBfPkPwCABj9lAgAAAAAAAAFQAgAAQAAAAC6zU+kc3tk/0tTgQgXz5D8AwAY/dAIAAAAAAAABUQIAAEAAAAB1h0PvB/XZP9LU4EIF8+Q/AAAIP3QCAAAAAAAAAVICAABAAAAAuVsz9fIL2j/S1OBCBfPkPwCACD+EAgAAAAAAAAFTAgAAQAAAAJhHWt9pJdo/0tTgQgXz5D8AQAk/hAIAAAAAAAABVAIAAEAAAAByM4HJ4D7aP9LU4EIF8+Q/AMAJP5MCAAAAAAAAAVUCAABAAAAA5Tbfl+Na2j/euwTQ+fTkPwDACT+TAgAAAAAAAAFWAgAAQAAAAMIiBoJadNo/6KIoXe725D8AAAo/owIAAAAAAAABVwIAAEAAAAA1JmRQXZDaP/SJTOri+OQ/AEAJP6MCAAAAAAAAAVgCAABAAAAApynCHmCs2j8AcXB31/rkPwAACT+zAgAAAAAAAAFZAgAAQAAAAIMV6QjXxdo/CliUBMz85D8AAAk/swIAAAAAAAABWgIAAEAAAABeARDzTd/aPxY/uJHA/uQ/AAAJP8ICAAAAAAAAAVsCAABAAAAAPO023cT42j8iJtwetQDlPwCACT/CAgAAAAAAAAFcAgAAQAAAAIPBJuOvD9s/IibcHrUA5T8AwAk/0gIAAAAAAAABXQIAAEAAAADHlRbpmibbPywNAKypAuU/AIAKP9ICAAAAAAAAAV4CAABAAAAAelLPCvo62z849CM5ngTlPwDACj/SAgAAAAAAAAFfAgAAQAAAACoPiCxZT9s/OPQjOZ4E5T8AQAo/8QIAAAAAAAABYAIAAEAAAADay0BOuGPbPzj0IzmeBOU/AAAKP/ECAAAAAAAAAWECAABAAAAAIKAwVKN62z9E20fGkgblPwAACz/xAgAAAAAAAAFiAgAAQAAAAPyLVz4alNs/TsJrU4cI5T8AgAs/8QIAAAAAAAABYwIAAEAAAADYd34oka3bP1qpj+B7CuU/AEALPwEDAAAAAAAAAWQCAABAAAAASnvc9pPJ2z9mkLNtcAzlPwAACz8BAwAAAAAAAAFlAgAAQAAAAFOWcaki6Ns/cnfX+mQO5T8AAAs/EAMAAAAAAAABZgIAAEAAAADxyD1APQncP3xe+4dZEOU/AAALPxADAAAAAAAAAWcCAABAAAAA+uPS8ssn3D98XvuHWRDlPwCACz8gAwAAAAAAAAFoAgAAQAAAAAT/Z6VaRtw/fF77h1kQ5T8AwAs/IAMAAAAAAAABaQIAAEAAAAAKGv1X6WTcP3xe+4dZEOU/AMALPz8DAAAAAAAAAWoCAABAAAAAFDWSCniD3D9yd9f6ZA7lPwAADD8/AwAAAAAAAAFrAgAAQAAAAIY48Nh6n9w/cnfX+mQO5T8AAAw/PwMAAAAAAAABbAIAAEAAAABhJBfD8bjcP2aQs21wDOU/AAAMPz8DAAAAAAAAAW0CAABAAAAA1id1kfTU3D9mkLNtcAzlPwAADD9PAwAAAAAAAAFuAgAAQAAAAEgr01/38Nw/ZpCzbXAM5T8AAAw/TwMAAAAAAAABbwIAAEAAAAC6LjEu+gzdP2aQs21wDOU/AIAMP18DAAAAAAAAAXACAABAAAAAwknG4Igr3T9mkLNtcAzlPwDADD9fAwAAAAAAAAFxAgAAQAAAAGJ8knejTN0/ZpCzbXAM5T8AwAw/bgMAAAAAAAABcgIAAEAAAAD/rl4Ovm3dP3J31/pkDuU/AAANP24DAAAAAAAAAXMCAABAAAAAnOEqpdiO3T98XvuHWRDlPwAADT9+AwAAAAAAAAF0AgAAQAAAAKb8v1dnrd0/iEUfFU4S5T8AAA0/fgMAAAAAAAABdQIAAEAAAACvF1UK9svdP54TZy83FuU/AEAMP34DAAAAAAAAAXYCAABAAAAAtzLqvITq3T+24a5JIBrlPwAADD+NAwAAAAAAAAF3AgAAQAAAACk2SIuHBt4/zK/2Ywke5T8AgAw/jQMAAAAAAAABeAIAAEAAAAAHIm91/h/eP+J9Pn7yIeU/AMAMP50DAAAAAAAAAXkCAABAAAAAS/Zee+k23j/6S4aY2yXlPwBADD+dAwAAAAAAAAF6AgAAQAAAAJHKToHUTd4/EBrOssQp5T8AAAw/rQMAAAAAAAABewIAAEAAAADZnj6Hv2TePyboFc2tLeU/AAAMP60DAAAAAAAAAXwCAABAAAAAH3Mujap73j8+tl3nljHlPwAADD+8AwAAAAAAAAF9AgAAQAAAAPteVXchld4/VISlAYA15T8AAA0/vAMAAAAAAAABfgIAAEAAAAAFeuopsLPeP2xS7RtpOeU/AIANP8wDAAAAAAAAAX8CAABAAAAAo6y2wMrU3j+AIDU2Uj3lPwDADT/MAwAAAAAAAAGAAgAAQAAAAD/fglfl9d4/jAdZw0Y/5T8AAA4/3AMAAAAAAAABgQIAAEAAAADfEU/u/xbfP5jufFA7QeU/AEANP9wDAAAAAAAAAYICAABAAAAA5yzkoI413z+uvMRqJEXlPwAADT/rAwAAAAAAAAGDAgAAQAAAAPFHeVMdVN8/xIoMhQ1J5T8AgA0/6wMAAAAAAAABhAIAAEAAAABhS9chIHDfP9BxMBICS+U/AMANP/sDAAAAAAAAAYUCAABAAAAAQTf+C5eJ3z/cWFSf9kzlPwDADT/7AwAAAAAAAAGGAgAAQAAAABsjJfYNo98/5j94LOtO5T8AAA4/CgQAAAAAAAABhwIAAEAAAABj9xT8+LnfP+Y/eCzrTuU/AAAOPwoEAAAAAAAAAYgCAABAAAAAE7TNHVjO3z/mP3gs607lPwAADj8aBAAAAAAAAAGJAgAAQAAAAFmIvSND5d8/5j94LOtO5T8AgA4/GgQAAAAAAAABigIAAEAAAAAJRXZFovnfP+Y/eCzrTuU/AMAOPyoEAAAAAAAAAYsCAABAAAAA3YCXswAH4D/mP3gs607lPwCADz8qBAAAAAAAAAGMAgAAQAAAADXfc0QwEeA/5j94LOtO5T8AwA8/LgQAAAAAAAABjQIAAEAAAABYyWvHpRzgP+Y/eCzrTuU/AEAPPy4EAAAAAAAAAY4CAABAAAAARj9/PGEp4D/mP3gs607lPwAADz8+BAAAAAAAAAGPAgAAQAAAADW1krEcNuA/5j94LOtO5T8AgA4/PgQAAAAAAAABkAIAAEAAAAAjK6Ym2ELgP+Y/eCzrTuU/AAAOP04EAAAAAAAAAZECAABAAAAAEKG5m5NP4D/mP3gs607lPwCADj9OBAAAAAAAAAGSAgAAQAAAAAAXzRBPXOA/5j94LOtO5T8AwA4/XQQAAAAAAAABkwIAAEAAAAC5GPx3UGrgP+Y/eCzrTuU/AMAOP10EAAAAAAAAAZQCAABAAAAA3AL0+sV14D/mP3gs607lPwAADz9dBAAAAAAAAAGVAgAAQAAAAP7s6307geA/8iacud9Q5T8AgA8/bQQAAAAAAAABlgIAAEAAAABWS8gOa4vgP/ImnLnfUOU/AMAPP20EAAAAAAAAAZcCAABAAAAAejXAkeCW4D/+DcBG1FLlPwDADz98BAAAAAAAAAGYAgAAQAAAANKTnCIQoeA//g3ARtRS5T8AABA/fAQAAAAAAAABmQIAAEAAAABfZl3B+angPwj149PIVOU/AAAQP4wEAAAAAAAAAZoCAABAAAAAIq0Cbp2x4D8I9ePTyFTlPwAAED+MBAAAAAAAAAGbAgAAQAAAAOPzpxpBueA/IMMr7rFY5T8AQA8/nAQAAAAAAAABnAIAAEAAAAClOk3H5MDgPyqqT3umWuU/AAAPP5wEAAAAAAAAAZ0CAABAAAAAZ4Hyc4jI4D9CeJeVj17lPwAADz+rBAAAAAAAAAGeAgAAQAAAAPVTsxJy0eA/TF+7IoRg5T8AAA8/qwQAAAAAAAABnwIAAEAAAACCJnSxW9rgP2QtAz1tZOU/AMANP7sEAAAAAAAAAaACAABAAAAAEPk0UEXj4D96+0pXVmjlPwBADT+7BAAAAAAAAAGhAgAAQAAAAGhXEeF07eA/ksmScT9s5T8AgA0/ywQAAAAAAAABogIAAEAAAADAte1xpPfgP5ywtv4zbuU/AMANP8sEAAAAAAAAAaMCAABAAAAAGBTKAtQB4T+0fv4YHXLlPwBADT/aBAAAAAAAAAGkAgAAQAAAAHByppMDDOE/vmUiphF05T8AAA0/2gQAAAAAAAABpQIAAEAAAADI0IIkMxbhP9YzasD6d+U/AAAOP+oEAAAAAAAAAaYCAABAAAAA67p6p6gh4T/WM2rA+nflPwCADj/qBAAAAAAAAAGnAgAAQAAAAEMZVzjYK+E/7AGy2uN75T8AQA8/+QQAAAAAAAABqAIAAEAAAABmA0+7TTfhP+wBstrje+U/AMAPP/kEAAAAAAAAAakCAABAAAAAvmErTH1B4T/66NVn2H3lPwCAED/5BAAAAAAAAAGqAgAAQAAAAOJLI8/yTOE/+ujVZ9h95T8AwBA/CQUAAAAAAAABqwIAAEAAAAA6qv9fIlfhPxK3HYLBgeU/AMAQPwkFAAAAAAAAAawCAABAAAAAkgjc8FFh4T8Stx2CwYHlPwAAET8oBQAAAAAAAAGtAgAAQAAAAB/bnI87auE/ErcdgsGB5T8AABE/KAUAAAAAAAABrgIAAEAAAAB3OXkga3ThPxK3HYLBgeU/AAARPygFAAAAAAAAAa8CAABAAAAABAw6v1R94T8ohWWcqoXlPwAAET8oBQAAAAAAAAGwAgAAQAAAAJHe+l0+huE/KIVlnKqF5T8AABE/OAUAAAAAAAABsQIAAEAAAACJmYQYnIzhPyiFZZyqheU/AAARPzgFAAAAAAAAAbICAABAAAAA4fdgqcuW4T80bIkpn4flPwAAET9XBQAAAAAAAAGzAgAAQAAAAAXiWCxBouE/NGyJKZ+H5T8AABE/VwUAAAAAAAABtAIAAEAAAAAnzFCvtq3hPzRsiSmfh+U/AIARP1cFAAAAAAAAAbUCAABAAAAASrZIMiy54T80bIkpn4flPwDAET9nBQAAAAAAAAG2AgAAQAAAAKIUJcNbw+E/NGyJKZ+H5T8AQBE/ZwUAAAAAAAABtwIAAEAAAADF/hxG0c7hPzRsiSmfh+U/AAARP3YFAAAAAAAAAbgCAABAAAAA6egUyUba4T80bIkpn4flPwCAEj92BQAAAAAAAAG5AgAAQAAAAAzTDEy85eE/KIVlnKqF5T8AQBM/hgUAAAAAAAABugIAAEAAAABlMenc6+/hPyiFZZyqheU/AMATP4YFAAAAAAAAAbsCAABAAAAAhxvhX2H74T8ohWWcqoXlPwAAFD+WBQAAAAAAAAG8AgAAQAAAAN95vfCQBeI/NGyJKZ+H5T8AABQ/lgUAAAAAAAABvQIAAEAAAABtTH6Peg7iPzRsiSmfh+U/AAAUP6UFAAAAAAAAAb4CAABAAAAA+h4/LmQX4j80bIkpn4flPwAAFD+lBQAAAAAAAAG/AgAAQAAAAIbx/8xNIOI/KIVlnKqF5T8AABQ/tQUAAAAAAAABwAIAAEAAAABJOKV58SfiPzRsiSmfh+U/AAAUP7UFAAAAAAAAAcECAABAAAAA1gpmGNsw4j8ohWWcqoXlPwAAFD/FBQAAAAAAAAHCAgAAQAAAAJhRC8V+OOI/NGyJKZ+H5T8AABQ/xQUAAAAAAAABwwIAAEAAAAAmJMxjaEHiPzRsiSmfh+U/AAAUP9QFAAAAAAAAAcQCAABAAAAAHN9VHsZH4j8+U622k4nlPwCAFD/UBQAAAAAAAAHFAgAAQAAAAN8l+8ppT+I/PlOttpOJ5T8AwBQ/5AUAAAAAAAABxgIAAEAAAACgbKB3DVfiP0o60UOIi+U/AMATP+QFAAAAAAAAAccCAABAAAAALj9hFvdf4j8+U622k4nlPwBAEz/kBQAAAAAAAAHIAgAAQAAAAPCFBsOaZ+I/PlOttpOJ5T8AABM/8wUAAAAAAAAByQIAAEAAAABI5OJTynHiPz5TrbaTieU/AAATP/MFAAAAAAAAAcoCAABAAAAAoUK/5Pl74j8+U622k4nlPwBAEj8TBgAAAAAAAAHLAgAAQAAAAPmgm3UphuI/PlOttpOJ5T8AABI/EwYAAAAAAAABzAIAAEAAAADmFq/q5JLiPz5TrbaTieU/AAATPxMGAAAAAAAAAc0CAABAAAAACQGnbVqe4j8+U622k4nlPwCAEz8TBgAAAAAAAAHOAgAAQAAAAGFfg/6JqOI/PlOttpOJ5T8AQBQ/IgYAAAAAAAABzwIAAEAAAACFSXuB/7PiPz5TrbaTieU/AMAUPyIGAAAAAAAAAdACAABAAAAA3adXEi++4j8+U622k4nlPwCAFT8yBgAAAAAAAAHRAgAAQAAAADUGNKNeyOI/NGyJKZ+H5T8AwBU/MgYAAAAAAAAB0gIAAEAAAADD2PRBSNHiPz5TrbaTieU/AMAVP0YGAAAAAAAAAdMCAABAAAAAGzfR0nfb4j8+U622k4nlPwAAFj9GBgAAAAAAAAHUAgAAQAAAAKcJknFh5OI/PlOttpOJ5T8AABY/VQYAAAAAAAAB1QIAAEAAAAAAaG4Cke7iPzRsiSmfh+U/AAAWP1UGAAAAAAAAAdYCAABAAAAAjTovoXr34j80bIkpn4flPwAAFj9lBgAAAAAAAAHXAgAAQAAAAFCB1E0e/+I/NGyJKZ+H5T8AABY/ZQYAAAAAAAAB2AIAAEAAAAARyHn6wQbjPzRsiSmfh+U/AAAWP3QGAAAAAAAAAdkCAABAAAAAnpo6masP4z8ohWWcqoXlPwAAFj90BgAAAAAAAAHaAgAAQAAAACxt+zeVGOM/KIVlnKqF5T8AABY/hAYAAAAAAAAB2wIAAEAAAAC4P7zWfiHjPyiFZZyqheU/AAAWP4QGAAAAAAAAAdwCAABAAAAAEJ6YZ64r4z8ohWWcqoXlPwAAFj+UBgAAAAAAAAHdAgAAQAAAAGj8dPjdNeM/HJ5BD7aD5T8AABY/lAYAAAAAAAAB3gIAAEAAAADCWlGJDUDjPxyeQQ+2g+U/AEAVP5QGAAAAAAAAAd8CAABAAAAA5ERJDINL4z8cnkEPtoPlPwAAFT+jBgAAAAAAAAHgAgAAQAAAAAcvQY/4VuM/ErcdgsGB5T8AgBU/owYAAAAAAAAB4QIAAEAAAAAqGTkSbmLjPwbQ+fTMf+U/AMAVP7MGAAAAAAAAAeICAABAAAAATwMxleNt4z/66NVn2H3lPwDAFT+zBgAAAAAAAAHjAgAAQAAAAHHtKBhZeeM/7AGy2uN75T8AABY/wwYAAAAAAAAB5AIAAEAAAADJSwWpiIPjP+Aajk3veeU/AAAXP8MGAAAAAAAAAeUCAABAAAAAVx7GR3KM4z/KTEYzBnblPwCAFz/SBgAAAAAAAAHmAgAAQAAAAOLwhuZbleM/vmUiphF05T8AQBc/0gYAAAAAAAAB5wIAAEAAAABww0eFRZ7jP6iX2osocOU/AAAXP+IGAAAAAAAAAegCAABAAAAAyCEkFnWo4z+csLb+M27lPwAAFz/iBgAAAAAAAAHpAgAAQAAAAL/crdDSruM/ksmScT9s5T8AABc/8QYAAAAAAAAB6gIAAEAAAACCI1N9drbjP5LJknE/bOU/AIAXP/EGAAAAAAAAAesCAABAAAAARWr4KRq+4z96+0pXVmjlPwDAFz8BBwAAAAAAAAHsAgAAQAAAADslguR3xOM/bhQnymFm5T8AwBc/AQcAAAAAAAAB7QIAAEAAAAAy4Auf1crjP2QtAz1tZOU/AAAYPxEHAAAAAAAAAe4CAABAAAAAKJuVWTPR4z9YRt+veGLlPwCAGD8RBwAAAAAAAAHvAgAAQAAAACFWHxSR1+M/QniXlY9e5T8AwBg/IAcAAAAAAAAB8AIAAEAAAAAYEanO7t3jPzaRcwibXOU/AMAYPyAHAAAAAAAAAfECAABAAAAAQ0AXlwbj4z8qqk97plrlPwAAGT8wBwAAAAAAAAHyAgAAQAAAADv7oFFk6eM/IMMr7rFY5T8AABk/MAcAAAAAAAAB8wIAAEAAAAAxtioMwu/jPwj149PIVOU/AAAZP0AHAAAAAAAAAfQCAABAAAAAKXG0xh/24z/+DcBG1FLlPwBAGD9ABwAAAAAAAAH1AgAAQAAAACAsPoF9/OM/8iacud9Q5T8AABg/TwcAAAAAAAAB9gIAAEAAAAAW58c72wLkP+Y/eCzrTuU/AIAYP08HAAAAAAAAAfcCAABAAAAADqJR9jgJ5D/QcTASAkvlPwDAGD9PBwAAAAAAAAH4AgAAQAAAAAZd27CWD+Q/xIoMhQ1J5T8AwBg/bgcAAAAAAAAB+QIAAEAAAAD8F2Vr9BXkP7qj6PcYR+U/AAAZP24HAAAAAAAAAfoCAABAAAAA89LuJVIc5D+uvMRqJEXlPwAAGj9uBwAAAAAAAAH7AgAAQAAAAOqNeOCvIuQ/otWg3S9D5T8AgBo/bgcAAAAAAAAB/AIAAEAAAADiSAKbDSnkP5jufFA7QeU/AEAaP44HAAAAAAAAAf0CAABAAAAA2QOMVWsv5D+Y7nxQO0HlPwAAGj+OBwAAAAAAAAH+AgAAQAAAAM++FRDJNeQ/mO58UDtB5T8AgBo/jgcAAAAAAAAB/wIAAEAAAACSBbu8bD3kP4wHWcNGP+U/AMAaP44HAAAAAAAAAQADAABAAAAAVExgaRBF5D+MB1nDRj/lPwCAGz+dBwAAAAAAAAEBAwAAQAAAAEwH6iNuS+Q/gCA1NlI95T8AwBs/nQcAAAAAAAABAgMAAEAAAABCwnPey1HkP3Y5EaldO+U/AEAbP60HAAAAAAAAAQMDAABAAAAAOX39mClY5D9sUu0baTnlPwAAGz+tBwAAAAAAAAEEAwAAQAAAAC84h1OHXuQ/YGvJjnQ35T8AgBs/vQcAAAAAAAABBQMAAEAAAAAo8xAO5WTkP2BryY50N+U/AMAbP70HAAAAAAAAAQYDAABAAAAAH66ayEJr5D9ga8mOdDflPwDAGz/MBwAAAAAAAAEHAwAAQAAAABVpJIOgceQ/VISlAYA15T8AABw/zAcAAAAAAAABCAMAAEAAAADYr8kvRHnkP1SEpQGANeU/AAAdP9wHAAAAAAAAAQkDAABAAAAAz2pT6qF/5D9InYF0izPlPwCAHT/cBwAAAAAAAAEKAwAAQAAAAMUl3aT/heQ/SJ2BdIsz5T8AwB0/6wcAAAAAAAABCwMAAEAAAAC94GZfXYzkPz62XeeWMeU/AAAeP+sHAAAAAAAAAQwDAABAAAAAfycMDAGU5D8+tl3nljHlPwCAHj/7BwAAAAAAAAENAwAAQAAAAEFusbikm+Q/Ms85WqIv5T8AwB4/+wcAAAAAAAABDgMAAEAAAADOQHJXjqTkPyboFc2tLeU/AMAeP/sHAAAAAAAAAQ8DAABAAAAAWxMz9net5D8cAfI/uSvlPwAAHz8aCAAAAAAAAAEQAwAAQAAAAOnl85RhtuQ/EBrOssQp5T8AgB8/GggAAAAAAAABEQMAAEAAAAAL0OsX18HkP/pLhpjbJeU/AMAfPxoIAAAAAAAAARIDAABAAAAAZC7IqAbM5D/uZGIL5yPlPwBAHz8aCAAAAAAAAAETAwAAQAAAALyMpDk21uQ/4n0+fvIh5T8AAB8/KggAAAAAAAABFAMAAEAAAAAU64DKZeDkP9iWGvH9H+U/AIAfPyoIAAAAAAAAARUDAABAAAAAONV4Tdvr5D/Mr/ZjCR7lPwDAHz86CAAAAAAAAAEWAwAAQAAAAJAzVd4K9uQ/wMjS1hQc5T8AgCA/OggAAAAAAAABFwMAAEAAAACzHU1hgAHlP6r6irwrGOU/AMAgP0gIAAAAAAAAARgDAABAAAAAQPANAGoK5T+eE2cvNxblPwDAID9ICAAAAAAAAAEZAwAAQAAAAGTaBYPfFeU/iEUfFU4S5T8AACE/ZwgAAAAAAAABGgMAAEAAAABRUBn4miLlP2aQs21wDOU/AAAhP2cIAAAAAAAAARsDAABAAAAAdDoRexAu5T9OwmtThwjlPwAAIT93CAAAAAAAAAEcAwAAQAAAAMyY7QtAOOU/OPQjOZ4E5T8AACI/dwgAAAAAAAABHQMAAEAAAAAk98mcb0LlPyIm3B61AOU/AIAiP4cIAAAAAAAAAR4DAABAAAAAssmKO1lL5T8KWJQEzPzkPwBAIj+HCAAAAAAAAAEfAwAAQAAAAAooZ8yIVeU/9IlM6uL45D8AACI/lggAAAAAAAABIAMAAEAAAACX+idrcl7lP967BND59OQ/AAAiP5YIAAAAAAAAASEDAABAAAAAuuQf7udp5T/S1OBCBfPkPwAAIj+mCAAAAAAAAAEiAwAAQAAAAN7OF3FddeU/xu28tRDx5D8AgCI/pggAAAAAAAABIwMAAEAAAAAAuQ/00oDlP7wGmSgc7+Q/AMAiP7YIAAAAAAAAASQDAABAAAAAI6MHd0iM5T+wH3WbJ+3kPwAAJD+2CAAAAAAAAAElAwAAQAAAABMZG+wDmeU/ojhRDjPr5D8AgCQ/xQgAAAAAAAABJgMAAEAAAAA1AxNveaTlP4pqCfRJ5+Q/AMAjP8UIAAAAAAAAAScDAABAAAAAI3km5DSx5T+Ag+VmVeXkPwBAIz/VCAAAAAAAAAEoAwAAQAAAAEZjHmeqvOU/dJzB2WDj5D8AgCM/1QgAAAAAAAABKQMAAEAAAABpTRbqH8jlP2i1nUxs4eQ/AMAjP+QIAAAAAAAAASoDAABAAAAAwavyek/S5T9eznm/d9/kPwDAIz/kCAAAAAAAAAErAwAAQAAAALEhBvAK3+U/UudVMoPd5D8AACQ/5AgAAAAAAAABLAMAAEAAAAA99MaO9OflP0YAMqWO2+Q/AAAkPwQJAAAAAAAAAS0DAABAAAAAlVKjHyTy5T9GADKljtvkPwAAJD8ECQAAAAAAAAEuAwAAQAAAAO2wf7BT/OU/RgAypY7b5D8AgCQ/BAkAAAAAAAABLwMAAEAAAAB7g0BPPQXmP0YAMqWO2+Q/AMAkPwQJAAAAAAAAATADAABAAAAAB1YB7iYO5j9GADKljtvkPwBAJD8TCQAAAAAAAAExAwAAQAAAAGC03X5WGOY/RgAypY7b5D8AACQ/EwkAAAAAAAABMgMAAEAAAAC4EroPhiLmP1LnVTKD3eQ/AAAkPyMJAAAAAAAAATMDAABAAAAA2/yxkvst5j9eznm/d9/kPwAAJD8jCQAAAAAAAAE0AwAAQAAAAP7mqRVxOeY/aLWdTGzh5D8AgCQ/MwkAAAAAAAABNQMAAEAAAAAi0aGY5kTmP3Scwdlg4+Q/AMAkPzMJAAAAAAAAATYDAABAAAAARbuZG1xQ5j+Ag+VmVeXkPwDAJD9CCQAAAAAAAAE3AwAAQAAAAJ0ZdqyLWuY/imoJ9Enn5D8AACU/QgkAAAAAAAABOAMAAEAAAADAA24vAWbmP6I4UQ4z6+Q/AAAlP1IJAAAAAAAAATkDAABAAAAAGGJKwDBw5j+8BpkoHO/kPwAAJT9SCQAAAAAAAAE6AwAAQAAAAHDAJlFgeuY/0tTgQgXz5D8AACY/YQkAAAAAAAABOwMAAEAAAADIHgPij4TmP+iiKF3u9uQ/AIAmP2EJAAAAAAAAATwDAABAAAAAVfHDgHmN5j8AcXB31/rkPwBAJj9xCQAAAAAAAAE9AwAAQAAAAK5PoBGpl+Y/IibcHrUA5T8AACY/cQkAAAAAAAABPgMAAEAAAABwlkW+TJ/mP0TbR8aSBuU/AAAmP3EJAAAAAAAAAT8DAABAAAAA/WgGXTao5j9yd9f6ZA7lPwAAJj+QCQAAAAAAAAFAAwAAQAAAAL+vqwnar+Y/lCxDokIU5T8AgCY/kAkAAAAAAAABQQMAAEAAAABLgmyow7jmP7bhrkkgGuU/AMAmP5AJAAAAAAAAAUIDAABAAAAADskRVWfA5j/ifT5+8iHlPwDAJj+QCQAAAAAAAAFDAwAAQAAAANEPtwELyOY/BDOqJdAn5T8AACc/oAkAAAAAAAABRAMAAEAAAADIykC8aM7mPzLPOVqiL+U/AAAnP6AJAAAAAAAAAUUDAABAAAAAVZ0BW1LX5j9UhKUBgDXlPwAAJz+wCQAAAAAAAAFGAwAAQAAAAOFvwvk74OY/gCA1NlI95T8AACc/sAkAAAAAAAABRwMAAEAAAAA5zp6Ka+rmP668xGokReU/AAAnP78JAAAAAAAAAUgDAABAAAAAx6BfKVXz5j/cWFSf9kzlPwAAJz+/CQAAAAAAAAFJAwAAQAAAAB//O7qE/eY//g3ARtRS5T8AACc/zwkAAAAAAAABSgMAAEAAAAB3XRhLtAfnPyDDK+6xWOU/AIAnP88JAAAAAAAAAUsDAABAAAAAz7v02+MR5z82kXMIm1zlPwDAJz/eCQAAAAAAAAFMAwAAQAAAACca0WwTHOc/WEbfr3hi5T8AwCc/3gkAAAAAAAABTQMAAEAAAAB/eK39QibnP3r7SldWaOU/AAAoP+4JAAAAAAAAAU4DAABAAAAA19aJjnIw5z+csLb+M27lPwAAKD/uCQAAAAAAAAFPAwAAQAAAAC81Zh+iOuc/vmUiphF05T8AACg//gkAAAAAAAABUAMAAEAAAABSH16iF0bnP9YzasD6d+U/AEAnP/4JAAAAAAAAAVEDAABAAAAAqn06M0dQ5z/66NVn2H3lPwAAJz8NCgAAAAAAAAFSAwAAQAAAADhQ+9EwWec/ErcdgsGB5T8AACc/DQoAAAAAAAABUwMAAEAAAADFIrxwGmLnPyiFZZyqheU/AAAnPx0KAAAAAAAAAVQDAABAAAAAU/V8DwRr5z9KOtFDiIvlPwAAJz8dCgAAAAAAAAFVAwAAQAAAAEqwBsphcec/SjrRQ4iL5T8AACc/LQoAAAAAAAABVgMAAEAAAAAM96t2BXnnP2AIGV5xj+U/AAAnPy0KAAAAAAAAAVcDAABAAAAAOCYaPx1+5z9s7zzrZZHlPwAAJz88CgAAAAAAAAFYAwAAQAAAADDho/l6hOc/gr2EBU+V5T8AACc/PAoAAAAAAAABWQMAAEAAAABbEBLCkonnP5qLzB84meU/AAAnP0wKAAAAAAAAAVoDAABAAAAAvLNkmGSN5z+wWRQ6IZ3lPwAAJz9MCgAAAAAAAAFbAwAAQAAAAB1Xt242kec/sFkUOiGd5T8AACc/TAoAAAAAAAABXAMAAEAAAACzbu5SwpPnP7xAOMcVn+U/AAAnP18KAAAAAAAAAV0DAABAAAAASIYlN06W5z+8QDjHFZ/lPwAAJz9fCgAAAAAAAAFeAwAAQAAAAEiGJTdOluc/vEA4xxWf5T8AwCQ/XwoAAAAAAAABXwMAAEAAAABIhiU3TpbnP7xAOMcVn+U/AMAjP28KAAAAAAAAAWADAABAAAAASIYlN06W5z+8QDjHFZ/lPwDAHz9vCgAAAAAAAAFhAwAAQAAAAEiGJTdOluc/vEA4xxWf5T8AAB4/bwoAAAAAAAABYgMAAEAAAABIhiU3TpbnP7xAOMcVn+U/AAAWP28KAAAAAAAAAWMDAABAAAAASIYlN06W5z+8QDjHFZ/lPwCAEj9/CgAAAAAAAAFkAwAAQAAAAH76CUUIlec/xidcVAqh5T8AgOE+fwoAAAAAAAABZQMAAEAAAAAdV7duNpHnP971o27zpOU/AADDPn8KAAAAAAAAAWYDAABAAAAAkIT2z0yI5z8WeVcwuq7lPwCAsT7NCgAAAAAAAAFnAwAAQAAAAG2a/kzXfOc/QhXnZIy25T8AAKw+zQoAAAAAAAABaAMAAEAAAABs4qpS1P6IP4oEi/0q2ug/AABAPgAAAAAAAAAAAWkDAABAAAAA6GbNDffPhT9oTx9WTdToPwCAgz4QAAAAAAAAAAFqAwAAQAAAAKCOJHmB24Q/UoHXO2TQ6D8AgIs+EAAAAAAAAAABawMAAEAAAACgw5hdj5WDPy7Ma5SGyug/AACRPhAAAAAAAAAAAWwDAABAAAAAIN7ST5bygj8k5UcHksjoPwCAnD4QAAAAAAAAAAFtAwAAQAAAAFjr78gZoYI/GP4jep3G6D8AgKA+EAAAAAAAAAABbgMAAEAAAABYIGStJ1uBPwIw3F+0wug/AICoPiAAAAAAAAAAAW8DAABAAAAADEi7GLJmgD/qYZRFy77oPwAArD4gAAAAAAAAAAFwAwAAQAAAAIjfJAh55H4/1JNMK+K66D8AgK0+IAAAAAAAAAABcQMAAEAAAAAYL9Pejft8P77FBBH5tug/AACuPi8AAAAAAAAAAXIDAABAAAAAiH6BtaISez+m97z2D7PoPwAAsT4vAAAAAAAAAAFzAwAAQAAAAPjNL4y3KXk/nBCZaRux6D8AgLI+PwAAAAAAAAABdAMAAEAAAAD4AqRwxeN3P5Apddwmr+g/AAC4Pj8AAAAAAAAAAXUDAABAAAAA+DcYVdOddj+EQlFPMq3oPwAAuj4/AAAAAAAAAAF2AwAAQAAAAIhSUkfa+nU/elstwj2r6D8AAMA+PwAAAAAAAAABdwMAAEAAAAD4oQAe7xF0P250CTVJqeg/AADCPk0AAAAAAAAAAXgDAABAAAAAYLw6EPZucz9udAk1SanoPwAAyT5NAAAAAAAAAAF5AwAAQAAAAPDWdAL9y3I/bnQJNUmp6D8AAMw+TQAAAAAAAAABegMAAEAAAADw1nQC/ctyP2KN5adUp+g/AIDNPl0AAAAAAAAAAXsDAABAAAAA8NZ0Av3Lcj9ijeWnVKfoPwAAzj5dAAAAAAAAAAF8AwAAQAAAAGC8OhD2bnM/Yo3lp1Sn6D8AAM8+XQAAAAAAAAABfQMAAEAAAABgh8Yr6LR0P2KN5adUp+g/AIDPPl0AAAAAAAAAAX4DAABAAAAA+AKkcMXjdz9WpsEaYKXoPwCAzz6MAAAAAAAAAAF/AwAAQAAAAIhJDdGUWHw/VqbBGmCl6D8AANA+nAAAAAAAAAABgAMAAEAAAAAMSLsYsmaAP0y/nY1ro+g/AADSPpwAAAAAAAAAAYEDAABAAAAAoMOYXY+Vgz9Mv52Na6PoPwAA0z6rAAAAAAAAAAGCAwAAQAAAAOwxWSnpFYc/TL+djWuj6D8AgNQ+uwAAAAAAAAABgwMAAEAAAAC0hd8CPDmLP0y/nY1ro+g/AIDVPrsAAAAAAAAAAYQDAABAAAAAgNll3I5cjz9Mv52Na6PoPwAA2D67AAAAAAAAAAGFAwAAQAAAAAqQZx6v6JE/TL+djWuj6D8AANk+ygAAAAAAAAABhgMAAEAAAABUM5zOFiOUP0DYeQB3oeg/AIDZPsoAAAAAAAAAAYcDAABAAAAA+E9CwjyGlj808VVzgp/oPwAA2j7aAAAAAAAAAAGIAwAAQAAAAChSrsNbjJk/HiMOWZmb6D8AANo+2gAAAAAAAAABiQMAAEAAAACyzYsIObucPxI86sukmeg/AADaPtoAAAAAAAAAAYoDAABAAAAAUGFtSGoJoD/8baKxu5XoPwAA3j7qAAAAAAAAAAGLAwAAQAAAAHaYTS6XyaE/8IZ+JMeT6D8AAOA+6gAAAAAAAAABjAMAAEAAAACgzy0UxImjP9q4Ngrej+g/AIDiPvkAAAAAAAAAAY0DAABAAAAAEkpV2JE1pT/C6u7v9IvoPwCA4z75AAAAAAAAAAGOAwAAQAAAAIrEfJxf4aY/rByn1QuI6D8AAOk+CQEAAAAAAAABjwMAAEAAAACu+1yCjKGoP4pnOy4ugug/AADsPgkBAAAAAAAAAZADAABAAAAA2jI9aLlhqj90mfMTRX7oPwCA7T4oAQAAAAAAAAGRAwAAQAAAALAm1m9FNqw/XMur+Vt66D8AAO4+KAEAAAAAAAABkgMAAEAAAAAiof0zE+KtP0b9Y99ydug/AADvPigBAAAAAAAAAZMDAABAAAAAOqKztCJlrz86FkBSfnToPwCA7z4oAQAAAAAAAAGUAwAAQAAAAPcU/Pi5X7A/JEj4N5Vw6D8AAPE+OAEAAAAAAAABlQMAAEAAAADSWJ6X4gyxPwx6sB2sbOg/AIDxPjgBAAAAAAAAAZYDAABAAAAA/N+HFKylsT8Ck4yQt2roPwCA8T5HAQAAAAAAAAGXAwAAQAAAACdncZF1PrI/9qtoA8No6D8AAPI+RwEAAAAAAAABmAMAAEAAAACgMaLs38KyP+rERHbOZug/AADyPlcBAAAAAAAAAZkDAABAAAAAwp32tho9sz/g3SDp2WToPwAA8j5XAQAAAAAAAAGaAwAAQAAAAI2rbvAlrbM/1Pb8W+Vi6D8AAPQ+ZwEAAAAAAAABmwMAAEAAAACm/C0I0gi0P8gP2c7wYOg/AAD1PmcBAAAAAAAAAZwDAABAAAAAZu8Qj05atD+yQZG0B13oPwCA9T52AQAAAAAAAAGdAwAAQAAAAM+DF4WbobQ/plptJxNb6D8AAPY+dgEAAAAAAAABngMAAEAAAACIW2VZidS0P5CMJQ0qV+g/AAD3PoYBAAAAAAAAAZ8DAABAAAAAQTOzLXcHtT+EpQGANVXoPwCA9z6GAQAAAAAAAAGgAwAAQAAAAEpOSOAFJrU/eL7d8kBT6D8AgPc+hgEAAAAAAAABoQMAAEAAAABRad2SlES1P2zXuWVMUeg/AAD4PoYBAAAAAAAAAaIDAABAAAAAASaWtPNYtT9g8JXYV0/oPwAA+z6WAQAAAAAAAAGjAwAAQAAAAFqEckUjY7U/VglyS2NN6D8AgPw+lgEAAAAAAAABpAMAAEAAAABahHJFI2O1P0oiTr5uS+g/AID9PpYBAAAAAAAAAaUDAABAAAAAASaWtPNYtT8+OyoxeknoPwAA/j6WAQAAAAAAAAGmAwAAQAAAAFFp3ZKURLU/KG3iFpFF6D8AAP4+pQEAAAAAAAABpwMAAEAAAABKTkjgBSa1PxKfmvynQeg/AAD+PqUBAAAAAAAAAagDAABAAAAA6NTWnEf9tD/w6S5VyjvoPwCAAD/EAQAAAAAAAAGpAwAAQAAAADH9iMhZyrQ/2BvnOuE36D8AQAE/xAEAAAAAAAABqgMAAEAAAAB4JTv0a5e0P6x/VwYPMOg/AEACP9QBAAAAAAAAAasDAABAAAAAtjJYbe9FtD+IyuteMSroPwDAAj/kAQAAAAAAAAGsAwAAQAAAAE2eUXei/rM/XC5cKl8i6D8AgAM/5AEAAAAAAAABrQMAAEAAAADkCUuBVbezPzp58IKBHOg/AMADP/MBAAAAAAAAAa4DAABAAAAAfHVEiwhwsz8YxITboxboPwAABT/zAQAAAAAAAAGvAwAAQAAAABLhPZW7KLM/9g4ZNMYQ6D8AgAU/AwIAAAAAAAABsAMAAEAAAABQ7loOP9eyP9RZrYzoCug/AIAHPwMCAAAAAAAAAbEDAABAAAAA51lUGPKPsj+8i2Vy/wboPwBACD8TAgAAAAAAAAGyAwAAQAAAACdncZF1PrI/mtb5yiEB6D8AgAo/EwIAAAAAAAABswMAAEAAAABldI4K+eyxP4QIsrA4/ec/AEALPyICAAAAAAAAAbQDAABAAAAA/N+HFKylsT9sOmqWT/nnPwBADD8iAgAAAAAAAAG1AwAAQAAAAJJLgR5fXrE/VmwifGb15z8AwAw/MgIAAAAAAAABtgMAAEAAAACCFVe5QSGxP0Ce2mF98ec/AIANPzICAAAAAAAAAbcDAABAAAAAct8sVCTksD8o0JJHlO3nPwDADT9BAgAAAAAAAAG4AwAAQAAAALkH3382sbA/Huluup/r5z8AQA0/QQIAAAAAAAABuQMAAEAAAACw7EnNp5KwPxICSy2r6ec/AAANP1ECAAAAAAAAAboDAABAAAAAWY5tPHiIsD8GGyegtufnPwAADT9RAgAAAAAAAAG7AwAAQAAAAKnRtBoZdLA//DMDE8Ll5z8AAA0/UQIAAAAAAAABvAMAAEAAAACp0bQaGXSwP/wzAxPC5ec/AMAKP1ECAAAAAAAAAb0DAABAAAAAWY5tPHiIsD8GGyegtufnPwDACT9RAgAAAAAAAAG+AwAAQAAAALkH3382sbA/EgJLLavp5z8AwAk/UQIAAAAAAAABvwMAAEAAAABy3yxUJOSwPyjQkkeU7ec/AMAJP3QCAAAAAAAAAcADAABAAAAAMtIP26A1sT9AntphffHnPwDACD+EAgAAAAAAAAHBAwAAQAAAAPXE8mEdh7E/VmwifGb15z8AQAg/hAIAAAAAAAABwgMAAEAAAABldI4K+eyxP2w6apZP+ec/AIAIP5QCAAAAAAAAAcMDAABAAAAA4D6/ZWNxsj+O79U9Lf/nPwDACD+UAgAAAAAAAAHEAwAAQAAAALBnzFH9/7I/vItlcv8G6D8AgAk/owIAAAAAAAABxQMAAEAAAAA0TZJf9qKzP/YOGTTGEOg/AMAJP6MCAAAAAAAAAcYDAABAAAAAZu8Qj05atD8iq6homBjoPwBACD+zAgAAAAAAAAHHAwAAQAAAAJqRj76mEbU/XC5cKl8i6D8AgAc/swIAAAAAAAAByAMAAEAAAABz1TFdz761P5SxD+wlLOg/AIAHP8ICAAAAAAAAAckDAABAAAAA9rr3ashhtj/YG+c64TfoPwDABz/CAgAAAAAAAAHKAwAAQAAAAMnjBFdi8LY/Ep+a/KdB6D8AgAg/0gIAAAAAAAABywMAAEAAAADrT1khnWq3P0oiTr5uS+g/AMAIP9ICAAAAAAAAAcwDAABAAAAAtV3RWqjatz+EpQGANVXoPwDACD/iAgAAAAAAAAHNAwAAQAAAAM2ukHJUNrg/vii1Qfxe6D8AAAk/4gIAAAAAAAABzgMAAEAAAAA3Q5dooX24P/araAPDaOg/AAAJP/ECAAAAAAAAAc8DAABAAAAAR3nBzb66uD8uLxzFiXLoPwAACT/xAgAAAAAAAAHQAwAAQAAAAKfyMhF947g/aLLPhlB86D8AgAk/AQMAAAAAAAAB0QMAAEAAAABXr+sy3Pe4P6wcp9ULiOg/AMAJPwEDAAAAAAAAAdIDAABAAAAAV6/rMtz3uD/8baKxu5XoPwAADD8RAwAAAAAAAAHTAwAAQAAAAE+UVoBN2bg/Yo3lp1Sn6D8AAA0/EQMAAAAAAAAB1AMAAEAAAACXvAisX6a4P9STTCviuug/AEAPPzADAAAAAAAAAdUDAABAAAAALSgCthJfuD9caPvIWNLoPwBAED8wAwAAAAAAAAHWAwAAQAAAALt4Zg03+bc/5jyqZs/p6D8AwBE/MAMAAAAAAAAB1wMAAEAAAADrT1khnWq3P24RWQRGAek/AIASPzADAAAAAAAAAdgDAABAAAAAEAy3gnS9tj8CzSsvsRrpPwCAED8wAwAAAAAAAAHZAwAAQAAAAIMLXMLs+7U/om8i5xA26T8AwA8/PwMAAAAAAAAB2gMAAEAAAABRad2SlES1PzYr9RF8T+k/AAAIPz8DAAAAAAAAAdsDAABAAAAAeCU79GuXtD/UzevJ22rpPwCABD9PAwAAAAAAAAHcAwAAQAAAAJ3hmFVD6rM/gFcGDzCI6T8AgNA+TwMAAAAAAAAB3QMAAEAAAADCnfa2Gj2zPzbIROF4p+k/AAC3Pl8DAAAAAAAAAd4DAABAAAAAN52b9pJ7sj/4H6dAtsjpPwCAqD5fAwAAAAAAAAHfAwAAQAAAAK6cQDYLurE/oqnBhQrm6T8AAKQ+jgMAAAAAAAAB4AMAAEAAAACkBOhjPFbsP1Sj81REQOw/AAClPgAAAAAAAAAAAeEDAABAAAAApAToYzxW7D92WF/8IUbsPwAA4j4PAAAAAAAAAAHiAwAAQAAAAKQE6GM8Vuw/gD+DiRZI7D8AgO8+DwAAAAAAAAAB4wMAAEAAAAA6HB9IyFjsP4A/g4kWSOw/AID5Pg8AAAAAAAAAAeQDAABAAAAABqg6Og5a7D+MJqcWC0rsPwCA+D4fAAAAAAAAAAHlAwAAQAAAAAaoOjoOWuw/jCanFgtK7D8AAPY+HwAAAAAAAAAB5gMAAEAAAADQM1YsVFvsP5gNy6P/S+w/AADvPh8AAAAAAAAAAecDAABAAAAA0DNWLFRb7D+YDcuj/0vsPwAA7D4fAAAAAAAAAAHoAwAAQAAAAJy/cR6aXOw/ovTuMPRN7D8AgO4+HwAAAAAAAAAB6QMAAEAAAACcv3EemlzsP7zCNkvdUew/AADwPh8AAAAAAAAAAeoDAABAAAAAnL9xHppc7D+8wjZL3VHsPwCA+z4vAAAAAAAAAAHrAwAAQAAAAJy/cR6aXOw/1JB+ZcZV7D8AAAA/LwAAAAAAAAAB7AMAAEAAAACcv3EemlzsP953ovK6V+w/AEAEPy8AAAAAAAAAAe0DAABAAAAAnL9xHppc7D/ed6LyulfsPwAABj8vAAAAAAAAAAHuAwAAQAAAAJy/cR6aXOw/9kXqDKRb7D8AAAY/TgAAAAAAAAAB7wMAAEAAAACcv3EemlzsPwAtDpqYXew/AAAGP04AAAAAAAAAAfADAABAAAAAnL9xHppc7D8ALQ6amF3sPwAABz9OAAAAAAAAAAHxAwAAQAAAAJy/cR6aXOw/GPtVtIFh7D8AgAc/TgAAAAAAAAAB8gMAAEAAAACcv3EemlzsPxj7VbSBYew/AAAJP04AAAAAAAAAAfMDAABAAAAAZkuNEOBd7D8uyZ3OamXsPwCACT9OAAAAAAAAAAH0AwAAQAAAADHXqAImX+w/OrDBW19n7D8AAAs/XQAAAAAAAAAB9QMAAEAAAADH7t/msWHsP0SX5ehTaew/AIALP10AAAAAAAAAAfYDAABAAAAAXgYXyz1k7D9Qfgl2SGvsPwBADD9tAAAAAAAAAAH3AwAAQAAAAL+paaEPaOw/XGUtAz1t7D8AwAw/jAAAAAAAAAAB+AMAAEAAAAAfTbx34WvsP2ZMUZAxb+w/AIAOP5wAAAAAAAAAAfkDAABAAAAAgPAOTrNv7D9yM3UdJnHsPwBADz+cAAAAAAAAAAH6AwAAQAAAAHirmAgRduw/fBqZqhpz7D8AQBA/rAAAAAAAAAAB+wMAAEAAAABvZiLDbnzsP4gBvTcPdew/AMAQP7sAAAAAAAAAAfwDAABAAAAAMq3HbxKE7D+S6ODEA3fsPwDADz+7AAAAAAAAAAH9AwAAQAAAAL5/iA78jOw/ns8EUvh47D8AQA8/2gAAAAAAAAAB/gMAAEAAAABMUkmt5ZXsP57PBFL4eOw/AIAPP9oAAAAAAAAAAf8DAABAAAAApLAlPhWg7D+ezwRS+HjsPwDADz/aAAAAAAAAAAEABAAAQAAAAMaaHcGKq+w/qrYo3+x67D8AwA8/2gAAAAAAAAABAQQAAEAAAADqhBVEALfsP6q2KN/seuw/AAAQP+oAAAAAAAAAAQIEAABAAAAADW8Nx3XC7D+2nUxs4XzsPwBADz/qAAAAAAAAAAEDBAAAQAAAADBZBUrrzew/wIRw+dV+7D8AAA8/+gAAAAAAAAABBAQAAEAAAAAezxi/ptrsP8CEcPnVfuw/AIAPP/oAAAAAAAAAAQUEAABAAAAADUUsNGLn7D/AhHD51X7sPwDADz8JAQAAAAAAAAEGBAAAQAAAAMZGW5tj9ew/wIRw+dV+7D8AQA8/CQEAAAAAAAABBwQAAEAAAAAVYMHm8AXtP8CEcPnVfuw/AAAPPxkBAAAAAAAAAQgEAABAAAAAY3knMn4W7T+2nUxs4XzsPwCADj8ZAQAAAAAAAAEJBAAAQAAAAH4eqW9RKO0/qrYo3+x67D8AAA4/KQEAAAAAAAABCgQAAEAAAACZwyqtJDrtP57PBFL4eOw/AIAOPykBAAAAAAAAAQsEAABAAAAAs2is6vdL7T+IAb03D3XsPwDADj84AQAAAAAAAAEMBAAAQAAAAMwNLijLXe0/cjN1HSZx7D8AwA0/OAEAAAAAAAABDQQAAEAAAACyPstX5HDtP1xlLQM9bew/AEANP0gBAAAAAAAAAQ4EAABAAAAAAlgxo3GB7T9El+XoU2nsPwCADT9IAQAAAAAAAAEPBAAAQAAAABz9suBEk+0/Lsmdzmpl7D8AwA0/VwEAAAAAAAABEAQAAEAAAAA3ojQeGKXtPwwUMieNX+w/AIAOP1cBAAAAAAAAAREEAABAAAAAUEe2W+u27T/qXsZ/r1nsPwDADj9nAQAAAAAAAAESBAAAQAAAAGvsN5m+yO0/yKla2NFT7D8AQA4/ZwEAAAAAAAABEwQAAEAAAACFkbnWkdrtP6L07jD0Tew/AAAOP3cBAAAAAAAAARQEAABAAAAAasJWBqvt7T+MJqcWC0rsPwCADj93AQAAAAAAAAEVBAAAQAAAAIVn2EN+/+0/dlhf/CFG7D8AwA4/hgEAAAAAAAABFgQAAEAAAADUgD6PCxDuP16KF+I4Quw/AIAPP4YBAAAAAAAAARcEAABAAAAAI5qk2pgg7j9Uo/NUREDsPwDADz+WAQAAAAAAAAEYBAAAQAAAAKcn7zPgL+4/SLzPx08+7D8AQA8/lgEAAAAAAAABGQQAAEAAAAArtTmNJz/uPzzVqzpbPOw/AAAPP6YBAAAAAAAAARoEAABAAAAA5LZo9ChN7j8mB2QgcjjsPwAADz+mAQAAAAAAAAEbBAAAQAAAAJ64l1sqW+4/EDkcBok07D8AAA8/pgEAAAAAAAABHAQAAEAAAACMLqvQ5WfuP/hq1OufMOw/AIAPP7UBAAAAAAAAAR0EAABAAAAAeqS+RaF07j/sg7Beqy7sPwDADz+1AQAAAAAAAAEeBAAAQAAAAGca0rpcge4/4pyM0bYs7D8AgBA/1AEAAAAAAAABHwQAAEAAAAAiHAEiXo/uP9a1aETCKuw/AMAQP9QBAAAAAAAAASAEAABAAAAAEJIUlxmc7j/KzkS3zSjsPwDAED/UAQAAAAAAAAEhBAAAQAAAAMmTQ/4aqu4/wOcgKtkm7D8AABE/1AEAAAAAAAABIgQAAEAAAAC4CVdz1rbuP7QA/ZzkJOw/AAARP+QBAAAAAAAAASMEAABAAAAApX9q6JHD7j+0AP2c5CTsPwAAET/kAQAAAAAAAAEkBAAAQAAAAJP1fV1N0O4/tAD9nOQk7D8AABE/9AEAAAAAAAABJQQAAEAAAAC233XgwtvuP7QA/ZzkJOw/AAARP/QBAAAAAAAAASYEAABAAAAADz5ScfLl7j+0AP2c5CTsPwCAET8DAgAAAAAAAAEnBAAAQAAAAGecLgIi8O4/tAD9nOQk7D8AwBE/AwIAAAAAAAABKAQAAEAAAADzbu+gC/nuP7QA/ZzkJOw/AMARPxMCAAAAAAAAASkEAABAAAAATc3LMTsD7z+0AP2c5CTsPwAAEj8TAgAAAAAAAAEqBAAAQAAAANmfjNAkDO8/tAD9nOQk7D8AABM/IwIAAAAAAAABKwQAAEAAAABlck1vDhXvP8DnICrZJuw/AIATPyMCAAAAAAAAASwEAABAAAAA9UQODvgd7z/A5yAq2SbsPwBAEz8yAgAAAAAAAAEtBAAAQAAAALeLs7qbJe8/wOcgKtkm7D8AABM/MgIAAAAAAAABLgQAAEAAAACtRj11+SvvP8DnICrZJuw/AAAUPzICAAAAAAAAAS8EAABAAAAAb43iIZ0z7z/A5yAq2SbsPwCAFD9CAgAAAAAAAAEwBAAAQAAAADHUh85AO+8/wOcgKtkm7D8AABY/QgIAAAAAAAABMQQAAEAAAADzGi175ELvP8DnICrZJuw/AIAWP2ECAAAAAAAAATIEAABAAAAAge3tGc5L7z/A5yAq2SbsPwDAFj9hAgAAAAAAAAEzBAAAQAAAAA3Arri3VO8/ys5Et80o7D8AABc/YQIAAAAAAAABNAQAAEAAAACbkm9XoV3vP8rORLfNKOw/AAAXP2ECAAAAAAAAATUEAABAAAAA8fBL6NBn7z/WtWhEwirsPwAAFz9xAgAAAAAAAAE2BAAAQAAAAEtPKHkAcu8/1rVoRMIq7D8AQBY/cQIAAAAAAAABNwQAAEAAAAChrQQKMHzvP9a1aETCKuw/AAAWP4ACAAAAAAAAATgEAABAAAAAx5f8jKWH7z/WtWhEwirsPwCAFT+AAgAAAAAAAAE5BAAAQAAAAB/22B3Vke8/1rVoRMIq7D8AABU/kAIAAAAAAAABOgQAAEAAAABD4NCgSp3vP+KcjNG2LOw/AAAVP5ACAAAAAAAAATsEAABAAAAAmT6tMXqn7z/inIzRtizsPwAAFT+gAgAAAAAAAAE8BAAAQAAAACcRbtBjsO8/7IOwXqsu7D8AwBM/oAIAAAAAAAABPQQAAEAAAAB/b0phk7rvP/hq1OufMOw/AEATP68CAAAAAAAAAT4EAABAAAAAQbbvDTfC7z/4atTrnzDsPwAAFD+vAgAAAAAAAAE/BAAAQAAAAAP9lLraye8/+GrU658w7D8AgBQ/vwIAAAAAAAABQAQAAEAAAADHQzpnftHvP/hq1OufMOw/AEAUP78CAAAAAAAAAUEEAABAAAAAvf7DIdzX7z/sg7Beqy7sPwAAFD/OAgAAAAAAAAFCBAAAQAAAALO5Tdw53u8/7IOwXqsu7D8AwBI/zgIAAAAAAAABQwQAAEAAAADf6LukUePvP+yDsF6rLuw/AEASP94CAAAAAAAAAUQEAABAAAAAQYwOeyPn7z/sg7Beqy7sPwDADz/eAgAAAAAAAAFFBAAAQAAAAKEvYVH16u8/7IOwXqsu7D8AwA4/7gIAAAAAAAABRgQAAEAAAAA5R5g1ge3vP+yDsF6rLuw/AAAOP+4CAAAAAAAAAUcEAABAAAAAzV7PGQ3w7z/sg7Beqy7sPwAADj/9AgAAAAAAAAFIBAAAQAAAAGN2Bv6Y8u8/7IOwXqsu7D8AQAs//QIAAAAAAAABSQQAAEAAAABjdgb+mPLvP+yDsF6rLuw/AAAKP/0CAAAAAAAAAUoEAABAAAAAY3YG/pjy7z/sg7Beqy7sPwAAAT/9AgAAAAAAAAFLBAAAQAAAAGN2Bv6Y8u8/7IOwXqsu7D8AAPo+DQMAAAAAAAABTAQAAEAAAABjdgb+mPLvP/hq1OufMOw/AADSPg0DAAAAAAAAAU0EAABAAAAAY3YG/pjy7z8EUvh4lDLsPwCAwD4NAwAAAAAAAAFOBAAAQAAAAM1ezxkN8O8/JgdkIHI47D8AALc+DQMAAAAAAAABTwQAAEAAAABtu3xDO+zvP1Sj81REQOw/AAC0Ph0DAAAAAAAAAVAEAABAAAAABOZZ+SASmT/qDKRbnGnuPwAAbz4AAAAAAAAAAAFRBAAAQAAAAMQNsWSrHZg/Ol6fN0x37j8AgKM+EAAAAAAAAAABUgQAAEAAAAACG87dLsyXP1As51E1e+4/AICtPhAAAAAAAAAAAVMEAABAAAAAQijrVrJ6lz9m+i5sHn/uPwCAtD4QAAAAAAAAAAFUBAAAQAAAANyueRP0UZc/cuFS+RKB7j8AgMA+IAAAAAAAAAABVQQAAEAAAADcrnkT9FGXP4ivmhP8hO4/AIDEPiAAAAAAAAAAAVYEAABAAAAAwkIlSbnXlj+gfeIt5YjuPwAAyT4gAAAAAAAAAAFXBAAAQAAAADhdXzvANJY/tksqSM6M7j8AAMs+LwAAAAAAAAABWAQAAEAAAAB4any0Q+OVP84ZcmK3kO4/AIDLPi8AAAAAAAAAAVkEAABAAAAAHvEKcYW6lT/YAJbvq5LuPwAAzD4/AAAAAAAAAAFaBAAAQAAAAPiEtqZKQJU/8M7dCZWW7j8AAM0+PwAAAAAAAAABWwQAAEAAAACUC0VjjBeVP/y1AZeJmO4/AIDNPj8AAAAAAAAAAVwEAABAAAAAOJLTH87ulD8ShEmxcpzuPwCAzT5OAAAAAAAAAAFdBAAAQAAAANQYYtwPxpQ/KlKRy1ug7j8AAM4+TgAAAAAAAAABXgQAAEAAAAB4n/CYUZ2UPzQ5tVhQou4/AADQPk4AAAAAAAAAAV8EAABAAAAAeJ/wmFGdlD80ObVYUKLuPwAA0T5OAAAAAAAAAAFgBAAAQAAAAHif8JhRnZQ/TAf9cjmm7j8AgNE+TgAAAAAAAAABYQQAAEAAAAB4n/CYUZ2UP0wH/XI5pu4/AADSPk4AAAAAAAAAAWIEAABAAAAAOJLTH87ulD9MB/1yOabuPwAA1D5eAAAAAAAAAAFjBAAAQAAAAFT+J+oIaZU/QCDZ5USk7j8AANU+XgAAAAAAAAABZAQAAEAAAADe4+33AQyWP0Ag2eVEpO4/AADZPn0AAAAAAAAAAWUEAABAAAAAwkIlSbnXlj9AINnlRKTuPwCA2j6NAAAAAAAAAAFmBAAAQAAAAAIbzt0uzJc/QCDZ5USk7j8AgN0+jQAAAAAAAAABZwQAAEAAAAAE5ln5IBKZPzQ5tVhQou4/AADfPp0AAAAAAAAAAWgEAABAAAAAzKPIm4+pmj8ea20+Z57uPwAA5T6sAAAAAAAAAAFpBAAAQAAAALLNiwg5u5w/EoRJsXKc7j8AAOg+rAAAAAAAAAABagQAAEAAAAD8cMC4oPWeP/DO3QmVlu4/AIDpPrwAAAAAAAAAAWsEAABAAAAA0EYzVmOsoD/YAJbvq5LuPwAA6j68AAAAAAAAAAFsBAAAQAAAAIjOd5O0BqI/zhlyYreQ7j8AAOo+ywAAAAAAAAABbQQAAEAAAACgzy0UxImjP6pkBrvZiu4/AADqPssAAAAAAAAAAW4EAABAAAAABhQrc3T4pD+gfeIt5YjuPwAA6j7bAAAAAAAAAAFvBAAAQAAAABgV4fODe6Y/iK+aE/yE7j8AAOo+2wAAAAAAAAABcAQAAEAAAABATMHZsDuoP37IdoYHg+4/AADrPusAAAAAAAAAAXEEAABAAAAAyPwSA5wkqj9y4VL5EoHuPwCA6z7rAAAAAAAAAAFyBAAAQAAAAEytZCyHDaw/ZvoubB5/7j8AgOo+6wAAAAAAAAABcwQAAEAAAADUXbZVcvatP1wTC98pfe4/AADqPv4AAAAAAAAAAXQEAABAAAAA+pSWO5+2rz9QLOdRNXvuPwAA6j7+AAAAAAAAAAF1BAAAQAAAALkH3382sbA/REXDxEB57j8AAOo+DgEAAAAAAAABdgQAAEAAAABMI8/yTJGxPzpenzdMd+4/AADsPg4BAAAAAAAAAXcEAABAAAAAN52b9pJ7sj8ud3uqV3XuPwAA7T4eAQAAAAAAAAF4BAAAQAAAAMq4i2mpW7M/IpBXHWNz7j8AAPE+HgEAAAAAAAABeQQAAEAAAAAGdp9LkDG0PwzCDwN6b+4/AIDyPi0BAAAAAAAAAXoEAABAAAAA6NTWnEf9tD/288fokGvuPwCA8T4tAQAAAAAAAAF7BAAAQAAAABp3VcyftLU/1D5cQbNl7j8AgPA+PQEAAAAAAAABfAQAAEAAAACdXBvamFe2P7CJ8JnVX+4/AADyPj0BAAAAAAAAAX0EAABAAAAAcIUoxjLmtj+E7WBlA1juPwAA8z5MAQAAAAAAAAF+BAAAQAAAAJLxfJBtYLc/Yjj1vSVS7j8AgPQ+TAEAAAAAAAABfwQAAEAAAAAFoRg5Sca3PzScZYlTSu4/AID1PlwBAAAAAAAAAYAEAABAAAAAxZP7v8UXuD8GANZUgULuPwCA9T5cAQAAAAAAAAGBBAAAQAAAAC0oArYSX7g/2GNGIK867j8AAPY+bAEAAAAAAAABggQAAEAAAADn/0+KAJK4P6zHtuvcMu4/AAD6PmwBAAAAAAAAAYMEAABAAAAAR3nBzb66uD9yRAMqFinuPwAA/D57AQAAAAAAAAGEBAAAQAAAAPc1eu8dz7g/OsFPaE8f7j8AgAE/ewEAAAAAAAABhQQAAEAAAABPlFaATdm4P/ZWeBmUE+4/AAADP4sBAAAAAAAAAYYEAABAAAAA9zV67x3PuD+mBX095AXuPwAABz+LAQAAAAAAAAGHBAAAQAAAAEd5wc2+urg/VrSBYTT47T8AwAg/mwEAAAAAAAABiAQAAEAAAADn/0+KAJK4PwZjhoWE6u0/AMALP5sBAAAAAAAAAYkEAABAAAAALSgCthJfuD+2EYup1NztPwAADT+qAQAAAAAAAAGKBAAAQAAAAMWT+7/FF7g/ZsCPzSTP7T8AQA4/qgEAAAAAAAABiwQAAEAAAACrQjyoGby3PyJWuH5pw+0/AMAOP7oBAAAAAAAAAYwEAABAAAAA4jTEbg5Mtz/q0gS9orntPwBADj+6AQAAAAAAAAGNBAAAQAAAAMDIb6TT0bY/sE9R+9uv7T8AAA4/yQEAAAAAAAABjgQAAEAAAABG/j5JaU22P46a5VP+qe0/AEARP8kBAAAAAAAAAY8EAABAAAAAc9UxXc++tT9s5XmsIKTtPwDAEj/JAQAAAAAAAAGQBAAAQAAAAFFp3ZKURLU/Vhcykjeg7T8AwBQ/2QEAAAAAAAABkQQAAEAAAAB/QNCm+rW0P0owDgVDnu0/AIAVP9kBAAAAAAAAAZIEAABAAAAAX9R73L87tD8+Sep3TpztPwAAFz/pAQAAAAAAAAGTBAAAQAAAAO0k4DPk1bM/NGLG6lma7T8AgBc/6QEAAAAAAAABlAQAAEAAAAB8dUSLCHCzPzRixupZmu0/AEAYP/gBAAAAAAAAAZUEAABAAAAAYiSFc1wUsz80YsbqWZrtPwDAGD/4AQAAAAAAAAGWBAAAQAAAAKAxouzfwrI/NGLG6lma7T8AABo/CAIAAAAAAAABlwQAAEAAAAA3nZv2knuyPz5J6ndOnO0/AIAaPwgCAAAAAAAAAZgEAABAAAAAJ2dxkXU+sj8+Sep3TpztPwBAGz8YAgAAAAAAAAGZBAAAQAAAABUxRyxYAbI/SjAOBUOe7T8AwBs/GAIAAAAAAAABmgQAAEAAAAAOFrJ5yeKxP0owDgVDnu0/AEAaPycCAAAAAAAAAZsEAABAAAAABfscxzrEsT9KMA4FQ57tPwCAGT8nAgAAAAAAAAGcBAAAQAAAAAX7HMc6xLE/SjAOBUOe7T8AgBc/RgIAAAAAAAABnQQAAEAAAAAOFrJ5yeKxP2zleawgpO0/AAAWP0YCAAAAAAAAAZ4EAABAAAAAx+3/TbcVsj+OmuVT/qntPwBAFT9GAgAAAAAAAAGfBAAAQAAAAIfg4tQzZ7I/sE9R+9uv7T8AABU/VgIAAAAAAAABoAQAAEAAAAD5j359D82yP9IEvaK5te0/AAAVP1YCAAAAAAAAAaEEAABAAAAAGfzSR0pHsz/0uShKl7vtPwBAFD9mAgAAAAAAAAGiBAAAQAAAAJ3hmFVD6rM/Fm+U8XTB7T8AABQ/ZgIAAAAAAAABowQAAEAAAAB4JTv0a5e0PzgkAJlSx+0/AAAVP3UCAAAAAAAAAaQEAABAAAAAUWndkpREtT9a2WtAMM3tPwCAFT91AgAAAAAAAAGlBAAAQAAAAC2tfzG98bU/iHX7dALV7T8AQBU/dQIAAAAAAAABpgQAAEAAAABXNGmuhoq2P7YRi6nU3O0/AAAVP4UCAAAAAAAAAacEAABAAAAAKV12miAZtz/krRrepuTtPwAAFT+FAgAAAAAAAAGoBAAAQAAAAKMnp/WKnbc/HDHOn23u7T8AABU/lQIAAAAAAAABqQQAAEAAAADFk/u/xRe4P2Cbpe4o+u0/AAAVP5UCAAAAAAAAAaoEAABAAAAAN0OXaKF9uD+mBX095AXuPwAAFT+kAgAAAAAAAAGrBAAAQAAAAE+UVoBN2bg/6m9UjJ8R7j8AABY/pAIAAAAAAAABrAQAAEAAAAC5KF12miC5Py7aK9taHe4/AIAWP7QCAAAAAAAAAa0EAABAAAAAbwCrSohTuT9+Kye3CivuPwAAGD+0AgAAAAAAAAGuBAAAQAAAAHkbQP0Wcrk/2GNGIK867j8AgBg/wwIAAAAAAAABrwQAAEAAAAB5G0D9FnK5P0pqraM8Tu4/AIAbP8MCAAAAAAAAAbAEAABAAAAAbwCrSohTuT/IVzi0vmPuPwAAHT/TAgAAAAAAAAGxBAAAQAAAALkoXXaaILk/XBML3yl97j8AwB8/0wIAAAAAAAABsgQAAEAAAAD3NXrvHc+4PwidJSR+mu4/AAAhP+MCAAAAAAAAAbMEAABAAAAA1cklJeNUuD/U26sQsL3uPwAAID/jAgAAAAAAAAG0BAAAQAAAAFPkXxfqsbc/zrbBMbTo7j8AgB8/8gIAAAAAAAABtQQAAEAAAABwhSjGMua2P9R4+9+sFe8/AAAYP/ICAAAAAAAAAbYEAABAAAAA3Wk4UxwGtj/aOjWOpULvPwCAFD8CAwAAAAAAAAG3BAAAQAAAAFFp3ZKURLU/1BVLr6lt7z8AgPQ+AgMAAAAAAAABuAQAAEAAAADIaILSDIO0P7giGbbElO8/AIDdPhIDAAAAAAAAAbkEAABAAAAAPWgnEoXBsz+0/S7XyL/vPwAA0D4SAwAAAAAAAAG6BAAAQAAAALBnzFH9/7I/ovEga9jo7z8AAMw+MQMAAAAAAAAL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MIXSHAPE" val="|streamable=true|audioOnly=true|recordStart=0|recordEnd=70622|recordLength=105237|start=0|end=70622|audioFormat={00001610-0000-0010-8000-00AA00389B71}|audioRate=44100|muted=false|volume=0.8|fadeIn=0|fadeOut=0|videoFormat={34363248-0000-0010-8000-00AA00389B71}|videoRate=15|videoWidth=256|videoHeight=256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MIXSHAPE" val="AAEAAAD/////AQAAAAAAAAAMAgAAAE9BdXRob3JQUFQsIFZlcnNpb249MC4xLjYyMzYuMCwgQ3VsdHVyZT1uZXV0cmFsLCBQdWJsaWNLZXlUb2tlbj0zMWJmMzg1NmFkMzY0ZTM1BQEAAAALSW5rTWF0dGVyVjEEAAAABVNjYWxlDUxpc3RgMStfaXRlbXMMTGlzdGAxK19zaXplD0xpc3RgMStfdmVyc2lvbgAEAAALF1NoYXJlZC5JbmtpbmcuSW5rQXRvbVtdAgAAAAgIAgAAABC5LT8JAwAAAAMAAAAHAAAABwMAAAAAAQAAAAQAAAAECUlua0F0b21WMQIAAAAJBAAAAAkFAAAACQYAAAAKBQQAAAALUGVuU3Ryb2tlVjEEAAAACkF0dHJpYnV0ZXMFVHJhY2UJU3RhcnRUaW1lBFR5cGUEBAAED1BlbkF0dHJpYnV0ZXNWMQIAAAAKSW5rVHJhY2VWMQIAAAAQDEFjdGlvblR5cGVWMQIAAAACAAAACQcAAAAJCAAAAHtAAAAAAAAABff///8MQWN0aW9uVHlwZVYxAQAAAAd2YWx1ZV9fAAgCAAAAAAAAAAEFAAAABAAAAAkKAAAACQsAAADrYgAAAAAAAAH0////9////wAAAAABBgAAAAQAAAAJDQAAAAkOAAAAgAIBAAAAAAAB8f////f///8AAAAABQcAAAAPUGVuQXR0cmlidXRlc1YxCgAAAAdfY29sb3JBB19jb2xvclIHX2NvbG9yRwdfY29sb3JCCkZpdFRvQ3VydmUGSGVpZ2h0Dklnbm9yZVByZXNzdXJlDUlzSGlnaGxpZ2h0ZXIFU2hhcGUFV2lkdGgAAAAAAAAAAAQAAgICAgEGAQEMQnJ1c2hTaGFwZVYxAgAAAAYCAAAA/3AwoAAAAAAAAAAIQAAABfD///8MQnJ1c2hTaGFwZVYxAQAAAAd2YWx1ZV9fAAgCAAAAAQAAAAAAAAAAAAhABQgAAAAKSW5rVHJhY2VWMQMAAAANTGlzdGAxK19pdGVtcwxMaXN0YDErX3NpemUPTGlzdGAxK192ZXJzaW9uBAAAGFNoYXJlZC5JbmtpbmcuSW5rUG9pbnRbXQIAAAAICAIAAAAJEQAAAGAAAABgAAAAAQoAAAAHAAAA/3AwoAAAAAAAAAAIQAAAAe7////w////AQAAAAAAAAAAAAhAAQsAAAAIAAAACRMAAACeAAAAngAAAAENAAAABwAAAP9wMKAAAAAAAAAACEAAAAHs////8P///wEAAAAAAAAAAAAIQAEOAAAACAAAAAkVAAAAUwAAAFMAAAAHEQAAAAABAAAAgAAAAAQKSW5rUG9pbnRWMQIAAAAJFgAAAAkXAAAACRgAAAAJGQAAAAkaAAAACRsAAAAJHAAAAAkdAAAACR4AAAAJHwAAAAkgAAAACSEAAAAJIgAAAAkjAAAACSQAAAAJJQAAAAkmAAAACScAAAAJKAAAAAkpAAAACSoAAAAJKwAAAAksAAAACS0AAAAJLgAAAAkvAAAACTAAAAAJMQAAAAkyAAAACTMAAAAJNAAAAAk1AAAACTYAAAAJNwAAAAk4AAAACTkAAAAJOgAAAAk7AAAACTwAAAAJPQAAAAk+AAAACT8AAAAJQAAAAAlBAAAACUIAAAAJQwAAAAlEAAAACUUAAAAJRgAAAAlHAAAACUgAAAAJSQAAAAlKAAAACUsAAAAJTAAAAAlNAAAACU4AAAAJTwAAAAlQAAAACVEAAAAJUgAAAAlTAAAACVQAAAAJVQAAAAlWAAAACVcAAAAJWAAAAAlZAAAACVoAAAAJWwAAAAlcAAAACV0AAAAJXgAAAAlfAAAACWAAAAAJYQAAAAliAAAACWMAAAAJZAAAAAllAAAACWYAAAAJZwAAAAloAAAACWkAAAAJagAAAAlrAAAACWwAAAAJbQAAAAluAAAACW8AAAAJcAAAAAlxAAAACXIAAAAJcwAAAAl0AAAACXUAAAANIAcTAAAAAAEAAAAAAQAABApJbmtQb2ludFYxAgAAAAl2AAAACXcAAAAJeAAAAAl5AAAACXoAAAAJewAAAAl8AAAACX0AAAAJfgAAAAl/AAAACYAAAAAJgQAAAAmCAAAACYMAAAAJhAAAAAmFAAAACYYAAAAJhwAAAAmIAAAACYkAAAAJigAAAAmLAAAACYwAAAAJjQAAAAmOAAAACY8AAAAJkAAAAAmRAAAACZIAAAAJkwAAAAmUAAAACZUAAAAJlgAAAAmXAAAACZgAAAAJmQAAAAmaAAAACZsAAAAJnAAAAAmdAAAACZ4AAAAJnwAAAAmgAAAACaEAAAAJogAAAAmjAAAACaQAAAAJpQAAAAmmAAAACacAAAAJqAAAAAmpAAAACaoAAAAJqwAAAAmsAAAACa0AAAAJrgAAAAmvAAAACbAAAAAJsQAAAAmyAAAACbMAAAAJtAAAAAm1AAAACbYAAAAJtwAAAAm4AAAACbkAAAAJugAAAAm7AAAACbwAAAAJvQAAAAm+AAAACb8AAAAJwAAAAAnBAAAACcIAAAAJwwAAAAnEAAAACcUAAAAJxgAAAAnHAAAACcgAAAAJyQAAAAnKAAAACcsAAAAJzAAAAAnNAAAACc4AAAAJzwAAAAnQAAAACdEAAAAJ0gAAAAnTAAAACdQAAAAJ1QAAAAnWAAAACdcAAAAJ2AAAAAnZAAAACdoAAAAJ2wAAAAncAAAACd0AAAAJ3gAAAAnfAAAACeAAAAAJ4QAAAAniAAAACeMAAAAJ5AAAAAnlAAAACeYAAAAJ5wAAAAnoAAAACekAAAAJ6gAAAAnrAAAACewAAAAJ7QAAAAnuAAAACe8AAAAJ8AAAAAnxAAAACfIAAAAJ8wAAAAn0AAAACfUAAAAJ9gAAAAn3AAAACfgAAAAJ+QAAAAn6AAAACfsAAAAJ/AAAAAn9AAAACf4AAAAJ/wAAAAkAAQAACQEBAAAJAgEAAAkDAQAACQQBAAAJBQEAAAkGAQAACQcBAAAJCAEAAAkJAQAACQoBAAAJCwEAAAkMAQAACQ0BAAAJDgEAAAkPAQAACRABAAAJEQEAAAkSAQAACRMBAAANYgcVAAAAAAEAAACAAAAABApJbmtQb2ludFYxAgAAAAkUAQAACRUBAAAJFgEAAAkXAQAACRgBAAAJGQEAAAkaAQAACRsBAAAJHAEAAAkdAQAACR4BAAAJHwEAAAkgAQAACSEBAAAJIgEAAAkjAQAACSQBAAAJJQEAAAkmAQAACScBAAAJKAEAAAkpAQAACSoBAAAJKwEAAAksAQAACS0BAAAJLgEAAAkvAQAACTABAAAJMQEAAAkyAQAACTMBAAAJNAEAAAk1AQAACTYBAAAJNwEAAAk4AQAACTkBAAAJOgEAAAk7AQAACTwBAAAJPQEAAAk+AQAACT8BAAAJQAEAAAlBAQAACUIBAAAJQwEAAAlEAQAACUUBAAAJRgEAAAlHAQAACUgBAAAJSQEAAAlKAQAACUsBAAAJTAEAAAlNAQAACU4BAAAJTwEAAAlQAQAACVEBAAAJUgEAAAlTAQAACVQBAAAJVQEAAAlWAQAACVcBAAAJWAEAAAlZAQAACVoBAAAJWwEAAAlcAQAACV0BAAAJXgEAAAlfAQAACWABAAAJYQEAAAliAQAACWMBAAAJZAEAAAllAQAACWYBAAANLQUWAAAACklua1BvaW50VjEEAAAAAVgBWQ5QcmVzc3VyZUZhY3RvcglUaW1lU3RhbXAAAAAABgYLEAIAAAAAgFxP2jtlP4DVwL4ceJ0/AACYPgAAAAAAAAAAARcAAAAWAAAAAFTcP0JAZz8A0aEd7hecPwAA0D4PAAAAAAAAAAEYAAAAFgAAAABU3D9CQGc/AE8SzdZnmz8AgNw+DwAAAAAAAAABGQAAABYAAAAAVNw/QkBnP4BK8yuoB5o/AIDlPg8AAAAAAAAAARoAAAAWAAAAgCdcMKpEaT+AyGPbkFeZPwAA6z4PAAAAAAAAAAEbAAAAFgAAAID72yASSWs/AEbUinmnmD8AgOs+DwAAAAAAAAABHAAAABYAAACAo9sB4lFvPwBCtelKR5c/AIDpPh8AAAAAAAAAAR0AAAAWAAAAgI+t6Yyvcj+Auwb4BDeVPwCA6D4fAAAAAAAAAAEeAAAAFgAAAABNbdIotnU/ALPItad2kj8AAOg+HwAAAAAAAAABHwAAABYAAAAA9Wyz+L55PwBUFeeUbI8/AADoPi8AAAAAAAAAASAAAAAWAAAAwJxslMjHfT8AQ5li2uuJPwAA8z4vAAAAAAAAAAEhAAAAFgAAACAitjpM6IA/ADY8f07LhT8AAPg+PgAAAAAAAAABIgAAABYAAAAA9jUrtOyCPwAu/jzxCoM/AAADPz4AAAAAAAAAASMAAAAWAAAAoL7VFzZyhT8AKd+bwqqBPwAABj8+AAAAAAAAAAEkAAAAFgAAAGB8lQDSeIg/ACXA+pNKgD8AwAo/TgAAAAAAAAABJQAAABYAAAAgL3XlhwCMPwAlwPqTSoA/AMAMP04AAAAAAAAAASYAAAAWAAAA4GVK4ThFkD8AKd+bwqqBPwBADj9eAAAAAAAAAAEnAAAAFgAAAKAu6s26ypI/ADId3h9rhD8AwA4/XgAAAAAAAAABKAAAABYAAADw8Zm4yZCVPwA/esGri4g/AMAOP20AAAAAAAAAASkAAAAWAAAAwK9ZoWWXmD8ATNekN6yMPwAADz99AAAAAAAAAAEqAAAAFgAAAOBnKYiO3ps/gCwaxGFmkD8AABA/fQAAAAAAAAABKwAAABYAAAAgIPlutyWfPwCzyLWndpI/AIAQP30AAAAAAAAAASwAAAAWAAAAcGnsqbZWoT+AOXen7YaUPwDAED+MAAAAAAAAAAEtAAAAFgAAABBAZBvYOqM/gD2WSBznlT8AABE/jAAAAAAAAAABLgAAABYAAACQC/yIE6ClPwBCtelKR5c/AIARP5wAAAAAAAAAAS8AAAAWAAAA4M6rcyJmqD8ARtSKeaeYPwDAET+cAAAAAAAAAAEwAAAAFgAAACCSW14xLKs/gErzK6gHmj8AwBE/rAAAAAAAAAABMQAAABYAAABgVQtJQPKtPwBPEs3WZ5s/AAASP6wAAAAAAAAAATIAAAAWAAAAEI/VGuE7sD8AUzFuBcicPwAAEz+7AAAAAAAAAAEzAAAAFgAAABhyqVDFjrE/gFdQDzQonj8AgBM/uwAAAAAAAAABNAAAABYAAAC4UwHGzPGyP4Bbb7BiiJ8/AEATP8sAAAAAAAAAATUAAAAWAAAA4C9pOWGVtD8AMMeoSHSgPwAAEz/LAAAAAAAAAAE2AAAAFgAAAPgL0az1OLY/QLJW+V8koT8AABQ/2wAAAAAAAAABNwAAABYAAAAY6Dggity3P0A05kl31KE/AIAUP9sAAAAAAAAAATgAAAAWAAAAkMUcVPtvuT+A9S3ygiyiPwBAFD/bAAAAAAAAAAE5AAAAFgAAAFCgCAezI7s/gLZ1mo6Eoj8AABQ/7gAAAAAAAAABOgAAABYAAABQePw4sfe8P4C2dZqOhKI/AAAUP+4AAAAAAAAAATsAAAAWAAAA4E50qtLbvj+AtnWajoSiPwAAFD/+AAAAAAAAAAE8AAAAFgAAAGwTNG7oV8A/gLZ1mo6Eoj8AABQ//gAAAAAAAAABPQAAABYAAAAcAGzn1TnBP4C2dZqOhKI/AAAUPw0BAAAAAAAAAT4AAAAWAAAALO4fIaALwj+AtnWajoSiPwBAEz8NAQAAAAAAAAE/AAAAFgAAANTaV5qN7cI/gLZ1mo6Eoj8AABM/HQEAAAAAAAABQAAAABYAAAAkxhNTnt/DP4C2dZqOhKI/AMARPx0BAAAAAAAAAUEAAAAWAAAAILINbJ3JxD+AtnWajoSiPwBAET8tAQAAAAAAAAFCAAAAFgAAANCeReWKq8U/gHe9Qprcoj8AgBE/LQEAAAAAAAABQwAAABYAAACQjTd/Q3XGP4A4BeulNKM/AMARPzwBAAAAAAAAAUQAAAAWAAAAUHwpGfw+xz/A+UyTsYyjPwDAET88AQAAAAAAAAFFAAAAFgAAAPxoYZLpIMg/wHvc48g8pD8AABI/TAEAAAAAAAABRgAAABYAAACkVZkL1wLJPwD+azTg7KQ/AAASP0wBAAAAAAAAAUcAAAAWAAAACEMP5bLcyT9AQUMtA/WlPwAAEj9cAQAAAAAAAAFIAAAAFgAAAMQxAX9rpso/gIQaJib9pj8AABM/XAEAAAAAAAABSQAAABYAAACIIPMYJHDLPwDI8R5JBag/AIATP2sBAAAAAAAAAUoAAAAWAAAARA/lstw5zD9AzBDAd2WpPwBAEz9rAQAAAAAAAAFLAAAAFgAAAKD8Woy4E80/gNAvYabFqj8AABM/ewEAAAAAAAABTAAAABYAAABQ6ZIFpvXNP8BSv7G9das/AIASP3sBAAAAAAAAAU0AAAAWAAAAXNdGP3DHzj8Alpaq4H2sPwAAEj+KAQAAAAAAAAFOAAAAFgAAAGjF+ng6mc8/ABgm+/ctrT8AgBM/igEAAAAAAAABTwAAABYAAABuWpW5cC3QP0CatUsP3q0/AEAUP5oBAAAAAAAAAVAAAAAWAAAAJlKtNkSO0D9AW/3zGjauPwDAFT+aAQAAAAAAAAFRAAAAFgAAAIRJpoMg89A/gBxFnCaOrj8AgBY/qgEAAAAAAAABUgAAABYAAADmQJ/Q/FfRP4DdjEQy5q4/AIAZP6oBAAAAAAAAAVMAAAAWAAAARDiYHdm80T+AntTsPT6vPwAAGz+5AQAAAAAAAAFUAAAAFgAAAFYwz8qjGdI/gJ7U7D0+rz8AwBw/uQEAAAAAAAABVQAAABYAAAC+KCWoZXLSP8BfHJVJlq8/AIAdP8kBAAAAAAAAAVYAAAAWAAAA2iG55RXD0j/AIGQ9Ve6vPwBAHj/JAQAAAAAAAAFXAAAAFgAAAJgaLvPOF9M/YNH5RjZPsD8AwB4/yQEAAAAAAAABWAAAABYAAACyE8Iwf2jTP2DR+UY2T7A/AMAeP+gBAAAAAAAAAVkAAAAWAAAAcgw3Pji90z8Ash0bPHuwPwAAHz/oAQAAAAAAAAFaAAAAFgAAADYFrEvxEdQ/ALIdGzx7sD8AgB8/6AEAAAAAAAABWwAAABYAAACm/l65mF7UP4CSQe9Bp7A/AMAfP+gBAAAAAAAAAVwAAAAWAAAAcvgwVzen1D+AkkHvQaewPwDAHz8HAgAAAAAAAAFdAAAAFgAAAJDyISXN69Q/gJJB70GnsD8AACA/BwIAAAAAAAABXgAAABYAAAC87W+DSCTVP4CSQe9Bp7A/AAAhPwcCAAAAAAAAAV8AAAAWAAAAQuncEbtY1T+AkkHvQaewPwCAIT8HAgAAAAAAAAFgAAAAFgAAABzlaNAkidU/ALIdGzx7sD8AQCE/FwIAAAAAAAABYQAAABYAAABQ4RO/hbXVP2DR+UY2T7A/AAAhPxcCAAAAAAAAAWIAAAAWAAAAhN2+rebh1T9g0flGNk+wPwCAIT8nAgAAAAAAAAFjAAAAFgAAALrZaZxHDtY/4PDVcjAjsD8AwCE/JwIAAAAAAAABZAAAABYAAADw1RSLqDrWP8AgZD1V7q8/AIAiPzYCAAAAAAAAAWUAAAAWAAAAytGgSRJr1j/AIGQ9Ve6vPwDAIj82AgAAAAAAAAFmAAAAFgAAAFrOamhqk9Y/wF8clUmWrz8AwCI/RgIAAAAAAAABZwAAABYAAACWy3LnsLPWP8BfHJVJlq8/AAAjP0YCAAAAAAAAAWgAAAAWAAAAKsmZlu7P1j+AntTsPT6vPwCAIz9WAgAAAAAAAAFpAAAAFgAAABjH33Uj6NY/gN2MRDLmrj8AwCM/VgIAAAAAAAABagAAABYAAABexUSFT/zWP0Bb/fMaNq4/AMAiP2UCAAAAAAAAAWsAAAAWAAAA/sPIxHIM1z9A2W2jA4atPwBAIj9lAgAAAAAAAAFsAAAAFgAAAPbCazSNGNc/AFfeUuzVrD8AACE/ZQIAAAAAAAABbQAAABYAAABEwi3UniDXP8DUTgLVJaw/AEAgP3UCAAAAAAAAAW4AAAAWAAAA7MEOpKck1z/AUr+xvXWrPwBAHT91AgAAAAAAAAFvAAAAFgAAAOzBDqSnJNc/gA/ouJptqj8AABw/hAIAAAAAAAABcAAAABYAAABEwi3UniDXP0DMEMB3Zak/AIAUP4QCAAAAAAAAAXEAAAAWAAAA9sJrNI0Y1z8AiTnHVF2oPwBAET+EAgAAAAAAAAFyAAAAFgAAAP7DyMRyDNc/gEVizjFVpz8AgOQ+lAIAAAAAAAABcwAAABYAAAC4xWO1RvjWP4DD0n0apaY/AADJPpQCAAAAAAAAAXQAAAAWAAAAyscd1hHg1j9AQUMtA/WlPwAAuD6kAgAAAAAAAAF1AAAAFgAAAITJuMbly9Y/AL+z3OtEpT8AALI+pAIAAAAAAAABdgAAABYAAAB63GEdAe7VP2j/FLDVvu8/AICfPgAAAAAAAAAAAXcAAAAWAAAA1tyATfjp1T9o/xSw1b7vPwCA2j4PAAAAAAAAAAF4AAAAFgAAAC7dn33v5dU/WIOQ9VS57z8AAOg+DwAAAAAAAAABeQAAABYAAACE3b6t5uHVPzSLh4BTru8/AIDxPg8AAAAAAAAAAXoAAAAWAAAALt2ffe/l1T8kDwPG0qjvPwCA9D4fAAAAAAAAAAF7AAAAFgAAAC7dn33v5dU/JA8DxtKo7z8AAPQ+HwAAAAAAAAABfAAAABYAAADW3IBN+OnVPyQPA8bSqO8/AADzPh8AAAAAAAAAAX0AAAAWAAAAJtxC7Qny1T8Uk34LUqPvPwAA8j4fAAAAAAAAAAF+AAAAFgAAACbcQu0J8tU/FJN+C1Kj7z8AAPE+LwAAAAAAAAABfwAAABYAAAAm3ELtCfLVPxSTfgtSo+8/AADwPi8AAAAAAAAAAYAAAAAWAAAAztsjvRL21T8Uk34LUqPvPwAA8T4vAAAAAAAAAAGBAAAAFgAAAHLbBI0b+tU/FJN+C1Kj7z8AgPE+LwAAAAAAAAABggAAABYAAADG2sYsLQLWPxSTfgtSo+8/AADzPj4AAAAAAAAAAYMAAAAWAAAAEtqIzD4K1j8kDwPG0qjvPwCA8z4+AAAAAAAAAAGEAAAAFgAAABLaiMw+CtY/JA8DxtKo7z8AAPc+PgAAAAAAAAABhQAAABYAAABi2UpsUBLWPzSLh4BTru8/AID4Pk4AAAAAAAAAAYYAAAAWAAAAsNgMDGIa1j9IBww71LPvPwAAAD9OAAAAAAAAAAGHAAAAFgAAAALYzqtzItY/SAcMO9Sz7z8AwAE/XQAAAAAAAAABiAAAABYAAABQ15BLhSrWP0gHDDvUs+8/AEAEP10AAAAAAAAAAYkAAAAWAAAAntZS65Yy1j9Yg5D1VLnvPwBABT9tAAAAAAAAAAGKAAAAFgAAAJbV9VqxPtY/WIOQ9VS57z8AwAY/fQAAAAAAAAABiwAAABYAAACE0zs65lbWP1iDkPVUue8/AIAHP4wAAAAAAAAAAYwAAAAWAAAAGNFi6SNz1j9Yg5D1VLnvPwBACD+cAAAAAAAAAAGNAAAAFgAAAFrOamhqk9Y/SAcMO9Sz7z8AwAg/nAAAAAAAAAABjgAAABYAAADkyjSHwrvWPzSLh4BTru8/AEAIP7sAAAAAAAAAAY8AAAAWAAAAwMbARSzs1j8kDwPG0qjvPwAACD+7AAAAAAAAAAGQAAAAFgAAAJrCTASWHNc/FJN+C1Kj7z8AgAg/ywAAAAAAAAABkQAAABYAAADOvvfy9kjXPwAX+lDRne8/AMAIP8sAAAAAAAAAAZIAAAAWAAAArLqDsWB51z/wmnWWUJjvPwDACD/LAAAAAAAAAAGTAAAAFgAAAOC2LqDBpdc/zKJsIU+N7z8AAAk/ywAAAAAAAAABlAAAABYAAAC+srpeK9bXP6yqY6xNgu8/AEAIP9oAAAAAAAAAAZUAAAAWAAAAlq5GHZUG2D+Islo3THfvPwAACD/aAAAAAAAAAAGWAAAAFgAAAMSplHsQP9g/eDbWfMtx7z8AAAg/6gAAAAAAAAABlwAAABYAAACWpMOplHvYP1Q+zQfKZu8/AAAIP+oAAAAAAAAAAZgAAAAWAAAAEp/TpyG82D9EwkhNSWHvPwAACT/6AAAAAAAAAAGZAAAAFgAAADSZxHW3ANk/NEbEkshb7z8AgAk/+gAAAAAAAAABmgAAABYAAACuk9RzREHZPzRGxJLIW+8/AMAJPwkBAAAAAAAAAZsAAAAWAAAALI7kcdGB2T8gyj/YR1bvPwAACj8JAQAAAAAAAAGcAAAAFgAAAKSI9G9ewtk/NEbEkshb7z8AAAo/KQEAAAAAAAABnQAAABYAAAB2gyOe4v7ZPzRGxJLIW+8/AAAKPykBAAAAAAAAAZ4AAAAWAAAAoH5x/F032j9UPs0HymbvPwAACj8pAQAAAAAAAAGfAAAAFgAAAMx5v1rZb9o/VD7NB8pm7z8AAAo/KQEAAAAAAAABoAAAABYAAACidO6IXazaP3g21nzLce8/AIAKPzgBAAAAAAAAAaEAAAAWAAAAxG7fVvPw2j+Islo3THfvPwDACj84AQAAAAAAAAGiAAAAFgAAAOZo0CSJNds/iLJaN0x37z8AQAo/OAEAAAAAAAABowAAABYAAACwYqLCJ37bP4iyWjdMd+8/AAAKP0gBAAAAAAAAAaQAAAAWAAAAelx0YMbG2z+YLt/xzHzvPwAACj9IAQAAAAAAAAGlAAAAFgAAAEJWRv5kD9w/rKpjrE2C7z8AAAo/VwEAAAAAAAABpgAAABYAAADAUFb88U/cP6yqY6xNgu8/AAAKP1cBAAAAAAAAAacAAAAWAAAAOktm+n6Q3D+YLt/xzHzvPwAACj9nAQAAAAAAAAGoAAAAFgAAAFxFV8gU1dw/mC7f8cx87z8AAAo/ZwEAAAAAAAABqQAAABYAAAAkPylmsx3dP5gu3/HMfO8/AAAKP3cBAAAAAAAAAaoAAAAWAAAAQDi9o2Nu3T+YLt/xzHzvPwCACj93AQAAAAAAAAGrAAAAFgAAAAAxMrEcw90/iLJaN0x37z8AwAo/hgEAAAAAAAABrAAAABYAAAAYKsbuzBPeP4iyWjdMd+8/AEAKP4YBAAAAAAAAAa0AAAAWAAAANCNaLH1k3j+Islo3THfvPwAACj+WAQAAAAAAAAGuAAAAFgAAAFYdS/oSqd4/eDbWfMtx7z8AAAo/lgEAAAAAAAABrwAAABYAAAAeFx2YsfHeP1Q+zQfKZu8/AAAKP6YBAAAAAAAAAbAAAAAWAAAA6BDvNVA63z9EwkhNSWHvPwBACT+mAQAAAAAAAAGxAAAAFgAAAAQKg3MAi98/NEbEkshb7z8AAAk/tQEAAAAAAAABsgAAABYAAADEAviAud/fPyDKP9hHVu8/AIAIP7UBAAAAAAAAAbMAAAAWAAAAlf0mrz0c4D8A0jZjRkvvPwAACD/FAQAAAAAAAAG0AAAAFgAAACP68M2VROA/3Nkt7kRA7z8AAAg/xQEAAAAAAAABtQAAABYAAACv9rrs7WzgP8xdqTPEOu8/AAAIP9QBAAAAAAAAAbYAAAAWAAAAaXOUo0GT4D+oZaC+wi/vPwCACD/UAQAAAAAAAAG3AAAAFgAAAExwffKQt+A/mOkbBEIq7z8AwAg/5AEAAAAAAAABuAAAABYAAAAybWZB4NvgP5jpGwRCKu8/AMAIP+QBAAAAAAAAAbkAAAAWAAAA6+k/+DMC4T+Y6RsEQirvPwAACT/kAQAAAAAAAAG6AAAAFgAAAHfmCReMKuE/mOkbBEIq7z8AAAk/AwIAAAAAAAABuwAAABYAAAAG49M15FLhP5jpGwRCKu8/AAAJPwMCAAAAAAAAAbwAAAAWAAAAkt+dVDx74T+Y6RsEQirvPwAACT8DAgAAAAAAAAG9AAAAFgAAAEpcdwuQoeE/mOkbBEIq7z8AAAk/AwIAAAAAAAABvgAAABYAAAAuWWBa38XhP5jpGwRCKu8/AAAJPxMCAAAAAAAAAb8AAAAWAAAAQNZYQSro4T+Y6RsEQirvPwAACT8TAgAAAAAAAAHAAAAAFgAAACTTQZB5DOI/mOkbBEIq7z8AgAk/IwIAAAAAAAABwQAAABYAAAAK0CrfyDDiP6hloL7CL+8/AMAJPyMCAAAAAAAAAcIAAAAWAAAAwkwElhxX4j+oZaC+wi/vPwCACj9CAgAAAAAAAAHDAAAAFgAAAHzJ3UxwfeI/qGWgvsIv7z8AwAo/QgIAAAAAAAABxAAAABYAAAA2RrcDxKPiP7zhJHlDNe8/AMAKP0ICAAAAAAAAAcUAAAAWAAAARMOv6g7G4j/MXakzxDrvPwAACz9CAgAAAAAAAAHGAAAAFgAAAITAt2lV5uI/3Nkt7kRA7z8AgAs/UQIAAAAAAAABxwAAABYAAADAvb/omwbjP9zZLe5EQO8/AMALP1ECAAAAAAAAAcgAAAAWAAAAKjvX/90k4z/sVbKoxUXvPwDACz9hAgAAAAAAAAHJAAAAFgAAAGg4334kReM/ANI2Y0ZL7z8AAAw/YQIAAAAAAAABygAAABYAAAB4tddlb2fjPxBOux3HUO8/AAAMP3ECAAAAAAAAAcsAAAAWAAAAXrLAtL6L4z8QTrsdx1DvPwAADD9xAgAAAAAAAAHMAAAAFgAAAESvqQMOsOM/EE67HcdQ7z8AQAs/gAIAAAAAAAABzQAAABYAAADQq3MiZtjjPyDKP9hHVu8/AAALP4ACAAAAAAAAAc4AAAAWAAAA4ChsCbH64z8gyj/YR1bvPwAADD+QAgAAAAAAAAHPAAAAFgAAAPKlZPD7HOQ/IMo/2EdW7z8AgAw/kAIAAAAAAAAB0AAAABYAAAAwo2xvQj3kPyDKP9hHVu8/AMAMP5ACAAAAAAAAAdEAAAAWAAAAbqB07ohd5D8gyj/YR1bvPwAADT+gAgAAAAAAAAHSAAAAFgAAAKqdfG3PfeQ/IMo/2EdW7z8AgA0/oAIAAAAAAAAB0wAAABYAAACQmmW8HqLkPyDKP9hHVu8/AMANP68CAAAAAAAAAdQAAAAWAAAAdJdOC27G5D8gyj/YR1bvPwCADj+vAgAAAAAAAAHVAAAAFgAAACwUKMLB7OQ/NEbEkshb7z8AwA4/vwIAAAAAAAAB1gAAABYAAAASERERERHlPzRGxJLIW+8/AEAOP78CAAAAAAAAAdcAAAAWAAAA9g36X2A15T80RsSSyFvvPwAADj/eAgAAAAAAAAHYAAAAFgAAADILAt+mVeU/NEbEkshb7z8AAA4/3gIAAAAAAAAB2QAAABYAAAByCApe7XXlPzRGxJLIW+8/AAAOP94CAAAAAAAAAdoAAAAWAAAArgUS3TOW5T80RsSSyFvvPwAADj/eAgAAAAAAAAHbAAAAFgAAAMCCCsR+uOU/IMo/2EdW7z8AAA4/7gIAAAAAAAAB3AAAABYAAACkf/MSztzlPxBOux3HUO8/AAAOP+4CAAAAAAAAAd0AAAAWAAAAinzcYR0B5j8QTrsdx1DvPwAADj/9AgAAAAAAAAHeAAAAFgAAAG55xbBsJeY/ANI2Y0ZL7z8AQA0//QIAAAAAAAAB3wAAABYAAADQ9X83yU/mP9zZLe5EQO8/AAANPw0DAAAAAAAAAeAAAAAWAAAAiHJZ7hx25j/MXakzxDrvPwAADT8NAwAAAAAAAAHhAAAAFgAAAJrvUdVnmOY/zF2pM8Q67z8AAA0/LAMAAAAAAAAB4gAAABYAAADY7FlUrrjmP8xdqTPEOu8/AIANPywDAAAAAAAAAeMAAAAWAAAAQGpxa/DW5j/MXakzxDrvPwDADT8sAwAAAAAAAAHkAAAAFgAAANZnmBou8+Y/zF2pM8Q67z8AwAw/LAMAAAAAAAAB5QAAABYAAAA+5a8xcBHnP9zZLe5EQO8/AEAMPzwDAAAAAAAAAeYAAAAWAAAAUGKoGLsz5z/sVbKoxUXvPwCADD88AwAAAAAAAAHnAAAAFgAAAIxfsJcBVOc/ANI2Y0ZL7z8AwAw/SwMAAAAAAAAB6AAAABYAAACe3Kh+THbnPyDKP9hHVu8/AMAMP0sDAAAAAAAAAekAAAAWAAAAsFmhZZeY5z80RsSSyFvvPwAADT9bAwAAAAAAAAHqAAAAFgAAAO5WqeTduOc/RMJITUlh7z8AAA8/WwMAAAAAAAAB6wAAABYAAACCVNCTG9XnP3g21nzLce8/AAAQP1sDAAAAAAAAAewAAAAWAAAAGFL3Qlnx5z+Islo3THfvPwBAET9bAwAAAAAAAAHtAAAAFgAAAK5PHvKWDeg/mC7f8cx87z8AwBE/WwMAAAAAAAAB7gAAABYAAABETUWh1CnoP6yqY6xNgu8/AAATP2oDAAAAAAAAAe8AAAAWAAAA2kpsUBJG6D+sqmOsTYLvPwCAEz9qAwAAAAAAAAHwAAAAFgAAABhIdM9YZug/rKpjrE2C7z8AwBM/egMAAAAAAAAB8QAAABYAAAAoxWy2o4joP6yqY6xNgu8/AAAUP3oDAAAAAAAAAfIAAAAWAAAADsJVBfOs6D+sqmOsTYLvPwAAFT+KAwAAAAAAAAHzAAAAFgAAACA/Tuw9z+g/rKpjrE2C7z8AgBU/igMAAAAAAAAB9AAAABYAAAACPDc7jfPoP5gu3/HMfO8/AMAVP6kDAAAAAAAAAfUAAAAWAAAAFrkvItgV6T+Islo3THfvPwAAFj+pAwAAAAAAAAH2AAAAFgAAAFK2N6EeNuk/eDbWfMtx7z8AgBY/qQMAAAAAAAAB9wAAABYAAACSsz8gZVbpP1Q+zQfKZu8/AMAWP6kDAAAAAAAAAfgAAAAWAAAAdLAob7R66T9EwkhNSWHvPwDAFj+4AwAAAAAAAAH5AAAAFgAAAACt8o0Mo+k/NEbEkshb7z8AABc/uAMAAAAAAAAB+gAAABYAAABiKa0Uac3pPxBOux3HUO8/AAAXP8gDAAAAAAAAAfsAAAAWAAAA7iV3M8H16T/c2S3uREDvPwAAFz/IAwAAAAAAAAH8AAAAFgAAANQiYIIQGuo/vOEkeUM17z8AQBY/2AMAAAAAAAAB/QAAABYAAAC4H0nRXz7qP5jpGwRCKu8/AAAWP9gDAAAAAAAAAf4AAAAWAAAA9BxRUKZe6j+IbZdJwSTvPwAAFz/3AwAAAAAAAAH/AAAAFgAAAGCaaGfofOo/dPESj0Af7z8AgBc/9wMAAAAAAAABAAEAABYAAADKF4B+KpvqP3TxEo9AH+8/AEAXP/cDAAAAAAAAAQEBAAAWAAAArhRpzXm/6j+IbZdJwSTvPwAAFz/3AwAAAAAAAAECAQAAFgAAAL6RYbTE4eo/mOkbBEIq7z8AgBc/BwQAAAAAAAABAwEAABYAAADSDlqbDwTrP6hloL7CL+8/AMAXPwcEAAAAAAAAAQQBAAAWAAAA4otSglom6z/MXakzxDrvPwDAFz8WBAAAAAAAAAEFAQAAFgAAAHaJeTGYQus/7FWyqMVF7z8AABg/FgQAAAAAAAABBgEAABYAAAAMh6Dg1V7rPxBOux3HUO8/AAAYPxYEAAAAAAAAAQcBAAAWAAAA+oTmvwp36z8gyj/YR1bvPwAAGD8mBAAAAAAAAAEIAQAAFgAAAJCCDW9Ik+s/RMJITUlh7z8AABg/JgQAAAAAAAABCQEAABYAAADYgHJ+dKfrP3g21nzLce8/AAAYPzUEAAAAAAAAAQoBAAAWAAAAmP6oxa3B6z+YLt/xzHzvPwBAFz81BAAAAAAAAAELAQAAFgAAAC78z3Tr3es/zKJsIU+N7z8AABU/VQQAAAAAAAABDAEAABYAAADweQa8JPjrP/CadZZQmO8/AMATP1UEAAAAAAAAAQ0BAAAWAAAAhncta2IU7D8AF/pQ0Z3vPwBADz9VBAAAAAAAAAEOAQAAFgAAABp1VBqgMOw/FJN+C1Kj7z8AQA0/ZAQAAAAAAAABDwEAABYAAACwcnvJ3UzsPyQPA8bSqO8/AAAEP2QEAAAAAAAAARABAAAWAAAARnCieBtp7D9IBww71LPvPwAAAD90BAAAAAAAAAERAQAAFgAAAAju2L9Ug+w/WIOQ9VS57z8AAIE+dAQAAAAAAAABEgEAABYAAAD26x6fiZvsP2j/FLDVvu8/AAAQPqMEAAAAAAAAARMBAAAWAAAAPOqDrrWv7D9Yg5D1VLnvPwAAnD2jBAAAAAAAAAEUAQAAFgAAAICjsCXE6u8/YMzn2QQI4j8AgKM+AAAAAAAAAAABFQEAABYAAACAo7AlxOrvPzzU3mQD/eE/AADgPhAAAAAAAAAAARYBAAAWAAAAgKOwJcTq7z881N5kA/3hPwCA7T4QAAAAAAAAAAEXAQAAFgAAAICjsCXE6u8/LFhaqoL34T8AgPc+EAAAAAAAAAABGAEAABYAAACAo7AlxOrvPyxYWqqC9+E/AID5PhAAAAAAAAAAARkBAAAWAAAAgKOwJcTq7z881N5kA/3hPwCA+D4fAAAAAAAAAAEaAQAAFgAAAKwjwL2/6O8/UFBjH4QC4j8AgPA+HwAAAAAAAAABGwEAABYAAAAGJN/ttuTvP3BIbJSFDeI/AIDsPh8AAAAAAAAAARwBAAAWAAAAXiT+Ha7g7z+UQHUJhxjiPwAA5j4fAAAAAAAAAAEdAQAAFgAAAOKkLOag2u8/yLQCOQkp4j8AgOM+LwAAAAAAAAABHgEAABYAAABoJVuuk9TvP/wokGiLOeI/AIDjPi8AAAAAAAAAAR8BAAAWAAAA6qWJdobO7z8wnR2YDUriPwCA4z4/AAAAAAAAAAEgAQAAFgAAAJymx9Z0xu8/ZBGrx49a4j8AAOU+PwAAAAAAAAABIQEAABYAAABMpwU3Y77vP6gBvbGScOI/AIDlPk4AAAAAAAAAASIBAAAWAAAA/KdDl1G27z/8bVNWFoziPwAA5z5OAAAAAAAAAAEjAQAAFgAAANookY87rO8/dNLyb5uy4j8AgOc+TgAAAAAAAAABJAEAABYAAADkKe4fIaDvPxAvm/4h5OI/AADrPm0AAAAAAAAAASUBAAAWAAAAbqt5ePmN7z/k/9C8KibjPwCA7D5tAAAAAAAAAAEmAQAAFgAAAFYtJAHJd+8/1MgP8DRz4z8AAPM+bQAAAAAAAAABJwEAABYAAAByMDuyeVPvP/gF3FLB0OM/AAD2Pn0AAAAAAAAAASgBAAAWAAAAwrS+iwsh7z9AO7EqTznkPwCA9z59AAAAAAAAAAEpAQAAFgAAAMI5gMWL5u4/BNUlHGLI5D8AAPg+jQAAAAAAAAABKgEAABYAAADuPlGXB6ruPwhfrPd3beU/AAD4Po0AAAAAAAAAASsBAAAWAAAA+sRvYW1j7j8gZbeNDhjmPwAA+D6cAAAAAAAAAAEsAQAAFgAAAAJLjivTHO4/GHO5rqO35j8AAPg+nAAAAAAAAAABLQEAABYAAAA4UbyNNNTtP/gENxW4Uec/AAD4PqwAAAAAAAAAAS4BAAAWAAAAZlaNX7CX7T+YpqKRydXnPwAA+z6sAAAAAAAAAAEvAQAAFgAAAJJbXjEsW+0/OEgODttZ6D8AgPw+vAAAAAAAAAABMAEAABYAAACS4B9rrCDtP9TpeYrs3eg/AIACP7wAAAAAAAAAATEBAAAWAAAAwOXwPCjk7D9wi+UG/mHpPwCABD/LAAAAAAAAAAEyAQAAFgAAAGhqk0axrew/4LjDU43V6T8AQAc/ywAAAAAAAAABMwEAABYAAAC67hYgQ3vsPxhyFHGaOOo/AEAIP9sAAAAAAAAAATQBAAAWAAAAhPJrMeJO7D8Yt9deJYvqPwBACT/bAAAAAAAAAAE1AQAAFgAAAPj1oRKKJuw/9AOS167S6j8AwAk/6gAAAAAAAAABNgEAABYAAACOeIr7RwjsP6DcviC2Ces/AIAKP+oAAAAAAAAAATcBAAAWAAAAUnuCfAHo6z8Qxdl/uirrPwBACj8KAQAAAAAAAAE4AQAAFgAAAJD9SzXIzes/VLXrab1A6z8AAAo/CgEAAAAAAAABOQEAABYAAABI/+YlnLnrP3it9N6+S+s/AMAIPwoBAAAAAAAAAToBAAAWAAAAqgBj5nip6z9oMXAkPkbrPwBACD8ZAQAAAAAAAAE7AQAAFgAAALIBwHZenes/EMXZf7oq6z8AgAc/GQEAAAAAAAABPAEAABYAAAAMAt+mVZnrP0xwKHwy7uo/AAAHPx4BAAAAAAAAAT0BAAAWAAAADALfplWZ6z84r+DTJpbqPwCABj8eAQAAAAAAAAE+AQAAFgAAAIaBsN5in+s/BPaPthkz6j8AAAY/LgEAAAAAAAABPwEAABYAAAB+gFNOfavrP7zAut6Lyuk/AIAFPy4BAAAAAAAAAUABAAAWAAAASP/mJZy56z9Qk9yR/FbpPwAABT8uAQAAAAAAAAFBAQAAFgAAAJD9SzXIzes/xG31z2vY6D8AgAU/TQEAAAAAAAABQgEAABYAAAB++5EU/eXrPwTUgN5YSeg/AMAFP00BAAAAAAAAAUMBAAAWAAAAFPm4wzoC7D8wvocyxbTnPwAABz9NAQAAAAAAAAFEAQAAFgAAAKj233J4Huw/kBwctrMw5z8AgAc/TQEAAAAAAAABRQEAABYAAAA+9AYitjrsPwT3NPQisuY/AAAKP1wBAAAAAAAAAUYBAAAWAAAAAnI9ae9U7D/QPeTWFU/mPwAACz9cAQAAAAAAAAFHAQAAFgAAAMLvc7Aob+w/yPgg6Yr85T8AgA8/bAEAAAAAAAABSAEAABYAAAA0buhXUIHsP/wn6yqCuuU/AIARP2wBAAAAAAAAAUkBAAAWAAAA/ux7L2+P7D880zkn+n3lPwBAFT98AQAAAAAAAAFKAQAAFgAAAPbrHp+Jm+w/tPIVU/RR5T8AABc/fAEAAAAAAAABSwEAABYAAABI6+A+m6PsP1yGf65wNuU/AAAXP5sBAAAAAAAAAUwBAAAWAAAAwmqydqip7D8Ylm3EbSDlPwAAFz+bAQAAAAAAAAFNAQAAFgAAAMJqsnaoqew/CBrpCe0a5T8AwBQ/mwEAAAAAAAABTgEAABYAAAAaa9Gmn6XsPygS8n7uJeU/AMATP5sBAAAAAAAAAU8BAAAWAAAA9usen4mb7D+AfogjckHlPwAAEj+bAQAAAAAAAAFQAQAAFgAAAFjtml9mi+w/LFe1bHl45T8AQBE/qwEAAAAAAAABUQEAABYAAAAS7zVQOnfsPzCceFoEy+U/AIARP7oBAAAAAAAAAVIBAAAWAAAAJPHvcAVf7D900U0ykjPmPwDAET+6AQAAAAAAAAFTAQAAFgAAADbzqZHQRuw/wAYjCiCc5j8AwBE/ygEAAAAAAAABVAEAABYAAAAadVQaoDDsPwg8+OGtBOc/AAASP8oBAAAAAAAAAVUBAAAWAAAAqPbfcnge7D9g7VF0vHLnPwAAEz/ZAQAAAAAAAAFWAQAAFgAAADZ4a8tQDOw/qCInTErb5z8AgBM/2QEAAAAAAAABVwEAABYAAACYeeeLLfzrP+Dbd2lXPug/AEAUP9kBAAAAAAAAAVgBAAAWAAAAoHpEHBPw6z8IGUTM45voPwDAFD/5AQAAAAAAAAFZAQAAFgAAAH77kRT95es/CF4Hum7u6D8AgBc/+QEAAAAAAAABWgEAABYAAAACfMDc79/rP/wmRu14O+k/AAAZP/kBAAAAAAAAAVsBAAAWAAAA1PuwRPTh6z/gcwBmAoPpPwCAHj/5AQAAAAAAAAFcAQAAFgAAAFJ7gnwB6Os/rEQ2JAvF6T8AACE/CAIAAAAAAAABXQEAABYAAADE+fYjKfrrP1gdY20S/Ok/AEAlPwgCAAAAAAAAAV4BAAAWAAAAAPf+om8a7D/k/YZBGCjqPwAAJz8YAgAAAAAAAAFfAQAAFgAAADbzqZHQRuw/OGod5ptD6j8AgCY/GAIAAAAAAAABYAEAABYAAACMbgeIR33sP2zeqhUeVOo/AEAmPygCAAAAAAAAAWEBAAAWAAAAsGj4Vd3B7D9s3qoVHlTqPwAAIT8oAgAAAAAAAAFiAQAAFgAAAEThXcuaGO0/XGImW51O6j8AwB4/RwIAAAAAAAABYwEAABYAAACCWaQQYXPtPyjumCsbPuo/AADOPkcCAAAAAAAAAWQBAAAWAAAALlBf/U7g7T/ABX7MFh3qPwCAmz5mAgAAAAAAAAFlAQAAFgAAAIhG+7lFUe4/JKnVPZDr6T8AAH4+ZgIAAAAAAAABZgEAABYAAABivcU+L7zuP7R79/AAeOk/AABrPmYCAAAAAAAACw==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MIXSHAPE" val="|streamable=true|audioOnly=true|recordStart=70622|recordEnd=105212|recordLength=105237|start=70622|end=105212|audioFormat={00001610-0000-0010-8000-00AA00389B71}|audioRate=44100|muted=false|volume=0.8|fadeIn=0|fadeOut=0|videoFormat={34363248-0000-0010-8000-00AA00389B71}|videoRate=15|videoWidth=256|videoHeight=256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MIXSHAPE" val="AAEAAAD/////AQAAAAAAAAAMAgAAAE9BdXRob3JQUFQsIFZlcnNpb249MC4xLjYyMzYuMCwgQ3VsdHVyZT1uZXV0cmFsLCBQdWJsaWNLZXlUb2tlbj0zMWJmMzg1NmFkMzY0ZTM1BQEAAAALSW5rTWF0dGVyVjEEAAAABVNjYWxlDUxpc3RgMStfaXRlbXMMTGlzdGAxK19zaXplD0xpc3RgMStfdmVyc2lvbgAEAAALF1NoYXJlZC5JbmtpbmcuSW5rQXRvbVtdAgAAAAgIAgAAABC5LT8JAwAAAAIAAAADAAAABwMAAAAAAQAAAAQAAAAECUlua0F0b21WMQIAAAAJBAAAAAkFAAAADQIFBAAAAAtQZW5TdHJva2VWMQQAAAAKQXR0cmlidXRlcwVUcmFjZQlTdGFydFRpbWUEVHlwZQQEAAQPUGVuQXR0cmlidXRlc1YxAgAAAApJbmtUcmFjZVYxAgAAABAMQWN0aW9uVHlwZVYxAgAAAAIAAAAJBgAAAAkHAAAAPlkAAAAAAAAF+P///wxBY3Rpb25UeXBlVjEBAAAAB3ZhbHVlX18ACAIAAAAAAAAAAQUAAAAEAAAACQkAAAAJCgAAAGVbAAAAAAAAAfX////4////AAAAAAUGAAAAD1BlbkF0dHJpYnV0ZXNWMQoAAAAHX2NvbG9yQQdfY29sb3JSB19jb2xvckcHX2NvbG9yQgpGaXRUb0N1cnZlBkhlaWdodA5JZ25vcmVQcmVzc3VyZQ1Jc0hpZ2hsaWdodGVyBVNoYXBlBVdpZHRoAAAAAAAAAAAEAAICAgIBBgEBDEJydXNoU2hhcGVWMQIAAAAGAgAAAP9wMKAAAAAAAAAACEAAAAX0////DEJydXNoU2hhcGVWMQEAAAAHdmFsdWVfXwAIAgAAAAEAAAAAAAAAAAAIQAUHAAAACklua1RyYWNlVjEDAAAADUxpc3RgMStfaXRlbXMMTGlzdGAxK19zaXplD0xpc3RgMStfdmVyc2lvbgQAABhTaGFyZWQuSW5raW5nLklua1BvaW50W10CAAAACAgCAAAACQ0AAAAjAAAAIwAAAAEJAAAABgAAAP9wMKAAAAAAAAAACEAAAAHy////9P///wEAAAAAAAAAAAAIQAEKAAAABwAAAAkPAAAAKAAAACgAAAAHDQAAAAABAAAAQAAAAAQKSW5rUG9pbnRWMQIAAAAJEAAAAAkRAAAACRIAAAAJEwAAAAkUAAAACRUAAAAJFgAAAAkXAAAACRgAAAAJGQAAAAkaAAAACRsAAAAJHAAAAAkdAAAACR4AAAAJHwAAAAkgAAAACSEAAAAJIgAAAAkjAAAACSQAAAAJJQAAAAkmAAAACScAAAAJKAAAAAkpAAAACSoAAAAJKwAAAAksAAAACS0AAAAJLgAAAAkvAAAACTAAAAAJMQAAAAkyAAAADR0HDwAAAAABAAAAQAAAAAQKSW5rUG9pbnRWMQIAAAAJMwAAAAk0AAAACTUAAAAJNgAAAAk3AAAACTgAAAAJOQAAAAk6AAAACTsAAAAJPAAAAAk9AAAACT4AAAAJPwAAAAlAAAAACUEAAAAJQgAAAAlDAAAACUQAAAAJRQAAAAlGAAAACUcAAAAJSAAAAAlJAAAACUoAAAAJSwAAAAlMAAAACU0AAAAJTgAAAAlPAAAACVAAAAAJUQAAAAlSAAAACVMAAAAJVAAAAAlVAAAACVYAAAAJVwAAAAlYAAAACVkAAAAJWgAAAA0YBRAAAAAKSW5rUG9pbnRWMQQAAAABWAFZDlByZXNzdXJlRmFjdG9yCVRpbWVTdGFtcAAAAAAGBgsQAgAAAIBk0rZ89Lw/4ByX1FJ15D8AgK8+AAAAAAAAAAABEQAAABAAAAAAWehDQ1S8P+Acl9RSdeQ/AADwPhAAAAAAAAAAARIAAAAQAAAAAF9d/V+kvD8w8qgQUwrkPwCA/j4QAAAAAAAAAAETAAAAEAAAAOB1MePS5L0/YIBf4/3C4z8AgAQ/EAAAAAAAAAABFAAAABAAAAAAh5APKdW+P4DHukxTn+M/AEAKPyAAAAAAAAAAARUAAAAQAAAAkNfhEPmCwD+Ax7pMU5/jPwDACz8gAAAAAAAAAAEWAAAAEAAAAFB35QyXO8I/sFVxH/5X4z8AQA0/IAAAAAAAAAABFwAAABAAAAAQKEg1i+TEP/Aqg1v+7OI/AMANPy8AAAAAAAAAARgAAAAQAAAA4Ftluo21xz9AAJWX/oHiPwDADT8vAAAAAAAAAAEZAAAAEAAAAICPgj+Qhso/sBwCPVTz4T8AAA4/PwAAAAAAAAABGgAAABAAAABARlohoX/NP0DHJbVUHeE/AAAOPz8AAAAAAAAAARsAAAAQAAAAwMKwjG540D+wKu7D/2rgPwAADj8/AAAAAAAAAAEcAAAAEAAAADjlbuUaWdI/YBxtpVVx3z8AQBI/TwAAAAAAAAABHQAAABAAAAAAzETJ3HXUP0BVR/AAVN4/AEAUP08AAAAAAAAAAR4AAAAQAAAA0LIarZ6S1j8AjiE7rDbdPwBAGT9eAAAAAAAAAAEfAAAAEAAAABDbTb9nw9g/oDhFs6xg3D8AgBs/XgAAAAAAAAABIAAAABAAAABQzQ0WY4DbPyDjaCutits/AMAdP24AAAAAAAAAASEAAAAQAAAAYMVCJnuN3j+g/9XQAvzaPwCAHj9uAAAAAAAAAAEiAAAAEAAAAPw9DQRGw+A/wI2Mo6202j8AwB0/fQAAAAAAAAABIwAAABAAAABw+4Q62V3iPyCq+UgDJto/AEAdP30AAAAAAAAAASQAAAAQAAAAWPpZn3MM5D+gxmbuWJfZPwCAHD+NAAAAAAAAAAElAAAAEAAAABwXoz4DneU/AOPTk64I2T8AABw/jQAAAAAAAAABJgAAABAAAABk8o6vixnnPyBximZZwdg/AAAcP50AAAAAAAAAAScAAAAQAAAARIwd8gyC6D+AjfcLrzLYPwAAHD+dAAAAAAAAAAEoAAAAEAAAAGSFfZ2K4Ok/wBuu3lnr1z8AABw/rAAAAAAAAAABKQAAABAAAAAcPYAaASvrPwCqZLEEpNc/AAAcP6wAAAAAAAAAASoAAAAQAAAANNGZo2VD7D8gOBuEr1zXPwAAHD+sAAAAAAAAAAErAAAAEAAAAHzi+M+7M+0/gFSIKQXO1j8AABw/vAAAAAAAAAABLAAAABAAAAAk0G4IAPLtP+Bw9c5aP9Y/AEAZP7wAAAAAAAAAAS0AAAAQAAAAnNtYezmS7j9AjWJ0sLDVPwAAGD/MAAAAAAAAAAEuAAAAEAAAAERkiJFkCu8/oKnPGQYi1T8AgAs/zAAAAAAAAAABLwAAABAAAAD8af1KgVrvP+A3huyw2tQ/AAAGP9sAAAAAAAAAATAAAAAQAAAAlI3mPpOM7z9AVPORBkzUPwCAnz7bAAAAAAAAAAExAAAAEAAAAFQuFdaWlu8/oHBgN1y90z8AAF4+2wAAAAAAAAABMgAAABAAAAD8af1KgVrvP2CpOoIHoNI/AAAoPgoBAAAAAAAAATMAAAAQAAAAOBMXsQDa1D8AzzAQKduuPwAAqj4AAAAAAAAAAAE0AAAAEAAAAOhO/yXrndQ/ALKZO9Zlqj8AAOk+EAAAAAAAAAABNQAAABAAAADoTv8l653UPwBA5aV/oKw/AAD3PhAAAAAAAAAAATYAAAAQAAAA6E7/Jeud1D8AQOWlf6CsPwCAAD8QAAAAAAAAAAE3AAAAEAAAAOhO/yXrndQ/AM8wECnbrj8AAAM/EAAAAAAAAAABOAAAABAAAAAAzETJ3HXUPwD2Y/I9qLE/AAADPxAAAAAAAAAAATkAAAAQAAAASMbPD8Al1D+AEvvGkB22PwCA9j4fAAAAAAAAAAE6AAAAEAAAAIDAWlaj1dM/gPa3UDiwuz8AgO8+HwAAAAAAAAABOwAAABAAAADYNytAeF3TPwBRzUcaMME/AIDXPi8AAAAAAAAAATwAAAAQAAAA0G2e+0XR0j9AitHBwhbFPwAAzT4vAAAAAAAAAAE9AAAAEAAAAHDf+Sv+CNI/wIr78L8ayj8AAMw+PgAAAAAAAAABPgAAABAAAABYS+CimfDQP0CppeoIHtA/AADMPj4AAAAAAAAAAT8AAAAQAAAA8GKjwDAQzz8Ajc3csS7TPwCA1z4+AAAAAAAAAAFAAAAAEAAAAKCmViUDx8s/oOI+/K+G1j8AANw+TgAAAAAAAAABQQAAABAAAABQZ08tx1XIP2A4sBuu3tk/AIDjPk4AAAAAAAAAAUIAAAAQAAAA8KoCkpkMxT8AjiE7rDbdPwAA5j5eAAAAAAAAAAFDAAAAEAAAAHBxcFN668E/sCruw/9q4D8AgOY+bQAAAAAAAAABRAAAABAAAACge6ac7zS+P8BjXaapz+E/AADmPm0AAAAAAAAAAUUAAAAQAAAAABRskuqSuD/g4yfyqBDjPwAA5z5tAAAAAAAAAAFGAAAAEAAAAECypkECQbM/AGTyPahR5D8AgOc+fQAAAAAAAAABRwAAABAAAADArKxUbX6sPyArGPP8buU/AADpPn0AAAAAAAAAAUgAAAAQAAAAwAvgC0m7oz9w8j2oUYzmPwCA6T6NAAAAAAAAAAFJAAAAEAAAAAAbozeisZk/wAC/xvuF5z8AAO4+jQAAAAAAAAABSgAAABAAAACAetbufe6QPxAPQOWlf+g/AADwPpwAAAAAAAAAAUsAAAAQAAAAAGq0ekpaij8w1mWa+pzpPwCA8z6cAAAAAAAAAAFMAAAAEAAAAIB61u597pA/YJ2LT0+66j8AAPU+rAAAAAAAAAABTQAAABAAAAAAG6M3orGZP7BksQSk1+s/AEAAP6wAAAAAAAAAAU4AAAAQAAAAgBfKfoJbpD8AczIjTtHsPwAAAz+7AAAAAAAAAAFPAAAAEAAAAIDPaq0ZX64/gA9qFKOD7T8AwAg/uwAAAAAAAAABUAAAABAAAABg9yLzWgK3PxDz/G5NEu4/AEALP8sAAAAAAAAAAVEAAAAQAAAA0FQntOpawD/gZEacolnuPwCADD/LAAAAAAAAAAFSAAAAEAAAAPAtve6nNMU/4GRGnKJZ7j8AAA0/2wAAAAAAAAABUwAAABAAAAAQB1MpZQ7KPwCsoQX4Ne4/AMAKP9sAAAAAAAAAAVQAAAAQAAAA4OVdHT84zz8Q8/xuTRLuPwDACT/bAAAAAAAAAAFVAAAAEAAAAMCjEbcTRdI/QIGzQfjK7T8AAAM/6gAAAAAAAAABVgAAABAAAABIkFxU8rHUP4APahSjg+0/AAAAP+oAAAAAAAAAAVcAAAAQAAAAiLiPZrvi1j+QVsV9+F/tPwCAuD76AAAAAAAAAAFYAAAAEAAAAHgcq+1u19g/0OR7UKMY7T8AgJg++gAAAAAAAAABWQAAABAAAADYwSOjKeDaP/Ar17n49Ow/AACHPgoBAAAAAAAAAVoAAAAQAAAAeGEnn8eY3D8guo2Mo63sPwCAgT4KAQAAAAAAAAs=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0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MIXSHAPE" val="|streamable=true|audioOnly=true|recordStart=0|recordEnd=31692|recordLength=270733|start=0|end=31692|audioFormat={00001610-0000-0010-8000-00AA00389B71}|audioRate=44100|muted=false|volume=0.8|fadeIn=0|fadeOut=0|videoFormat={34363248-0000-0010-8000-00AA00389B71}|videoRate=15|videoWidth=256|videoHeight=256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MIXSHAPE" val="AAEAAAD/////AQAAAAAAAAAMAgAAAE9BdXRob3JQUFQsIFZlcnNpb249MC4xLjYyMzYuMCwgQ3VsdHVyZT1uZXV0cmFsLCBQdWJsaWNLZXlUb2tlbj0zMWJmMzg1NmFkMzY0ZTM1BQEAAAALSW5rTWF0dGVyVjEEAAAABVNjYWxlDUxpc3RgMStfaXRlbXMMTGlzdGAxK19zaXplD0xpc3RgMStfdmVyc2lvbgAEAAALF1NoYXJlZC5JbmtpbmcuSW5rQXRvbVtdAgAAAAgIAgAAAB2kLT8JAwAAAAMAAAAIAAAABwMAAAAAAQAAAAQAAAAECUlua0F0b21WMQIAAAAJBAAAAAkFAAAACQYAAAAKBQQAAAALUGVuU3Ryb2tlVjEEAAAACkF0dHJpYnV0ZXMFVHJhY2UJU3RhcnRUaW1lBFR5cGUEBAAED1BlbkF0dHJpYnV0ZXNWMQIAAAAKSW5rVHJhY2VWMQIAAAAQDEFjdGlvblR5cGVWMQIAAAACAAAACQcAAAAJCAAAAAFOAAAAAAAABff///8MQWN0aW9uVHlwZVYxAQAAAAd2YWx1ZV9fAAgCAAAAAAAAAAEFAAAABAAAAAkKAAAACQsAAAA/XgAAAAAAAAH0////9////wAAAAABBgAAAAQAAAAJDQAAAAkOAAAA9F8AAAAAAAAB8f////f///8AAAAABQcAAAAPUGVuQXR0cmlidXRlc1YxCgAAAAdfY29sb3JBB19jb2xvclIHX2NvbG9yRwdfY29sb3JCCkZpdFRvQ3VydmUGSGVpZ2h0Dklnbm9yZVByZXNzdXJlDUlzSGlnaGxpZ2h0ZXIFU2hhcGUFV2lkdGgAAAAAAAAAAAQAAgICAgEGAQEMQnJ1c2hTaGFwZVYxAgAAAAYCAAAA/3AwoAAAAAAAAAAIQAAABfD///8MQnJ1c2hTaGFwZVYxAQAAAAd2YWx1ZV9fAAgCAAAAAQAAAAAAAAAAAAhABQgAAAAKSW5rVHJhY2VWMQMAAAANTGlzdGAxK19pdGVtcwxMaXN0YDErX3NpemUPTGlzdGAxK192ZXJzaW9uBAAAGFNoYXJlZC5JbmtpbmcuSW5rUG9pbnRbXQIAAAAICAIAAAAJEQAAAHAAAABwAAAAAQoAAAAHAAAA/3AwoAAAAAAAAAAIQAAAAe7////w////AQAAAAAAAAAAAAhAAQsAAAAIAAAACRMAAAAoAAAAKAAAAAENAAAABwAAAP9wMKAAAAAAAAAACEAAAAHs////8P///wEAAAAAAAAAAAAIQAEOAAAACAAAAAkVAAAALAAAACwAAAAHEQAAAAABAAAAgAAAAAQKSW5rUG9pbnRWMQIAAAAJFgAAAAkXAAAACRgAAAAJGQAAAAkaAAAACRsAAAAJHAAAAAkdAAAACR4AAAAJHwAAAAkgAAAACSEAAAAJIgAAAAkjAAAACSQAAAAJJQAAAAkmAAAACScAAAAJKAAAAAkpAAAACSoAAAAJKwAAAAksAAAACS0AAAAJLgAAAAkvAAAACTAAAAAJMQAAAAkyAAAACTMAAAAJNAAAAAk1AAAACTYAAAAJNwAAAAk4AAAACTkAAAAJOgAAAAk7AAAACTwAAAAJPQAAAAk+AAAACT8AAAAJQAAAAAlBAAAACUIAAAAJQwAAAAlEAAAACUUAAAAJRgAAAAlHAAAACUgAAAAJSQAAAAlKAAAACUsAAAAJTAAAAAlNAAAACU4AAAAJTwAAAAlQAAAACVEAAAAJUgAAAAlTAAAACVQAAAAJVQAAAAlWAAAACVcAAAAJWAAAAAlZAAAACVoAAAAJWwAAAAlcAAAACV0AAAAJXgAAAAlfAAAACWAAAAAJYQAAAAliAAAACWMAAAAJZAAAAAllAAAACWYAAAAJZwAAAAloAAAACWkAAAAJagAAAAlrAAAACWwAAAAJbQAAAAluAAAACW8AAAAJcAAAAAlxAAAACXIAAAAJcwAAAAl0AAAACXUAAAAJdgAAAAl3AAAACXgAAAAJeQAAAAl6AAAACXsAAAAJfAAAAAl9AAAACX4AAAAJfwAAAAmAAAAACYEAAAAJggAAAAmDAAAACYQAAAAJhQAAAA0QBxMAAAAAAQAAAEAAAAAECklua1BvaW50VjECAAAACYYAAAAJhwAAAAmIAAAACYkAAAAJigAAAAmLAAAACYwAAAAJjQAAAAmOAAAACY8AAAAJkAAAAAmRAAAACZIAAAAJkwAAAAmUAAAACZUAAAAJlgAAAAmXAAAACZgAAAAJmQAAAAmaAAAACZsAAAAJnAAAAAmdAAAACZ4AAAAJnwAAAAmgAAAACaEAAAAJogAAAAmjAAAACaQAAAAJpQAAAAmmAAAACacAAAAJqAAAAAmpAAAACaoAAAAJqwAAAAmsAAAACa0AAAANGAcVAAAAAAEAAABAAAAABApJbmtQb2ludFYxAgAAAAmuAAAACa8AAAAJsAAAAAmxAAAACbIAAAAJswAAAAm0AAAACbUAAAAJtgAAAAm3AAAACbgAAAAJuQAAAAm6AAAACbsAAAAJvAAAAAm9AAAACb4AAAAJvwAAAAnAAAAACcEAAAAJwgAAAAnDAAAACcQAAAAJxQAAAAnGAAAACccAAAAJyAAAAAnJAAAACcoAAAAJywAAAAnMAAAACc0AAAAJzgAAAAnPAAAACdAAAAAJ0QAAAAnSAAAACdMAAAAJ1AAAAAnVAAAACdYAAAAJ1wAAAAnYAAAACdkAAAANFAUWAAAACklua1BvaW50VjEEAAAAAVgBWQ5QcmVzc3VyZUZhY3RvcglUaW1lU3RhbXAAAAAABgYLEAIAAADA71Dty/OpP+h6V4HbE9c/AABQPgAAAAAAAAAAARcAAAAWAAAAoBW1KLk5qT+E1Isn+6PWPwCAjj4PAAAAAAAAAAEYAAAAFgAAAHC+dkBL76g/HC7AzRo01j8AAJc+DwAAAAAAAAABGQAAABYAAAAQEPpvb1qoPwDspw+VsdU/AACdPg8AAAAAAAAAARoAAAAWAAAAYOTaezg1qD/MGMLipHnVPwAAoj4PAAAAAAAAAAEbAAAAFgAAADCNnJPK6qc/4KmPUQ8v1T8AAKM+HwAAAAAAAAABHAAAABYAAAAANl6rXKCnPzifEFzU0dQ/AACoPh8AAAAAAAAAAR0AAAAWAAAA0N4fw+5Vpz9MMN7KPofUPwAAqj4fAAAAAAAAAAEeAAAAFgAAAJCH4dqAC6c/YMGrOak81D8AgK0+PgAAAAAAAAABHwAAABYAAABQMKPyEsGmP3RSeagT8tM/AACvPj4AAAAAAAAAASAAAAAWAAAAINlkCqV2pj+I40YXfqfTPwAAqj4+AAAAAAAAAAEhAAAAFgAAAOCBJiI3LKY/UBBh6o1v0z8AAKg+PgAAAAAAAAABIgAAABYAAADAKug5yeGlPyA9e72dN9M/AACiPj4AAAAAAAAAASMAAAAWAAAAgNOpUVuXpT80zkgsCO3SPwCAnz5OAAAAAAAAAAEkAAAAFgAAAOCnil0kcqU/jMPJNs2P0j8AgJ8+TgAAAAAAAAABJQAAABYAAADgp4pdJHKlP6BUl6U3RdI/AICfPl0AAAAAAAAAASYAAAAWAAAAUHxrae1MpT+05WQUovrRPwAApT5dAAAAAAAAAAEnAAAAFgAAAFB8a2ntTKU/DNvlHmed0T8AAKg+bQAAAAAAAAABKAAAABYAAABQfGtp7UylP2jQZiksQNE/AICtPm0AAAAAAAAAASkAAAAWAAAAUHxrae1MpT84/YD8OwjRPwAAsD59AAAAAAAAAAEqAAAAFgAAAFB8a2ntTKU/QI5Oa6a90D8AgL8+fQAAAAAAAAABKwAAABYAAABQfGtp7UylPxC7aD62hdA/AIDGPowAAAAAAAAAASwAAAAWAAAAUHxrae1MpT/c54IRxk3QPwCA0z6MAAAAAAAAAAEtAAAAFgAAAFB8a2ntTKU/aLDpSHso0D8AgNg+jAAAAAAAAAABLgAAABYAAADgp4pdJHKlP6wUneTVFdA/AADdPpwAAAAAAAAAAS8AAAAWAAAA4KeKXSRypT/weFCAMAPQPwAA3z6cAAAAAAAAAAEwAAAAFgAAAOCnil0kcqU/8HhQgDAD0D8AAOU+qwAAAAAAAAABMQAAABYAAADgp4pdJHKlPyhMNq0gO9A/AADoPqsAAAAAAAAAATIAAAAWAAAAgNOpUVuXpT/IVrWiW5jQPwAA8j6rAAAAAAAAAAEzAAAAFgAAACD/yEWSvKU/JGyzjdFS0T8AgPY+ywAAAAAAAAABNAAAABYAAAAg/8hFkrylP0hfFptyotI/AAADP8sAAAAAAAAAATUAAAAWAAAAgNOpUVuXpT9MMN7KPofUPwCABj/aAAAAAAAAAAE2AAAAFgAAAIDTqVFbl6U/EJ3yXrB+1j8AAAs/6gAAAAAAAAABNwAAABYAAABQfGtp7UylP0BBoLtsm9g/AAANP+oAAAAAAAAAATgAAAAWAAAAECUtgX8CpT8g8MwNZBXbPwDADj/qAAAAAAAAAAE5AAAAFgAAAKB2sLCjbaQ/6A0s8fDZ3T8AgA8/+gAAAAAAAAABOgAAABYAAADQ81LU/v2jP/xHHzjsReA/AEAQP/oAAAAAAAAAATsAAAAWAAAAAHH191mOoz8Eiaj3357hPwDAED8JAQAAAAAAAAE8AAAAFgAAANAZtw/sQ6M/6hdYaSYB4z8AQBA/CQEAAAAAAAABPQAAABYAAAAAl1kzR9SiP6z0LY2/bOQ/AAAQPwkBAAAAAAAAAT4AAAAWAAAAwD8bS9mJoj/Y55CaYLzlPwCAET8ZAQAAAAAAAAE/AAAAFgAAADAU/FaiZKI/avGAkQnw5j8AQBI/GQEAAAAAAAABQAAAABYAAACQ6Nxiaz+iP4bD179n/uc/AAAVPygBAAAAAAAAAUEAAAAWAAAAAL29bjQaoj8IrLvXzfDoPwAAFj8oAQAAAAAAAAFCAAAAFgAAAAC9vW40GqI/7Kos2TvH6T8AABk/OAEAAAAAAAABQwAAABYAAAAAvb1uNBqiP/xbdyhXlOo/AAAaPzgBAAAAAAAAAUQAAAAWAAAAAL29bjQaoj9IcXUTzU7rPwBAGz9IAQAAAAAAAAFFAAAAFgAAAAC9vW40GqI/AJ0A6Ert6z8AwBs/SAEAAAAAAAABRgAAABYAAACQ6Nxiaz+iPyDfGKbQb+w/AMAaP1cBAAAAAAAAAUcAAAAWAAAAMBT8VqJkoj+sN75NXtbsPwBAGj9XAQAAAAAAAAFIAAAAFgAAAMA/G0vZiaI/cPQWkUYq7T8AwBY/ZwEAAAAAAAABSQAAABYAAABgazo/EK+iP6TH/L02Yu0/AAAVP2cBAAAAAAAAAUoAAAAWAAAAkMJ4J375oj8Y/5WGgYftPwBAED93AQAAAAAAAAFLAAAAFgAAANAZtw/sQ6M/1Jri6iaa7T8AQA4/dwEAAAAAAAABTAAAABYAAABgRdYDI2mjP9Sa4uommu0/AAAGP3cBAAAAAAAAAU0AAAAWAAAAAHH191mOoz9cY0ki3HTtPwCAAj93AQAAAAAAAAFOAAAAFgAAAKCcFOyQs6M/UEI9Q5kz7T8AgO4+hgEAAAAAAAABTwAAABYAAABAyDPgx9ijP4iF5P+w3+w/AIDkPpYBAAAAAAAAAVAAAAAWAAAAQMgz4MfYoz/cemUKdoLsPwCA1D6lAQAAAAAAAAFRAAAAFgAAAKCcFOyQs6M/VCLAYugb7D8AAM4+pQEAAAAAAAABUgAAABYAAAAAcfX3WY6jP/h79AgIrOs/AADLPrUBAAAAAAAAAVMAAAAWAAAA0Bm3D+xDoz+whwL91DLrPwAAyj61AQAAAAAAAAFUAAAAFgAAAACXWTNH1KI/lEXqPk+w6j8AAM4+tQEAAAAAAAABVQAAABYAAAAAvb1uNBqiP7xnhRwkG+o/AADQPskBAAAAAAAAAVYAAAAWAAAAULcCtuo6oT8EPPpHpnzpPwAA2D7JAQAAAAAAAAFXAAAAFgAAAHBaCRUzEaA/cMJIwdXU6D8AgNs+2AEAAAAAAAABWAAAABYAAADATKMXGzqdP7aWvexXNug/AIDpPtgBAAAAAAAAAVkAAAAWAAAAYI31HGIHmj/euFjKLKHnPwCA7z7oAQAAAAAAAAFaAAAAFgAAAKAfy1HNP5Y/4CgaWlQV5z8AgPw+6AEAAAAAAAABWwAAABYAAABAYB1XFA2TP6A0KE4hnOY/AAABP/gBAAAAAAAAAVwAAAAWAAAAwEHfuLa0jz8a3IKmkzXmPwCACD/4AQAAAAAAAAFdAAAAFgAAAMAffWT8eIo/Th8qY6vh5T8AwAs/BwIAAAAAAAABXgAAABYAAAAA/hoQQj2FP2Kw99EVl+U/AMARPwcCAAAAAAAAAV8AAAAWAAAAADmyXD8rgT8OKzhXeGjlPwBAFD8XAgAAAAAAAAFgAAAAFgAAAABFjPMwXHs/uqV43No55T8AQBg/FwIAAAAAAAABYQAAABYAAACA0aZvUrV2PyK8BcbiHeU/AAAaPyYCAAAAAAAAAWIAAAAWAAAAAF7B63MOcj9mILlhPQvlPwAAGj8mAgAAAAAAAAFjAAAAFgAAAABInVMJdm8/ZiC5YT0L5T8AABo/JgIAAAAAAAABZAAAABYAAAAA1rfPKs9qP2YguWE9C+U/AAAaPzYCAAAAAAAAAWUAAAAWAAAAABzFjbt7aD/cV1IqiDDlPwAAGj82AgAAAAAAAAFmAAAAFgAAAAAcxY27e2g/7HheCctx5T8AABo/RgIAAAAAAAABZwAAABYAAAAAj6oRmiJtP5KD3f4Fz+U/AAAaP1UCAAAAAAAAAWgAAAAWAAAAAF7B63MOcj/Wd88KOUjmPwAAGj9VAgAAAAAAAAFpAAAAFgAAAAAuoBAK33c/0AcOexHU5j8AABo/ZQIAAAAAAAABagAAABYAAAAA3Li7hwGAP9CXTOvpX+c/AEAZP2UCAAAAAAAAAWsAAAAWAAAAAP4aEEI9hT+odbENFfXnPwAAGT91AgAAAAAAAAFsAAAAFgAAAEDO+TTYDYs/ogXwfe2A6D8AABk/dQIAAAAAAAABbQAAABYAAABAT+wsN2+QP6CVLu7FDOk/AAAZP4QCAAAAAAAAAW4AAAAWAAAAwA6aJ/Chkz/A10asS4/pPwAAGT+EAgAAAAAAAAFvAAAAFgAAAMB2CTo7ipY/4BlfatER6j8AABk/lAIAAAAAAAABcAAAABYAAAAgNrc09LyZP7j3w4z8puo/AAAZP5QCAAAAAAAAAXEAAAAWAAAA4O+pdmMQnD9IcXUTzU7rPwAAGT+UAgAAAAAAAAFyAAAAFgAAAICpnLjSY54/vDhNTPD/6z8AABk/owIAAAAAAAABcwAAABYAAACgsUf9oFugPywAJYUTsew/AAAZP6MCAAAAAAAAAXQAAAAWAAAA8OIhqiFgoT/EedYL5FjtPwCAGT/DAgAAAAAAAAF1AAAAFgAAAJDo3GJrP6I/wAkVfLzk7T8AwBk/wwIAAAAAAAABdgAAABYAAABA7pcbtR6jP+BLLTpCZ+4/AIAaP8MCAAAAAAAAAXcAAAAWAAAA0PNS1P79oz9E8viTItfuPwDAGj/DAgAAAAAAAAF4AAAAFgAAAID5DY1I3aQ/DK9R1wor7z8AAB0/0gIAAAAAAAABeQAAABYAAAAg/8hFkrylP0CCNwT7Yu8/AAAeP9ICAAAAAAAAAXoAAAAWAAAAwASE/tubpj+4udDMRYjvPwBAJD/iAgAAAAAAAAF7AAAAFgAAAAA2XqtcoKc/lAf3fpiR7z8AACc/4gIAAAAAAAABfAAAABYAAADQkldMFMqoP7i50MxFiO8/AMAsP/ICAAAAAAAAAX0AAAAWAAAAYBtw4QIZqj+kmMTtAkfvPwBALz/yAgAAAAAAAAF+AAAAFgAAAAD7xl5fsqs/ZKTS4c/N7j8AgDE/AQMAAAAAAAABfwAAABYAAABABj3Q8nCtP/Dc+qisHO4/AIAyPwEDAAAAAAAAAYAAAAAWAAAAkBGzQYYvrz+kx/y9NmLtPwDALT8RAwAAAAAAAAGBAAAAFgAAAGiOlNkMd7A/dGTYIG6e7D8AwCs/EQMAAAAAAAABggAAABYAAABI/j8Yu0OxP0wBtIOl2us/AEACPyADAAAAAAAAAYMAAAAWAAAAUNjb3M39sT84UGk0ig3rPwAA3z4gAwAAAAAAAAGEAAAAFgAAAPDwSDMOgLI/eAPSgMkt6j8AAMk+TwMAAAAAAAABhQAAABYAAABYsneh4LeyP7C2Os0ITuk/AADCPk8DAAAAAAAAAYYAAAAWAAAADxWAsZct7j+A/fShMraqPwAAdD4AAAAAAAAAAAGHAAAAFgAAAMcHwiDrL+4/AGTGOrH2qD8AAKc+DwAAAAAAAAABiAAAABYAAAA77UX/kTTuP6DsMrEEoqY/AACxPg8AAAAAAAAAAYkAAAAWAAAAr9LJ3Tg57j9gudXiASOjPwCAuD4PAAAAAAAAAAGKAAAAFgAAAGnFC02MO+4/wP0Lnqv4oT8AAMs+DwAAAAAAAAABiwAAABYAAAAhuE283z3uPyBk3TYqOaA/AADSPh8AAAAAAAAAAYwAAAAWAAAA3aqPKzNA7j9AlV2fUfOcPwCA5D4fAAAAAAAAAAGNAAAAFgAAAE+QEwraRO4/gKY2jPhJmD8AgOw+HwAAAAAAAAABjgAAABYAAAALg1V5LUfuP4Bz2b31ypQ/AAD4Pi8AAAAAAAAAAY8AAAAWAAAAw3WX6IBJ7j9AQHzv8kuRPwAA/T4vAAAAAAAAAAGQAAAAFgAAAH9o2VfUS+4/gJHRy4zujT8AwAE/PgAAAAAAAAABkQAAABYAAAA1WxvHJ07uPwAaPkLgmYs/AAADPz4AAAAAAAAAAZIAAAAWAAAANVsbxydO7j8AGj5C4JmLPwBAAz8+AAAAAAAAAAGTAAAAFgAAAPFNXTZ7UO4/gISyqpwhkD8AAAM/PgAAAAAAAAABlAAAABYAAABjM+EUIlXuP4Bz2b31ypQ/AIACPz4AAAAAAAAAAZUAAAAWAAAA2Rhl88hZ7j9AlV2fUfOcPwAAAj9eAAAAAAAAAAGWAAAAFgAAAEv+6NFvXu4/QJc6BS24oz8AwAA/bQAAAAAAAAABlwAAABYAAAC/42ywFmPuP2DbWcRdS6s/AEAAP20AAAAAAAAAAZgAAAAWAAAAM8nwjr1n7j9wS4aGnZmyPwCAAD99AAAAAAAAAAGZAAAAFgAAAKWudG1kbO4/oLFAI6OXuT8AwAA/fQAAAAAAAAABmgAAABYAAAAZlPhLC3HuP8hpYoL/38A/AEAAP30AAAAAAAAAAZsAAAAWAAAA04Y6u15z7j8gIfDMDWTFPwAAAD+cAAAAAAAAAAGcAAAAFgAAAIt5fCqyde4/wO17ApKiyj8AgAA/nAAAAAAAAAABnQAAABYAAABFbL6ZBXjuP1QfHNoQc9A/AMAAP5wAAAAAAAAAAZ4AAAAWAAAAAV8ACVl67j+I40YXfqfTPwDAAD+cAAAAAAAAAAGfAAAAFgAAALdRQnisfO4//Asl8EXJ1j8AAAE/rAAAAAAAAAABoAAAABYAAABzRITn/37uP1yjNVqjNdo/AAABP6wAAAAAAAAAAaEAAAAWAAAALTfGVlOB7j9AA637tXzdPwAAAT+7AAAAAAAAAAGiAAAAFgAAAJ8cSjX6he4/Hvr4hZk84D8AAAE/uwAAAAAAAAABowAAABYAAADN9A+D9IzuP+LWzqkyqOE/AAABP8sAAAAAAAAAAaQAAAAWAAAAhedR8keP7j/IZX4beQrjPwBAAD/LAAAAAAAAAAGlAAAAFgAAAPvM1dDuk+4/0KYH22xj5D8AAAA/2wAAAAAAAAABpgAAABYAAACzvxdAQpbuP4Ri0R/DjeU/AAAAP9sAAAAAAAAAAacAAAAWAAAAbbJZr5WY7j/kmNvpe4nmPwAAAD/qAAAAAAAAAAGoAAAAFgAAACmlmx7pmu4/rOVynTxp5z8AAPg+6gAAAAAAAAABqQAAABYAAADfl92NPJ3uP7aWvexXNug/AID0PvoAAAAAAAAAAaoAAAAWAAAAm4of/Y+f7j9wwkjB1dToPwCA2z76AAAAAAAAAAGrAAAAFgAAAFV9YWzjoe4/bFKHMa5g6T8AANA+CQEAAAAAAAABrAAAABYAAABVfWFs46HuP6hGeT3h2ek/AADLPgkBAAAAAAAAAa0AAAAWAAAA35fdjTyd7j80nx7lbkDqPwCAyT4pAQAAAAAAAAGuAAAAFgAAAGm0oc6u1+w/Eqq01iLg4T8AgNI+AAAAAAAAAAABrwAAABYAAAAlp+M9AtrsP5xyGw7YuuE/AEAQPxAAAAAAAAAAAbAAAAAWAAAA35klrVXc7D/i1s6pMqjhPwDAGD8QAAAAAAAAAAGxAAAAFgAAAFF/qYv84Ow/BImo99+e4T8AAB8/EAAAAAAAAAABsgAAABYAAADDZC1qo+XsPwSJqPffnuE/AMAbPxAAAAAAAAAAAbMAAAAWAAAA8zzzt53s7D/i1s6pMqjhPwAAGT8gAAAAAAAAAAG0AAAAFgAAAB8VuQWY8+w/esBBwCrE4T8AABg/IAAAAAAAAAABtQAAABYAAAC/0gIyOf/sP9JFATvI8uE/AMAXPzMAAAAAAAAAAbYAAAAWAAAAYZBMXtoK7T/gZg0aCzTiPwBAFj8zAAAAAAAAAAG3AAAAFgAAALlA2PnOGO0/iHGMD0aR4j8AgBU/MwAAAAAAAAABuAAAABYAAAAT8WOVwybtPwzKMbfT9+I/AAAUP0MAAAAAAAAAAbkAAAAWAAAAKZQxoAs37T9QviPDBnHjPwBAEz9DAAAAAAAAAAG6AAAAFgAAALEcg4n6S+0/kLIVzznq4z8AABM/QwAAAAAAAAABuwAAABYAAACpilhRkGXtP2iQevFkf+Q/AAATP2IAAAAAAAAAAbwAAAAWAAAAG96x98yD7T/cV1IqiDDlPwAAEz9iAAAAAAAAAAG9AAAAFgAAAEMkTQ1dpO0/LG1QFf7q5T8AABM/YgAAAAAAAAABvgAAABYAAABpaugi7cTtP8LmAZzOkuY/AIATP2IAAAAAAAAAAb8AAAAWAAAAkbCDOH3l7T94Eo1wTDHnPwDAEz9yAAAAAAAAAAHAAAAAFgAAAEURm29mAe4/VPDxknfG5z8AgBQ/gQAAAAAAAAABwQAAABYAAAC1ZPQVox/uP3IyClH9SOg/AMAUP4EAAAAAAAAAAcIAAAAWAAAAacULTYw77j/4iq/4iq/oPwCAFj+BAAAAAAAAAAHDAAAAFgAAAGMz4RQiVe4/oJUu7sUM6T8AQBc/kQAAAAAAAAABxAAAABYAAAClrnRtZGzuP4wEYX9bV+k/AIAZP5EAAAAAAAAAAcUAAAAWAAAA5ykIxqaD7j/A10asS4/pPwBAGj+hAAAAAAAAAAHGAAAAFgAAAN+X3Y08ne4/FF0GJ+m96T8AwBs/oQAAAAAAAAABxwAAABYAAABpIC93K7LuP6hGeT3h2ek/AIAcP7AAAAAAAAAAAcgAAAAWAAAANbY+8cbE7j9k4sWhhuzpPwAAHj+wAAAAAAAAAAHJAAAAFgAAAANMTmti1+4/QDDsU9n16T8AgB4/wAAAAAAAAAABygAAABYAAADR4V3l/enuP2TixaGG7Ok/AAAhP8AAAAAAAAAAAcsAAAAWAAAA54Qr8EX67j+oRnk94dnpPwAAIj/PAAAAAAAAAAHMAAAAFgAAALMaO2rhDO8/NA/gdJa06T8AACU/zwAAAAAAAAABzQAAABYAAACBsErkfB/vP+CJIPr4hek/AAAmP98AAAAAAAAAAc4AAAAWAAAABzmczWs07z/0Gu5oYzvpPwDAJz/fAAAAAAAAAAHPAAAAFgAAAEm0LyauS+8/2NjVqt246D8AgCg/7wAAAAAAAAAB0AAAABYAAACNL8N+8GLvPx6tStZfGug/AEAoP+8AAAAAAAAAAdEAAAAWAAAAEbgUaN937z+s5XKdPGnnPwAAKD/+AAAAAAAAAAHSAAAAFgAAAN9NJOJ6iu8/FmzBFmzB5j8AQCY//gAAAAAAAAAB0wAAABYAAAD18PHswprvPz6OXPRALOY/AIAlPw4BAAAAAAAAAdQAAAAWAAAAB5S/9wqr7z8cTEQ2u6nlPwAAHj8OAQAAAAAAAAHVAAAAFgAAAGFES5P/uO8/uqV43No55T8AgBo/DgEAAAAAAAAB1gAAABYAAABJD1NQTcLvPzZN0zRN0+Q/AADiPh4BAAAAAAAAAdcAAAAWAAAA6cycfO7N7z+KQlQ/EnbkPwCAvD4eAQAAAAAAAAHYAAAAFgAAAIuK5qiP2e8/4jfVSdcY5D8AAKc+LQEAAAAAAAAB2QAAABYAAADlOnJEhOfvP6RD4z2kn+M/AACgPi0BAAAAAAAACw==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MIXSHAPE" val="|streamable=true|audioOnly=true|recordStart=31692|recordEnd=47554|recordLength=270733|start=31692|end=47554|audioFormat={00001610-0000-0010-8000-00AA00389B71}|audioRate=44100|muted=false|volume=0.8|fadeIn=0|fadeOut=0|videoFormat={34363248-0000-0010-8000-00AA00389B71}|videoRate=15|videoWidth=256|videoHeight=256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MIXSHAPE" val="|streamable=true|audioOnly=true|recordStart=47554|recordEnd=64195|recordLength=270733|start=47554|end=64195|audioFormat={00001610-0000-0010-8000-00AA00389B71}|audioRate=44100|muted=false|volume=0.8|fadeIn=0|fadeOut=0|videoFormat={34363248-0000-0010-8000-00AA00389B71}|videoRate=15|videoWidth=256|videoHeight=25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MIXSHAPE" val="|streamable=true|audioOnly=true|recordStart=0|recordEnd=12857|recordLength=49878|start=0|end=12857|audioFormat={00001610-0000-0010-8000-00AA00389B71}|audioRate=44100|muted=false|volume=0.8|fadeIn=0|fadeOut=0|videoFormat={34363248-0000-0010-8000-00AA00389B71}|videoRate=15|videoWidth=256|videoHeight=256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MIXSHAPE" val="|streamable=true|audioOnly=true|recordStart=64195|recordEnd=88625|recordLength=270733|start=64195|end=88625|audioFormat={00001610-0000-0010-8000-00AA00389B71}|audioRate=44100|muted=false|volume=0.8|fadeIn=0|fadeOut=0|videoFormat={34363248-0000-0010-8000-00AA00389B71}|videoRate=15|videoWidth=256|videoHeight=256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MIXSHAPE" val="AAEAAAD/////AQAAAAAAAAAMAgAAAE9BdXRob3JQUFQsIFZlcnNpb249MC4xLjYyMzYuMCwgQ3VsdHVyZT1uZXV0cmFsLCBQdWJsaWNLZXlUb2tlbj0zMWJmMzg1NmFkMzY0ZTM1BQEAAAALSW5rTWF0dGVyVjEEAAAABVNjYWxlDUxpc3RgMStfaXRlbXMMTGlzdGAxK19zaXplD0xpc3RgMStfdmVyc2lvbgAEAAALF1NoYXJlZC5JbmtpbmcuSW5rQXRvbVtdAgAAAAgIAgAAAB2kLT8JAwAAAAEAAAAEAAAABwMAAAAAAQAAAAQAAAAECUlua0F0b21WMQIAAAAJBAAAAA0DBQQAAAALUGVuU3Ryb2tlVjEEAAAACkF0dHJpYnV0ZXMFVHJhY2UJU3RhcnRUaW1lBFR5cGUEBAAED1BlbkF0dHJpYnV0ZXNWMQIAAAAKSW5rVHJhY2VWMQIAAAAQDEFjdGlvblR5cGVWMQIAAAACAAAACQUAAAAJBgAAAKIlAAAAAAAABfn///8MQWN0aW9uVHlwZVYxAQAAAAd2YWx1ZV9fAAgCAAAAAAAAAAUFAAAAD1BlbkF0dHJpYnV0ZXNWMQoAAAAHX2NvbG9yQQdfY29sb3JSB19jb2xvckcHX2NvbG9yQgpGaXRUb0N1cnZlBkhlaWdodA5JZ25vcmVQcmVzc3VyZQ1Jc0hpZ2hsaWdodGVyBVNoYXBlBVdpZHRoAAAAAAAAAAAEAAICAgIBBgEBDEJydXNoU2hhcGVWMQIAAAAGAgAAAP9wMKAAAAAAAAAACEAAAAX4////DEJydXNoU2hhcGVWMQEAAAAHdmFsdWVfXwAIAgAAAAEAAAAAAAAAAAAIQAUGAAAACklua1RyYWNlVjEDAAAADUxpc3RgMStfaXRlbXMMTGlzdGAxK19zaXplD0xpc3RgMStfdmVyc2lvbgQAABhTaGFyZWQuSW5raW5nLklua1BvaW50W10CAAAACAgCAAAACQkAAABPAAAATwAAAAcJAAAAAAEAAACAAAAABApJbmtQb2ludFYxAgAAAAkKAAAACQsAAAAJDAAAAAkNAAAACQ4AAAAJDwAAAAkQAAAACREAAAAJEgAAAAkTAAAACRQAAAAJFQAAAAkWAAAACRcAAAAJGAAAAAkZAAAACRoAAAAJGwAAAAkcAAAACR0AAAAJHgAAAAkfAAAACSAAAAAJIQAAAAkiAAAACSMAAAAJJAAAAAklAAAACSYAAAAJJwAAAAkoAAAACSkAAAAJKgAAAAkrAAAACSwAAAAJLQAAAAkuAAAACS8AAAAJMAAAAAkxAAAACTIAAAAJMwAAAAk0AAAACTUAAAAJNgAAAAk3AAAACTgAAAAJOQAAAAk6AAAACTsAAAAJPAAAAAk9AAAACT4AAAAJPwAAAAlAAAAACUEAAAAJQgAAAAlDAAAACUQAAAAJRQAAAAlGAAAACUcAAAAJSAAAAAlJAAAACUoAAAAJSwAAAAlMAAAACU0AAAAJTgAAAAlPAAAACVAAAAAJUQAAAAlSAAAACVMAAAAJVAAAAAlVAAAACVYAAAAJVwAAAAlYAAAADTEFCgAAAApJbmtQb2ludFYxBAAAAAFYAVkOUHJlc3N1cmVGYWN0b3IJVGltZVN0YW1wAAAAAAYGCxACAAAAIDPZuJuT2T9A2PzUKiOmPwAAsj4AAAAAAAAAAAELAAAACgAAAJDUiS/j2Nc/ACkkaV7/oD8AAPQ+HwAAAAAAAAABDAAAAAoAAAAwK5UeIhjYPwDdt9+JkZ4/AEABPx8AAAAAAAAAAQ0AAAAKAAAAMCuVHiIY2D+Aom9m8NqcPwCABj8fAAAAAAAAAAEOAAAACgAAADArlR4iGNg/gKJvZvDanD8AQAg/HwAAAAAAAAABDwAAAAoAAAAwK5UeIhjYPwBoJ+1WJJs/AAAIPx8AAAAAAAAAARAAAAAKAAAAkNSJL+PY1z8ALt9zvW2ZPwCABz8vAAAAAAAAAAERAAAACgAAADAnc1FlWtc/AC7fc71tmT8AAAc/LwAAAAAAAAABEgAAAAoAAACQ0GdiJhvXP4Dzlvojt5c/AAAHPy8AAAAAAAAAARMAAAAKAAAAUCNRhKic1j8AuU6BigCWPwAABz8vAAAAAAAAAAEUAAAACgAAAPB1OqYqHtY/gH4GCPFJlD8AwAk/PgAAAAAAAAABFQAAAAoAAACgyCPIrJ/VP4B+BgjxSZQ/AAALPz4AAAAAAAAAARYAAAAKAAAAYBsN6i4h1T8AuU6BigCWPwDADT9OAAAAAAAAAAEXAAAACgAAAABu9guxotQ/AGgn7VYkmz8AAA8/TgAAAAAAAAABGAAAAAoAAADQwN8tMyTUP4CAEJ9EkaM/AAATP14AAAAAAAAAARkAAAAKAAAAcBPJT7Wl0z+AGQrwdo+vPwDAFD9tAAAAAAAAAAEaAAAACgAAADBmsnE3J9M/ADFu1rpYuD8AQBY/bQAAAAAAAAABGwAAAAoAAABwD6eC+OfSP8DHD9cpUME/AMAWP30AAAAAAAAAARwAAAAKAAAAcA+ngvjn0j+whTqhnOHGPwDAFj99AAAAAAAAAAEdAAAACgAAADBmsnE3J9M/MFK3ybXgzD8AABc/jQAAAAAAAAABHgAAAAoAAABwE8lPtaXTP0gllQZhFNI/AMAVP40AAAAAAAAAAR8AAAAKAAAA0MDfLTMk1D94oU4oZ7jVPwBAFT+cAAAAAAAAAAEgAAAACgAAAABu9guxotQ/8JlzsgNB2T8AQBM/nAAAAAAAAAABIQAAAAoAAABgGw3qLiHVP9CDRt75W9w/AIASP5wAAAAAAAAAASIAAAAKAAAAUB8vt+ve1T/AbRkK8HbfPwCAED+7AAAAAAAAAAEjAAAACgAAAFAjUYSonNY/AOorTz474T8AgA8/uwAAAAAAAAABJAAAAAoAAAAwJ3NRZVrXP1DbgM1PreI/AAAPP7sAAAAAAAAAASUAAAAKAAAAkNSJL+PY1z8gB3foQvbjPwAADz+7AAAAAAAAAAEmAAAACgAAAOCBoA1hV9g/qCtE1GII5T8AAA8/ywAAAAAAAAABJwAAAAoAAACQ2Kv8n5bYP7CKslxk8eU/AAAPP8sAAAAAAAAAASgAAAAKAAAAIC+3697V2D9w4ve1kqPmPwCADz/bAAAAAAAAAAEpAAAACgAAACAvt+ve1dg/tHTeq6Is5z8AwA8/2wAAAAAAAAABKgAAAAoAAAAgL7fr3tXYP0yDMApJmuc/AAARP+oAAAAAAAAAASsAAAAKAAAAkNir/J+W2D9ADu7QheznPwCAET/qAAAAAAAAAAEsAAAACgAAAOCBoA1hV9g/kBUXAFkj6D8AQBE/+gAAAAAAAAABLQAAAAoAAACQ1Ikv49jXPzSZq5fCPug/AAARP/oAAAAAAAAAAS4AAAAKAAAAkNBnYiYb1z+QFRcAWSPoPwBADz8KAQAAAAAAAAEvAAAACgAAAFAfL7fr3tU/bMwjBdHe5z8AgA4/CgEAAAAAAAABMAAAAAoAAABgF+sccmPUPwB8B9t1Y+c/AIANPykBAAAAAAAAATEAAAAKAAAA4Libk7mo0j9EJMKBR7HmPwAADT8pAQAAAAAAAAEyAAAACgAAALADQRvCrtA/sIqyXGTx5T8AgAw/OAEAAAAAAAABMwAAAAoAAAAAncxFlWnNP/QybQM2P+U/AAAMPzgBAAAAAAAAATQAAAAKAAAAYDIXVaZ1yT8MHfJ1vJrkPwBADj84AQAAAAAAAAE1AAAACgAAAADIYWS3gcU/9EhBtPcD5D8AAA8/OAEAAAAAAAABNgAAAAoAAADgCsNRRgzCP4T4JIqciOM/AIASPzgBAAAAAAAAATcAAAAKAAAAgJtIfqotvT/AK533qijjPwAAFD9YAQAAAAAAAAE4AAAACgAAAEAhC1nIQrY/nOKp/CLk4j8AQBY/WAEAAAAAAAABOQAAAAoAAAAAt1Vo2U6yPyQdS5kEu+I/AEAXP1gBAAAAAAAAAToAAAAKAAAAAJlA79S1rD/4XhVlucjiPwCAFT9YAQAAAAAAAAE7AAAACgAAAAB5MIbux6Y/RGY+lIz/4j8AwBQ/dwEAAAAAAAABPAAAAAoAAAAAxNUN982kP+B0kPIybeM/AAAUP3cBAAAAAAAAAT0AAAAKAAAAAHkwhu7Hpj/0SEG09wPkPwCAFD93AQAAAAAAAAE+AAAACgAAAIBOm2fMr64/XCQbpY/R5D8AwBQ/hwEAAAAAAAABPwAAAAoAAABAIQtZyEK2P5BBv2HcrOU/AMAUP4cBAAAAAAAAAUAAAAAKAAAAYLCVlUoPwT+coC3q3ZXmPwAAFT+mAQAAAAAAAAFBAAAACgAAACB9vNyue8c/qP+bct9+5z8AABc/pgEAAAAAAAABQgAAAAoAAABASuMjE+jNP7ReCvvgZ+g/AAAYP7UBAAAAAAAAAUMAAAAKAAAAQGKQpHpp0j+8vXiD4lDpPwBAGj+1AQAAAAAAAAFEAAAACgAAAKDII8isn9U/9NocQC8s6j8AQBs/tQEAAAAAAAABRQAAAAoAAACQ2Kv8n5bYPyz4wPx7B+s/AIAdP7UBAAAAAAAAAUYAAAAKAAAAUOgzMZON2z80Vy+FffDrPwBAHj/FAQAAAAAAAAFHAAAACgAAAHChsHZHRd4/cHTTQcrL7D8AwB8/xQEAAAAAAAABSAAAAAoAAAD4AZFm3l7gPwAO42ati+0/AIAgP9UBAAAAAAAAAUkAAAAKAAAAQLPJERmb4T/oI170JjDuPwAAIj/VAQAAAAAAAAFKAAAACgAAAIhkAr1T1+I/WHR6HoKr7j8AgCI/6AEAAAAAAAABSwAAAAoAAABoarXw7vPjP/SCzHwoGe8/AMAoP+gBAAAAAAAAAUwAAAAKAAAAAMXirOrw5D9AivWr+0/vPwDAKz/4AQAAAAAAAAFNAAAACgAAAFB0ivFGzuU/FMy/d7Bd7z8AQDY/+AEAAAAAAAABTgAAAAoAAACYIzI2o6vmP5wGYRSSNO8/AMA6PwgCAAAAAAAAAU8AAAAKAAAAkCdUA2Bp5z/UOdmBoNTuPwCAQj8IAgAAAAAAAAFQAAAACgAAAIgrdtAcJ+g/iKfyi5BL7j8AAEY/FwIAAAAAAAABUQAAAAoAAABwL5id2eToP9BPrTJime0/AMBGPxcCAAAAAAAAAVIAAAAKAAAAGIg08/aC6T9wdNNBysvsPwAARz8nAgAAAAAAAAFTAAAACgAAAACMVsCzQOo/kNOa7RPV6z8AQEA/JwIAAAAAAAABVAAAAAoAAABQO/4EEB7rP8CnpNIgjOo/AEA9PycCAAAAAAAAAVUAAAAKAAAA8JUrwQsb7D+cdIWIWgzpPwBACD82AgAAAAAAAAFWAAAACgAAANib3vSmN+0/TIMwCkma5z8AAOE+NgIAAAAAAAABVwAAAAoAAAAgS4Y5AxXuP9DTpVfsNeY/AADFPmUCAAAAAAAAAVgAAAAKAAAAuKMijyCz7j+UV5MSnnHkPwAAvD5lAgAAAAAAAAs=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MIXSHAPE" val="|streamable=true|audioOnly=true|recordStart=88625|recordEnd=103480|recordLength=270733|start=88625|end=103480|audioFormat={00001610-0000-0010-8000-00AA00389B71}|audioRate=44100|muted=false|volume=0.8|fadeIn=0|fadeOut=0|videoFormat={34363248-0000-0010-8000-00AA00389B71}|videoRate=15|videoWidth=256|videoHeight=256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8.93|6.43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MIXSHAPE" val="|streamable=true|audioOnly=true|recordStart=0|recordEnd=55664|recordLength=55683|start=0|end=55664|audioFormat={00001610-0000-0010-8000-00AA00389B71}|audioRate=44100|muted=false|volume=0.8|fadeIn=0|fadeOut=0|videoFormat={34363248-0000-0010-8000-00AA00389B71}|videoRate=15|videoWidth=256|videoHeight=256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MIXSHAPE" val="AAEAAAD/////AQAAAAAAAAAMAgAAAE9BdXRob3JQUFQsIFZlcnNpb249MC4xLjYyMzYuMCwgQ3VsdHVyZT1uZXV0cmFsLCBQdWJsaWNLZXlUb2tlbj0zMWJmMzg1NmFkMzY0ZTM1BQEAAAALSW5rTWF0dGVyVjEEAAAABVNjYWxlDUxpc3RgMStfaXRlbXMMTGlzdGAxK19zaXplD0xpc3RgMStfdmVyc2lvbgAEAAALF1NoYXJlZC5JbmtpbmcuSW5rQXRvbVtdAgAAAAgIAgAAAB2kLT8JAwAAAAYAAAAJAAAABwMAAAAAAQAAAAgAAAAECUlua0F0b21WMQIAAAAJBAAAAAkFAAAACQYAAAAJBwAAAAkIAAAACQkAAAANAgUEAAAAC1BlblN0cm9rZVYxBAAAAApBdHRyaWJ1dGVzBVRyYWNlCVN0YXJ0VGltZQRUeXBlBAQABA9QZW5BdHRyaWJ1dGVzVjECAAAACklua1RyYWNlVjECAAAAEAxBY3Rpb25UeXBlVjECAAAAAgAAAAkKAAAACQsAAADeJgAAAAAAAAX0////DEFjdGlvblR5cGVWMQEAAAAHdmFsdWVfXwAIAgAAAAAAAAABBQAAAAQAAAAJDQAAAAkOAAAA1kAAAAAAAAAB8f////T///8AAAAAAQYAAAAEAAAACRAAAAAJEQAAAKRHAAAAAAAAAe7////0////AAAAAAEHAAAABAAAAAkTAAAACRQAAAD4XgAAAAAAAAHr////9P///wAAAAABCAAAAAQAAAAJFgAAAAkXAAAAxnIAAAAAAAAB6P////T///8AAAAAAQkAAAAEAAAACRkAAAAJGgAAAHWIAAAAAAAAAeX////0////AAAAAAUKAAAAD1BlbkF0dHJpYnV0ZXNWMQoAAAAHX2NvbG9yQQdfY29sb3JSB19jb2xvckcHX2NvbG9yQgpGaXRUb0N1cnZlBkhlaWdodA5JZ25vcmVQcmVzc3VyZQ1Jc0hpZ2hsaWdodGVyBVNoYXBlBVdpZHRoAAAAAAAAAAAEAAICAgIBBgEBDEJydXNoU2hhcGVWMQIAAAAGAgAAAP8AAP8AAAAAAAAACEAAAAXk////DEJydXNoU2hhcGVWMQEAAAAHdmFsdWVfXwAIAgAAAAEAAAAAAAAAAAAIQAULAAAACklua1RyYWNlVjEDAAAADUxpc3RgMStfaXRlbXMMTGlzdGAxK19zaXplD0xpc3RgMStfdmVyc2lvbgQAABhTaGFyZWQuSW5raW5nLklua1BvaW50W10CAAAACAgCAAAACR0AAACWAAAAlgAAAAENAAAACgAAAP8AAP8AAAAAAAAACEAAAAHi////5P///wEAAAAAAAAAAAAIQAEOAAAACwAAAAkfAAAAeAAAAHgAAAABEAAAAAoAAAD/AAD/AAAAAAAAAAhAAAAB4P///+T///8BAAAAAAAAAAAACEABEQAAAAsAAAAJIQAAAGAAAABgAAAAARMAAAAKAAAA/wAA/wAAAAAAAAAIQAAAAd7////k////AQAAAAAAAAAAAAhAARQAAAALAAAACSMAAAAqAAAAKgAAAAEWAAAACgAAAP8AAP8AAAAAAAAACEAAAAHc////5P///wEAAAAAAAAAAAAIQAEXAAAACwAAAAklAAAAZQAAAGUAAAABGQAAAAoAAAD/AAD/AAAAAAAAAAhAAAAB2v///+T///8BAAAAAAAAAAAACEABGgAAAAsAAAAJJwAAAHsAAAB7AAAABx0AAAAAAQAAAAABAAAECklua1BvaW50VjECAAAACSgAAAAJKQAAAAkqAAAACSsAAAAJLAAAAAktAAAACS4AAAAJLwAAAAkwAAAACTEAAAAJMgAAAAkzAAAACTQAAAAJNQAAAAk2AAAACTcAAAAJOAAAAAk5AAAACToAAAAJOwAAAAk8AAAACT0AAAAJPgAAAAk/AAAACUAAAAAJQQAAAAlCAAAACUMAAAAJRAAAAAlFAAAACUYAAAAJRwAAAAlIAAAACUkAAAAJSgAAAAlLAAAACUwAAAAJTQAAAAlOAAAACU8AAAAJUAAAAAlRAAAACVIAAAAJUwAAAAlUAAAACVUAAAAJVgAAAAlXAAAACVgAAAAJWQAAAAlaAAAACVsAAAAJXAAAAAldAAAACV4AAAAJXwAAAAlgAAAACWEAAAAJYgAAAAljAAAACWQAAAAJZQAAAAlmAAAACWcAAAAJaAAAAAlpAAAACWoAAAAJawAAAAlsAAAACW0AAAAJbgAAAAlvAAAACXAAAAAJcQAAAAlyAAAACXMAAAAJdAAAAAl1AAAACXYAAAAJdwAAAAl4AAAACXkAAAAJegAAAAl7AAAACXwAAAAJfQAAAAl+AAAACX8AAAAJgAAAAAmBAAAACYIAAAAJgwAAAAmEAAAACYUAAAAJhgAAAAmHAAAACYgAAAAJiQAAAAmKAAAACYsAAAAJjAAAAAmNAAAACY4AAAAJjwAAAAmQAAAACZEAAAAJkgAAAAmTAAAACZQAAAAJlQAAAAmWAAAACZcAAAAJmAAAAAmZAAAACZoAAAAJmwAAAAmcAAAACZ0AAAAJngAAAAmfAAAACaAAAAAJoQAAAAmiAAAACaMAAAAJpAAAAAmlAAAACaYAAAAJpwAAAAmoAAAACakAAAAJqgAAAAmrAAAACawAAAAJrQAAAAmuAAAACa8AAAAJsAAAAAmxAAAACbIAAAAJswAAAAm0AAAACbUAAAAJtgAAAAm3AAAACbgAAAAJuQAAAAm6AAAACbsAAAAJvAAAAAm9AAAADWoHHwAAAAABAAAAgAAAAAQKSW5rUG9pbnRWMQIAAAAJvgAAAAm/AAAACcAAAAAJwQAAAAnCAAAACcMAAAAJxAAAAAnFAAAACcYAAAAJxwAAAAnIAAAACckAAAAJygAAAAnLAAAACcwAAAAJzQAAAAnOAAAACc8AAAAJ0AAAAAnRAAAACdIAAAAJ0wAAAAnUAAAACdUAAAAJ1gAAAAnXAAAACdgAAAAJ2QAAAAnaAAAACdsAAAAJ3AAAAAndAAAACd4AAAAJ3wAAAAngAAAACeEAAAAJ4gAAAAnjAAAACeQAAAAJ5QAAAAnmAAAACecAAAAJ6AAAAAnpAAAACeoAAAAJ6wAAAAnsAAAACe0AAAAJ7gAAAAnvAAAACfAAAAAJ8QAAAAnyAAAACfMAAAAJ9AAAAAn1AAAACfYAAAAJ9wAAAAn4AAAACfkAAAAJ+gAAAAn7AAAACfwAAAAJ/QAAAAn+AAAACf8AAAAJAAEAAAkBAQAACQIBAAAJAwEAAAkEAQAACQUBAAAJBgEAAAkHAQAACQgBAAAJCQEAAAkKAQAACQsBAAAJDAEAAAkNAQAACQ4BAAAJDwEAAAkQAQAACREBAAAJEgEAAAkTAQAACRQBAAAJFQEAAAkWAQAACRcBAAAJGAEAAAkZAQAACRoBAAAJGwEAAAkcAQAACR0BAAAJHgEAAAkfAQAACSABAAAJIQEAAAkiAQAACSMBAAAJJAEAAAklAQAACSYBAAAJJwEAAAkoAQAACSkBAAAJKgEAAAkrAQAACSwBAAAJLQEAAAkuAQAACS8BAAAJMAEAAAkxAQAACTIBAAAJMwEAAAk0AQAACTUBAAANCAchAAAAAAEAAACAAAAABApJbmtQb2ludFYxAgAAAAk2AQAACTcBAAAJOAEAAAk5AQAACToBAAAJOwEAAAk8AQAACT0BAAAJPgEAAAk/AQAACUABAAAJQQEAAAlCAQAACUMBAAAJRAEAAAlFAQAACUYBAAAJRwEAAAlIAQAACUkBAAAJSgEAAAlLAQAACUwBAAAJTQEAAAlOAQAACU8BAAAJUAEAAAlRAQAACVIBAAAJUwEAAAlUAQAACVUBAAAJVgEAAAlXAQAACVgBAAAJWQEAAAlaAQAACVsBAAAJXAEAAAldAQAACV4BAAAJXwEAAAlgAQAACWEBAAAJYgEAAAljAQAACWQBAAAJZQEAAAlmAQAACWcBAAAJaAEAAAlpAQAACWoBAAAJawEAAAlsAQAACW0BAAAJbgEAAAlvAQAACXABAAAJcQEAAAlyAQAACXMBAAAJdAEAAAl1AQAACXYBAAAJdwEAAAl4AQAACXkBAAAJegEAAAl7AQAACXwBAAAJfQEAAAl+AQAACX8BAAAJgAEAAAmBAQAACYIBAAAJgwEAAAmEAQAACYUBAAAJhgEAAAmHAQAACYgBAAAJiQEAAAmKAQAACYsBAAAJjAEAAAmNAQAACY4BAAAJjwEAAAmQAQAACZEBAAAJkgEAAAmTAQAACZQBAAAJlQEAAA0gByMAAAAAAQAAAEAAAAAECklua1BvaW50VjECAAAACZYBAAAJlwEAAAmYAQAACZkBAAAJmgEAAAmbAQAACZwBAAAJnQEAAAmeAQAACZ8BAAAJoAEAAAmhAQAACaIBAAAJowEAAAmkAQAACaUBAAAJpgEAAAmnAQAACagBAAAJqQEAAAmqAQAACasBAAAJrAEAAAmtAQAACa4BAAAJrwEAAAmwAQAACbEBAAAJsgEAAAmzAQAACbQBAAAJtQEAAAm2AQAACbcBAAAJuAEAAAm5AQAACboBAAAJuwEAAAm8AQAACb0BAAAJvgEAAAm/AQAADRYHJQAAAAABAAAAgAAAAAQKSW5rUG9pbnRWMQIAAAAJwAEAAAnBAQAACcIBAAAJwwEAAAnEAQAACcUBAAAJxgEAAAnHAQAACcgBAAAJyQEAAAnKAQAACcsBAAAJzAEAAAnNAQAACc4BAAAJzwEAAAnQAQAACdEBAAAJ0gEAAAnTAQAACdQBAAAJ1QEAAAnWAQAACdcBAAAJ2AEAAAnZAQAACdoBAAAJ2wEAAAncAQAACd0BAAAJ3gEAAAnfAQAACeABAAAJ4QEAAAniAQAACeMBAAAJ5AEAAAnlAQAACeYBAAAJ5wEAAAnoAQAACekBAAAJ6gEAAAnrAQAACewBAAAJ7QEAAAnuAQAACe8BAAAJ8AEAAAnxAQAACfIBAAAJ8wEAAAn0AQAACfUBAAAJ9gEAAAn3AQAACfgBAAAJ+QEAAAn6AQAACfsBAAAJ/AEAAAn9AQAACf4BAAAJ/wEAAAkAAgAACQECAAAJAgIAAAkDAgAACQQCAAAJBQIAAAkGAgAACQcCAAAJCAIAAAkJAgAACQoCAAAJCwIAAAkMAgAACQ0CAAAJDgIAAAkPAgAACRACAAAJEQIAAAkSAgAACRMCAAAJFAIAAAkVAgAACRYCAAAJFwIAAAkYAgAACRkCAAAJGgIAAAkbAgAACRwCAAAJHQIAAAkeAgAACR8CAAAJIAIAAAkhAgAACSICAAAJIwIAAAkkAgAADRsHJwAAAAABAAAAgAAAAAQKSW5rUG9pbnRWMQIAAAAJJQIAAAkmAgAACScCAAAJKAIAAAkpAgAACSoCAAAJKwIAAAksAgAACS0CAAAJLgIAAAkvAgAACTACAAAJMQIAAAkyAgAACTMCAAAJNAIAAAk1AgAACTYCAAAJNwIAAAk4AgAACTkCAAAJOgIAAAk7AgAACTwCAAAJPQIAAAk+AgAACT8CAAAJQAIAAAlBAgAACUICAAAJQwIAAAlEAgAACUUCAAAJRgIAAAlHAgAACUgCAAAJSQIAAAlKAgAACUsCAAAJTAIAAAlNAgAACU4CAAAJTwIAAAlQAgAACVECAAAJUgIAAAlTAgAACVQCAAAJVQIAAAlWAgAACVcCAAAJWAIAAAlZAgAACVoCAAAJWwIAAAlcAgAACV0CAAAJXgIAAAlfAgAACWACAAAJYQIAAAliAgAACWMCAAAJZAIAAAllAgAACWYCAAAJZwIAAAloAgAACWkCAAAJagIAAAlrAgAACWwCAAAJbQIAAAluAgAACW8CAAAJcAIAAAlxAgAACXICAAAJcwIAAAl0AgAACXUCAAAJdgIAAAl3AgAACXgCAAAJeQIAAAl6AgAACXsCAAAJfAIAAAl9AgAACX4CAAAJfwIAAAmAAgAACYECAAAJggIAAAmDAgAACYQCAAAJhQIAAAmGAgAACYcCAAAJiAIAAAmJAgAACYoCAAAJiwIAAAmMAgAACY0CAAAJjgIAAAmPAgAACZACAAAJkQIAAAmSAgAACZMCAAAJlAIAAAmVAgAACZYCAAAJlwIAAAmYAgAACZkCAAAJmgIAAAmbAgAACZwCAAAJnQIAAAmeAgAACZ8CAAANBQUoAAAACklua1BvaW50VjEEAAAAAVgBWQ5QcmVzc3VyZUZhY3RvcglUaW1lU3RhbXAAAAAABgYLEAIAAAAQWqpP7yiWPzD2lwC9eLE/AAArPgAAAAAAAAAAASkAAAAoAAAAoEtQpZ85lT/gfBpYx4ixPwAAaj4PAAAAAAAAAAEqAAAAKAAAAJAS+S3m2ZQ/MPaXAL14sT8AAHk+DwAAAAAAAAABKwAAACgAAACg2aG2LHqUP4RvFamyaLE/AICBPg8AAAAAAAAAASwAAAAoAAAAoNmhtix6lD+EbxWpsmixPwAAkT4fAAAAAAAAAAEtAAAAKAAAAKDZobYsepQ/1OiSUahYsT8AAJc+HwAAAAAAAAABLgAAACgAAACg2aG2LHqUPyhiEPqdSLE/AICaPh8AAAAAAAAAAS8AAAAoAAAAoNmhtix6lD90242ikzixPwAAnD4fAAAAAAAAAAEwAAAAKAAAAKDZobYsepQ/bEcGnHQIsT8AAJ0+LwAAAAAAAAABMQAAACgAAACg2aG2LHqUP2CzfpVV2LA/AICdPi8AAAAAAAAAATIAAAAoAAAAoNmhtix6lD9UH/eONqiwPwAAoT4+AAAAAAAAAAEzAAAAKAAAABB2TXIJqpQ/TItviBd4sD8AgKI+PgAAAAAAAAABNAAAACgAAACQEvkt5tmUP5BwZSruN7A/AICvPk4AAAAAAAAAATUAAAAoAAAAIK+k6cIJlT+E3N0jzwewPwCAtT5OAAAAAAAAAAE2AAAAKAAAAKBLUKWfOZU/8JCsOmCvrz8AgMM+TgAAAAAAAAABNwAAACgAAACQhKccWZmVP4BbmH4NL68/AADKPl0AAAAAAAAAATgAAAAoAAAAkL3+kxL5lT9oM4lxz86uPwCA0j5dAAAAAAAAAAE5AAAAKAAAABCTAceoiJY/UAt6ZJFurj8AANY+bQAAAAAAAAABOgAAACgAAAAQBbC1G0iXP0DjaldTDq4/AIDYPn0AAAAAAAAAATsAAAAoAAAAAHdepI4HmD8gu1tKFa6tPwCA2T59AAAAAAAAAAE8AAAAKAAAAADpDJMBx5g/aKBR7OttrT8AgNk+jAAAAAAAAAABPQAAACgAAAAAlBL5LeaZP7CFR47CLa0/AADaPowAAAAAAAAAAT4AAAAoAAAAAD8YX1oFmz/4aj0wme2sPwAA3D6cAAAAAAAAAAE/AAAAKAAAAPDpHcWGJJw/mF04gYTNrD8AAN0+nAAAAAAAAAABQAAAACgAAADwlCMrs0OdP0BQM9Jvraw/AADgPqwAAAAAAAAAAUEAAAAoAAAAcNzUTLySnj9AUDPSb62sPwAA4T67AAAAAAAAAAFCAAAAKAAAADDgGBXRCKA/QFAz0m+trD8AAOc+uwAAAAAAAAABQwAAACgAAADwg/GlVbCgP5hdOIGEzaw/AADqPssAAAAAAAAAAUQAAAAoAAAA6PWflMhvoT/4aj0wme2sPwCA6z7LAAAAAAAAAAFFAAAAKAAAADA2JOEpR6I/UHhC360NrT8AAOw+2gAAAAAAAAABRgAAACgAAADoElTpZ06jP7CFR47CLa0/AADsPtoAAAAAAAAAAUcAAAAoAAAAKIwvrYKFpD+whUeOwi2tPwAA7D7qAAAAAAAAAAFIAAAAKAAAAKDT4M6L1KU/sIVHjsItrT8AAO0+6gAAAAAAAAABSQAAACgAAABY6WdOgzunP7CFR47CLa0/AIDtPuoAAAAAAAAAAUoAAAAoAAAAUM3EK2m6qD+whUeOwi2tPwAA8T76AAAAAAAAAAFLAAAAKAAAAAjjS6tgIao/UHhC360NrT8AgPI++gAAAAAAAAABTAAAACgAAADI+NIqWIirP/hqPTCZ7aw/AIDyPgkBAAAAAAAAAU0AAAAoAAAAOECETGHXrD/4aj0wme2sPwAA8j4JAQAAAAAAAAFOAAAAKAAAAHi5XxB8Dq4/mF04gYTNrD8AAPQ+GQEAAAAAAAABTwAAACgAAAD4ABEyhV2vP0BQM9Jvraw/AAD1PhkBAAAAAAAAAVAAAAAoAAAAVAvMWD5isD/gQi4jW42sPwCA9j4pAQAAAAAAAAFRAAAAKAAAADCWjxi6FbE/4EIuI1uNrD8AgPc+KQEAAAAAAAABUgAAACgAAAAwCD4HLdWxP4g1KXRGbaw/AAD5PjgBAAAAAAAAAVMAAAAoAAAALHrs9Z+Usj+INSl0Rm2sPwCA+T44AQAAAAAAAAFUAAAAKAAAAAwFsLUbSLM/iDUpdEZtrD8AgPg+SAEAAAAAAAABVQAAACgAAADMqIhGoO+zP4g1KXRGbaw/AAD4PkgBAAAAAAAAAVYAAAAoAAAAqDNMBhyjtD+INSl0Rm2sPwAA+D5IAQAAAAAAAAFXAAAAKAAAAEDwOWipPrU/KCgkxTFNrD8AAPg+VwEAAAAAAAABWAAAACgAAADgrCfKNtq1PygoJMUxTaw/AAD5PlcBAAAAAAAAAVkAAAAoAAAAXIIq/cxptj8oKCTFMU2sPwCA+T5nAQAAAAAAAAFaAAAAKAAAANxXLTBj+bY/KCgkxTFNrD8AgPk+ZwEAAAAAAAABWwAAACgAAAB0FBuS8JS3PygoJMUxTaw/AAD6PncBAAAAAAAAAVwAAAAoAAAAGNEI9H0wuD8oKCTFMU2sPwAA+j53AQAAAAAAAAFdAAAAKAAAANh04YQC2Lg/KCgkxTFNrD8AAPo+hgEAAAAAAAABXgAAACgAAACQGLoVh3+5PygoJMUxTaw/AAD6PoYBAAAAAAAAAV8AAAAoAAAAULySpgsnuj+INSl0Rm2sPwAA+j6WAQAAAAAAAAFgAAAAKAAAAMiRldmhtro/4EIuI1uNrD8AAPo+lgEAAAAAAAABYQAAACgAAABsToM7L1K7P5hdOIGEzaw/AAD6PqYBAAAAAAAAAWIAAAAoAAAAyDybP87Vuz9QeELfrQ2tPwCA+D6mAQAAAAAAAAFjAAAAKAAAAGT5iKFbcbw/EJNMPddNrT8AAPg+tQEAAAAAAAABZAAAACgAAADE56Cl+vS8P2igUezrba0/AAD6PrUBAAAAAAAAAWUAAAAoAAAAJNa4qZl4vT/IrVabAI6tPwAA+z7FAQAAAAAAAAFmAAAAKAAAAHzE0K04/L0/ILtbShWurT8AgPs+xQEAAAAAAAABZwAAACgAAAA8aKk+vaO+P4DIYPkpzq0/AAD8PtQBAAAAAAAAAWgAAAAoAAAA/AuCz0FLvz+AyGD5Kc6tPwAA/D7UAQAAAAAAAAFpAAAAKAAAANSWRY+9/r8/gMhg+SnOrT8AAPw+5AEAAAAAAAABagAAACgAAABoBPo+GF/AP4DIYPkpzq0/AAD8PuQBAAAAAAAAAWsAAAAoAAAAaj1RttG+wD+AyGD5Kc6tPwAA/D70AQAAAAAAAAFsAAAAKAAAANYCM5aPGME/ILtbShWurT8AwAA/9AEAAAAAAAABbQAAACgAAADUO4oNSXjBPyC7W0oVrq0/AAACPwMCAAAAAAAAAW4AAAAoAAAAso32VQvMwT/IrVabAI6tPwDAAz8DAgAAAAAAAAFvAAAAKAAAAJDfYp7NH8I/aKBR7OttrT8AgAQ/EwIAAAAAAAABcAAAACgAAABwMc/mj3PCPxCTTD3XTa0/AMAEPxMCAAAAAAAAAXEAAAAoAAAAcGomXknTwj+whUeOwi2tPwAABT8jAgAAAAAAAAFyAAAAKAAAAPwW82z+OMM/+Go9MJntrD8AgAU/IwIAAAAAAAABcwAAACgAAACMw797s57DP5hdOIGEzaw/AMAFPyMCAAAAAAAAAXQAAAAoAAAAquMBImQKxD9AUDPSb62sPwDABT8mAgAAAAAAAAF1AAAAKAAAAFZ3uV8QfMQ/4EIuI1uNrD8AAAY/JgIAAAAAAAABdgAAACgAAADmI4ZuxeHEPygoJMUxTaw/AAAGPzYCAAAAAAAAAXcAAAAoAAAA5Fzd5X5BxT/IGh8WHS2sPwAABj82AgAAAAAAAAF4AAAAKAAAAOKVNF04ocU/cA0aZwgNrD8AQAU/RQIAAAAAAAABeQAAACgAAADkzovU8QDGPxAAFbjz7Ks/AAAFP0UCAAAAAAAAAXoAAAAoAAAAcHtY46Zmxj+48g8J38yrPwAABT9VAgAAAAAAAAF7AAAAKAAAAIybmolX0sY/WOUKWsqsqz8AAAU/VQIAAAAAAAABfAAAACgAAAA8L1LHA0THPwDYBau1jKs/AAAGP2UCAAAAAAAAAX0AAAAoAAAAXE+UbbSvxz8A2AWrtYyrPwCABj9lAgAAAAAAAAF+AAAAKAAAAHhv1hNlG8g/ANgFq7WMqz8AQAc/dAIAAAAAAAABfwAAACgAAAAIHKMiGoHIPwDYBau1jKs/AMAHP3QCAAAAAAAAAYAAAAAoAAAABlX6mdPgyD8A2AWrtYyrPwCACD+EAgAAAAAAAAGBAAAAKAAAAHIa3HmROsk/ANgFq7WMqz8AwAg/hAIAAAAAAAABggAAACgAAAB0UzPxSprJPwDYBau1jKs/AIAJP5QCAAAAAAAAAYMAAAAoAAAAAAAAAAAAyj8A2AWrtYyrPwDACT+UAgAAAAAAAAGEAAAAKAAAAI6szA61Zco/ANgFq7WMqz8AgAs/owIAAAAAAAABhQAAACgAAAA+QIRMYdfKP1jlClrKrKs/AEAMP6MCAAAAAAAAAYYAAAAoAAAAXGDG8hFDyz+48g8J38yrPwDADD+zAgAAAAAAAAGHAAAAKAAAAOgMkwHHqMs/EAAVuPPsqz8AAA0/swIAAAAAAAABiAAAACgAAAB4uV8QfA7MP3ANGmcIDaw/AMAPP7MCAAAAAAAAAYkAAAAoAAAAePK2hzVuzD9wDRpnCA2sPwAAET/CAgAAAAAAAAGKAAAAKAAAAOC3mGfzx8w/yBofFh0trD8AQBI/wgIAAAAAAAABiwAAACgAAABUfXpHsSHNPygoJMUxTaw/AMASP9ICAAAAAAAAAYwAAAAoAAAAULbRvmqBzT+INSl0Rm2sPwCAFD/SAgAAAAAAAAGNAAAAKAAAAOBins0f580/4EIuI1uNrD8AQBU/4gIAAAAAAAABjgAAACgAAAAgasuix17OP0BQM9Jvraw/AEAWP+ICAAAAAAAAAY8AAAAoAAAAXHH4d2/Wzj+YXTiBhM2sPwDAFj/xAgAAAAAAAAGQAAAAKAAAAOwdxYYkPM8/+Go9MJntrD8AgBk/8QIAAAAAAAABkQAAACgAAAB0ypGV2aHPP1B4Qt+tDa0/AAAbPwEDAAAAAAAAAZIAAAAoAAAA6I9zdZf7zz+whUeOwi2tPwDAHT8BAwAAAAAAAAGTAAAAKAAAAOLw796sJ9A/EJNMPddNrT8AAB8/EQMAAAAAAAABlAAAACgAAABCprBrkkvQPxCTTD3XTa0/AEAhPxEDAAAAAAAAAZUAAAAoAAAAahUsxHVy0D8Qk0w9102tPwBAIj8gAwAAAAAAAAGWAAAAKAAAAJCEpxxZmdA/EJNMPddNrT8AwCM/IAMAAAAAAAABlwAAACgAAAC68yJ1PMDQPxCTTD3XTa0/AIAkPzADAAAAAAAAAZgAAAAoAAAAqBxZmR3q0D+whUeOwi2tPwAAJz8wAwAAAAAAAAGZAAAAKAAAAJhFj73+E9E/UHhC360NrT8AACg/PwMAAAAAAAABmgAAACgAAACIbsXh3z3RP/hqPTCZ7aw/AEAoPz8DAAAAAAAAAZsAAAAoAAAArt1AOsNk0T+YXTiBhM2sPwAAKD9PAwAAAAAAAAGcAAAAKAAAANRMvJKmi9E/4EIuI1uNrD8AACk/TwMAAAAAAAABnQAAACgAAAA0An0fjK/RP4g1KXRGbaw/AIApP18DAAAAAAAAAZ4AAAAoAAAAkrc9rHHT0T/IGh8WHS2sPwBAKj9fAwAAAAAAAAGfAAAAKAAAAC6zQ21Z9NE/cA0aZwgNrD8AwCo/fgMAAAAAAAABoAAAACgAAABsgRnLRwzSP7jyDwnfzKs/AMAqP34DAAAAAAAAAaEAAAAoAAAAcgmq9DMn0j9Y5QpayqyrPwAAKz+OAwAAAAAAAAGiAAAAKAAAAHiROh4gQtI/mMoA/KBsqz8AACs/jgMAAAAAAAABowAAACgAAAC6XxB8DlrSP+Cv9p13LKs/AAArP44DAAAAAAAAAaQAAAAoAAAA+C3m2fxx0j8olew/TuyqPwCAKz+OAwAAAAAAAAGlAAAAKAAAAAC2dgPpjNI/cHri4SSsqj8AwCs/nQMAAAAAAAABpgAAACgAAAB6ypGV2aHSP7hf2IP7a6o/AMArP50DAAAAAAAAAacAAAAoAAAAuJhn88e50j+4X9iD+2uqPwAALD+tAwAAAAAAAAGoAAAAKAAAAC6tgoW4ztI/WFLT1OZLqj8AgCw/rQMAAAAAAAABqQAAACgAAADgB+NLq+DSPwBFziXSK6o/AMAsP7wDAAAAAAAAAaoAAAAoAAAAxqiIRqDv0j+gN8l2vQuqPwDALD+8AwAAAAAAAAGrAAAAKAAAAK5JLkGV/tI/SCrEx6jrqT8AAC0/zAMAAAAAAAABrAAAACgAAADOMBlwjArTP4gPuml/q6k/AIAtP8wDAAAAAAAAAa0AAAAoAAAAKF5J04UT0z8wArW6aoupPwDALT/cAwAAAAAAAAGuAAAAKAAAALbRvmqBGdM/MAK1umqLqT8AwC0/3AMAAAAAAAABrwAAACgAAAB+i3k2fxzTP9D0rwtWa6k/AAAuP9wDAAAAAAAAAbAAAAAoAAAAfot5Nn8c0z/Q9K8LVmupPwBALT/rAwAAAAAAAAGxAAAAKAAAAH6LeTZ/HNM/0PSvC1ZrqT8AAC0/6wMAAAAAAAABsgAAACgAAAB+i3k2fxzTP9D0rwtWa6k/AEAqP+sDAAAAAAAAAbMAAAAoAAAAfot5Nn8c0z/Q9K8LVmupPwAAKT/rAwAAAAAAAAG0AAAAKAAAAH6LeTZ/HNM/0PSvC1ZrqT8AwCM/6wMAAAAAAAABtQAAACgAAAB+i3k2fxzTP9D0rwtWa6k/AIAhP/sDAAAAAAAAAbYAAAAoAAAAfot5Nn8c0z/Q9K8LVmupPwBAGj/7AwAAAAAAAAG3AAAAKAAAALbRvmqBGdM/0PSvC1ZrqT8AABc/+wMAAAAAAAABuAAAACgAAADwFwSfgxbTP9D0rwtWa6k/AMAMP/sDAAAAAAAAAbkAAAAoAAAAXqSOB4gQ0z/Q9K8LVmupPwAACD/7AwAAAAAAAAG6AAAAKAAAAM4wGXCMCtM/0PSvC1ZrqT8AAM4++wMAAAAAAAABuwAAACgAAAB2A+kMkwHTP3jnqlxBS6k/AACwPioEAAAAAAAAAbwAAAAoAAAAkGJDEp7y0j/Q9K8LVmupPwCAnz49BAAAAAAAAAG9AAAAKAAAAOAH40ur4NI/eOeqXEFLqT8AAJo+PQQAAAAAAAABvgAAACgAAACc3lFsSMK1P7ZproaCV+I/AAAcPgAAAAAAAAAAAb8AAAAoAAAARCmR32KetT+Mup7Rg1niPwAAVT4QAAAAAAAAAAHAAAAAKAAAAORz0FJ9erU/tmmuhoJX4j8AAGI+EAAAAAAAAAABwQAAACgAAACkpfr0jmK1P7ZproaCV+I/AABrPhAAAAAAAAAAAcIAAAAoAAAAgL4PxpdWtT+2aa6GglfiPwCAij4QAAAAAAAAAAHDAAAAKAAAAGTXJJegSrU/4Bi+O4FV4j8AAJM+LwAAAAAAAAABxAAAACgAAABA8DloqT61PwzIzfB/U+I/AICdPi8AAAAAAAAAAcUAAAAoAAAAJAlPObIytT9gJu1afU/iPwAAoj4vAAAAAAAAAAHGAAAAKAAAAAgiZAq7JrU/tIQMxXpL4j8AgKU+LwAAAAAAAAABxwAAACgAAADEU46szA61PzKSO+R2ReI/AACnPi8AAAAAAAAAAcgAAAAoAAAAoGyjfdUCtT+yn2oDcz/iPwCArz5OAAAAAAAAAAHJAAAAKAAAAISFuE7e9rQ/MK2ZIm854j8AALM+TgAAAAAAAAABygAAACgAAABEt+Lw7960P4QLuYxsNeI/AAC/Pk4AAAAAAAAAAcsAAAAoAAAAKND3wfjStD+uushBazPiPwAAxD5OAAAAAAAAAAHMAAAAKAAAAATpDJMBx7Q/Ahnoq2gv4j8AgM0+TgAAAAAAAAABzQAAACgAAADkASJkCru0Py7I92BnLeI/AIDRPk4AAAAAAAAAAc4AAAAoAAAA5AEiZAq7tD9YdwcWZiviPwCA1T5OAAAAAAAAAAHPAAAAKAAAAOQBImQKu7Q/WHcHFmYr4j8AANc+XgAAAAAAAAAB0AAAACgAAAAo0PfB+NK0P1h3BxZmK+I/AIDYPl4AAAAAAAAAAdEAAAAoAAAAZJ7NH+fqtD9YdwcWZiviPwCA2T5eAAAAAAAAAAHSAAAAKAAAAMRTjqzMDrU/WHcHFmYr4j8AANs+XgAAAAAAAAAB0wAAACgAAABk1ySXoEq1P1h3BxZmK+I/AIDbPo0AAAAAAAAAAdQAAAAoAAAAAFu7gXSGtT9YdwcWZiviPwAA3T6NAAAAAAAAAAHVAAAAKAAAAMDFPJs/zrU/WHcHFmYr4j8AgN0+nAAAAAAAAAAB1gAAACgAAACgF6njASK2P1h3BxZmK+I/AADfPqwAAAAAAAAAAdcAAAAoAAAAoFAAW7uBtj9YdwcWZiviPwCA3z67AAAAAAAAAAHYAAAAKAAAALxwQgFs7bY/WHcHFmYr4j8AgN0+uwAAAAAAAAAB2QAAACgAAAAYX1oFC3G3P1h3BxZmK+I/AIDcPrsAAAAAAAAAAdoAAAAoAAAAtBtIZ5gMuD+CJhfLZCniPwAA3T7AAAAAAAAAAAHbAAAAKAAAAJSmCycUwLg/giYXy2Qp4j8AgN0+wAAAAAAAAAAB3AAAACgAAACQGLoVh3+5P4ImF8tkKeI/AADgPsAAAAAAAAAAAd0AAAAoAAAA0Fg+YuhWuj+CJhfLZCniPwAA4T7QAAAAAAAAAAHeAAAAKAAAAAiZwq5JLrs/giYXy2Qp4j8AgOE+0AAAAAAAAAAB3wAAACgAAABI2Ub7qgW8P4ImF8tkKeI/AADiPt8AAAAAAAAAAeAAAAAoAAAAREv16R3FvD+CJhfLZCniPwAA4j7fAAAAAAAAAAHhAAAAKAAAAHyLeTZ/nL0/rNUmgGMn4j8AAOI+7wAAAAAAAAAB4gAAACgAAAD4mdPgzou+PwA0RupgI+I/AADiPu8AAAAAAAAAAeMAAAAoAAAAfKgtix57vz9UkmVUXh/iPwAA4j4OAQAAAAAAAAHkAAAAKAAAAFr02Os/KcA/qvCEvlsb4j8AAOU+DgEAAAAAAAAB5QAAACgAAAAIiJAp7JrAP/5OpChZF+I/AIDmPh4BAAAAAAAAAeYAAAAoAAAAZHaoLYsewT98XNNHVRHiPwCA5z4eAQAAAAAAAAHnAAAAKAAAAMRkwDEqosE/JhkSHFAJ4j8AAOg+HgEAAAAAAAAB6AAAACgAAACQ32KezR/CP87VUPBKAeI/AADpPi0BAAAAAAAAAekAAAAoAAAA8M16omyjwj92ko/ERfnhPwCA6T4tAQAAAAAAAAHqAAAAKAAAAEy8kqYLJ8M/IE/OmEDx4T8AgOk+PQEAAAAAAAAB6wAAACgAAADMkZXZobbDP8gLDW076eE/AADqPj0BAAAAAAAAAewAAAAoAAAAuvMidTxAxD+cd1v2NN/hPwAA6j5NAQAAAAAAAAHtAAAAKAAAABbiOnnbw8Q/mJK5NC3T4T8AAOo+TQEAAAAAAAAB7gAAACgAAAB20FJ9ekfFP2z+B74myeE/AIDoPk0BAAAAAAAAAe8AAAAoAAAAQkv16R3FxT9AalZHIL/hPwAA6D5cAQAAAAAAAAHwAAAAKAAAAKI5De68SMY/Etak0Bm14T8AAOs+XAEAAAAAAAAB8QAAACgAAAD+JyXyW8zGP+RB81kTq+E/AIDsPmwBAAAAAAAAAfIAAAAoAAAA7ImyjfZVxz+2rUHjDKHhPwCA7D5sAQAAAAAAAAHzAAAAKAAAANrrPymR38c/ihmQbAaX4T8AAOw+fAEAAAAAAAAB9AAAACgAAACoZuKVNF3IPzLWzkABj+E/AADtPnwBAAAAAAAAAfUAAAAoAAAAVvqZ0+DOyD/ckg0V/IbhPwCA7T58AQAAAAAAAAH2AAAAKAAAAHIa3HmROsk/WqA8NPiA4T8AgO0+iwEAAAAAAAAB9wAAACgAAAAkrpO3PazJP67+W571fOE/AADuPosBAAAAAAAAAfgAAAAoAAAAQM7VXe4Xyj/YrWtT9HrhPwAA7z6bAQAAAAAAAAH5AAAAKAAAAO5hjZuaico/2K1rU/R64T8AgO8+mwEAAAAAAAAB+gAAACgAAACa9UTZRvvKP9ita1P0euE/AAD0PqoBAAAAAAAAAfsAAAAoAAAASon8FvNsyz+u/lue9XzhPwAA9j6qAQAAAAAAAAH8AAAAKAAAAEjCU46szMs/WqA8NPiA4T8AgPc+ugEAAAAAAAAB/QAAACgAAADUbiCdYTLMPwZCHcr6hOE/AAD4ProBAAAAAAAAAf4AAAAoAAAARDQCfR+MzD+INO6q/orhPwAA+D7KAQAAAAAAAAH/AAAAKAAAACSGbsXh38w/CCe/iwKR4T8AAPg+ygEAAAAAAAABAAEAACgAAACUS1ClnznNP4oZkGwGl+E/AAD7PtkBAAAAAAAAAQEBAAAoAAAAlISnHFmZzT8MDGFNCp3hPwCA/D7ZAQAAAAAAAAECAQAAKAAAAPxJifwW880/tq1B4wyh4T8AgAE/6QEAAAAAAAABAwEAACgAAAAAg+Bz0FLOP2JPInkPpeE/AAADP+kBAAAAAAAAAQQBAAAoAAAAiC+tgoW4zj/kQfNZE6vhPwBABT/5AQAAAAAAAAEFAQAAKAAAAIxoBPo+GM8/kOPT7xWv4T8AQAY/+QEAAAAAAAABBgEAACgAAAD4LebZ/HHPPzyFtIUYs+E/AEAHPwgCAAAAAAAAAQcBAAAoAAAA2H9SIr/Fzz/oJpUbG7fhPwDABz8IAgAAAAAAAAEIAQAAKAAAANxoX7XADNA/lMh1sR274T8AAAk/GAIAAAAAAAABCQEAACgAAAAE2NoNpDPQP0BqVkcgv+E/AIAJPxgCAAAAAAAAAQoBAAAoAAAAKkdWZoda0D/AXCcoJMXhPwDACT8nAgAAAAAAAAELAQAAKAAAAFK20b5qgdA/bP4HvibJ4T8AAAo/JwIAAAAAAAABDAEAACgAAAAKmcKuSa7QP+7w2J4qz+E/AAAKPzcCAAAAAAAAAQ0BAAAoAAAAvnuznijb0D9ENJrKL9fhPwAACj83AgAAAAAAAAEOAQAAKAAAAHhepI4HCNE/8NV6YDLb4T8AAAs/NwIAAAAAAAABDwEAACgAAAD2+k9K5DfRP3LIS0E24eE/AIALP0cCAAAAAAAAARABAAAoAAAArt1AOsNk0T8caizXOOXhPwBACz9HAgAAAAAAAAERAQAAKAAAAGTAMSqikdE/dK3tAj7t4T8AAAs/VgIAAAAAAAABEgEAACgAAAAcoyIagb7RP/afvuNB8+E/AIALP1YCAAAAAAAAARMBAAAoAAAA1IUTCmDr0T+gQZ95RPfhPwDACz9mAgAAAAAAAAEUAQAAKAAAAPz0jmJDEtI/IjRwWkj94T8AAA0/ZgIAAAAAAAABFQEAACgAAAC0139SIj/SP3p3MYZNBeI/AIANP3YCAAAAAAAAARYBAAAoAAAAaLpwQgFs0j/6aQJnUQviPwDADT92AgAAAAAAAAEXAQAAKAAAALAQ18nbntI/fFzTR1UR4j8AAA4/hQIAAAAAAAABGAEAACgAAAD4Zj1RttHSP/5OpChZF+I/AEANP4UCAAAAAAAAARkBAAAoAAAABndepI4H0z9+QXUJXR3iPwAADT+VAgAAAAAAAAEaAQAAKAAAAE7NxCtpOtM/KuNVn18h4j8AAA4/lQIAAAAAAAABGwEAACgAAABe3eV+QXDTPwA0RupgI+I/AIAOP7QCAAAAAAAAARwBAAAoAAAA3HmROh6g0z+s1SaAYyfiPwAAED+0AgAAAAAAAAEdAQAAKAAAAFoWPfb6z9M/WHcHFmYr4j8AgBA/tAIAAAAAAAABHgEAACgAAACibKN91QLUP1h3BxZmK+I/AAATP7QCAAAAAAAAAR8BAAAoAAAAeDZ/nKs71D9YdwcWZiviPwAAFD/EAgAAAAAAAAEgAQAAKAAAAOJz0FJ9etQ/Lsj3YGct4j8AQBU/xAIAAAAAAAABIQEAACgAAACA92Y9UbbUPwIZ6KtoL+I/AMAVP+ICAAAAAAAAASIBAAAoAAAA5jS48yL11D/Yadj2aTHiPwAAFz/iAgAAAAAAAAEjAQAAKAAAAL7+kxL5LdU/2GnY9mkx4j8AgBc/8gIAAAAAAAABJAEAACgAAAC0r1pgxnLVP9hp2PZpMeI/AEAYP/ICAAAAAAAAASUBAAAoAAAAGu2rFpix1T/Yadj2aTHiPwDAGD8CAwAAAAAAAAEmAQAAKAAAAErkt5hn89U/2GnY9mkx4j8AABo/AgMAAAAAAAABJwEAACgAAABClX7mNDjWPwIZ6KtoL+I/AIAaPxEDAAAAAAAAASgBAAAoAAAAcIyKaAR61j8uyPdgZy3iPwDAGj8RAwAAAAAAAAEpAQAAKAAAAJ6DlurTu9Y/Lsj3YGct4j8AABs/IQMAAAAAAAABKgEAACgAAAAIweegpfrWP1h3BxZmK+I/AIAbPyEDAAAAAAAAASsBAAAoAAAAFNEI9H0w1z+CJhfLZCniPwDAGz8hAwAAAAAAAAEsAQAAKAAAAJRttK9aYNc/1oQ2NWIl4j8AwBs/MAMAAAAAAAABLQEAACgAAACClurTO4rXPyrjVZ9fIeI/AAAcPzADAAAAAAAAAS4BAAAoAAAAcr8g+By01z9+QXUJXR3iPwBAGz9AAwAAAAAAAAEvAQAAKAAAAJwunFAA29c/1J+Uc1oZ4j8AABs/QAMAAAAAAAABMAEAACgAAAD441zd5f7XP1Ktw5JWE+I/AMASP1ADAAAAAAAAATEBAAAoAAAAyiWo0s8c2D+mC+P8Uw/iPwAADz9QAwAAAAAAAAEyAQAAKAAAAAr0fTC+NNg/+mkCZ1EL4j8AgOI+XwMAAAAAAAABMwEAACgAAACACJnCrknYP1DIIdFOB+I/AADIPl8DAAAAAAAAATQBAAAoAAAAaqk+vaNY2D9M438PR/vhPwCAtz5vAwAAAAAAAAE1AQAAKAAAAPoctFSfXtg/8rocIjrn4T8AALI+bwMAAAAAAAABNgEAACgAAACRKeya5JLlP+T9X/2IYeI/AABXPgAAAAAAAAAAATcBAAAoAAAAAbZ2A+mM5T9iC48chVviPwCAkz4eAAAAAAAAAAE4AQAAKAAAAOUSVOlnjuU/jLqe0YNZ4j8AgJw+HgAAAAAAAAABOQEAACgAAACRKeya5JLlP7ZproaCV+I/AACjPh4AAAAAAAAAAToBAAAoAAAAdIbJgGOU5T/gGL47gVXiPwAAqD4eAAAAAAAAAAE7AQAAKAAAAFjjpmbileU/NnfdpX5R4j8AAKk+HgAAAAAAAAABPAEAACgAAAAhnWEy4JjlP4rV/A98TeI/AICnPi0AAAAAAAAAAT0BAAAoAAAAzbP541yd5T/gMxx6eUniPwCApj4tAAAAAAAAAAE+AQAAKAAAAJRttK9aoOU/XEFLmXVD4j8AgKw+LQAAAAAAAAABPwEAACgAAABdJ297WKPlP7KfagNzP+I/AICvPj0AAAAAAAAAAUABAAAoAAAAJOEpR1am5T8G/oltcDviPwAAwz49AAAAAAAAAAFBAQAAKAAAALRUn95RrOU/MK2ZIm854j8AgMs+TAAAAAAAAAABQgEAACgAAABgazeQzrDlP1pcqddtN+I/AIDfPkwAAAAAAAAAAUMBAAAoAAAADILPQUu15T+EC7mMbDXiPwAA6D5MAAAAAAAAAAFEAQAAKAAAAJv1RNlGu+U/hAu5jGw14j8AAPM+XAAAAAAAAAABRQEAACgAAADzInU8QMTlP1pcqddtN+I/AID3PlwAAAAAAAAAAUYBAAAoAAAAMK2ChbjO5T9aXKnXbTfiPwAAAD9sAAAAAAAAAAFHAQAAKAAAADPxSpou3OU/Wlyp12034j8AwAE/ewAAAAAAAAABSAEAACgAAAD/7s16ouzlP1pcqddtN+I/AEAFP3sAAAAAAAAAAUkBAAAoAAAAlKYLJxQA5j8wrZkibzniPwAABz+LAAAAAAAAAAFKAQAAKAAAAAq7JrkEFeY/Bv6JbXA74j8AwAk/iwAAAAAAAAABSwEAACgAAABlLB8xdCvmP7KfagNzP+I/AAALP5sAAAAAAAAAAUwBAAAoAAAAiVfSdOFE5j9cQUuZdUPiPwDACz+bAAAAAAAAAAFNAQAAKAAAAMklqNLPXOY/CuMrL3hH4j8AAAw/qgAAAAAAAAABTgEAACgAAADQrTj8u3fmP7SEDMV6S+I/AIANP6oAAAAAAAAAAU8BAAAoAAAAoO+D8aWV5j82d92lflHiPwBADj+6AAAAAAAAAAFQAQAAKAAAAB1IZ5gMuOY/tmmuhoJX4j8AQA4/ugAAAAAAAAABUQEAACgAAACXoEo/c9rmPzhcf2eGXeI/AAAOP8kAAAAAAAAAAVIBAAAoAAAA91ULzFj+5j+Qn0CTi2XiPwAADj/JAAAAAAAAAAFTAQAAKAAAAHGu7nK/IOc/EpIRdI9r4j8AAA4/yQAAAAAAAAABVAEAACgAAAAJqvQzp0HnP2rV0p+Uc+I/AIAOP9kAAAAAAAAAAVUBAAAoAAAAaV+1wIxl5z/AGJTLmXviPwDADj/ZAAAAAAAAAAFWAQAAKAAAAI/OMBlwjOc/QgtlrJ2B4j8AwA0/6QAAAAAAAAABVwEAACgAAAC3PaxxU7PnP5hOJtiiieI/AEANP+kAAAAAAAAAAVgBAAAoAAAA+09K5LfY5z/wkecDqJHiPwAADj/4AAAAAAAAAAFZAQAAKAAAAFkFC3Gd/Oc/RtWoL62Z4j8AgA4/+AAAAAAAAAABWgEAACgAAAC5usv9giDoP8jHeRCxn+I/AAAQPwgBAAAAAAAAAVsBAAAoAAAAxYYkPOVI6D9KukrxtKXiPwCAED8IAQAAAAAAAAFcAQAAKAAAALOvWmDGcug/9lsrh7ep4j8AABI/JwEAAAAAAAABXQEAACgAAADBe7OeKJvoP6D9Cx26reI/AIASPycBAAAAAAAAAV4BAAAoAAAAzUcM3YrD6D9Mn+yyvLHiPwBAEz8nAQAAAAAAAAFfAQAAKAAAAA9aqk/v6Og/IvDc/b2z4j8AwBM/JwEAAAAAAAABYAEAACgAAABTbEjCUw7pP/hAzUi/teI/AAAVPzcBAAAAAAAAAWEBAAAoAAAAedvDGjc16T/4QM1Iv7XiPwCAFT83AQAAAAAAAAFiAQAAKAAAAIWnHFmZXek/+EDNSL+14j8AQBY/RgEAAAAAAAABYwEAACgAAACRc3WX+4XpP/hAzUi/teI/AMAWP0YBAAAAAAAAAWQBAAAoAAAA04UTCmCr6T/4QM1Iv7XiPwAAGD9WAQAAAAAAAAFlAQAAKAAAADE71JZFz+k/IvDc/b2z4j8AgBg/VgEAAAAAAAABZgEAACgAAAB1TXIJqvTpP0yf7LK8seI/AMAYP2YBAAAAAAAAAWcBAAAoAAAAn7ztYY0b6j92Tvxnu6/iPwAAGT9mAQAAAAAAAAFoAQAAKAAAAI3lI4ZuReo/oP0LHbqt4j8AABk/dQEAAAAAAAABaQEAACgAAACZsXzE0G3qP6D9Cx26reI/AAAZP3UBAAAAAAAAAWoBAAAoAAAAwSD4HLSU6j/MrBvSuKviPwAAGT91AQAAAAAAAAFrAQAAKAAAAOWPc3WXu+o/zKwb0rir4j8AABk/hQEAAAAAAAABbAEAACgAAADVuKmZeOXqP/ZbK4e3qeI/AAAZP4UBAAAAAAAAAW0BAAAoAAAAxeHfvVkP6z/2WyuHt6niPwAAGT+kAQAAAAAAAAFuAQAAKAAAALUKFuI6Oes/9lsrh7ep4j8AgBk/pAEAAAAAAAABbwEAACgAAAClM0wGHGPrPyALOzy2p+I/AMAZP6QBAAAAAAAAAXABAAAoAAAAy6LHXv+J6z9KukrxtKXiPwDAGD+kAQAAAAAAAAFxAQAAKAAAALvL/YLgs+s/nhhqW7Kh4j8AQBg/tAEAAAAAAAABcgEAACgAAABzru5yv+DrP/J2icWvneI/AMAVP7QBAAAAAAAAAXMBAAAoAAAA1ad3FBsS7D8cJpl6rpviPwDAFD/DAQAAAAAAAAF0AQAAKAAAAIuKaAT6Puw/coS45KuX4j8AABQ/wwEAAAAAAAABdQEAACgAAABDbVn02GvsP8bi106pk+I/AAAUP9MBAAAAAAAAAXYBAAAoAAAA+09K5LeY7D/wkecDqJHiPwAAFD/TAQAAAAAAAAF3AQAAKAAAALV2A+kM0+w/GkH3uKaP4j8AABQ/4wEAAAAAAAABeAEAACgAAADHhiQ85QjtP0TwBm6ljeI/AAAVP+MBAAAAAAAAAXkBAAAoAAAA8TloqT497T8aQfe4po/iPwCAFT/yAQAAAAAAAAF6AQAAKAAAAFMz8Uqabu0/GkH3uKaP4j8AQBU/8gEAAAAAAAABewEAACgAAADTz5wGd57tPxpB97imj+I/AAAVPwICAAAAAAAAAXwBAAAoAAAAGyYDjlHR7T8aQfe4po/iPwAAFT8CAgAAAAAAAAF9AQAAKAAAAH0fjC+tAu4/8JHnA6iR4j8AABU/EgIAAAAAAAABfgEAACgAAAA1An0fjC/uP8bi106pk+I/AIAVPxICAAAAAAAAAX8BAAAoAAAAJSuzQ21Z7j+cM8iZqpXiPwDAFT8hAgAAAAAAAAGAAQAAKAAAABVU6WdOg+4/coS45KuX4j8AQBU/IQIAAAAAAAABgQEAACgAAADJNtpXLbDuPxwmmXqum+I/AAAVPzECAAAAAAAAAYIBAAAoAAAA1QIzlo/Y7j/ydonFr53iPwAAFj8xAgAAAAAAAAGDAQAAKAAAABkV0Qj0/e4/nhhqW7Kh4j8AgBY/QAIAAAAAAAABhAEAACgAAACvENfJ2x7vP3RpWqazo+I/AEAWP0ACAAAAAAAAAYUBAAAoAAAAZa//pEQ+7z9KukrxtKXiPwAAFj9QAgAAAAAAAAGGAQAAKAAAAGs3kM4wWe8/SrpK8bSl4j8AQBQ/UAIAAAAAAAABhwEAACgAAADHqIhGoG/vP0q6SvG0peI/AIATP1ACAAAAAAAAAYgBAAAoAAAAQb2j2JCE7z9KukrxtKXiPwCAET9gAgAAAAAAAAGJAQAAKAAAANN04YQCmO8/SrpK8bSl4j8AgBA/YAIAAAAAAAABigEAACgAAACDz0FL9anvP0q6SvG0peI/AAAPP28CAAAAAAAAAYsBAAAoAAAAaXDnReq47z9KukrxtKXiPwBADj9vAgAAAAAAAAGMAQAAKAAAAIlX0nThxO8/dGlaprOj4j8AgA4/fwIAAAAAAAABjQEAACgAAADH4d+9Wc/vP3RpWqazo+I/AMAOP38CAAAAAAAAAY4BAAAoAAAAHQ8QIVPY7z90aVqms6PiPwDADT+PAgAAAAAAAAGPAQAAKAAAAHU8QIRM4e8/dGlaprOj4j8AQA0/jwIAAAAAAAABkAEAACgAAAAFsLUbSOfvP54YaluyoeI/AMAFP54CAAAAAAAAAZEBAAAoAAAAscZNzcTr7z/Ix3kQsZ/iPwCAAj+eAgAAAAAAAAGSAQAAKAAAAHeACJnC7u8/8naJxa+d4j8AAMs+ngIAAAAAAAABkwEAACgAAABf3eV+QfDvP0bVqC+tmeI/AICxPq4CAAAAAAAAAZQBAAAoAAAAX93lfkHw7z/wkecDqJHiPwCAoj6uAgAAAAAAAAGVAQAAKAAAALHGTc3E6+8/7qxFQqCF4j8AAJ4+vQIAAAAAAAABlgEAACgAAADc/HGu7nLLPwjXPVAz0u8/AAA7PgAAAAAAAAAAAZcBAAAoAAAAuhWHf/dmyz+2eB7mNdbvPwAAgD4PAAAAAAAAAAGYAQAAKAAAAEqJ/BbzbMs/tnge5jXW7z8AgIc+DwAAAAAAAAABmQEAACgAAABKifwW82zLP7Z4HuY11u8/AACNPg8AAAAAAAAAAZoBAAAoAAAASon8FvNsyz+2eB7mNdbvPwAAkD4PAAAAAAAAAAGbAQAAKAAAAEqJ/BbzbMs/tnge5jXW7z8AAJA+HwAAAAAAAAABnAEAACgAAABKifwW82zLP7Z4HuY11u8/AICZPh8AAAAAAAAAAZ0BAAAoAAAASon8FvNsyz+2eB7mNdbvPwAAnj4fAAAAAAAAAAGeAQAAKAAAAEqJ/BbzbMs/tnge5jXW7z8AgLM+HwAAAAAAAAABnwEAACgAAABKifwW82zLP7Z4HuY11u8/AAC9Pj4AAAAAAAAAAaABAAAoAAAASon8FvNsyz+2eB7mNdbvPwAAzj4+AAAAAAAAAAGhAQAAKAAAAEqJ/BbzbMs/tnge5jXW7z8AgNU+PgAAAAAAAAABogEAACgAAAC6FYd/92bLP7Z4HuY11u8/AADbPj4AAAAAAAAAAaMBAAAoAAAAuhWHf/dmyz+2eB7mNdbvPwAA3T4+AAAAAAAAAAGkAQAAKAAAALoVh3/3Zss/tnge5jXW7z8AANg+PgAAAAAAAAABpQEAACgAAAAqohHo+2DLP7Z4HuY11u8/AADWPj4AAAAAAAAAAaYBAAAoAAAAnC6cUABbyz+KyQ4xN9jvPwAAzz4+AAAAAAAAAAGnAQAAKAAAAJwunFAAW8s/YBr/ezja7z8AAMw+PgAAAAAAAAABqAEAACgAAACcLpxQAFvLPwy83xE73u8/AADIPj4AAAAAAAAAAakBAAAoAAAAnC6cUABbyz+4XcCnPeLvPwCAxj5OAAAAAAAAAAGqAQAAKAAAACqiEej7YMs/ZP+gPUDm7z8AAMU+bQAAAAAAAAABqwEAACgAAAC6FYd/92bLPzpQkYhB6O8/AADEPm0AAAAAAAAAAawBAAAoAAAAuhWHf/dmyz86UJGIQejvPwAAxD59AAAAAAAAAAGtAQAAKAAAANz8ca7ucss/OlCRiEHo7z8AAMQ+fQAAAAAAAAABrgEAACgAAAD641zd5X7LPzpQkYhB6O8/AIDCPn0AAAAAAAAAAa8BAAAoAAAAGstHDN2Kyz9k/6A9QObvPwAAwj6MAAAAAAAAAAGwAQAAKAAAAKo+vaPYkMs/uF3Apz3i7z8AgL4+nAAAAAAAAAABsQEAACgAAAA4sjI71JbLPzZr78Y53O8/AAC9PpwAAAAAAAAAAbIBAAAoAAAAzCWo0s+cyz+2eB7mNdbvPwAAuz6sAAAAAAAAAAGzAQAAKAAAAMwlqNLPnMs/MoZNBTLQ7z8AALo+uwAAAAAAAAABtAEAACgAAADMJajSz5zLP4bkbG8vzO8/AAC8PrsAAAAAAAAAAbUBAAAoAAAAzCWo0s+cyz/cQozZLMjvPwAAvT7LAAAAAAAAAAG2AQAAKAAAADiyMjvUlss/BvKbjivG7z8AAMM+ywAAAAAAAAABtwEAACgAAACqPr2j2JDLPzChq0MqxO8/AADGPssAAAAAAAAAAbgBAAAoAAAAGstHDN2Kyz8woatDKsTvPwCAyz7aAAAAAAAAAAG5AQAAKAAAAIxX0nThhMs/MKGrQyrE7z8AAM4+2gAAAAAAAAABugEAACgAAAD641zd5X7LPzChq0MqxO8/AADKPuoAAAAAAAAAAbsBAAAoAAAAanDnRep4yz8woatDKsTvPwAAyD7qAAAAAAAAAAG8AQAAKAAAAGpw50XqeMs/BvKbjivG7z8AgJs+6gAAAAAAAAABvQEAACgAAABqcOdF6njLPwbym44rxu8/AICHPuoAAAAAAAAAAb4BAAAoAAAAjFfSdOGEyz9aULv4KMLvPwAAdz76AAAAAAAAAAG/AQAAKAAAAKo+vaPYkMs/2F3qFyW87z8AAHA++gAAAAAAAAABwAEAACgAAAAAh3/3Zj1hP2lJTVObL9k/AACQPgAAAAAAAAAAAcEBAAAoAAAAAEdFNAJ9Xz9pSU1Tmy/ZPwCAxT4QAAAAAAAAAAHCAQAAKAAAAABHRTQCfV8/EwaMJ5Yn2T8AgNE+EAAAAAAAAAABwwEAACgAAAAATzmyMjtkPw8h6mWOG9k/AADaPhAAAAAAAAAAAcQBAAAoAAAAADOWjxi6ZT+53Sg6iRPZPwAA4T4QAAAAAAAAAAHFAQAAKAAAAID7T0rkt2g/C1em4n4D2T8AgOI+HwAAAAAAAAABxgEAACgAAAAAp2bilTRtPwWNYl9v69g/AADpPh8AAAAAAAAAAccBAAAoAAAAgKk+vaPYcD+nf12wWsvYPwAA7D4vAAAAAAAAAAHIAQAAKAAAAIBx+Hdv1nM/8y6X1UCj2D8AgPA+LwAAAAAAAAAByQEAACgAAABAq2AhrpN3P5U88GQkd9g/AIDyPj8AAAAAAAAAAcoBAAAoAAAAQHMa3HmRej8zSkn0B0vYPwAA+z4/AAAAAAAAAAHLAQAAKAAAAICtgoW4Tn4/KbbB7ega2D8AAP8+PwAAAAAAAAABzAEAACgAAACgc3WX+wWBPx0iOufJ6tc/AAAFP04AAAAAAAAAAc0BAAAoAAAAoMmAY1REgz8PqRAfo67XPwBABz9OAAAAAAAAAAHOAQAAKAAAAIAfjC+tgoU/q+wlK3dq1z8AQAs/TgAAAAAAAAABzwEAACgAAACAru5yvyCIP+3seQtGHtc/AAANP14AAAAAAAAAAdABAAAoAAAAYHaoLYseiz8vCCwqDcbWPwCAEj9eAAAAAAAAAAHRAQAAKAAAAGB3uV8QfI4/wZxb8cld1j8AABU/fQAAAAAAAAAB0gEAACgAAAAwPOXIyuyQP1Exi7iG9dU/AEAZP30AAAAAAAAAAdMBAAAoAAAAIFmZHWrLkj85JNrpQInVPwAAGz99AAAAAAAAAAHUAQAAKAAAAJAS+S3m2ZQ/dXVIhfgY1T8AQB0/fQAAAAAAAAAB1QEAACgAAACQaAT6PhiXP/1akgeejNQ/AEAeP40AAAAAAAAAAdYBAAAoAAAAECJkCrsmmT8x/RpePvjTPwBAHz+NAAAAAAAAAAHXAQAAKAAAAHAUG5LwlJs/YboB89ZX0z8AwB8/nAAAAAAAAAAB2AEAACgAAAAAznqibKOdP4+SRsZnq9I/AMAfP5wAAAAAAAAAAdkBAAAoAAAAMOAYFdEIoD8N5AhC7u7RPwAAID+sAAAAAAAAAAHaAQAAKAAAADiLHnv9J6E/35PqJ3Iu0T8AACA/rAAAAAAAAAAB2wEAACgAAACo0s+cBneiPwei63fzadA/AAAgP7wAAAAAAAAAAdwBAAAoAAAAIBqBvg/Goz8GHRhk5ELPPwAAIT+8AAAAAAAAAAHdAQAAKAAAAOgvCD4HLaU/WANeh/bRzT8AgCE/ywAAAAAAAAAB3gEAACgAAAAYqeMBImSmPwr3qFkdgcw/AAAjP8sAAAAAAAAAAd8BAAAoAAAAkPCUIyuzpz8SLrVXSTjLPwCAIz/bAAAAAAAAAAHgAQAAKAAAANBpcOdF6qg/xiEAKnDnyT8AwCM/2wAAAAAAAAAB4QEAACgAAAAI40urYCGqPyaczVOhpsg/AAAkP+sAAAAAAAAAAeIBAAAoAAAAwL97s54oqz80nR3V3HXHPwCAJD/rAAAAAAAAAAHjAQAAKAAAAMBqgRnLR6w/Qp5tVhhFxj8AwCQ/+gAAAAAAAAAB5AEAACgAAACAR7EhCU+tP1ZpAVtjLMU/AMAiP/oAAAAAAAAAAeUBAAAoAAAAAFYLzFg+rj8S8dMzqQvEPwDAIT8KAQAAAAAAAAHmAQAAKAAAADiWjxi6Fa8/fP8oZPn6wj8AACA/CgEAAAAAAAAB5wEAACgAAABw1hNlG+2vP0Ibg0NeCsI/AEAfPxkBAAAAAAAAAegBAAAoAAAAGD32+k9KsD9mep5OyCHBPwBAHT8ZAQAAAAAAAAHpAQAAKAAAAPiOYkMSnrA/MmA8sTxJwD8AgBw/KQEAAAAAAAAB6gEAACgAAAC0+eNc3eWwP1iZudZ2Ab8/AMAZPykBAAAAAAAAAesBAAAoAAAAWH16R7EhsT9McvpKdHC9PwDAGD8pAQAAAAAAAAHsAQAAKAAAANAZJgOOUbE/VN/CxZAPvD8AABc/OQEAAAAAAAAB7QEAACgAAAAQ6PtgfGmxP7BZkO/Bzro/AEAWPzkBAAAAAAAAAe4BAAAoAAAANM/mj3N1sT9w4WLIB665PwBAEz9IAQAAAAAAAAHvAQAAKAAAAFC20b5qgbE/NP28p2y9uD8AABI/SAEAAAAAAAAB8AEAACgAAABQttG+aoGxP1wmHDbm7Lc/AAAPP1gBAAAAAAAAAfEBAAAoAAAAULbRvmqBsT/gXIBzdDy3PwDADT9YAQAAAAAAAAHyAQAAKAAAABDo+2B8abE/YJPksAKMtj8AwAk/dwEAAAAAAAAB8wEAACgAAAC0MjvUlkWxP+hd0PSvC7Y/AAAIP3cBAAAAAAAAAfQBAAAoAAAAMJaPGLoVsT/UNcHncau1PwDAAj93AQAAAAAAAAH1AQAAKAAAAJQS+S3m2bA/yKE54VJ7tT8AgAA/dwEAAAAAAAAB9gEAACgAAADUp3cUG5KwP8ihOeFSe7U/AAD5PocBAAAAAAAAAfcBAAAoAAAA1G4gnWEysD+AvEM/fLu1PwAA9j6HAQAAAAAAAAH4AQAAKAAAAHidvO1hja8/9PFX+847tj8AAPM+lgEAAAAAAAAB+QEAACgAAAA4XTihALauPxyu7g4szLY/AADyPpYBAAAAAAAAAfoBAAAoAAAAuE7e9rDGrT9E/gwpqIy3PwAA8j6mAQAAAAAAAAH7AQAAKAAAADhAhExh16w/INWtmi5duD8AAPI+pgEAAAAAAAAB/AEAACgAAADIMSqiEeirPwCsTgy1Lbk/AADyPrYBAAAAAAAAAf0BAAAoAAAASCPQ98H4qj/Ygu99O/65PwAA8j62AQAAAAAAAAH+AQAAKAAAAAjjS6tgIao/sFmQ78HOuj8AAPU+xQEAAAAAAAAB/wEAACgAAABIP3Ma3HmpP+Sprgk+j7s/AID2PsUBAAAAAAAAAQACAAAoAAAA0Glw50XqqD+w7Md0pS+8PwCA+D7FAQAAAAAAAAEBAgAAKAAAANgwGXCMiqg/0KheiALAvD8AgPk+5QEAAAAAAAABAgIAACgAAADY98H40iqoP0DeckRVQL0/AAD7PuUBAAAAAAAAAQMCAAAoAAAAWFsWPfb6pz9gBoJRk6C9PwCA+z7lAQAAAAAAAAEEAgAAKAAAANC+aoEZy6c/GCGMr7zgvT8AAAA/5QEAAAAAAAABBQIAACgAAACQ8JQjK7OnPyS1E7bbEL4/AAABP/QBAAAAAAAAAQYCAAAoAAAAkPCUIyuzpz8wSZu8+kC+PwAABD/0AQAAAAAAAAEHAgAAKAAAAFhbFj32+qc/3M8dFAVRvj8AAAU/9AEAAAAAAAABCAIAACgAAACQYkMSnnKoPzBJm7z6QL4/AEAHPwQCAAAAAAAAAQkCAAAoAAAAUAYcoyIaqT8ktRO22xC+PwBACD8GAgAAAAAAAAEKAgAAKAAAAMgUdk1yCao/vBOHAKjAvT8AAAs/BgIAAAAAAAABCwIAACgAAAAIjlERjUCrP/Bk9ZtfUL0/AAAMPxYCAAAAAAAAAQwCAAAoAAAAiNUCM5aPrD90m1nZ7Z+8PwDADT8WAgAAAAAAAAENAgAAKAAAAEDribKN9q0/7D02EF2/uz8AgA4/JgIAAAAAAAABDgIAACgAAAAwz+aPc3WvP6jFCOminro/AEAOPyYCAAAAAAAAAQ8CAAAoAAAA+I5iQxKesD8IQNYS1F25PwAADj81AgAAAAAAAAEQAgAAKAAAAJSEpxxZmbE/FEEmlA8tuD8AAA4/NQIAAAAAAAABEQIAACgAAAAMkwHHqIiyPzDW/RtqLLc/AAAOP0UCAAAAAAAAARICAAAoAAAAaLpwQgFssz+geNpS2Uu2PwAADj9FAgAAAAAAAAETAgAAKAAAAIQTCmBrN7Q/1DXB53GrtT8AAA4/VQIAAAAAAAABFAIAACgAAABkns0f5+q0P2AArSsfK7U/AIAOP1UCAAAAAAAAARUCAAAoAAAAAFu7gXSGtT/4XiB269q0PwDADj9kAgAAAAAAAAEWAgAAKAAAAEBi6FYc/rU/9MqYb8yqtD8AQA4/ZAIAAAAAAAABFwIAACgAAABcgir9zGm2P5xRG8fWurQ/AAAOP3QCAAAAAAAAARgCAAAoAAAAPNSWRY+9tj+0eSrUFBu1PwCADj90AgAAAAAAAAEZAgAAKAAAANxXLTBj+bY/PNdNnaX7tT8AwA4/gwIAAAAAAAABGgIAACgAAABc9NjrPym3P+BcgHN0PLc/AAARP4MCAAAAAAAAARsCAAAoAAAA2JCEpxxZtz80/bynbL24PwAAEj+TAgAAAAAAAAEcAgAAKAAAAFgtMGP5iLc/kJ3522Q+uj8AgBE/kwIAAAAAAAABHQIAACgAAADYydse1ri3P0C3s7hSr7s/AEARP5MCAAAAAAAAAR4CAAAoAAAAVGaH2rLotz/cPOaOIfC8PwBADj+jAgAAAAAAAAEfAgAAKAAAANQCM5aPGLg/0DuWDeYgvj8AAA0/owIAAAAAAAABIAIAACgAAABcn95RbEi4P2AtQd2VMb8/AEADP7ICAAAAAAAAASECAAAoAAAA+CJ1PECEuD8ozLSqHRnAPwAA/j6yAgAAAAAAAAEiAgAAKAAAALSN9lULzLg/6npGD2aJwD8AgJU+0gIAAAAAAAABIwIAACgAAACU32KezR+5P1Ac08SZ2cA/AABMPtICAAAAAAAAASQCAAAoAAAAUErkt5hnuT9W5hZIqfHAPwAAFj7SAgAAAAAAAAElAgAAKAAAAJegSj9zGuI/lRFFtAJd2z8AgIg+AAAAAAAAAAABJgIAACgAAADribKN9hXiP0GzJUoFYds/AAC7Pg8AAAAAAAAAAScCAAAoAAAA64myjfYV4j/rb2QeAFnbPwAAxj4PAAAAAAAAAAEoAgAAKAAAAAYt1ad3FOI/PenhxvVI2z8AAM4+DwAAAAAAAAABKQIAACgAAADribKN9hXiPzsEQAXuPNs/AADfPh8AAAAAAAAAASoCAAAoAAAA64myjfYV4j/f29wX4SjbPwAA5T4fAAAAAAAAAAErAgAAKAAAAAYt1ad3FOI/gc7XaMwI2z8AAO0+LwAAAAAAAAABLAIAACgAAAAGLdWndxTiP819EY6y4No/AADwPi8AAAAAAAAAAS0CAAAoAAAABi3Vp3cU4j8ZSKnxkKzaPwAA9j4+AAAAAAAAAAEuAgAAKAAAACPQ98H4EuI/Cc9/KWpw2j8AAPg+PgAAAAAAAAABLwIAACgAAAA/cxrceRHiP1G0dctAMNo/AMABP04AAAAAAAAAATACAAAoAAAAd7lfEHwO4j8/VqpBEujZPwAABD9OAAAAAAAAAAExAgAAKAAAAOZF6niACOI/gXFcYNmP2T8AAAw/TgAAAAAAAAABMgIAACgAAABY0nThhALiPxMGjCeWJ9k/AIAPP10AAAAAAAAAATMCAAAoAAAA5AEiZAr74T+lmrvuUr/YPwBAFj9dAAAAAAAAAAE0AgAAKAAAAIzU8QAR8uE/M0pJ9AdL2D8AABk/XQAAAAAAAAABNQIAACgAAABQSuS3mOfhP8P51vm81tc/AMAeP20AAAAAAAAAATYCAAAoAAAATAYcoyLa4T+hPUDmX0bXPwBAIT99AAAAAAAAAAE3AgAAKAAAAJ2ru9wvyOE/gYGp0gK21j8AQCQ/fQAAAAAAAAABOAIAACgAAAAK9H0wvrThP1/FEr+lJdY/AEAlP30AAAAAAAAAATkCAAAoAAAAkt9ins2f4T89CXyrSJXVPwDAJj+MAAAAAAAAAAE6AgAAKAAAABrLRwzdiuE/bcZiQOH01D8AgCc/jAAAAAAAAAABOwIAACgAAACitix67HXhP/HhaD93UNQ/AAApP5wAAAAAAAAAATwCAAAoAAAAKqIR6Ptg4T93/W4+DazTPwCAKT+cAAAAAAAAAAE9AgAAKAAAAM4wGXCMSuE/o7pV06UL0z8AwCk/rAAAAAAAAAABPgIAACgAAACPYkMSnjLhP9GSmqY2X9I/AAAqP6wAAAAAAAAAAT8CAAAoAAAAhtqy6LEX4T//at95x7LRPwCAKz+7AAAAAAAAAAFAAgAAKAAAALiYZ/PH+eA/1+QE41oK0T8AQCw/uwAAAAAAAAABQQIAACgAAAAE+j4YX9rgP7BeKkzuYdA/AMAsP8sAAAAAAAAAAUICAAAoAAAAbf44V3e54D9kKh0T+WLPPwAALT/LAAAAAAAAAAFDAgAAKAAAAJ687WGNm+A/vtqmuRoKzj8AAC4/6QAAAAAAAAABRAIAACgAAAAGweegpXrgP2zO8YtBucw/AIAuP+kAAAAAAAAAAUUCAAAoAAAAimgE+j5Y4D/MSL+1cnjLPwAAMD/5AAAAAAAAAAFGAgAAKAAAAEdWZofaMuA/JvlIXJQfyj8AgDA/+QAAAAAAAAABRwIAACgAAAAh5+ou9wvgPzIwVVrA1sg/AIAyPwkBAAAAAAAAAUgCAAAoAAAAuqmZeCXN3z+WdGYHAa7HPwBAMz8JAQAAAAAAAAFJAgAAKAAAAPo+GF9ahd8//Lh3tEGFxj8AwDM/CQEAAAAAAAABSgIAACgAAACqYCGukzffP7hASo2HZMU/AAA0PxgBAAAAAAAAAUsCAAAoAAAAzg61ZdHj3j/GQZoOwzPEPwCAND8YAQAAAAAAAAFMAgAAKAAAAJiPGLoVh94/gsls5wgTwz8AwDQ/KAEAAAAAAAABTQIAACgAAAAoyjbaVy3eP5peRG9jEsI/AEA0PygBAAAAAAAAAU4CAAAoAAAAgL4PxpfW3T8ON90iwxnBPwAAND84AQAAAAAAAAFPAgAAKAAAANqy6LHXf90/hNm5WTI5wD8AADQ/OAEAAAAAAAABUAIAACgAAACkM0wGHCPdP/D3LCFDsb4/AAA0P0cBAAAAAAAAAVECAAAoAAAA3kA6w2TA3D/cPOaOIfC8PwCAND9HAQAAAAAAAAFSAgAAKAAAAKjBnRepY9w/fAgiVAo/uz8AwDQ/VwEAAAAAAAABUwIAACgAAAD+tXYD6QzcP8zuZ3cczrk/AIA1P1cBAAAAAAAAAVQCAAAoAAAAkvCUIyuz2z/MWzDyOG24PwDANT9mAQAAAAAAAAFVAgAAKAAAACQrs0NtWds/MNb9G2ostz8AgDc/ZgEAAAAAAAABVgIAACgAAAAm8lvMs/naPzzXTZ2l+7U/AEA4P3YBAAAAAAAAAVcCAAAoAAAABtIZJgOO2j9ERBYYwpq0PwBAOD92AQAAAAAAAAFYAgAAKAAAAAiZwq5JLto/TEVmmf1psz8AADg/hgEAAAAAAAABWQIAACgAAACc0+DOi9TZPwjNOHJDSbI/AIA4P4YBAAAAAAAAAVoCAAAoAAAAZFREI9B32T90242ikzixPwDAOD+VAQAAAAAAAAFbAgAAKAAAAJ5hMuAYFdk/kHBlKu43sD8AADo/lQEAAAAAAAABXAIAACgAAAAunFAAW7vYP7AYfxOmjq4/AIA6P6UBAAAAAAAAAV0CAAAoAAAA4L1ZT5Rt2D/4aj0wme2sPwBAOj+lAQAAAAAAAAFeAgAAKAAAAMolqNLPHNg/QL37TIxMqz8AADo/tQEAAAAAAAABXwIAACgAAABEAWztBtLXP+gcvxiUy6k/AAA6P7UBAAAAAAAAAWACAAAoAAAAKmm6cEKB1z+IfILkm0qoPwAAOj/EAQAAAAAAAAFhAgAAKAAAABTRCPR9MNc/8PZPDs0Jpz8AQDk/xAEAAAAAAAABYgIAACgAAAA2f5yru9zWP0hxHTj+yKU/AAA5P9QBAAAAAAAAAWMCAAAoAAAACIiQKeya1j9oBvW/WMikPwAAOT/UAQAAAAAAAAFkAgAAKAAAAKJKP3MaXNY/II7HmJ6noz8AADk/4wEAAAAAAAABZQIAACgAAADKgGNURCPWP+AVmnHkhqI/AAA5P+MBAAAAAAAAAWYCAAAoAAAAYkMSnnLk1T84kGebFUahPwAAOT/jAQAAAAAAAAFnAgAAKAAAAFQz8UqartU/WCU/I3BFoD8AADo/8wEAAAAAAAABaAIAACgAAAB+aRUsxHXVP+B0LVaViZ4/AIA6P/MBAAAAAAAAAWkCAAAoAAAANhOvpOlC1T/QuebDc8icPwBAOj8DAgAAAAAAAAFqAgAAKAAAALZ2A+kME9U/sP6fMVIHmz8AADo/AwIAAAAAAAABawIAACgAAABYwUJcJ+/UP1BeY/1Zhpk/AIA5PxICAAAAAAAAAWwCAAAoAAAAhn/3Zj3R1D8AvibJYQWYPwAAOT8SAgAAAAAAAAFtAgAAKAAAAEaxIQlPudQ/cDj08pLElj8AwDc/MgIAAAAAAAABbgIAACgAAACYVsFCXKfUP3DNy3rtw5U/AEA3PzICAAAAAAAAAW8CAAAoAAAAQCmR32Ke1D+QYqMCSMOUPwBANT8yAgAAAAAAAAFwAgAAKAAAAHhv1hNlm9Q/sPd6iqLCkz8AgDQ/MgIAAAAAAAABcQIAACgAAAAI40urYKHUP9CMUhL9wZI/AIAyP0ECAAAAAAAAAXICAAAoAAAA7oPxpVWw1D/QISqaV8GRPwCAMT9BAgAAAAAAAAFzAgAAKAAAAC5SxwNEyNQ/8LYBIrLAkD8AADA/UQIAAAAAAAABdAIAACgAAACQB4iQKezUP0CYslMZgI8/AEAvP1ECAAAAAAAAAXUCAAAoAAAAfjC+tAoW1T/g93UfIf+NPwCALj9gAgAAAAAAAAF2AgAAKAAAADYTr6TpQtU/ICIlL9b9iz8AAC4/YAIAAAAAAAABdwIAACgAAADs9Z+UyG/VPyBM1D6L/Ik/AAAuP3ACAAAAAAAAAXgCAAAoAAAApNiQhKec1T/gq5cKk3uIPwAALj9wAgAAAAAAAAF5AgAAKAAAAFq7gXSGydU/INZGGkh6hj8AQC0/gAIAAAAAAAABegIAACgAAACgEej7YPzVP+DK4W2q+IM/AAAtP4ACAAAAAAAAAXsCAAAoAAAAkDoeIEIm1j+gv3zBDHeBPwCALD+fAgAAAAAAAAF8AgAAKAAAAEodDxAhU9Y/YD6AGinsfz8AACw/nwIAAAAAAAABfQIAACgAAAA4RkU0An3WP+CS3jmT6Xs/AIArP58CAAAAAAAAAX4CAAAoAAAAlvsFweeg1j8gUmXRoud4PwAAKz+vAgAAAAAAAAF/AgAAKAAAADD3C4LPwdY/gBHsaLLldT8AACs/rwIAAAAAAAABgAIAACgAAACmCycUwNbWP8DQcgDC43I/AAArP68CAAAAAAAAAYECAAAoAAAAVmaH2rLo1j8A+yEQd+JwPwBAKj/OAgAAAAAAAAGCAgAAKAAAAFZmh9qy6NY/AEqiP1jCbT8AgCg/zgIAAAAAAAABgwIAACgAAABwxeHfvdnWP4CeAF/Cv2k/AIAnP84CAAAAAAAAAYQCAAAoAAAAMPcLgs/B1j/AyK9ud75nPwAAJj/dAgAAAAAAAAGFAgAAKAAAANBBS/XpndY/gJ4AX8K/aT8AQCU/3QIAAAAAAAABhgIAACgAAAAYX1oFC3HWP0Ag8y+jw28/AAAkP90CAAAAAAAAAYcCAAAoAAAAmsKuSS5B1j+gpsPwDOV0PwBAIz/hAgAAAAAAAAGIAgAAKAAAAIqyjfZVC9Y/4Ce2we3oej8AACM/4QIAAAAAAAABiQIAACgAAADsLvcLgs/VPyD1kH1f94E/AAAjP/ECAAAAAAAAAYoCAAAoAAAAvjfribKN1T+AC1vWmvqGPwAAJD/xAgAAAAAAAAGLAgAAKAAAAI5A3wfjS9U/AI1Np3v+jD8AgCQ/AAMAAAAAAAABjAIAACgAAAAmA45REQ3VPyAHIDwugZE/AMAkPwADAAAAAAAAAY0CAAAoAAAAUDmyMjvU1D8gLY9G9UKUPwAAJT8QAwAAAAAAAAGOAgAAKAAAAGAQfA5aqtQ/cDj08pLElj8AACU/EAMAAAAAAAABjwIAACgAAAAAW7uBdIbUP1BeY/1Zhpk/AAAlPyADAAAAAAAAAZACAAAoAAAA+tIqWIhr1D+gacip9wecPwCAJT8gAwAAAAAAAAGRAgAAKAAAAEp4ypGVWdQ/kI83tL7Jnj8AwCU/LwMAAAAAAAABkgIAACgAAAAokd9ink3UPxBASYGZhaA/AMAlPy8DAAAAAAAAAZMCAAAoAAAAYtckl6BK1D+wxXtXaMahPwAAJj8/AwAAAAAAAAGUAgAAKAAAACiR32KeTdQ/+D2pfiLnoj8AACY/PwMAAAAAAAABlQIAACgAAADa6z8pkV/UPzi21qXcB6Q/AAAmP04DAAAAAAAAAZYCAAAoAAAA4nPQUn161D94LgTNliilPwCAJj9OAwAAAAAAAAGXAgAAKAAAAAjjS6tgodQ/wKYx9FBJpj8AwCY/XgMAAAAAAAABmAIAACgAAACGf/dmPdHUP8A5aXk0qqc/AMAmP14DAAAAAAAAAZkCAAAoAAAAlo8YuhUH1T8Q2qWtLCupPwAAJz9eAwAAAAAAAAGaAgAAKAAAAKSfOQ3uPNU/cHri4SSsqj8AACM/bgMAAAAAAAABmwIAACgAAAC0r1pgxnLVPygoJMUxTaw/AEAhP24DAAAAAAAAAZwCAAAoAAAA/AXB56Cl1T/g1WWoPu6tPwAA1z59AwAAAAAAAAGdAgAAKAAAAERcJ2972NU/mIOni0uPrz8AAKY+fQMAAAAAAAABngIAACgAAAAyhV2TXALWP5BwZSruN7A/AICKPo0DAAAAAAAAAZ8CAAAoAAAAOA3uvEgd1j9QnrHpdM+vPwCAgT6NAwAAAAAAAAs=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MIXSHAPE" val="|streamable=true|audioOnly=true|recordStart=0|recordEnd=82086|recordLength=82133|start=0|end=82086|audioFormat={00001610-0000-0010-8000-00AA00389B71}|audioRate=44100|muted=false|volume=0.8|fadeIn=0|fadeOut=0|videoFormat={34363248-0000-0010-8000-00AA00389B71}|videoRate=15|videoWidth=256|videoHeight=256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MIXSHAPE" val="AAEAAAD/////AQAAAAAAAAAMAgAAAE9BdXRob3JQUFQsIFZlcnNpb249MC4xLjYyMzYuMCwgQ3VsdHVyZT1uZXV0cmFsLCBQdWJsaWNLZXlUb2tlbj0zMWJmMzg1NmFkMzY0ZTM1BQEAAAALSW5rTWF0dGVyVjEEAAAABVNjYWxlDUxpc3RgMStfaXRlbXMMTGlzdGAxK19zaXplD0xpc3RgMStfdmVyc2lvbgAEAAALF1NoYXJlZC5JbmtpbmcuSW5rQXRvbVtdAgAAAAgIAgAAAB2kLT8JAwAAAAoAAAANAAAABwMAAAAAAQAAABAAAAAECUlua0F0b21WMQIAAAAJBAAAAAkFAAAACQYAAAAJBwAAAAkIAAAACQkAAAAJCgAAAAkLAAAACQwAAAAJDQAAAA0GBQQAAAALUGVuU3Ryb2tlVjEEAAAACkF0dHJpYnV0ZXMFVHJhY2UJU3RhcnRUaW1lBFR5cGUEBAAED1BlbkF0dHJpYnV0ZXNWMQIAAAAKSW5rVHJhY2VWMQIAAAAQDEFjdGlvblR5cGVWMQIAAAACAAAACQ4AAAAJDwAAACpXAAAAAAAABfD///8MQWN0aW9uVHlwZVYxAQAAAAd2YWx1ZV9fAAgCAAAAAAAAAAEFAAAABAAAAAkRAAAACRIAAADuXAAAAAAAAAHt////8P///wAAAAABBgAAAAQAAAAJFAAAAAkVAAAAFGgAAAAAAAAB6v////D///8AAAAAAQcAAAAEAAAACRcAAAAJGAAAAP5sAAAAAAAAAef////w////AAAAAAEIAAAABAAAAAkaAAAACRsAAADJ3wAAAAAAAAHk////8P///wAAAAABCQAAAAQAAAAJHQAAAAkeAAAAwvQAAAAAAAAB4f////D///8AAAAAAQoAAAAEAAAACSAAAAAJIQAAAMwBAQAAAAAAAd7////w////AAAAAAELAAAABAAAAAkjAAAACSQAAACfBAEAAAAAAAHb////8P///wAAAAABDAAAAAQAAAAJJgAAAAknAAAAeAYBAAAAAAAB2P////D///8AAAAAAQ0AAAAEAAAACSkAAAAJKgAAAHspAQAAAAAAAdX////w////AAAAAAUOAAAAD1BlbkF0dHJpYnV0ZXNWMQoAAAAHX2NvbG9yQQdfY29sb3JSB19jb2xvckcHX2NvbG9yQgpGaXRUb0N1cnZlBkhlaWdodA5JZ25vcmVQcmVzc3VyZQ1Jc0hpZ2hsaWdodGVyBVNoYXBlBVdpZHRoAAAAAAAAAAAEAAICAgIBBgEBDEJydXNoU2hhcGVWMQIAAAAGAgAAAP9wMKAAAAAAAAAACEAAAAXU////DEJydXNoU2hhcGVWMQEAAAAHdmFsdWVfXwAIAgAAAAEAAAAAAAAAAAAIQAUPAAAACklua1RyYWNlVjEDAAAADUxpc3RgMStfaXRlbXMMTGlzdGAxK19zaXplD0xpc3RgMStfdmVyc2lvbgQAABhTaGFyZWQuSW5raW5nLklua1BvaW50W10CAAAACAgCAAAACS0AAABgAAAAYAAAAAERAAAADgAAAP9wMKAAAAAAAAAACEAAAAHS////1P///wEAAAAAAAAAAAAIQAESAAAADwAAAAkvAAAAUwAAAFMAAAABFAAAAA4AAAD/cDCgAAAAAAAAAAhAAAAB0P///9T///8BAAAAAAAAAAAACEABFQAAAA8AAAAJMQAAAEEAAABBAAAAARcAAAAOAAAA/3AwoAAAAAAAAAAIQAAAAc7////U////AQAAAAAAAAAAAAhAARgAAAAPAAAACTMAAABkAAAAZAAAAAEaAAAADgAAAP9wMKAAAAAAAAAACEAAAAHM////1P///wEAAAAAAAAAAAAIQAEbAAAADwAAAAk1AAAAcAAAAHAAAAABHQAAAA4AAAD/cDCgAAAAAAAAAAhAAAAByv///9T///8BAAAAAAAAAAAACEABHgAAAA8AAAAJNwAAAGwAAABsAAAAASAAAAAOAAAA/3AwoAAAAAAAAAAIQAAAAcj////U////AQAAAAAAAAAAAAhAASEAAAAPAAAACTkAAAA7AAAAOwAAAAEjAAAADgAAAP9wMKAAAAAAAAAACEAAAAHG////1P///wEAAAAAAAAAAAAIQAEkAAAADwAAAAk7AAAAJgAAACYAAAABJgAAAA4AAAD/cDCgAAAAAAAAAAhAAAABxP///9T///8BAAAAAAAAAAAACEABJwAAAA8AAAAJPQAAAA4AAAAOAAAAASkAAAAOAAAA/3AwoAAAAAAAAAAIQAAAAcL////U////AQAAAAAAAAAAAAhAASoAAAAPAAAACT8AAABdAAAAXQAAAActAAAAAAEAAACAAAAABApJbmtQb2ludFYxAgAAAAlAAAAACUEAAAAJQgAAAAlDAAAACUQAAAAJRQAAAAlGAAAACUcAAAAJSAAAAAlJAAAACUoAAAAJSwAAAAlMAAAACU0AAAAJTgAAAAlPAAAACVAAAAAJUQAAAAlSAAAACVMAAAAJVAAAAAlVAAAACVYAAAAJVwAAAAlYAAAACVkAAAAJWgAAAAlbAAAACVwAAAAJXQAAAAleAAAACV8AAAAJYAAAAAlhAAAACWIAAAAJYwAAAAlkAAAACWUAAAAJZgAAAAlnAAAACWgAAAAJaQAAAAlqAAAACWsAAAAJbAAAAAltAAAACW4AAAAJbwAAAAlwAAAACXEAAAAJcgAAAAlzAAAACXQAAAAJdQAAAAl2AAAACXcAAAAJeAAAAAl5AAAACXoAAAAJewAAAAl8AAAACX0AAAAJfgAAAAl/AAAACYAAAAAJgQAAAAmCAAAACYMAAAAJhAAAAAmFAAAACYYAAAAJhwAAAAmIAAAACYkAAAAJigAAAAmLAAAACYwAAAAJjQAAAAmOAAAACY8AAAAJkAAAAAmRAAAACZIAAAAJkwAAAAmUAAAACZUAAAAJlgAAAAmXAAAACZgAAAAJmQAAAAmaAAAACZsAAAAJnAAAAAmdAAAACZ4AAAAJnwAAAA0gBy8AAAAAAQAAAIAAAAAECklua1BvaW50VjECAAAACaAAAAAJoQAAAAmiAAAACaMAAAAJpAAAAAmlAAAACaYAAAAJpwAAAAmoAAAACakAAAAJqgAAAAmrAAAACawAAAAJrQAAAAmuAAAACa8AAAAJsAAAAAmxAAAACbIAAAAJswAAAAm0AAAACbUAAAAJtgAAAAm3AAAACbgAAAAJuQAAAAm6AAAACbsAAAAJvAAAAAm9AAAACb4AAAAJvwAAAAnAAAAACcEAAAAJwgAAAAnDAAAACcQAAAAJxQAAAAnGAAAACccAAAAJyAAAAAnJAAAACcoAAAAJywAAAAnMAAAACc0AAAAJzgAAAAnPAAAACdAAAAAJ0QAAAAnSAAAACdMAAAAJ1AAAAAnVAAAACdYAAAAJ1wAAAAnYAAAACdkAAAAJ2gAAAAnbAAAACdwAAAAJ3QAAAAneAAAACd8AAAAJ4AAAAAnhAAAACeIAAAAJ4wAAAAnkAAAACeUAAAAJ5gAAAAnnAAAACegAAAAJ6QAAAAnqAAAACesAAAAJ7AAAAAntAAAACe4AAAAJ7wAAAAnwAAAACfEAAAAJ8gAAAA0tBzEAAAAAAQAAAIAAAAAECklua1BvaW50VjECAAAACfMAAAAJ9AAAAAn1AAAACfYAAAAJ9wAAAAn4AAAACfkAAAAJ+gAAAAn7AAAACfwAAAAJ/QAAAAn+AAAACf8AAAAJAAEAAAkBAQAACQIBAAAJAwEAAAkEAQAACQUBAAAJBgEAAAkHAQAACQgBAAAJCQEAAAkKAQAACQsBAAAJDAEAAAkNAQAACQ4BAAAJDwEAAAkQAQAACREBAAAJEgEAAAkTAQAACRQBAAAJFQEAAAkWAQAACRcBAAAJGAEAAAkZAQAACRoBAAAJGwEAAAkcAQAACR0BAAAJHgEAAAkfAQAACSABAAAJIQEAAAkiAQAACSMBAAAJJAEAAAklAQAACSYBAAAJJwEAAAkoAQAACSkBAAAJKgEAAAkrAQAACSwBAAAJLQEAAAkuAQAACS8BAAAJMAEAAAkxAQAACTIBAAAJMwEAAA0/BzMAAAAAAQAAAIAAAAAECklua1BvaW50VjECAAAACTQBAAAJNQEAAAk2AQAACTcBAAAJOAEAAAk5AQAACToBAAAJOwEAAAk8AQAACT0BAAAJPgEAAAk/AQAACUABAAAJQQEAAAlCAQAACUMBAAAJRAEAAAlFAQAACUYBAAAJRwEAAAlIAQAACUkBAAAJSgEAAAlLAQAACUwBAAAJTQEAAAlOAQAACU8BAAAJUAEAAAlRAQAACVIBAAAJUwEAAAlUAQAACVUBAAAJVgEAAAlXAQAACVgBAAAJWQEAAAlaAQAACVsBAAAJXAEAAAldAQAACV4BAAAJXwEAAAlgAQAACWEBAAAJYgEAAAljAQAACWQBAAAJZQEAAAlmAQAACWcBAAAJaAEAAAlpAQAACWoBAAAJawEAAAlsAQAACW0BAAAJbgEAAAlvAQAACXABAAAJcQEAAAlyAQAACXMBAAAJdAEAAAl1AQAACXYBAAAJdwEAAAl4AQAACXkBAAAJegEAAAl7AQAACXwBAAAJfQEAAAl+AQAACX8BAAAJgAEAAAmBAQAACYIBAAAJgwEAAAmEAQAACYUBAAAJhgEAAAmHAQAACYgBAAAJiQEAAAmKAQAACYsBAAAJjAEAAAmNAQAACY4BAAAJjwEAAAmQAQAACZEBAAAJkgEAAAmTAQAACZQBAAAJlQEAAAmWAQAACZcBAAANHAc1AAAAAAEAAACAAAAABApJbmtQb2ludFYxAgAAAAmYAQAACZkBAAAJmgEAAAmbAQAACZwBAAAJnQEAAAmeAQAACZ8BAAAJoAEAAAmhAQAACaIBAAAJowEAAAmkAQAACaUBAAAJpgEAAAmnAQAACagBAAAJqQEAAAmqAQAACasBAAAJrAEAAAmtAQAACa4BAAAJrwEAAAmwAQAACbEBAAAJsgEAAAmzAQAACbQBAAAJtQEAAAm2AQAACbcBAAAJuAEAAAm5AQAACboBAAAJuwEAAAm8AQAACb0BAAAJvgEAAAm/AQAACcABAAAJwQEAAAnCAQAACcMBAAAJxAEAAAnFAQAACcYBAAAJxwEAAAnIAQAACckBAAAJygEAAAnLAQAACcwBAAAJzQEAAAnOAQAACc8BAAAJ0AEAAAnRAQAACdIBAAAJ0wEAAAnUAQAACdUBAAAJ1gEAAAnXAQAACdgBAAAJ2QEAAAnaAQAACdsBAAAJ3AEAAAndAQAACd4BAAAJ3wEAAAngAQAACeEBAAAJ4gEAAAnjAQAACeQBAAAJ5QEAAAnmAQAACecBAAAJ6AEAAAnpAQAACeoBAAAJ6wEAAAnsAQAACe0BAAAJ7gEAAAnvAQAACfABAAAJ8QEAAAnyAQAACfMBAAAJ9AEAAAn1AQAACfYBAAAJ9wEAAAn4AQAACfkBAAAJ+gEAAAn7AQAACfwBAAAJ/QEAAAn+AQAACf8BAAAJAAIAAAkBAgAACQICAAAJAwIAAAkEAgAACQUCAAAJBgIAAAkHAgAADRAHNwAAAAABAAAAgAAAAAQKSW5rUG9pbnRWMQIAAAAJCAIAAAkJAgAACQoCAAAJCwIAAAkMAgAACQ0CAAAJDgIAAAkPAgAACRACAAAJEQIAAAkSAgAACRMCAAAJFAIAAAkVAgAACRYCAAAJFwIAAAkYAgAACRkCAAAJGgIAAAkbAgAACRwCAAAJHQIAAAkeAgAACR8CAAAJIAIAAAkhAgAACSICAAAJIwIAAAkkAgAACSUCAAAJJgIAAAknAgAACSgCAAAJKQIAAAkqAgAACSsCAAAJLAIAAAktAgAACS4CAAAJLwIAAAkwAgAACTECAAAJMgIAAAkzAgAACTQCAAAJNQIAAAk2AgAACTcCAAAJOAIAAAk5AgAACToCAAAJOwIAAAk8AgAACT0CAAAJPgIAAAk/AgAACUACAAAJQQIAAAlCAgAACUMCAAAJRAIAAAlFAgAACUYCAAAJRwIAAAlIAgAACUkCAAAJSgIAAAlLAgAACUwCAAAJTQIAAAlOAgAACU8CAAAJUAIAAAlRAgAACVICAAAJUwIAAAlUAgAACVUCAAAJVgIAAAlXAgAACVgCAAAJWQIAAAlaAgAACVsCAAAJXAIAAAldAgAACV4CAAAJXwIAAAlgAgAACWECAAAJYgIAAAljAgAACWQCAAAJZQIAAAlmAgAACWcCAAAJaAIAAAlpAgAACWoCAAAJawIAAAlsAgAACW0CAAAJbgIAAAlvAgAACXACAAAJcQIAAAlyAgAACXMCAAANFAc5AAAAAAEAAABAAAAABApJbmtQb2ludFYxAgAAAAl0AgAACXUCAAAJdgIAAAl3AgAACXgCAAAJeQIAAAl6AgAACXsCAAAJfAIAAAl9AgAACX4CAAAJfwIAAAmAAgAACYECAAAJggIAAAmDAgAACYQCAAAJhQIAAAmGAgAACYcCAAAJiAIAAAmJAgAACYoCAAAJiwIAAAmMAgAACY0CAAAJjgIAAAmPAgAACZACAAAJkQIAAAmSAgAACZMCAAAJlAIAAAmVAgAACZYCAAAJlwIAAAmYAgAACZkCAAAJmgIAAAmbAgAACZwCAAAJnQIAAAmeAgAACZ8CAAAJoAIAAAmhAgAACaICAAAJowIAAAmkAgAACaUCAAAJpgIAAAmnAgAACagCAAAJqQIAAAmqAgAACasCAAAJrAIAAAmtAgAACa4CAAANBQc7AAAAAAEAAABAAAAABApJbmtQb2ludFYxAgAAAAmvAgAACbACAAAJsQIAAAmyAgAACbMCAAAJtAIAAAm1AgAACbYCAAAJtwIAAAm4AgAACbkCAAAJugIAAAm7AgAACbwCAAAJvQIAAAm+AgAACb8CAAAJwAIAAAnBAgAACcICAAAJwwIAAAnEAgAACcUCAAAJxgIAAAnHAgAACcgCAAAJyQIAAAnKAgAACcsCAAAJzAIAAAnNAgAACc4CAAAJzwIAAAnQAgAACdECAAAJ0gIAAAnTAgAACdQCAAANGgc9AAAAAAEAAAAQAAAABApJbmtQb2ludFYxAgAAAAnVAgAACdYCAAAJ1wIAAAnYAgAACdkCAAAJ2gIAAAnbAgAACdwCAAAJ3QIAAAneAgAACd8CAAAJ4AIAAAnhAgAACeICAAANAgc/AAAAAAEAAACAAAAABApJbmtQb2ludFYxAgAAAAnjAgAACeQCAAAJ5QIAAAnmAgAACecCAAAJ6AIAAAnpAgAACeoCAAAJ6wIAAAnsAgAACe0CAAAJ7gIAAAnvAgAACfACAAAJ8QIAAAnyAgAACfMCAAAJ9AIAAAn1AgAACfYCAAAJ9wIAAAn4AgAACfkCAAAJ+gIAAAn7AgAACfwCAAAJ/QIAAAn+AgAACf8CAAAJAAMAAAkBAwAACQIDAAAJAwMAAAkEAwAACQUDAAAJBgMAAAkHAwAACQgDAAAJCQMAAAkKAwAACQsDAAAJDAMAAAkNAwAACQ4DAAAJDwMAAAkQAwAACREDAAAJEgMAAAkTAwAACRQDAAAJFQMAAAkWAwAACRcDAAAJGAMAAAkZAwAACRoDAAAJGwMAAAkcAwAACR0DAAAJHgMAAAkfAwAACSADAAAJIQMAAAkiAwAACSMDAAAJJAMAAAklAwAACSYDAAAJJwMAAAkoAwAACSkDAAAJKgMAAAkrAwAACSwDAAAJLQMAAAkuAwAACS8DAAAJMAMAAAkxAwAACTIDAAAJMwMAAAk0AwAACTUDAAAJNgMAAAk3AwAACTgDAAAJOQMAAAk6AwAACTsDAAAJPAMAAAk9AwAACT4DAAAJPwMAAA0jBUAAAAAKSW5rUG9pbnRWMQQAAAABWAFZDlByZXNzdXJlRmFjdG9yCVRpbWVTdGFtcAAAAAAGBgsQAgAAAKKyR39RgdU/uII+O3yVwz8AAF8+AAAAAAAAAAABQQAAAEAAAAA+D6mN9nrVP4Ce729YTsM/AACZPg8AAAAAAAAAAUIAAABAAAAA3GsKnJt01T+Anu9vWE7DPwAAoj4PAAAAAAAAAAFDAAAAQAAAANxrCpybdNU/jMR8vDNawz8AgKg+DwAAAAAAAAABRAAAAEAAAADcawqcm3TVP4zEfLwzWsM/AACuPg8AAAAAAAAAAUUAAABAAAAAPg+pjfZ61T+MxHy8M1rDPwAArz4PAAAAAAAAAAFGAAAAQAAAAFAEF/h+hNU/jMR8vDNawz8AgLA+HwAAAAAAAAABRwAAAEAAAADGnCNUYpTVP4Ce729YTsM/AICxPh8AAAAAAAAAAUgAAABAAAAAiONgNxih1T9wUtXWoTbDPwAAtz4uAAAAAAAAAAFJAAAAQAAAAPx7bZP7sNU/XAa7Pesewz8AALo+LgAAAAAAAAABSgAAAEAAAAAgZkloDMTVP0i6oKQ0B8M/AADMPj4AAAAAAAAAAUsAAABAAAAARlAlPR3X1T84boYLfu/CPwAA1D4+AAAAAAAAAAFMAAAAQAAAALjoMZkA59U/LEj5vqLjwj8AgOU+PgAAAAAAAAABTQAAAEAAAAAsgT714/bVPyQibHLH18I/AADtPk4AAAAAAAAAAU4AAABAAAAAohlLUccG1j8kImxyx9fCPwAA9T5OAAAAAAAAAAFPAAAAQAAAABayV62qFtY/JCJscsfXwj8AAPg+XQAAAAAAAAABUAAAAEAAAACISmQJjibWPyxI+b6i48I/AAD+Pl0AAAAAAAAAAVEAAABAAAAA/OJwZXE21j84boYLfu/CPwAAAD9dAAAAAAAAAAFSAAAAQAAAACLNTDqCSdY/QJQTWFn7wj8AQAE/fQAAAAAAAAABUwAAAEAAAAD4CPiHwF/WP0i6oKQ0B8M/AMABP30AAAAAAAAAAVQAAABAAAAAfpZyTix51j9IuqCkNAfDPwAAAz99AAAAAAAAAAFVAAAAQAAAALR1vI3FldY/VOAt8Q8Twz8AgAM/jAAAAAAAAAABVgAAAEAAAAD+SXQ357vWP1TgLfEPE8M/AAAFP4wAAAAAAAAAAVcAAABAAAAAlsxcaNve1j9U4C3xDxPDPwCABT+MAAAAAAAAAAFYAAAAQAAAAOCgFBL9BNc/VOAt8Q8Twz8AQAY/nAAAAAAAAAABWQAAAEAAAAB4I/1C8SfXP1wGuz3rHsM/AMAGP5wAAAAAAAAAAVoAAABAAAAAEqblc+VK1z9kLEiKxirDPwCACT/AAAAAAAAAAAFbAAAAQAAAAPjW/iusatc/cFLV1qE2wz8AAAs/wAAAAAAAAAABXAAAAEAAAACQWedcoI3XP3h4YiN9QsM/AEAMP8AAAAAAAAAAAV0AAABAAAAAyDgxnDmq1z+MxHy8M1rDPwDADD/AAAAAAAAAAAFeAAAAQAAAAAAYe9vSxtc/nBCXVepxwz8AgA0/0AAAAAAAAAABXwAAAEAAAACGpfWhPuDXP7iCPjt8lcM/AMANP9AAAAAAAAAAAWAAAABAAAAADDNwaKr51z/MzljUMq3DPwDADT/fAAAAAAAAAAFhAAAAQAAAAJLA6i4WE9g/4BpzbenEwz8AAA4/3wAAAAAAAAABYgAAAEAAAADKnzRury/YP+hAALrE0MM/AAAPP+8AAAAAAAAAAWMAAABAAAAAAH9+rUhM2D/oQAC6xNDDPwCADz/vAAAAAAAAAAFkAAAAQAAAAJoBZ948b9g/6EAAusTQwz8AQA4/DgEAAAAAAAABZQAAAEAAAADi1R6IXpXYP+hAALrE0MM/AIANPw4BAAAAAAAAAWYAAABAAAAALKrWMYC72D/oQAC6xNDDPwBADj8OAQAAAAAAAAFnAAAAQAAAACTQXVTP5Ng/6EAAusTQwz8AgA4/DgEAAAAAAAABaAAAAEAAAAAi9uR2Hg7ZP+hAALrE0MM/AEAPPx4BAAAAAAAAAWkAAABAAAAAaMqcIEA02T/oQAC6xNDDPwDADz8eAQAAAAAAAAFqAAAAQAAAALSeVMphWtk/6EAAusTQwz8AwA0/LQEAAAAAAAABawAAAEAAAAD+cgx0g4DZP/RmjQag3MM/AMAMPy0BAAAAAAAAAWwAAABAAAAAlvX0pHej2T8AjRpTe+jDPwDADD8tAQAAAAAAAAFtAAAAQAAAAH4mDl0+w9k/CLOnn1b0wz8AwAw/PQEAAAAAAAABbgAAAEAAAABmVycVBePZPxDZNOwxAMQ/AAAOPz0BAAAAAAAAAW8AAABAAAAATIhAzcsC2j8c/8E4DQzEPwCADj9NAQAAAAAAAAFwAAAAQAAAADS5WYWSIto/LEvc0cMjxD8AQA4/TQEAAAAAAAABcQAAAEAAAAB+jREvtEjaPzhxaR6fL8Q/AAAOP1wBAAAAAAAAAXIAAABAAAAAeLOYUQNy2j9Al/ZqejvEPwCADT9cAQAAAAAAAAFzAAAAQAAAAIbOjd7apNo/SL2Dt1VHxD8AAA0/bAEAAAAAAAABdAAAAEAAAABEO1Lk39raP1TjEAQxU8Q/AAAOP2wBAAAAAAAAAXUAAABAAAAAUFZHcbcN2z9U4xAEMVPEPwCADj98AQAAAAAAAAF2AAAAQAAAAFxxPP6OQNs/VOMQBDFTxD8AwA4/fAEAAAAAAAABdwAAAEAAAAC4OmISOXDbP1TjEAQxU8Q/AAAPP4sBAAAAAAAAAXgAAABAAAAAsmDpNIiZ2z9U4xAEMVPEPwBADj+LAQAAAAAAAAF5AAAAQAAAAKyGcFfXwts/VOMQBDFTxD8AAA4/mwEAAAAAAAABegAAAEAAAAD2WigB+ejbP1TjEAQxU8Q/AIAPP5sBAAAAAAAAAXsAAABAAAAAQC/gqhoP3D9U4xAEMVPEPwBAED+6AQAAAAAAAAF8AAAAQAAAADhVZ81pONw/VOMQBDFTxD8AwA8/ugEAAAAAAAABfQAAAEAAAAAye+7vuGHcP1wJnlAMX8Q/AEAPP8oBAAAAAAAAAX4AAABAAAAA3PJEizWO3D9kLyud52rEPwAADz/KAQAAAAAAAAF/AAAAQAAAAIhqmyayutw/cFW46cJ2xD8AAA8/ygEAAAAAAAABgAAAAEAAAAA04vHBLufcP3h7RTaegsQ/AIAPP8oBAAAAAAAAAYEAAABAAAAA3llIXasT3T+AodKCeY7EPwDADz/ZAQAAAAAAAAGCAAAAQAAAAIrRnvgnQN0/gKHSgnmOxD8AwA8/2QEAAAAAAAABgwAAAEAAAADUpVaiSWbdP3h7RTaegsQ/AAAQP+kBAAAAAAAAAYQAAABAAAAAHHoOTGuM3T9kLyud52rEPwCAED/pAQAAAAAAAAGFAAAAQAAAALT89nxfr90/VOMQBDFTxD8AwBA/+QEAAAAAAAABhgAAAEAAAAD+0K4mgdXdP0CX9mp6O8Q/AMAQP/kBAAAAAAAAAYcAAABAAAAASKVm0KL73T8sS9zRwyPEPwAAET8YAgAAAAAAAAGIAAAAQAAAAOAnTwGXHt4/JCVPhegXxD8AABE/GAIAAAAAAAABiQAAAEAAAAB6qjcyi0HePxz/wTgNDMQ/AAARPycCAAAAAAAAAYoAAABAAAAAEi0gY39k3j8c/8E4DQzEPwBAED8nAgAAAAAAAAGLAAAAQAAAAPhdORtGhN4/HP/BOA0MxD8AABA/JwIAAAAAAAABjAAAAEAAAAAwPYNa36DePxz/wTgNDMQ/AAAQPycCAAAAAAAAAY0AAABAAAAAaBzNmXi93j8c/8E4DQzEPwAAED83AgAAAAAAAAGOAAAAQAAAAO6pR2Dk1t4/HP/BOA0MxD8AQA8/NwIAAAAAAAABjwAAAEAAAAB0N8ImUPDePxz/wTgNDMQ/AAAPPzcCAAAAAAAAAZAAAABAAAAA+sQ87bsJ3z8c/8E4DQzEPwCAED9HAgAAAAAAAAGRAAAAQAAAANIA6Dr6H98/HP/BOA0MxD8AQBE/RwIAAAAAAAABkgAAAEAAAADy6sMPCzPfPxz/wTgNDMQ/AMASP1YCAAAAAAAAAZMAAABAAAAAGNWf5BtG3z8kJU+F6BfEPwCAEz9WAgAAAAAAAAGUAAAAQAAAAI5trED/Vd8/JCVPhegXxD8AABU/ZgIAAAAAAAABlQAAAEAAAAACBrmc4mXfPyxL3NHDI8Q/AIAVP2YCAAAAAAAAAZYAAABAAAAAdp7F+MV13z8sS9zRwyPEPwDAFT+FAgAAAAAAAAGXAAAAQAAAADjlAtx7gt8/OHFpHp8vxD8AABY/hQIAAAAAAAABmAAAAEAAAAD6K0C/MY/fPzhxaR6fL8Q/AAAWP5UCAAAAAAAAAZkAAABAAAAADiGuKbqY3z84cWkeny/EPwAAFj+VAgAAAAAAAAGaAAAAQAAAACAWHJRCot8/OHFpHp8vxD8AABE/lQIAAAAAAAABmwAAAEAAAADiXFl3+K7fPzhxaR6fL8Q/AMAOP5UCAAAAAAAAAZwAAABAAAAApqOWWq673z84cWkeny/EPwCA4z6kAgAAAAAAAAGdAAAAQAAAABo8o7aRy98/OHFpHp8vxD8AAMo+pAIAAAAAAAABngAAAEAAAABAJn+Lot7fP0CX9mp6O8Q/AAC7PrQCAAAAAAAAAZ8AAABAAAAAFmIq2eD03z9IvYO3VUfEPwAAtj60AgAAAAAAAAGgAAAAQAAAAFBRxPLnQ+Y/9GOq836cwj8AAII+AAAAAAAAAAABoQAAAEAAAADHVo29Iz/mP8il6HQ2YcI/AACyPhAAAAAAAAAAAaIAAABAAAAAnv/0ebpA5j/Y8QIO7XjCPwCAvD4QAAAAAAAAAAGjAAAAQAAAAP+ik2sVR+Y/2PECDu14wj8AgMQ+EAAAAAAAAAABpAAAAEAAAAD/opNrFUfmP9jxAg7teMI/AIDDPhAAAAAAAAAAAaUAAABAAAAAYkYyXXBN5j/Y8QIO7XjCPwAAvj4gAAAAAAAAAAGmAAAAQAAAAHQ7oMf4VuY/2PECDu14wj8AgLs+IAAAAAAAAAABpwAAAEAAAACGMA4ygWDmP9jxAg7teMI/AIC+Pi8AAAAAAAAAAagAAABAAAAAmSV8nAlq5j/Qy3XBEW3CPwAAwD4vAAAAAAAAAAGpAAAAQAAAAITDUcModeY/0Mt1wRFtwj8AAMc+PwAAAAAAAAABqgAAAEAAAAAes/ZidYPmP9DLdcERbcI/AADKPj8AAAAAAAAAAasAAABAAAAAa/Rqe++U5j/Ipeh0NmHCPwCAzD4/AAAAAAAAAAGsAAAAQAAAAJDeRlAAqOY/wH9bKFtVwj8AgM0+TgAAAAAAAAABrQAAAEAAAABmGvKdPr7mP8B/WyhbVcI/AADPPk4AAAAAAAAAAa4AAABAAAAAFP8EqBPW5j/Af1soW1XCPwCAzz5eAAAAAAAAAAGvAAAAQAAAAHE15yoW8eY/yKXodDZhwj8AANI+XgAAAAAAAAABsAAAAEAAAACpFDFqrw3nP9DLdcERbcI/AADTPm4AAAAAAAAAAbEAAABAAAAACEsT7bEo5z/Y8QIO7XjCPwAA1j59AAAAAAAAAAGyAAAAQAAAAGeB9W+0Q+c/5BeQWsiEwj8AANc+fQAAAAAAAAABswAAAEAAAAB3Cadr5GHnP+w9HaejkMI/AADaPn0AAAAAAAAAAbQAAABAAAAADoyPnNiE5z/0Y6rzfpzCPwAA2z6NAAAAAAAAAAG1AAAAQAAAADEJrwKRrOc/AIo3QFqowj8AAN4+jQAAAAAAAAABtgAAAEAAAABThs5oSdTnPxDWUdkQwMI/AADfPp0AAAAAAAAAAbcAAABAAAAAdAPuzgH85z8Q1lHZEMDCPwCA3z6dAAAAAAAAAAG4AAAAQAAAAEbS3K3nJug/ENZR2RDAwj8AAOA+rAAAAAAAAAABuQAAAEAAAACimwLCkVboPwCKN0BaqMI/AADgPqwAAAAAAAAAAboAAABAAAAAYAjHx5aM6D/sPR2no5DCPwAA4D68AAAAAAAAAAG7AAAAQAAAAJR6VJjXveg/5BeQWsiEwj8AAOQ+vAAAAAAAAAABvAAAAEAAAADvQ3qsge3oP+QXkFrIhMI/AADmPssAAAAAAAAAAb0AAABAAAAAdGQ4BJUb6T/Y8QIO7XjCPwCA6j7LAAAAAAAAAAG+AAAAQAAAAM8tXhg/S+k/2PECDu14wj8AgOw+2wAAAAAAAAABvwAAAEAAAAAq94Ms6XrpP+QXkFrIhMI/AIDuPtsAAAAAAAAAAcAAAABAAAAArhdChPyo6T/0Y6rzfpzCPwCA7z7bAAAAAAAAAAHBAAAAQAAAAKg9yaZL0uk/AIo3QFqowj8AgO8+6wAAAAAAAAABwgAAAEAAAACiY1DJmvvpPwiwxIw1tMI/AADwPusAAAAAAAAAAcMAAABAAAAAdDI/qIAm6j8Q1lHZEMDCPwCA7j76AAAAAAAAAAHEAAAAQAAAAKqkzHjBV+o/HPzeJezLwj8AAO4++gAAAAAAAAABxQAAAEAAAADcFlpJAonqPyQibHLH18I/AADwPgoBAAAAAAAAAcYAAABAAAAAOOB/Xay46j8kImxyx9fCPwAA8T4KAQAAAAAAAAHHAAAAQAAAAORX1vgo5eo/JCJscsfXwj8AgPE+LQEAAAAAAAAByAAAAEAAAABAIfwM0xTrPxDWUdkQwMI/AADyPi0BAAAAAAAAAckAAABAAAAATDzxmapH6z8IsMSMNbTCPwAA8z4tAQAAAAAAAAHKAAAAQAAAAKgFF65Ud+s/AIo3QFqowj8AgPM+LQEAAAAAAAABywAAAEAAAAAEzzzC/qbrPwCKN0BaqMI/AAD2Pj0BAAAAAAAAAcwAAABAAAAA/vTD5E3Q6z8IsMSMNbTCPwAA9z49AQAAAAAAAAHNAAAAQAAAACBy40oG+Os/CLDEjDW0wj8AAPo+TAEAAAAAAAABzgAAAEAAAABC7wKxvh/sPwiwxIw1tMI/AAD7PkwBAAAAAAAAAc8AAABAAAAAZGwiF3dH7D8Q1lHZEMDCPwCA+z5cAQAAAAAAAAHQAAAAQAAAAITpQX0vb+w/HPzeJezLwj8AAPw+XAEAAAAAAAAB0QAAAEAAAADOvfkmUZXsPyxI+b6i48I/AAD8PmwBAAAAAAAAAdIAAABAAAAAQOlJFNy57D9AlBNYWfvCPwAA/D5sAQAAAAAAAAHTAAAAQAAAADgP0TYr4+w/VOAt8Q8Twz8AAP0+bAEAAAAAAAAB1AAAAEAAAAAM3r8VEQ7tP1wGuz3rHsM/AID9PosBAAAAAAAAAdUAAABAAAAABgRHOGA37T9cBrs96x7DPwCA/T6LAQAAAAAAAAHWAAAAQAAAANrSNRdGYu0/XAa7Pesewz8AAP4+iwEAAAAAAAAB1wAAAEAAAACsoST2K43tP1wGuz3rHsM/AAD/PosBAAAAAAAAAdgAAABAAAAApserGHu27T9cBrs96x7DPwCA/z6bAQAAAAAAAAHZAAAAQAAAABjz+wUG2+0/VOAt8Q8Twz8AAAE/mwEAAAAAAAAB2gAAAEAAAABix7OvJwHuP0i6oKQ0B8M/AIABP6oBAAAAAAAAAdsAAABAAAAAqptrWUkn7j84boYLfu/CPwAAAz+qAQAAAAAAAAHcAAAAQAAAAMwYi78BT+4/LEj5vqLjwj8AgAM/ugEAAAAAAAAB3QAAAEAAAADGPhLiUHjuPxz83iXsy8I/AAAFP7oBAAAAAAAAAd4AAABAAAAAEBPKi3Ke7j8c/N4l7MvCPwCABT/JAQAAAAAAAAHfAAAAQAAAANDsSgDQv+4/HPzeJezLwj8AgAc/yQEAAAAAAAAB4AAAAEAAAADgdPz7/93uPxz83iXsy8I/AEAIP9kBAAAAAAAAAeEAAABAAAAAPqvefgL57j8Q1lHZEMDCPwAACz/ZAQAAAAAAAAHiAAAAQAAAAJzhwAEFFO8/ENZR2RDAwj8AAAw/6QEAAAAAAAAB4wAAAEAAAAAibzvIcC3vPxDWUdkQwMI/AMAMP+kBAAAAAAAAAeQAAABAAAAAgKUdS3NI7z8IsMSMNbTCPwAADT/4AQAAAAAAAAHlAAAAQAAAAAgzmBHfYe8/CLDEjDW0wj8AAA0/+AEAAAAAAAAB5gAAAEAAAACOwBLYSnvvPwiwxIw1tMI/AAANPwgCAAAAAAAAAecAAABAAAAAilNWafKP7z8IsMSMNbTCPwCADT8IAgAAAAAAAAHoAAAAQAAAALA9Mj4Do+8/ENZR2RDAwj8AwA0/GAIAAAAAAAAB6QAAAEAAAAD8fqZWfbTvPxDWUdkQwMI/AMANPxgCAAAAAAAAAeoAAABAAAAAvsXjOTPB7z8c/N4l7MvCPwAADj8nAgAAAAAAAAHrAAAAQAAAAKpjuWBSzO8/JCJscsfXwj8AgAo/JwIAAAAAAAAB7AAAAEAAAACUAY+HcdfvPyQibHLH18I/AAAJPzcCAAAAAAAAAe0AAABAAAAAzk2VNWPf7z8sSPm+ouPCPwAA/z43AgAAAAAAAAHuAAAAQAAAADDxMye+5e8/OG6GC37vwj8AAPY+RgIAAAAAAAAB7wAAAEAAAACQlNIYGezvPzhuhgt+78I/AAC0PkYCAAAAAAAAAfAAAABAAAAAkJTSGBns7z84boYLfu/CPwAAlj5GAgAAAAAAAAHxAAAAQAAAAELmoZFG7+8/OG6GC37vwj8AgIU+VgIAAAAAAAAB8gAAAEAAAABqPTrVr+3vPzhuhgt+78I/AACAPlYCAAAAAAAAAfMAAABAAAAAoA7YKPoGij9A6Bnxh9aSPwAAXz4AAAAAAAAAAAH0AAAAQAAAAGBsGdvs1Yg/ALiwjK13kj8AAJk+EAAAAAAAAAAB9QAAAEAAAABQNi/BPXCIP8CHRyjTGJI/AACiPhAAAAAAAAAAAfYAAABAAAAAUDYvwT1wiD9gV97D+LmRPwCAqD4QAAAAAAAAAAH3AAAAQAAAAFA2L8E9cIg/ICd1Xx5bkT8AAKw+HwAAAAAAAAAB+AAAAEAAAACAogP1mzuJP+D2C/tD/JA/AACsPh8AAAAAAAAAAfkAAABAAAAAoA7YKPoGij9Aljkyjz6QPwAArD4fAAAAAAAAAAH6AAAAQAAAAACxlnYHOIs/QGvO0rQBjz8AAKw+HwAAAAAAAAAB+wAAAEAAAABgiT/ew86MP4BJV3iWyIw/AICxPi8AAAAAAAAAAfwAAABAAAAAwJfSXy/Ljj/AZjuMDhSJPwAAtD4vAAAAAAAAAAH9AAAAQAAAADDTsnDNY5A/AEXEMfDahj8AgMI+PwAAAAAAAAAB/gAAAEAAAABodXG+2pSRP8DCeg4d5IM/AADJPj8AAAAAAAAAAf8AAABAAAAAsPw6fxCTkj8AoQO0/qqBPwAA2j4/AAAAAAAAAAEAAQAAQAAAAPCDBEBGkZM/QEAx60ntgD8AAOE+XgAAAAAAAAABAQEAAEAAAAA4C84AfI+UP8DfXiKVL4A/AADqPl4AAAAAAAAAAQIBAABAAAAAmMiB22DzlT9AQDHrSe2APwAA7z59AAAAAAAAAAEDAQAAQAAAAPCgKkMdipc/AKEDtP6qgT8AAPE+fQAAAAAAAAABBAEAAEAAAABYlMg3sVOZP4AB1nyzaII/AAD1Pn0AAAAAAAAAAQUBAABAAAAAANlF08u1mz/AwnoOHeSDPwCA9j59AAAAAAAAAAEGAQAAQAAAAKhTrYiVfZ4/wIMfoIZfhT8AAPs+jQAAAAAAAAABBwEAAEAAAABEnfS4XgihPwBFxDHw2oY/AID8Po0AAAAAAAAAAQgBAABAAAAALAMY54a4oj8ARcQx8NqGPwCA/z6cAAAAAAAAAAEJAQAAQAAAAKj2tdsagqQ/AEXEMfDahj8AgAA/nAAAAAAAAAABCgEAAEAAAAAEz15D1ximPwBFxDHw2oY/AAACP6wAAAAAAAAAAQsBAABAAAAA8DSCcf/Ipz8ARcQx8NqGPwCAAj+sAAAAAAAAAAEMAQAAQAAAANyapZ8neak/AEXEMfDahj8AQAM/vAAAAAAAAAABDQEAAEAAAABQjkOUu0KrP4CllvqkmIc/AMADP7wAAAAAAAAAAQ4BAABAAAAAQA9cT7slrT+ApZb6pJiHPwAABT+8AAAAAAAAAAEPAQAAQAAAALgd79AmIq8/QAZpw1lWiD8AgAU/2wAAAAAAAAABEAEAAEAAAACUiMZi3XWwP0AGacNZVog/AAAHP9sAAAAAAAAAAREBAABAAAAAVIIVXadasT/AZjuMDhSJPwCABz/bAAAAAAAAAAESAQAAQAAAAIDu6ZAFJrI/wGY7jA4UiT8AAAk/2wAAAAAAAAABEwEAAEAAAAAwzUP+99eyPwAo4B14j4o/AIAJP+oAAAAAAAAAARQBAABAAAAAHGVgiDR9sz8AKOAdeI+KPwBACT/qAAAAAAAAAAEVAQAAQAAAADy2Py+7FbQ/gIiy5ixNiz8AAAk/+gAAAAAAAAABFgEAAEAAAAAoTly597q0P4CIsuYsTYs/AIAKP/oAAAAAAAAAARcBAABAAAAADOZ4QzRgtT8AKOAdeI+KPwBACz8KAQAAAAAAAAEYAQAAQAAAAPh9lc1wBbY/wGY7jA4UiT8AgA4/CgEAAAAAAAABGQEAAEAAAADcFbJXraq2P0AGacNZVog/AAAQPxkBAAAAAAAAARoBAABAAAAAyK3O4elPtz+ApZb6pJiHPwAADj8ZAQAAAAAAAAEbAQAAQAAAAOz+rYhw6Lc/AEXEMfDahj8AAA0/KQEAAAAAAAABHAEAAEAAAABUCVBMQXS4P8CDH6CGX4U/AMAMPykBAAAAAAAAAR0BAABAAAAAtBPyDxIAuT9AI03X0aGEPwDADD85AQAAAAAAAAEeAQAAQAAAAFDXVvAsf7k/AGKoRWgmgz8AwAw/OQEAAAAAAAABHwEAAEAAAAC04fiz/Qq6PwChA7T+qoE/AAANP0gBAAAAAAAAASABAABAAAAA0Bfjzaxwuj/A314ilS+APwAADj9IAQAAAAAAAAEhAQAAQAAAACQHkASmybo/AD10IVdofT8AgA4/WAEAAAAAAAABIgEAAEAAAAC0r/9X6RW7P4B7z4/t7Hs/AAAQP1gBAAAAAAAAASMBAABAAAAAiBEyyHZVuz8Auir+g3F6PwCAED9nAQAAAAAAAAEkAQAAQAAAANTl6XGYe7s/APmFbBr2eD8AwBA/ZwEAAAAAAAABJQEAAEAAAAAYuqEbuqG7PwA44dqwenc/AAARP2cBAAAAAAAAASYBAABAAAAAoEcc4iW7uz8AOOHasHp3PwAAEj93AQAAAAAAAAEnAQAAQAAAAOwb1ItH4bs/ADjh2rB6dz8AgBI/dwEAAAAAAAABKAEAAEAAAABsqU5Ss/q7PwA44dqwenc/AMASP4cBAAAAAAAAASkBAABAAAAA9DbJGB8UvD8AOOHasHp3PwAAEz+HAQAAAAAAAAEqAQAAQAAAALh9BvzUILw/APmFbBr2eD8AABM/hwEAAAAAAAABKwEAAEAAAABAC4HCQDq8PwD5hWwa9ng/AAATP5YBAAAAAAAAASwBAABAAAAAQAuBwkA6vD8A+YVsGvZ4PwBAET+WAQAAAAAAAAEtAQAAQAAAAMSY+4isU7w/ALoq/oNxej8AgBA/lgEAAAAAAAABLgEAAEAAAABMJnZPGG28PwC6Kv6DcXo/AMALP7YBAAAAAAAAAS8BAABAAAAA0LPwFYSGvD8Auir+g3F6PwCACT+2AQAAAAAAAAEwAQAAQAAAAFhBa9zvn7w/ALoq/oNxej8AgNk+tgEAAAAAAAABMQEAAEAAAABkXGBpx9K8PwD5hWwa9ng/AADAPrYBAAAAAAAAATIBAABAAAAA+ATQvAofvT8AdzxJR/91PwAAsT7FAQAAAAAAAAEzAQAAQAAAABA7uta5hL0/gDNOlAqNcT8AAKw+9AEAAAAAAAABNAEAAEAAAADYAfav2FPSP4DB1hn6Up4/AABnPgAAAAAAAAAAATUBAABAAAAA2AH2r9hT0j+gMJvsajadPwAAnj4PAAAAAAAAAAE2AQAAQAAAAIhTxSgGV9I/oDCb7Go2nT8AAKg+DwAAAAAAAAABNwEAAEAAAACbSDOTjmDSP+BgBFFFlZ0/AICuPg8AAAAAAAAAATgBAABAAAAAm0gzk45g0j/gYARRRZWdPwCArj4PAAAAAAAAAAE5AQAAQAAAAA/hP+9xcNI/IJFttR/0nT8AAK4+LwAAAAAAAAABOgEAAEAAAADkHOs8sIbSPyCRbbUf9J0/AICtPi8AAAAAAAAAATsBAABAAAAAa6plAxyg0j/gYARRRZWdPwCArT4vAAAAAAAAAAE8AQAAQAAAAAMtTjQQw9I/oDCb7Go2nT8AAK4+PgAAAAAAAAABPQEAAEAAAABMAQbeMenSPwDQyCO2eJw/AACuPj4AAAAAAAAAAT4BAABAAAAA93hcea4V0z9gb/ZaAbubPwAArj4+AAAAAAAAAAE/AQAAQAAAAPOe45v9PtM/gN66LXKemj8AALo+TgAAAAAAAAABQAEAAEAAAADsxGq+TGjTP0CuUcmXP5o/AIC/Pk4AAAAAAAAAAUEBAABAAAAA5urx4JuR0z8AfuhkveCZPwCAzD5dAAAAAAAAAAFCAQAAQAAAAJBiSHwYvtM/QK5RyZc/mj8AANI+XQAAAAAAAAABQwEAAEAAAACKiM+eZ+fTP4Deui1ynpo/AADXPl0AAAAAAAAAAUQBAABAAAAAhK5WwbYQ1D8gP432JlybPwAA2T5tAAAAAAAAAAFFAQAAQAAAAM6CDmvYNtQ/wJ9fv9sZnD8AgNo+bQAAAAAAAAABRgEAAEAAAADKqJWNJ2DUP0AAMoiQ15w/AIDbPn0AAAAAAAAAAUcBAABAAAAAdCDsKKSM1D/gYARRRZWdPwCA2j59AAAAAAAAAAFIAQAAQAAAAIA74bV7v9Q/gMHWGfpSnj8AANo+jAAAAAAAAAABSQEAAEAAAAA+qKW7gPXUP8DxP37UsZ4/AADbPowAAAAAAAAAAUoBAABAAAAArGY5OrMu1T9gUhJHiW+fPwCA2z6cAAAAAAAAAAFLAQAAQAAAAMp2nDETa9U/cFnyB58WoD8AgOM+nAAAAAAAAAABTAEAAEAAAAA6NTCwRaTVP6DxJjoMRqA/AADnPqwAAAAAAAAAAU0BAABAAAAApvPDLnjd1T+g8SY6DEagPwCA7D6sAAAAAAAAAAFOAQAAQAAAAMYDJybYGdY/oPEmOgxGoD8AgO4+uwAAAAAAAAABTwEAAEAAAABGtygPk1zWP6DxJjoMRqA/AADzPrsAAAAAAAAAAVABAABAAAAAeLz5cHui1j9wWfIHnxagPwCA9D7LAAAAAAAAAAFRAQAAQAAAAAplacS+7tY/cFnyB58WoD8AgPU+ywAAAAAAAAABUgEAAEAAAADsuwmf1DfXP6CCe6tjzp8/AAD2PtoAAAAAAAAAAVMBAABAAAAAHMHaAL191z9gUhJHiW+fPwAA9j7aAAAAAAAAAAFUAQAAQAAAAAAYe9vSxtc/ACKp4q4Qnz8AAPY+6gAAAAAAAAABVQEAAEAAAACSwOouFhPYP4DB1hn6Up4/AAD6PuoAAAAAAAAAAVYBAABAAAAANl7I7OFo2D/gYARRRZWdPwAA/D76AAAAAAAAAAFXAQAAQAAAACyq1jGAu9g/oDCb7Go2nT8AgPw++gAAAAAAAAABWAEAAEAAAADQR7TvSxHZP0AAMoiQ15w/AAD8PgkBAAAAAAAAAVkBAABAAAAAFELzu7xg2T9gb/ZaAbubPwAA/z4JAQAAAAAAAAFaAQAAQAAAAGoxoPK1udk/4A4kkkz9mj8AQAA/GQEAAAAAAAABWwEAAEAAAABychyi3BXaPwB+6GS94Jk/AMAAPxkBAAAAAAAAAVwBAABAAAAAKgVoyjB12j9gHRacCCOZPwAAAT8pAQAAAAAAAAFdAQAAQAAAAID0FAEqzto/gIzabnkGmD8AgAE/KQEAAAAAAAABXgEAAEAAAAAkkvK+9SPbP2DLNd0Pi5Y/AMABPzgBAAAAAAAAAV8BAABAAAAAyi/QfMF52z9ACpFLpg+VPwAAAz84AQAAAAAAAAFgAQAAQAAAANBwTCzo1ds/gKm+gvFRlD8AgAM/OAEAAAAAAAABYQEAAEAAAAA4VWfNaTjcP6AYg1ViNZM/AAAHP0gBAAAAAAAAAWIBAABAAAAAkEQUBGOR3D/Ah0co0xiSPwDACD9IAQAAAAAAAAFjAQAAQAAAAIKQIkkB5Nw/ICd1Xx5bkT8AwAs/ZgEAAAAAAAABZAEAAEAAAAAWOZKcRDDdPyAndV8eW5E/AAANP2YBAAAAAAAAAWUBAABAAAAAqOEB8Id83T/g9gv7Q/yQPwDADj9mAQAAAAAAAAFmAQAAQAAAAOzbQLz4y90/4PYL+0P8kD8AgA8/ZgEAAAAAAAABZwEAAEAAAABUwFtdei7eP+D2C/tD/JA/AMAPP3YBAAAAAAAAAWgBAABAAAAAqq8IlHOH3j8gJ3VfHluRPwAAED92AQAAAAAAAAFpAQAAQAAAAKD7FtkR2t4/ICd1Xx5bkT8AABA/hQEAAAAAAAABagEAAEAAAAAypIYsVSbfPyAndV8eW5E/AAAQP4UBAAAAAAAAAWsBAABAAAAAsFeIFRBp3z/g9gv7Q/yQPwAAED+lAQAAAAAAAAFsAQAAQAAAAJSuKPAlst8/4PYL+0P8kD8AABA/pQEAAAAAAAABbQEAAEAAAAAmV5hDaf7fP4DGopZpnZA/AIAQP6UBAAAAAAAAAW4BAABAAAAAjlFTxIMo4D9Aljkyjz6QPwDAED+lAQAAAAAAAAFvAQAAQAAAANclC26lTuA/AMygm2m/jz8AQBU/tAEAAAAAAAABcAEAAEAAAABIUVtbMHPgP0BrztK0AY8/AEAXP7QBAAAAAAAAAXEBAABAAAAACSvcz42U4D/ACvwJAESOPwBAGj/EAQAAAAAAAAFyAQAAQAAAAMkEXUTrteA/QKopQUuGjT8AQBs/xAEAAAAAAAABcwEAAEAAAAAR2RTuDNzgP4BJV3iWyIw/AIAdP9MBAAAAAAAAAXQBAABAAAAAXK3Mly4C4T8A6YSv4QqMPwBAHj/TAQAAAAAAAAF1AQAAQAAAAKWBhEFQKOE/gIiy5ixNiz8AwB8/4wEAAAAAAAABdgEAAEAAAADH/qOnCFDhP4CIsuYsTYs/AIAgP+MBAAAAAAAAAXcBAABAAAAAiNgkHGZx4T8AKOAdeI+KPwBAID/jAQAAAAAAAAF4AQAAQAAAAG8JPtQskeE/ACjgHXiPij8AACA/AgIAAAAAAAABeQEAAEAAAABWOleM87DhPwAo4B14j4o/AIAhPwICAAAAAAAAAXoBAABAAAAAx2WneX7V4T8AKOAdeI+KPwBAIj8CAgAAAAAAAAF7AQAAQAAAADiR92YJ+uE/ACjgHXiPij8AgCU/AgIAAAAAAAABfAEAAEAAAABbDhfNwSHiPwAo4B14j4o/AAAnPxICAAAAAAAAAX0BAABAAAAAfYs2M3pJ4j8AKOAdeI+KPwBAKD8SAgAAAAAAAAF+AQAAQAAAAOy2hiAFbuI/ACjgHXiPij8AwCg/IgIAAAAAAAABfwEAAEAAAADU55/Yy43iPwAo4B14j4o/AAAqPyICAAAAAAAAAYABAABAAAAAvhi5kJKt4j8AKOAdeI+KPwCAKj8xAgAAAAAAAAGBAQAAQAAAAKVJ0khZzeI/gIiy5ixNiz8AwCo/MQIAAAAAAAABggEAAEAAAACMeusAIO3iP4BJV3iWyIw/AAArP0ECAAAAAAAAAYMBAABAAAAAnAKd/E8L4z/ACvwJAESOPwAAKz9BAgAAAAAAAAGEAQAAQAAAAPs4f39SJuM/AMygm2m/jz8AACs/UAIAAAAAAAABhQEAAEAAAABYb2ECVUHjP4DGopZpnZA/AIArP1ACAAAAAAAAAYYBAABAAAAAB1R0DCpZ4z/Ah0co0xiSPwDAKz9wAgAAAAAAAAGHAQAAQAAAAFSV6CSkauM/QOgZ8YfWkj8AwCs/cAIAAAAAAAABiAEAAEAAAAB4f8T5tH3jP+BI7Lk8lJM/AAAsP38CAAAAAAAAAYkBAABAAAAAdhIIi1yS4z/A2Sfny7CUPwCALD9/AgAAAAAAAAGKAQAAQAAAAJr8419tpeM/gDr6r4BulT8AwCw/fwIAAAAAAAABiwEAAEAAAAANlfC7ULXjP4A6+q+AbpU/AEAsP58CAAAAAAAAAYwBAABAAAAAM3/MkGHI4z+AOvqvgG6VPwAALD+fAgAAAAAAAAGNAQAAQAAAAAm7d96f3uM/QAqRS6YPlT8AQCo/nwIAAAAAAAABjgEAAEAAAADd9iIs3vTjP8DZJ+fLsJQ/AIApP58CAAAAAAAAAY8BAABAAAAAAuH+AO8H5D+Aqb6C8VGUPwCAKD+uAgAAAAAAAAGQAQAAQAAAAHZ5C13SF+Q/4EjsuTyUkz8AACg/rgIAAAAAAAABkQEAAEAAAAASabD8HibkP6AYg1ViNZM/AIAjP64CAAAAAAAAAZIBAABAAAAA1a/t39Qy5D9A6Bnxh9aSPwCAIT++AgAAAAAAAAGTAQAAQAAAAL9Nwwb0PeQ/QOgZ8YfWkj8AQBA/vgIAAAAAAAABlAEAAEAAAACr65gtE0nkP+BI7Lk8lJM/AMAIP74CAAAAAAAAAZUBAABAAAAAlYluVDJU5D/gSOy5PJSTPwAAlT7dAgAAAAAAAAGWAQAAQAAAAIAnRHtRX+Q/4EjsuTyUkz8AADw+3QIAAAAAAAABlwEAAEAAAAC5c0opQ2fkP6AYg1ViNZM/AAD6Pd0CAAAAAAAAAZgBAABAAAAAAB+9/F8UZz/+by10uynoPwAAgz4AAAAAAAAAAAGZAQAAQAAAAMBGFJWjfWU/5JDMNBcM6D8AgLM+DwAAAAAAAAABmgEAAEAAAACAlcLFKlBiP9xqP+g7AOg/AIC+Pg8AAAAAAAAAAZsBAABAAAAAQL0ZXm65YD/W1/hBTvrnPwAAxj4PAAAAAAAAAAGcAQAAQAAAAEC9GV5uuWA/VI7Vblf35z8AAMs+DwAAAAAAAAABnQEAAEAAAADAbWst5+ZjP9JEsptg9Oc/AIDLPg8AAAAAAAAAAZ4BAABAAAAAAB+9/F8UZz9Q+47IafHnPwCAxz4PAAAAAAAAAAGfAQAAQAAAAECAYJtRb20/UPuOyGnx5z8AgMU+HwAAAAAAAAABoAEAAEAAAADg8AGdIeVxP86xa/Vy7uc/AADEPh8AAAAAAAAAAaEBAABAAAAAoA0ooPjddT/OsWv1cu7nPwAAxD4uAAAAAAAAAAGiAQAAQAAAAAArTqPP1nk/TGhIInzr5z8AAMU+LgAAAAAAAAABowEAAEAAAADgR3Smps99P0xoSCJ86+c/AIDFPi4AAAAAAAAAAaQBAABAAAAAgDLN1D7kgD9MaEgifOvnPwAAyj4+AAAAAAAAAAGlAQAAQAAAAPB2SnBZRoM/TGhIInzr5z8AAMw+PgAAAAAAAAABpgEAAEAAAACgu8cLdKiFP0xoSCJ86+c/AIDQPk4AAAAAAAAAAacBAABAAAAAQABFp44KiD9MaEgifOvnPwCA0j5OAAAAAAAAAAGoAQAAQAAAAPB6rFxY0oo/yB4lT4Xo5z8AANo+awAAAAAAAAABqQEAAEAAAACgK/4r0f+NP0bVAXyO5ec/AIDdPmsAAAAAAAAAAaoBAABAAAAAQAmdinzJkD9CQrvVoN/nPwCA4z57AAAAAAAAAAGrAQAAQAAAALD8On8Qk5I/Pq90L7PZ5z8AAOY+iwAAAAAAAAABrAEAAEAAAAAg8NhzpFyUPzgcLonF0+c/AIDxPosAAAAAAAAAAa0BAABAAAAAoBlhgueLlj80iefi183nPwAA9j6LAAAAAAAAAAGuAQAAQAAAAEhe3h0C7pg/MPagPOrH5z8AgP0+mgAAAAAAAAABrwEAAEAAAAAI9Dpgo+ibPypjWpb8wec/AAAAP5oAAAAAAAAAAbABAABAAAAA2KSMLxwWnz+oGTfDBb/nPwDAAD+qAAAAAAAAAAGxAQAAQAAAANxFZAyiVKE/qBk3wwW/5z8AAAE/qgAAAAAAAAABsgEAAEAAAAC8q4c6ygSjPybQE/AOvOc/AIABP7kAAAAAAAAAAbMBAABAAAAAqBGraPK0pD8m0BPwDrznPwDAAT+5AAAAAAAAAAG0AQAAQAAAABjqU9CuS6Y/JtAT8A685z8AwAE/uQAAAAAAAAABtQEAAEAAAAD4T3f+1vunP6gZN8MFv+c/AAACP9kAAAAAAAAAAbYBAABAAAAA5LWaLP+rqT+oGTfDBb/nPwAAAj/ZAAAAAAAAAAG3AQAAQAAAANg2s+f+jqs/KmNalvzB5z8AAAI/2QAAAAAAAAABuAEAAEAAAABgRUZpaoutPypjWpb8wec/AIACP9kAAAAAAAAAAbkBAABAAAAAYOFTsUGhrz+urH1p88TnPwDAAj/oAAAAAAAAAAG6AQAAQAAAAOx3c5nWzrA/rqx9afPE5z8AgAM/6AAAAAAAAAABuwEAAEAAAABsuP92VsCxPzD2oDzqx+c/AMADP/gAAAAAAAAAAbwBAABAAAAAYGsRjmqYsj8w9qA86sfnPwDAAz/4AAAAAAAAAAG9AQAAQAAAABxlYIg0fbM/NInn4tfN5z8AAAQ/CAEAAAAAAAABvgEAAEAAAACUpexltG60PzSJ5+LXzec/AAAFPwgBAAAAAAAAAb8BAABAAAAAzCy2JupstT84HC6JxdPnPwCABT8XAQAAAAAAAAHAAQAAQAAAABC0f+cfa7Y/vGVRXLzW5z8AwAU/FwEAAAAAAAABwQEAAEAAAABQO0moVWm3Pz6vdC+z2ec/AAAGPycBAAAAAAAAAcIBAABAAAAAyHvVhdVauD8+r3Qvs9nnPwBABT8nAQAAAAAAAAHDAQAAQAAAAIR1JICfP7k/QkK71aDf5z8AAAU/NgEAAAAAAAABxAEAAEAAAAA8b3N6aSS6P8SL3qiX4uc/AAAFPzYBAAAAAAAAAcUBAABAAAAAcNtHrsfvuj/IHiVPhejnPwAABT9GAQAAAAAAAAHGAQAAQAAAANwA3/5vrrs/zrFr9XLu5z8AAAU/RgEAAAAAAAABxwEAAEAAAAAQbbMyznm8P9JEsptg9Oc/AAAFP1YBAAAAAAAAAcgBAABAAAAABCDFSeJRvT/W1/hBTvrnPwCABT9WAQAAAAAAAAHJAQAAQAAAALwZFESsNr4/3Go/6DsA6D8AwAU/ZQEAAAAAAAABygEAAEAAAAC0zCVbwA6/P160YrsyA+g/AEAFP2UBAAAAAAAAAcsBAABAAAAAbMZ0VYrzvz9iR6lhIAnoPwAABT91AQAAAAAAAAHMAQAAQAAAALA8QzbPZcA/5JDMNBcM6D8AgAU/dQEAAAAAAAABzQEAAEAAAADKci1QfsvAP+ojE9sEEug/AMAFP4UBAAAAAAAAAc4BAABAAAAA4KgXai0xwT/qIxPbBBLoPwCABj+FAQAAAAAAAAHPAQAAQAAAAFyCoHU3ncE/bG02rvsU6D8AwAY/lAEAAAAAAAAB0AEAAEAAAAA4/8dynA/CP2xtNq77FOg/AMAGP5QBAAAAAAAAAdEBAABAAAAAOmbLRBKVwj/utlmB8hfoPwAABz+UAQAAAAAAAAHSAQAAQAAAANopMCUtFMM/cAB9VOka6D8AgAc/swEAAAAAAAAB0wEAAEAAAAB47ZQFSJPDP/JJoCfgHeg/AMAHP7MBAAAAAAAAAdQBAABAAAAAVGq8Aq0FxD/ySaAn4B3oPwDABz+zAQAAAAAAAAHVAQAAQAAAADDn4/8ReMQ/8kmgJ+Ad6D8AAAg/swEAAAAAAAAB1gEAAEAAAABMHc4Zwd3EP/JJoCfgHeg/AAAIP9MBAAAAAAAAAdcBAABAAAAAxvZWJctJxT/ySaAn4B3oPwAACD/TAQAAAAAAAAHYAQAAQAAAAKBzfiIwvMU/cAB9VOka6D8AAAg/0wEAAAAAAAAB2QEAAEAAAAB+8KUflS7GP3AAfVTpGug/AAAIP9MBAAAAAAAAAdoBAABAAAAAvBBsDlWnxj/utlmB8hfoPwCACD/iAQAAAAAAAAHbAQAAQAAAAPgwMv0UIMc/cAB9VOka6D8AwAg/4gEAAAAAAAAB3AEAAEAAAAA4Ufjr1JjHP3AAfVTpGug/AAAKP/IBAAAAAAAAAd0BAABAAAAAcnG+2pQRyD9wAH1U6RroPwCACj/yAQAAAAAAAAHeAQAAQAAAAPBKR+aefcg/7rZZgfIX6D8AwAo/AgIAAAAAAAAB3wEAAEAAAAAGgTEATuPIP2xtNq77FOg/AAALPwICAAAAAAAAAeABAABAAAAAglq6C1hPyT9o2u8HDg/oPwCACz8RAgAAAAAAAAHhAQAAQAAAAGDX4Qi9wck/5JDMNBcM6D8AwAs/EQIAAAAAAAAB4gEAAEAAAACc96f3fDrKP2JHqWEgCeg/AIAMPyECAAAAAAAAAeMBAABAAAAAPLsM2Je5yj9iR6lhIAnoPwDADD8hAgAAAAAAAAHkAQAAQAAAABo4NNX8K8s/4P2FjikG6D8AAA4/MAIAAAAAAAAB5QEAAEAAAABWWPrDvKTLP+D9hY4pBug/AIAOPzACAAAAAAAAAeYBAABAAAAA0jGDz8YQzD/g/YWOKQboPwDADj8wAgAAAAAAAAHnAQAAQAAAAEwLDNvQfMw/4P2FjikG6D8AAA8/QAIAAAAAAAAB6AEAAEAAAAAoiDPYNe/MP160YrsyA+g/AIAPP0ACAAAAAAAAAekBAABAAAAAKu82qqt0zT9aIRwVRf3nPwDADz9QAgAAAAAAAAHqAQAAQAAAACxWOnwh+s0/VI7Vblf35z8AwA4/UAIAAAAAAAAB6wEAAEAAAACOYNw/8oXOP9JEsptg9Oc/AEAOP18CAAAAAAAAAewBAABAAAAAKiRBIA0Fzz/OsWv1cu7nPwAADz9fAgAAAAAAAAHtAQAAQAAAACyLRPKCis8/TGhIInzr5z8AgA8/bwIAAAAAAAAB7gEAAEAAAABmp1TpzgTQP8SL3qiX4uc/AMAPP28CAAAAAAAAAe8BAABAAAAA51pW0olH0D/A+JcCqtznPwAAED9/AgAAAAAAAAHwAQAAQAAAAMmx9qyfkNA/OBwuicXT5z8AQA8/fwIAAAAAAAAB8QEAAEAAAAAMrDV5EODQPzSJ5+LXzec/AAAPP54CAAAAAAAAAfIBAABAAAAAn1SlzFMs0T+urH1p88TnPwAAED+eAgAAAAAAAAHzAQAAQAAAADL9FCCXeNE/qBk3wwW/5z8AgBA/ngIAAAAAAAAB9AEAAEAAAACysBYJUrvRP6SG8BwYuec/AMAQP54CAAAAAAAAAfUBAABAAAAA0sB5ALL30T8iPc1JIbbnPwAAET+tAgAAAAAAAAH2AQAAQAAAAPDQ3PcRNNI/oPOpdiqz5z8AgBE/rQIAAAAAAAAB9wEAAEAAAAAP4T/vcXDSPxyqhqMzsOc/AMARP70CAAAAAAAAAfgBAABAAAAAL/Gi5tGs0j+aYGPQPK3nPwAADz+9AgAAAAAAAAH5AQAAQAAAAJyvNmUE5tI/mmBj0Dyt5z8AAA4/zQIAAAAAAAAB+gEAAEAAAABYHPtqCRzTP5pgY9A8rec/AEAPP80CAAAAAAAAAfsBAABAAAAAZjfw9+BO0z+aYGPQPK3nPwAAED/cAgAAAAAAAAH8AQAAQAAAABKvRpNde9M/mmBj0Dyt5z8AQBE/3AIAAAAAAAAB/QEAAEAAAAC8Jp0u2qfTP6DzqXYqs+c/AMARP+wCAAAAAAAAAf4BAABAAAAAtkwkUSnR0z+g86l2KrPnPwDAET/sAgAAAAAAAAH/AQAAQAAAAJ59PQnw8NM/pIbwHBi55z8AABI//AIAAAAAAAABAAIAAEAAAACErlbBthDUPybQE/AOvOc/AMAQP/wCAAAAAAAAAQECAABAAAAADDzRhyIq1D8qY1qW/MHnPwBAED8LAwAAAAAAAAECAgAAQAAAAJLJS06OQ9Q/MPagPOrH5z8AAAs/CwMAAAAAAAABAwIAAEAAAABmBfebzFnUPzSJ5+LXzec/AMAIPxsDAAAAAAAAAQQCAABAAAAA7pJxYjhz1D+20gq2ztDnPwCA1z4bAwAAAAAAAAEFAgAAQAAAANTDihr/ktQ/OBwuicXT5z8AAL4+GwMAAAAAAAABBgIAAEAAAABuRnNL87XUP7xlUVy81uc/AACvPioDAAAAAAAAAQcCAABAAAAACMlbfOfY1D8+r3Qvs9nnPwAAqj4qAwAAAAAAAAEIAgAAQAAAAHpUmNe9GMQ/jEN/vMRh6z8AACY+AAAAAAAAAAABCQIAAEAAAAB6VJjXvRjEP/xAiPYETes/AABjPhAAAAAAAAAAAQoCAABAAAAAPJvVunMlxD9692QjDkrrPwAAcT4QAAAAAAAAAAELAgAAQAAAAP7hEp4pMsQ//ECI9gRN6z8AAHs+EAAAAAAAAAABDAIAAEAAAADEKFCB3z7EP/xAiPYETes/AACAPhAAAAAAAAAAAQ0CAABAAAAAhG+NZJVLxD/8QIj2BE3rPwAAgD4fAAAAAAAAAAEOAgAAQAAAAEq2ykdLWMQ/evdkIw5K6z8AAIw+HwAAAAAAAAABDwIAAEAAAABuoKYcXGvEP/itQVAXR+s/AICRPh8AAAAAAAAAARACAABAAAAAlIqC8Wx+xD/yGvupKUHrPwCApj4vAAAAAAAAAAERAgAAQAAAABgY/bfYl8Q/7oe0Azw76z8AgK8+LwAAAAAAAAABEgIAAEAAAACgpXd+RLHEP+r0bV1ONes/AAC/Pj4AAAAAAAAAARMCAABAAAAAhtaQNgvRxD9iGATkaSzrPwAAxj4+AAAAAAAAAAEUAgAAQAAAAHAHqu7R8MQ/4M7gEHMp6z8AgNE+PgAAAAAAAAABFQIAAEAAAAC222GY8xbFP16FvT18Jus/AIDWPk4AAAAAAAAAARYCAABAAAAAogx7ULo2xT/cO5pqhSPrPwCA3j5OAAAAAAAAAAEXAgAAQAAAAOjgMvrbXMU/WvJ2l44g6z8AAOI+XgAAAAAAAAABGAIAAEAAAACUWImVWInFP9aoU8SXHes/AIDnPm0AAAAAAAAAARkCAABAAAAAPtDfMNW1xT9UXzDxoBrrPwAA6j5tAAAAAAAAAAEaAgAAQAAAAEzr1L2s6MU/0hUNHqoX6z8AAPE+fQAAAAAAAAABGwIAAEAAAAAaTQcuOijGP9IVDR6qF+s/AAD0Pn0AAAAAAAAAARwCAABAAAAATlLYjyJuxj/SFQ0eqhfrPwAA/j6NAAAAAAAAAAEdAgAAQAAAAECe5tTAwMY/0hUNHqoX6z8AQAE/jQAAAAAAAAABHgIAAEAAAACWjZMLuhnHP9IVDR6qF+s/AMAFP5wAAAAAAAAAAR8CAABAAAAA7HxAQrNyxz/SFQ0eqhfrPwDABz+cAAAAAAAAAAEgAgAAQAAAAAazKlxi2Mc/0hUNHqoX6z8AwAo/rAAAAAAAAAABIQIAAEAAAABcoteSWzHIP1DM6UqzFOs/AAAMP6wAAAAAAAAAASICAABAAAAAsJGEyVSKyD/OgsZ3vBHrPwBADj+7AAAAAAAAAAEjAgAAQAAAAKjdkg7z3Mg/yO9/0c4L6z8AQA8/uwAAAAAAAAABJAIAAEAAAAD+zD9F7DXJP8RcOSvhBes/AIARP7sAAAAAAAAAASUCAABAAAAAtF+LbUCVyT/AyfKE8//qPwBAEj/LAAAAAAAAAAEmAgAAQAAAAGry1pWU9Mk/PoDPsfz86j8AABU/ywAAAAAAAAABJwIAAEAAAACGKMGvQ1rKP7o2rN4F+uo/AAAWP+oAAAAAAAAAASgCAABAAAAAnl6ryfK/yj+6NqzeBfrqPwAAGT/qAAAAAAAAAAEpAgAAQAAAALiUleOhJcs/ujas3gX66j8AABo/6gAAAAAAAAABKgIAAEAAAABuJ+EL9oTLP7o2rN4F+uo/AEAbP+oAAAAAAAAAASsCAABAAAAAJrosNErkyz+6NqzeBfrqPwDAGz/6AAAAAAAAAAEsAgAAQAAAAH6p2WpDPcw/ujas3gX66j8AgBw/+gAAAAAAAAABLQIAAEAAAADQmIahPJbMPzjtiAsP9+o/AMAcPwoBAAAAAAAAAS4CAABAAAAAiivSyZD1zD80WkJlIfHqPwCAHj8KAQAAAAAAAAEvAgAAQAAAAGSo+cb1Z80/rH3Y6zzo6j8AQB8/GQEAAAAAAAABMAIAAEAAAABCJSHEWtrNPyahbnJY3+o/AEAgPxkBAAAAAAAAATECAABAAAAAHKJIwb9Mzj8iDijMatnqPwDAID8pAQAAAAAAAAEyAgAAQAAAAJh70czJuM4/HHvhJX3T6j8AwCA/KQEAAAAAAAABMwIAAEAAAACwsbvmeB7PP5oxvlKG0Oo/AAAhPzgBAAAAAAAAATQCAABAAAAAakQHD819zz+aMb5ShtDqPwAAIj84AQAAAAAAAAE1AgAAQAAAAIJ68Sh8488/mjG+UobQ6j8AgCI/SAEAAAAAAAABNgIAAEAAAADsNM+vOh7QPxx74SV90+o/AMAiP0gBAAAAAAAAATcCAABAAAAA51pW0olH0D8iDijMatnqPwAAIz9YAQAAAAAAAAE4AgAAQAAAAOGA3fTYcNA/qOqRRU/i6j8AACM/WAEAAAAAAAABOQIAAEAAAADbpmQXKJrQPzDH+74z6+o/AAAjP2cBAAAAAAAAAToCAABAAAAAhh67sqTG0D+2o2U4GPTqPwAAIz9nAQAAAAAAAAE7AgAAQAAAAOHn4MZO9tA/wMnyhPP/6j8AACM/dwEAAAAAAAABPAIAAEAAAAA8sQbb+CXRP8jvf9HOC+s/AAAjP3cBAAAAAAAAAT0CAABAAAAA+h3L4P1b0T/SFQ0eqhfrPwAAIz+HAQAAAAAAAAE+AgAAQAAAAFbn8PSni9E/3DuaaoUj6z8AQCI/hwEAAAAAAAABPwIAAEAAAACysBYJUrvRP2IYBORpLOs/AAAiP4cBAAAAAAAAAUACAABAAAAAXShtpM7n0T9sPpEwRTjrPwAAIz+WAQAAAAAAAAFBAgAAQAAAAFdO9MYdEdI/cNHX1jI+6z8AgCM/lgEAAAAAAAABQgIAAEAAAAACxkpimj3SP/Ia+6kpQes/AEAkP6YBAAAAAAAAAUMCAABAAAAAXY9wdkRt0j90ZB59IETrPwDAJD+mAQAAAAAAAAFEAgAAQAAAAGuqZQMcoNI/+K1BUBdH6z8AACY/tQEAAAAAAAABRQIAAEAAAADZaPmBTtnSP/itQVAXR+s/AIAmP7UBAAAAAAAAAUYCAABAAAAARyeNAIES0z/4rUFQF0frPwDAJj/FAQAAAAAAAAFHAgAAQAAAAASUUQaGSNM/+K1BUBdH6z8AACc/xQEAAAAAAAABSAIAAEAAAADCABYMi37TP/itQVAXR+s/AAAnP9UBAAAAAAAAAUkCAABAAAAAzhsLmWKx0z9692QjDkrrPwAAJz/VAQAAAAAAAAFKAgAAQAAAACrlMK0M4dM//ECI9gRN6z8AgCc/5AEAAAAAAAABSwIAAEAAAADoUfWyERfUP36Kq8n7T+s/AMAnP+QBAAAAAAAAAUwCAABAAAAAVhCJMURQ1D8A1M6c8lLrPwCAKT/0AQAAAAAAAAFNAgAAQAAAACRyu6HRj9Q/ANTOnPJS6z8AQCo/9AEAAAAAAAABTgIAAEAAAACmJb2KjNLUP4Id8m/pVes/AMAqPwQCAAAAAAAAAU8CAABAAAAAJtm+c0cV1T+CHfJv6VXrPwAAKz8EAgAAAAAAAAFQAgAAQAAAAKSMwFwCWNU/gh3yb+lV6z8AgCw/EwIAAAAAAAABUQIAAEAAAAAUS1TbNJHVPwDUzpzyUus/AEAtPxMCAAAAAAAAAVICAABAAAAA0rcY4TnH1T9+iqvJ+0/rPwDALT8jAgAAAAAAAAFTAgAAQAAAAJAk3eY+/dU/evdkIw5K6z8AAC4/IwIAAAAAAAABVAIAAEAAAABOkaHsQzPWP3RkHn0gROs/AIAuPzICAAAAAAAAAVUCAABAAAAAbKEE5KNv1j9w0dfWMj7rPwDALj8yAgAAAAAAAAFWAgAAQAAAAIqxZ9sDrNY/7oe0Azw76z8AgC8/MgIAAAAAAAABVwIAAEAAAACqwcrSY+jWP2w+kTBFOOs/AMAvP0ICAAAAAAAAAVgCAABAAAAAGIBeUZYh1z/q9G1dTjXrPwBALz9CAgAAAAAAAAFZAgAAQAAAAHRJhGVAUdc/5GEnt2Av6z8AAC8/UgIAAAAAAAABWgIAAEAAAAAcwdoAvX3XP+RhJ7dgL+s/AAAvP1ICAAAAAAAAAVsCAABAAAAAGOdhIwyn1z9iGATkaSzrPwAALz9hAgAAAAAAAAFcAgAAQAAAAGK7Gc0tzdc/4M7gEHMp6z8AAC8/YQIAAAAAAAABXQIAAEAAAAD6PQL+IfDXP9w7mmqFI+s/AAAvP3ECAAAAAAAAAV4CAABAAAAAksDqLhYT2D/WqFPElx3rPwAALz9xAgAAAAAAAAFfAgAAQAAAANyUotg3Odg/0hUNHqoX6z8AAC8/gQIAAAAAAAABYAIAAEAAAAAmaVqCWV/YP1DM6UqzFOs/AAAvP4ECAAAAAAAAAWECAABAAAAAbj0SLHuF2D9MOaOkxQ7rPwAALz+QAgAAAAAAAAFiAgAAQAAAAGpjmU7Krtg/yO9/0c4L6z8AgC8/kAIAAAAAAAABYwIAAEAAAACyN1H469TYP0amXP7XCOs/AMAvP6ACAAAAAAAAAWQCAABAAAAA/AsJog372D9Gplz+1wjrPwCAMT+gAgAAAAAAAAFlAgAAQAAAAJSO8dIBHtk/xFw5K+EF6z8AQDI/rwIAAAAAAAABZgIAAEAAAAAuEdoD9kDZP8RcOSvhBes/AMAyP68CAAAAAAAAAWcCAABAAAAAZPAjQ49d2T9CExZY6gLrPwAAMz+/AgAAAAAAAAFoAgAAQAAAAEohPftVfdk/QhMWWOoC6z8AADM/vwIAAAAAAAABaQIAAEAAAAAiXehIlJPZP8DJ8oTz/+o/AAAzP88CAAAAAAAAAWoCAABAAAAA9piTltKp2T8+gM+x/PzqPwCAMz/PAgAAAAAAAAFrAgAAQAAAAByDb2vjvNk/ujas3gX66j8AwDM/3gIAAAAAAAABbAIAAEAAAACQG3zHxszZPzjtiAsP9+o/AEAyP94CAAAAAAAAAW0CAABAAAAAArSII6rc2T+2o2U4GPTqPwCAMT/uAgAAAAAAAAFuAgAAQAAAAHhMlX+N7Nk/tqNlOBj06j8AgCo/7gIAAAAAAAABbwIAAEAAAAA6k9JiQ/nZP7ajZTgY9Oo/AEAnP/4CAAAAAAAAAXACAABAAAAA/tkPRvkF2j+2o2U4GPTqPwBADD/+AgAAAAAAAAFxAgAAQAAAABLPfbCBD9o/OO2ICw/36j8AAAA/DQMAAAAAAAABcgIAAEAAAAAixOsaChnaP7o2rN4F+uo/AIDyPg0DAAAAAAAAAXMCAABAAAAAmFz4du0o2j/AyfKE8//qPwAA7j4sAwAAAAAAAAF0AgAAQAAAAN6C4JlH2N8/8IHu3fm66D8AAII9AAAAAAAAAAABdQIAAEAAAAAsMREhGtXfP244ywoDuOg/AACyPQ8AAAAAAAAAAXYCAABAAAAAet9BqOzR3z/wge7d+broPwAAvD0PAAAAAAAAAAF3AgAAQAAAAHrfQajs0d8/8IHu3fm66D8AAMQ9DwAAAAAAAAABeAIAAEAAAAB630Go7NHfP/CB7t35uug/AAC+PR8AAAAAAAAAAXkCAABAAAAAet9BqOzR3z/wge7d+broPwAAuj0fAAAAAAAAAAF6AgAAQAAAAHrfQajs0d8/8IHu3fm66D8AAPo9LwAAAAAAAAABewIAAEAAAAB630Go7NHfP244ywoDuOg/AAAMPi8AAAAAAAAAAXwCAABAAAAAet9BqOzR3z/s7qc3DLXoPwAAPD4vAAAAAAAAAAF9AgAAQAAAAHrfQajs0d8/aqWEZBWy6D8AAFE+LwAAAAAAAAABfgIAAEAAAAB630Go7NHfP+hbYZEer+g/AACCPj4AAAAAAAAAAX8CAABAAAAAet9BqOzR3z9kEj6+J6zoPwCAjD4+AAAAAAAAAAGAAgAAQAAAAHrfQajs0d8/ZBI+vies6D8AgKQ+PgAAAAAAAAABgQIAAEAAAAB630Go7NHfP+LIGuswqeg/AACvPj4AAAAAAAAAAYICAABAAAAAzI1yL7/O3z9gf/cXOqboPwAAxz5OAAAAAAAAAAGDAgAAQAAAAMyNci+/zt8/YH/3Fzqm6D8AANE+TgAAAAAAAAABhAIAAEAAAADMjXIvv87fP2B/9xc6pug/AIDkPk4AAAAAAAAAAYUCAABAAAAAzI1yL7/O3z/eNdREQ6PoPwCA7D5OAAAAAAAAAAGGAgAAQAAAAHrfQajs0d8/XOywcUyg6D8AgPk+XQAAAAAAAAABhwIAAEAAAAB630Go7NHfP1zssHFMoOg/AID+Pl0AAAAAAAAAAYgCAABAAAAALDERIRrV3z9c7LBxTKDoPwBAAz9dAAAAAAAAAAGJAgAAQAAAAPB3TgTQ4d8/3jXUREOj6D8AAAY/XQAAAAAAAAABigIAAEAAAAAWYirZ4PTfP2QSPr4nrOg/AEAHP4wAAAAAAAAAAYsCAABAAAAAznfSTyYH4D9uOMsKA7joPwBADD+sAAAAAAAAAAGMAgAAQAAAABq5RmigGOA/fPGe/cvJ6D8AQA4/rAAAAAAAAAABjQIAAEAAAAAXTIr5Ry3gPwz0lcOL3ug/AIAPP7sAAAAAAAAAAY4CAABAAAAA7Ic1R4ZD4D8gQLBcQvboPwAAED+7AAAAAAAAAAGPAgAAQAAAAJtsSFFbW+A/NIzK9fgN6T8AwA4/ywAAAAAAAAABkAIAAEAAAABIUVtbMHPgP8ghCGKmKOk/AEAOP8sAAAAAAAAAAZECAABAAAAAHY0GqW6J4D9et0XOU0PpPwCADT/aAAAAAAAAAAGSAgAAQAAAABogSjoWnuA/cANgZwpb6T8AAA0/2gAAAAAAAAABkwIAAEAAAAA/CiYPJ7HgPwAGVy3Kb+k/AIANP+oAAAAAAAAAAZQCAABAAAAAjEuaJ6HC4D+QCE7ziYTpPwDADT/qAAAAAAAAAAGVAgAAQAAAANeMDkAb1OA/nsEh5lKW6T8AwA0/+gAAAAAAAAABlgIAAEAAAAB0fLPfZ+LgPzDEGKwSq+k/AAAOP/oAAAAAAAAAAZcCAABAAAAANsPwwh3v4D+6M8nL5LnpPwCADj8JAQAAAAAAAAGYAgAAQAAAACFhxuk8+uA/RqN567bI6T8AwA4/CQEAAAAAAAABmQIAAEAAAABcrcyXLgLhP1DJBjiS1Ok/AEAOPxkBAAAAAAAAAZoCAABAAAAAlfnSRSAK4T/WpXCxdt3pPwAADj8ZAQAAAAAAAAGbAgAAQAAAAB/0CXvkDuE/3ji3V2Tj6T8AgA4/GQEAAAAAAAABnAIAAEAAAADPRdnzERLhP2QVIdFI7Ok/AMAOPxkBAAAAAAAAAZ0CAABAAAAAz0XZ8xES4T9qqGd3NvLpPwDADT89AQAAAAAAAAGeAgAAQAAAAB/0CXvkDuE/cs70wxH+6T8AQA0/PQEAAAAAAAABnwIAAEAAAAC9UGuJiQjhP/qqXj32Buo/AAAOPz0BAAAAAAAAAaACAABAAAAAq1v9HgH/4D8C0euJ0RLqPwCADj89AQAAAAAAAAGhAgAAQAAAAMC9J/jh8+A/jkCcqaMh6j8AABA/TQEAAAAAAAABogIAAEAAAAAkzoJYleXgPxqwTMl1MOo/AIAQP2wBAAAAAAAAAaMCAABAAAAA14wOQBvU4D+mH/3oRz/qPwBAED9sAQAAAAAAAAGkAgAAQAAAACuo+zVGvOA/Mo+tCBpO6j8AABA/bAEAAAAAAAABpQIAAEAAAABVbFDoB6bgPzq1OlX1Weo/AIAPP2wBAAAAAAAAAaYCAABAAAAApoc93jKO4D9E28eh0GXqPwAADz+LAQAAAAAAAAGnAgAAQAAAANFLkpD0d+A/TgFV7qtx6j8AgA4/iwEAAAAAAAABqAIAAEAAAACsYba742TgP1Yn4jqHfeo/AAAOP4sBAAAAAAAAAakCAABAAAAAYCBCo2lT4D9gTW+HYonqPwCACD+LAQAAAAAAAAGqAgAAQAAAAMUwnQMdReA/anP80z2V6j8AAAY/mwEAAAAAAAABqwIAAEAAAADZksfc/TngP3KZiSAZoeo/AADKPpsBAAAAAAAAAawCAABAAAAAx51ZcnUw4D98vxZt9KzqPwCArD6rAQAAAAAAAAGtAgAAQAAAAGb6uoAaKuA/huWjuc+46j8AgJw+qwEAAAAAAAABrgIAAEAAAACOUVPEgyjgP5ALMQarxOo/AICXPsoBAAAAAAAAAa8CAABAAAAAyQRdROu14D92k8P61iDoPwCAkj4AAAAAAAAAAAGwAgAAQAAAALYP79lirOA/YkepYSAJ6D8AAMk+EAAAAAAAAAABsQIAAEAAAAC2D+/ZYqzgP+D9hY4pBug/AADVPhAAAAAAAAAAAbICAABAAAAAtg/v2WKs4D9iR6lhIAnoPwAA3j4QAAAAAAAAAAGzAgAAQAAAALYP79lirOA/YkepYSAJ6D8AAOU+LwAAAAAAAAABtAIAAEAAAAA/CiYPJ7HgP+ojE9sEEug/AIDnPi8AAAAAAAAAAbUCAABAAAAAeVYsvRi54D/ySaAn4B3oPwAA6T4vAAAAAAAAAAG2AgAAQAAAALSiMmsKweA//m8tdLsp6D8AgPI+PwAAAAAAAAABtwIAAEAAAAB46W9OwM3gP4rf3ZONOOg/AID2Pj8AAAAAAAAAAbgCAABAAAAAEdkU7gzc4D+YmLGGVkroPwBAAD9PAAAAAAAAAAG5AgAAQAAAADbD8MId7+A/quTLHw1i6D8AgAI/TwAAAAAAAAABugIAAEAAAADlpwPN8gbhP0B6CYy6fOg/AEAFP08AAAAAAAAAAbsCAABAAAAAHIdNDIwj4T9c7LBxTKDoPwBABj9SAAAAAAAAAAG8AgAAQAAAACoP/we8QeE/fPGe/cvJ6D8AQAY/UgAAAAAAAAABvQIAAEAAAAA6l7AD7F/hPyBAsFxC9ug/AAAGP2IAAAAAAAAAAb4CAABAAAAAmc2Shu564T9CRZ7owR/pPwCABT9iAAAAAAAAAAG/AgAAQAAAAPgDdQnxleE/5JOvRzhM6T8AAAU/cQAAAAAAAAABwAIAAEAAAACl6IcTxq3hP4RPegDBcuk/AMADP3EAAAAAAAAAAcECAABAAAAALHYC2jHH4T+ewSHmUpbpPwBAAz+BAAAAAAAAAAHCAgAAQAAAANpaFeQG3+E/tqCCJfez6T8AQAA/gQAAAAAAAAABwwIAAEAAAACvlsAxRfXhP85/42Sb0ek/AAD+PpEAAAAAAAAAAcQCAABAAAAA1ICcBlYI4j/iy/39UenpPwAA+z6RAAAAAAAAAAHFAgAAQAAAAEgZqWI5GOI/9hcYlwgB6j8AAPo+oAAAAAAAAAABxgIAAEAAAADiCE4ChibiP4YaD13IFeo/AAD5PqAAAAAAAAAAAccCAABAAAAA9v27bA4w4j+YZin2fi3qPwAA+D6gAAAAAAAAAAHIAgAAQAAAAH/48qHSNOI/qrJDjzVF6j8AAPo+sAAAAAAAAAAByQIAAEAAAAB/+PKh0jTiP8KRpM7ZYuo/AAD7PrAAAAAAAAAAAcoCAABAAAAAHlVUsHcu4j/eA0y0a4bqPwDAAT/PAAAAAAAAAAHLAgAAQAAAAFsOF83BIeI/gFJdE+Ky6j8AgAM/zwAAAAAAAAABzAIAAEAAAAC/HnItdRPiP6RXS59h3Oo/AEAGP88AAAAAAAAAAc0CAABAAAAAIy/NjSgF4j/EXDkr4QXrPwBABz/PAAAAAAAAAAHOAgAAQAAAAIc/KO7b9uE/YhgE5Gks6z8AwAc/3wAAAAAAAAABzwIAAEAAAADtT4NOj+jhPwDUzpzyUus/AAAIP98AAAAAAAAAAdACAABAAAAAArKtJ3Dd4T+a/FKvjXPrPwDAAD/uAAAAAAAAAAHRAgAAQAAAABgU2ABR0uE/stuz7jGR6z8AAPs+7gAAAAAAAAAB0gIAAEAAAAAFH2qWyMjhP8YnzofoqOs/AACqPv4AAAAAAAAAAdMCAABAAAAAo3vLpG3C4T/U4KF6sbrrPwAAhj7+AAAAAAAAAAHUAgAAQAAAAKN7y6RtwuE/3gYvx4zG6z8AAGI+LQEAAAAAAAAB1QIAAEAAAACIB3b15JvjP7poNG/dFuk/AAC7PgAAAAAAAAAAAdYCAABAAAAA17WmfLeY4z+sr2B8FAXpPwAAAD8PAAAAAAAAAAHXAgAAQAAAANe1pny3mOM/NIzK9fgN6T8AwAc/DwAAAAAAAAAB2AIAAEAAAABgsN2xe53jP9ba21RvOuk/AEANPw8AAAAAAAAAAdkCAABAAAAAEQKtKqmg4z9scBnBHFXpPwDADj8fAAAAAAAAAAHaAgAAQAAAAJr8419tpeM/Dr8qIJOB6T8AQA4/HwAAAAAAAAAB2wIAAEAAAAD7n4JRyKvjP7aggiX3s+k/AAAOPy8AAAAAAAAAAdwCAABAAAAADZXwu1C14z9qqGd3NvLpPwAADj8vAAAAAAAAAAHdAgAAQAAAAPkyxuJvwOM/KGkgvD5C6j8AAA4/PgAAAAAAAAAB3gIAAEAAAACTImuCvM7jP+y8H6c0mOo/AAAOPz4AAAAAAAAAAd8CAABAAAAA32Pfmjbg4z+yEB+SKu7qPwCACT8+AAAAAAAAAAHgAgAAQAAAACylU7Ow8eM/+K1BUBdH6z8AgAc/PgAAAAAAAAAB4QIAAEAAAAChPWAPlAHkP0TeqrTxpes/AMAFP20AAAAAAAAAAeICAABAAAAAZISd8kkO5D8afsQ4nhPsPwAABT9tAAAAAAAAAAHjAgAAQAAAADFwstQGMug/cDhcEoun7z8AgIg+AAAAAAAAAAAB5AIAAEAAAAAJGRqRnTPoP+pb8pimnu8/AAC7PhAAAAAAAAAAAeUCAABAAAAAWcdKGHAw6D/qW/KYpp7vPwAAxj4QAAAAAAAAAAHmAgAAQAAAAAkZGpGdM+g/7u44P5Sk7z8AAM4+EAAAAAAAAAAB5wIAAEAAAAC6aukJyzboP3A4XBKLp+8/AADSPhAAAAAAAAAAAegCAABAAAAARWUgP4876D9wOFwSi6fvPwAA0j4fAAAAAAAAAAHpAgAAQAAAAH6xJu2AQ+g/cDhcEoun7z8AgNk+HwAAAAAAAAAB6gIAAEAAAACQppRXCU3oP3A4XBKLp+8/AADdPi8AAAAAAAAAAesCAABAAAAAU+3ROr9Z6D/u7jg/lKTvPwAA6D4vAAAAAAAAAAHsAgAAQAAAAKAuRlM5a+g/7u44P5Sk7z8AgOw+PgAAAAAAAAAB7QIAAEAAAABNE1ldDoPoP2ylFWydoe8/AAD4Pj4AAAAAAAAAAe4CAABAAAAAXZsKWT6h6D9spRVsnaHvPwCA/D4+AAAAAAAAAAHvAgAAQAAAAB11i82bwug/bKUVbJ2h7z8AwAE/TgAAAAAAAAAB8AIAAEAAAACOoNu6JufoP2ylFWydoe8/AAADP04AAAAAAAAAAfECAABAAAAAsB37IN8O6T/qW/KYpp7vPwBABT9eAAAAAAAAAAHyAgAAQAAAADI+uXjyPOk/5Mir8riY7z8AQAY/XgAAAAAAAAAB8wIAAEAAAABAWa4Fym/pP+A1ZUzLku8/AMAHP20AAAAAAAAAAfQCAABAAAAAJB0LTzik6T/coh6m3YzvPwCACD9tAAAAAAAAAAH1AgAAQAAAADA4ANwP1+k/1g/Y/++G7z8AgAo/bQAAAAAAAAAB9gIAAEAAAADITSyeqw7qP1AzboYLfu8/AEALP30AAAAAAAAAAfcCAABAAAAAwAb3UaJM6j/IVgQNJ3XvPwBADD99AAAAAAAAAAH4AgAAQAAAAARu8oxrh+o/xMO9Zjlv7z8AwAw/jQAAAAAAAAAB+QIAAEAAAACcgx5PB7/qP0J6mpNCbO8/AMAMP40AAAAAAAAAAfoCAABAAAAAgEd7mHXz6j/AMHfAS2nvPwAADT+cAAAAAAAAAAH7AgAAQAAAAGQL2OHjJ+s/wDB3wEtp7z8AAA0/nAAAAAAAAAAB/AIAAEAAAABwJs1uu1rrP8TDvWY5b+8/AAANP6wAAAAAAAAAAf0CAABAAAAA9EaLxs6I6z/IVgQNJ3XvPwAADT+sAAAAAAAAAAH+AgAAQAAAAO5sEukdsus/zulKsxR77z8AAA0/uwAAAAAAAAAB/wIAAEAAAACI7/oZEtXrP9J8kVkCge8/AAANP7sAAAAAAAAAAQADAABAAAAAcCAU0tj06z/WD9j/74bvPwAADT/LAAAAAAAAAAEBAwAAQAAAAM5W9lTbD+w/3KIept2M7z8AwAs/ywAAAAAAAAABAgMAAEAAAAB6OwlfsCfsP17sQXnUj+8/AEALP9sAAAAAAAAAAQMDAABAAAAAoCXlM8E67D9e7EF51I/vPwAACz/bAAAAAAAAAAEEAwAAQAAAABS+8Y+kSuw/XuxBedSP7z8AAAs/6gAAAAAAAAABBQMAAEAAAAAAXMe2w1XsP17sQXnUj+8/AEAKP+oAAAAAAAAAAQYDAABAAAAAEFE1IUxf7D9e7EF51I/vPwAACj/6AAAAAAAAAAEHAwAAQAAAAJpLbFYQZOw/3KIept2M7z8AwAg/+gAAAAAAAAABCAMAAEAAAABMnTvPPWfsP9yiHqbdjO8/AEAIPwoBAAAAAAAAAQkDAABAAAAAcvTTEqdl7D9YWfvS5onvPwDABT8KAQAAAAAAAAEKAwAAQAAAAOr5nN3iYOw/WFn70uaJ7z8AwAQ/GQEAAAAAAAABCwMAAEAAAADYBC9zWlfsP1hZ+9Lmie8/AIADPxkBAAAAAAAAAQwDAABAAAAA7mZZTDtM7D/coh6m3YzvPwAAAz8pAQAAAAAAAAENAwAAQAAAAHjOTPBXPOw/XuxBedSP7z8AAAM/KQEAAAAAAAABDgMAAEAAAADyQNIp7CLsP+A1ZUzLku8/AAADPzgBAAAAAAAAAQ8DAABAAAAAChC5cSUD7D9if4gfwpXvPwAAAz84AQAAAAAAAAEQAwAAQAAAAMA7AcgD3es/ZhLPxa+b7z8AAAM/SAEAAAAAAAABEQMAAEAAAAB4Z0ke4rbrP2ylFWydoe8/AIADP0gBAAAAAAAAARIDAABAAAAApJhaP/yL6z9wOFwSi6fvPwDAAz9YAQAAAAAAAAETAwAAQAAAAPogBKR/X+s/cDhcEoun7z8AwAM/WAEAAAAAAAABFAMAAEAAAADsBQ8XqCzrP3TLorh4re8/AAAEP1gBAAAAAAAAARUDAABAAAAA4OoZitD56j96XuleZrPvPwAABj9nAQAAAAAAAAEWAwAAQAAAANTPJP34xuo//KcMMl227z8AAAc/ZwEAAAAAAAABFwMAAEAAAAA+uvg6XY/qP37xLwVUue8/AEAJP3cBAAAAAAAAARgDAABAAAAAHqqVQ/1S6j9+8S8FVLnvPwBACj93AQAAAAAAAAEZAwAAQAAAAACaMkydFuo/ADtT2Eq87z8AgA4/hwEAAAAAAAABGgMAAEAAAABshAaKAd/pPwTOmX44wu8/AIAQP4cBAAAAAAAAARsDAABAAAAA/MVyC8+l6T+IF71RL8XvPwBAFD+WAQAAAAAAAAEcAwAAQAAAAGewRkkzbuk/CmHgJCbI7z8AABY/lgEAAAAAAAABHQMAAEAAAACC7On/xDnpP4yqA/gcy+8/AIAZP6YBAAAAAAAAAR4DAABAAAAA/ssrqLEL6T8O9CbLE87vPwAAGz+mAQAAAAAAAAEfAwAAQAAAAN1ODEL54+g/EodtcQHU7z8AwB0/tQEAAAAAAAABIAMAAEAAAADNxlpGycXoPxKHbXEB1O8/AAAfP7UBAAAAAAAAASEDAABAAAAAIeJHPPSt6D+W0JBE+NbvPwCAIz/FAQAAAAAAAAEiAwAAQAAAAKxJO+AQnug/GBq0F+/Z7z8AgCU/xQEAAAAAAAABIwMAAEAAAADpAv78WpHoP5pj1+rl3O8/AAAnP9UBAAAAAAAAASQDAABAAAAAOLEuhC2O6D+aY9fq5dzvPwBAKD/VAQAAAAAAAAElAwAAQAAAAJlUzXWIlOg/mmPX6uXc7z8AwCg/5AEAAAAAAAABJgMAAEAAAADllUGOAqboPxgatBfv2e8/AIApP+QBAAAAAAAAAScDAABAAAAAHXWLzZvC6D+W0JBE+NbvPwDAKT/0AQAAAAAAAAEoAwAAQAAAAI6g27om5+g/ltCQRPjW7z8AQCk/9AEAAAAAAAABKQMAAEAAAAA6GDJWoxPpPxKHbXEB1O8/AAApPwQCAAAAAAAAASoDAABAAAAAp9bF1NVM6T+QPUqeCtHvPwCAKT8EAgAAAAAAAAErAwAAQAAAAHc4+ERjjOk/DvQmyxPO7z8AwCk/EwIAAAAAAAABLAMAAEAAAAAeQ5Jxh83pP4yqA/gcy+8/AMApPxMCAAAAAAAAAS0DAABAAAAAsusBxcoZ6j8Ezpl+OMLvPwAAKj8jAgAAAAAAAAEuAwAAQAAAAPTlQJE7aeo/BM6ZfjjC7z8AgCo/IwIAAAAAAAABLwMAAEAAAADYPOFrUbLqP37xLwVUue8/AMAqPzICAAAAAAAAATADAABAAAAAauVQv5T+6j96XuleZrPvPwCAKz8yAgAAAAAAAAExAwAAQAAAACTlWFZBSes/9hTGi2+w7z8AwCs/UgIAAAAAAAABMgMAAEAAAAD0RovGzojrP3TLorh4re8/AMArP1ICAAAAAAAAATMDAABAAAAAdPqMr4nL6z9wOFwSi6fvPwAALD9kAgAAAAAAAAE0AwAAQAAAADD6lEY2Fuw/7u44P5Sk7z8AgCw/ZAIAAAAAAAABNQMAAEAAAACwrZYv8VjsP2ylFWydoe8/AMAsP2QCAAAAAAAAATYDAABAAAAARMPC8YyQ7D/u7jg/lKTvPwDALD90AgAAAAAAAAE3AwAAQAAAAKCM6AU3wOw/bKUVbJ2h7z8AAC0/dAIAAAAAAAABOAMAAEAAAACcsm8ohunsP2ylFWydoe8/AMArP4QCAAAAAAAAATkDAABAAAAANDVYWXoM7T/qW/KYpp7vPwBAKz+EAgAAAAAAAAE6AwAAQAAAAJJrOtx8J+0/6lvymKae7z8AACY/kwIAAAAAAAABOwMAAEAAAABop+Upuz3tP+pb8pimnu8/AMAjP5MCAAAAAAAAATwDAABAAAAAjpHB/stQ7T/qW/KYpp7vPwCA9T6TAgAAAAAAAAE9AwAAQAAAANrSNRdGYu0/6lvymKae7z8AgNA+owIAAAAAAAABPgMAAEAAAAB0wtq2knDtP+pb8pimnu8/AAC6PqMCAAAAAAAAAT8DAABAAAAAhrdIIRt67T/qW/KYpp7vPwAAsj7CAgAAAAAAAAs=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MIXSHAPE" val="|streamable=true|audioOnly=true|recordStart=0|recordEnd=114071|recordLength=114106|start=0|end=114071|audioFormat={00001610-0000-0010-8000-00AA00389B71}|audioRate=44100|muted=false|volume=0.8|fadeIn=0|fadeOut=0|videoFormat={34363248-0000-0010-8000-00AA00389B71}|videoRate=15|videoWidth=256|videoHeight=256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MIXSHAPE" val="AAEAAAD/////AQAAAAAAAAAMAgAAAE9BdXRob3JQUFQsIFZlcnNpb249MC4xLjYyMzYuMCwgQ3VsdHVyZT1uZXV0cmFsLCBQdWJsaWNLZXlUb2tlbj0zMWJmMzg1NmFkMzY0ZTM1BQEAAAALSW5rTWF0dGVyVjEEAAAABVNjYWxlDUxpc3RgMStfaXRlbXMMTGlzdGAxK19zaXplD0xpc3RgMStfdmVyc2lvbgAEAAALF1NoYXJlZC5JbmtpbmcuSW5rQXRvbVtdAgAAAAgIAgAAABC5LT8JAwAAACQAAAAoAAAABwMAAAAAAQAAAEAAAAAECUlua0F0b21WMQIAAAAJBAAAAAkFAAAACQYAAAAJBwAAAAkIAAAACQkAAAAJCgAAAAkLAAAACQwAAAAJDQAAAAkOAAAACQ8AAAAJEAAAAAkRAAAACRIAAAAJEwAAAAkUAAAACRUAAAAJFgAAAAkXAAAACRgAAAAJGQAAAAkaAAAACRsAAAAJHAAAAAkdAAAACR4AAAAJHwAAAAkgAAAACSEAAAAJIgAAAAkjAAAACSQAAAAJJQAAAAkmAAAACScAAAANHAUEAAAAC1BlblN0cm9rZVYxBAAAAApBdHRyaWJ1dGVzBVRyYWNlCVN0YXJ0VGltZQRUeXBlBAQABA9QZW5BdHRyaWJ1dGVzVjECAAAACklua1RyYWNlVjECAAAAEAxBY3Rpb25UeXBlVjECAAAAAgAAAAkoAAAACSkAAAC8lwAAAAAAAAXW////DEFjdGlvblR5cGVWMQEAAAAHdmFsdWVfXwAIAgAAAAAAAAABBQAAAAQAAAAJKwAAAAksAAAA2aEAAAAAAAAB0////9b///8AAAAAAQYAAAAEAAAACS4AAAAJLwAAAPGjAAAAAAAAAdD////W////AAAAAAEHAAAABAAAAAkxAAAACTIAAAAppQAAAAAAAAHN////1v///wAAAAABCAAAAAQAAAAJNAAAAAk1AAAA3qYAAAAAAAAByv///9b///8AAAAAAQkAAAAEAAAACTcAAAAJOAAAABW1AAAAAAAAAcf////W////AAAAAAEKAAAABAAAAAk6AAAACTsAAABhtgAAAAAAAAHE////1v///wAAAAABCwAAAAQAAAAJPQAAAAk+AAAAqbcAAAAAAAABwf///9b///8AAAAAAQwAAAAEAAAACUAAAAAJQQAAAPDMAAAAAAAAAb7////W////AAAAAAENAAAABAAAAAlDAAAACUQAAAAV0gAAAAAAAAG7////1v///wAAAAABDgAAAAQAAAAJRgAAAAlHAAAAjfoAAAAAAAABuP///9b///8AAAAAAQ8AAAAEAAAACUkAAAAJSgAAAAr+AAAAAAAAAbX////W////AAAAAAEQAAAABAAAAAlMAAAACU0AAABy/wAAAAAAAAGy////1v///wAAAAABEQAAAAQAAAAJTwAAAAlQAAAApAEBAAAAAAABr////9b///8AAAAAARIAAAAEAAAACVIAAAAJUwAAAGwEAQAAAAAAAaz////W////AAAAAAETAAAABAAAAAlVAAAACVYAAAA/BgEAAAAAAAGp////1v///wAAAAABFAAAAAQAAAAJWAAAAAlZAAAAeAcBAAAAAAABpv///9b///8AAAAAARUAAAAEAAAACVsAAAAJXAAAABQdAQAAAAAAAaP////W////AAAAAAEWAAAABAAAAAleAAAACV8AAAA9IQEAAAAAAAGg////1v///wAAAAABFwAAAAQAAAAJYQAAAAliAAAAqi4BAAAAAAABnf///9b///8AAAAAARgAAAAEAAAACWQAAAAJZQAAAJ82AQAAAAAAAZr////W////AAAAAAEZAAAABAAAAAlnAAAACWgAAADhOAEAAAAAAAGX////1v///wAAAAABGgAAAAQAAAAJagAAAAlrAAAASVEBAAAAAAABlP///9b///8AAAAAARsAAAAEAAAACW0AAAAJbgAAAJRTAQAAAAAAAZH////W////AAAAAAEcAAAABAAAAAlwAAAACXEAAAAbVQEAAAAAAAGO////1v///wAAAAABHQAAAAQAAAAJcwAAAAl0AAAAoWoBAAAAAAABi////9b///8AAAAAAR4AAAAEAAAACXYAAAAJdwAAAF9xAQAAAAAAAYj////W////AAAAAAEfAAAABAAAAAl5AAAACXoAAABtcgEAAAAAAAGF////1v///wAAAAABIAAAAAQAAAAJfAAAAAl9AAAAw3QBAAAAAAABgv///9b///8AAAAAASEAAAAEAAAACX8AAAAJgAAAAOx1AQAAAAAAAX/////W////AAAAAAEiAAAABAAAAAmCAAAACYMAAADCfQEAAAAAAAF8////1v///wAAAAABIwAAAAQAAAAJhQAAAAmGAAAAOX8BAAAAAAABef///9b///8AAAAAASQAAAAEAAAACYgAAAAJiQAAAIGAAQAAAAAAAXb////W////AAAAAAElAAAABAAAAAmLAAAACYwAAAAvrAEAAAAAAAFz////1v///wAAAAABJgAAAAQAAAAJjgAAAAmPAAAAEq4BAAAAAAABcP///9b///8AAAAAAScAAAAEAAAACZEAAAAJkgAAANuvAQAAAAAAAW3////W////AAAAAAUoAAAAD1BlbkF0dHJpYnV0ZXNWMQoAAAAHX2NvbG9yQQdfY29sb3JSB19jb2xvckcHX2NvbG9yQgpGaXRUb0N1cnZlBkhlaWdodA5JZ25vcmVQcmVzc3VyZQ1Jc0hpZ2hsaWdodGVyBVNoYXBlBVdpZHRoAAAAAAAAAAAEAAICAgIBBgEBDEJydXNoU2hhcGVWMQIAAAAGAgAAAP9wMKAAAAAAAAAACEAAAAVs////DEJydXNoU2hhcGVWMQEAAAAHdmFsdWVfXwAIAgAAAAEAAAAAAAAAAAAIQAUpAAAACklua1RyYWNlVjEDAAAADUxpc3RgMStfaXRlbXMMTGlzdGAxK19zaXplD0xpc3RgMStfdmVyc2lvbgQAABhTaGFyZWQuSW5raW5nLklua1BvaW50W10CAAAACAgCAAAACZUAAAA1AAAANQAAAAErAAAAKAAAAP9wMKAAAAAAAAAACEAAAAFq////bP///wEAAAAAAAAAAAAIQAEsAAAAKQAAAAmXAAAAOgAAADoAAAABLgAAACgAAAD/cDCgAAAAAAAAAAhAAAABaP///2z///8BAAAAAAAAAAAACEABLwAAACkAAAAJmQAAABEAAAARAAAAATEAAAAoAAAA/3AwoAAAAAAAAAAIQAAAAWb///9s////AQAAAAAAAAAAAAhAATIAAAApAAAACZsAAAAbAAAAGwAAAAE0AAAAKAAAAP9wMKAAAAAAAAAACEAAAAFk////bP///wEAAAAAAAAAAAAIQAE1AAAAKQAAAAmdAAAAFgAAABYAAAABNwAAACgAAAD/cDCgAAAAAAAAAAhAAAABYv///2z///8BAAAAAAAAAAAACEABOAAAACkAAAAJnwAAABoAAAAaAAAAAToAAAAoAAAA/3AwoAAAAAAAAAAIQAAAAWD///9s////AQAAAAAAAAAAAAhAATsAAAApAAAACaEAAAAXAAAAFwAAAAE9AAAAKAAAAP9wMKAAAAAAAAAACEAAAAFe////bP///wEAAAAAAAAAAAAIQAE+AAAAKQAAAAmjAAAAQQAAAEEAAAABQAAAACgAAAD//wAAAAAAAAAAAAhAAAABXP///2z///8BAAAAAAAAAAAACEABQQAAACkAAAAJpQAAAEAAAABAAAAAAUMAAAAoAAAA//8AAAAAAAAAAAAIQAAAAVr///9s////AQAAAAAAAAAAAAhAAUQAAAApAAAACacAAABCAAAAQgAAAAFGAAAAKAAAAP//AAAAAAAAAAAACEAAAAFY////bP///wEAAAAAAAAAAAAIQAFHAAAAKQAAAAmpAAAAXgAAAF4AAAABSQAAACgAAAD//wAAAAAAAAAAAAhAAAABVv///2z///8BAAAAAAAAAAAACEABSgAAACkAAAAJqwAAAAUAAAAFAAAAAUwAAAAoAAAA//8AAAAAAAAAAAAIQAAAAVT///9s////AQAAAAAAAAAAAAhAAU0AAAApAAAACa0AAAAgAAAAIAAAAAFPAAAAKAAAAP//AAAAAAAAAAAACEAAAAFS////bP///wEAAAAAAAAAAAAIQAFQAAAAKQAAAAmvAAAAGgAAABoAAAABUgAAACgAAAD//wAAAAAAAAAAAAhAAAABUP///2z///8BAAAAAAAAAAAACEABUwAAACkAAAAJsQAAAC0AAAAtAAAAAVUAAAAoAAAA//8AAAAAAAAAAAAIQAAAAU7///9s////AQAAAAAAAAAAAAhAAVYAAAApAAAACbMAAAAZAAAAGQAAAAFYAAAAKAAAAP//AAAAAAAAAAAACEAAAAFM////bP///wEAAAAAAAAAAAAIQAFZAAAAKQAAAAm1AAAAOgAAADoAAAABWwAAACgAAAD/AAD/AAAAAAAAAAhAAAABSv///2z///8BAAAAAAAAAAAACEABXAAAACkAAAAJtwAAAC4AAAAuAAAAAV4AAAAoAAAA/wAA/wAAAAAAAAAIQAAAAUj///9s////AQAAAAAAAAAAAAhAAV8AAAApAAAACbkAAABLAAAASwAAAAFhAAAAKAAAAP8AAP8AAAAAAAAACEAAAAFG////bP///wEAAAAAAAAAAAAIQAFiAAAAKQAAAAm7AAAAOQAAADkAAAABZAAAACgAAAD/AAD/AAAAAAAAAAhAAAABRP///2z///8BAAAAAAAAAAAACEABZQAAACkAAAAJvQAAACQAAAAkAAAAAWcAAAAoAAAA/wAA/wAAAAAAAAAIQAAAAUL///9s////AQAAAAAAAAAAAAhAAWgAAAApAAAACb8AAAAgAAAAIAAAAAFqAAAAKAAAAP8AAP8AAAAAAAAACEAAAAFA////bP///wEAAAAAAAAAAAAIQAFrAAAAKQAAAAnBAAAAPQAAAD0AAAABbQAAACgAAAD/AAD/AAAAAAAAAAhAAAABPv///2z///8BAAAAAAAAAAAACEABbgAAACkAAAAJwwAAABsAAAAbAAAAAXAAAAAoAAAA/wAA/wAAAAAAAAAIQAAAATz///9s////AQAAAAAAAAAAAAhAAXEAAAApAAAACcUAAABBAAAAQQAAAAFzAAAAKAAAAP8AAP8AAAAAAAAACEAAAAE6////bP///wEAAAAAAAAAAAAIQAF0AAAAKQAAAAnHAAAAKgAAACoAAAABdgAAACgAAAD/AAD/AAAAAAAAAAhAAAABOP///2z///8BAAAAAAAAAAAACEABdwAAACkAAAAJyQAAABoAAAAaAAAAAXkAAAAoAAAA/wAA/wAAAAAAAAAIQAAAATb///9s////AQAAAAAAAAAAAAhAAXoAAAApAAAACcsAAAAmAAAAJgAAAAF8AAAAKAAAAP8AAP8AAAAAAAAACEAAAAE0////bP///wEAAAAAAAAAAAAIQAF9AAAAKQAAAAnNAAAAFwAAABcAAAABfwAAACgAAAD/AAD/AAAAAAAAAAhAAAABMv///2z///8BAAAAAAAAAAAACEABgAAAACkAAAAJzwAAABQAAAAUAAAAAYIAAAAoAAAA/wAA/wAAAAAAAAAIQAAAATD///9s////AQAAAAAAAAAAAAhAAYMAAAApAAAACdEAAAAfAAAAHwAAAAGFAAAAKAAAAP8AAP8AAAAAAAAACEAAAAEu////bP///wEAAAAAAAAAAAAIQAGGAAAAKQAAAAnTAAAAGAAAABgAAAABiAAAACgAAAD/AAD/AAAAAAAAAAhAAAABLP///2z///8BAAAAAAAAAAAACEABiQAAACkAAAAJ1QAAAD8AAAA/AAAAAYsAAAAoAAAA/wAA/wAAAAAAAAAIQAAAASr///9s////AQAAAAAAAAAAAAhAAYwAAAApAAAACdcAAAArAAAAKwAAAAGOAAAAKAAAAP8AAP8AAAAAAAAACEAAAAEo////bP///wEAAAAAAAAAAAAIQAGPAAAAKQAAAAnZAAAAJgAAACYAAAABkQAAACgAAAD/AAD/AAAAAAAAAAhAAAABJv///2z///8BAAAAAAAAAAAACEABkgAAACkAAAAJ2wAAABEAAAARAAAAB5UAAAAAAQAAAEAAAAAECklua1BvaW50VjECAAAACdwAAAAJ3QAAAAneAAAACd8AAAAJ4AAAAAnhAAAACeIAAAAJ4wAAAAnkAAAACeUAAAAJ5gAAAAnnAAAACegAAAAJ6QAAAAnqAAAACesAAAAJ7AAAAAntAAAACe4AAAAJ7wAAAAnwAAAACfEAAAAJ8gAAAAnzAAAACfQAAAAJ9QAAAAn2AAAACfcAAAAJ+AAAAAn5AAAACfoAAAAJ+wAAAAn8AAAACf0AAAAJ/gAAAAn/AAAACQABAAAJAQEAAAkCAQAACQMBAAAJBAEAAAkFAQAACQYBAAAJBwEAAAkIAQAACQkBAAAJCgEAAAkLAQAACQwBAAAJDQEAAAkOAQAACQ8BAAAJEAEAAA0LB5cAAAAAAQAAAEAAAAAECklua1BvaW50VjECAAAACREBAAAJEgEAAAkTAQAACRQBAAAJFQEAAAkWAQAACRcBAAAJGAEAAAkZAQAACRoBAAAJGwEAAAkcAQAACR0BAAAJHgEAAAkfAQAACSABAAAJIQEAAAkiAQAACSMBAAAJJAEAAAklAQAACSYBAAAJJwEAAAkoAQAACSkBAAAJKgEAAAkrAQAACSwBAAAJLQEAAAkuAQAACS8BAAAJMAEAAAkxAQAACTIBAAAJMwEAAAk0AQAACTUBAAAJNgEAAAk3AQAACTgBAAAJOQEAAAk6AQAACTsBAAAJPAEAAAk9AQAACT4BAAAJPwEAAAlAAQAACUEBAAAJQgEAAAlDAQAACUQBAAAJRQEAAAlGAQAACUcBAAAJSAEAAAlJAQAACUoBAAANBgeZAAAAAAEAAAAgAAAABApJbmtQb2ludFYxAgAAAAlLAQAACUwBAAAJTQEAAAlOAQAACU8BAAAJUAEAAAlRAQAACVIBAAAJUwEAAAlUAQAACVUBAAAJVgEAAAlXAQAACVgBAAAJWQEAAAlaAQAACVsBAAANDwebAAAAAAEAAAAgAAAABApJbmtQb2ludFYxAgAAAAlcAQAACV0BAAAJXgEAAAlfAQAACWABAAAJYQEAAAliAQAACWMBAAAJZAEAAAllAQAACWYBAAAJZwEAAAloAQAACWkBAAAJagEAAAlrAQAACWwBAAAJbQEAAAluAQAACW8BAAAJcAEAAAlxAQAACXIBAAAJcwEAAAl0AQAACXUBAAAJdgEAAA0FB50AAAAAAQAAACAAAAAECklua1BvaW50VjECAAAACXcBAAAJeAEAAAl5AQAACXoBAAAJewEAAAl8AQAACX0BAAAJfgEAAAl/AQAACYABAAAJgQEAAAmCAQAACYMBAAAJhAEAAAmFAQAACYYBAAAJhwEAAAmIAQAACYkBAAAJigEAAAmLAQAACYwBAAANCgefAAAAAAEAAAAgAAAABApJbmtQb2ludFYxAgAAAAmNAQAACY4BAAAJjwEAAAmQAQAACZEBAAAJkgEAAAmTAQAACZQBAAAJlQEAAAmWAQAACZcBAAAJmAEAAAmZAQAACZoBAAAJmwEAAAmcAQAACZ0BAAAJngEAAAmfAQAACaABAAAJoQEAAAmiAQAACaMBAAAJpAEAAAmlAQAACaYBAAANBgehAAAAAAEAAAAgAAAABApJbmtQb2ludFYxAgAAAAmnAQAACagBAAAJqQEAAAmqAQAACasBAAAJrAEAAAmtAQAACa4BAAAJrwEAAAmwAQAACbEBAAAJsgEAAAmzAQAACbQBAAAJtQEAAAm2AQAACbcBAAAJuAEAAAm5AQAACboBAAAJuwEAAAm8AQAACb0BAAANCQejAAAAAAEAAACAAAAABApJbmtQb2ludFYxAgAAAAm+AQAACb8BAAAJwAEAAAnBAQAACcIBAAAJwwEAAAnEAQAACcUBAAAJxgEAAAnHAQAACcgBAAAJyQEAAAnKAQAACcsBAAAJzAEAAAnNAQAACc4BAAAJzwEAAAnQAQAACdEBAAAJ0gEAAAnTAQAACdQBAAAJ1QEAAAnWAQAACdcBAAAJ2AEAAAnZAQAACdoBAAAJ2wEAAAncAQAACd0BAAAJ3gEAAAnfAQAACeABAAAJ4QEAAAniAQAACeMBAAAJ5AEAAAnlAQAACeYBAAAJ5wEAAAnoAQAACekBAAAJ6gEAAAnrAQAACewBAAAJ7QEAAAnuAQAACe8BAAAJ8AEAAAnxAQAACfIBAAAJ8wEAAAn0AQAACfUBAAAJ9gEAAAn3AQAACfgBAAAJ+QEAAAn6AQAACfsBAAAJ/AEAAAn9AQAACf4BAAANPwelAAAAAAEAAABAAAAABApJbmtQb2ludFYxAgAAAAn/AQAACQACAAAJAQIAAAkCAgAACQMCAAAJBAIAAAkFAgAACQYCAAAJBwIAAAkIAgAACQkCAAAJCgIAAAkLAgAACQwCAAAJDQIAAAkOAgAACQ8CAAAJEAIAAAkRAgAACRICAAAJEwIAAAkUAgAACRUCAAAJFgIAAAkXAgAACRgCAAAJGQIAAAkaAgAACRsCAAAJHAIAAAkdAgAACR4CAAAJHwIAAAkgAgAACSECAAAJIgIAAAkjAgAACSQCAAAJJQIAAAkmAgAACScCAAAJKAIAAAkpAgAACSoCAAAJKwIAAAksAgAACS0CAAAJLgIAAAkvAgAACTACAAAJMQIAAAkyAgAACTMCAAAJNAIAAAk1AgAACTYCAAAJNwIAAAk4AgAACTkCAAAJOgIAAAk7AgAACTwCAAAJPQIAAAk+AgAAB6cAAAAAAQAAAIAAAAAECklua1BvaW50VjECAAAACT8CAAAJQAIAAAlBAgAACUICAAAJQwIAAAlEAgAACUUCAAAJRgIAAAlHAgAACUgCAAAJSQIAAAlKAgAACUsCAAAJTAIAAAlNAgAACU4CAAAJTwIAAAlQAgAACVECAAAJUgIAAAlTAgAACVQCAAAJVQIAAAlWAgAACVcCAAAJWAIAAAlZAgAACVoCAAAJWwIAAAlcAgAACV0CAAAJXgIAAAlfAgAACWACAAAJYQIAAAliAgAACWMCAAAJZAIAAAllAgAACWYCAAAJZwIAAAloAgAACWkCAAAJagIAAAlrAgAACWwCAAAJbQIAAAluAgAACW8CAAAJcAIAAAlxAgAACXICAAAJcwIAAAl0AgAACXUCAAAJdgIAAAl3AgAACXgCAAAJeQIAAAl6AgAACXsCAAAJfAIAAAl9AgAACX4CAAAJfwIAAAmAAgAADT4HqQAAAAABAAAAgAAAAAQKSW5rUG9pbnRWMQIAAAAJgQIAAAmCAgAACYMCAAAJhAIAAAmFAgAACYYCAAAJhwIAAAmIAgAACYkCAAAJigIAAAmLAgAACYwCAAAJjQIAAAmOAgAACY8CAAAJkAIAAAmRAgAACZICAAAJkwIAAAmUAgAACZUCAAAJlgIAAAmXAgAACZgCAAAJmQIAAAmaAgAACZsCAAAJnAIAAAmdAgAACZ4CAAAJnwIAAAmgAgAACaECAAAJogIAAAmjAgAACaQCAAAJpQIAAAmmAgAACacCAAAJqAIAAAmpAgAACaoCAAAJqwIAAAmsAgAACa0CAAAJrgIAAAmvAgAACbACAAAJsQIAAAmyAgAACbMCAAAJtAIAAAm1AgAACbYCAAAJtwIAAAm4AgAACbkCAAAJugIAAAm7AgAACbwCAAAJvQIAAAm+AgAACb8CAAAJwAIAAAnBAgAACcICAAAJwwIAAAnEAgAACcUCAAAJxgIAAAnHAgAACcgCAAAJyQIAAAnKAgAACcsCAAAJzAIAAAnNAgAACc4CAAAJzwIAAAnQAgAACdECAAAJ0gIAAAnTAgAACdQCAAAJ1QIAAAnWAgAACdcCAAAJ2AIAAAnZAgAACdoCAAAJ2wIAAAncAgAACd0CAAAJ3gIAAA0iB6sAAAAAAQAAAAgAAAAECklua1BvaW50VjECAAAACd8CAAAJ4AIAAAnhAgAACeICAAAJ4wIAAA0DB60AAAAAAQAAACAAAAAECklua1BvaW50VjECAAAACeQCAAAJ5QIAAAnmAgAACecCAAAJ6AIAAAnpAgAACeoCAAAJ6wIAAAnsAgAACe0CAAAJ7gIAAAnvAgAACfACAAAJ8QIAAAnyAgAACfMCAAAJ9AIAAAn1AgAACfYCAAAJ9wIAAAn4AgAACfkCAAAJ+gIAAAn7AgAACfwCAAAJ/QIAAAn+AgAACf8CAAAJAAMAAAkBAwAACQIDAAAJAwMAAAevAAAAAAEAAAAgAAAABApJbmtQb2ludFYxAgAAAAkEAwAACQUDAAAJBgMAAAkHAwAACQgDAAAJCQMAAAkKAwAACQsDAAAJDAMAAAkNAwAACQ4DAAAJDwMAAAkQAwAACREDAAAJEgMAAAkTAwAACRQDAAAJFQMAAAkWAwAACRcDAAAJGAMAAAkZAwAACRoDAAAJGwMAAAkcAwAACR0DAAANBgexAAAAAAEAAABAAAAABApJbmtQb2ludFYxAgAAAAkeAwAACR8DAAAJIAMAAAkhAwAACSIDAAAJIwMAAAkkAwAACSUDAAAJJgMAAAknAwAACSgDAAAJKQMAAAkqAwAACSsDAAAJLAMAAAktAwAACS4DAAAJLwMAAAkwAwAACTEDAAAJMgMAAAkzAwAACTQDAAAJNQMAAAk2AwAACTcDAAAJOAMAAAk5AwAACToDAAAJOwMAAAk8AwAACT0DAAAJPgMAAAk/AwAACUADAAAJQQMAAAlCAwAACUMDAAAJRAMAAAlFAwAACUYDAAAJRwMAAAlIAwAACUkDAAAJSgMAAA0TB7MAAAAAAQAAACAAAAAECklua1BvaW50VjECAAAACUsDAAAJTAMAAAlNAwAACU4DAAAJTwMAAAlQAwAACVEDAAAJUgMAAAlTAwAACVQDAAAJVQMAAAlWAwAACVcDAAAJWAMAAAlZAwAACVoDAAAJWwMAAAlcAwAACV0DAAAJXgMAAAlfAwAACWADAAAJYQMAAAliAwAACWMDAAANBwe1AAAAAAEAAABAAAAABApJbmtQb2ludFYxAgAAAAlkAwAACWUDAAAJZgMAAAlnAwAACWgDAAAJaQMAAAlqAwAACWsDAAAJbAMAAAltAwAACW4DAAAJbwMAAAlwAwAACXEDAAAJcgMAAAlzAwAACXQDAAAJdQMAAAl2AwAACXcDAAAJeAMAAAl5AwAACXoDAAAJewMAAAl8AwAACX0DAAAJfgMAAAl/AwAACYADAAAJgQMAAAmCAwAACYMDAAAJhAMAAAmFAwAACYYDAAAJhwMAAAmIAwAACYkDAAAJigMAAAmLAwAACYwDAAAJjQMAAAmOAwAACY8DAAAJkAMAAAmRAwAACZIDAAAJkwMAAAmUAwAACZUDAAAJlgMAAAmXAwAACZgDAAAJmQMAAAmaAwAACZsDAAAJnAMAAAmdAwAADQYHtwAAAAABAAAAQAAAAAQKSW5rUG9pbnRWMQIAAAAJngMAAAmfAwAACaADAAAJoQMAAAmiAwAACaMDAAAJpAMAAAmlAwAACaYDAAAJpwMAAAmoAwAACakDAAAJqgMAAAmrAwAACawDAAAJrQMAAAmuAwAACa8DAAAJsAMAAAmxAwAACbIDAAAJswMAAAm0AwAACbUDAAAJtgMAAAm3AwAACbgDAAAJuQMAAAm6AwAACbsDAAAJvAMAAAm9AwAACb4DAAAJvwMAAAnAAwAACcEDAAAJwgMAAAnDAwAACcQDAAAJxQMAAAnGAwAACccDAAAJyAMAAAnJAwAACcoDAAAJywMAAA0SB7kAAAAAAQAAAIAAAAAECklua1BvaW50VjECAAAACcwDAAAJzQMAAAnOAwAACc8DAAAJ0AMAAAnRAwAACdIDAAAJ0wMAAAnUAwAACdUDAAAJ1gMAAAnXAwAACdgDAAAJ2QMAAAnaAwAACdsDAAAJ3AMAAAndAwAACd4DAAAJ3wMAAAngAwAACeEDAAAJ4gMAAAnjAwAACeQDAAAJ5QMAAAnmAwAACecDAAAJ6AMAAAnpAwAACeoDAAAJ6wMAAAnsAwAACe0DAAAJ7gMAAAnvAwAACfADAAAJ8QMAAAnyAwAACfMDAAAJ9AMAAAn1AwAACfYDAAAJ9wMAAAn4AwAACfkDAAAJ+gMAAAn7AwAACfwDAAAJ/QMAAAn+AwAACf8DAAAJAAQAAAkBBAAACQIEAAAJAwQAAAkEBAAACQUEAAAJBgQAAAkHBAAACQgEAAAJCQQAAAkKBAAACQsEAAAJDAQAAAkNBAAACQ4EAAAJDwQAAAkQBAAACREEAAAJEgQAAAkTBAAACRQEAAAJFQQAAAkWBAAADTUHuwAAAAABAAAAQAAAAAQKSW5rUG9pbnRWMQIAAAAJFwQAAAkYBAAACRkEAAAJGgQAAAkbBAAACRwEAAAJHQQAAAkeBAAACR8EAAAJIAQAAAkhBAAACSIEAAAJIwQAAAkkBAAACSUEAAAJJgQAAAknBAAACSgEAAAJKQQAAAkqBAAACSsEAAAJLAQAAAktBAAACS4EAAAJLwQAAAkwBAAACTEEAAAJMgQAAAkzBAAACTQEAAAJNQQAAAk2BAAACTcEAAAJOAQAAAk5BAAACToEAAAJOwQAAAk8BAAACT0EAAAJPgQAAAk/BAAACUAEAAAJQQQAAAlCBAAACUMEAAAJRAQAAAlFBAAACUYEAAAJRwQAAAlIBAAACUkEAAAJSgQAAAlLBAAACUwEAAAJTQQAAAlOBAAACU8EAAANBwe9AAAAAAEAAABAAAAABApJbmtQb2ludFYxAgAAAAlQBAAACVEEAAAJUgQAAAlTBAAACVQEAAAJVQQAAAlWBAAACVcEAAAJWAQAAAlZBAAACVoEAAAJWwQAAAlcBAAACV0EAAAJXgQAAAlfBAAACWAEAAAJYQQAAAliBAAACWMEAAAJZAQAAAllBAAACWYEAAAJZwQAAAloBAAACWkEAAAJagQAAAlrBAAACWwEAAAJbQQAAAluBAAACW8EAAAJcAQAAAlxBAAACXIEAAAJcwQAAA0cB78AAAAAAQAAACAAAAAECklua1BvaW50VjECAAAACXQEAAAJdQQAAAl2BAAACXcEAAAJeAQAAAl5BAAACXoEAAAJewQAAAl8BAAACX0EAAAJfgQAAAl/BAAACYAEAAAJgQQAAAmCBAAACYMEAAAJhAQAAAmFBAAACYYEAAAJhwQAAAmIBAAACYkEAAAJigQAAAmLBAAACYwEAAAJjQQAAAmOBAAACY8EAAAJkAQAAAmRBAAACZIEAAAJkwQAAAfBAAAAAAEAAABAAAAABApJbmtQb2ludFYxAgAAAAmUBAAACZUEAAAJlgQAAAmXBAAACZgEAAAJmQQAAAmaBAAACZsEAAAJnAQAAAmdBAAACZ4EAAAJnwQAAAmgBAAACaEEAAAJogQAAAmjBAAACaQEAAAJpQQAAAmmBAAACacEAAAJqAQAAAmpBAAACaoEAAAJqwQAAAmsBAAACa0EAAAJrgQAAAmvBAAACbAEAAAJsQQAAAmyBAAACbMEAAAJtAQAAAm1BAAACbYEAAAJtwQAAAm4BAAACbkEAAAJugQAAAm7BAAACbwEAAAJvQQAAAm+BAAACb8EAAAJwAQAAAnBBAAACcIEAAAJwwQAAAnEBAAACcUEAAAJxgQAAAnHBAAACcgEAAAJyQQAAAnKBAAACcsEAAAJzAQAAAnNBAAACc4EAAAJzwQAAAnQBAAADQMHwwAAAAABAAAAIAAAAAQKSW5rUG9pbnRWMQIAAAAJ0QQAAAnSBAAACdMEAAAJ1AQAAAnVBAAACdYEAAAJ1wQAAAnYBAAACdkEAAAJ2gQAAAnbBAAACdwEAAAJ3QQAAAneBAAACd8EAAAJ4AQAAAnhBAAACeIEAAAJ4wQAAAnkBAAACeUEAAAJ5gQAAAnnBAAACegEAAAJ6QQAAAnqBAAACesEAAANBQfFAAAAAAEAAACAAAAABApJbmtQb2ludFYxAgAAAAnsBAAACe0EAAAJ7gQAAAnvBAAACfAEAAAJ8QQAAAnyBAAACfMEAAAJ9AQAAAn1BAAACfYEAAAJ9wQAAAn4BAAACfkEAAAJ+gQAAAn7BAAACfwEAAAJ/QQAAAn+BAAACf8EAAAJAAUAAAkBBQAACQIFAAAJAwUAAAkEBQAACQUFAAAJBgUAAAkHBQAACQgFAAAJCQUAAAkKBQAACQsFAAAJDAUAAAkNBQAACQ4FAAAJDwUAAAkQBQAACREFAAAJEgUAAAkTBQAACRQFAAAJFQUAAAkWBQAACRcFAAAJGAUAAAkZBQAACRoFAAAJGwUAAAkcBQAACR0FAAAJHgUAAAkfBQAACSAFAAAJIQUAAAkiBQAACSMFAAAJJAUAAAklBQAACSYFAAAJJwUAAAkoBQAACSkFAAAJKgUAAAkrBQAACSwFAAANPwfHAAAAAAEAAABAAAAABApJbmtQb2ludFYxAgAAAAktBQAACS4FAAAJLwUAAAkwBQAACTEFAAAJMgUAAAkzBQAACTQFAAAJNQUAAAk2BQAACTcFAAAJOAUAAAk5BQAACToFAAAJOwUAAAk8BQAACT0FAAAJPgUAAAk/BQAACUAFAAAJQQUAAAlCBQAACUMFAAAJRAUAAAlFBQAACUYFAAAJRwUAAAlIBQAACUkFAAAJSgUAAAlLBQAACUwFAAAJTQUAAAlOBQAACU8FAAAJUAUAAAlRBQAACVIFAAAJUwUAAAlUBQAACVUFAAAJVgUAAA0WB8kAAAAAAQAAACAAAAAECklua1BvaW50VjECAAAACVcFAAAJWAUAAAlZBQAACVoFAAAJWwUAAAlcBQAACV0FAAAJXgUAAAlfBQAACWAFAAAJYQUAAAliBQAACWMFAAAJZAUAAAllBQAACWYFAAAJZwUAAAloBQAACWkFAAAJagUAAAlrBQAACWwFAAAJbQUAAAluBQAACW8FAAAJcAUAAA0GB8sAAAAAAQAAAEAAAAAECklua1BvaW50VjECAAAACXEFAAAJcgUAAAlzBQAACXQFAAAJdQUAAAl2BQAACXcFAAAJeAUAAAl5BQAACXoFAAAJewUAAAl8BQAACX0FAAAJfgUAAAl/BQAACYAFAAAJgQUAAAmCBQAACYMFAAAJhAUAAAmFBQAACYYFAAAJhwUAAAmIBQAACYkFAAAJigUAAAmLBQAACYwFAAAJjQUAAAmOBQAACY8FAAAJkAUAAAmRBQAACZIFAAAJkwUAAAmUBQAACZUFAAAJlgUAAA0aB80AAAAAAQAAACAAAAAECklua1BvaW50VjECAAAACZcFAAAJmAUAAAmZBQAACZoFAAAJmwUAAAmcBQAACZ0FAAAJngUAAAmfBQAACaAFAAAJoQUAAAmiBQAACaMFAAAJpAUAAAmlBQAACaYFAAAJpwUAAAmoBQAACakFAAAJqgUAAAmrBQAACawFAAAJrQUAAA0JB88AAAAAAQAAACAAAAAECklua1BvaW50VjECAAAACa4FAAAJrwUAAAmwBQAACbEFAAAJsgUAAAmzBQAACbQFAAAJtQUAAAm2BQAACbcFAAAJuAUAAAm5BQAACboFAAAJuwUAAAm8BQAACb0FAAAJvgUAAAm/BQAACcAFAAAJwQUAAA0MB9EAAAAAAQAAACAAAAAECklua1BvaW50VjECAAAACcIFAAAJwwUAAAnEBQAACcUFAAAJxgUAAAnHBQAACcgFAAAJyQUAAAnKBQAACcsFAAAJzAUAAAnNBQAACc4FAAAJzwUAAAnQBQAACdEFAAAJ0gUAAAnTBQAACdQFAAAJ1QUAAAnWBQAACdcFAAAJ2AUAAAnZBQAACdoFAAAJ2wUAAAncBQAACd0FAAAJ3gUAAAnfBQAACeAFAAAKB9MAAAAAAQAAACAAAAAECklua1BvaW50VjECAAAACeEFAAAJ4gUAAAnjBQAACeQFAAAJ5QUAAAnmBQAACecFAAAJ6AUAAAnpBQAACeoFAAAJ6wUAAAnsBQAACe0FAAAJ7gUAAAnvBQAACfAFAAAJ8QUAAAnyBQAACfMFAAAJ9AUAAAn1BQAACfYFAAAJ9wUAAAn4BQAADQgH1QAAAAABAAAAQAAAAAQKSW5rUG9pbnRWMQIAAAAJ+QUAAAn6BQAACfsFAAAJ/AUAAAn9BQAACf4FAAAJ/wUAAAkABgAACQEGAAAJAgYAAAkDBgAACQQGAAAJBQYAAAkGBgAACQcGAAAJCAYAAAkJBgAACQoGAAAJCwYAAAkMBgAACQ0GAAAJDgYAAAkPBgAACRAGAAAJEQYAAAkSBgAACRMGAAAJFAYAAAkVBgAACRYGAAAJFwYAAAkYBgAACRkGAAAJGgYAAAkbBgAACRwGAAAJHQYAAAkeBgAACR8GAAAJIAYAAAkhBgAACSIGAAAJIwYAAAkkBgAACSUGAAAJJgYAAAknBgAACSgGAAAJKQYAAAkqBgAACSsGAAAJLAYAAAktBgAACS4GAAAJLwYAAAkwBgAACTEGAAAJMgYAAAkzBgAACTQGAAAJNQYAAAk2BgAACTcGAAAKB9cAAAAAAQAAAEAAAAAECklua1BvaW50VjECAAAACTgGAAAJOQYAAAk6BgAACTsGAAAJPAYAAAk9BgAACT4GAAAJPwYAAAlABgAACUEGAAAJQgYAAAlDBgAACUQGAAAJRQYAAAlGBgAACUcGAAAJSAYAAAlJBgAACUoGAAAJSwYAAAlMBgAACU0GAAAJTgYAAAlPBgAACVAGAAAJUQYAAAlSBgAACVMGAAAJVAYAAAlVBgAACVYGAAAJVwYAAAlYBgAACVkGAAAJWgYAAAlbBgAACVwGAAAJXQYAAAleBgAACV8GAAAJYAYAAAlhBgAACWIGAAANFQfZAAAAAAEAAABAAAAABApJbmtQb2ludFYxAgAAAAljBgAACWQGAAAJZQYAAAlmBgAACWcGAAAJaAYAAAlpBgAACWoGAAAJawYAAAlsBgAACW0GAAAJbgYAAAlvBgAACXAGAAAJcQYAAAlyBgAACXMGAAAJdAYAAAl1BgAACXYGAAAJdwYAAAl4BgAACXkGAAAJegYAAAl7BgAACXwGAAAJfQYAAAl+BgAACX8GAAAJgAYAAAmBBgAACYIGAAAJgwYAAAmEBgAACYUGAAAJhgYAAAmHBgAACYgGAAANGgfbAAAAAAEAAAAgAAAABApJbmtQb2ludFYxAgAAAAmJBgAACYoGAAAJiwYAAAmMBgAACY0GAAAJjgYAAAmPBgAACZAGAAAJkQYAAAmSBgAACZMGAAAJlAYAAAmVBgAACZYGAAAJlwYAAAmYBgAACZkGAAANDwXcAAAACklua1BvaW50VjEEAAAAAVgBWQ5QcmVzc3VyZUZhY3RvcglUaW1lU3RhbXAAAAAABgYLEAIAAACAOQnDxthiP9/2kEF15Oc/AICaPgAAAAAAAAAAAd0AAADcAAAAgAVF+W1QWz/jKCfFD93nPwCA0z4QAAAAAAAAAAHeAAAA3AAAAABheNy16F0/4sKf7obf5z8AgOA+EAAAAAAAAAAB3wAAANwAAACA3tXffkBgP+LCn+6G3+c/AIDpPhAAAAAAAAAAAeAAAADcAAAAgOeitOokZD/iwp/uht/nPwAA4z4gAAAAAAAAAAHhAAAA3AAAAECeCXt6VWk/4ygnxQ/d5z8AgNk+IAAAAAAAAAAB4gAAANwAAACAAgozLtJvP+WOrpuY2uc/AIDUPi8AAAAAAAAAAeMAAADcAAAAoDOF9XAncz/nWr1IqtXnPwAAzz4vAAAAAAAAAAHkAAAA3AAAAIA8UsrcC3c/6cBEHzPT5z8AAM0+LwAAAAAAAAAB5QAAANwAAACgHOyXWpZ7P+zy2qLNy+c/AADUPj8AAAAAAAAAAeYAAADcAAAAsGkpL3VjgD/vvulP38bnPwAA1z4/AAAAAAAAAAHnAAAA3AAAAKAwww7GToM/8or4/PDB5z8AAOI+PwAAAAAAAAAB6AAAANwAAABAzinnKOCGP/RWB6oCvec/AIDmPk4AAAAAAAAAAekAAADcAAAAUNf2u5TEij/2vI6Ai7rnPwAA6j5OAAAAAAAAAAHqAAAA3AAAAOBLKo0J/I4/9yIWVxS45z8AgOs+XgAAAAAAAAAB6wAAANwAAADwFWKtQ8ORP/ciFlcUuOc/AIDrPl4AAAAAAAAAAewAAADcAAAA6AUvlIIIlD/3IhZXFLjnPwAA7D5uAAAAAAAAAAHtAAAA3AAAAHCKlX64+pU/9ryOgIu65z8AgOo+bgAAAAAAAAAB7gAAANwAAABI2cjqacOXP/a8joCLuuc/AADqPn0AAAAAAAAAAe8AAADcAAAAuLyVWhI5mT/2vI6Ai7rnPwAA6T59AAAAAAAAAAHwAAAA3AAAAGhqL0w2hZo/9FYHqgK95z8AAOg+jQAAAAAAAAAB8QAAANwAAAC4rGJBUX6bP/Pwf9N5v+c/AADqPo0AAAAAAAAAAfIAAADcAAAAkIMvOmMknD/z8H/Teb/nPwAA6z6dAAAAAAAAAAHzAAAA3AAAABiQL7H585w/8or4/PDB5z8AAPA+nQAAAAAAAAAB9AAAANwAAACQ+5WtAkedP/KK+Pzwwec/AADyPqwAAAAAAAAAAfUAAADcAAAAkPuVrQJHnT/z8H/Teb/nPwCA9T6sAAAAAAAAAAH2AAAA3AAAABiQL7H585w/8/B/03m/5z8AAPc+vAAAAAAAAAAB9wAAANwAAADw7pU2bHecP/RWB6oCvec/AAD+PrwAAAAAAAAAAfgAAADcAAAA+HYvw8xUmz/0VgeqAr3nPwDAAD/LAAAAAAAAAAH5AAAA3AAAAJCTYlMk35k/9FYHqgK95z8AQAQ/ywAAAAAAAAAB+gAAANwAAADARC/nchaYP/KK+Pzwwec/AAAGP9sAAAAAAAAAAfsAAADcAAAAcIqVfrj6lT/vvulP38bnPwCACT/bAAAAAAAAAAH8AAAA3AAAAMBklRn1i5M/64xTzETO5z8AAAs/6wAAAAAAAAAB/QAAANwAAADIdMgytkaRP+davUiq1ec/AIAPP+sAAAAAAAAAAf4AAADcAAAAgODDkACpjj/ljq6bmNrnPwCAET/6AAAAAAAAAAH/AAAA3AAAAFDX9ruUxIo/4VwYGP7h5z8AABc/+gAAAAAAAAABAAEAANwAAACgOZDjMTOHP96QCWvs5uc/AEAZP/oAAAAAAAAAAQEBAADcAAAA4HL2A+FHhD/dKoKUY+nnPwDAHT8KAQAAAAAAAAECAQAA3AAAAPCCKR2iAoI/2V5z51Hu5z8AwB8/CgEAAAAAAAABAwEAANwAAABQ/sIybBCAP9j46xDJ8Oc/AAAgPxoBAAAAAAAAAQQBAADcAAAAIKFSgpCIfT/XkmQ6QPPnPwAAID8aAQAAAAAAAAEFAQAA3AAAAMBFH59I8Ho/15JkOkDz5z8AACA/KQEAAAAAAAABBgEAANwAAAAgb1KmNkp6P9Us3WO39ec/AAAgPykBAAAAAAAAAQcBAADcAAAAIG9SpjZKej/UxlWNLvjnPwDAHj85AQAAAAAAAAEIAQAA3AAAAMBFH59I8Ho/0/pG4Bz95z8AQB4/OQEAAAAAAAABCQEAANwAAABgyoWJfuJ8P9EuODMLAug/AAAePzkBAAAAAAAAAQoBAADcAAAAwCW5bMZ6fz/OYimG+QboPwAAHj9IAQAAAAAAAAELAQAA3AAAAEDujxmrVYI/zfyhr3AJ6D8AQB0/WAEAAAAAAAABDAEAANwAAABAzinnKOCGP838oa9wCeg/AAAdP1gBAAAAAAAAAQ0BAADcAAAAUMfDotMJjT/OYimG+QboPwCADT9oAQAAAAAAAAEOAQAA3AAAABC3+yfRP5I/0S44MwsC6D8AgAY/aAEAAAAAAAABDwEAANwAAAAowMj8PCSWP9Rgzral+uc/AMABP3cBAAAAAAAAARABAADcAAAAIKBiyrqumj/axPq92uvnPwAAAD93AQAAAAAAAAERAQAA3AAAAB3LL53dzek/y8p4LIs9pT8AADY+AAAAAAAAAAABEgEAANwAAAAdyy+d3c3pP0ELP5/bUKQ/AAB5PhAAAAAAAAAAARMBAADcAAAAHcsvnd3N6T8rq8g2TnikPwAAhD4QAAAAAAAAAAEUAQAA3AAAAG0xPnmRzOk/F0tSzsCfpD8AgIk+EAAAAAAAAAABFQEAANwAAABtMT55kczpPxdLUs7An6Q/AACPPhAAAAAAAAAAARYBAADcAAAAbTE+eZHM6T8XS1LOwJ+kPwCAkD4fAAAAAAAAAAEXAQAA3AAAAG0xPnmRzOk/9Ypl/aXupD8AgJE+HwAAAAAAAAABGAEAANwAAADBl0xVRcvpP7dqAsT9ZKU/AACSPh8AAAAAAAAAARkBAADcAAAAwZdMVUXL6T9LirK5OiqmPwCAmT4vAAAAAAAAAAEaAQAA3AAAAGVkaQ2tyOk/jSmJDUKNpz8AAJ0+PwAAAAAAAAABGwEAANwAAAAKMYbFFMbpP68Ic5AuP6k/AICvPj8AAAAAAAAAARwBAADcAAAAAGSxWTDC6T9Pp5agyt2rPwAAuD4/AAAAAAAAAAEdAQAA3AAAAEr96sn/vOk/yYXN30vLrj8AAMU+TgAAAAAAAAABHgEAANwAAADk/DIWg7bpPxYCR9sf8LA/AIDKPk4AAAAAAAAAAR8BAADcAAAAL5ZshlKx6T9coR0vJ1OyPwCA0j5eAAAAAAAAAAEgAQAA3AAAAMqVtNLVquk/rHAvN3Wisz8AANY+XgAAAAAAAAABIQEAANwAAAATL+5CpaXpPx7Q8luXtrQ/AIDbPl4AAAAAAAAAASIBAADcAAAAXcgns3Sg6T+qv2edjY+1PwAA3j5tAAAAAAAAAAEjAQAA3AAAAFT7UkeQnOk/Tg9TRxFBtj8AgO0+bQAAAAAAAAABJAEAANwAAAD3x2//95npPwa/tFkiy7Y/AID0Pn0AAAAAAAAAASUBAADcAAAASi5+26uY6T/uXj7xlPK2PwDAAD99AAAAAAAAAAEmAQAA3AAAAJyUjLdfl+k/7l4+8ZTytj8AQAM/jQAAAAAAAAABJwEAANwAAACclIy3X5fpPwa/tFkiy7Y/AMAGP40AAAAAAAAAASgBAADcAAAAnJSMt1+X6T9aP477Vy22PwAACD+cAAAAAAAAAAEpAQAA3AAAAEoufturmOk/yk8ZumFUtT8AwAg/nAAAAAAAAAABKgEAANwAAAD3x2//95npP3iAB7ITBbQ/AAAJP6wAAAAAAAAAASsBAADcAAAAVPtSR5Cc6T9SceJ64GayPwAACj+sAAAAAAAAAAEsAQAA3AAAAF3IJ7N0oOk/NpL49/O0sD8AgAo/vAAAAAAAAAABLQEAANwAAABmlfweWaTpPx0Gp4GBLa4/AIAMP7wAAAAAAAAAAS4BAADcAAAAbmLRij2o6T/P51wTG/GqPwBADT/LAAAAAAAAAAEvAQAA3AAAACXJlxpurek/gckSpbS0pz8AABE/ywAAAAAAAAABMAEAANwAAAAvlmyGUrHpP/WKZf2l7qQ/AMASP9sAAAAAAAAAATEBAADcAAAA5PwyFoO26T8pLFUc756iPwAAGT/bAAAAAAAAAAEyAQAA3AAAAJxj+aWzu+k/Ha3hAZDFoD8AABw/6gAAAAAAAAABMwEAANwAAAClMM4RmL/pP4ZbKYv2E58/AIAfP+oAAAAAAAAAATQBAADcAAAAXJeUocjE6T9WHMmffImdPwAAIT/6AAAAAAAAAAE1AQAA3AAAAGVkaQ2tyOk/gty1cJc6nT8AQCI/+gAAAAAAAAABNgEAANwAAABtMT55kczpP1YcyZ98iZ0/AMAiP/oAAAAAAAAAATcBAADcAAAAd/4S5XXQ6T+GWymL9hOfPwDAIj8KAQAAAAAAAAE4AQAA3AAAAIDL51Ba1Ok/Mw1Yah2eoD8AACM/CgEAAAAAAAABOQEAANwAAAA4Mq7gitnpP3msLr4kAaI/AIAjPxkBAAAAAAAAAToBAADcAAAA7ph0cLve6T9ryytw9gGkPwDAIz8pAQAAAAAAAAE7AQAA3AAAAKX/OgDs4+k/9wnZFwXIpj8AgCU/KQEAAAAAAAABPAEAANwAAABbZgGQHOnpPy/IrB3eK6o/AEAmPzkBAAAAAAAAAT0BAADcAAAAwWa5Q5nv6T9zhoAjt4+tPwBAJz85AQAAAAAAAAE+AQAA3AAAACRncfcV9uk/VCKqFMh5sD8AwCc/SAEAAAAAAAABPwEAANwAAAA3ARvP3v3pP3wxz0v7F7I/AIAoP0gBAAAAAAAAAUABAADcAAAASZvEpqcF6j+4oGrru46zPwDAKD9IAQAAAAAAAAFBAQAA3AAAAFs1bn5wDeo/EqC3p1DKtD8AwCc/ZwEAAAAAAAABQgEAANwAAABuzxdWORXqP3rPPxgs8rU/AEAnP2cBAAAAAAAAAUMBAADcAAAA0s/PCbYb6j/uXj7xlPK2PwBAIz9nAQAAAAAAAAFEAQAA3AAAADbQh70yIuo/dh54fkTftz8AQCE/ZwEAAAAAAAABRQEAANwAAADtNk5NYyfqPww+KHSBpLg/AAAMP3cBAAAAAAAAAUYBAADcAAAApZ0U3ZMs6j+wjRMeBVa5PwBAAj93AQAAAAAAAAFHAQAA3AAAAK5q6Uh4MOo/aD11MBbguT8AgMA+hwEAAAAAAAABSAEAANwAAAC2N760XDTqPzZNTau0Qro/AICiPocBAAAAAAAAAUkBAADcAAAAZNGv2Kg16j8WvZuO4H26PwAAkj6WAQAAAAAAAAFKAQAA3AAAAGTRr9ioNeo/DI1g2pmRuj8AAIw+lgEAAAAAAAABSwEAANwAAACB/HpiBrDpP8SeUSB6Qbc/AICjPgAAAAAAAAAAAUwBAADcAAAAbmLRij2o6T/QzozUwC23PwAA4D4QAAAAAAAAAAFNAQAA3AAAAMHI32bxpuk/5C4DPU4Gtz8AgO0+EAAAAAAAAAABTgEAANwAAABuYtGKPajpP9DOjNTALbc/AID3PhAAAAAAAAAAAU8BAADcAAAAbmLRij2o6T/QzozUwC23PwAAAD8QAAAAAAAAAAFQAQAA3AAAAMqVtNLVquk/0M6M1MAttz8AQAI/LwAAAAAAAAABUQEAANwAAAAvlmyGUrHpP8BuFmwzVbc/AEADPy8AAAAAAAAAAVIBAADcAAAAkpYkOs+36T+g3mRPX5C3PwDAAz8vAAAAAAAAAAFTAQAA3AAAAFPKvzXkwOk/lq4pmxiktz8AAAQ/LwAAAAAAAAABVAEAANwAAAAT/lox+cnpP4x+7ubRt7c/AIAEPz4AAAAAAAAAAVUBAADcAAAALmXZdKbV6T+ATrMyi8u3PwDABD8+AAAAAAAAAAFWAQAA3AAAAKX/OgDs4+k/gE6zMovLtz8AQAM/PgAAAAAAAAABVwEAANwAAAB2zX/TyfTpP3YeeH5E37c/AIACP04AAAAAAAAAAVgBAADcAAAA9zS2yvMG6j9s7jzK/fK3PwCA3T5OAAAAAAAAAAFZAQAA3AAAANLPzwm2G+o/bO48yv3ytz8AAMw+XgAAAAAAAAABWgEAANwAAABSNwYB4C3qP2zuPMr98rc/AIDBPl4AAAAAAAAAAVsBAADcAAAAJQVL1L0+6j9gvgEWtwa4PwAAvj59AAAAAAAAAAFcAQAA3AAAAC8pJrtWROk/9wnZFwXIpj8AAI8+AAAAAAAAAAABXQEAANwAAADKKG4H2j3pP58KjFtwjKU/AIDDPhAAAAAAAAAAAV4BAADcAAAAyihuB9o96T+fCoxbcIylPwCAzz4QAAAAAAAAAAFfAQAA3AAAAMoobgfaPek/nwqMW3CMpT8AANg+EAAAAAAAAAABYAEAANwAAADU9UJzvkHpP4uqFfPis6U/AIDaPhAAAAAAAAAAAWEBAADcAAAAilwJA+9G6T9h6igiyAKmPwCA3T4gAAAAAAAAAAFiAQAA3AAAAJ32stq3Tuk/Nyo8Ua1Rpj8AgN4+IAAAAAAAAAABYwEAANwAAAAKxD/6GFnpP81J7EbqFqc/AIDpPi8AAAAAAAAAAWQBAADcAAAA1MSvYRJm6T8tSTkDf1KoPwAA7j4vAAAAAAAAAAFlAQAA3AAAAPj4AhGkdek/hUiGvxOOqT8AAP8+PwAAAAAAAAABZgEAANwAAADLxkfkgYbpP2cHDQlYtqs/AEADPz8AAAAAAAAAAWcBAADcAAAAnJSMt1+X6T8xZh3qDgauPwDACz8/AAAAAAAAAAFoAQAA3AAAABz8wq6Jqek/aoIgfVVSsD8AgA8/TwAAAAAAAAABaQEAANwAAACcY/mls7vpP8aBbTnqjbE/AMAVP08AAAAAAAAAAWoBAADcAAAAJZgECcLR6T8SUX9BON2yPwBAGD9eAAAAAAAAAAFrAQAA3AAAAGUz1vsA7ek/YiCRSYYstD8AwBs/XgAAAAAAAAABbAEAANwAAACvm3xaJAzqP7TvolHUe7U/AAAdP24AAAAAAAAAAW0BAADcAAAA9wMjuUcr6j8Gv7RZIsu2PwDAHT99AAAAAAAAAAFuAQAA3AAAAJPS1/MeSeo/Sl6LrSkuuD8AAB4/fQAAAAAAAAABbwEAANwAAAB/B5sKqmXqP5wtnbV3fbk/AEAbP30AAAAAAAAAAXABAADcAAAAGdZPRYGD6j/s/K69xcy6PwAAGj+cAAAAAAAAAAFxAQAA3AAAAAgLE1wMoOo/Xlxy4ufguz8AwA4/nAAAAAAAAAABcgEAANwAAABIpuROS7vqP9brcLtQ4bw/AMAJP6wAAAAAAAAAAXMBAADcAAAALA7T+fHT6j9wCyGxjaa9PwAAzz6sAAAAAAAAAAF0AQAA3AAAAAep7Di06Oo/HItHD1hEvj8AgLA+uwAAAAAAAAABdQEAANwAAADadjEMkvnqP9Y6qSFpzr4/AICfPrsAAAAAAAAAAXYBAADcAAAAonehc4sG6z+M6go0eli/PwAAmj7bAAAAAAAAAAF3AQAA3AAAAKfDh0acUuk/gTPZHxYQwz8AAJg+AAAAAAAAAAABeAEAANwAAABLkKT+A1DpP5srbeLG3sI/AADQPhAAAAAAAAAAAXkBAADcAAAA9ymWIlBR6T+kW6iWDcvCPwCA3D4QAAAAAAAAAAF6AQAA3AAAAFVdeWroU+k/rovjSlS3wj8AgOU+EAAAAAAAAAABewEAANwAAACvkFyygFbpP75TPFm+mcI/AIDkPiAAAAAAAAAAAXwBAADcAAAAZvciQrFb6T/Ts7LBS3LCPwAA4j4gAAAAAAAAAAF9AQAA3AAAAHiRzBl6Y+k/8kNk3h83wj8AgOA+LwAAAAAAAAABfgEAANwAAACT+EpdJ2/pPyCcbgle3sE/AADgPi8AAAAAAAAAAX8BAADcAAAACpOs6Gx96T9iVO+cKV7BPwAA4D4/AAAAAAAAAAGAAQAA3AAAAN1g8btKjuk/xJwhTcmiwD8AAOA+PwAAAAAAAAABgQEAANwAAABdyCezdKDpP3aKlMvsf78/AIDmPk4AAAAAAAAAAYIBAADcAAAAislPzuqz6T96O1xl1JK9PwCA6T5OAAAAAAAAAAGDAQAA3AAAABP+WjH5yek/jkyaZ0l+uz8AgPg+TgAAAAAAAAABhAEAANwAAAAAMx5IhObpP+Z9O6Nm87g/AAD/Pl4AAAAAAAAAAYUBAADcAAAA9zS2yvMG6j9unwRk5QW2PwCAAj9uAAAAAAAAAAGGAQAA3AAAAElqMZX7Keo/4mBXvNY/sz8AgAM/bgAAAAAAAAABhwEAANwAAACbn6xfA03qP1QiqhTIebA/AAAAP24AAAAAAAAAAYgBAADcAAAA/27RAdR36j+lJ3BCAECrPwCA/D59AAAAAAAAAAGJAQAA3AAAAL9x2es8peo/nwqMW3CMpT8AgMM+fQAAAAAAAAABigEAANwAAADap8QdPtXqP13NRDs4T6A/AACqPo0AAAAAAAAAAYsBAADcAAAAmarMB6cC6z8S34F/REyYPwCAmT6NAAAAAAAAAAGMAQAA3AAAAP158al3Les/GqOg5uKXkD8AAJQ+rAAAAAAAAAABjQEAANwAAAAV9689bKTsP+DOMd9ti4A/AAB8PgAAAAAAAAAAAY4BAADcAAAAw5ChYbil7D+Io64fof51PwCArD4QAAAAAAAAAAGPAQAA3AAAAGldvhkgo+w/4KQUp3eHcz8AALc+EAAAAAAAAAABkAEAANwAAAANKtvRh6DsP7BNW+RyqW8/AIC+PhAAAAAAAAAAAZEBAADcAAAADSrb0Yeg7D8AT8FrSTJtPwAAxj4fAAAAAAAAAAGSAQAA3AAAAA0q29GHoOw/AE/Ba0kybT8AAMg+HwAAAAAAAAABkwEAANwAAAANKtvRh6DsPwBPwWtJMm0/AIDMPh8AAAAAAAAAAZQBAADcAAAADSrb0Yeg7D8AT8FrSTJtPwCAzj4fAAAAAAAAAAGVAQAA3AAAAGldvhkgo+w/sE1b5HKpbz8AgM8+HwAAAAAAAAABlgEAANwAAADDkKFhuKXsP4ilx+riS3I/AADQPh8AAAAAAAAAAZcBAADcAAAAH8SEqVCo7D+Io64fof51PwAA0z4vAAAAAAAAAAGYAQAA3AAAACeRWRU1rOw/wJ98iR1kfT8AgNQ+PgAAAAAAAAABmQEAANwAAACDxDxdza7sP0xN8rVhoIM/AADkPk4AAAAAAAAAAZoBAADcAAAAMV4ugRmw7D+8yZnBE2iKPwCA6j5OAAAAAAAAAAGbAQAA3AAAADFeLoEZsOw/7uKzFcjmkD8AgPo+XgAAAAAAAAABnAEAANwAAADf9x+lZbHsP7JgwahQN5U/AMAAP14AAAAAAAAAAZ0BAADcAAAA3/cfpWWx7D9GHuJqvtaZPwCABD9tAAAAAAAAAAGeAQAA3AAAAI2REcmxsuw/LlzczmHYnT8AAAY/bQAAAAAAAAABnwEAANwAAAA7KwPt/bPsP/Hs9DB1FKE/AEAGP30AAAAAAAAAAaABAADcAAAAl17mNJa27D/rC/LiRhWjPwAABj99AAAAAAAAAAGhAQAA3AAAAKEru6B6uuw/9Ypl/aXupD8AwAQ/jQAAAAAAAAABogEAANwAAABVkoEwq7/sP/cJ2RcFyKY/AEAEP40AAAAAAAAAAaMBAADcAAAADflHwNvE7D8tSTkDf1KoPwAA2z6cAAAAAAAAAAGkAQAA3AAAAHH5/3NYy+w/hUiGvxOOqT8AAMY+nAAAAAAAAAABpQEAANwAAAB7xtTfPM/sP8/nXBMb8ao/AAC7PssAAAAAAAAAAaYBAADcAAAA3caMk7nV7D9nBw0JWLarPwCAtz7LAAAAAAAAAAGnAQAA3AAAAB+I0e8AF+w/YiCRSYYstD8AALs+AAAAAAAAAAABqAEAANwAAADFVO6naBTsP3iAB7ITBbQ/AAAAPw8AAAAAAAAAAakBAADcAAAAxVTup2gU7D94gAeyEwW0PwDABz8PAAAAAAAAAAGqAQAA3AAAAHu7tDeZGew/TsAa4fhTtD8AQA0/DwAAAAAAAAABqwEAANwAAADX7pd/MRzsP07AGuH4U7Q/AMANPx8AAAAAAAAAAawBAADcAAAAO+9PM64i7D9EkN8ssme0PwDADD8fAAAAAAAAAAGtAQAA3AAAAKHvB+cqKew/RJDfLLJntD8AgAo/LwAAAAAAAAABrgEAANwAAAC9VoYq2DTsP0SQ3yyyZ7Q/AIAJPy8AAAAAAAAAAa8BAADcAAAAMfHntR1D7D9OwBrh+FO0PwAACD8+AAAAAAAAAAGwAQAA3AAAAAO/LIn7U+w/TsAa4fhTtD8AQAc/PgAAAAAAAAABsQEAANwAAAAxwFSkcWfsP3iAB7ITBbQ/AAAHP04AAAAAAAAAAbIBAADcAAAADVtu4zN87D+YELnO58mzPwAABz9OAAAAAAAAAAGzAQAA3AAAAOf1hyL2kOw/uKBq67uOsz8AAAc/TgAAAAAAAAABtAEAANwAAAAV9689bKTsP+JgV7zWP7M/AAAHP04AAAAAAAAAAbUBAADcAAAA58T0EEq17D8IIUSN8fCyPwAABz9dAAAAAAAAAAG2AQAA3AAAAF9fVpyPw+w/MuEwXgyisj8AAAc/XQAAAAAAAAABtwEAANwAAAB7xtTfPM/sP1Jx4nrgZrI/AEAFP20AAAAAAAAAAbgBAADcAAAAly1TI+ra7D9m0VjjbT+yPwCABD9tAAAAAAAAAAG5AQAA3AAAAFdh7h7/4+w/fDHPS/sXsj8AAPE+fQAAAAAAAAABugEAANwAAAAVlYkaFO3sP4ZhCgBCBLI/AADmPn0AAAAAAAAAAbsBAADcAAAAJy8z8tz07D+GYQoAQgSyPwAAij6cAAAAAAAAAAG8AQAA3AAAADnJ3Mml/Ow/cAGUl7Qrsj8AAEI+nAAAAAAAAAABvQEAANwAAACdyZR9IgPtP1Jx4nrgZrI/AAATPpwAAAAAAAAAAb4BAADcAAAAr8VkeEPC7D+4DIc4ZC+7PwAArj4AAAAAAAAAAAG/AQAA3AAAAO+RyXwuuew/4sxzCX/guj8AgO4+DwAAAAAAAAABwAEAANwAAABD+NdY4rfsP+LMcwl/4Lo/AAD9Pg8AAAAAAAAAAcEBAADcAAAAQ/jXWOK37D/izHMJf+C6PwCAAz8PAAAAAAAAAAHCAQAA3AAAAEP411jit+w/4sxzCX/guj8AgAY/HwAAAAAAAAABwwEAANwAAABD+NdY4rfsP+LMcwl/4Lo/AMAGPx8AAAAAAAAAAcQBAADcAAAAQ/jXWOK37D/izHMJf+C6PwCAAz8fAAAAAAAAAAHFAQAA3AAAAO+RyXwuuew/4sxzCX/guj8AAAI/HwAAAAAAAAABxgEAANwAAAChK7ugerrsP+LMcwl/4Lo/AAAAPy8AAAAAAAAAAccBAADcAAAA+V6e6BK97D/izHMJf+C6PwCA/j4vAAAAAAAAAAHIAQAA3AAAAAMsc1T3wOw/4sxzCX/guj8AQAE/PgAAAAAAAAAByQEAANwAAAC5kjnkJ8bsP+LMcwl/4Lo/AAACP04AAAAAAAAAAcoBAADcAAAAcfn/c1jL7D/izHMJf+C6PwAABj9OAAAAAAAAAAHLAQAA3AAAANX5tyfV0ew/2Jw4VTj0uj8AwAc/TgAAAAAAAAABzAEAANwAAAA5+m/bUdjsP85s/aDxB7s/AEAJP14AAAAAAAAAAc0BAADcAAAAn/onj87e7D/CPMLsqhu7PwDACT9eAAAAAAAAAAHOAQAA3AAAAK+U0WaX5uw/uAyHOGQvuz8AwAk/XgAAAAAAAAABzwEAANwAAADDLns+YO7sP6SsENDWVrs/AAAKP4wAAAAAAAAAAdABAADcAAAA08gkFin27D+EHF+zApK7PwAACj+MAAAAAAAAAAHRAQAA3AAAADnJ3Mml/Ow/Xlxy4ufguz8AAAo/jAAAAAAAAAAB0gEAANwAAACdyZR9IgPtPypsSl2GQ7w/AIAKP4wAAAAAAAAAAdMBAADcAAAApZZp6QYH7T/qS+cj3rm8PwDACj+bAAAAAAAAAAHUAQAA3AAAAAHKTDGfCe0/pPtINu9DvT8AgAw/mwAAAAAAAAAB1QEAANwAAAABykwxnwntP1qrqkgAzr0/AEANP6sAAAAAAAAAAdYBAADcAAAAVTBbDVMI7T8SWwxbEVi+PwDADj+rAAAAAAAAAAHXAQAA3AAAAPn8d8W6Be0/zApubSLivj8AgA8/uwAAAAAAAAAB2AEAANwAAADxL6NZ1gHtP4K6z38zbL8/AIARP7sAAAAAAAAAAdkBAADcAAAA52LO7fH97D9GmmxGi+K/PwBAEj/KAAAAAAAAAAHaAQAA3AAAAN2V+YEN+uw/CVWi4JQiwD8AwBc/ygAAAAAAAAAB2wEAANwAAACFYhY6dffsP/P0K3gHSsA/AAAaP9oAAAAAAAAAAdwBAADcAAAAJy8z8tz07D/elLUPenHAPwDAHT/aAAAAAAAAAAHdAQAA3AAAAMv7T6pE8uw/zsxcARCPwD8AAB8/+QAAAAAAAAAB3gEAANwAAAAfYl6G+PDsP8IEBPOlrMA/AMAfP/kAAAAAAAAAAd8BAADcAAAAH2Jehvjw7D+yPKvkO8rAPwBAHz/5AAAAAAAAAAHgAQAA3AAAAB9iXob48Ow/pgxwMPXdwD8AAB8/CQEAAAAAAAAB4QEAANwAAAAfYl6G+PDsP6YMcDD13cA/AAAfPwkBAAAAAAAAAeIBAADcAAAAe5VBzpDz7D+hdFLW0efAPwAAHz8JAQAAAAAAAAHjAQAA3AAAAIViFjp19+w/nNw0fK7xwD8AAB8/CQEAAAAAAAAB5AEAANwAAAA5ydzJpfzsP5dEFyKL+8A/AAAfPxgBAAAAAAAAAeUBAADcAAAAncmUfSID7T+XRBcii/vAPwAAID8oAQAAAAAAAAHmAQAA3AAAAF/9L3k3DO0/kaz5x2cFwT8AgCA/OAEAAAAAAAAB5wEAANwAAAAdMct0TBXtP4d8vhMhGcE/AMAgPzgBAAAAAAAAAegBAADcAAAAO5hJuPkg7T+C5KC5/SLBPwAAIT9HAQAAAAAAAAHpAQAA3AAAAFX/x/umLO0/d7RlBbc2wT8AACE/RwEAAAAAAAAB6gEAANwAAAAdADhjoDntP22EKlFwSsE/AAAhP1cBAAAAAAAAAesBAADcAAAAOWe2pk1F7T9fvNFCBmjBPwAAIT9XAQAAAAAAAAHsAQAA3AAAAKU0Q8auT+0/Slxb2niPwT8AACE/ZwEAAAAAAAAB7QEAANwAAABnaN7Bw1jtPzX85HHrtsE/AIAhP2cBAAAAAAAAAe4BAADcAAAAeQKImYxg7T8gnG4JXt7BPwDAIT92AQAAAAAAAAHvAQAA3AAAAIHPXAVxZO0/BaTaRq0Pwj8AwCU/dgEAAAAAAAAB8AEAANwAAACBz1wFcWTtP+gTKSrZSsI/AIAnP4YBAAAAAAAAAfEBAADcAAAAy2iWdUBf7T/D61mz4Y/CPwCALT+GAQAAAAAAAAHyAQAA3AAAAF+bCVbfVO0/lpNPiKPowj8AADA/lQEAAAAAAAAB8wEAANwAAAA5Z7amTUXtP2GjJwNCS8M/AAA3P5UBAAAAAAAAAfQBAADcAAAAZ5lx02807T8pG+IjvbfDPwAAOj+lAQAAAAAAAAH1AQAA3AAAAJPLLACSI+0/75KcRDgkxD8AwD8/pQEAAAAAAAAB9gEAANwAAAC5MBPBzw7tP72idL/WhsQ/AEBCP7UBAAAAAAAAAfcBAADcAAAAMfwHXsH47D+Hskw6denEPwCAQz+1AQAAAAAAAAH4AQAA3AAAAPFgNmuC3ew/WlpCDzdCxT8AAEQ/xAEAAAAAAAAB+QEAANwAAACvxWR4Q8LsPzCaVT4ckcU/AIBAP8QBAAAAAAAAAfoBAADcAAAAcSqThQSn7D8i0vwvsq7FPwAAPz/UAQAAAAAAAAH7AQAA3AAAAN0os7YRjew/GKLBe2vCxT8AABo/1AEAAAAAAAAB/AEAANwAAABX9KdTA3fsPxIKpCFIzMU/AAAJP+QBAAAAAAAAAf0BAADcAAAAKfN/OI1j7D8dOt/VjrjFPwCA/T7kAQAAAAAAAAH+AQAA3AAAAEWLkY3mSuw/MJpVPhyRxT8AAPY+AwIAAAAAAAAB/wEAANwAAAAOJbNPBVm1PyhNxKWD/e4/AABvPgAAAAAAAAAAAQACAADcAAAAnlcmMKROtT8qs0t8DPvuPwCAoz4QAAAAAAAAAAEBAgAA3AAAAJ5XJjCkTrU/KrNLfAz77j8AgK0+EAAAAAAAAAABAgIAANwAAAAOJbNPBVm1PyqzS3wM++4/AIC0PhAAAAAAAAAAAQMCAADcAAAADiWzTwVZtT8qs0t8DPvuPwCAsj4gAAAAAAAAAAEEAgAA3AAAAOi/zI7HbbU/KrNLfAz77j8AALA+IAAAAAAAAAABBQIAANwAAAAyKHPt6oy1PywZ01KV+O4/AACsPi8AAAAAAAAAAQYCAADcAAAA6F2ma2+2tT8u5eH/pvPuPwCAqj4vAAAAAAAAAAEHAgAA3AAAAA5hZglV6rU/MLHwrLju7j8AAKw+PwAAAAAAAAABCAIAANwAAAAwZCanOh62PzTjhjBT5+4/AACtPj8AAAAAAAAAAQkCAADcAAAAxDRzZIFctj84FR207d/uPwCAtj4/AAAAAAAAAAEKAgAA3AAAAMLSTEEppbY/PEezN4jY7j8AgLo+PwAAAAAAAAABCwIAANwAAABQo5n+b+O2P0B5Sbsi0e4/AIDDPl4AAAAAAAAAAQwCAADcAAAAUkFz2xcstz9ERVhoNMzuPwCAxz5eAAAAAAAAAAENAgAA3AAAAFDfTLi/dLc/RhFnFUbH7j8AgM0+XgAAAAAAAAABDgIAANwAAABQfSaVZ723P0h37uvOxO4/AADQPl4AAAAAAAAAAQ8CAADcAAAAvOiMkXAQuD9I3XXCV8LuPwCA0z5uAAAAAAAAAAEQAgAA3AAAAJghgK3abbg/SkP9mOC/7j8AANU+bgAAAAAAAAABEQIAANwAAABO9YwIB+C4P0yphG9pve4/AADYPn0AAAAAAAAAARICAADcAAAAmPsMRNJHuT9MDwxG8rruPwAA2T6NAAAAAAAAAAETAgAA3AAAAOABjX+dr7k/TnWTHHu47j8AANw+jQAAAAAAAAABFAIAANwAAAC6OoCbBw26P07bGvMDtu4/AADdPo0AAAAAAAAAARUCAADcAAAAbg6N9jN/uj9SpymgFbHuPwCA3j6dAAAAAAAAAAEWAgAA3AAAACbimVFg8bo/VHM4TSes7j8AgN8+nQAAAAAAAAABFwIAANwAAADataasjGO7P1bZvyOwqe4/AADhPqwAAAAAAAAAARgCAADcAAAAIrwm6FfLuz9WP0f6OKfuPwCA4T6sAAAAAAAAAAEZAgAA3AAAAP70GQTCKLw/WKXO0MGk7j8AgOE+vAAAAAAAAAABGgIAANwAAABqYIAAy3u8P1oLVqdKou4/AADiPrwAAAAAAAAAARsCAADcAAAA/jDNvRG6vD9acd1905/uPwAA5j7LAAAAAAAAAAEcAgAA3AAAACI0jVv37bw/WnHdfdOf7j8AAOg+ywAAAAAAAAABHQIAANwAAABqnDO6Gg29P1zXZFRcne4/AIDzPssAAAAAAAAAAR4CAADcAAAAapwzuhoNvT9c12RUXJ3uPwAA+D7LAAAAAAAAAAEfAgAA3AAAAPrOppq5Ar0/XNdkVFyd7j8AAAQ/2wAAAAAAAAABIAIAANwAAAC2ZgA8luO8P1px3X3Tn+4/AIAHP9sAAAAAAAAAASECAADcAAAAjmNAnrCvvD9aC1anSqLuPwCADD/rAAAAAAAAAAEiAgAA3AAAAI7FZsEIZ7w/Vj9H+jin7j8AwA4/+gAAAAAAAAABIwIAANwAAAC2jHOlngm8P1RzOE0nrO4/AAAPP/oAAAAAAAAAASQCAADcAAAAArlmSnKXuz9QQaLJjLPuPwAADz8KAQAAAAAAAAElAgAA3AAAANoXzc/kGrs/TA8MRvK67j8AQBI/CgEAAAAAAAABJgIAANwAAABuDo32M3+6P0jddcJXwu4/AMATPxoBAAAAAAAAAScCAADcAAAAJmoz3sDOuT9ERVhoNMzuPwCAGD8aAQAAAAAAAAEoAgAA3AAAAHL4TKbsE7k/Pq06DhHW7j8AgBo/KQEAAAAAAAABKQIAANwAAADi60wvVkS4PzgVHbTt3+4/AIAfPykBAAAAAAAAASoCAADcAAAAmkfzFuOTtz8044YwU+fuPwCAIT85AQAAAAAAAAErAgAA3AAAAC4+sz0y+LY/MLHwrLju7j8AgCY/OQEAAAAAAAABLAIAANwAAACcz4yjQ3G2Py7l4f+m8+4/AIAoP0gBAAAAAAAAAS0CAADcAAAAVMkMaHgJtj8sGdNSlfjuPwBALD9IAQAAAAAAAAEuAgAA3AAAAHqQGUwOrLU/KrNLfAz77j8AAC4/WAEAAAAAAAABLwIAANwAAAB88j9vZmO1PyhNxKWD/e4/AMAuP1gBAAAAAAAAATACAADcAAAAVO9/0YAvtT8o5zzP+v/uPwAALz9oAQAAAAAAAAExAgAA3AAAAA6H2XJdELU/JoG1+HEC7z8AwC0/aAEAAAAAAAABMgIAANwAAAAw7L8zm/u0PyaBtfhxAu8/AEAtP2gBAAAAAAAAATMCAADcAAAAxh4zFDrxtD8mgbX4cQLvPwBAKz93AQAAAAAAAAE0AgAA3AAAAMYeMxQ68bQ/JoG1+HEC7z8AgCo/dwEAAAAAAAABNQIAANwAAAB8VGaSvhq1PyQbLiLpBO8/AIApP3cBAAAAAAAAATYCAADcAAAA6L/MjsdttT8kGy4i6QTvPwAAKT+XAQAAAAAAAAE3AgAA3AAAAHou8yi29LU/JBsuIukE7z8AACk/lwEAAAAAAAABOAIAANwAAADC0kxBKaW2PyaBtfhxAu8/AAApP6YBAAAAAAAAATkCAADcAAAAUN9MuL90tz8oTcSlg/3uPwBAJj+mAQAAAAAAAAE6AgAA3AAAALyGZm4YWbg/LuXh/6bz7j8AACU/qwEAAAAAAAABOwIAANwAAADiY7Oi9Wa5PzZJDgfc5O4/AAABP6sBAAAAAAAAATwCAADcAAAAIkTAdLiouj9AE8LkmdPuPwCA4T6rAQAAAAAAAAE9AgAA3AAAAG4kzUZ76rs/SHfu687E7j8AAM4+2gEAAAAAAAABPgIAANwAAABqOg2XwlW9P1BBosmMs+4/AADIPtoBAAAAAAAAAT8CAADcAAAAWV4XJ+/I4j/UANxWPKDvPwAAXD4AAAAAAAAAAAFAAgAA3AAAAP0qNN9WxuI/0ppUgLOi7z8AAJc+DwAAAAAAAAABQQIAANwAAAD1XV9zcsLiP9QA3FY8oO8/AACgPg8AAAAAAAAAAUICAADcAAAAPveY40G94j/SmlSAs6LvPwAApz4PAAAAAAAAAAFDAgAA3AAAAD73mONBveI/0ppUgLOi7z8AAKs+DwAAAAAAAAABRAIAANwAAACQXae/9bviP9KaVICzou8/AICrPh8AAAAAAAAAAUUCAADcAAAAkF2nv/W74j/SmlSAs6LvPwCAsj4fAAAAAAAAAAFGAgAA3AAAAJBdp7/1u+I/1ADcVjyg7z8AgLU+HwAAAAAAAAABRwIAANwAAACQXae/9bviP9QA3FY8oO8/AIDSPh8AAAAAAAAAAUgCAADcAAAAkF2nv/W74j/UANxWPKDvPwAA4D4vAAAAAAAAAAFJAgAA3AAAAOPDtZupuuI/1mZjLcWd7z8AgP4+LwAAAAAAAAABSgIAANwAAAA1KsR3XbniP9ZmYy3Fne8/AMAFPy8AAAAAAAAAAUsCAADcAAAAh5DSUxG44j/WZmMtxZ3vPwCACz8vAAAAAAAAAAFMAgAA3AAAAIeQ0lMRuOI/1mZjLcWd7z8AAA4/LwAAAAAAAAABTQIAANwAAADjw7WbqbriP9ZmYy3Fne8/AMAPPy8AAAAAAAAAAU4CAADcAAAAR8RtTybB4j/WZmMtxZ3vPwCAED8+AAAAAAAAAAFPAgAA3AAAAKvEJQOjx+I/1mZjLcWd7z8AQBA/XgAAAAAAAAABUAIAANwAAAAZkrIiBNLiP9ZmYy3Fne8/AAAQP20AAAAAAAAAAVECAADcAAAANPkwZrHd4j/WZmMtxZ3vPwCAED9tAAAAAAAAAAFSAgAA3AAAAKyTkvH26+I/1ADcVjyg7z8AwBA/fQAAAAAAAAABUwIAANwAAAB9YdfE1PziP9QA3FY8oO8/AIARP4wAAAAAAAAAAVQCAADcAAAAq2L/30oQ4z/UANxWPKDvPwDAET+MAAAAAAAAAAFVAgAA3AAAANhjJ/vAI+M/1ADcVjyg7z8AwBA/jAAAAAAAAAABVgIAANwAAAAGZU8WNzfjP9QA3FY8oO8/AEAQP5wAAAAAAAAAAVcCAADcAAAA2DKU6RRI4z/UANxWPKDvPwAAED+cAAAAAAAAAAFYAgAA3AAAAKoA2bzyWOM/0ppUgLOi7z8AABA/rAAAAAAAAAABWQIAANwAAAAimzpIOGfjP9KaVICzou8/AIAQP6wAAAAAAAAAAVoCAADcAAAAPAK5i+Vy4z/SNM2pKqXvPwDAED+7AAAAAAAAAAFbAgAA3AAAAP01VIf6e+M/0jTNqSql7z8AwBA/uwAAAAAAAAABXAIAANwAAABgNgw7d4LjP9DORdOhp+8/AAARP8sAAAAAAAAAAV0CAADcAAAAGJ3SyqeH4z/QzkXToafvPwCAEj/LAAAAAAAAAAFeAgAA3AAAAHPQtRJAiuM/0M5F06Gn7z8AQBM/ywAAAAAAAAABXwIAANwAAADFNsTu84jjP9DORdOhp+8/AAAWP9sAAAAAAAAAAWACAADcAAAAvGnvgg+F4z/QzkXToafvPwAAFz/bAAAAAAAAAAFhAgAA3AAAAKvPRatGfeM/0M5F06Gn7z8AQBg/6gAAAAAAAAABYgIAANwAAADhztVDTXDjP85ovvwYqu8/AMAYP/oAAAAAAAAAAWMCAADcAAAADwGRcG9f4z/OaL78GKrvPwAAGz/6AAAAAAAAAAFkAgAA3AAAADRmdzGtSuM/zmi+/Biq7z8AABw/CQEAAAAAAAABZQIAANwAAABYy13y6jXjP9DORdOhp+8/AMAiPwkBAAAAAAAAAWYCAADcAAAAK8o113Qi4z/QzkXToafvPwDAJT8ZAQAAAAAAAAFnAgAA3AAAAKti/99KEOM/0M5F06Gn7z8AgCg/GQEAAAAAAAABaAIAANwAAADalLoMbf/iP9DORdOhp+8/AIApPxkBAAAAAAAAAWkCAADcAAAAtGBnXdvv4j/OAjcmkKzvPwCAKz84AQAAAAAAAAFqAgAA3AAAAD7GBdKV4eI/zgI3JpCs7z8AQCw/OAEAAAAAAAABawIAANwAAAArLFz6zNniP8ycr08Hr+8/AEAtPzgBAAAAAAAAAWwCAADcAAAAa/jA/rfQ4j/MnK9PB6/vPwDALT84AQAAAAAAAAFtAgAA3AAAALWR+m6Hy+I/ytCgovWz7z8AQC0/SAEAAAAAAAABbgIAANwAAACrxCUDo8fiP8rQoKL1s+8/AAAtP0gBAAAAAAAAAW8CAADcAAAA/So031bG4j/GBJL147jvPwAALj9YAQAAAAAAAAFwAgAA3AAAAP0qNN9WxuI/xgSS9eO47z8AgC4/WAEAAAAAAAABcQIAANwAAAAG+AhLO8riP8JsdJvAwu8/AAAxP1gBAAAAAAAAAXICAADcAAAAvl7P2mvP4j++Ot4XJsrvPwAAMj9nAQAAAAAAAAFzAgAA3AAAANH4eLI01+I/ughIlIvR7z8AwDM/ZwEAAAAAAAABdAIAANwAAACQLBSuSeDiP7g8Oed51u8/AIA0P3cBAAAAAAAAAXUCAADcAAAAWi2EFUPt4j+0CqNj393vPwBANT+GAQAAAAAAAAF2AgAA3AAAACv7yOgg/uI/sqQbjVbg7z8AwDU/hgEAAAAAAAABdwIAANwAAABY/PADlxHjP7A+lLbN4u8/AMA1P5YBAAAAAAAAAXgCAADcAAAA4jD8ZqUn4z+wPpS2zeLvPwAANj+WAQAAAAAAAAF5AgAA3AAAAL7LFaZnPOM/sqQbjVbg7z8AwDQ/pgEAAAAAAAABegIAANwAAADqzD3B3U/jP7RwKjpo2+8/AEA0P6YBAAAAAAAAAXsCAADcAAAAajR0uAdi4z+4PDnnedbvPwDAMD+1AQAAAAAAAAF8AgAA3AAAAI9ox2eZceM/vG7PahTP7z8AAC8/tQEAAAAAAAABfQIAANwAAAAFAynz3n/jP8AG7cQ3xe8/AEASP7UBAAAAAAAAAX4CAADcAAAAfJ2KfiSO4z/GngofW7vvPwAABT/FAQAAAAAAAAF/AgAA3AAAAPM37AlqnOM/yjYoeX6x7z8AAPs+xQEAAAAAAAABgAIAANwAAABp0k2Vr6rjP9QA3FY8oO8/AAD2PuQBAAAAAAAAAYECAADcAAAAUpksJDjl6T9UpkU4kRTQPwAAIT4AAAAAAAAAAAGCAgAA3AAAAJwyZpQH4Ok/XApyP8YF0D8AAFw+DwAAAAAAAAABgwIAANwAAABB/4JMb93pP17WgOzXANA/AABqPg8AAAAAAAAAAYQCAADcAAAAk2WRKCPc6T/H3DyN9u3PPwAAcz4PAAAAAAAAAAGFAgAA3AAAAJNlkSgj3Ok/x9w8jfbtzz8AAHw+DwAAAAAAAAABhgIAANwAAACTZZEoI9zpP8t0WucZ5M8/AAB+Ph8AAAAAAAAAAYcCAADcAAAAk2WRKCPc6T/RDHhBPdrPPwAAgj4fAAAAAAAAAAGIAgAA3AAAAEH/gkxv3ek/1aSVm2DQzz8AAIM+HwAAAAAAAAABiQIAANwAAACcMmaUB+DpP9s8s/WDxs8/AICCPh8AAAAAAAAAAYoCAADcAAAA92VJ3J/i6T/h1NBPp7zPPwAAgj4fAAAAAAAAAAGLAgAA3AAAAAAzHkiE5uk/6QQMBO6ozz8AAI4+PgAAAAAAAAABjAIAANwAAABbZgGQHOnpP++cKV4Rn88/AICTPj4AAAAAAAAAAY0CAADcAAAAt5nk17Tr6T/vnCleEZ/PPwAArz4+AAAAAAAAAAGOAgAA3AAAABPNxx9N7uk/42zuqcqyzz8AALs+PgAAAAAAAAABjwIAANwAAADBZrlDme/pP8t0WucZ5M8/AADaPj4AAAAAAAAAAZACAADcAAAAbgCrZ+Xw6T9PDijebR7QPwAA5z5eAAAAAAAAAAGRAgAA3AAAAG4Aq2fl8Ok/LbJnFIhe0D8AgPU+XgAAAAAAAAABkgIAANwAAABuAKtn5fDpPwe+ifB+qNA/AAD7Pm0AAAAAAAAAAZMCAADcAAAAbgCrZ+Xw6T/e/ZwfZPfQPwCA/z59AAAAAAAAAAGUAgAA3AAAAG4Aq2fl8Ok/tQm/+1pB0T8AgAA/fQAAAAAAAAABlQIAANwAAABuAKtn5fDpP5Lh74RjhtE/AEABP30AAAAAAAAAAZYCAADcAAAAbgCrZ+Xw6T93HU0VobzRPwDAAT+MAAAAAAAAAAGXAgAA3AAAAMFmuUOZ7+k/WyW5UvDt0T8AQAY/jAAAAAAAAAABmAIAANwAAADBZrlDme/pP0fFQupiFdI/AEAIP5wAAAAAAAAAAZkCAADcAAAAwWa5Q5nv6T81Mdsu5zfSPwAADj+cAAAAAAAAAAGaAgAA3AAAABPNxx9N7uk/MJm91MNB0j8AQBU/uwAAAAAAAAABmwIAANwAAAC3meTXtOvpPzCZvdTDQdI/AMAYP7sAAAAAAAAAAZwCAADcAAAAW2YBkBzp6T81Mdsu5zfSPwBAHT+7AAAAAAAAAAGdAgAA3AAAAFKZLCQ45ek/RfkzPVEa0j8AAB8/ywAAAAAAAAABngIAANwAAABIzFe4U+HpP1lZqqXe8tE/AAAkP8sAAAAAAAAAAZ8CAADcAAAAQf+CTG/d6T956VvCsrfRPwBAJj/bAAAAAAAAAAGgAgAA3AAAAOXLnwTX2uk/nRErOapy0T8AQCo/2wAAAAAAAAABoQIAANwAAADb/sqY8tbpP8QFCV2zKNE/AAAsP+oAAAAAAAAAAaICAADcAAAALmXZdKbV6T/nLdjTquPQPwBALT/qAAAAAAAAAAGjAgAA3AAAAC5l2XSm1ek/CoqYnZCj0D8AwC0/+gAAAAAAAAABpAIAANwAAACKmLy8PtjpPyvmWGd2Y9A/AMAtP/oAAAAAAAAAAaUCAADcAAAAk2WRKCPc6T9PDijebR7QPwAALj/6AAAAAAAAAAGmAgAA3AAAAPdlSdyf4uk/2zyz9YPGzz8AwCw/OAEAAAAAAAABpwIAANwAAABlM9b7AO3pPw0t23rlY88/AEAsPzgBAAAAAAAAAagCAADcAAAAiWcpq5L86T9FtSBaavfOPwAAKz84AQAAAAAAAAGpAgAA3AAAAAnPX6K8Duo/dQ0rhaiezj8AQCo/OAEAAAAAAAABqgIAANwAAACJNpaZ5iDqP5/NF1bDT84/AAAqPzgBAAAAAAAAAasCAADcAAAAWgTbbMQx6j+3xasYdB7OPwAAKj9XAQAAAAAAAAGsAgAA3AAAAIA4LhxWQeo/wfXmzLoKzj8AwCg/VwEAAAAAAAABrQIAANwAAAD20o+nm0/qP8H15sy6Cs4/AEAoP1cBAAAAAAAAAa4CAADcAAAAZKAcx/xZ6j+xLY6+UCjOPwCAKD9XAQAAAAAAAAGvAgAA3AAAACPUt8IRY+o/mTX6+59Zzj8AwCg/VwEAAAAAAAABsAIAANwAAADbOn5SQmjqP3UNK4Wons4/AAArP2cBAAAAAAAAAbECAADcAAAA2zp+UkJo6j9FtSBaavfOPwAALD9nAQAAAAAAAAGyAgAA3AAAANFtqeZdZOo/HfUziU9Gzz8AwCw/hgEAAAAAAAABswIAANwAAADIoNR6eWDqP+kEDATuqM8/AAAtP4YBAAAAAAAAAbQCAADcAAAAtgYro7BY6j9WclTlog/QPwCALT+GAQAAAAAAAAG1AgAA3AAAAEg5noNPTuo/Oq6xdeBF0D8AwC0/lQEAAAAAAAABtgIAANwAAAA1n/SrhkbqPyC2HbMvd9A/AIAuP5UBAAAAAAAAAbcCAADcAAAAJQVL1L0+6j8KipidkKPQPwDALj+lAQAAAAAAAAG4AgAA3AAAAL8EkyBBOOo/9SkiNQPL0D8AgDA/pQEAAAAAAAABuQIAANwAAAAInsyQEDPqP+GVunmH7dA/AEAxP6UBAAAAAAAAAboCAADcAAAAANH3JCwv6j/TzWFrHQvRPwBAMj+1AQAAAAAAAAG7AgAA3AAAAKWdFN2TLOo/xtEXCsUj0T8AwDI/tQEAAAAAAAABvAIAANwAAAClnRTdkyzqP7jVzahsPNE/AMAyP7UBAAAAAAAAAb0CAADcAAAAANH3JCwv6j+wpZL0JVDRPwAAMz/EAQAAAAAAAAG+AgAA3AAAAAiezJAQM+o/qEFm7fBe0T8AADM/xAEAAAAAAAABvwIAANwAAAC/BJMgQTjqP6KpSJPNaNE/AAAzP9QBAAAAAAAAAcACAADcAAAA0p48+AlA6j+dESs5qnLRPwAAMz/UAQAAAAAAAAHBAgAA3AAAADWf9KuGRuo/m0UcjJh30T8AADM/5AEAAAAAAAABwgIAANwAAABIOZ6DT07qP5St/jF1gdE/AAAzP+QBAAAAAAAAAcMCAADcAAAArTlWN8xU6j+PFeHXUYvRPwAAMz/zAQAAAAAAAAHEAgAA3AAAAG5t8TLhXeo/heWlIwuf0T8AADM/8wEAAAAAAAABxQIAANwAAADRbanmXWTqP3npW8Kyt9E/AAAzPwMCAAAAAAAAAcYCAADcAAAANm5hmtpq6j9mVfQGN9rRPwAAND8DAgAAAAAAAAHHAgAA3AAAAOzUJyoLcOo/UfV9nqkB0j8AgDQ/EgIAAAAAAAAByAIAANwAAACjO+65O3XqPzrJ+IgKLtI/AMA0PxICAAAAAAAAAckCAADcAAAA/27RAdR36j8jnXNza1rSPwAANT8iAgAAAAAAAAHKAgAA3AAAAAg8pm24e+o/DHHuXcyG0j8AADU/IgIAAAAAAAABywIAANwAAAAIPKZtuHvqP/cQePU+rtI/AAA1PzICAAAAAAAAAcwCAADcAAAACDymbbh76j/jsAGNsdXSPwAANj8yAgAAAAAAAAHNAgAA3AAAAFHV392Hduo/zlCLJCT90j8AgDY/QQIAAAAAAAABzgIAANwAAAA/OzYGv27qP7rwFLyWJNM/AAA5P0ECAAAAAAAAAc8CAADcAAAAdjrGnsVh6j+lkJ5TCUzTPwAAOj9RAgAAAAAAAAHQAgAA3AAAAPbSj6ebT+o/kvw2mI1u0z8AgD0/UQIAAAAAAAAB0QIAANwAAADI0WeMJTzqP4Q03okjjNM/AAA/P2ECAAAAAAAAAdICAADcAAAAm9A/ca8o6j93OJQoy6TTPwCAQj9hAgAAAAAAAAHTAgAA3AAAABxpCXqFFuo/bAhZdIS40z8AAEQ/cAIAAAAAAAAB1AIAANwAAACcAdOCWwTqP2dwOxphwtM/AEBFP3ACAAAAAAAAAdUCAADcAAAAbgCrZ+Xw6T9kpCxtT8fTPwDART+AAgAAAAAAAAHWAgAA3AAAAEH/gkxv3ek/Z3A7GmHC0z8AwEM/gAIAAAAAAAAB1wIAANwAAADBl0xVRcvpP2/UZyGWs9M/AMBCP48CAAAAAAAAAdgCAADcAAAA7skHgme66T9+nMAvAJbTPwBAOT+PAgAAAAAAAAHZAgAA3AAAAHcvpvYhrOk/jmQZPmp40z8AADU/jwIAAAAAAAAB2gIAANwAAABdyCezdKDpP6D4gPnlVdM/AIAVP58CAAAAAAAAAdsCAADcAAAASi5+26uY6T+vwNkHUDjTPwCABz+fAgAAAAAAAAHcAgAA3AAAAJPHt0t7k+k/vLwjaagf0z8AgJU+vgIAAAAAAAAB3QIAANwAAADlLcYnL5LpP8m4bcoAB9M/AABAPr4CAAAAAAAAAd4CAADcAAAA5S3GJy+S6T/RHJrRNfjSPwAACT6+AgAAAAAAAAHfAgAA3AAAAMH5cnidguk/A/2fxp53zz8AAPg9AAAAAAAAAAAB4AIAANwAAABULOZYPHjpPxldFi8sUM8/AAAqPhAAAAAAAAAAAeECAADcAAAA+PgCEaR16T8ZXRYvLFDPPwAANT4QAAAAAAAAAAHiAgAA3AAAAJ3FH8kLc+k/HfUziU9Gzz8AADw+EAAAAAAAAAAB4wIAANwAAACdxR/JC3PpPx31M4lPRs8/AABAPi8AAAAAAAAAAeQCAADcAAAACpOs6Gx96T89heWlIwvPPwAAmD4AAAAAAAAAAAHlAgAA3AAAAF75usQgfOk/S00+tI3tzj8AANA+DwAAAAAAAAAB5gIAANwAAABe+brEIHzpP0tNPrSN7c4/AIDcPg8AAAAAAAAAAecCAADcAAAAuCyeDLl+6T9R5VsOsePOPwCA5T4PAAAAAAAAAAHoAgAA3AAAABNggVRRgek/UeVbDrHjzj8AgOU+HwAAAAAAAAAB6QIAANwAAAAcLVbANYXpP1HlWw6x484/AIDjPh8AAAAAAAAAAeoCAADcAAAAgS0OdLKL6T9FtSBaavfOPwCA5z4vAAAAAAAAAAHrAgAA3AAAAEFhqW/HlOk/N+3HSwAVzz8AAOo+LwAAAAAAAAAB7AIAANwAAACvLjaPKJ/pPyclbz2WMs8/AADzPj4AAAAAAAAAAe0CAADcAAAAdy+m9iGs6T8TxfjUCFrPPwAA9z4+AAAAAAAAAAHuAgAA3AAAAJKWJDrPt+k/8zRHuDSVzz8AwAQ/XQAAAAAAAAAB7wIAANwAAABcl5ShyMTpP9WklZtg0M8/AAAJP10AAAAAAAAAAfACAADcAAAAgMvnUFrU6T9WclTlog/QPwAADz9dAAAAAAAAAAHxAgAA3AAAAAAzHkiE5uk/OOKiyM5K0D8AgBE/bQAAAAAAAAAB8gIAANwAAADbzTeHRvvpPxHuxKTFlNA/AAAYP20AAAAAAAAAAfMCAADcAAAAZAJD6lQR6j/lYckmmejQPwAAGz98AAAAAAAAAAH0AgAA3AAAAO02Tk1jJ+o/u6HcVX430T8AgB4/fAAAAAAAAAAB9QIAANwAAADI0WeMJTzqP4xJ0ipAkNE/AAAgP4wAAAAAAAAAAfYCAADcAAAASDmeg09O6j9jieVZJd/RPwDAIT+MAAAAAAAAAAH3AgAA3AAAAHY6xp7FYeo/OP3p2/gy0j8AgCI/mwAAAAAAAAAB+AIAANwAAACabhlOV3HqPw89/QregdI/AMAiP5sAAAAAAAAAAfkCAADcAAAAZG+JtVB+6j/oSB/n1MvSPwAAIz+rAAAAAAAAAAH6AgAA3AAAAH/WB/n9ieo/wVRBw8sV0z8AgCM/qwAAAAAAAAAB+wIAANwAAADto5QYX5TqP6D4gPnlVdM/AMAjP6sAAAAAAAAAAfwCAADcAAAAAD4+8Cec6j+BaM/cEZHTPwCAID+7AAAAAAAAAAH9AgAA3AAAABDY58fwo+o/Z3A7GmHC0z8AAB8/uwAAAAAAAAAB/gIAANwAAADIPq5XIanqP1MQxbHT6dM/AMATP8oAAAAAAAAAAf8CAADcAAAA0QuDwwWt6j9DSGyjaQfUPwDADj/KAAAAAAAAAAEAAwAA3AAAACw/Zguer+o/OBgx7yIb1D8AgOc+2gAAAAAAAAABAQMAANwAAAAsP2YLnq/qPzOAE5X/JNQ/AIDPPtoAAAAAAAAAAQIDAADcAAAAfqV051Gu6j8ytATo7SnUPwAAwT7qAAAAAAAAAAEDAwAA3AAAANELg8MFreo/L+j1Otwu1D8AALw+6gAAAAAAAAABBAMAANwAAACBLQ50sovpP/sSFcmkedY/AICnPgAAAAAAAAAAAQUDAADcAAAAHC1WwDWF6T8AqzIjyG/WPwCA5T4PAAAAAAAAAAEGAwAA3AAAAMvGR+SBhuk/BkNQfetl1j8AgPM+DwAAAAAAAAABBwMAANwAAAAm+iosGonpPwvbbdcOXNY/AAD9Pg8AAAAAAAAAAQgDAADcAAAAL8f/l/6M6T8Qc4sxMlLWPwCA/z4fAAAAAAAAAAEJAwAA3AAAADmU1APjkOk/Gde3OGdD1j8AgP4+HwAAAAAAAAABCgMAANwAAACclIy3X5fpPybTAZq/KtY/AAD+Ph8AAAAAAAAAAQsDAADcAAAAXcgns3Sg6T84M3gCTQPWPwAA/j4vAAAAAAAAAAEMAwAA3AAAABz8wq6Jqek/UF/9F+zW1T8AwAI/LwAAAAAAAAABDQMAANwAAACKyU/O6rPpP24joIeuoNU/AIAEPz4AAAAAAAAAAQ4DAADcAAAASv3qyf+86T+UF36rt1bVPwAADz8+AAAAAAAAAAEPAwAA3AAAAAoxhsUUxuk/xTuXgwf51D8AgBM/PgAAAAAAAAABEAMAANwAAADLZCHBKc/pP/v3zbV6kdQ/AMAeP04AAAAAAAAAAREDAADcAAAAODKu4IrZ6T8zgBOV/yTUPwDAIz9OAAAAAAAAAAESAwAA3AAAAFKZLCQ45ek/b9RnIZaz0z8AgCo/XQAAAAAAAAABEwMAANwAAADJM46vffPpP7KM6LRhM9M/AEAtP10AAAAAAAAAARQDAADcAAAASZvEpqcF6j8BQbOphZrSPwCALz9tAAAAAAAAAAEVAwAA3AAAANLPzwm2G+o/Vo2b+Mz30T8AgDA/fQAAAAAAAAABFgMAANwAAABk0a/YqDXqP6hBZu3wXtE/AMAwP30AAAAAAAAAARcDAADcAAAAm5+sXwNN6j/yXROI8c/QPwAAMT99AAAAAAAAAAEYAwAA3AAAANFtqeZdZOo/Oq6xdeBF0D8AwC4/jAAAAAAAAAABGQMAANwAAAAIPKZtuHvqP/1kgmx7gc8/AMAtP4wAAAAAAAAAARoDAADcAAAA7aOUGF+U6j9/PWY574rOPwCADz+cAAAAAAAAAAEbAwAA3AAAACw/Zguer+o/+30srD+ezT8AwAE/nAAAAAAAAAABHAMAANwAAADHDRtGdc3qP2FefLYC2cw/AID0PpwAAAAAAAAAAR0DAADcAAAAY9zPgEzr6j+rrhqk8U7MPwCA7z67AAAAAAAAAAEeAwAA3AAAAOfE9BBKtew/CUaFuqmAzT8AgLk+AAAAAAAAAAABHwMAANwAAAA7KwPt/bPsPyM+GX1aT80/AID+PhAAAAAAAAAAASADAADcAAAAQ/jXWOK37D8vblQxoTvNPwDABj8QAAAAAAAAAAEhAwAA3AAAAK/FZHhDwuw/PTatPwsezT8AQAw/EAAAAAAAAAABIgMAANwAAABpLCsIdMfsP0lm6PNRCs0/AMANPxAAAAAAAAAAASMDAADcAAAA1fm3J9XR7D9ZLkECvOzMPwBADT8QAAAAAAAAAAEkAwAA3AAAAEPHREc23Ow/ZfaZECbPzD8AQAs/IAAAAAAAAAABJQMAANwAAAC5YabSe+rsP3tWEHmzp8w/AIAKPyAAAAAAAAAAASYDAADcAAAA3ZX5gQ367D+PtobhQIDMPwCACT8gAAAAAAAAAAEnAwAA3AAAAAuXIZ2DDe0/pRb9Sc5YzD8AAAk/LwAAAAAAAAABKAMAANwAAACN/leUrR/tP7XeVVg4O8w/AIAJPy8AAAAAAAAAASkDAADcAAAAX8ycZ4sw7T+/DpEMfyfMPwDACT8vAAAAAAAAAAEqAwAA3AAAANVm/vLQPu0/w6auZqIdzD8AQAk/PwAAAAAAAAABKwMAANwAAABBNIsSMkntP78OkQx/J8w/AAAJPz8AAAAAAAAAASwDAADcAAAApTRDxq5P7T+vRjj+FEXMPwDADD9PAAAAAAAAAAEtAwAA3AAAAK8BGDKTU+0/lU6kO2R2zD8AgA4/TwAAAAAAAAABLgMAANwAAACvARgyk1PtP3W+8h6Qscw/AAAUP14AAAAAAAAAAS8DAADcAAAApTRDxq5P7T9N/gVOdQDNPwBAFj9eAAAAAAAAAAEwAwAA3AAAAJOame7lR+0/H6b7IjdZzT8AABg/bgAAAAAAAAABMQMAANwAAAAnzQzPhD3tP+u1053Vu80/AMAYP24AAAAAAAAAATIDAADcAAAAX8ycZ4sw7T+xLY6+UCjOPwAAGj+NAAAAAAAAAAEzAwAA3AAAAJPLLACSI+0/dQ0rhaiezj8AgBo/jQAAAAAAAAABNAMAANwAAADLyryYmBbtP0W1IFpq984/AAAcP40AAAAAAAAAATUDAADcAAAAAcpMMZ8J7T8TxfjUCFrPPwCAHD+NAAAAAAAAAAE2AwAA3AAAAI0v66VZ++w/42zuqcqyzz8AAB4/nQAAAAAAAAABNwMAANwAAADDLns+YO7sP1wKcj/GBdA/AIAeP50AAAAAAAAAATgDAADcAAAAV2HuHv/j7D9JdgqESijQPwAAIj+sAAAAAAAAAAE5AwAA3AAAAJctUyPq2uw/Oq6xdeBF0D8AwCM/rAAAAAAAAAABOgMAANwAAAAxLZtvbdTsPy2yZxSIXtA/AMAlP7wAAAAAAAAAATsDAADcAAAAJ2DGA4nQ7D8jgixgQXLQPwCAJj+8AAAAAAAAAAE8AwAA3AAAAHvG1N88z+w/HuoOBh580D8AQCY/vAAAAAAAAAABPQMAANwAAADV+bcn1dHsPxseAFkMgdA/AAAmP8wAAAAAAAAAAT4DAADcAAAAjWB+twXX7D8bHgBZDIHQPwAAJj/MAAAAAAAAAAE/AwAA3AAAAJ/6J4/O3uw/ILYdsy930D8AACY/2wAAAAAAAAABQAMAANwAAABfLsOK4+fsPygaSrpkaNA/AIAmP9sAAAAAAAAAAUEDAADcAAAAe5VBzpDz7D8zSoVuq1TQPwDAJj/rAAAAAAAAAAFCAwAA3AAAAPEvo1nWAe0/QEbPzwM80D8AwCQ/6wAAAAAAAAABQwMAANwAAADB/ecstBLtP0l2CoRKKNA/AMAjPwoBAAAAAAAAAUQDAADcAAAAQ2UeJN4k7T9WclTlog/QPwAAHT8KAQAAAAAAAAFFAwAA3AAAAHFmRj9UOO0/wUQfM9P3zz8AABo/CgEAAAAAAAABRgMAANwAAADvzXw2fkrtP9WklZtg0M8/AAAJPwoBAAAAAAAAAUcDAADcAAAAcTWzLahc7T/jbO6pyrLPPwCAAT8aAQAAAAAAAAFIAwAA3AAAAOfPFLntau0/8zRHuDSVzz8AAJM+GgEAAAAAAAABSQMAANwAAACv0IQg53ftP/1kgmx7gc8/AABDPkkBAAAAAAAAAUoDAADcAAAAHZ4RQEiC7T8Jlb0gwm3PPwAACj5JAQAAAAAAAAFLAwAA3AAAAAkPiBAjMO4/gLifrILNyD8AAMA+AAAAAAAAAAABTAMAANwAAACbQfvwwSXuP4C4n6yCzcg/AMADPxAAAAAAAAAAAU0DAADcAAAAQQ4YqSkj7j9x8EaeGOvIPwCACz8QAAAAAAAAAAFOAwAA3AAAADdBQz1FH+4/UWCVgUQmyT8AQBE/EAAAAAAAAAABTwMAANwAAADbDWD1rBzuPzloAb+TV8k/AEASPxAAAAAAAAAAAVADAADcAAAAJ6eZZXwX7j8EeNk5MrrJPwCAET8fAAAAAAAAAAFRAwAA3AAAAMGm4bH/EO4/s/f/l/xXyj8AgBE/HwAAAAAAAAABUgMAANwAAAABc0a26gfuP0+vzedcE8s/AMARPy8AAAAAAAAAAVMDAADcAAAAk6W5lon97T/dnkIpU+zLPwAAEz8vAAAAAAAAAAFUAwAA3AAAAMmkSS+Q8O0/XcZeXN/izD8AgBM/PwAAAAAAAAABVQMAANwAAABTCuijSuLtP80lIoEB980/AAAbPz8AAAAAAAAAAVYDAADcAAAAL9aU9LjS7T8d9TOJT0bPPwBAHj8/AAAAAAAAAAFXAwAA3AAAALc7M2lzxO0/Oq6xdeBF0D8AACQ/TgAAAAAAAAABWAMAANwAAACTB+C54bTtP+ct2NOq49A/AIAmP14AAAAAAAAAAVkDAADcAAAAb9OMClCl7T+g3Tnmu23RPwAAKD9eAAAAAAAAAAFaAwAA3AAAAKXSHKNWmO0/WVmqpd7y0T8AwCg/XgAAAAAAAAABWwMAANwAAACJa55fqYztPxahKRITc9I/AEAnP24AAAAAAAAAAVwDAADcAAAAHZ4RQEiC7T/bTNWFfOTSPwCAJj9uAAAAAAAAAAFdAwAA3AAAAF1qdkQzee0/pZCeUwlM0z8AACA/fQAAAAAAAAABXgMAANwAAABL0MxsanHtP3kEo9Xcn9M/AAAdP30AAAAAAAAAAV8DAADcAAAA588Uue1q7T9V3NNe5eTTPwDAAj99AAAAAAAAAAFgAwAA3AAAAC9pTim9Ze0/OBgx7yIb1D8AAO4+jQAAAAAAAAABYQMAANwAAAAnnHm92GHtPyS4uoaVQtQ/AICIPo0AAAAAAAAAAWIDAADcAAAAy2iWdUBf7T8aiH/STlbUPwAAOD68AAAAAAAAAAFjAwAA3AAAAHE1sy2oXO0/F7xwJT1b1D8AAAg+vAAAAAAAAAABZAMAANwAAAD3pXFKBgTuP4p9w30uldE/AADWPgAAAAAAAAAAAWUDAADcAAAASwyAJroC7j+XeQ3fhnzRPwDAEj8PAAAAAAAAAAFmAwAA3AAAAPelcUoGBO4/m0UcjJh30T8AgBs/DwAAAAAAAAABZwMAANwAAAAJQBsizwvuP6KpSJPNaNE/AAAiPw8AAAAAAAAAAWgDAADcAAAAwabhsf8Q7j+ldVdA32PRPwDAIz8fAAAAAAAAAAFpAwAA3AAAAH/afK0UGu4/qg11mgJa0T8AQCM/HwAAAAAAAAABagMAANwAAACbQfvwwSXuP63Zg0cUVdE/AEAhPy8AAAAAAAAAAWsDAADcAAAAE9xcfAc07j+wcaGhN0vRPwCAID8vAAAAAAAAAAFsAwAA3AAAANvczOMAQe4/sz2wTklG0T8AwBw/LwAAAAAAAAABbQMAANwAAAD3Q0snrkzuP7UJv/taQdE/AAAbPz4AAAAAAAAAAW4DAADcAAAAYxHYRg9X7j+1Cb/7WkHRPwDAGj8+AAAAAAAAAAFvAwAA3AAAAHergR7YXu4/tQm/+1pB0T8AwBo/PgAAAAAAAAABcAMAANwAAAAvEkiuCGTuP7M9sE5JRtE/AIAcP04AAAAAAAAAAXEDAADcAAAANd8cGu1n7j+wpZL0JVDRPwBAHT9OAAAAAAAAAAFyAwAA3AAAAJESAGKFau4/qg11mgJa0T8AwCM/TgAAAAAAAAABcwMAANwAAAA/rPGF0WvuP6KpSJPNaNE/AMAmP10AAAAAAAAAAXQDAADcAAAAkRIAYoVq7j+XeQ3fhnzRPwBALD9dAAAAAAAAAAF1AwAA3AAAANurOdJUZe4/in3DfS6V0T8AgC4/bQAAAAAAAAABdgMAANwAAAB3q4Ee2F7uP3+BeRzWrdE/AMAwP20AAAAAAAAAAXcDAADcAAAAt3fmIsNV7j9r7RFhWtDRPwCAMT+BAAAAAAAAAAF4AwAA3AAAAPdDSyeuTO4/WyW5UvDt0T8AQDI/kAAAAAAAAAABeQMAANwAAACJdr4HTULuP01dYESGC9I/AMAyP5AAAAAAAAAAAXoDAADcAAAAyUIjDDg57j89lQc2HCnSPwDAMj+gAAAAAAAAAAF7AwAA3AAAAAkPiBAjMO4/Lc2uJ7JG0j8AADM/oAAAAAAAAAABfAMAANwAAAD3dN44WijuPyHRZMZZX9I/AAAzP7AAAAAAAAAAAX0DAADcAAAAQQ4YqSkj7j8WoSkSE3PSPwAAMz+wAAAAAAAAAAF+AwAA3AAAAOXaNGGRIO4/DHHuXcyG0j8AwDE/vwAAAAAAAAABfwMAANwAAADl2jRhkSDuPwQNwlaXldI/AEAxP78AAAAAAAAAAYADAADcAAAAm0H78MEl7j//dKT8c5/SPwCAMD+/AAAAAAAAAAGBAwAA3AAAAK3bpMiKLe4/+tyGolCp0j8AADA/zwAAAAAAAAABggMAANwAAAB33BQwhDruP/REaUgts9I/AIAvP88AAAAAAAAAAYMDAADcAAAAP92El31H7j/wrEvuCb3SPwAALz/eAAAAAAAAAAGEAwAA3AAAALd35iLDVe4/7eA8QfjB0j8AAC8/3gAAAAAAAAABhQMAANwAAAB/eFaKvGLuP+sULpTmxtI/AAAvP+4AAAAAAAAAAYYDAADcAAAAR3nG8bVv7j/mfBA6w9DSPwAALz/uAAAAAAAAAAGHAwAA3AAAAL8TKH37fe4/4OTy35/a0j8AAC8//gAAAAAAAAABiAMAANwAAAA1rokIQYzuP9tM1YV85NI/AAAvP/4AAAAAAAAAAYkDAADcAAAArUjrk4aa7j/T6Kh+R/PSPwAALz8NAQAAAAAAAAGKAwAA3AAAAHVJW/t/p+4/y4R8dxIC0z8AgC8/DQEAAAAAAAABiwMAANwAAACRsNk+LbPuP7+IMha6GtM/AMAvPy0BAAAAAAAAAYwDAADcAAAAUeR0OkK87j+yjOi0YTPTPwBAMz8tAQAAAAAAAAGNAwAA3AAAAAlLO8pywe4/oPiA+eVV0z8AwDQ/LQEAAAAAAAABjgMAANwAAABjfh4SC8TuP4yYCpFYfdM/AIA5Py0BAAAAAAAAAY8DAADcAAAAY34eEgvE7j90bIV7uanTPwCAOz88AQAAAAAAAAGQAwAA3AAAAFmxSaYmwO4/W3TxuAjb0z8AgEE/PAEAAAAAAAABkQMAANwAAABHF6DOXbjuP0B8XfZXDNQ/AABEP0wBAAAAAAAAAZIDAADcAAAAh+ME00iv7j8qUNjguDjUPwBASD9MAQAAAAAAAAGTAwAA3AAAAGt8ho+bo+4/EiRTyxll1D8AAEo/WwEAAAAAAAABlAMAANwAAAD34SQEVpXuP/7D3GKMjNQ/AIBNP1sBAAAAAAAAAZUDAADcAAAAG0cLxZOA7j/sL3WnEK/UPwAATz9rAQAAAAAAAAGWAwAA3AAAAOV4Dj45ae4/3GccmabM1D8AwE8/awEAAAAAAAABlwMAANwAAABRdy5vRk/uP9Br0jdO5dQ/AABQP3sBAAAAAAAAAZgDAADcAAAAE9xcfAc07j/FO5eDB/nUPwCASz97AQAAAAAAAAGZAwAA3AAAAH/afK0UGu4/wKN5KeQC1T8AgEk/igEAAAAAAAABmgMAANwAAACbco4CbgHuP8CjeSnkAtU/AIAeP4oBAAAAAAAAAZsDAADcAAAAtwqgV8fo7T/FO5eDB/nUPwAACz+KAQAAAAAAAAGcAwAA3AAAAB086xzwyu0/0Tfh5F/g1D8AgP8+mgEAAAAAAAABnQMAANwAAADT00S+zKvtP+aXV03tuNQ/AAD4PpoBAAAAAAAAAZ4DAADcAAAATR66k+yxwz/Jygss1hDoPwCAgD4AAAAAAAAAAAGfAwAA3AAAAONQLXSLp8M/yjCTAl8O6D8AALA+EAAAAAAAAAABoAMAANwAAACXt/MDvKzDP8uWGtnnC+g/AIC6PhAAAAAAAAAAAaEDAADcAAAAA4WAIx23wz/OYimG+QboPwCAwj4QAAAAAAAAAAGiAwAA3AAAAHNSDUN+wcM/zmIphvkG6D8AgMM+EAAAAAAAAAABowMAANwAAADdH5pi38vDP85iKYb5Bug/AIDCPh8AAAAAAAAAAaQDAADcAAAAA1TtEXHbwz/OYimG+QboPwAAwj4fAAAAAAAAAAGlAwAA3AAAAJVVzeBj9cM/z8iwXIIE6D8AAMI+LwAAAAAAAAABpgMAANwAAAApV62vVg/EP9EuODMLAug/AADDPi8AAAAAAAAAAacDAADcAAAAJyYanqozxD/RLjgzCwLoPwCAwz4+AAAAAAAAAAGoAwAA3AAAACf1hoz+V8Q/0pS/CZT/5z8AgMo+PgAAAAAAAAABqQMAANwAAAAnxPN6UnzEP9P6RuAc/ec/AIDNPj4AAAAAAAAAAaoDAADcAAAAJ5NgaaagxD/T+kbgHP3nPwCA1D4+AAAAAAAAAAGrAwAA3AAAAHH7BsjJv8Q/0/pG4Bz95z8AANg+TgAAAAAAAAABrAMAANwAAAAD/eaWvNnEP9P6RuAc/ec/AIDcPk4AAAAAAAAAAa0DAADcAAAAk/7GZa/zxD/UYM62pfrnPwCA3j5eAAAAAAAAAAGuAwAA3AAAALkyGhVBA8U/1GDOtqX65z8AgPU+XgAAAAAAAAABrwMAANwAAAC5MhoVQQPFP9Rgzral+uc/AAAAP20AAAAAAAAAAbADAADcAAAAuTIaFUEDxT/UxlWNLvjnPwCACD9tAAAAAAAAAAGxAwAA3AAAAEtljfXf+MQ/1MZVjS745z8AAAw/fQAAAAAAAAABsgMAANwAAABxynO2HeTEP9TGVY0u+Oc/AIATP30AAAAAAAAAAbMDAADcAAAAKWLNV/rExD/UYM62pfrnPwDAFj+NAAAAAAAAAAG0AwAA3AAAAN35JvnWpcQ/1GDOtqX65z8AABs/jQAAAAAAAAABtQMAANwAAACXkYCas4bEP9Rgzral+uc/AAAdP40AAAAAAAAAAbYDAADcAAAAl8ITrF9ixD/T+kbgHP3nPwDAHz+cAAAAAAAAAAG3AwAA3AAAAJfzpr0LPsQ/0S44MwsC6D8AACE/rAAAAAAAAAABuAMAANwAAABLiwBf6B7EP9EuODMLAug/AEAjP6wAAAAAAAAAAbkDAADcAAAAu4kgkPUExD/PyLBcggToPwBAJD+7AAAAAAAAAAG6AwAA3AAAAN/uBlEz8MM/zmIphvkG6D8AACg/uwAAAAAAAAABuwMAANwAAAADVO0RcdvDP838oa9wCeg/AMApP7sAAAAAAAAAAbwDAADcAAAAmYZg8g/Rwz/LlhrZ5wvoPwDALD/LAAAAAAAAAAG9AwAA3AAAACm509KuxsM/y5Ya2ecL6D8AAC4/ywAAAAAAAAABvgMAANwAAABzUg1DfsHDP8owkwJfDug/AIAtP8sAAAAAAAAAAb8DAADcAAAAvetGs028wz/Jygss1hDoPwBALT/bAAAAAAAAAAHAAwAA3AAAAL3rRrNNvMM/ycoLLNYQ6D8AAC0/2wAAAAAAAAABwQMAANwAAAApudPSrsbDP8dkhFVNE+g/AAAtP9sAAAAAAAAAAcIDAADcAAAAu7qzoaHgwz/G/vx+xBXoPwAALj/bAAAAAAAAAAHDAwAA3AAAAHHw5h8mCsQ/x2SEVU0T6D8AgC4/CgEAAAAAAAABxAMAANwAAAC5J/psnU3EP8nKCyzWEOg/AMAtPwoBAAAAAAAAAcUDAADcAAAATcezGDiwxD/N/KGvcAnoPwBALT8ZAQAAAAAAAAHGAwAA3AAAAAGbwHNkIsU/0pS/CZT/5z8AgCY/GQEAAAAAAAABxwMAANwAAAAlPFru8Z7FP9eSZDpA8+c/AEAjPykBAAAAAAAAAcgDAADcAAAAJXgNqEEwxj/hXBgY/uHnPwAA3j4pAQAAAAAAAAHJAwAA3AAAAGscZ8C04MY/7PLaos3L5z8AgK4+KQEAAAAAAAABygMAANwAAACRW9oX6qXHP/y6M7E3ruc/AACTPjgBAAAAAAAAAcsDAADcAAAAsZpNbx9ryD8OT5tss4vnPwAAij44AQAAAAAAAAHMAwAA3AAAAMJMBD879OQ/rGzwkpxE6D8AAD0+AAAAAAAAAAABzQMAANwAAAAUsxIb7/LkP7NqlcNIOOg/AICBPhAAAAAAAAAAAc4DAADcAAAAZhkh96Lx5D+00Bya0TXoPwCAiT4QAAAAAAAAAAHPAwAA3AAAALl/L9NW8OQ/uJwrR+Mw6D8AAI8+EAAAAAAAAAAB0AMAANwAAAC5fy/TVvDkP7icK0fjMOg/AICaPhAAAAAAAAAAAdEDAADcAAAAuX8v01bw5D+4nCtH4zDoPwCAnj4fAAAAAAAAAAHSAwAA3AAAAGYZIfei8eQ/uQKzHWwu6D8AgKU+HwAAAAAAAAAB0wMAANwAAADCTAQ/O/TkP7poOvT0K+g/AACoPh8AAAAAAAAAAdQDAADcAAAAyxnZqh/45D+9NEmhBifoPwCAqz4fAAAAAAAAAAHVAwAA3AAAANTmrRYE/OQ/vTRJoQYn6D8AAK0+LwAAAAAAAAAB1gMAANwAAACMTXSmNAHlP76a0HePJOg/AAC+Pj8AAAAAAAAAAdcDAADcAAAA700sWrEH5T++mtB3jyToPwAAxj4/AAAAAAAAAAHYAwAA3AAAAFRO5A0uDuU/vprQd48k6D8AANM+PwAAAAAAAAAB2QMAANwAAAC6TpzBqhTlP700SaEGJ+g/AIDYPk4AAAAAAAAAAdoDAADcAAAAb7ViUdsZ5T+8zsHKfSnoPwCA3j5OAAAAAAAAAAHbAwAA3AAAAIJPDCmkIeU/uQKzHWwu6D8AgOA+XgAAAAAAAAAB3AMAANwAAADlT8TcICjlP7U2pHBaM+g/AADmPl4AAAAAAAAAAd0DAADcAAAA+OlttOkv5T+zapXDSDjoPwAA6D5tAAAAAAAAAAHeAwAA3AAAALgdCbD+OOU/sQQO7b866D8AgOo+bQAAAAAAAAAB3wMAANwAAADThIfzq0TlP7CehhY3Peg/AIDrPn0AAAAAAAAAAeADAADcAAAAnoX3WqVR5T+vOP8/rj/oPwAA7T6NAAAAAAAAAAHhAwAA3AAAABQgWebqX+U/rzj/P64/6D8AgO0+jQAAAAAAAAAB4gMAANwAAADm7Z25yHDlP684/z+uP+g/AIDtPo0AAAAAAAAAAeMDAADcAAAACiLxaFqA5T+vOP8/rj/oPwAA7j6cAAAAAAAAAAHkAwAA3AAAAIG8UvSfjuU/rzj/P64/6D8AAO4+nAAAAAAAAAAB5QMAANwAAACcI9E3TZrlP684/z+uP+g/AADuPqwAAAAAAAAAAeYDAADcAAAAXVdsM2Kj5T+wnoYWNz3oPwAA7z6sAAAAAAAAAAHnAwAA3AAAAG7xFQsrq+U/sQQO7b866D8AgO8+vAAAAAAAAAAB6AMAANwAAAB4vup2D6/lP7NqlcNIOOg/AAD1PrwAAAAAAAAAAekDAADcAAAAJVjcmluw5T+00Bya0TXoPwAA+D68AAAAAAAAAAHqAwAA3AAAAHi+6nYPr+U/tTakcFoz6D8AQAQ/ywAAAAAAAAAB6wMAANwAAADAVyTn3qnlP7U2pHBaM+g/AAAIP8sAAAAAAAAAAewDAADcAAAAASSJ68mg5T+1NqRwWjPoPwDACz/bAAAAAAAAAAHtAwAA3AAAADcjGYTQk+U/tNAcmtE16D8AQA0/6gAAAAAAAAAB7gMAANwAAADBiLf4ioXlP7NqlcNIOOg/AMANP+oAAAAAAAAAAe8DAADcAAAASu5VbUV35T+xBA7tvzroPwAADj/6AAAAAAAAAAHwAwAA3AAAANNT9OH/aOU/sJ6GFjc96D8AgA8/+gAAAAAAAAAB8QMAANwAAACuH6EyblnlP684/z+uP+g/AEAQPwoBAAAAAAAAAfIDAADcAAAA5h4xy3RM5T+vOP8/rj/oPwBAFT8KAQAAAAAAAAHzAwAA3AAAAB4ewWN7P+U/rdJ3aSVC6D8AQBc/GQEAAAAAAAAB9AMAANwAAACmg1/YNTHlP63Sd2klQug/AEAcPxkBAAAAAAAAAfUDAADcAAAAixzhlIgl5T+t0ndpJULoPwCAHj8pAQAAAAAAAAH2AwAA3AAAAB1PVHUnG+U/rdJ3aSVC6D8AQCE/KQEAAAAAAAAB9wMAANwAAAC6TpzBqhTlP63Sd2klQug/AEAiPzkBAAAAAAAAAfgDAADcAAAAVE7kDS4O5T+vOP8/rj/oPwDAIT85AQAAAAAAAAH5AwAA3AAAAEuBD6JJCuU/rzj/P64/6D8AQCE/VgEAAAAAAAAB+gMAANwAAACd5x1+/QjlP684/z+uP+g/AAAhP1YBAAAAAAAAAfsDAADcAAAAnecdfv0I5T+vOP8/rj/oPwAAIT9WAQAAAAAAAAH8AwAA3AAAAKe08unhDOU/rzj/P64/6D8AACE/dQEAAAAAAAAB/QMAANwAAABdG7l5EhLlP684/z+uP+g/AAAhP3UBAAAAAAAAAf4DAADcAAAAb7ViUdsZ5T+wnoYWNz3oPwCAIT91AQAAAAAAAAH/AwAA3AAAADDp/UzwIuU/sJ6GFjc96D8AwCE/dQEAAAAAAAABAAQAANwAAACdtopsUS3lP7EEDu2/Oug/AMAhP4UBAAAAAAAAAQEEAADcAAAAFFHs95Y75T+zapXDSDjoPwAAIj+FAQAAAAAAAAECBAAA3AAAADiFP6coS+U/tTakcFoz6D8AgCI/lQEAAAAAAAABAwQAANwAAAALU4R6BlzlP7kCsx1sLug/AMAiP5UBAAAAAAAAAQQEAADcAAAA3CDJTeRs5T+8zsHKfSnoPwCAIz+kAQAAAAAAAAEFBAAA3AAAAK7uDSHCfeU/vTRJoQYn6D8AwCM/pAEAAAAAAAABBgQAANwAAADTImHQU43lP78AWE4YIug/AMAjP7QBAAAAAAAAAQcEAADcAAAASr3CW5mb5T+/AFhOGCLoPwAAJD+0AQAAAAAAAAEIBAAA3AAAABK+MsOSqOU/wsxm+ykd6D8AQCM/xAEAAAAAAAABCQQAANwAAACBi7/i87LlP8My7tGyGug/AAAjP8QBAAAAAAAAAQoEAADcAAAAkiVpury65T/FmHWoOxjoPwAAIz/TAQAAAAAAAAELBAAA3AAAAPclIW45weU/xZh1qDsY6D8AACM/0wEAAAAAAAABDAQAANwAAAAB8/XZHcXlP8b+/H7EFeg/AAAkP+MBAAAAAAAAAQ0EAADcAAAArozn/WnG5T/G/vx+xBXoPwCAJD/jAQAAAAAAAAEOBAAA3AAAAFwm2SG2x+U/x2SEVU0T6D8AQCQ/8gEAAAAAAAABDwQAANwAAABcJtkhtsflP8dkhFVNE+g/AAAkP/IBAAAAAAAAARAEAADcAAAArozn/WnG5T/Jygss1hDoPwDAIT/yAQAAAAAAAAERBAAA3AAAAAHz9dkdxeU/ycoLLNYQ6D8AwCA/8gEAAAAAAAABEgQAANwAAAClvxKShcLlP8nKCyzWEOg/AAAaPwICAAAAAAAAARMEAADcAAAASYwvSu2/5T/Jygss1hDoPwCA+D4CAgAAAAAAAAEUBAAA3AAAAEmML0rtv+U/ycoLLNYQ6D8AgNw+AgIAAAAAAAABFQQAANwAAAD3JSFuOcHlP8nKCyzWEOg/AIDMPgICAAAAAAAAARYEAADcAAAAU1kEttHD5T/HZIRVTRPoPwAAyD4CAgAAAAAAAAEXBAAA3AAAAKPZx5bjveo/1lTFy++T2j8AAE0+AAAAAAAAAAABGAQAANwAAABIpuROS7vqP9og1HgBj9o/AICMPhAAAAAAAAAAARkEAADcAAAA9j/Wcpe86j/WVMXL75PaPwAAlT4QAAAAAAAAAAEaBAAA3AAAAKPZx5bjveo/1Ii2Ht6Y2j8AAJs+EAAAAAAAAAABGwQAANwAAACj2ceW473qP9SIth7emNo/AICcPhAAAAAAAAAAARwEAADcAAAA/wyr3nvA6j/RvKdxzJ3aPwAAnD4fAAAAAAAAAAEdBAAA3AAAAKumnALIweo/0bynccyd2j8AAJs+HwAAAAAAAAABHgQAANwAAAAH2n9KYMTqP9SIth7emNo/AACaPi8AAAAAAAAAAR8EAADcAAAAtXNxbqzF6j/WVMXL75PaPwCAnz4vAAAAAAAAAAEgBAAA3AAAALVzcW6sxeo/3eziJROK2j8AAKI+PgAAAAAAAAABIQQAANwAAAC1c3FurMXqP+KEAIA2gNo/AAC4Pj4AAAAAAAAAASIEAADcAAAAB9p/SmDE6j/q6CyHa3HaPwAAwj4+AAAAAAAAAAEjBAAA3AAAAKumnALIweo/8RhoO7Jd2j8AgNg+PgAAAAAAAAABJAQAANwAAABRc7m6L7/qP/xIo+/4Sdo/AADiPk4AAAAAAAAAASUEAADcAAAA9j/Wcpe86j8Ged6jPzbaPwCA8T5OAAAAAAAAAAEmBAAA3AAAAJoM8yr/ueo/EakZWIYi2j8AAPg+XgAAAAAAAAABJwQAANwAAACQPx6/GrbqPxvZVAzNDto/AAADP14AAAAAAAAAASgEAADcAAAAiHJJUzay6j8p1Z5tJfbZPwAABj9tAAAAAAAAAAEpBAAA3AAAANELg8MFreo/NAXaIWzi2T8AwAs/bQAAAAAAAAABKgQAANwAAAAapbwz1afqPz41Fdayztk/AEAOP30AAAAAAAAAASsEAADcAAAAYz72o6Si6j9JZVCK+brZPwBAEz99AAAAAAAAAAEsBAAA3AAAAKzXLxR0neo/UZWLPkCn2T8AgBU/jQAAAAAAAAABLQQAANwAAABI13dg95bqP1j5t0V1mNk/AMAXP40AAAAAAAAAAS4EAADcAAAA5Na/rHqQ6j9gXeRMqonZPwCAGD+NAAAAAAAAAAEvBAAA3AAAANE8FtWxiOo/ZvUBp81/2T8AQBk/nAAAAAAAAAABMAQAANwAAAASCXvZnH/qP2uNHwHxddk/AMAZP6wAAAAAAAAAATEEAADcAAAAozvuuTt16j9uWS6uAnHZPwAAGz+sAAAAAAAAAAEyBAAA3AAAAInUb3aOaeo/blkurgJx2T8AgBs/uwAAAAAAAAABMwQAANwAAAC+0/8OlVzqP25ZLq4Ccdk/AIAdP7sAAAAAAAAAATQEAADcAAAASDmeg09O6j9owRBU33rZPwBAHj/LAAAAAAAAAAE1BAAA3AAAANKePPgJQOo/W8XG8oaT2T8AgCA/ywAAAAAAAAABNgQAANwAAACuaulIeDDqP0llUIr5utk/AEAhP9sAAAAAAAAAATcEAADcAAAANtCHvTIi6j8p1Z5tJfbZPwBAIj/bAAAAAAAAAAE4BAAA3AAAAG7PF1Y5Feo/AeHASRxA2j8AwCI/6gAAAAAAAAABOQQAANwAAABRaJkSjAnqP9ZUxcvvk9o/AEAiP+oAAAAAAAAAAToEAADcAAAAkjT+FncA6j+qyMlNw+faPwAAIj/6AAAAAAAAAAE7BAAA3AAAAICaVD+u+Ok/fzzOz5Y72z8AACI/+gAAAAAAAAABPAQAANwAAADJM46vffPpP1V84f57its/AAAiPwoBAAAAAAAAAT0EAADcAAAAwWa5Q5nv6T8wVBKIhM/bPwCAIj8KAQAAAAAAAAE+BAAA3AAAAGUz1vsA7ek/E8Rga7AK3D8AwCI/GQEAAAAAAAABPwQAANwAAABlM9b7AO3pP/Mzr07cRdw/AEAiPxkBAAAAAAAAAUAEAADcAAAAE83HH03u6T/ZOxuMK3fcPwAAIj8pAQAAAAAAAAFBBAAA3AAAAMkzjq998+k/ww+Wdoyj3D8AACI/KQEAAAAAAAABQgQAANwAAADbzTeHRvvpP66vHw7/ytw/AAAiPzgBAAAAAAAAAUMEAADcAAAA9zS2yvMG6j+aT6mlcfLcPwCAIj84AQAAAAAAAAFEBAAA3AAAABxpCXqFFuo/iodQlwcQ3T8AwCI/SAEAAAAAAAABRQQAANwAAACb0D9xryjqP3yLBjavKN0/AMAiP0gBAAAAAAAAAUYEAADcAAAAdmtZsHE96j9yW8uBaDzdPwAAIz9YAQAAAAAAAAFHBAAA3AAAAKRsgcvnUOo/bMOtJ0VG3T8AACQ/WAEAAAAAAAABSAQAANwAAAAtoYwu9mbqP2zDrSdFRt0/AIAkP2cBAAAAAAAAAUkEAADcAAAAWqK0SWx66j9yW8uBaDzdPwAAIj9nAQAAAAAAAAFKBAAA3AAAADU9zoguj+o/er/3iJ0t3T8AACE/dwEAAAAAAAABSwQAANwAAABtC8sPiabqP4TvMj3kGd0/AEAKP3cBAAAAAAAAAUwEAADcAAAA/wyr3nvA6j+OH27xKgbdPwAAAD93AQAAAAAAAAFNBAAA3AAAAJAOi61u2uo/nBu4UoPt3D8AgIQ+lgEAAAAAAAABTgQAANwAAADH3Ic0yfHqP6ZL8wbK2dw/AAAcPpYBAAAAAAAAAU8EAADcAAAAUBGTl9cH6z+zRz1oIsHcPwAAwD21AQAAAAAAAAFQBAAA3AAAAIrJT87qs+k/ywlDBH+/2D8AAOg9AAAAAAAAAAABUQQAANwAAAAvlmyGUrHpP9ChYF6itdg/AAAgPhAAAAAAAAAAAVIEAADcAAAA5PwyFoO26T/YBY1l16bYPwAAKT4QAAAAAAAAAAFTBAAA3AAAAJxj+aWzu+k/4Gm5bAyY2D8AADA+EAAAAAAAAAABVAQAANwAAAD3ltztS77pP+M1yBkek9g/AAA0PhAAAAAAAAAAAVUEAADcAAAAU8q/NeTA6T/lAdfGL47YPwAAND4QAAAAAAAAAAFWBAAA3AAAAFyXlKHIxOk/65n0IFOE2D8AAFA+HwAAAAAAAAABVwQAANwAAAAT/lox+cnpP/AxEnt2etg/AABdPh8AAAAAAAAAAVgEAADcAAAAy2QhwSnP6T/1yS/VmXDYPwCAiT4vAAAAAAAAAAFZBAAA3AAAANIx9iwO0+k/+JU+gqtr2D8AgJU+LwAAAAAAAAABWgQAANwAAACKmLy8PtjpP/phTS+9Ztg/AICvPj8AAAAAAAAAAVsEAADcAAAAQf+CTG/d6T/6YU0vvWbYPwCAuj4/AAAAAAAAAAFcBAAA3AAAAPdlSdyf4uk/9ckv1Zlw2D8AgM8+TgAAAAAAAAABXQQAANwAAACuzA9s0OfpP+1lA85kf9g/AADYPk4AAAAAAAAAAV4EAADcAAAAE83HH03u6T/jNcgZHpPYPwCA6j5OAAAAAAAAAAFfBAAA3AAAACRncfcV9uk/021vC7Sw2D8AgPI+XgAAAAAAAAABYAQAANwAAADkmgzzKv/pP74N+aIm2Ng/AEAAP14AAAAAAAAAAWEEAADcAAAAWzVufnAN6j+o4XONhwTZPwAAAz9uAAAAAAAAAAFiBAAA3AAAAC4Ds1FOHuo/g7mkFpBJ2T8AwAg/bgAAAAAAAAABYwQAANwAAAC2N760XDTqP1GViz5Ap9k/AEALP30AAAAAAAAAAWQEAADcAAAA7QW7O7dL6j8ZDUZfuxPaPwCADT99AAAAAAAAAAFlBAAA3AAAAH8HmwqqZeo/3eziJROK2j8AgA4/jQAAAAAAAAABZgQAANwAAAASCXvZnH/qP5+Yjpl8+9o/AEAOP40AAAAAAAAAAWcEAADcAAAArNcvFHSd6j9lRDoN5mzbPwAADj+cAAAAAAAAAAFoBAAA3AAAAKPZx5bjveo/KPDlgE/e2z8AgA4/nAAAAAAAAAABaQQAANwAAACZ218ZU97qP+vPgkenVNw/AMAOP6wAAAAAAAAAAWoEAADcAAAANaoUVCr86j+r4xBh7c/cPwDADj+sAAAAAAAAAAFrBAAA3AAAAMir9CIdFus/cI+81FZB3T8AAA8/vAAAAAAAAAABbAQAANwAAAD9efGpdy3rPzrThaLjqN0/AIAPP7wAAAAAAAAAAW0EAADcAAAA2RQL6TlC6z8Kr2zKkwbePwDADz/LAAAAAAAAAAFuBAAA3AAAAFl8QeBjVOs/3iJxTGda3j8AgAs/ywAAAAAAAAABbwQAANwAAAApSoazQWXrP7j6odVvn94/AIAJP9sAAAAAAAAAAXAEAADcAAAA9Ur2Gjty6z+aavC4m9rePwAA3j7bAAAAAAAAAAFxBAAA3AAAAL1LZoI0f+s/hD5ro/wG3z8AAMY+6wAAAAAAAAABcgQAANwAAADR5Q9a/YbrP27e9DpvLt8/AIC4PusAAAAAAAAAAXMEAADcAAAAhUzW6S2M6z9aSo1/81DfPwAAtD7rAAAAAAAAAAF0BAAA3AAAAPfHb//3mek/xfhnCKVy4D8AAI8+AAAAAAAAAAABdQQAANwAAACclIy3X5fpP8cq/os/a+A/AIDDPhAAAAAAAAAAAXYEAADcAAAAnJSMt1+X6T/K9gw5UWbgPwCAzz4QAAAAAAAAAAF3BAAA3AAAAEoufturmOk/zMIb5mJh4D8AANg+EAAAAAAAAAABeAQAANwAAABU+1JHkJzpP8+OKpN0XOA/AIDiPiAAAAAAAAAAAXkEAADcAAAAXcgns3Sg6T/UJkjtl1LgPwCA5T4gAAAAAAAAAAF6BAAA3AAAAMHI32bxpuk/2yTtHURG4D8AAPE+IwAAAAAAAAABewQAANwAAAAvlmyGUrHpP+XuoPsBNeA/AAD2PiMAAAAAAAAAAXwEAADcAAAA7skHgme66T/vHtyvSCHgPwBAAD8jAAAAAAAAAAF9BAAA3AAAAAoxhsUUxuk//ICt5ykG4D8AgAI/MwAAAAAAAAABfgQAANwAAAAlmAQJwtHpPxxeG5k5zN8/AIAHPzMAAAAAAAAAAX8EAADcAAAAnDJmlAfg6T9EUvm8QoLfPwCACT8zAAAAAAAAAAGABAAA3AAAAG4Aq2fl8Ok/dHYSlZIk3z8AQA0/QgAAAAAAAAABgQQAANwAAACcAdOCWwTqP67KZiEps94/AAAPP0IAAAAAAAAAAYIEAADcAAAAJTbe5Wka6j/wttgH4zfePwDAFj9SAAAAAAAAAAGDBAAA3AAAAAiezJAQM+o/OAd39dGt3T8AQBo/UgAAAAAAAAABhAQAANwAAADtBbs7t0vqP4TvMj3kGd0/AMAgP2IAAAAAAAAAAYUEAADcAAAA0W2p5l1k6j/ja1ZAcmPcPwBAIz9xAAAAAAAAAAGGBAAA3AAAAFqitElseuo/Q+h5QwCt2z8AwCY/cQAAAAAAAAABhwQAANwAAACScLHQxpHqP5+Yjpl8+9o/AAAoP3EAAAAAAAAAAYgEAADcAAAAyD6uVyGp6j/05Hbow1jaPwBAKj+BAAAAAAAAAAGJBAAA3AAAAFFzubovv+o/RM0yMNbE2T8AQCs/gQAAAAAAAAABigQAANwAAACGQbZBitbqP4sd0R3FOtk/AEAsP5EAAAAAAAAAAYsEAADcAAAAtULeXADq6j/LCUMEf7/YPwDALD+RAAAAAAAAAAGMBAAA3AAAAONDBnh2/eo/AsZ5NvJX2D8AwCs/oAAAAAAAAAABjQQAANwAAAAQRS6T7BDrPzAehGEw/9c/AEArP6AAAAAAAAAAAY4EAADcAAAA4xJzZsoh6z9XEmKFObXXPwCAGj+wAAAAAAAAAAGPBAAA3AAAALTgtzmoMus/d24iTx911z8AABM/sAAAAAAAAAABkAQAANwAAACHrvwMhkPrP5Qyxb7hPtc/AADUPr8AAAAAAAAAAZEEAADcAAAAWXxB4GNU6z+sXkrUgBLXPwAAsD6/AAAAAAAAAAGSBAAA3AAAAId9afvZZ+s/w4rP6R/m1j8AgJw+zwAAAAAAAAABkwQAANwAAACzfpEWUHvrP9QeN6Wbw9Y/AACWPs8AAAAAAAAAAZQEAADcAAAAwTmb5gOk7T8UdSgFmB3aPwAAVz4AAAAAAAAAAAGVBAAA3AAAAK+f8Q47nO0/JD2BEwIA2j8AgJM+EAAAAAAAAAABlgQAANwAAAD5OCt/CpftPynVnm0l9tk/AICcPhAAAAAAAAAAAZcEAADcAAAAkzhzy42Q7T80BdohbOLZPwAAoz4QAAAAAAAAAAGYBAAA3AAAAOWegadBj+0/N9Hozn3d2T8AgLk+EAAAAAAAAAABmQQAANwAAAA5BZCD9Y3tPzmd93uP2Nk/AIDCPiAAAAAAAAAAAZoEAADcAAAA3dGsO12L7T8+NRXWss7ZPwAA0z4gAAAAAAAAAAGbBAAA3AAAAIGeyfPEiO0/RM0yMNbE2T8AANo+IAAAAAAAAAABnAQAANwAAADTBNjPeIftP0llUIr5utk/AIDkPiAAAAAAAAAAAZ0EAADcAAAA0wTYz3iH7T9L/W3kHLHZPwAA6T4vAAAAAAAAAAGeBAAA3AAAAIGeyfPEiO0/U2Ga61Gi2T8AgPA+LwAAAAAAAAABnwQAANwAAADd0aw7XYvtP1vFxvKGk9k/AAD0Pj8AAAAAAAAAAaAEAADcAAAA5Z6Bp0GP7T9jKfP5u4TZPwCA+T4/AAAAAAAAAAGhBAAA3AAAAJ0FSDdylO0/a40fAfF12T8AAPw+TgAAAAAAAAABogQAANwAAAABBgDr7prtP3a9WrU3Ytk/AAABP04AAAAAAAAAAaMEAADcAAAAE6Cpwrei7T9+IYe8bFPZPwAAAj9eAAAAAAAAAAGkBAAA3AAAANPTRL7Mq+0/hoWzw6FE2T8AQAQ/XgAAAAAAAAABpQQAANwAAACTB+C54bTtP4sd0R3FOtk/AEAFP24AAAAAAAAAAaYEAADcAAAAVTt7tfa97T+Rte536DDZPwDABj9uAAAAAAAAAAGnBAAA3AAAAMEICNVXyO0/kbXud+gw2T8AgAc/jQAAAAAAAAABqAQAANwAAADdb4YYBdTtP5G17nfoMNk/AMAHP40AAAAAAAAAAakEAADcAAAApXD2f/7g7T+O6d/K1jXZPwAACD+NAAAAAAAAAAGqBAAA3AAAAL/XdMOr7O0/iVHCcLM/2T8AAAg/jQAAAAAAAAABqwQAANwAAAAvpQHjDPftP4HtlWl+Ttk/AAAIP50AAAAAAAAAAawEAADcAAAA7dic3iEA7j95iWliSV3ZPwCACT+dAAAAAAAAAAGtBAAA3AAAAFHZVJKeBu4/blkurgJx2T8AQAo/rAAAAAAAAAABrgQAANwAAABbpin+ggruP2Mp8/m7hNk/AIAMP6wAAAAAAAAAAa8EAADcAAAAW6Yp/oIK7j9WLamYY53ZPwBADT/LAAAAAAAAAAGwBAAA3AAAAFHZVJKeBu4/SWVQivm62T8AwBM/ywAAAAAAAAABsQQAANwAAADt2JzeIQDuPzfR6M593dk/AMAWP9sAAAAAAAAAAbIEAADcAAAA3T7zBln47T8epWO53gnaPwAAGz/bAAAAAAAAAAGzBAAA3AAAAB0LWAtE7+0/Bnneoz822j8AAB0/2wAAAAAAAAABtAQAANwAAABb17wPL+btP+yASuGOZ9o/AEAfP9sAAAAAAAAAAbUEAADcAAAAm6MhFBrd7T/UiLYe3pjaPwBAID/rAAAAAAAAAAG2BAAA3AAAAN1vhhgF1O0/uZAiXC3K2j8AwCA/6wAAAAAAAAABtwQAANwAAAAdPOsc8MrtP6JknUaO9to/AAAhP/oAAAAAAAAAAbgEAADcAAAACaJBRSfD7T+NBCfeAB7bPwAAIT/6AAAAAAAAAAG5BAAA3AAAAEtupkkSuu0/fzzOz5Y72z8AACE/CgEAAAAAAAABugQAANwAAACTB+C54bTtP3JAhG4+VNs/AIAhPwoBAAAAAAAAAbsEAADcAAAA3aAZKrGv7T9lRDoN5mzbPwDAIT8aAQAAAAAAAAG8BAAA3AAAANPTRL7Mq+0/WhT/WJ+A2z8AwCE/GgEAAAAAAAABvQQAANwAAAAnOlOagKrtP1Kw0lFqj9s/AAAiPykBAAAAAAAAAb4EAADcAAAAJzpTmoCq7T9KTKZKNZ7bPwCAIj8pAQAAAAAAAAG/BAAA3AAAAC8HKAZlru0/Q+h5QwCt2z8AwCI/KQEAAAAAAAABwAQAANwAAAA51PxxSbLtPz1QXOnctts/AMAiP0gBAAAAAAAAAcEEAADcAAAA7zrDAXq37T87hE08y7vbPwAAIz9IAQAAAAAAAAHCBAAA3AAAAFU7e7X2ve0/OLg+j7nA2z8AACM/SAEAAAAAAAABwwQAANwAAABl1SSNv8XtPzi4Po+5wNs/AAAjP1gBAAAAAAAAAcQEAADcAAAAJwnAiNTO7T84uD6PucDbPwAAIz9oAQAAAAAAAAHFBAAA3AAAAJPWTKg12e0/O4RNPMu72z8AwCE/aAEAAAAAAAABxgQAANwAAABb17wPL+btPz1QXOnctts/AEAhP3cBAAAAAAAAAccEAADcAAAAfwsQv8D17T9D6HlDAK3bPwAAID93AQAAAAAAAAHIBAAA3AAAAFHZVJKeBu4/SICXnSOj2z8AQB8/dwEAAAAAAAAByQQAANwAAAAnp5llfBfuP00YtfdGmds/AAAVP4cBAAAAAAAAAcoEAADcAAAA93TeOFoo7j9SsNJRao/bPwCAED+HAQAAAAAAAAHLBAAA3AAAAG0PQMSfNu4/WEjwq42F2z8AgPk+lwEAAAAAAAABzAQAANwAAADlqaFP5UTuP13gDQaxe9s/AADoPpcBAAAAAAAAAc0EAADcAAAAAREgk5JQ7j9ieCtg1HHbPwAAoD6mAQAAAAAAAAHOBAAA3AAAAG3erLLzWu4/ZxBJuvdn2z8AgIA+pgEAAAAAAAABzwQAANwAAAAvEkiuCGTuP290dcEsWds/AABfPrYBAAAAAAAAAdAEAADcAAAAkRIAYoVq7j932KHIYUrbPwAAVD62AQAAAAAAAAHRBAAA3AAAAFmAtpR65O4/d24iTx911z8AAKo+AAAAAAAAAAAB0gQAANwAAADtsil1GdruP4c2e12JV9c/AADpPhAAAAAAAAAAAdMEAADcAAAAkX9GLYHX7j+Eamywd1zXPwAA9z4QAAAAAAAAAAHUBAAA3AAAAOPlVAk11u4/fAZAqUJr1z8AgAA/EAAAAAAAAAAB1QQAANwAAADj5VQJNdbuP3WiE6INetc/AAADPx8AAAAAAAAAAdYEAADcAAAANUxj5ejU7j9n2rqTo5fXPwAAAz8fAAAAAAAAAAHXBAAA3AAAAIeyccGc0+4/T641fgTE1z8AgAM/LwAAAAAAAAAB2AQAANwAAADbGICdUNLuPzLqkg5C+tc/AMADPy8AAAAAAAAAAdkEAADcAAAAK3+OeQTR7j8TWuHxbTXYPwBAAz8/AAAAAAAAAAHaBAAA3AAAANFLqzFszu4/8DESe3Z62D8AAAM/PwAAAAAAAAAB2wQAANwAAAAZ5eShO8nuP8ZxJapbydg/AMAFP04AAAAAAAAAAdwEAADcAAAACUs7ynLB7j+Rte536DDZPwAABz9OAAAAAAAAAAHdBAAA3AAAAKNKgxb2uu4/Tsl8kS6s2T8AgAo/TgAAAAAAAAAB3gQAANwAAAA/SstiebTuPwlF7VBRMdo/AAAMP14AAAAAAAAAAd8EAADcAAAA20kTr/yt7j/HjGy9hbHaPwDADD9eAAAAAAAAAAHgBAAA3AAAAHVJW/t/p+4/iGwJhN0n2z8AAA0/bQAAAAAAAAAB4QQAANwAAAC/4pRrT6LuP1Kw0lFqj9s/AAAOP30AAAAAAAAAAeIEAADcAAAAtxXA/2qe7j8gwKrMCPLbPwCADj99AAAAAAAAAAHjBAAA3AAAAK1I65OGmu4/8GegocpK3D8AQA8/fQAAAAAAAAAB5AQAANwAAACjexYoopbuP8bbpCOentw/AMAPP30AAAAAAAAAAeUEAADcAAAAR0gz4AmU7j+e58b/lOjcPwDADT+NAAAAAAAAAAHmBAAA3AAAAJuuQby9ku4/er/3iJ0t3T8AwAw/jQAAAAAAAAAB5wQAANwAAACbrkG8vZLuP177VBnbY90/AID7PpwAAAAAAAAAAegEAADcAAAAm65BvL2S7j9EA8FWKpXdPwAA7j6cAAAAAAAAAAHpBAAA3AAAAEdIM+AJlO4/Mm9Zm6633T8AAFs+vAAAAAAAAAAB6gQAANwAAACjexYoopbuPyKnAI1E1d0/AADQPbwAAAAAAAAAAesEAADcAAAArUjrk4aa7j8aQ9SFD+TdPwAAGD28AAAAAAAAAAHsBAAA3AAAAP3qrCmKKu8/dAyTG1BP2z8AAM0+AAAAAAAAAAAB7QQAANwAAADtUANSwSLvP4eg+tbLLNs/AIAMPw8AAAAAAAAAAe4EAADcAAAA7VADUsEi7z+IbAmE3SfbPwAAFT8PAAAAAAAAAAHvBAAA3AAAAO1QA1LBIu8/ijgYMe8i2z8AABs/DwAAAAAAAAAB8AQAANwAAACjt8nh8SfvP40EJ94AHts/AIAYPy8AAAAAAAAAAfEEAADcAAAAtVFzubov7z+P0DWLEhnbPwBADz8vAAAAAAAAAAHyBAAA3AAAAMfrHJGDN+8/kpxEOCQU2z8AwAo/LwAAAAAAAAAB8wQAANwAAACHH7iMmEDvP5c0YpJHCts/AMAFPz4AAAAAAAAAAfQEAADcAAAA8+xErPlK7z+dzH/sagDbPwAABD8+AAAAAAAAAAH1BAAA3AAAAL/ttBPzV+8/omSdRo722j8AQAM/TgAAAAAAAAAB9gQAANwAAAAziBafOGbvP6f8uqCx7No/AAADP04AAAAAAAAAAfcEAADcAAAA/YiGBjJz7z+n/LqgsezaPwCAAz9OAAAAAAAAAAH4BAAA3AAAAMeJ9m0rgO8/pDCs85/x2j8AwAM/XQAAAAAAAAAB+QQAANwAAADh8HSx2IvvP6JknUaO9to/AEACP10AAAAAAAAAAfoEAADcAAAAoyQQre2U7z+aAHE/WQXbPwCAAT9dAAAAAAAAAAH7BAAA3AAAAGFYq6gCnu8/j9A1ixIZ2z8AQAI/bQAAAAAAAAAB/AQAANwAAAAXv3E4M6PvP4II3XyoNts/AIACP20AAAAAAAAAAf0EAADcAAAAc/JUgMul7z9yQIRuPlTbPwAABT99AAAAAAAAAAH+BAAA3AAAAMdYY1x/pO8/X6wcs8J22z8AAAY/fQAAAAAAAAAB/wQAANwAAAC9i47wmqDvP00YtfdGmds/AEAIP4EAAAAAAAAAAQAFAADcAAAAV4vWPB6a7z84uD6PucDbPwBACT+BAAAAAAAAAAEBBQAA3AAAAEfxLGVVku8/KCTX0z3j2z8AwAo/kQAAAAAAAAABAgUAANwAAACHvZFpQInvPxPEYGuwCtw/AIALP5EAAAAAAAAAAQMFAADcAAAAx4n2bSuA7z8D/AddRijcPwCADT+hAAAAAAAAAAEEBQAA3AAAAAVWW3IWd+8/8zOvTtxF3D8AQA4/oQAAAAAAAAABBQUAANwAAABHIsB2AW7vP+Y3Ze2DXtw/AIASP7AAAAAAAAAAAQYFAADcAAAAM4gWnzhm7z/ZOxuMK3fcPwCAFD+wAAAAAAAAAAEHBQAA3AAAACHubMdvXu8/zgvg1+SK3D8AgBk/wAAAAAAAAAABCAUAANwAAAC/7bQT81fvP8ins9Cvmdw/AIAbP8AAAAAAAAAAAQkFAADcAAAAtSDgpw5U7z/AQ4fJeqjcPwAAHT/PAAAAAAAAAAEKBQAA3AAAAKtTCzwqUO8/ud9awkW33D8AwB0/zwAAAAAAAAABCwUAANwAAABPICj0kU3vP7YTTBU0vNw/AMAcP98AAAAAAAAAAQwFAADcAAAATyAo9JFN7z+zRz1oIsHcPwBAHD/fAAAAAAAAAAENBQAA3AAAAE8gKPSRTe8/s0c9aCLB3D8AABs/7wAAAAAAAAABDgUAANwAAACrUws8KlDvP7NHPWgiwdw/AEAaP+8AAAAAAAAAAQ8FAADcAAAABYfug8JS7z+2E0wVNLzcPwAAGj/vAAAAAAAAAAEQBQAA3AAAAL/ttBPzV+8/thNMFTS83D8AABo//gAAAAAAAAABEQUAANwAAAAh7mzHb17vP7nfWsJFt9w/AAAbP/4AAAAAAAAAARIFAADcAAAAkbv55tBo7z+7q2lvV7LcPwCAGz8OAQAAAAAAAAETBQAA3AAAAFm8aU7Kde8/vnd4HGmt3D8AwBo/DgEAAAAAAAABFAUAANwAAADRVsvZD4TvP8MPlnaMo9w/AEAaPx4BAAAAAAAAARUFAADcAAAA84oeiaGT7z/G26Qjnp7cPwCAGj8eAQAAAAAAAAEWBQAA3AAAABe/cTgzo+8/xtukI56e3D8AwBo/LQEAAAAAAAABFwUAANwAAADhv+GfLLDvP8MPlnaMo9w/AEAaPy0BAAAAAAAAARgFAADcAAAA/SZg49m77z+7q2lvV7LcPwAAGj89AQAAAAAAAAEZBQAA3AAAAGv07AI7xu8/s0c9aCLB3D8AABs/PQEAAAAAAAABGgUAANwAAAB9jpbaA87vP6kXArTb1Nw/AIAbP0wBAAAAAAAAARsFAADcAAAA345OjoDU7z+cG7hSg+3cPwCAHj9MAQAAAAAAAAEcBQAA3AAAADvCMdYY1+8/iodQlwcQ3T8AACA/XAEAAAAAAAABHQUAANwAAAA7wjHWGNfvP3Qn2i56N90/AAAkP1wBAAAAAAAAAR4FAADcAAAAjyhAsszV7z9e+1QZ22PdPwDAJT9sAQAAAAAAAAEfBQAA3AAAANfBeSKc0O8/RAPBViqV3T8AgCs/bAEAAAAAAAABIAUAANwAAABr9OwCO8bvPyg/Hudny90/AAAuP3sBAAAAAAAAASEFAADcAAAA81mLd/W37z8OR4okt/zdPwDAMz97AQAAAAAAAAEiBQAA3AAAACGMRqQXp+8/8oLntPQy3j8AQDY/iwEAAAAAAAABIwUAANwAAACjJBCt7ZTvP9iKU/JDZN4/AEA7P4sBAAAAAAAAASQFAADcAAAAIb3ZtcOC7z/AXs7cpJDePwCAPT+bAQAAAAAAAAElBQAA3AAAAE/vlOLlce8/rspmISmz3j8AAD8/mwEAAAAAAAABJgUAANwAAAAh7mzHb17vP6ACDhO/0N4/AMA/P6oBAAAAAAAAAScFAADcAAAAo4Y20EVM7z+SBsSxZunePwBAPj+qAQAAAAAAAAEoBQAA3AAAABlSK203Nu8/iNaI/R/93j8AgD0/ugEAAAAAAAABKQUAANwAAAA9txEudSHvP4Q+a6P8Bt8/AEAjP7oBAAAAAAAAASoFAADcAAAAYxz47rIM7z9+pk1J2RDfPwBAFz/JAQAAAAAAAAErBQAA3AAAAIeB3q/w9+4/fNo+nMcV3z8AwBA/yQEAAAAAAAABLAUAANwAAAAHGqi4xuXuP36mTUnZEN8/AMAOP+kBAAAAAAAAAS0FAADcAAAA4skUzv7P3z9XIAhEVefoPwAApj4AAAAAAAAAAAEuBQAA3AAAABzJpGYFw98/WYaPGt7k6D8AgOM+DwAAAAAAAAABLwUAANwAAAAcyaRmBcPfP1tSnsfv3+g/AIDxPg8AAAAAAAAAATAFAADcAAAAiJYxhmbN3z9bUp7H79/oPwCA+z4PAAAAAAAAAAExBQAA3AAAAJow210v1d8/W1Kex+/f6D8AgPw+DwAAAAAAAAABMgUAANwAAAC+ZC4NweTfP1tSnsfv3+g/AAD7Ph8AAAAAAAAAATMFAADcAAAAUmYO3LP+3z9duCWeeN3oPwAA9z4fAAAAAAAAAAE0BQAA3AAAAKiaPeWDEeA/X4Q0S4rY6D8AAPU+LwAAAAAAAAABNQUAANwAAACDNVckRibgP2UcUqWtzug/AIDvPi8AAAAAAAAAATYFAADcAAAADWpih1Q84D9rGvfVWcLoPwCA7T4+AAAAAAAAAAE3BQAA3AAAAJaebepiUuA/dH4j3Y6z6D8AgO0+PgAAAAAAAAABOAUAANwAAAAf03hNcWjgP3tI17pMoug/AIDtPj4AAAAAAAAAATkFAADcAAAApweEsH9+4D+GeBJvk47oPwAA8D5OAAAAAAAAAAE6BQAA3AAAAIOine9Bk+A/j0LGTFF96D8AAPE+TgAAAAAAAAABOwUAANwAAACwo8UKuKbgP5kMeioPbOg/AAD0Pl0AAAAAAAAAATwFAADcAAAAMAv8AeK44D+hcKYxRF3oPwAA9T5dAAAAAAAAAAE9BQAA3AAAAKalXY0nx+A/pm5LYvBQ6D8AAPg+bQAAAAAAAAABPgUAANwAAABn2fiIPNDgP6sGabwTR+g/AAD5Pm0AAAAAAAAAAT8FAADcAAAAHkC/GG3V4D+vOP8/rj/oPwBAAj99AAAAAAAAAAFABQAA3AAAAB5Avxht1eA/sQQO7b866D8AAAU/fQAAAAAAAAABQQUAANwAAABn2fiIPNDgP7NqlcNIOOg/AAAIP30AAAAAAAAAAUIFAADcAAAA+QtsadvF4D+zapXDSDjoPwBACT+MAAAAAAAAAAFDBQAA3AAAADAL/AHiuOA/sJ6GFjc96D8AAA0/nAAAAAAAAAABRAUAANwAAAAM16hSUKngP6xs8JKcROg/AMAOP5wAAAAAAAAAAUUFAADcAAAAMDyPE46U4D+mbkti8FDoPwBAFz+cAAAAAAAAAAFGBQAA3AAAAEzUoGjne+A/oAofW7tf6D8AABs/uwAAAAAAAAABRwUAANwAAAAMOc91qGDgP5ZAa339cOg/AIAlP7sAAAAAAAAAAUgFAADcAAAA1WrS7k1J4D+MdrefP4LoPwAAKj+7AAAAAAAAAAFJBQAA3AAAAKlpqtPXNeA/hBKLmAqR6D8AQC4/uwAAAAAAAAABSgUAANwAAAAyz0hIkifgP32uXpHVn+g/AAAwP8sAAAAAAAAAAUsFAADcAAAAcputTH0e4D92sLlgKazoPwAALz/LAAAAAAAAAAFMBQAA3AAAAGjO2OCYGuA/cxicBga26D8AgC4/2gAAAAAAAAABTQUAANwAAABym61MfR7gP2/mBYNrveg/AIAnP9oAAAAAAAAAAU4FAADcAAAAjQIskCoq4D9v5gWDa73oPwBAJD/qAAAAAAAAAAFPBQAA3AAAAGidRc/sPuA/cxicBga26D8AQB8/6gAAAAAAAAABUAUAANwAAAD6niWe31jgP3l8yA07p+g/AAAdP/oAAAAAAAAAAVEFAADcAAAAAztn+BeB4D+EEouYCpHoPwDAFz/6AAAAAAAAAAFSBQAA3AAAAMsKRE5lsuA/kg7V+WJ46D8AgBU/CQEAAAAAAAABUwUAANwAAADwDQTsSubgP6LWLQjNWug/AAAHPwkBAAAAAAAAAVQFAADcAAAAgd5QqZEk4T+wnoYWNz3oPwDAAD8ZAQAAAAAAAAFVBQAA3AAAABOvnWbYYuE/wWbfJKEf6D8AgPs+GQEAAAAAAAABVgUAANwAAACvTL+PA6XhP8/IsFyCBOg/AID5PjgBAAAAAAAAAVcFAADcAAAAdwkzjRmG6j/8NW0ky/DhPwAAWj4AAAAAAAAAAAFYBQAA3AAAAG08XiE1guo/As6Kfu7m4T8AgJU+EAAAAAAAAAABWQUAANwAAAAZ1k9FgYPqPwM0ElV35OE/AICePhAAAAAAAAAAAVoFAADcAAAAdwkzjRmG6j8DNBJVd+ThPwAApT4QAAAAAAAAAAFbBQAA3AAAAHcJM40Zhuo/AzQSVXfk4T8AgK4+HwAAAAAAAAABXAUAANwAAADRPBbVsYjqPwLOin7u5uE/AICxPh8AAAAAAAAAAV0FAADcAAAA0TwW1bGI6j8Czop+7ubhPwCAwz4fAAAAAAAAAAFeBQAA3AAAACxw+RxKi+o//wF80dzr4T8AAMw+HwAAAAAAAAABXwUAANwAAACIo9xk4o3qP/ppXne59eE/AIDfPi8AAAAAAAAAAWAFAADcAAAA5Na/rHqQ6j/za7lGDQLiPwAA6D4/AAAAAAAAAAFhBQAA3AAAAD8Ko/QSk+o/6qEFaU8T4j8AAPw+PwAAAAAAAAABYgUAANwAAADto5QYX5TqP92luwf3K+I/AAACP04AAAAAAAAAAWMFAADcAAAAmj2GPKuV6j/O3WL5jEniPwAADD9OAAAAAAAAAAFkBQAA3AAAAPZwaYRDmOo/vEn7PRFs4j8AABA/XgAAAAAAAAABZQUAANwAAACiCluoj5nqP6hPDKwMkeI/AIAVP14AAAAAAAAAAWYFAADcAAAAUqRMzNua6j+VVR0aCLbiPwDAFz9tAAAAAAAAAAFnBQAA3AAAAAA+PvAnnOo/gPWmsXrd4j8AQBk/bQAAAAAAAAABaAUAANwAAACs1y8UdJ3qP277tx92AuM/AMAZP30AAAAAAAAAAWkFAADcAAAAWnEhOMCe6j9bZ1Bk+iTjPwDAGD+NAAAAAAAAAAFqBQAA3AAAALWkBIBYoeo/SjlwfwdF4z8AQBg/jQAAAAAAAAABawUAANwAAABjPvajpKLqPz3XnkcmYOM/AMAQP40AAAAAAAAAAWwFAADcAAAAv3HZ6zyl6j8w21TmzXjjPwCADT+cAAAAAAAAAAFtBQAA3AAAAG0Lyw+Jpuo/JhGhCBCK4z8AgPk+nAAAAAAAAAABbgUAANwAAAAapbwz1afqPx6tdAHbmOM/AIDqPqwAAAAAAAAAAW8FAADcAAAAGqW8M9Wn6j8erXQB25jjPwCAiT6sAAAAAAAAAAFwBQAA3AAAABqlvDPVp+o/IBP812OW4z8AADo+2wAAAAAAAAABcQUAANwAAAB3nOzBHRnqP69Nsdy4hOI/AACdPgAAAAAAAAAAAXIFAADcAAAAr5t8WiQM6j+9r4IUmmniPwAA1z4QAAAAAAAAAAFzBQAA3AAAAKXOp+4/COo/xK0nRUZd4j8AAOQ+EAAAAAAAAAABdAUAANwAAAD3NLbK8wbqP8132yIETOI/AIDtPhAAAAAAAAAAAXUFAADcAAAA9zS2yvMG6j/SD/l8J0LiPwAA9j4QAAAAAAAAAAF2BQAA3AAAAFFomRKMCeo/2XMlhFwz4j8AAPg+IAAAAAAAAAABdwUAANwAAAAJz1+ivA7qP+HXUYuRJOI/AID6PiAAAAAAAAAAAXgFAADcAAAAHGkJeoUW6j/qoQVpTxPiPwCA+z4vAAAAAAAAAAF5BQAA3AAAAIk2lpnmIOo/8gUycIQE4j8AAP4+LwAAAAAAAAABegUAANwAAAAA0fckLC/qP/ppXne59eE/AAD/Pi8AAAAAAAAAAXsFAADcAAAAJQVL1L0+6j8AaAOoZenhPwAAAj8/AAAAAAAAAAF8BQAA3AAAAKRsgcvnUOo/BQAhAonf4T8AAAM/PwAAAAAAAAABfQUAANwAAAAj1LfCEWPqPwkyt4Uj2OE/AAAGPz8AAAAAAAAAAX4FAADcAAAA9qH8le9z6j8NZE0JvtDhPwAABz9OAAAAAAAAAAF/BQAA3AAAABnWT0WBg+o/DzBcts/L4T8AgAo/TgAAAAAAAAABgAUAANwAAADto5QYX5TqPw8wXLbPy+E/AAAMP14AAAAAAAAAAYEFAADcAAAAGqW8M9Wn6j8NZE0JvtDhPwAAED9eAAAAAAAAAAGCBQAA3AAAAKPZx5bjveo/BQAhAonf4T8AwBE/bgAAAAAAAAABgwUAANwAAADap8QdPtXqP/ppXne59eE/AMATP30AAAAAAAAAAYQFAADcAAAAEHbBpJjs6j/qoQVpTxPiPwCAFD99AAAAAAAAAAGFBQAA3AAAAO0Q2+NaAes/2tmsWuUw4j8AQBU/fQAAAAAAAAABhgUAANwAAAAYEgP/0BTrP8lFRZ9pU+I/AMAVP40AAAAAAAAAAYcFAADcAAAAPkZWrmIk6z+5feyQ/3DiPwDAFD+NAAAAAAAAAAGIBQAA3AAAAAZHxhVcMes/qE8MrAyR4j8AQBQ/nQAAAAAAAAABiQUAANwAAADHemERcTrrP5vtOnQrrOI/AAAVP50AAAAAAAAAAYoFAADcAAAAK3sZxe1A6z+LJeJlwcniPwCAFT+sAAAAAAAAAAGLBQAA3AAAANkUC+k5Qus/fimYBGni4j8AABg/rAAAAAAAAAABjAUAANwAAAArexnF7UDrP3ItTqMQ++I/AAAZP7wAAAAAAAAAAY0FAADcAAAAx3phEXE66z9kMQRCuBPjPwAAHT+8AAAAAAAAAAGOBQAA3AAAAKsT483DLus/Vs8yCtcu4z8AwB4/ywAAAAAAAAABjwUAANwAAADZRZ765R3rP0htYdL1SeM/AMAgP8sAAAAAAAAAAZAFAADcAAAAq0R2328K6z85pQjEi2fjPwCAIT/bAAAAAAAAAAGRBQAA3AAAAH5DTsT59uo/KHco35iH4z8AgB4/2wAAAAAAAAABkgUAANwAAAD+2xfNz+TqPxivz9AupeM/AAAdP+sAAAAAAAAAAZMFAADcAAAALA7T+fHT6j8KTf6YTcDjPwAA/z7rAAAAAAAAAAGUBQAA3AAAALVzcW6sxeo//VC0N/XY4z8AgOQ++gAAAAAAAAABlQUAANwAAACaDPMq/7nqP/G68awl7+M/AADVPvoAAAAAAAAAAZYFAADcAAAALD9mC56v6j/n8D3PZwDkPwAA0D4aAQAAAAAAAAGXBQAA3AAAAAkA87No6uk/G8YeQZ+14T8AgK8+AAAAAAAAAAABmAUAANwAAABbZgGQHOnpPyBePJvCq+E/AADwPhAAAAAAAAAAAZkFAADcAAAACQDzs2jq6T8gXjybwqvhPwCA/j4QAAAAAAAAAAGaBQAA3AAAAG4Aq2fl8Ok/HCymFyiz4T8AgAQ/EAAAAAAAAAABmwUAANwAAAAkZ3H3FfbpPxpgl2oWuOE/AIAHPx8AAAAAAAAAAZwFAADcAAAA5JoM8yr/6T8TYvI5asThPwDABz8fAAAAAAAAAAGdBQAA3AAAAFs1bn5wDeo/CTK3hSPY4T8AAAk/LwAAAAAAAAABngUAANwAAAA20Ie9MiLqP/kD16Aw+OE/AIAJPy8AAAAAAAAAAZ8FAADcAAAAvwSTIEE46j/ko2A4ox/iPwAACz8/AAAAAAAAAAGgBQAA3AAAAFEGc+8zUuo/zXfbIgRM4j8AgAs/PwAAAAAAAAABoQUAANwAAACSoUTicm3qP7VLVg1leOI/AEAMP04AAAAAAAAAAaIFAADcAAAALHD5HEqL6j+fH9H3xaTiPwDADD9OAAAAAAAAAAGjBQAA3AAAANELg8MFreo/ho3EC57T4j8AwAw/TgAAAAAAAAABpAUAANwAAAB/dOHVpdLqP2svqXJkB+M/AAANP04AAAAAAAAAAaUFAADcAAAA0KlcoK316j9P0Y3ZKjvjPwBADD9tAAAAAAAAAAGmBQAA3AAAABgSA//QFOs/NXNyQPFu4z8AAAw/bQAAAAAAAAABpwUAANwAAAAGR8YVXDHrPxzhZVTJneM/AAAIP20AAAAAAAAAAagFAADcAAAAR+KXCJtM6z8GG2gVs8fjPwBABj9tAAAAAAAAAAGpBQAA3AAAAClKhrNBZes/9IYAWjfq4z8AAPk+fQAAAAAAAAABqgUAANwAAABhGIM6nHzrP+O+p0vNB+Q/AADwPn0AAAAAAAAAAasFAADcAAAAjxmrVRKQ6z/Ywl3qdCDkPwCAnj6NAAAAAAAAAAGsBQAA3AAAALNN/gSkn+s/zZIiNi405D8AAHQ+jQAAAAAAAAABrQUAANwAAAAhG4skBarrP8Uu9i75QuQ/AABMPrwAAAAAAAAAAa4FAADcAAAAbZ6ERI056j+AqmbuG8jkPwAA2T4AAAAAAAAAAAGvBQAA3AAAAD+dXCkXJuo/hNz8cbbA5D8AgBQ/EAAAAAAAAAABsAUAANwAAACSA2sFyyTqP4RChEg/vuQ/AIAdPxAAAAAAAAAAAbEFAADcAAAAkgNrBcsk6j+FqAsfyLvkPwAAJD8QAAAAAAAAAAGyBQAA3AAAAO02Tk1jJ+o/hw6T9VC55D8AACM/HwAAAAAAAAABswUAANwAAAClnRTdkyzqP4naoaJitOQ/AEAhPx8AAAAAAAAAAbQFAADcAAAAZNGv2Kg16j+Pcr/8harkPwDAHz8vAAAAAAAAAAG1BQAA3AAAAC3SH0CiQuo/mDxz2kOZ5D8AAB8/LwAAAAAAAAABtgUAANwAAABRBnPvM1LqP6aeRBIlfuQ/AMAhPz4AAAAAAAAAAbcFAADcAAAA0W2p5l1k6j+6/rp6slbkPwAAIz8+AAAAAAAAAAG4BQAA3AAAAFHV392Hduo/11zWE+wi5D8AQCk/TgAAAAAAAAABuQUAANwAAAAscPkcSovqP/SGAFo36uM/AAAsP04AAAAAAAAAAboFAADcAAAAENjnx/Cj6j8TfTlNlKzjPwAALz9OAAAAAAAAAAG7BQAA3AAAAAfaf0pgxOo/Nz+B7QJq4z8AQDA/XgAAAAAAAAABvAUAANwAAABaD/sUaOfqP2PLfGsvFuM/AAAtP14AAAAAAAAAAb0FAADcAAAAWt5nA7wL6z+U75VDf7jiPwBAKz97AAAAAAAAAAG+BQAA3AAAABAUm4FANes/wkegbr1f4j8AAAI/ewAAAAAAAAABvwUAANwAAADZ43fXjWbrP+85I8NyCeI/AADfPosAAAAAAAAAAcAFAADcAAAA/eY3dXOa6z8cLKYXKLPhPwAAyj6LAAAAAAAAAAHBBQAA3AAAAHNQBu8Mzes/R1Iav8th4T8AgMM+qgAAAAAAAAABwgUAANwAAABHecbxtW/uP448MdYx2uA/AABXPgAAAAAAAAAAAcMFAADcAAAANd8cGu1n7j+WBuWz78jgPwCAkz4QAAAAAAAAAAHEBQAA3AAAAIdFK/agZu4/mGxsinjG4D8AgJw+EAAAAAAAAAABxQUAANwAAAAvEkiuCGTuP5o4ezeKweA/AACjPhAAAAAAAAAAAcYFAADcAAAAf3hWirxi7j+aOHs3isHgPwCAoz4fAAAAAAAAAAHHBQAA3AAAAH94Voq8Yu4/mjh7N4rB4D8AgKI+HwAAAAAAAAAByAUAANwAAAB/eFaKvGLuP5o4ezeKweA/AICePh8AAAAAAAAAAckFAADcAAAAf3hWirxi7j+aOHs3isHgPwAAnT4fAAAAAAAAAAHKBQAA3AAAAH94Voq8Yu4/mjh7N4rB4D8AgJ4+LwAAAAAAAAABywUAANwAAADT3mRmcGHuP5o4ezeKweA/AACfPi8AAAAAAAAAAcwFAADcAAAA095kZnBh7j+aOHs3isHgPwCAqj4vAAAAAAAAAAHNBQAA3AAAANPeZGZwYe4/mGxsinjG4D8AALA+LwAAAAAAAAABzgUAANwAAAAlRXNCJGDuP5Q61gbezeA/AIC7Pi8AAAAAAAAAAc8FAADcAAAAd6uBHthe7j+OPDHWMdrgPwCAwD5OAAAAAAAAAAHQBQAA3AAAAHergR7YXu4/htgEz/zo4D8AANc+TgAAAAAAAAAB0QUAANwAAAB3q4Ee2F7uP3pCQkQt/+A/AIDgPl4AAAAAAAAAAdIFAADcAAAAyRGQ+otd7j9reuk1wxzhPwAA/T5tAAAAAAAAAAHTBQAA3AAAABt4ntY/XO4/WID6o75B4T8AwAQ/bQAAAAAAAAAB1AUAANwAAABt3qyy81ruPz/u7beWcOE/AIAOP30AAAAAAAAAAdUFAADcAAAAv0S7jqdZ7j8gXjybwqvhPwCAEj99AAAAAAAAAAHWBQAA3AAAAL9Eu46nWe4/AGgDqGXp4T8AgBU/jQAAAAAAAAAB1wUAANwAAABt3qyy81ruP+BxyrQIJ+I/AIAWP40AAAAAAAAAAdgFAADcAAAAyRGQ+otd7j/ErSdFRl3iPwBAFj+cAAAAAAAAAAHZBQAA3AAAAH94Voq8Yu4/qbWTgpWO4j8AABY/nAAAAAAAAAAB2gUAANwAAACHRSv2oGbuP5VVHRoItuI/AEAUP6wAAAAAAAAAAdsFAADcAAAAkRIAYoVq7j+DwbVejNjiPwCAEz+sAAAAAAAAAAHcBQAA3AAAAJvf1M1pbu4/dV/kJqvz4j8AwAo/uwAAAAAAAAAB3QUAANwAAACjrKk5TnLuP2svqXJkB+M/AAAHP7sAAAAAAAAAAd4FAADcAAAAAeCMgeZ07j9kMQRCuBPjPwCAvT7bAAAAAAAAAAHfBQAA3AAAALdGUxEXeu4/XjNfEQwg4z8AgJk+2wAAAAAAAAAB4AUAANwAAAAbRwvFk4DuP14zXxEMIOM/AACGPtsAAAAAAAAAAeEFAADcAAAAUYJOF+oE7z+jAi8VSLDgPwAAsz4AAAAAAAAAAAHiBQAA3AAAAD3opD8h/e4/qZpMb2um4D8AgPU+EAAAAAAAAAAB4wUAANwAAADjtMH3iPruP6VotuvQreA/AEACPxAAAAAAAAAAAeQFAADcAAAAh4Her/D37j+aOHs3isHgPwCABz8QAAAAAAAAAAHlBQAA3AAAANnn7Iuk9u4/k9ROMFXQ4D8AAAo/HwAAAAAAAAAB5gUAANwAAAB/tAlEDPTuP4bYBM/86OA/AAAKPx8AAAAAAAAAAecFAADcAAAAI4Em/HPx7j90RJ0TgQvhPwAACj8vAAAAAAAAAAHoBQAA3AAAABm0UZCP7e4/YOQmq/My4T8AAAo/LwAAAAAAAAAB6QUAANwAAAC1s5ncEufuP0XskuhCZOE/AAALPz4AAAAAAAAAAeoFAADcAAAAoxnwBErf7j8kkNIeXaThPwCACz8+AAAAAAAAAAHrBQAA3AAAAOPlVAk11u4/As6Kfu7m4T8AwBE/TgAAAAAAAAAB7AUAANwAAAAhsrkNIM3uP92luwf3K+I/AMAUP04AAAAAAAAAAe0FAADcAAAAteQs7r7C7j+643NniG7iPwBAGz9OAAAAAAAAAAHuBQAA3AAAAPWwkfKpue4/mCEsxxmx4j8AAB4/XgAAAAAAAAAB7wUAANwAAADlFuga4bHuP3OT1XmZ+OI/AIAfP14AAAAAAAAAAfAFAADcAAAAfxYwZ2Sr7j9NBX8sGUDjPwAAID9eAAAAAAAAAAHxBQAA3AAAAMmvadczpu4/LKm+YjOA4z8AQB8/bQAAAAAAAAAB8gUAANwAAAC/4pRrT6LuPw0ZDUZfu+M/AAAfP20AAAAAAAAAAfMFAADcAAAAY6+xI7ef7j/xuvGsJe/jPwAAFT99AAAAAAAAAAH0BQAA3AAAAGOvsSO3n+4/245sl4Yb5D8AgBA/fQAAAAAAAAAB9QUAANwAAAATSaNHA6HuP8aUfQWCQOQ/AIDEPo0AAAAAAAAAAfYFAADcAAAAa3yGj5uj7j+1Zp0gj2DkPwCAmz6NAAAAAAAAAAH3BQAA3AAAAHVJW/t/p+4/qATM6K175D8AgIM+nAAAAAAAAAAB+AUAANwAAAArsCGLsKzuP53UkDRnj+Q/AAB4PpwAAAAAAAAAAfkFAADcAAAAmblhZGFI7z93K/PTvO7iPwCA5D4AAAAAAAAAAAH6BQAA3AAAAIcfuIyYQO8/hCc9NRXW4j8AgBw/EAAAAAAAAAAB+wUAANwAAADjUpvUMEPvP4PBtV6M2OI/AAAmPxAAAAAAAAAAAfwFAADcAAAA41Kb1DBD7z+H80viJtHiPwDALD8QAAAAAAAAAAH9BQAA3AAAAD2GfhzJRe8/iFnTuK/O4j8AACw/EAAAAAAAAAAB/gUAANwAAADz7ESs+UrvP4sl4mXByeI/AEAqPxAAAAAAAAAAAf8FAADcAAAAtSDgpw5U7z+PV3jpW8LiPwCAIT8iAAAAAAAAAAEABgAA3AAAAH0hUA8IYe8/lO+VQ3+44j8AwB0/IgAAAAAAAAABAQYAANwAAACjVaO+mXDvP5mHs52iruI/AAAWPzIAAAAAAAAAAQIGAADcAAAAIb3ZtcOC7z+fH9H3xaTiPwAAEz8yAAAAAAAAAAEDBgAA3AAAAKMkEK3tlO8/olFne2Cd4j8AABI/QgAAAAAAAAABBAYAANwAAADHWGNcf6TvP6QddihymOI/AMARP0IAAAAAAAAAAQUGAADcAAAAj1nTw3ix7z+lg/3++pXiPwAAEz9CAAAAAAAAAAEGBgAA3AAAAKvAUQcmve8/pB12KHKY4j8AgBM/UQAAAAAAAAABBwYAANwAAABr9OwCO8bvP6Hr36TXn+I/AAAWP1EAAAAAAAAAAQgGAADcAAAAzfSktrfM7z+cU8JKtKniPwAAFz9hAAAAAAAAAAEJBgAA3AAAANfBeSKc0O8/lO+VQ3+44j8AQBk/YQAAAAAAAAABCgYAANwAAACHW2tG6NHvP4q/Wo84zOI/AEAaP3AAAAAAAAAAAQsGAADcAAAAKyiI/k/P7z9/jx/b8d/iPwBAGz9wAAAAAAAAAAEMBgAA3AAAAMUn0ErTyO8/dV/kJqvz4j8AwBs/cAAAAAAAAAABDQYAANwAAABZWkMrcr7vP2rJIZzbCeM/AIAdP4AAAAAAAAAAAQ4GAADcAAAAj1nTw3ix7z9eM18RDCDjPwBAHj+AAAAAAAAAAAEPBgAA3AAAABe/cTgzo+8/Up2chjw24z8AQCM/kAAAAAAAAAABEAYAANwAAACjJBCt7ZTvP0htYdL1SeM/AEAlP5AAAAAAAAAAAREGAADcAAAAh72RaUCJ7z8/o630N1vjPwDAKT+fAAAAAAAAAAESBgAA3AAAAGtWEyaTfe8/Ntn5Fnps4z8AwCs/nwAAAAAAAAABEwYAANwAAACrIngqfnTvPy51zQ9Fe+M/AMAtP68AAAAAAAAAARQGAADcAAAAmYjOUrVs7z8odyjfmIfjPwCALj+vAAAAAAAAAAEVBgAA3AAAAOEhCMOEZ+8/JEWSW/6O4z8AQC8/vwAAAAAAAAABFgYAANwAAAAru0EzVGLvPyAT/NdjluM/AMAvP78AAAAAAAAAARcGAADcAAAA0Yde67tf7z8dR+0qUpvjPwDALz+/AAAAAAAAAAEYBgAA3AAAACHubMdvXu8/G3vefUCg4z8AADA/zgAAAAAAAAABGQYAANwAAAAh7mzHb17vPxt73n1AoOM/AEAvP84AAAAAAAAAARoGAADcAAAA2VQzV6Bj7z8be959QKDjPwDALz/OAAAAAAAAAAEbBgAA3AAAAD1V6wodau8/HOFlVMmd4z8AwC8/7QAAAAAAAAABHAYAANwAAAD9iIYGMnPvPxzhZVTJneM/AEAvP/0AAAAAAAAAAR0GAADcAAAAa1YTJpN97z8dR+0qUpvjPwAALz/9AAAAAAAAAAEeBgAA3AAAADNXg42Miu8/HUftKlKb4z8AgC8/DQEAAAAAAAABHwYAANwAAACr8eQY0pjvPx1H7SpSm+M/AMAvPw0BAAAAAAAAASAGAADcAAAAfb8p7K+p7z8c4WVUyZ3jPwDALz8cAQAAAAAAAAEhBgAA3AAAAPNZi3f1t+8/G3vefUCg4z8AADA/HAEAAAAAAAABIgYAANwAAAAXjt4mh8fvPxivz9AupeM/AEAvPywBAAAAAAAAASMGAADcAAAAM/VcajTT7z8TfTlNlKzjPwAALz8sAQAAAAAAAAEkBgAA3AAAAE9c263h3u8/EUujyfmz4z8AgC8/LAEAAAAAAAABJQYAANwAAABh9oSFqubvPwyzhW/WveM/AMAvPzwBAAAAAAAAASYGAADcAAAAw/Y8OSft7z8FteA+KsrjPwAAMT88AQAAAAAAAAEnBgAA3AAAACEqIIG/7+8//VC0N/XY4z8AgDE/SwEAAAAAAAABKAYAANwAAAB9XQPJV/LvP/SGAFo36uM/AAA0P0sBAAAAAAAAASkGAADcAAAAISoggb/v7z/qvEx8efvjPwAANT9bAQAAAAAAAAEqBgAA3AAAAGvDWfGO6u8/4YwRyDIP5D8AgDg/WwEAAAAAAAABKwYAANwAAABPXNut4d7vP9jCXep0IOQ/AAA6P2oBAAAAAAAAASwGAADcAAAA18F5IpzQ7z/NkiI2LjTkPwDAPD9qAQAAAAAAAAEtBgAA3AAAAKvAUQcmve8/xS72LvlC5D8AAD4/igEAAAAAAAABLgYAANwAAADPJTjIY6jvP7xkQlE7VOQ/AIBBP4oBAAAAAAAAAS8GAADcAAAAR/EsZVWS7z+1Zp0gj2DkPwAAQz+KAQAAAAAAAAEwBgAA3AAAABnwBErffu8/rwJxGVpv5D8AQEQ/igEAAAAAAAABMQYAANwAAACRu/nm0GjvP6pqU782eeQ/AMBEP5kBAAAAAAAAATIGAADcAAAAtSDgpw5U7z+k0jVlE4PkPwBAPz+ZAQAAAAAAAAEzBgAA3AAAACvs1EQAPu8/oKCf4XiK5D8AAD0/qQEAAAAAAAABNAYAANwAAABPUbsFPinvP53UkDRnj+Q/AIAPP6kBAAAAAAAAATUGAADcAAAAIVCT6scV7z+cbgle3pHkPwAA9j65AQAAAAAAAAE2BgAA3AAAAFGCThfqBO8/mgiCh1WU5D8AAN4+uQEAAAAAAAABNwYAANwAAADZ5+yLpPbuP6Cgn+F4iuQ/AADWPtgBAAAAAAAAATgGAADcAAAAYnqpXfQz6z/8ujOxN67nPwCAiT4AAAAAAAAAAAE5BgAA3AAAAAZHxhVcMes/AO3JNNKm5z8AgLw+DwAAAAAAAAABOgYAANwAAACiRg5i3yrrPwFTUQtbpOc/AADIPg8AAAAAAAAAATsGAADcAAAA699H0q4l6z8BU1ELW6TnPwAA0D4PAAAAAAAAAAE8BgAA3AAAAD5GVq5iJOs/AVNRC1uk5z8AAOI+HwAAAAAAAAABPQYAANwAAACQrGSKFiPrPwFTUQtbpOc/AIDoPh8AAAAAAAAAAT4GAADcAAAAkKxkihYj6z8BU1ELW6TnPwCA7T4fAAAAAAAAAAE/BgAA3AAAAD5GVq5iJOs/AO3JNNKm5z8AgO8+HwAAAAAAAAABQAYAANwAAAA+RlauYiTrPwDtyTTSpuc/AID3Pi4AAAAAAAAAAUEGAADcAAAA86wcPpMp6z/7VKzarrDnPwAABD8uAAAAAAAAAAFCBgAA3AAAAFmt1PEPMOs/9FYHqgK95z8AQAg/TgAAAAAAAAABQwYAANwAAAAZ4W/tJDnrP+5YYnlWyec/AIARP04AAAAAAAAAAUQGAADcAAAAh678DIZD6z/pwEQfM9PnPwBAFT9OAAAAAAAAAAFFBgAA3AAAAKEVe1AzT+s/4ygnxQ/d5z8AgBo/XQAAAAAAAAABRgYAANwAAAAZsNzbeF3rP9/2kEF15Oc/AMAcP10AAAAAAAAAAUcGAADcAAAA630hr1Zu6z/ZXnPnUe7nPwDAHz9tAAAAAAAAAAFIBgAA3AAAAMcYO+4Yg+s/1MZVjS745z8AACE/bQAAAAAAAAABSQYAANwAAAChs1Qt25frP9EuODMLAug/AEAiP30AAAAAAAAAAUoGAADcAAAAfU5ubJ2s6z/KMJMCXw7oPwDAIj99AAAAAAAAAAFLBgAA3AAAAAODec+rwus/wzLu0bIa6D8AgCM/jAAAAAAAAAABTAYAANwAAADhHZMObtfrP700SaEGJ+g/AMAjP4wAAAAAAAAAAU0GAADcAAAAYYXJBZjp6z+00Bya0TXoPwCAJD+cAAAAAAAAAAFOBgAA3AAAADNTDtl1+us/rGzwkpxE6D8AwCQ/nAAAAAAAAAABTwYAANwAAACp7W9kuwjsP6QIxItnU+g/AEAkP6sAAAAAAAAAAVAGAADcAAAAxVTup2gU7D+epJeEMmLoPwAAJD+rAAAAAAAAAAFRBgAA3AAAAIWIiaN9Hew/ldrjpnRz6D8AACo/uwAAAAAAAAABUgYAANwAAADpiEFX+iPsP4qqqPIth+g/AMAsP7sAAAAAAAAAAVMGAADcAAAA8VUWw94n7D9+FOZnXp3oPwCANj/LAAAAAAAAAAFUBgAA3AAAAPFVFsPeJ+w/cxicBga26D8AADs/ywAAAAAAAAABVQYAANwAAACXIjN7RiXsP2O2ys4k0eg/AIBAP9oAAAAAAAAAAVYGAADcAAAAhYiJo30d7D9SiOrpMfHoPwDAQj/aAAAAAAAAAAFXBgAA3AAAABW7/IMcE+w/RCYZslAM6T8AQEQ/6gAAAAAAAAABWAYAANwAAAD7U35AbwfsPzgqz1D4JOk/AMBEP+oAAAAAAAAAAVkGAADcAAAAj4bxIA796z8slAzGKDvpPwBARD/6AAAAAAAAAAFaBgAA3AAAAM9SViX58+s/I8pY6GpM6T8AAEQ/+gAAAAAAAAABWwYAANwAAAC7uKxNMOzrPxtmLOE1W+k/AABAP/oAAAAAAAAAAVwGAADcAAAAV7j0mbPl6z8UaIewiWfpPwBAPj8JAQAAAAAAAAFdBgAA3AAAAE3rHy7P4es/ENBpVmZx6T8AQDM/CQEAAAAAAAABXgYAANwAAAChUS4Kg+DrPws4TPxCe+k/AIAuPxkBAAAAAAAAAV8GAADcAAAAoVEuCoPg6z8HBrZ4qILpPwBACj8ZAQAAAAAAAAFgBgAA3AAAAKseA3Zn5Os/BDqny5aH6T8AAPQ+GQEAAAAAAAABYQYAANwAAAC7uKxNMOzrPwPUH/UNiuk/AADjPigBAAAAAAAAAWIGAADcAAAAKYY5bZH26z8D1B/1DYrpPwCA3T5IAQAAAAAAAAFjBgAA3AAAAE32P9Zyl+w/9yIWVxS45z8AgMo+AAAAAAAAAAABZAYAANwAAAAxj8GSxYvsP/tUrNqusOc/AMAKPxAAAAAAAAAAAWUGAADcAAAA3SizthGN7D/8ujOxN67nPwBAEz8QAAAAAAAAAAFmBgAA3AAAAEMpa2qOk+w//iC7h8Cr5z8AQBk/EAAAAAAAAAABZwYAANwAAABN9j/WcpfsP/4gu4fAq+c/AIASPxAAAAAAAAAAAWgGAADcAAAAs/b3ie+d7D/+ILuHwKvnPwBADj8fAAAAAAAAAAFpBgAA3AAAAMOQoWG4pew//4ZCXkmp5z8AAAk/HwAAAAAAAAABagYAANwAAACDxDxdza7sP/+GQl5Jqec/AAAHPy8AAAAAAAAAAWsGAADcAAAAQ/jXWOK37D//hkJeSannPwAACT8vAAAAAAAAAAFsBgAA3AAAAK/FZHhDwuw//iC7h8Cr5z8AAAo/PgAAAAAAAAABbQYAANwAAADLLOO78M3sP/y6M7E3ruc/AIANPz4AAAAAAAAAAW4GAADcAAAAly1TI+ra7D/67iQEJrPnPwAADz8+AAAAAAAAAAFvBgAA3AAAAAvItK4v6ew/9yIWVxS45z8AwA8/TgAAAAAAAAABcAYAANwAAADdlfmBDfrsP/KK+Pzwwec/AAAQP04AAAAAAAAAAXEGAADcAAAAC5chnYMN7T/uWGJ5VsnnPwDADj9eAAAAAAAAAAFyBgAA3AAAADuYSbj5IO0/6cBEHzPT5z8AQA4/XgAAAAAAAAABcwYAANwAAABnmXHTbzTtP+LCn+6G3+c/AAAPP20AAAAAAAAAAXQGAADcAAAAOWe2pk1F7T/ZXnPnUe7nPwCADz99AAAAAAAAAAF1BgAA3AAAAK8BGDKTU+0/0/pG4Bz95z8AQBA/fQAAAAAAAAABdgYAANwAAADLaJZ1QF/tP8nKCyzWEOg/AMAQP30AAAAAAAAAAXcGAADcAAAAi5wxcVVo7T+9NEmhBifoPwBAFj+NAAAAAAAAAAF4BgAA3AAAAEMD+ACGbe0/rdJ3aSVC6D8AABk/jQAAAAAAAAABeQYAANwAAACbNttIHnDtP56kl4QyYug/AAAgP40AAAAAAAAAAXoGAADcAAAAmzbbSB5w7T+KqqjyLYfoPwAAIz+cAAAAAAAAAAF7BgAA3AAAAJNpBt05bO0/drC5YCms6D8AQCg/nAAAAAAAAAABfAYAANwAAACBz1wFcWTtP2O2ys4k0eg/AIAqP6wAAAAAAAAAAX0GAADcAAAAFQLQ5Q9a7T9QvNs8IPboPwDALT+sAAAAAAAAAAF+BgAA3AAAAEsBYH4WTe0/Pih0gaQY6T8AAC8/uwAAAAAAAAABfwYAANwAAACDAPAWHUDtPyyUDMYoO+k/AEAvP7sAAAAAAAAAAYAGAADcAAAAt/9/ryMz7T8czLO3vljpPwAALz/LAAAAAAAAAAGBBgAA3AAAAJ2YAWx2J+0/Dmrif91z6T8AACo/ywAAAAAAAAABggYAANwAAADdZGZwYR7tPwAIEUj8juk/AMAnP9sAAAAAAAAAAYMGAADcAAAAy8q8mJgW7T/0cU69LKXpPwDAGT/bAAAAAAAAAAGEBgAA3AAAAGfKBOUbEO0/6NuLMl276T8AgBM/6gAAAAAAAAABhQYAANwAAABf/S95NwztP9+rUH4Wz+k/AIDOPuoAAAAAAAAAAYYGAADcAAAAr2M+VesK7T/W4ZygWODpPwCApz76AAAAAAAAAAGHBgAA3AAAAK9jPlXrCu0/zn1wmSPv6T8AAJE++gAAAAAAAAABiAYAANwAAAC5MBPBzw7tP8nlUj8A+ek/AACKPhkBAAAAAAAAAYkGAADcAAAA2efsi6T27j8HUfY7B5jnPwCAyT4AAAAAAAAAAAGKBgAA3AAAAMlNQ7Tb7u4/Dk+bbLOL5z8AAAo/EAAAAAAAAAABiwYAANwAAADJTUO02+7uPxAbqhnFhuc/AEASPxAAAAAAAAAAAYwGAADcAAAAdec02Cfw7j8M6ROWKo7nPwBAGD8QAAAAAAAAAAGNBgAA3AAAAHXnNNgn8O4/DOkTliqO5z8AwBk/EAAAAAAAAAABjgYAANwAAAAjgSb8c/HuPwFTUQtbpOc/AMAZPy8AAAAAAAAAAY8GAADcAAAAdec02Cfw7j/wJHEmaMTnPwDAGT8vAAAAAAAAAAGQBgAA3AAAABm0UZCP7e4/1SzdY7f15z8AQB4/LwAAAAAAAAABkQYAANwAAAAP53wkq+nuP7NqlcNIOOg/AEAgPz8AAAAAAAAAAZIGAADcAAAABxqouMbl7j+QqE0j2nroPwBAJT8/AAAAAAAAAAGTBgAA3AAAAKvmxHAu4+4/bIB+rOK/6D8AgCc/PwAAAAAAAAABlAYAANwAAACr5sRwLuPuP0m+Ngx0Auk/AIAnPz8AAAAAAAAAAZUGAADcAAAABxqouMbl7j8hZNER4k7pPwBAJz9OAAAAAAAAAAGWBgAA3AAAABm0UZCP7e4/9z1daj6g6T8AwA0/XgAAAAAAAAABlwYAANwAAAA1G9DTPPnuP8/j92+s7Ok/AAACP14AAAAAAAAAAZgGAADcAAAA/RtAOzYG7z+niZJ1GjnqPwCA9T5eAAAAAAAAAAGZBgAA3AAAAH+DdjJgGO8/gvs7KJqA6j8AAPA+fQAAAAAAAAAL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MIXSHAPE" val="AAEAAAD/////AQAAAAAAAAAMAgAAAE9BdXRob3JQUFQsIFZlcnNpb249MC4xLjYyMzYuMCwgQ3VsdHVyZT1uZXV0cmFsLCBQdWJsaWNLZXlUb2tlbj0zMWJmMzg1NmFkMzY0ZTM1BQEAAAALSW5rTWF0dGVyVjEEAAAABVNjYWxlDUxpc3RgMStfaXRlbXMMTGlzdGAxK19zaXplD0xpc3RgMStfdmVyc2lvbgAEAAALF1NoYXJlZC5JbmtpbmcuSW5rQXRvbVtdAgAAAAgIAgAAABC5LT8JAwAAAAEAAAAHAAAABwMAAAAAAQAAAAQAAAAECUlua0F0b21WMQIAAAAJBAAAAA0DBQQAAAALUGVuU3Ryb2tlVjEEAAAACkF0dHJpYnV0ZXMFVHJhY2UJU3RhcnRUaW1lBFR5cGUEBAAED1BlbkF0dHJpYnV0ZXNWMQIAAAAKSW5rVHJhY2VWMQIAAAAQDEFjdGlvblR5cGVWMQIAAAACAAAACQUAAAAJBgAAAMMfAAAAAAAABfn///8MQWN0aW9uVHlwZVYxAQAAAAd2YWx1ZV9fAAgCAAAAAAAAAAUFAAAAD1BlbkF0dHJpYnV0ZXNWMQoAAAAHX2NvbG9yQQdfY29sb3JSB19jb2xvckcHX2NvbG9yQgpGaXRUb0N1cnZlBkhlaWdodA5JZ25vcmVQcmVzc3VyZQ1Jc0hpZ2hsaWdodGVyBVNoYXBlBVdpZHRoAAAAAAAAAAAEAAICAgIBBgEBDEJydXNoU2hhcGVWMQIAAAAGAgAAAP9wMKAAAAAAAAAACEAAAAX4////DEJydXNoU2hhcGVWMQEAAAAHdmFsdWVfXwAIAgAAAAEAAAAAAAAAAAAIQAUGAAAACklua1RyYWNlVjEDAAAADUxpc3RgMStfaXRlbXMMTGlzdGAxK19zaXplD0xpc3RgMStfdmVyc2lvbgQAABhTaGFyZWQuSW5raW5nLklua1BvaW50W10CAAAACAgCAAAACQkAAAB2AAAAdgAAAAcJAAAAAAEAAACAAAAABApJbmtQb2ludFYxAgAAAAkKAAAACQsAAAAJDAAAAAkNAAAACQ4AAAAJDwAAAAkQAAAACREAAAAJEgAAAAkTAAAACRQAAAAJFQAAAAkWAAAACRcAAAAJGAAAAAkZAAAACRoAAAAJGwAAAAkcAAAACR0AAAAJHgAAAAkfAAAACSAAAAAJIQAAAAkiAAAACSMAAAAJJAAAAAklAAAACSYAAAAJJwAAAAkoAAAACSkAAAAJKgAAAAkrAAAACSwAAAAJLQAAAAkuAAAACS8AAAAJMAAAAAkxAAAACTIAAAAJMwAAAAk0AAAACTUAAAAJNgAAAAk3AAAACTgAAAAJOQAAAAk6AAAACTsAAAAJPAAAAAk9AAAACT4AAAAJPwAAAAlAAAAACUEAAAAJQgAAAAlDAAAACUQAAAAJRQAAAAlGAAAACUcAAAAJSAAAAAlJAAAACUoAAAAJSwAAAAlMAAAACU0AAAAJTgAAAAlPAAAACVAAAAAJUQAAAAlSAAAACVMAAAAJVAAAAAlVAAAACVYAAAAJVwAAAAlYAAAACVkAAAAJWgAAAAlbAAAACVwAAAAJXQAAAAleAAAACV8AAAAJYAAAAAlhAAAACWIAAAAJYwAAAAlkAAAACWUAAAAJZgAAAAlnAAAACWgAAAAJaQAAAAlqAAAACWsAAAAJbAAAAAltAAAACW4AAAAJbwAAAAlwAAAACXEAAAAJcgAAAAlzAAAACXQAAAAJdQAAAAl2AAAACXcAAAAJeAAAAAl5AAAACXoAAAAJewAAAAl8AAAACX0AAAAJfgAAAAl/AAAADQoFCgAAAApJbmtQb2ludFYxBAAAAAFYAVkOUHJlc3N1cmVGYWN0b3IJVGltZVN0YW1wAAAAAAYGCxACAAAA/KwoE8GntT/AMosnSujLPwAA/j0AAAAAAAAAAAELAAAACgAAAEjUaL3oxbM/4Ob77ImHyz8AAC4+EAAAAAAAAAABDAAAAAoAAABwhcJWzaSyP8AyiydK6Ms/AAA4PhAAAAAAAAAAAQ0AAAAKAAAA2Od1iZZisD/AMosnSujLPwAAQD4QAAAAAAAAAAEOAAAACgAAANwi6RE4ArA/wDKLJ0royz8AAGc+HwAAAAAAAAABDwAAAAoAAAAIqIVWOcKtP8AyiydK6Ms/AAB3Ph8AAAAAAAAAARAAAAAKAAAAmIAfmkW/qj/AMosnSujLPwAAiT4vAAAAAAAAAAERAAAACgAAABDj0swOfag/wDKLJ0royz8AgI4+LwAAAAAAAAABEgAAAAoAAABoRYb/1zqmP+Dm++yJh8s/AICXPi8AAAAAAAAAARMAAAAKAAAAoDFTIV65pD8Am2yyySbLPwCAmz4+AAAAAAAAAAEUAAAACgAAAOAdIEPkN6M/IE/ddwnGyj8AAKQ+PgAAAAAAAAABFQAAAAoAAAA4gNN1rfWgP0ADTj1JZco/AICnPk4AAAAAAAAAARYAAAAKAAAA8NhAL2fonj9gt74CiQTKPwCArj5OAAAAAAAAAAEXAAAACgAAAICx2nJz5Zs/oGsvyMijyT8AALI+TgAAAAAAAAABGAAAAAoAAAAAinS2f+KYP8AfoI0IQ8k/AAC5Pk4AAAAAAAAAARkAAAAKAAAAIHZB2AVhlz/g0xBTSOLIPwAAvD5eAAAAAAAAAAEaAAAACgAAALBO2xsSXpQ/AIiBGIiByD8AgME+XgAAAAAAAAABGwAAAAoAAADAOqg9mNySPyA88t3HIMg/AADEPl4AAAAAAAAAARwAAAAKAAAAMCd1Xx5bkT9A8GKjB8DHPwCAxz5tAAAAAAAAAAEdAAAACgAAAKAmhAJJs48/QPBiowfAxz8AAMk+bQAAAAAAAAABHgAAAAoAAACgJoQCSbOPP0DwYqMHwMc/AADMPm0AAAAAAAAAAR8AAAAKAAAAoCaEAkmzjz9A8GKjB8DHPwAAzT5tAAAAAAAAAAEgAAAACgAAAKAmhAJJs48/QPBiowfAxz8AANE+fQAAAAAAAAABIQAAAAoAAACgJoQCSbOPP0DwYqMHwMc/AIDSPn0AAAAAAAAAASIAAAAKAAAAwDqoPZjckj8gPPLdxyDIPwAA2z59AAAAAAAAAAEjAAAACgAAACB2QdgFYZc/4NMQU0jiyD8AAN8+fQAAAAAAAAABJAAAAAoAAACAsdpyc+WbP6BrL8jIo8k/AIDnPqwAAAAAAAAAASUAAAAKAAAAAArtZGq2oT8gT913CcbKPwCA6z67AAAAAAAAAAEmAAAACgAAACjPn+6U+6Y/oH4aYgpJzD8AgPE+ywAAAAAAAAABJwAAAAoAAAAAMp9F9oKuPwCuV0wLzM0/AAD0PssAAAAAAAAAASgAAAAKAAAASNRovejFsz+g3ZQ2DE/PPwCA9z7bAAAAAAAAAAEpAAAACgAAAFReqL5xa7k/kAZpkAZp0D8AAPk+2wAAAAAAAAABKgAAAAoAAABYrXQ3WXG/P0CehwWHKtE/AAD9PuoAAAAAAAAAASsAAAAKAAAAqODmk8/rwj8ANqZ6B+zRPwCA/j7qAAAAAAAAAAEsAAAACgAAAJ5qE4zyHsY/0Cd90id90j8AwAA/+gAAAAAAAAABLQAAAAoAAAB6fllz0hLKP4C/m0eoPtM/AIABP/oAAAAAAAAAAS4AAAAKAAAANhy5SW/Hzj9AV7q8KADUPwCAAz8KAQAAAAAAAAEvAAAACgAAADGO760d1tE/8O7YManB1D8AQAQ/CgEAAAAAAAABMAAAAAoAAABNjgK3g0jUP8Dgr4nJUtU/AMAFPykBAAAAAAAAATEAAAAKAAAAY44VwOm61j+AeM7+SRTWPwCABj8pAQAAAAAAAAEyAAAACgAAAH+OKMlPLdk/UGqlVmql1j8AAAg/KQEAAAAAAAABMwAAAAoAAABLIuWr/OfbPyBcfK6KNtc/AIAIPykBAAAAAAAAATQAAAAKAAAAGbahjqmi3j8AqAvpSpfXPwDACD84AQAAAAAAAAE1AAAACgAAAFaMvWmfouA/4POaIwv41z8AAAk/OAEAAAAAAAABNgAAAAoAAABiDEdu0tvhP9CZ4kBrKNg/AAAJP0gBAAAAAAAAATcAAAAKAAAA9ikKN9bk4j/APypey1jYPwAACT9IAQAAAAAAAAE4AAAACgAAAIpHzf/Z7eM/wD8qXstY2D8AAAo/SAEAAAAAAAABOQAAAAoAAAAgZZDI3fbkP6DlcXsridg/AIAKP1gBAAAAAAAAAToAAAAKAAAAVBtFYO0L5j+g5XF7K4nYPwBACj9YAQAAAAAAAAE7AAAACgAAAKwHJYvZ/OY/oOVxeyuJ2D8AAAo/ZwEAAAAAAAABPAAAAAoAAABmWxPnueHnP8A/Kl7LWNg/AIAKP2cBAAAAAAAAAT0AAAAKAAAARuUs1nai6D/QmeJAayjYPwDACj+HAQAAAAAAAAE+AAAACgAAAE6lcVgQP+k/8E1TBqvH1z8AgAs/hwEAAAAAAAABPwAAAAoAAAAYNNM8ksPpPxACxMvqZtc/AMALP5YBAAAAAAAAAUAAAAAKAAAAppFRg/wv6j9AEO1zytXWPwCADD+WAQAAAAAAAAFBAAAACgAAAPi97CtPhOo/cB4WHKpE1j8AwAw/lgEAAAAAAAABQgAAAAoAAAAMuaQ2isDqP7CG96Ypg9U/AIANP5YBAAAAAAAAAUMAAAAKAAAA6IJ5o63k6j8ASZEUSZHUPwDADT+mAQAAAAAAAAFEAAAACgAAACS0XEHF/Oo/gL+bR6g+0z8AwA0/pgEAAAAAAAABRQAAAAoAAAAktFxBxfzqPxCQXl2nu9E/AAAOP7UBAAAAAAAAAUYAAAAKAAAATOqH1KHY6j+wutlVRgjQPwBADT+1AQAAAAAAAAFHAAAACgAAAPi97CtPhOo/gMqpnMqpzD8AAA0/xQEAAAAAAAABSAAAAAoAAABqYG7l5BfqP6BrL8jIo8k/AMALP8UBAAAAAAAAAUkAAAAKAAAAYqApY0t76T+gDLXzxp3GPwBACz/VAQAAAAAAAAFKAAAACgAAACCvAUOaxug/gEVZlEVZxD8AgAo/1QEAAAAAAAABSwAAAAoAAABAJehT3QXoP0DKjG+EdcI/AAAKP+QBAAAAAAAAAUwAAAAKAAAAADTAMyxR5z/Amk+Fg/LAPwCACT/kAQAAAAAAAAFNAAAACgAAAFrbieKGqOY/QNYkNgXfvj8AAAk/9AEAAAAAAAABTgAAAAoAAAB6UXDzyeflP0APydaDmrw/AIAJP/QBAAAAAAAAAU8AAAAKAAAAmMdWBA0n5T8ASG13Ala6PwDACT8EAgAAAAAAAAFQAAAACgAAAFTWLuRbcuQ/gBgwjQHTuD8AAAw/BAIAAAAAAAABUQAAAAoAAACyffiStsnjPwDp8qIAULc/AAANPyMCAAAAAAAAAVIAAAAKAAAAqr2zEB0t4z+AubW4/8y1PwCAED8jAgAAAAAAAAFTAAAACgAAAOAuUiybqOI/ACKXQ38LtT8AABI/IwIAAAAAAAABVAAAAAoAAAC2OOIWJTDiP0CKeM7+SbQ/AEATPzICAAAAAAAAAVUAAAAKAAAAYgxHbtLb4T+A8llZfoizPwDAEz8yAgAAAAAAAAFWAAAACgAAAK54nZSLk+E/wFo75P3Gsj8AABY/MgIAAAAAAAABVwAAAAoAAAA2FtdYXGPhPwDDHG99BbI/AAAXPzICAAAAAAAAAVgAAAAKAAAA+uTzukRL4T9AK/75/EOxPwBAFz8yAgAAAAAAAAFZAAAACgAAAPrk87pES+E/gJPfhHyCsD8AABc/QgIAAAAAAAABWgAAAAoAAAAQ4KvFf4fhP4D3gR/4ga8/AMAVP0ICAAAAAAAAAVsAAAAKAAAAYgxHbtLb4T+A94Ef+IGvPwBAFT9SAgAAAAAAAAFcAAAACgAAAMgzmiFgbOI/gPeBH/iBrz8AgBU/cQIAAAAAAAABXQAAAAoAAABujNByBRXjPwDIRDX3/q0/AMAVP3ECAAAAAAAAAV4AAAAKAAAAUBbqYcLV4z8AmQdL9nusPwDAFT9xAgAAAAAAAAFfAAAACgAAAApq2L2iuuQ/ADqNdvR1qT8AABY/cQIAAAAAAAABYAAAAAoAAACeh5uGpsPlPwDbEqLyb6Y/AAAWP4ECAAAAAAAAAWEAAAAKAAAA0j1QHrbY5j8AfJjN8GmjPwAAFj+BAgAAAAAAAAFiAAAACgAAAGZbE+e54ec/AHyYzfBpoz8AQBU/kAIAAAAAAAABYwAAAAoAAABc4OTgsd7oP4BMW+Pv5qE/AAAVP5ACAAAAAAAAAWQAAAAKAAAAGDTTPJLD6T+ATFvj7+ahPwAAFT+gAgAAAAAAAAFlAAAACgAAAJZW3vpakOo/gExb4+/moT8AABU/oAIAAAAAAAABZgAAAAoAAAB24PfpF1HrP4BMW+Pv5qE/AIAVP68CAAAAAAAAAWcAAAAKAAAAVmoR2dQR7D+ATFvj7+ahPwDAFT+vAgAAAAAAAAFoAAAACgAAAJpbOfmFxuw/AHyYzfBpoz8AwBQ/rwIAAAAAAAABaQAAAAoAAAA8tG9KK2/tPwDbEqLyb6Y/AEAUP88CAAAAAAAAAWoAAAAKAAAApNvC/bj/7T+Aacpg9fiqPwAAEz/PAgAAAAAAAAFrAAAACgAAAHBqJOI6hO4/gPeBH/iBrz8AQBI/zwIAAAAAAAABbAAAAAoAAACcYJT3sPzuP8BaO+T9xrI/AAASP88CAAAAAAAAAW0AAAAKAAAAUPQ90fdE7z9AUdQtgI62PwAAEj/uAgAAAAAAAAFuAAAACgAAAMhWBA0nde8/AEhtdwJWuj8AwBA/7gIAAAAAAAABbwAAAAoAAABm7/XbMoHvP0DWJDYF374/AEAQP+4CAAAAAAAAAXAAAAAKAAAAKr4SPhtp7z9AyoxvhHXCPwAAET/uAgAAAAAAAAFxAAAACgAAAHQqaWTUIO8/4MAluQY9xj8AgBE//gIAAAAAAAABcgAAAAoAAADmzOodarTuPyBP3XcJxso/AEASP/4CAAAAAAAAAXMAAAAKAAAAvNZ6CPQ77j+AKSRxzK/PPwDAEj8NAwAAAAAAAAF0AAAACgAAALYWNoZan+0/0Cd90id90j8AABQ/DQMAAAAAAAABdQAAAAoAAAByJQ5mqersP8Dgr4nJUtU/AIAUPx0DAAAAAAAAAXYAAAAKAAAA9gIDqOAd7D/g85ojC/jXPwAAFj8dAwAAAAAAAAF3AAAACgAAAJoWI330LOs/sPhcFW0u2z8AgBY/PAMAAAAAAAABeAAAAAoAAABCKkNSCDzqP4CjZiQvld4/AMAVPzwDAAAAAAAAAXkAAAAKAAAATqVxWBA/6T/4Revi6HbhPwBAFT88AwAAAAAAAAF6AAAACgAAAJJRg/wvWug/IODqUJrT4z8AgBA/PAMAAAAAAAABewAAAAoAAAAUL3g+Z43nP0hNjs17SOY/AIAOP0wDAAAAAAAAAXwAAAAKAAAAMqVeT6rM5j9oFOos/YzoPwCA6z5MAwAAAAAAAAF9AAAACgAAAJBMKP4EJOY/sAiifU656j8AANU+WwMAAAAAAAABfgAAAAoAAAAmJdVKd5PlP/D8Wc6f5ew/AADJPlsDAAAAAAAAAX8AAAAKAAAAIGWQyN325D8wS8oBkeHuPwCAxT57AwAAAAAAAAs=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MIXSHAPE" val="|streamable=true|audioOnly=true|recordStart=0|recordEnd=51031|recordLength=51066|start=0|end=51031|audioFormat={00001610-0000-0010-8000-00AA00389B71}|audioRate=44100|muted=false|volume=0.8|fadeIn=0|fadeOut=0|videoFormat={34363248-0000-0010-8000-00AA00389B71}|videoRate=15|videoWidth=256|videoHeight=256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MIXSHAPE" val="AAEAAAD/////AQAAAAAAAAAMAgAAAE9BdXRob3JQUFQsIFZlcnNpb249MC4xLjYyMzYuMCwgQ3VsdHVyZT1uZXV0cmFsLCBQdWJsaWNLZXlUb2tlbj0zMWJmMzg1NmFkMzY0ZTM1BQEAAAALSW5rTWF0dGVyVjEEAAAABVNjYWxlDUxpc3RgMStfaXRlbXMMTGlzdGAxK19zaXplD0xpc3RgMStfdmVyc2lvbgAEAAALF1NoYXJlZC5JbmtpbmcuSW5rQXRvbVtdAgAAAAgIAgAAABC5LT8JAwAAAAUAAAANAAAABwMAAAAAAQAAAAgAAAAECUlua0F0b21WMQIAAAAJBAAAAAkFAAAACQYAAAAJBwAAAAkIAAAADQMFBAAAAAtQZW5TdHJva2VWMQQAAAAKQXR0cmlidXRlcwVUcmFjZQlTdGFydFRpbWUEVHlwZQQEAAQPUGVuQXR0cmlidXRlc1YxAgAAAApJbmtUcmFjZVYxAgAAABAMQWN0aW9uVHlwZVYxAgAAAAIAAAAJCQAAAAkKAAAAx0kAAAAAAAAF9f///wxBY3Rpb25UeXBlVjEBAAAAB3ZhbHVlX18ACAIAAAAAAAAAAQUAAAAEAAAACQwAAAAJDQAAAGhTAAAAAAAAAfL////1////AAAAAAEGAAAABAAAAAkPAAAACRAAAACcbwAAAAAAAAHv////9f///wAAAAABBwAAAAQAAAAJEgAAAAkTAAAAIHwAAAAAAAAB7P////X///8AAAAAAQgAAAAEAAAACRUAAAAJFgAAAOOeAAAAAAAAAen////1////AAAAAAUJAAAAD1BlbkF0dHJpYnV0ZXNWMQoAAAAHX2NvbG9yQQdfY29sb3JSB19jb2xvckcHX2NvbG9yQgpGaXRUb0N1cnZlBkhlaWdodA5JZ25vcmVQcmVzc3VyZQ1Jc0hpZ2hsaWdodGVyBVNoYXBlBVdpZHRoAAAAAAAAAAAEAAICAgIBBgEBDEJydXNoU2hhcGVWMQIAAAAGAgAAAP8AAP8AAAAAAAAACEAAAAXo////DEJydXNoU2hhcGVWMQEAAAAHdmFsdWVfXwAIAgAAAAEAAAAAAAAAAAAIQAUKAAAACklua1RyYWNlVjEDAAAADUxpc3RgMStfaXRlbXMMTGlzdGAxK19zaXplD0xpc3RgMStfdmVyc2lvbgQAABhTaGFyZWQuSW5raW5nLklua1BvaW50W10CAAAACAgCAAAACRkAAABmAAAAZgAAAAEMAAAACQAAAP8AAP8AAAAAAAAACEAAAAHm////6P///wEAAAAAAAAAAAAIQAENAAAACgAAAAkbAAAAWwAAAFsAAAABDwAAAAkAAAD/AAD/AAAAAAAAAAhAAAAB5P///+j///8BAAAAAAAAAAAACEABEAAAAAoAAAAJHQAAAF8AAABfAAAAARIAAAAJAAAA/wAA/wAAAAAAAAAIQAAAAeL////o////AQAAAAAAAAAAAAhAARMAAAAKAAAACR8AAABEAAAARAAAAAEVAAAACQAAAP8AAP8AAAAAAAAACEAAAAHg////6P///wEAAAAAAAAAAAAIQAEWAAAACgAAAAkhAAAAQQAAAEEAAAAHGQAAAAABAAAAgAAAAAQKSW5rUG9pbnRWMQIAAAAJIgAAAAkjAAAACSQAAAAJJQAAAAkmAAAACScAAAAJKAAAAAkpAAAACSoAAAAJKwAAAAksAAAACS0AAAAJLgAAAAkvAAAACTAAAAAJMQAAAAkyAAAACTMAAAAJNAAAAAk1AAAACTYAAAAJNwAAAAk4AAAACTkAAAAJOgAAAAk7AAAACTwAAAAJPQAAAAk+AAAACT8AAAAJQAAAAAlBAAAACUIAAAAJQwAAAAlEAAAACUUAAAAJRgAAAAlHAAAACUgAAAAJSQAAAAlKAAAACUsAAAAJTAAAAAlNAAAACU4AAAAJTwAAAAlQAAAACVEAAAAJUgAAAAlTAAAACVQAAAAJVQAAAAlWAAAACVcAAAAJWAAAAAlZAAAACVoAAAAJWwAAAAlcAAAACV0AAAAJXgAAAAlfAAAACWAAAAAJYQAAAAliAAAACWMAAAAJZAAAAAllAAAACWYAAAAJZwAAAAloAAAACWkAAAAJagAAAAlrAAAACWwAAAAJbQAAAAluAAAACW8AAAAJcAAAAAlxAAAACXIAAAAJcwAAAAl0AAAACXUAAAAJdgAAAAl3AAAACXgAAAAJeQAAAAl6AAAACXsAAAAJfAAAAAl9AAAACX4AAAAJfwAAAAmAAAAACYEAAAAJggAAAAmDAAAACYQAAAAJhQAAAAmGAAAACYcAAAANGgcbAAAAAAEAAACAAAAABApJbmtQb2ludFYxAgAAAAmIAAAACYkAAAAJigAAAAmLAAAACYwAAAAJjQAAAAmOAAAACY8AAAAJkAAAAAmRAAAACZIAAAAJkwAAAAmUAAAACZUAAAAJlgAAAAmXAAAACZgAAAAJmQAAAAmaAAAACZsAAAAJnAAAAAmdAAAACZ4AAAAJnwAAAAmgAAAACaEAAAAJogAAAAmjAAAACaQAAAAJpQAAAAmmAAAACacAAAAJqAAAAAmpAAAACaoAAAAJqwAAAAmsAAAACa0AAAAJrgAAAAmvAAAACbAAAAAJsQAAAAmyAAAACbMAAAAJtAAAAAm1AAAACbYAAAAJtwAAAAm4AAAACbkAAAAJugAAAAm7AAAACbwAAAAJvQAAAAm+AAAACb8AAAAJwAAAAAnBAAAACcIAAAAJwwAAAAnEAAAACcUAAAAJxgAAAAnHAAAACcgAAAAJyQAAAAnKAAAACcsAAAAJzAAAAAnNAAAACc4AAAAJzwAAAAnQAAAACdEAAAAJ0gAAAAnTAAAACdQAAAAJ1QAAAAnWAAAACdcAAAAJ2AAAAAnZAAAACdoAAAAJ2wAAAAncAAAACd0AAAAJ3gAAAAnfAAAACeAAAAAJ4QAAAAniAAAADSUHHQAAAAABAAAAgAAAAAQKSW5rUG9pbnRWMQIAAAAJ4wAAAAnkAAAACeUAAAAJ5gAAAAnnAAAACegAAAAJ6QAAAAnqAAAACesAAAAJ7AAAAAntAAAACe4AAAAJ7wAAAAnwAAAACfEAAAAJ8gAAAAnzAAAACfQAAAAJ9QAAAAn2AAAACfcAAAAJ+AAAAAn5AAAACfoAAAAJ+wAAAAn8AAAACf0AAAAJ/gAAAAn/AAAACQABAAAJAQEAAAkCAQAACQMBAAAJBAEAAAkFAQAACQYBAAAJBwEAAAkIAQAACQkBAAAJCgEAAAkLAQAACQwBAAAJDQEAAAkOAQAACQ8BAAAJEAEAAAkRAQAACRIBAAAJEwEAAAkUAQAACRUBAAAJFgEAAAkXAQAACRgBAAAJGQEAAAkaAQAACRsBAAAJHAEAAAkdAQAACR4BAAAJHwEAAAkgAQAACSEBAAAJIgEAAAkjAQAACSQBAAAJJQEAAAkmAQAACScBAAAJKAEAAAkpAQAACSoBAAAJKwEAAAksAQAACS0BAAAJLgEAAAkvAQAACTABAAAJMQEAAAkyAQAACTMBAAAJNAEAAAk1AQAACTYBAAAJNwEAAAk4AQAACTkBAAAJOgEAAAk7AQAACTwBAAAJPQEAAAk+AQAACT8BAAAJQAEAAAlBAQAADSEHHwAAAAABAAAAgAAAAAQKSW5rUG9pbnRWMQIAAAAJQgEAAAlDAQAACUQBAAAJRQEAAAlGAQAACUcBAAAJSAEAAAlJAQAACUoBAAAJSwEAAAlMAQAACU0BAAAJTgEAAAlPAQAACVABAAAJUQEAAAlSAQAACVMBAAAJVAEAAAlVAQAACVYBAAAJVwEAAAlYAQAACVkBAAAJWgEAAAlbAQAACVwBAAAJXQEAAAleAQAACV8BAAAJYAEAAAlhAQAACWIBAAAJYwEAAAlkAQAACWUBAAAJZgEAAAlnAQAACWgBAAAJaQEAAAlqAQAACWsBAAAJbAEAAAltAQAACW4BAAAJbwEAAAlwAQAACXEBAAAJcgEAAAlzAQAACXQBAAAJdQEAAAl2AQAACXcBAAAJeAEAAAl5AQAACXoBAAAJewEAAAl8AQAACX0BAAAJfgEAAAl/AQAACYABAAAJgQEAAAmCAQAACYMBAAAJhAEAAAmFAQAADTwHIQAAAAABAAAAgAAAAAQKSW5rUG9pbnRWMQIAAAAJhgEAAAmHAQAACYgBAAAJiQEAAAmKAQAACYsBAAAJjAEAAAmNAQAACY4BAAAJjwEAAAmQAQAACZEBAAAJkgEAAAmTAQAACZQBAAAJlQEAAAmWAQAACZcBAAAJmAEAAAmZAQAACZoBAAAJmwEAAAmcAQAACZ0BAAAJngEAAAmfAQAACaABAAAJoQEAAAmiAQAACaMBAAAJpAEAAAmlAQAACaYBAAAJpwEAAAmoAQAACakBAAAJqgEAAAmrAQAACawBAAAJrQEAAAmuAQAACa8BAAAJsAEAAAmxAQAACbIBAAAJswEAAAm0AQAACbUBAAAJtgEAAAm3AQAACbgBAAAJuQEAAAm6AQAACbsBAAAJvAEAAAm9AQAACb4BAAAJvwEAAAnAAQAACcEBAAAJwgEAAAnDAQAACcQBAAAJxQEAAAnGAQAADT8FIgAAAApJbmtQb2ludFYxBAAAAAFYAVkOUHJlc3N1cmVGYWN0b3IJVGltZVN0YW1wAAAAAAYGCxACAAAAFuzc+2Pwyz8AyUOU5/5sPwAAYj4AAAAAAAAAAAEjAAAAIgAAAHpm7ob1+ss/gOfK168rcj8AgJo+EAAAAAAAAAABJAAAACIAAACoI3dMPgDMPwDrc+Xr13U/AACkPhAAAAAAAAAAASUAAAAiAAAADJ6I188KzD8A7/9Mkb16PwCAqj4QAAAAAAAAAAEmAAAAIgAAAGwYmmJhFcw/gPHFAGQwfT8AAK8+HwAAAAAAAAABJwAAACIAAAD+TzSzOyXMP8D6KLQEC4E/AICvPh8AAAAAAAAAASgAAAAiAAAAkofOAxY1zD+AfeAUjBqEPwCArT4vAAAAAAAAAAEpAAAAIgAAAPQB4I6nP8w/QACYdRMqhz8AgKw+LwAAAAAAAAABKgAAACIAAACEOXrfgU/MP4ADQYNP1oo/AACrPj4AAAAAAAAAASsAAAAiAAAAGHEUMFxfzD8AB+qQi4KOPwAAqj4+AAAAAAAAAAEsAAAAIgAAAKioroA2b8w/IIVJz2MXkT8AAKo+PgAAAAAAAAABLQAAACIAAABundGWWYTMP8AGHtaB7ZI/AACqPj4AAAAAAAAAAS4AAAAiAAAAMJL0rHyZzD9giPLcn8OUPwAAqj5OAAAAAAAAAAEvAAAAIgAAAPSGF8Ofrsw/wElOjWNLlj8AAKo+TgAAAAAAAAABMAAAACIAAADoOMOeC8nMPyALqj0n05c/AACtPl4AAAAAAAAAATEAAAAiAAAA2upuenfjzD+AzAXu6lqZPwCArj5eAAAAAAAAAAEyAAAAIgAAAAJaoxssA80/oM3oR1SUmj8AgLE+bQAAAAAAAAABMwAAACIAAAAmyde84CLNP8DOy6G9zZs/AACzPm0AAAAAAAAAATQAAAAiAAAAfPWUI95HzT+ADzalzLicPwAAuD59AAAAAAAAAAE1AAAAIgAAAALf2k8kcs0/4NCRVZBAnj8AALo+fQAAAAAAAAABNgAAACIAAAC2halBs6HNP8AR/FifK58/AADBPo0AAAAAAAAAATcAAAAiAAAAPm/vbfnLzT9AKTMuVwugPwAAxD6NAAAAAAAAAAE4AAAAIgAAAMRYNZo/9s0/sEnor96AoD8AAM0+nAAAAAAAAAABOQAAACIAAABKQnvGhSDOPxBqnTFm9qA/AADRPpwAAAAAAAAAAToAAAAiAAAA0CvB8stKzj+AilKz7WuhPwCA1z6sAAAAAAAAAAE7AAAAIgAAAFgVBx8Sdc4/oOqO3hqToT8AANo+rAAAAAAAAAABPAAAACIAAAAOvNUQoaTOP8BKywlIuqE/AIDbPrsAAAAAAAAAAT0AAAAiAAAA9h8tyHjZzj/gqgc1deGhPwAA3D67AAAAAAAAAAE+AAAAIgAAAA5BDUWZE88/4KoHNXXhoT8AANw+ywAAAAAAAAABPwAAACIAAABYH3aHAlPPP+CqBzV14aE/AADcPssAAAAAAAAAAUAAAAAiAAAA0rpnj7SXzz/ASssJSLqhPwAA3D7bAAAAAAAAAAFBAAAAIgAAAK7QaiL45s8/gIpSs+1roT8AANw+2wAAAAAAAAABQgAAACIAAABF87baHRvQPxBqnTFm9qA/AADfPuoAAAAAAAAAAUMAAAAiAAAAMn44pL9C0D+wSeiv3oCgPwCA4D7qAAAAAAAAAAFEAAAAIgAAALlnftAFbdA/QCkzLlcLoD8AAOY+6gAAAAAAAAABRQAAACIAAAAOlDs3A5LQP8AR/FifK58/AADoPvoAAAAAAAAAAUYAAAAiAAAA/B69AKW50D/g0JFVkECePwCA6z76AAAAAAAAAAFHAAAAIgAAAIMIAy3r49A/wM+u+yYHnT8AAO0+CgEAAAAAAAABSAAAACIAAACgUA281RDRPwCPRPgXHJw/AIDtPgoBAAAAAAAAAUkAAAAiAAAAWPfbrWRA0T/gjWGeruKaPwAA7j4ZAQAAAAAAAAFKAAAAIgAAAKj8bgKYctE/IE33mp/3mT8AAO8+GQEAAAAAAAABSwAAACIAAABfoz30JqLRP+BLFEE2vpg/AIDvPikBAAAAAAAAAUwAAAAiAAAAFkoM5rXR0T/ASjHnzISXPwCA7j4pAQAAAAAAAAFNAAAAIgAAADSSFnWg/tE/gInVNgn9lT8AAO4+OAEAAAAAAAABTgAAACIAAABS2iAEiyvSPyDIeYZFdZQ/AADwPjgBAAAAAAAAAU8AAAAiAAAA2cNmMNFV0j8Ax5Ys3DuTPwAA8T5IAQAAAAAAAAFQAAAAIgAAAPgLcb+7gtI/4MWz0nICkj8AgPE+SAEAAAAAAAABUQAAACIAAACvsj+xSrLSP+DE0HgJyZA/AADyPlgBAAAAAAAAAVIAAAAiAAAA/rfSBX7k0j8ACM3q9LuPPwAA8j5YAQAAAAAAAAFTAAAAIgAAAOUbKr1VGdM/gIb449bljT8AAPI+ZwEAAAAAAAABVAAAACIAAAA2Ib0RiUvTP0CFFYptrIw/AADyPmcBAAAAAAAAAVUAAAAiAAAA7seLAxh70z9AhDIwBHOLPwAA8j53AQAAAAAAAAFWAAAAIgAAAAwQlpICqNM/gANBg0/Wij8AAPM+dwEAAAAAAAABVwAAACIAAACS+du+SNLTP4ADQYNP1oo/AIDzPocBAAAAAAAAAVgAAAAiAAAAgIRdiOr50z+AA0GDT9aKPwCA8z6HAQAAAAAAAAFZAAAAIgAAAAZuo7QwJNQ/QIQyMARziz8AAPQ+lgEAAAAAAAABWgAAACIAAAAktq1DG1HUP0CFFYptrIw/AAD0PpYBAAAAAAAAAVsAAAAiAAAA21x8NaqA1D+Ahvjj1uWNPwAA9D6mAQAAAAAAAAFcAAAAIgAAAJMDSyc5sNQ/gIfbPUAfjz8AAPU+pgEAAAAAAAABXQAAACIAAABKqhkZyN/UP6AEWCKvepA/AID1PrUBAAAAAAAAAV4AAAAiAAAA0JNfRQ4K1T9gRcIlvmWRPwCA9T61AQAAAAAAAAFfAAAAIgAAAO/badT4NtU/QIYsKc1Qkj8AAPY+tQEAAAAAAAABYAAAACIAAAB0xa8AP2HVPwDHlizcO5M/AAD3PsUBAAAAAAAAAWEAAAAiAAAA+671LIWL1T/gBwEw6yaUPwCA9z7FAQAAAAAAAAFiAAAAIgAAAIGYO1nLtdU/oEhrM/oRlT8AAPk+1QEAAAAAAAABYwAAACIAAACh4EXoteLVP4CJ1TYJ/ZU/AID5PtUBAAAAAAAAAWQAAAAiAAAAV4cU2kQS1j9Ayj86GOiWPwCA+T7oAQAAAAAAAAFlAAAAIgAAAA4u48vTQdY/IAuqPSfTlz8AAPo+6AEAAAAAAAABZgAAACIAAADF1LG9YnHWP6CLm+rbb5g/AAD6PggCAAAAAAAAAWcAAAAiAAAA4xy8TE2e1j/gSxRBNr6YPwAA+j4IAgAAAAAAAAFoAAAAIgAAAGsGAnmTyNY/QAyNl5AMmT8AAPo+CAIAAAAAAAABaQAAACIAAADx70el2fLWP0AMjZeQDJk/AAD6PggCAAAAAAAAAWoAAAAiAAAAd9mN0R8d1z9ADI2XkAyZPwAA+j4XAgAAAAAAAAFrAAAAIgAAAF895Yj3Udc/QAyNl5AMmT8AAPo+FwIAAAAAAAABbAAAACIAAABHoTxAz4bXP0AMjZeQDJk/AAD8PicCAAAAAAAAAW0AAAAiAAAAxmNYWku+1z9ADI2XkAyZPwAA/T4nAgAAAAAAAAFuAAAAIgAAAN+EONdr+Nc/4EsUQTa+mD8AgPw+NgIAAAAAAAABbwAAACIAAAAuissrnyrYP2DLIpSBIZg/AAD8PjYCAAAAAAAAAXAAAAAiAAAA5jCaHS5a2D8gC6o9J9OXPwAA/T5GAgAAAAAAAAFxAAAAIgAAANW7G+fPgdg/wEox58yElz8AgP0+RgIAAAAAAAABcgAAACIAAADCRp2wcanYP4CKuJByNpc/AID9PlYCAAAAAAAAAXMAAAAiAAAAr9EeehPR2D9Ayj86GOiWPwAA/j5WAgAAAAAAAAF0AAAAIgAAAJxcoEO1+Ng/AArH472Zlj8AAAA/VgIAAAAAAAABdQAAACIAAACL5yENVyDZPwAKx+O9mZY/AIAAP3UCAAAAAAAAAXYAAAAiAAAAenKj1vhH2T/ASU6NY0uWPwBAAT91AgAAAAAAAAF3AAAAIgAAAM2eYD32bNk/wElOjWNLlj8AwAE/dQIAAAAAAAABeAAAACIAAACMbFlBT4/ZP4CJ1TYJ/ZU/AMAAP4UCAAAAAAAAAXkAAAAiAAAAr9uN4gOv2T+AidU2Cf2VPwBAAD+FAgAAAAAAAAF6AAAAIgAAAKSNOb5vydk/gInVNgn9lT8AgAA/hQIAAAAAAAABewAAACIAAACYP+WZ2+PZP4CJ1TYJ/ZU/AMAAP5QCAAAAAAAAAXwAAAAiAAAAWjQIsP742T+AidU2Cf2VPwCA/z6UAgAAAAAAAAF9AAAAIgAAAB0pK8YhDto/gInVNgn9lT8AgP4+swIAAAAAAAABfgAAACIAAAAZAgG0VxvaP4CJ1TYJ/ZU/AAD9PrMCAAAAAAAAAX8AAAAiAAAAeXwSP+kl2j+AidU2Cf2VPwAA/D7DAgAAAAAAAAGAAAAAIgAAANz2I8p6MNo/gInVNgn9lT8AgPk+wwIAAAAAAAABgQAAACIAAAAMtKyPwzXaP4CJ1TYJ/ZU/AID4PsMCAAAAAAAAAYIAAAAiAAAAPHE1VQw72j/ASU6NY0uWPwAA7z7TAgAAAAAAAAGDAAAAIgAAADxxNVUMO9o/wElOjWNLlj8AAOs+0wIAAAAAAAABhAAAACIAAAA8cTVVDDvaP8BJTo1jS5Y/AACXPtMCAAAAAAAAAYUAAAAiAAAA1c/5t7A92j9Ayj86GOiWPwAAYz7TAgAAAAAAAAGGAAAAIgAAAAy0rI/DNdo/QMo/Ohjolj8AADQ+0wIAAAAAAAABhwAAACIAAADiHU7cRCPaP8BJTo1jS5Y/AAAkPhEDAAAAAAAAAYgAAAAiAAAA4OJ4pU+MYD804cVN9e3TPwAAdj4AAAAAAAAAAAGJAAAAIgAAAECVNMLZz1s/Ksn2Airk0z8AAKk+DwAAAAAAAAABigAAACIAAADALZOGPHRePyY9j11E39M/AACzPg8AAAAAAAAAAYsAAAAiAAAAQC+oB4HeYT8eJcASedXTPwCAuj4PAAAAAAAAAAGMAAAAIgAAAKDHBszjgmQ/HiXAEnnV0z8AgLw+DwAAAAAAAAABjQAAACIAAAAAYGWQRidnPx4lwBJ51dM/AAC8Ph8AAAAAAAAAAY4AAAAiAAAAQPjDVKnLaT8eJcASedXTPwAAvT4fAAAAAAAAAAGPAAAAIgAAAADdUXs9wm0/HiXAEnnV0z8AgL0+HwAAAAAAAAABkAAAACIAAADghgeCgYVxPx4lwBJ51dM/AAC/Pi8AAAAAAAAAAZEAAAAiAAAAMHlOlcuAcz8eJcASedXTPwCAvz4vAAAAAAAAAAGSAAAAIgAAAJARrVkuJXY/HiXAEnnV0z8AgL4+PgAAAAAAAAABkwAAACIAAAAQUCPPqXJ5PyKxJ7he2tM/AAC+Pj4AAAAAAAAAAZQAAAAiAAAAkI6ZRCXAfD8mPY9dRN/TPwAAvT4+AAAAAAAAAAGVAAAAIgAAAJC5k7VcW4A/Ksn2Airk0z8AALw+PgAAAAAAAAABlgAAACIAAADQq9rIplaCPy5VXqgP6dM/AAC7Pk4AAAAAAAAAAZcAAAAiAAAAKHGtNH2mhD804cVN9e3TPwAAuj5dAAAAAAAAAAGYAAAAIgAAAIg2gKBT9oY/NOHFTfXt0z8AALs+XQAAAAAAAAABmQAAACIAAADgKMeznfGIPzThxU317dM/AIC7PnwAAAAAAAAAAZoAAAAiAAAAOMEleACWiz8uVV6oD+nTPwCAuz58AAAAAAAAAAGbAAAAIgAAAKhZhDxjOo4/Jj2PXUTf0z8AALw+jAAAAAAAAAABnAAAACIAAAAAeXEAY2+QPx4lwBJ51dM/AADAPpsAAAAAAAAAAZ0AAAAiAAAAuK7mjtrrkT8UDfHHrcvTPwAAwj6bAAAAAAAAAAGeAAAAIgAAAHDkWx1SaJM/DPUhfeLB0z8AAMk+mwAAAAAAAAABnwAAACIAAAC81qIwnGOVPwBR64wxs9M/AADMPqsAAAAAAAAAAaAAAAAiAAAAjLIvcCyJlz/yrLScgKTTPwCA0D6rAAAAAAAAAAGhAAAAIgAAAOh3AtwC2Zk/5gh+rM+V0z8AgNI+uwAAAAAAAAABogAAACIAAABMEGGgZX2cP9hkR7weh9M/AADXPrsAAAAAAAAAAaMAAAAiAAAAsKi/ZMghnz/MwBDMbXjTPwCA2D7KAAAAAAAAAAGkAAAAIgAAAIogj5QV46A/vhza27xp0z8AgNo+ygAAAAAAAAABpQAAACIAAAC8bL72RjWiP7B4o+sLW9M/AIDbPtoAAAAAAAAAAaYAAAAiAAAA8rjtWHiHoz+i1Gz7WkzTPwAA3T7aAAAAAAAAAAGnAAAAIgAAAKbuYufvA6U/kKTOZcQ40z8AgN0+6QAAAAAAAAABqAAAACIAAAAeGfuLipWmP3zoyCpIINM/AIDdPukAAAAAAAAAAakAAAAiAAAA5iH8co5mqD9mLMPvywfTPwAA3j75AAAAAAAAAAGqAAAAIgAAAK4q/VmSN6o/UHC9tE/v0j8AAN4++QAAAAAAAAABqwAAACIAAAA2KCFXuR2sPz5AHx+529I/AADePgkBAAAAAAAAAawAAAAiAAAA9jAiPr3urT8uEIGJIsjSPwAA4T4JAQAAAAAAAAGtAAAAIgAAAL45IyXBv68/GFR7Tqav0j8AgOI+GAEAAAAAAAABrgAAACIAAAADFjWchd2wP/wLDm5EktI/AADnPhgBAAAAAAAAAa8AAAAiAAAAiwnqMLzlsT/iw6CN4nTSPwCA6D4oAQAAAAAAAAGwAAAAIgAAANnxwdsVA7M/zAebUmZc0j8AgOs+KAEAAAAAAAABsQAAACIAAABf5XZwTAu0P7K/LXIEP9I/AADtPjgBAAAAAAAAAbIAAAAiAAAA59grBYMTtT+Yd8CRoiHSPwCA7T44AQAAAAAAAAGzAAAAIgAAAG/M4Jm5G7Y/fi9TsUAE0j8AAO4+OAEAAAAAAAABtAAAACIAAAC1tLhEEzm3P2Ln5dDe5tE/AADuPkcBAAAAAAAAAbUAAAAiAAAAYxeiev5guD9In3jwfMnRPwAA7j5HAQAAAAAAAAG2AAAAIgAAAKn/eSVYfrk/LlcLEBus0T8AAO4+VwEAAAAAAAABtwAAACIAAACVbUBFIJG6PxCDNorTidE/AADuPlcBAAAAAAAAAbgAAAAiAAAAHWH12VaZuz/2OsmpcWzRPwAA7j5mAQAAAAAAAAG5AAAAIgAAAAXPu/kerLw/4H7DbvVT0T8AAO4+ZgEAAAAAAAABugAAACIAAABRt5OkeMm9P8rCvTN5O9E/AADvPnYBAAAAAAAAAbsAAAAiAAAAmZ9rT9Lmvj+2kh+e4ifRPwCA7z52AQAAAAAAAAG8AAAAIgAAAPLDIf0VAsA/pmKBCEwU0T8AgO8+hgEAAAAAAAABvQAAACIAAAC2PXxHMYbAP5i+ShibBdE/AADwPoYBAAAAAAAAAb4AAAAiAAAAFj3FBrv/wD+QpnvNz/vQPwAA8D6VAQAAAAAAAAG/AAAAIgAAAHo8DsZEecE/jBoUKOr20D8AAPA+lQEAAAAAAAABwAAAACIAAADcO1eFzvLBP4iOrIIE8tA/AADwPqUBAAAAAAAAAcEAAAAiAAAAcPgoCqFxwj+IjqyCBPLQPwAA8D6lAQAAAAAAAAHCAAAAIgAAAND3cckq68I/iI6sggTy0D8AgO4+tQEAAAAAAAABwwAAACIAAAACOjLDa1/DP4waFCjq9tA/AADuPrUBAAAAAAAAAcQAAAAiAAAA0gHhMRvJwz+UMuNytQDRPwAA7j7EAQAAAAAAAAHFAAAAIgAAAEBPfhU5KMQ/nEqyvYAK0T8AAO4+xAEAAAAAAAABxgAAACIAAACunBv5VofEP6ru6K0xGdE/AADvPtQBAAAAAAAAAccAAAAiAAAAum+nUePbxD+2kh+e4ifRPwCA7z7UAQAAAAAAAAHIAAAAIgAAAMZCM6pvMMU/ysK9M3k70T8AAPQ+4wEAAAAAAAAByQAAACIAAADSFb8C/ITFP9zyW8kPT9E/AAD2PuMBAAAAAAAAAcoAAAAiAAAA4OhKW4jZxT/sIvpepmLRPwCA+T7zAQAAAAAAAAHLAAAAIgAAAOy71rMULsY//lKY9Dx20T8AAPs+8wEAAAAAAAABzAAAACIAAADK0dlGWH3GPxCDNorTidE/AID6PvMBAAAAAAAAAc0AAAAiAAAApufc2ZvMxj8gs9Qfap3RPwAA+j4DAgAAAAAAAAHOAAAAIgAAAByDzuFNEcc/MuNytQCx0T8AAPo+AwIAAAAAAAABzwAAACIAAABoYTckt1DHP0QTEUuXxNE/AAD6PiICAAAAAAAAAdAAAAAiAAAATsWO246Fxz9UQ6/gLdjRPwAA/D4iAgAAAAAAAAHRAAAAIgAAAGrmblivv8c/ZnNNdsTr0T8AAP0+MgIAAAAAAAAB0gAAACIAAACCB0/Vz/nHP3YXhGZ1+tE/AID9PjICAAAAAAAAAdMAAAAiAAAACPGUARYkyD+Cu7pWJgnSPwAA/j4yAgAAAAAAAAHUAAAAIgAAAI7a2i1cTsg/kF/xRtcX0j8AAP4+QQIAAAAAAAAB1QAAACIAAADiBpiUWXPIP5wDKDeIJtI/AAAAP0ECAAAAAAAAAdYAAAAiAAAAODNV+1aYyD+kG/eBUzDSPwCAAD9RAgAAAAAAAAHXAAAAIgAAAF6iiZwLuMg/qqdeJzk10j8AgP8+UQIAAAAAAAAB2AAAACIAAACAEb49wNfIP64zxsweOtI/AID+PnACAAAAAAAAAdkAAAAiAAAAdsNpGSzyyD+yvy1yBD/SPwAA/T5wAgAAAAAAAAHaAAAAIgAAAJgynrrgEck/tkuVF+pD0j8AAPw+cAIAAAAAAAAB2wAAACIAAABeJ8HQAyfJP7rX/LzPSNI/AAD7PnACAAAAAAAAAdwAAAAiAAAA7l5bId42yT+61/y8z0jSPwAA+j6AAgAAAAAAAAHdAAAAIgAAAIKW9XG4Rsk/xO/LB5tS0j8AgOw+gAIAAAAAAAAB3gAAACIAAADkEAf9SVHJP8h7M62AV9I/AIDmPoACAAAAAAAAAd8AAAAiAAAARIsYiNtbyT/IezOtgFfSPwAArT6AAgAAAAAAAAHgAAAAIgAAAKgFKhNtZsk/yHszrYBX0j8AgJM+jwIAAAAAAAAB4QAAACIAAACoBSoTbWbJP9CTAvhLYdI/AICEPo8CAAAAAAAAAeIAAAAiAAAAdkihTSRhyT/UH2qdMWbSPwAAgD6fAgAAAAAAAAHjAAAAIgAAAGNaoDLRZtY/t2aORqV/5z8AABk+AAAAAAAAAAAB5AAAACIAAADRIgbi9lbWP7+4qb79huc/AABSPhAAAAAAAAAAAeUAAAAiAAAAoWV9HK5R1j/Bfl2RcInnPwAAXj4QAAAAAAAAAAHmAAAAIgAAANdJMPTASdY/w0QRZOOL5z8AAGc+EAAAAAAAAAAB5wAAACIAAAA/62uRHEfWP8NEEWTji+c/AAByPhAAAAAAAAAAAegAAAAiAAAAdc8eaS8/1j/DRBFk44vnPwAAdT4QAAAAAAAAAAHpAAAAIgAAABRVDd6dNNY/xQrFNlaO5z8AAHc+EAAAAAAAAAAB6gAAACIAAACz2vtSDCrWP8UKxTZWjuc/AAB4PiAAAAAAAAAAAesAAAAiAAAAuAEmZdYc1j/H0HgJyZDnPwAAfj4gAAAAAAAAAAHsAAAAIgAAAFeHFNpEEtY/yZYs3DuT5z8AgIA+LwAAAAAAAAAB7QAAACIAAAD1DANPswfWP8tc4K6ulec/AICDPi8AAAAAAAAAAe4AAAAiAAAAlJLxwyH91T/NIpSBIZjnPwAAhT4vAAAAAAAAAAHvAAAAIgAAAMp2pJs09dU/0a77Jged5z8AAIg+PwAAAAAAAAAB8AAAACIAAACauRvW6+/VP9N0r/l5n+c/AACJPj8AAAAAAAAAAfEAAAAiAAAAAltXc0ft1T/XOmPM7KHnPwAAjT4/AAAAAAAAAAHyAAAAIgAAAGn8khCj6tU/1zpjzOyh5z8AgI4+PwAAAAAAAAAB8wAAACIAAABp/JIQo+rVP9N0r/l5n+c/AACWPk8AAAAAAAAAAfQAAAAiAAAAafySEKPq1T/P6EdUlJrnPwCAmT5PAAAAAAAAAAH1AAAAIgAAAAJbV3NH7dU/y1zgrq6V5z8AAKU+TwAAAAAAAAAB9gAAACIAAAAzGOA4kPLVP8UKxTZWjuc/AACqPl4AAAAAAAAAAfcAAAAiAAAAlJLxwyH91T+98vXrioTnPwAAsD5uAAAAAAAAAAH4AAAAIgAAACbKixT8DNY/s9omob965z8AgLI+fQAAAAAAAAAB+QAAACIAAABQYOrHeh/WP6c28LAObOc/AIC9Pn0AAAAAAAAAAfoAAAAiAAAArbPRQEI31j+VzAXu6lrnPwAAwj6NAAAAAAAAAAH7AAAAIgAAADjEQX9SVNY/gdazheFE5z8AgMs+nQAAAAAAAAAB/AAAACIAAABeM3YgB3TWP2eORqV/J+c/AIDPPp0AAAAAAAAAAf0AAAAiAAAAGwFvJGCW1j9H9L1MxQLnPwCA1D6dAAAAAAAAAAH+AAAAIgAAAG8tLItdu9Y/JZSBIZjb5j8AgNY+rAAAAAAAAAAB/wAAACIAAABeuK1U/+LWPwE0RfZqtOY/AIDYPqwAAAAAAAAAAQABAAAiAAAATUMvHqEK1z/bDVX4yormPwCA2T68AAAAAAAAAAEBAQAAIgAAANIsdUrnNNc/tSGxJ7he5j8AANs+vAAAAAAAAAABAgEAACIAAACJ00M8dmTXP4tvWYQyMOY/AIDbPswAAAAAAAAAAQMBAAAiAAAAcTeb802Z1z9f900OOv/lPwCA2z7MAAAAAAAAAAEEAQAAIgAAAIlYe3Bu09c/LfPa8lvJ5T8AANw+3wAAAAAAAAABBQEAACIAAADYXQ7FoQXYP/0otAQLkeU/AADdPt8AAAAAAAAAAQYBAAAiAAAAKmOhGdU32D/LXo0WuljlPwCA3T7vAAAAAAAAAAEHAQAAIgAAAN8JcAtkZ9g/mVoa+9si5T8AAN8+7wAAAAAAAAABCAEAACIAAAD/UXqaTpTYP2scW7Jw7+Q/AIDfPv4AAAAAAAAAAQkBAAAiAAAAHZqEKTnB2D893ptpBbzkPwAA5D7+AAAAAAAAAAEKAQAAIgAAAKODylV/69g/D6DcIJqI5D8AAOY+HgEAAAAAAAABCwEAACIAAAD5r4e8fBDZP+Mn0aqhV+Q/AIDoPh4BAAAAAAAAAQwBAAAiAAAAf5nN6MI62T+3r8U0qSbkPwCA6T4tAQAAAAAAAAENAQAAIgAAAJ3h13etZ9k/gx/rc+Xr4z8AAOQ+LQEAAAAAAAABDgEAACIAAAAjyx2k85HZP09VxIWUs+M/AADiPi0BAAAAAAAAAQ8BAAAiAAAAeffaCvG22T8l3bgPnILjPwAA3T49AQAAAAAAAAEQAQAAIgAAAJ5mD6yl1tk/+WStmaNR4z8AANs+PQEAAAAAAAABEQEAACIAAACRGLuHEfHZP9cEcW52KuM/AADYPk0BAAAAAAAAARIBAAAiAAAA7WuiANkI2j+zaugVvAXjPwCA1j5NAQAAAAAAAAETAQAAIgAAABkCAbRXG9o/mSJ7NVro4j8AgNE+XAEAAAAAAAABFAEAACIAAAAS29ahjSjaP4Vmdfrdz+I/AIDPPlwBAAAAAAAAARUBAAAiAAAA3PYjynow2j91/Io3ur7iPwAAyz5cAQAAAAAAAAEWAQAAIgAAAAy0rI/DNdo/Z1hURwmw4j8AAMk+XAEAAAAAAAABFwEAACIAAAClEnHyZzjaP1160SnLo+I/AIC/PmwBAAAAAAAAARgBAAAiAAAApRJx8mc42j9VYgLf/5niPwAAuz5sAQAAAAAAAAEZAQAAIgAAAKw5mwQyK9o/U5xODI2X4j8AALI+iwEAAAAAAAABGgEAACIAAAAZAgG0VxvaP1ViAt//meI/AACrPosBAAAAAAAAARsBAAAiAAAAva4ZO5AD2j9detEpy6PiPwCApz6LAQAAAAAAAAEcAQAAIgAAAMr8bV8k6dk/Z1hURwmw4j8AgKk+mwEAAAAAAAABHQEAACIAAAA97P0gFMzZP3fCPgotweI/AICqPpsBAAAAAAAAAR4BAAAiAAAAr9uN4gOv2T+LuJByNtfiPwAAsD6qAQAAAAAAAAEfAQAAIgAAACPLHaTzkdk/oXSWrbLv4j8AALI+qgEAAAAAAAABIAEAACIAAAAvGXLIh3fZP72Ct2CHD+M/AAC8ProBAAAAAAAAASEBAAAiAAAAPWfG7Btd2T/dVozmzjHjPwCAwD66AQAAAAAAAAEiAQAAIgAAAOET33NURdk/+yphbBZU4z8AgMg+ygEAAAAAAAABIwEAACIAAAC1fYDA1TLZPxvF6cTQeOM/AADMPsoBAAAAAAAAASQBAAAiAAAAJEbmb/si2T81DVelMpbjPwCAzT7ZAQAAAAAAAAElAQAAIgAAACltEILFFdk/TY8QsyGx4z8AAM4+2QEAAAAAAAABJgEAACIAAADI8v72MwvZP2GFYhsrx+M/AADQPukBAAAAAAAAAScBAAAiAAAAmDV2MesF2T9z70zeTtjjPwAA0T7pAQAAAAAAAAEoAQAAIgAAAP/Wsc5GA9k/f5ODzv/m4z8AgNI++AEAAAAAAAABKQEAACIAAAD/1rHORgPZP4erUhnL8OM/AIDTPvgBAAAAAAAAASoBAAAiAAAAyPL+9jML2T+NN7q+sPXjPwAA1j74AQAAAAAAAAErAQAAIgAAAMLL1ORpGNk/jTe6vrD14z8AANc+CAIAAAAAAAABLAEAACIAAACEwPf6jC3ZP4XlnkZY7uM/AADcPggCAAAAAAAAAS0BAAAiAAAAEdFnOZ1K2T91tQCxwdrjPwAA3j4YAgAAAAAAAAEuAQAAIgAAAGf9JKCab9k/WW2T0F+94z8AAOQ+GAIAAAAAAAABLwEAACIAAADt5mrM4JnZPz1fch2LneM/AADmPjcCAAAAAAAAATABAAAiAAAAq7Rj0Dm82T8di52XQ3vjPwAA5T43AgAAAAAAAAExAQAAIgAAAGeCXNSS3tk/AX185G5b4z8AgOQ+RwIAAAAAAAABMgEAACIAAAAkUFXY6wDaP+Hi84u0NuM/AADkPkcCAAAAAAAAATMBAAAiAAAA4h1O3EQj2j/FmoarUhnjPwAA5D5WAgAAAAAAAAE0AQAAIgAAANXP+bewPdo/qYxl+H354j8AAOc+VgIAAAAAAAABNQEAACIAAAAxI+EweFXaP5EKrOqO3uI/AIDoPlYCAAAAAAAAATYBAAAiAAAAW7k/5PZn2j9/2g1V+MriPwAA7T5mAgAAAAAAAAE3AQAAIgAAAO3w2TTRd9o/czbXZEe84j8AgO4+ZgIAAAAAAAABOAEAACIAAABRa+u/YoLaP23ku+zutOI/AAD1PnUCAAAAAAAAATkBAAAiAAAAG4c46E+K2j9rHggafLLiPwAA+D51AgAAAAAAAAE6AQAAIgAAAElEwa2Yj9o/czbXZEe84j8AgPo+dQIAAAAAAAABOwEAACIAAADhooUQPZLaP4GgwSdrzeI/AID7PoUCAAAAAAAAATwBAAAiAAAA4aKFED2S2j+XXMdi5+XiPwAA6z6FAgAAAAAAAAE9AQAAIgAAAElEwa2Yj9o/tTCc6C4I4z8AAOQ+lQIAAAAAAAABPgEAACIAAACx5fxK9IzaP91WjObOMeM/AACcPpUCAAAAAAAAAT8BAAAiAAAAfyh0hauH2j8Jz5dcx2LjPwAAeD6kAgAAAAAAAAFAAQAAIgAAAFFr679igto/L7s7LdqO4z8AAFQ+pAIAAAAAAAABQQEAACIAAACHT56XdXraP1PhKyt6uOM/AABIPsQCAAAAAAAAAUIBAAAiAAAAhAm3hAbO6T8CSTfuA6fcPwAAcT4AAAAAAAAAAAFDAQAAIgAAAOWDyA+Y2Ok/8hiZWG2T3D8AgKU+DwAAAAAAAAABRAEAACIAAAB94oxyPNvpP/IYmVhtk9w/AICvPg8AAAAAAAAAAUUBAAAiAAAAr58VOIXg6T/qAMoNooncPwCAtj4PAAAAAAAAAAFGAQAAIgAAAN9cnv3N5ek/5nRiaLyE3D8AgL8+HwAAAAAAAAABRwEAACIAAACoeOslu+3pP95ckx3xetw/AADCPh8AAAAAAAAAAUgBAAAiAAAACvP8sEz46T/SRMTSJXHcPwCAxT4+AAAAAAAAAAFJAQAAIgAAAATM0p6CBeo/yiz1h1pn3D8AAMc+PgAAAAAAAAABSgEAACIAAABL1Aq+ChTqP76IvpepWNw/AIDGPj4AAAAAAAAAAUsBAAAiAAAA3AulDuUj6j+y5Ien+EncPwAAxj4+AAAAAAAAAAFMAQAAIgAAAG9DP1+/M+o/psy4XC1A3D8AAMY+TgAAAAAAAAABTQEAACIAAAABe9mvmUPqP6JAUbdHO9w/AADGPk4AAAAAAAAAAU4BAAAiAAAA4OHVMcZU6j+atOkRYjbcPwCAzD5OAAAAAAAAAAFPAQAAIgAAAL1I0rPyZeo/liiCbHwx3D8AgM8+bQAAAAAAAAABUAEAACIAAAAEUQrTenTqP5Yogmx8Mdw/AADcPm0AAAAAAAAAAVEBAAAiAAAAloikI1WE6j+WKIJsfDHcPwAA4j59AAAAAAAAAAFSAQAAIgAAAMEeA9fTluo/kpwax5Ys3D8AgOs+fQAAAAAAAAABUwEAACIAAAA55MO7pKrqP5KcGseWLNw/AIDvPn0AAAAAAAAAAVQBAAAiAAAASAhJAxrB6j+SnBrHlizcPwCA9D6MAAAAAAAAAAFVAQAAIgAAAKNbMHzh2Oo/liiCbHwx3D8AgPY+jAAAAAAAAAABVgEAACIAAABL3nkm+/HqP5Yogmx8Mdw/AAD8PpoAAAAAAAAAAVcBAAAiAAAA8mDD0BQL6z+WKIJsfDHcPwAA/j6aAAAAAAAAAAFYAQAAIgAAAJvjDHsuJOs/liiCbHwx3D8AAAI/qQAAAAAAAAABWQEAACIAAAD2NvTz9TvrP5Yogmx8Mdw/AAADP6kAAAAAAAAAAVoBAAAiAAAA6eifz2FW6z+SnBrHlizcPwBABT+pAAAAAAAAAAFbAQAAIgAAAHb5Dw5yc+s/ioRLfMsi3D8AQAY/uQAAAAAAAAABXAEAACIAAACaaESvJpPrP4JsfDEAGdw/AEAHP7kAAAAAAAAAAV0BAAAiAAAAWDY9s3+16z9+4BSMGhTcPwDABz/JAAAAAAAAAAFeAQAAIgAAAMnU04WG1us/elSt5jQP3D8AAAk/yQAAAAAAAAABXwEAACIAAAA6c2pYjffrP3pUreY0D9w/AIAJP8kAAAAAAAAAAWABAAAiAAAA90BjXOYZ7D96VK3mNA/cPwDACT/YAAAAAAAAAAFhAQAAIgAAAE1tIMPjPuw/elSt5jQP3D8AAAo/2AAAAAAAAAABYgEAACIAAADtyD9bM2XsP3pUreY0D9w/AEAJP/gAAAAAAAAAAWMBAAAiAAAARPX8wTCK7D9+4BSMGhTcPwAACT/4AAAAAAAAAAFkAQAAIgAAAJghuigur+w/fuAUjBoU3D8AAAo/+AAAAAAAAAABZQEAACIAAACGrDvyz9bsP4JsfDEAGdw/AIAKP/gAAAAAAAAAAWYBAAAiAAAAwWYf7cP/7D+CbHwxABncPwCADT8HAQAAAAAAAAFnAQAAIgAAAPsgA+i3KO0/gmx8MQAZ3D8AAA8/BwEAAAAAAAABaAEAACIAAACdfCKAB0/tP4JsfDEAGdw/AAAUPxcBAAAAAAAAAWkBAAAiAAAA8ajf5gR07T+G+OPW5R3cPwBAFj8XAQAAAAAAAAFqAQAAIgAAAEfVnE0Cme0/hvjj1uUd3D8AABg/JgEAAAAAAAABawEAACIAAADrMLzlUb/tP4b449blHdw/AMAYPyYBAAAAAAAAAWwBAAAiAAAAPV15TE/k7T+G+OPW5R3cPwDAGD82AQAAAAAAAAFtAQAAIgAAAJOJNrNMCe4/ioRLfMsi3D8AABk/NgEAAAAAAAABbgEAACIAAAAFKM2FUyruP4qES3zLItw/AAAZP0YBAAAAAAAAAW8BAAAiAAAAkTg9xGNH7j+OELMhsSfcPwAAGT9GAQAAAAAAAAFwAQAAIgAAANEZS9EhY+4/kpwax5Ys3D8AABk/VQEAAAAAAAABcQEAACIAAABdKrsPMoDuP5Yogmx8Mdw/AAAZP1UBAAAAAAAAAXIBAAAiAAAA6zorTkKd7j+WKIJsfDHcPwAAGT9lAQAAAAAAAAFzAQAAIgAAAMF6/b2ku+4/liiCbHwx3D8AABk/ZQEAAAAAAAABdAEAACIAAADLd1jzT9/uP5Yogmx8Mdw/AAAZP3UBAAAAAAAAAXUBAAAiAAAA8eaMlAT/7j+WKIJsfDHcPwAAGT91AQAAAAAAAAF2AQAAIgAAAH33/NIUHO8/liiCbHwx3D8AABk/hAEAAAAAAAABdwEAACIAAAAlekZ9LjXvP5KcGseWLNw/AAAZP4QBAAAAAAAAAXgBAAAiAAAAgc0t9vVM7z+OELMhsSfcPwAAGj+UAQAAAAAAAAF5AQAAIgAAAI/xsj1rY+8/jhCzIbEn3D8AgBo/lAEAAAAAAAABegEAACIAAABT5tVTjnjvP4b449blHdw/AMAZP6MBAAAAAAAAAXsBAAAiAAAAyauWOF+M7z+CbHwxABncPwBAGT+jAQAAAAAAAAF8AQAAIgAAAPVB9evdnu8/fuAUjBoU3D8AwBY/owEAAAAAAAABfQEAACIAAACFeY88uK7vP3pUreY0D9w/AMAVP7MBAAAAAAAAAX4BAAAiAAAAzYHHW0C97z92yEVBTwrcPwBAED+zAQAAAAAAAAF/AQAAIgAAAMdanUl2yu8/cjzem2kF3D8AwA0/0gEAAAAAAAABgAEAACIAAAB1BBEGWtbvP2YkD1Ge+9s/AAADP9IBAAAAAAAAAYEBAAAiAAAAiU/AX5nf7z9mJA9RnvvbPwCA/D7iAQAAAAAAAAGCAQAAIgAAAFNrDYiG5+8/Ypinq7j22z8AgME+4gEAAAAAAAABgwEAACIAAADRV/h+Ie7vP14MQAbT8ds/AICnPuIBAAAAAAAAAYQBAAAiAAAAteUeExjy7z9W9HC7B+jbPwCAlz7iAQAAAAAAAAGFAQAAIgAAABuHWrBz7+8/RsTSJXHU2z8AAJI+4gEAAAAAAAABhgEAACIAAADdFRR31QHrP/lNDjr/m+8/AAB5PgAAAAAAAAAAAYcBAAAiAAAAx8pkHZb46j8H8kQqsKrvPwCAqj4PAAAAAAAAAAGIAQAAIgAAAC9soLrx9eo/DURgogiy7z8AALU+DwAAAAAAAAABiQEAACIAAAAArxf1qPDqPxOWexphue8/AIC8Pg8AAAAAAAAAAYoBAAAiAAAAs3+1w1bv6j8XIuO/Rr7vPwAAzj4fAAAAAAAAAAGLAQAAIgAAAGVQU5IE7uo/GeiWkrnA7z8AgNQ+HwAAAAAAAAABjAEAACIAAAAaIfFgsuzqPyE6sgoSyO8/AADgPh8AAAAAAAAAAY0BAAAiAAAAgcIs/g3q6j8jAGbdhMrvPwAA5T4fAAAAAAAAAAGOAQAAIgAAADaTysy76Oo/JcYZsPfM7z8AgOk+LwAAAAAAAAABjwEAACIAAADpY2ibaefqPyXGGbD3zO8/AADrPi8AAAAAAAAAAZABAAAiAAAA6WNom2nn6j8lxhmw98zvPwAA8D4vAAAAAAAAAAGRAQAAIgAAAOljaJtp5+o/JcYZsPfM7z8AAPI+LwAAAAAAAAABkgEAACIAAADpY2ibaefqPyXGGbD3zO8/AAD4Pj4AAAAAAAAAAZMBAAAiAAAAgcIs/g3q6j8lxhmw98zvPwAA+j4+AAAAAAAAAAGUAQAAIgAAABoh8WCy7Oo/JcYZsPfM7z8AAAE/PgAAAAAAAAABlQEAACIAAABL3nkm+/HqPyMAZt2Eyu8/AMACP14AAAAAAAAAAZYBAAAiAAAAe5sC7EP36j8hOrIKEsjvPwDABT9tAAAAAAAAAAGXAQAAIgAAAPmH7eLe/eo/H3T+N5/F7z8AAAc/bQAAAAAAAAABmAEAACIAAADCozoLzAXrPxnolpK5wO8/AEAJP30AAAAAAAAAAZkBAAAiAAAA1+7pZAsP6z8XIuO/Rr7vPwBACj+MAAAAAAAAAAGaAQAAIgAAADlp+++cGes/EdDHR+627z8AwAs/jAAAAAAAAAABmwEAACIAAAAzQtHd0ibrPwt+rM+Vr+8/AIAMP6IAAAAAAAAAAZwBAAAiAAAALBunywg06z8FLJFXPajvPwCADj+iAAAAAAAAAAGdAQAAIgAAAHMj3+qQQus//dl13+Sg7z8AQA8/sgAAAAAAAAABngEAACIAAAC5KxcKGVHrP/eHWmeMme8/AMAQP7IAAAAAAAAAAZ8BAAAiAAAAS2OxWvNg6z/xNT/vM5LvPwCAET+yAAAAAAAAAAGgAQAAIgAAAMIocj/EdOs/6+Mjd9uK7z8AgBM/wQAAAAAAAAABoQEAACIAAADSTPeGOYvrP+ORCP+Cg+8/AEAUP8EAAAAAAAAAAaIBAAAiAAAAes9AMVOk6z/dP+2GKnzvPwDAFD/RAAAAAAAAAAGjAQAAIgAAALqwTj4RwOs/1ScePF9y7z8AABU/0QAAAAAAAAABpAEAACIAAACtYvoZfdrrP9Nhamnsb+8/AEAUP+EAAAAAAAAAAaUBAAAiAAAAVOVDxJbz6z/P1QLEBmvvPwAAFD/hAAAAAAAAAAGmAQAAIgAAAP1njW6wDOw/z9UCxAZr7z8AABQ/8AAAAAAAAAABpwEAACIAAACJeP2swCnsP8/VAsQGa+8/AAAUP/AAAAAAAAAAAagBAAAiAAAAYrjPHCNI7D/Rm7aWeW3vPwAAFD8AAQAAAAAAAAGpAQAAIgAAANNWZu8paew/02Fqaexv7z8AABQ/AAEAAAAAAAABqgEAACIAAACsljhfjIfsP9UnHjxfcu8/AAAUPw8BAAAAAAAAAasBAAAiAAAA0AVtAEGn7D/VJx48X3LvPwAAFD8PAQAAAAAAAAGsAQAAIgAAAKlFP3Cjxew/2bOF4UR37z8AABQ/HwEAAAAAAAABrQEAACIAAADNtHMRWOXsP9t5ObS3ee8/AAAUPx8BAAAAAAAAAa4BAAAiAAAApvRFgboD7T/fBaFZnX7vPwCAFD8+AQAAAAAAAAGvAQAAIgAAAMpjeiJvI+0/3wWhWZ1+7z8AwBQ/PgEAAAAAAAABsAEAACIAAACjo0yS0UHtP+ORCP+Cg+8/AMAUPz4BAAAAAAAAAbEBAAAiAAAA44Ran49d7T/lV7zR9YXvPwAAFT9OAQAAAAAAAAGyAQAAIgAAAIsHpEmpdu0/6R1wpGiI7z8AABY/TgEAAAAAAAABswEAACIAAADnWovCcI7tP+vjI3fbiu8/AIAWP04BAAAAAAAAAbQBAAAiAAAA9X4QCuak7T/vb4scwY/vPwDAFj9eAQAAAAAAAAG1AQAAIgAAAE/S94KtvO0/8/vywaaU7z8AABc/XgEAAAAAAAABtgEAACIAAACtJd/7dNTtP/eHWmeMme8/AAAXP14BAAAAAAAAAbcBAAAiAAAAB3nGdDzs7T/5TQ46/5vvPwAAFz9tAQAAAAAAAAG4AQAAIgAAABedS7yxAu4//dl13+Sg7z8AABc/fQEAAAAAAAABuQEAACIAAADbkW7S1BfuPwNm3YTKpe8/AAAXP4wBAAAAAAAAAboBAAAiAAAAU1cvt6Ur7j8JuPj8Iq3vPwBAFT+MAQAAAAAAAAG7AQAAIgAAAH3tjWokPu4/DURgogiy7z8AgBQ/jAEAAAAAAAABvAEAACIAAAAPJSi7/k3uPxHQx0futu8/AEAQP4wBAAAAAAAAAb0BAAAiAAAAUy1g2oZc7j8VXC/t07vvPwBADj+cAQAAAAAAAAG+AQAAIgAAAE8GNsi8ae4/GeiWkrnA7z8AgAo/nAEAAAAAAAABvwEAACIAAAD9r6mEoHXuPxnolpK5wO8/AAAJP7sBAAAAAAAAAcABAAAiAAAAqVkdQYSB7j8fdP43n8XvPwAAAD+7AQAAAAAAAAHBAQAAIgAAAAvULswVjO4/IwBm3YTK7z8AAPg+uwEAAAAAAAABwgEAACIAAAAhH94lVZXuPyXGGbD3zO8/AIDfPrsBAAAAAAAAAcMBAAAiAAAANWqNf5Se7j8rGDUoUNTvPwAA1T7LAQAAAAAAAAHEAQAAIgAAALNWeHYvpe4/Ld7o+sLW7z8AAEo+ywEAAAAAAAABxQEAACIAAAAxQ2NtyqvuPy+knM012e8/AADKPfoBAAAAAAAAAcYBAAAiAAAAYQDsMhOx7j85vGsYAePvPwAAND36AQAAAAAAAAs=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MIXSHAPE" val="|streamable=true|audioOnly=true|recordStart=0|recordEnd=45118|recordLength=45164|start=0|end=45118|audioFormat={00001610-0000-0010-8000-00AA00389B71}|audioRate=44100|muted=false|volume=0.8|fadeIn=0|fadeOut=0|videoFormat={34363248-0000-0010-8000-00AA00389B71}|videoRate=15|videoWidth=256|videoHeight=256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MIXSHAPE" val="AAEAAAD/////AQAAAAAAAAAMAgAAAE9BdXRob3JQUFQsIFZlcnNpb249MC4xLjYyMzYuMCwgQ3VsdHVyZT1uZXV0cmFsLCBQdWJsaWNLZXlUb2tlbj0zMWJmMzg1NmFkMzY0ZTM1BQEAAAALSW5rTWF0dGVyVjEEAAAABVNjYWxlDUxpc3RgMStfaXRlbXMMTGlzdGAxK19zaXplD0xpc3RgMStfdmVyc2lvbgAEAAALF1NoYXJlZC5JbmtpbmcuSW5rQXRvbVtdAgAAAAgIAgAAABC5LT8JAwAAAAEAAAAGAAAABwMAAAAAAQAAAAQAAAAECUlua0F0b21WMQIAAAAJBAAAAA0DBQQAAAALUGVuU3Ryb2tlVjEEAAAACkF0dHJpYnV0ZXMFVHJhY2UJU3RhcnRUaW1lBFR5cGUEBAAED1BlbkF0dHJpYnV0ZXNWMQIAAAAKSW5rVHJhY2VWMQIAAAAQDEFjdGlvblR5cGVWMQIAAAACAAAACQUAAAAJBgAAAFqJAAAAAAAABfn///8MQWN0aW9uVHlwZVYxAQAAAAd2YWx1ZV9fAAgCAAAAAAAAAAUFAAAAD1BlbkF0dHJpYnV0ZXNWMQoAAAAHX2NvbG9yQQdfY29sb3JSB19jb2xvckcHX2NvbG9yQgpGaXRUb0N1cnZlBkhlaWdodA5JZ25vcmVQcmVzc3VyZQ1Jc0hpZ2hsaWdodGVyBVNoYXBlBVdpZHRoAAAAAAAAAAAEAAICAgIBBgEBDEJydXNoU2hhcGVWMQIAAAAGAgAAAP8AAP8AAAAAAAAACEAAAAX4////DEJydXNoU2hhcGVWMQEAAAAHdmFsdWVfXwAIAgAAAAEAAAAAAAAAAAAIQAUGAAAACklua1RyYWNlVjEDAAAADUxpc3RgMStfaXRlbXMMTGlzdGAxK19zaXplD0xpc3RgMStfdmVyc2lvbgQAABhTaGFyZWQuSW5raW5nLklua1BvaW50W10CAAAACAgCAAAACQkAAACEAAAAhAAAAAcJAAAAAAEAAAAAAQAABApJbmtQb2ludFYxAgAAAAkKAAAACQsAAAAJDAAAAAkNAAAACQ4AAAAJDwAAAAkQAAAACREAAAAJEgAAAAkTAAAACRQAAAAJFQAAAAkWAAAACRcAAAAJGAAAAAkZAAAACRoAAAAJGwAAAAkcAAAACR0AAAAJHgAAAAkfAAAACSAAAAAJIQAAAAkiAAAACSMAAAAJJAAAAAklAAAACSYAAAAJJwAAAAkoAAAACSkAAAAJKgAAAAkrAAAACSwAAAAJLQAAAAkuAAAACS8AAAAJMAAAAAkxAAAACTIAAAAJMwAAAAk0AAAACTUAAAAJNgAAAAk3AAAACTgAAAAJOQAAAAk6AAAACTsAAAAJPAAAAAk9AAAACT4AAAAJPwAAAAlAAAAACUEAAAAJQgAAAAlDAAAACUQAAAAJRQAAAAlGAAAACUcAAAAJSAAAAAlJAAAACUoAAAAJSwAAAAlMAAAACU0AAAAJTgAAAAlPAAAACVAAAAAJUQAAAAlSAAAACVMAAAAJVAAAAAlVAAAACVYAAAAJVwAAAAlYAAAACVkAAAAJWgAAAAlbAAAACVwAAAAJXQAAAAleAAAACV8AAAAJYAAAAAlhAAAACWIAAAAJYwAAAAlkAAAACWUAAAAJZgAAAAlnAAAACWgAAAAJaQAAAAlqAAAACWsAAAAJbAAAAAltAAAACW4AAAAJbwAAAAlwAAAACXEAAAAJcgAAAAlzAAAACXQAAAAJdQAAAAl2AAAACXcAAAAJeAAAAAl5AAAACXoAAAAJewAAAAl8AAAACX0AAAAJfgAAAAl/AAAACYAAAAAJgQAAAAmCAAAACYMAAAAJhAAAAAmFAAAACYYAAAAJhwAAAAmIAAAACYkAAAAJigAAAAmLAAAACYwAAAAJjQAAAA18BQoAAAAKSW5rUG9pbnRWMQQAAAABWAFZDlByZXNzdXJlRmFjdG9yCVRpbWVTdGFtcAAAAAAGBgsQAgAAAAApVVHs04Q/gHB2wDjc5T8AAEU+AAAAAAAAAAABCwAAAAoAAACAaBmwdM6GP4DUWJAqZeQ/AACHPhAAAAAAAAAAAQwAAAAKAAAAAOmhbYXDij8AODtgHO7iPwAAjz4QAAAAAAAAAAENAAAACgAAAAApZswNvow/AJwdMA534T8AAJU+EAAAAAAAAAABDgAAAAoAAADAVPdEj1mQPwCcHTAOd+E/AACcPhAAAAAAAAAAAQ8AAAAKAAAAgJS7oxdUkj8Azg4Yh7vgPwAAnj4QAAAAAAAAAAEQAAAACgAAAMDUfwKgTpQ/AM4OGIe74D8AgKE+IAAAAAAAAAABEQAAAAoAAADANKaQbEaXPwDODhiHu+A/AACjPiAAAAAAAAAAARIAAAAKAAAAgHRq7/RAmT8Azg4Yh7vgPwCAoj4vAAAAAAAAAAETAAAACgAAAMC0Lk59O5s/AJwdMA534T8AAKI+LwAAAAAAAAABFAAAAAoAAADA9PKsBTadPwBqLEiVMuI/AAChPi8AAAAAAAAAARUAAAAKAAAAwDS3C44wnz8AODtgHO7iPwAAoD4vAAAAAAAAAAEWAAAACgAAAGC6PTWLlaA/gAZKeKOp4z8AAKM+PwAAAAAAAAABFwAAAAoAAACA2p9kz5KhP4DUWJAqZeQ/AICkPj8AAAAAAAAAARgAAAAKAAAAgAqzq7UOoz+AomeosSDlPwCApz4/AAAAAAAAAAEZAAAACgAAAKA6xvKbiqQ/gHB2wDjc5T8AAKk+TgAAAAAAAAABGgAAAAoAAABgatk5ggamP4A+hdi/l+Y/AIC0Pk4AAAAAAAAAARsAAAAKAAAAgJrsgGiCpz+APoXYv5fmPwAAuj5eAAAAAAAAAAEcAAAACgAAAKDasN/wfKk/gD6F2L+X5j8AAMg+XgAAAAAAAAABHQAAAAoAAACgGnU+eXerP4A+hdi/l+Y/AADOPn0AAAAAAAAAAR4AAAAKAAAA4Fo5nQFyrT+APoXYv5fmPwAA3T59AAAAAAAAAAEfAAAACgAAAMCqrhMs668/gHB2wDjc5T8AgOM+fQAAAAAAAAABIAAAAAoAAABg/RFFKzKxP4BwdsA43OU/AADrPn0AAAAAAAAAASEAAAAKAAAAcKVMgMBusj+AcHbAONzlPwAA7j6NAAAAAAAAAAEiAAAACgAAAHBNh7tVq7M/gKJnqLEg5T8AgPI+nQAAAAAAAAABIwAAAAoAAACAfZoCPCe1P4DUWJAqZeQ/AID0Pp0AAAAAAAAAASQAAAAKAAAAkK2tSSKjtj+ABkp4o6njPwCA9j6dAAAAAAAAAAElAAAACgAAAKBlmZxZXrg/gAZKeKOp4z8AgPc+rAAAAAAAAAABJgAAAAoAAACQlazjP9q5P4AGSnijqeM/AID3PrwAAAAAAAAAAScAAAAKAAAAoE2YNneVuz+ABkp4o6njPwAA+D68AAAAAAAAAAEoAAAACgAAALAFhImuUL0/gAZKeKOp4z8AAPk+ywAAAAAAAAABKQAAAAoAAACwvW/c5Qu/P4AGSnijqeM/AID5PssAAAAAAAAAASoAAAAKAAAA4Lqtl45jwD+ABkp4o6njPwCA+D7bAAAAAAAAAAErAAAACgAAAOjaD8fSYME/gAZKeKOp4z8AAPg+2wAAAAAAAAABLAAAAAoAAADotoVwbj7CP4AGSnijqeM/AAD4PusAAAAAAAAAAS0AAAAKAAAA+BrUJVtbwz8AaixIlTLiPwAA+T7rAAAAAAAAAAEuAAAACgAAAPB+IttHeMQ/AM4OGIe74D8AgPk++gAAAAAAAAABLwAAAAoAAAAA43CQNJXFPwBk4s/xiN4/AAD8PvoAAAAAAAAAATAAAAAKAAAACM+XUXLxxj8ALKdv1ZrbPwAA/T4KAQAAAAAAAAExAAAACgAAABC7vhKwTcg/APRrD7ms2D8AAAE/CgEAAAAAAAABMgAAAAoAAAAQ69FZlsnJPwBYTt+qNdc/AAACPxoBAAAAAAAAATMAAAAKAAAAIKO9rM2Eyz8AvDCvnL7VPwDAAz8aAQAAAAAAAAE0AAAACgAAAChbqf8EQM0/ALwwr5y+1T8AgAQ/KQEAAAAAAAABNQAAAAoAAAA4z6jMk9vOPwAgE3+OR9Q/AMAEPykBAAAAAAAAATYAAAAKAAAAnCHUTJE70D8Ag/VOgNDSPwAABT85AQAAAAAAAAE3AAAACgAAAKTbU7NYCdE/AIP1ToDQ0j8AAAU/OQEAAAAAAAABOAAAAAoAAACoUeeTd7fRPwDn1x5yWdE/AAAFP0gBAAAAAAAAATkAAAAKAAAArOlwt2p10j8A59ceclnRPwBABD9IAQAAAAAAAAE6AAAACgAAALRfBJiJI9M/AOfXHnJZ0T8AAAQ/WAEAAAAAAAABOwAAAAoAAACws6E11MHTPwDn1x5yWdE/AIAEP1gBAAAAAAAAATwAAAAKAAAAtCk1FvNv1D8A59ceclnRPwDABD9oAQAAAAAAAAE9AAAACgAAALyfyPYRHtU/AIP1ToDQ0j8AgAY/aAEAAAAAAAABPgAAAAoAAADEFVzXMMzVPwCD9U6A0NI/AEAHP3cBAAAAAAAAAT8AAAAKAAAAyIvvt0961j8AIBN/jkfUPwCACT93AQAAAAAAAAFAAAAACgAAAMgjedtCONc/ALwwr5y+1T8AQAo/hwEAAAAAAAABQQAAAAoAAADMuwL/NfbXPwBYTt+qNdc/AEALP4cBAAAAAAAAAUIAAAAKAAAA1FOMIim02D8AkIk/xyPaPwDACz+XAQAAAAAAAAFDAAAACgAAANTJHwNIYtk/AMjEn+MR3T8AgAw/lwEAAAAAAAABRAAAAAoAAADYP7PjZhDaPwAAAAAAAOA/AMAMP6YBAAAAAAAAAUUAAAAKAAAA4LVGxIW+2j8AnB0wDnfhPwDADD+mAQAAAAAAAAFGAAAACgAAAOAr2qSkbNs/AGosSJUy4j8AAA0/tgEAAAAAAAABRwAAAAoAAADkf3dC7wrcPwA4O2Ac7uI/AEAMP7YBAAAAAAAAAUgAAAAKAAAA6LEenWWZ3D+ABkp4o6njPwAADD/FAQAAAAAAAAFJAAAACgAAAPDBz7QHGN0/gNRYkCpl5D8AgAs/xQEAAAAAAAABSgAAAAoAAADs83YPfqbdP4CiZ6ixIOU/AAALP8oBAAAAAAAAAUsAAAAKAAAA9CUeavQ03j+AomeosSDlPwCACz/KAQAAAAAAAAFMAAAACgAAAPB5uwc/094/gKJnqLEg5T8AwAs/ygEAAAAAAAABTQAAAAoAAAD8707oXYHfP4CiZ6ixIOU/AMALP+kBAAAAAAAAAU4AAAAKAAAAAETshagf4D+AomeosSDlPwAADD/pAQAAAAAAAAFPAAAACgAAAAAQsReifuA/gKJnqLEg5T8AAAw/6QEAAAAAAAABUAAAAAoAAAAC7fDKheXgP4CiZ6ixIOU/AAAMP+kBAAAAAAAAAVEAAAAKAAAABLm1XH9E4T+AomeosSDlPwAADD/5AQAAAAAAAAFSAAAACgAAAAiW9Q9jq+E/gKJnqLEg5T8AAAw/+QEAAAAAAAABUwAAAAoAAAAIYrqhXAriP4CiZ6ixIOU/AAAMPwkCAAAAAAAAAVQAAAAKAAAADi5/M1Zp4j+AomeosSDlPwAADD8JAgAAAAAAAAFVAAAACgAAAAzYTYJ7uOI/gKJnqLEg5T8AAAw/GAIAAAAAAAABVgAAAAoAAAAOk5fyig/jP4CiZ6ixIOU/AAAMPxgCAAAAAAAAAVcAAAAKAAAAED1mQbBe4z+AomeosSDlPwAADD8oAgAAAAAAAAFYAAAACgAAABL4r7G/teM/gKJnqLEg5T8AAAw/KAIAAAAAAAABWQAAAAoAAAAUs/khzwzkP4CiZ6ixIOU/AAAMPzcCAAAAAAAAAVoAAAAKAAAAFpA51bJz5D+AomeosSDlPwAADD83AgAAAAAAAAFbAAAACgAAABxteYiW2uQ/gKJnqLEg5T8AAAw/VwIAAAAAAAABXAAAAAoAAAAcSrk7ekHlP4CiZ6ixIOU/AAAMP1cCAAAAAAAAAV0AAAAKAAAAIBZ+zXOg5T+AomeosSDlPwAADD9XAgAAAAAAAAFeAAAACgAAACDiQl9t/+U/gKJnqLEg5T8AAAw/VwIAAAAAAAABXwAAAAoAAAAinYzPfFbmP4CiZ6ixIOU/AAANP2YCAAAAAAAAAWAAAAAKAAAAJFjWP4yt5j+AcHbAONzlPwCADT9mAgAAAAAAAAFhAAAACgAAACYCpY6x/OY/gHB2wDjc5T8AQA4/dgIAAAAAAAABYgAAAAoAAAAom/i77EPnP4A+hdi/l+Y/AMAOP3YCAAAAAAAAAWMAAAAKAAAAKjRM6SeL5z+APoXYv5fmPwDADj92AgAAAAAAAAFkAAAACgAAACq8JPV4yuc/gAyU8EZT5z8AAA8/hgIAAAAAAAABZQAAAAoAAAAsM4Lf3wHoP4AMlPBGU+c/AAAQP4YCAAAAAAAAAWYAAAAKAAAALqrfyUY56D+ADJTwRlPnPwCAED+VAgAAAAAAAAFnAAAACgAAACwhPbStcOg/gAyU8EZT5z8AQBE/lQIAAAAAAAABaAAAAAoAAAAwmJqeFKjoP4AMlPBGU+c/AMARP6UCAAAAAAAAAWkAAAAKAAAAMg/4iHvf6D+ADJTwRlPnPwBAET+lAgAAAAAAAAFqAAAACgAAADSGVXPiFuk/gAyU8EZT5z8AABE/tAIAAAAAAAABawAAAAoAAAAy/bJdSU7pP4AMlPBGU+c/AAARP7QCAAAAAAAAAWwAAAAKAAAANHQQSLCF6T+ADJTwRlPnPwAAET/EAgAAAAAAAAFtAAAACgAAADbrbTIXvek/gAyU8EZT5z8AwA8/xAIAAAAAAAABbgAAAAoAAAA4YsscfvTpP4AMlPBGU+c/AEAPP9QCAAAAAAAAAW8AAAAKAAAAOgyaa6ND6j+ADJTwRlPnPwAAED/UAgAAAAAAAAFwAAAACgAAADqUcnf0guo/gAyU8EZT5z8AgBA/4wIAAAAAAAABcQAAAAoAAAA8LcakL8rqP4AMlPBGU+c/AMAQP+MCAAAAAAAAAXIAAAAKAAAAPsYZ0moR6z+ADJTwRlPnPwAAET/zAgAAAAAAAAFzAAAACgAAAEBO8t27UOs/gAyU8EZT5z8AgBE/8wIAAAAAAAABdAAAAAoAAABCxU/IIojrP4AMlPBGU+c/AMARPwMDAAAAAAAAAXUAAAAKAAAAQDytsom/6z+ADJTwRlPnPwCAEj8DAwAAAAAAAAF2AAAACgAAAEKzCp3w9us/gAyU8EZT5z8AwBI/EgMAAAAAAAABdwAAAAoAAABGGe1lbSbsP4AMlPBGU+c/AEASPxIDAAAAAAAAAXgAAAAKAAAARH/PLupV7D+ADJTwRlPnPwAAEj8iAwAAAAAAAAF5AAAACgAAAEjUNtZ8few/gAyU8EZT5z8AABI/IgMAAAAAAAABegAAAAoAAABIKZ59D6XsP4AMlPBGU+c/AAASPzEDAAAAAAAAAXsAAAAKAAAASn4FJaLM7D+ADJTwRlPnPwAAEj8xAwAAAAAAAAF8AAAACgAAAEixdolg5Ow/gAyU8EZT5z8AABI/QQMAAAAAAAABfQAAAAoAAABKBt4w8wvtP4AMlPBGU+c/AIASP0EDAAAAAAAAAX4AAAAKAAAASFtF2IUz7T+ADJTwRlPnPwBAEj9RAwAAAAAAAAF/AAAACgAAAE6wrH8YW+0/gAyU8EZT5z8AABI/UQMAAAAAAAABgAAAAAoAAABO9JgFwXrtP4AMlPBGU+c/AAASP2ADAAAAAAAAAYEAAAAKAAAATjiFi2ma7T+APoXYv5fmPwAAEj9gAwAAAAAAAAGCAAAACgAAAEyN7DL8we0/gD6F2L+X5j8AwBA/gAMAAAAAAAABgwAAAAoAAABQ4lPajuntP4A+hdi/l+Y/AEAQP4ADAAAAAAAAAYQAAAAKAAAATDe7gSER7j+AcHbAONzlPwBADT+AAwAAAAAAAAGFAAAACgAAAFCdnUqeQO4/gKJnqLEg5T8AAAw/gAMAAAAAAAABhgAAAAoAAABUA4ATG3DuP4DUWJAqZeQ/AIAIP58DAAAAAAAAAYcAAAAKAAAAVGli3Jef7j+ABkp4o6njPwAABz+fAwAAAAAAAAGIAAAACgAAAFjPRKUUz+4/ADg7YBzu4j8AAAA/nwMAAAAAAAABiQAAAAoAAABUNSdukf7uPwBqLEiVMuI/AAD6Pp8DAAAAAAAAAYoAAAAKAAAAWJsJNw4u7z8AaixIlTLiPwCAuT6uAwAAAAAAAAGLAAAACgAAAFgB7P+KXe8/AGosSJUy4j8AAJw+rgMAAAAAAAABjAAAAAoAAABYZ87IB43vP4AGSnijqeM/AICMPr4DAAAAAAAAAY0AAAAKAAAAXKu6TrCs7z+AcHbAONzlPwCAhz6+AwAAAAAAAAs=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MIXSHAPE" val="|streamable=true|audioOnly=true|recordStart=0|recordEnd=71259|recordLength=165666|start=0|end=71259|audioFormat={00001610-0000-0010-8000-00AA00389B71}|audioRate=44100|muted=false|volume=0.8|fadeIn=0|fadeOut=0|videoFormat={34363248-0000-0010-8000-00AA00389B71}|videoRate=15|videoWidth=256|videoHeight=256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MIXSHAPE" val="AAEAAAD/////AQAAAAAAAAAMAgAAAE9BdXRob3JQUFQsIFZlcnNpb249MC4xLjYyMzYuMCwgQ3VsdHVyZT1uZXV0cmFsLCBQdWJsaWNLZXlUb2tlbj0zMWJmMzg1NmFkMzY0ZTM1BQEAAAALSW5rTWF0dGVyVjEEAAAABVNjYWxlDUxpc3RgMStfaXRlbXMMTGlzdGAxK19zaXplD0xpc3RgMStfdmVyc2lvbgAEAAALF1NoYXJlZC5JbmtpbmcuSW5rQXRvbVtdAgAAAAgIAgAAAB2kLT8JAwAAAAcAAAAKAAAABwMAAAAAAQAAAAgAAAAECUlua0F0b21WMQIAAAAJBAAAAAkFAAAACQYAAAAJBwAAAAkIAAAACQkAAAAJCgAAAAoFBAAAAAtQZW5TdHJva2VWMQQAAAAKQXR0cmlidXRlcwVUcmFjZQlTdGFydFRpbWUEVHlwZQQEAAQPUGVuQXR0cmlidXRlc1YxAgAAAApJbmtUcmFjZVYxAgAAABAMQWN0aW9uVHlwZVYxAgAAAAIAAAAJCwAAAAkMAAAAmCUAAAAAAAAF8////wxBY3Rpb25UeXBlVjEBAAAAB3ZhbHVlX18ACAIAAAAAAAAAAQUAAAAEAAAACQ4AAAAJDwAAABg8AAAAAAAAAfD////z////AAAAAAEGAAAABAAAAAkRAAAACRIAAABXeQAAAAAAAAHt////8////wAAAAABBwAAAAQAAAAJFAAAAAkVAAAAlpkAAAAAAAAB6v////P///8AAAAAAQgAAAAEAAAACRcAAAAJGAAAAMChAAAAAAAAAef////z////AAAAAAEJAAAABAAAAAkaAAAACRsAAABzzQAAAAAAAAHk////8////wAAAAABCgAAAAQAAAAJHQAAAAkeAAAA9AQBAAAAAAAB4f////P///8AAAAABQsAAAAPUGVuQXR0cmlidXRlc1YxCgAAAAdfY29sb3JBB19jb2xvclIHX2NvbG9yRwdfY29sb3JCCkZpdFRvQ3VydmUGSGVpZ2h0Dklnbm9yZVByZXNzdXJlDUlzSGlnaGxpZ2h0ZXIFU2hhcGUFV2lkdGgAAAAAAAAAAAQAAgICAgEGAQEMQnJ1c2hTaGFwZVYxAgAAAAYCAAAA/wAAAAAAAAAAAAAIQAAABeD///8MQnJ1c2hTaGFwZVYxAQAAAAd2YWx1ZV9fAAgCAAAAAQAAAAAAAAAAAAhABQwAAAAKSW5rVHJhY2VWMQMAAAANTGlzdGAxK19pdGVtcwxMaXN0YDErX3NpemUPTGlzdGAxK192ZXJzaW9uBAAAGFNoYXJlZC5JbmtpbmcuSW5rUG9pbnRbXQIAAAAICAIAAAAJIQAAANwAAADcAAAAAQ4AAAALAAAA/wAAAAAAAAAAAAAIQAAAAd7////g////AQAAAAAAAAAAAAhAAQ8AAAAMAAAACSMAAACwAAAAsAAAAAERAAAACwAAAP8AAAAAAAAAAAAACEAAAAHc////4P///wEAAAAAAAAAAAAIQAESAAAADAAAAAklAAAA4AAAAOAAAAABFAAAAAsAAAD/AAAAAAAAAAAAAAhAAAAB2v///+D///8BAAAAAAAAAAAACEABFQAAAAwAAAAJJwAAAIUAAACFAAAAARcAAAALAAAA/wAAAAAAAAAAAAAIQAAAAdj////g////AQAAAAAAAAAAAAhAARgAAAAMAAAACSkAAACIAAAAiAAAAAEaAAAACwAAAP8AAAAAAAAAAAAACEAAAAHW////4P///wEAAAAAAAAAAAAIQAEbAAAADAAAAAkrAAAAhwAAAIcAAAABHQAAAAsAAAD/AAAAAAAAAAAAAAhAAAAB1P///+D///8BAAAAAAAAAAAACEABHgAAAAwAAAAJLQAAAHwAAAB8AAAAByEAAAAAAQAAAAABAAAECklua1BvaW50VjECAAAACS4AAAAJLwAAAAkwAAAACTEAAAAJMgAAAAkzAAAACTQAAAAJNQAAAAk2AAAACTcAAAAJOAAAAAk5AAAACToAAAAJOwAAAAk8AAAACT0AAAAJPgAAAAk/AAAACUAAAAAJQQAAAAlCAAAACUMAAAAJRAAAAAlFAAAACUYAAAAJRwAAAAlIAAAACUkAAAAJSgAAAAlLAAAACUwAAAAJTQAAAAlOAAAACU8AAAAJUAAAAAlRAAAACVIAAAAJUwAAAAlUAAAACVUAAAAJVgAAAAlXAAAACVgAAAAJWQAAAAlaAAAACVsAAAAJXAAAAAldAAAACV4AAAAJXwAAAAlgAAAACWEAAAAJYgAAAAljAAAACWQAAAAJZQAAAAlmAAAACWcAAAAJaAAAAAlpAAAACWoAAAAJawAAAAlsAAAACW0AAAAJbgAAAAlvAAAACXAAAAAJcQAAAAlyAAAACXMAAAAJdAAAAAl1AAAACXYAAAAJdwAAAAl4AAAACXkAAAAJegAAAAl7AAAACXwAAAAJfQAAAAl+AAAACX8AAAAJgAAAAAmBAAAACYIAAAAJgwAAAAmEAAAACYUAAAAJhgAAAAmHAAAACYgAAAAJiQAAAAmKAAAACYsAAAAJjAAAAAmNAAAACY4AAAAJjwAAAAmQAAAACZEAAAAJkgAAAAmTAAAACZQAAAAJlQAAAAmWAAAACZcAAAAJmAAAAAmZAAAACZoAAAAJmwAAAAmcAAAACZ0AAAAJngAAAAmfAAAACaAAAAAJoQAAAAmiAAAACaMAAAAJpAAAAAmlAAAACaYAAAAJpwAAAAmoAAAACakAAAAJqgAAAAmrAAAACawAAAAJrQAAAAmuAAAACa8AAAAJsAAAAAmxAAAACbIAAAAJswAAAAm0AAAACbUAAAAJtgAAAAm3AAAACbgAAAAJuQAAAAm6AAAACbsAAAAJvAAAAAm9AAAACb4AAAAJvwAAAAnAAAAACcEAAAAJwgAAAAnDAAAACcQAAAAJxQAAAAnGAAAACccAAAAJyAAAAAnJAAAACcoAAAAJywAAAAnMAAAACc0AAAAJzgAAAAnPAAAACdAAAAAJ0QAAAAnSAAAACdMAAAAJ1AAAAAnVAAAACdYAAAAJ1wAAAAnYAAAACdkAAAAJ2gAAAAnbAAAACdwAAAAJ3QAAAAneAAAACd8AAAAJ4AAAAAnhAAAACeIAAAAJ4wAAAAnkAAAACeUAAAAJ5gAAAAnnAAAACegAAAAJ6QAAAAnqAAAACesAAAAJ7AAAAAntAAAACe4AAAAJ7wAAAAnwAAAACfEAAAAJ8gAAAAnzAAAACfQAAAAJ9QAAAAn2AAAACfcAAAAJ+AAAAAn5AAAACfoAAAAJ+wAAAAn8AAAACf0AAAAJ/gAAAAn/AAAACQABAAAJAQEAAAkCAQAACQMBAAAJBAEAAAkFAQAACQYBAAAJBwEAAAkIAQAACQkBAAANJAcjAAAAAAEAAAAAAQAABApJbmtQb2ludFYxAgAAAAkKAQAACQsBAAAJDAEAAAkNAQAACQ4BAAAJDwEAAAkQAQAACREBAAAJEgEAAAkTAQAACRQBAAAJFQEAAAkWAQAACRcBAAAJGAEAAAkZAQAACRoBAAAJGwEAAAkcAQAACR0BAAAJHgEAAAkfAQAACSABAAAJIQEAAAkiAQAACSMBAAAJJAEAAAklAQAACSYBAAAJJwEAAAkoAQAACSkBAAAJKgEAAAkrAQAACSwBAAAJLQEAAAkuAQAACS8BAAAJMAEAAAkxAQAACTIBAAAJMwEAAAk0AQAACTUBAAAJNgEAAAk3AQAACTgBAAAJOQEAAAk6AQAACTsBAAAJPAEAAAk9AQAACT4BAAAJPwEAAAlAAQAACUEBAAAJQgEAAAlDAQAACUQBAAAJRQEAAAlGAQAACUcBAAAJSAEAAAlJAQAACUoBAAAJSwEAAAlMAQAACU0BAAAJTgEAAAlPAQAACVABAAAJUQEAAAlSAQAACVMBAAAJVAEAAAlVAQAACVYBAAAJVwEAAAlYAQAACVkBAAAJWgEAAAlbAQAACVwBAAAJXQEAAAleAQAACV8BAAAJYAEAAAlhAQAACWIBAAAJYwEAAAlkAQAACWUBAAAJZgEAAAlnAQAACWgBAAAJaQEAAAlqAQAACWsBAAAJbAEAAAltAQAACW4BAAAJbwEAAAlwAQAACXEBAAAJcgEAAAlzAQAACXQBAAAJdQEAAAl2AQAACXcBAAAJeAEAAAl5AQAACXoBAAAJewEAAAl8AQAACX0BAAAJfgEAAAl/AQAACYABAAAJgQEAAAmCAQAACYMBAAAJhAEAAAmFAQAACYYBAAAJhwEAAAmIAQAACYkBAAAJigEAAAmLAQAACYwBAAAJjQEAAAmOAQAACY8BAAAJkAEAAAmRAQAACZIBAAAJkwEAAAmUAQAACZUBAAAJlgEAAAmXAQAACZgBAAAJmQEAAAmaAQAACZsBAAAJnAEAAAmdAQAACZ4BAAAJnwEAAAmgAQAACaEBAAAJogEAAAmjAQAACaQBAAAJpQEAAAmmAQAACacBAAAJqAEAAAmpAQAACaoBAAAJqwEAAAmsAQAACa0BAAAJrgEAAAmvAQAACbABAAAJsQEAAAmyAQAACbMBAAAJtAEAAAm1AQAACbYBAAAJtwEAAAm4AQAACbkBAAANUAclAAAAAAEAAAAAAQAABApJbmtQb2ludFYxAgAAAAm6AQAACbsBAAAJvAEAAAm9AQAACb4BAAAJvwEAAAnAAQAACcEBAAAJwgEAAAnDAQAACcQBAAAJxQEAAAnGAQAACccBAAAJyAEAAAnJAQAACcoBAAAJywEAAAnMAQAACc0BAAAJzgEAAAnPAQAACdABAAAJ0QEAAAnSAQAACdMBAAAJ1AEAAAnVAQAACdYBAAAJ1wEAAAnYAQAACdkBAAAJ2gEAAAnbAQAACdwBAAAJ3QEAAAneAQAACd8BAAAJ4AEAAAnhAQAACeIBAAAJ4wEAAAnkAQAACeUBAAAJ5gEAAAnnAQAACegBAAAJ6QEAAAnqAQAACesBAAAJ7AEAAAntAQAACe4BAAAJ7wEAAAnwAQAACfEBAAAJ8gEAAAnzAQAACfQBAAAJ9QEAAAn2AQAACfcBAAAJ+AEAAAn5AQAACfoBAAAJ+wEAAAn8AQAACf0BAAAJ/gEAAAn/AQAACQACAAAJAQIAAAkCAgAACQMCAAAJBAIAAAkFAgAACQYCAAAJBwIAAAkIAgAACQkCAAAJCgIAAAkLAgAACQwCAAAJDQIAAAkOAgAACQ8CAAAJEAIAAAkRAgAACRICAAAJEwIAAAkUAgAACRUCAAAJFgIAAAkXAgAACRgCAAAJGQIAAAkaAgAACRsCAAAJHAIAAAkdAgAACR4CAAAJHwIAAAkgAgAACSECAAAJIgIAAAkjAgAACSQCAAAJJQIAAAkmAgAACScCAAAJKAIAAAkpAgAACSoCAAAJKwIAAAksAgAACS0CAAAJLgIAAAkvAgAACTACAAAJMQIAAAkyAgAACTMCAAAJNAIAAAk1AgAACTYCAAAJNwIAAAk4AgAACTkCAAAJOgIAAAk7AgAACTwCAAAJPQIAAAk+AgAACT8CAAAJQAIAAAlBAgAACUICAAAJQwIAAAlEAgAACUUCAAAJRgIAAAlHAgAACUgCAAAJSQIAAAlKAgAACUsCAAAJTAIAAAlNAgAACU4CAAAJTwIAAAlQAgAACVECAAAJUgIAAAlTAgAACVQCAAAJVQIAAAlWAgAACVcCAAAJWAIAAAlZAgAACVoCAAAJWwIAAAlcAgAACV0CAAAJXgIAAAlfAgAACWACAAAJYQIAAAliAgAACWMCAAAJZAIAAAllAgAACWYCAAAJZwIAAAloAgAACWkCAAAJagIAAAlrAgAACWwCAAAJbQIAAAluAgAACW8CAAAJcAIAAAlxAgAACXICAAAJcwIAAAl0AgAACXUCAAAJdgIAAAl3AgAACXgCAAAJeQIAAAl6AgAACXsCAAAJfAIAAAl9AgAACX4CAAAJfwIAAAmAAgAACYECAAAJggIAAAmDAgAACYQCAAAJhQIAAAmGAgAACYcCAAAJiAIAAAmJAgAACYoCAAAJiwIAAAmMAgAACY0CAAAJjgIAAAmPAgAACZACAAAJkQIAAAmSAgAACZMCAAAJlAIAAAmVAgAACZYCAAAJlwIAAAmYAgAACZkCAAANIAcnAAAAAAEAAAAAAQAABApJbmtQb2ludFYxAgAAAAmaAgAACZsCAAAJnAIAAAmdAgAACZ4CAAAJnwIAAAmgAgAACaECAAAJogIAAAmjAgAACaQCAAAJpQIAAAmmAgAACacCAAAJqAIAAAmpAgAACaoCAAAJqwIAAAmsAgAACa0CAAAJrgIAAAmvAgAACbACAAAJsQIAAAmyAgAACbMCAAAJtAIAAAm1AgAACbYCAAAJtwIAAAm4AgAACbkCAAAJugIAAAm7AgAACbwCAAAJvQIAAAm+AgAACb8CAAAJwAIAAAnBAgAACcICAAAJwwIAAAnEAgAACcUCAAAJxgIAAAnHAgAACcgCAAAJyQIAAAnKAgAACcsCAAAJzAIAAAnNAgAACc4CAAAJzwIAAAnQAgAACdECAAAJ0gIAAAnTAgAACdQCAAAJ1QIAAAnWAgAACdcCAAAJ2AIAAAnZAgAACdoCAAAJ2wIAAAncAgAACd0CAAAJ3gIAAAnfAgAACeACAAAJ4QIAAAniAgAACeMCAAAJ5AIAAAnlAgAACeYCAAAJ5wIAAAnoAgAACekCAAAJ6gIAAAnrAgAACewCAAAJ7QIAAAnuAgAACe8CAAAJ8AIAAAnxAgAACfICAAAJ8wIAAAn0AgAACfUCAAAJ9gIAAAn3AgAACfgCAAAJ+QIAAAn6AgAACfsCAAAJ/AIAAAn9AgAACf4CAAAJ/wIAAAkAAwAACQEDAAAJAgMAAAkDAwAACQQDAAAJBQMAAAkGAwAACQcDAAAJCAMAAAkJAwAACQoDAAAJCwMAAAkMAwAACQ0DAAAJDgMAAAkPAwAACRADAAAJEQMAAAkSAwAACRMDAAAJFAMAAAkVAwAACRYDAAAJFwMAAAkYAwAACRkDAAAJGgMAAAkbAwAACRwDAAAJHQMAAAkeAwAADXsHKQAAAAABAAAAAAEAAAQKSW5rUG9pbnRWMQIAAAAJHwMAAAkgAwAACSEDAAAJIgMAAAkjAwAACSQDAAAJJQMAAAkmAwAACScDAAAJKAMAAAkpAwAACSoDAAAJKwMAAAksAwAACS0DAAAJLgMAAAkvAwAACTADAAAJMQMAAAkyAwAACTMDAAAJNAMAAAk1AwAACTYDAAAJNwMAAAk4AwAACTkDAAAJOgMAAAk7AwAACTwDAAAJPQMAAAk+AwAACT8DAAAJQAMAAAlBAwAACUIDAAAJQwMAAAlEAwAACUUDAAAJRgMAAAlHAwAACUgDAAAJSQMAAAlKAwAACUsDAAAJTAMAAAlNAwAACU4DAAAJTwMAAAlQAwAACVEDAAAJUgMAAAlTAwAACVQDAAAJVQMAAAlWAwAACVcDAAAJWAMAAAlZAwAACVoDAAAJWwMAAAlcAwAACV0DAAAJXgMAAAlfAwAACWADAAAJYQMAAAliAwAACWMDAAAJZAMAAAllAwAACWYDAAAJZwMAAAloAwAACWkDAAAJagMAAAlrAwAACWwDAAAJbQMAAAluAwAACW8DAAAJcAMAAAlxAwAACXIDAAAJcwMAAAl0AwAACXUDAAAJdgMAAAl3AwAACXgDAAAJeQMAAAl6AwAACXsDAAAJfAMAAAl9AwAACX4DAAAJfwMAAAmAAwAACYEDAAAJggMAAAmDAwAACYQDAAAJhQMAAAmGAwAACYcDAAAJiAMAAAmJAwAACYoDAAAJiwMAAAmMAwAACY0DAAAJjgMAAAmPAwAACZADAAAJkQMAAAmSAwAACZMDAAAJlAMAAAmVAwAACZYDAAAJlwMAAAmYAwAACZkDAAAJmgMAAAmbAwAACZwDAAAJnQMAAAmeAwAACZ8DAAAJoAMAAAmhAwAACaIDAAAJowMAAAmkAwAACaUDAAAJpgMAAA14BysAAAAAAQAAAAABAAAECklua1BvaW50VjECAAAACacDAAAJqAMAAAmpAwAACaoDAAAJqwMAAAmsAwAACa0DAAAJrgMAAAmvAwAACbADAAAJsQMAAAmyAwAACbMDAAAJtAMAAAm1AwAACbYDAAAJtwMAAAm4AwAACbkDAAAJugMAAAm7AwAACbwDAAAJvQMAAAm+AwAACb8DAAAJwAMAAAnBAwAACcIDAAAJwwMAAAnEAwAACcUDAAAJxgMAAAnHAwAACcgDAAAJyQMAAAnKAwAACcsDAAAJzAMAAAnNAwAACc4DAAAJzwMAAAnQAwAACdEDAAAJ0gMAAAnTAwAACdQDAAAJ1QMAAAnWAwAACdcDAAAJ2AMAAAnZAwAACdoDAAAJ2wMAAAncAwAACd0DAAAJ3gMAAAnfAwAACeADAAAJ4QMAAAniAwAACeMDAAAJ5AMAAAnlAwAACeYDAAAJ5wMAAAnoAwAACekDAAAJ6gMAAAnrAwAACewDAAAJ7QMAAAnuAwAACe8DAAAJ8AMAAAnxAwAACfIDAAAJ8wMAAAn0AwAACfUDAAAJ9gMAAAn3AwAACfgDAAAJ+QMAAAn6AwAACfsDAAAJ/AMAAAn9AwAACf4DAAAJ/wMAAAkABAAACQEEAAAJAgQAAAkDBAAACQQEAAAJBQQAAAkGBAAACQcEAAAJCAQAAAkJBAAACQoEAAAJCwQAAAkMBAAACQ0EAAAJDgQAAAkPBAAACRAEAAAJEQQAAAkSBAAACRMEAAAJFAQAAAkVBAAACRYEAAAJFwQAAAkYBAAACRkEAAAJGgQAAAkbBAAACRwEAAAJHQQAAAkeBAAACR8EAAAJIAQAAAkhBAAACSIEAAAJIwQAAAkkBAAACSUEAAAJJgQAAAknBAAACSgEAAAJKQQAAAkqBAAACSsEAAAJLAQAAAktBAAADXkHLQAAAAABAAAAgAAAAAQKSW5rUG9pbnRWMQIAAAAJLgQAAAkvBAAACTAEAAAJMQQAAAkyBAAACTMEAAAJNAQAAAk1BAAACTYEAAAJNwQAAAk4BAAACTkEAAAJOgQAAAk7BAAACTwEAAAJPQQAAAk+BAAACT8EAAAJQAQAAAlBBAAACUIEAAAJQwQAAAlEBAAACUUEAAAJRgQAAAlHBAAACUgEAAAJSQQAAAlKBAAACUsEAAAJTAQAAAlNBAAACU4EAAAJTwQAAAlQBAAACVEEAAAJUgQAAAlTBAAACVQEAAAJVQQAAAlWBAAACVcEAAAJWAQAAAlZBAAACVoEAAAJWwQAAAlcBAAACV0EAAAJXgQAAAlfBAAACWAEAAAJYQQAAAliBAAACWMEAAAJZAQAAAllBAAACWYEAAAJZwQAAAloBAAACWkEAAAJagQAAAlrBAAACWwEAAAJbQQAAAluBAAACW8EAAAJcAQAAAlxBAAACXIEAAAJcwQAAAl0BAAACXUEAAAJdgQAAAl3BAAACXgEAAAJeQQAAAl6BAAACXsEAAAJfAQAAAl9BAAACX4EAAAJfwQAAAmABAAACYEEAAAJggQAAAmDBAAACYQEAAAJhQQAAAmGBAAACYcEAAAJiAQAAAmJBAAACYoEAAAJiwQAAAmMBAAACY0EAAAJjgQAAAmPBAAACZAEAAAJkQQAAAmSBAAACZMEAAAJlAQAAAmVBAAACZYEAAAJlwQAAAmYBAAACZkEAAAJmgQAAAmbBAAACZwEAAAJnQQAAAmeBAAACZ8EAAAJoAQAAAmhBAAACaIEAAAJowQAAAmkBAAACaUEAAAJpgQAAAmnBAAACagEAAAJqQQAAA0EBS4AAAAKSW5rUG9pbnRWMQQAAAABWAFZDlByZXNzdXJlRmFjdG9yCVRpbWVTdGFtcAAAAAAGBgsQAgAAAKIVmW63g9U/wLLzSVe8hj8AAOQ9AAAAAAAAAAABLwAAAC4AAAAGifD1fm/VP0DezC1hgIU/AAAcPg8AAAAAAAAAATAAAAAuAAAAtEKcuWJl1T8AdLkfZuKEPwAAJj4PAAAAAAAAAAExAAAALgAAAGr8R31GW9U/AHS5H2bihD8AACw+DwAAAAAAAAABMgAAAC4AAAActvNAKlHVPwB0uR9m4oQ/AABMPg8AAAAAAAAAATMAAAAuAAAAym+fBA5H1T8AdLkfZuKEPwAAWT4PAAAAAAAAAAE0AAAALgAAAFgGIarjN9U/AHS5H2bihD8AAGo+DwAAAAAAAAABNQAAAC4AAAC4eXgxqyPVPwB0uR9m4oQ/AABwPh8AAAAAAAAAATYAAAAuAAAAGu3PuHIP1T8AdLkfZuKEPwAAdz4fAAAAAAAAAAE3AAAALgAAAKiDUV5IANU/AHS5H2bihD8AAHo+LgAAAAAAAAABOAAAAC4AAADg037HAefUPwB0uR9m4oQ/AACDPi4AAAAAAAAAATkAAAAuAAAARkfWTsnS1D8AdLkfZuKEPwAAhj4uAAAAAAAAAAE6AAAALgAAAIKXA7iCudQ/AHS5H2bihD8AgJM+PgAAAAAAAAABOwAAAC4AAADmCls/SqXUPwB0uR9m4oQ/AICZPj4AAAAAAAAAATwAAAAuAAAARn6yxhGR1D8AdLkfZuKEPwCApz5OAAAAAAAAAAE9AAAALgAAANQUNGzngdQ/wAmmEWtEhD8AAK4+TgAAAAAAAAABPgAAAC4AAABcq7URvXLUP8CfkgNwpoM/AADAPk4AAAAAAAAAAT8AAAAuAAAADmVh1aBo1D/An5IDcKaDPwAAyD5dAAAAAAAAAAFAAAAALgAAAMAeDZmEXtQ/wJ+SA3Cmgz8AgNo+XQAAAAAAAAABQQAAAC4AAACW++J6dlnUP8CfkgNwpoM/AIDiPl0AAAAAAAAAAUIAAAAuAAAActi4XGhU1D+ANX/1dAiDPwAA7T5dAAAAAAAAAAFDAAAALgAAAHLYuFxoVNQ/gMtr53lqgj8AgPE+XQAAAAAAAAABRAAAAC4AAABy2LhcaFTUP0BhWNl+zIE/AADzPm0AAAAAAAAAAUUAAAAuAAAAlvvienZZ1D8A90TLgy6BPwAA9D5tAAAAAAAAAAFGAAAALgAAAOhBN7eSY9Q/AI0xvYiQgD8AAPY+bQAAAAAAAAABRwAAAC4AAABcq7URvXLUP4BFPF4b5X8/AAD3Pm0AAAAAAAAAAUgAAAAuAAAA+DdeivWG1D+AcRVCJal+PwCA+D6cAAAAAAAAAAFJAAAALgAAAJjEBgMum9Q/gMjHCTkxfD8AgPk+nAAAAAAAAAABSgAAAC4AAABadNmZdLTUPwAgetFMuXk/AID5PqsAAAAAAAAAAUsAAAAuAAAARkfWTsnS1D+AdyyZYEF3PwAA+j6rAAAAAAAAAAFMAAAALgAAAFY9/SEs9tQ/AM/eYHTJdD8AAPw+uwAAAAAAAAABTQAAAC4AAABsMyT1jhnVP4AmkSiIUXI/AAD9PssAAAAAAAAAAU4AAAAuAAAAfClLyPE81T8A+4bgN7NvPwCAAD/aAAAAAAAAAAFPAAAALgAAAJIfcptUYNU/AFM5qEs7bT8AQAE/2gAAAAAAAAABUAAAAC4AAACiFZlut4PVPwBTOahLO20/AEACP9oAAAAAAAAAAVEAAAAuAAAAtgvAQRqn1T8AUzmoSzttPwDAAj/qAAAAAAAAAAFSAAAALgAAAMgB5xR9ytU/AFM5qEs7bT8AgAM/6gAAAAAAAAABUwAAAC4AAACy1OPJ0ejVPwBTOahLO20/AMADP/oAAAAAAAAAAVQAAAAuAAAAoKfgfiYH1j8AUzmoSzttPwDAAz/6AAAAAAAAAAFVAAAALgAAALCdB1KJKtY/AFM5qEs7bT8AAAQ/+gAAAAAAAAABVgAAAC4AAACccAQH3kjWPwBTOahLO20/AIAEPxkBAAAAAAAAAVcAAAAuAAAAiEMBvDJn1j8A+4bgN7NvPwDABD8ZAQAAAAAAAAFYAAAALgAAAHQW/nCHhdY/APuG4Dezbz8AAAY/GQEAAAAAAAABWQAAAC4AAABg6fol3KPWPwD7huA3s28/AIAGPxkBAAAAAAAAAVoAAAAuAAAAct8h+T7H1j8A+4bgN7NvPwAACD8oAQAAAAAAAAFbAAAALgAAAITVSMyh6tY/APuG4Dezbz8AgAg/KAEAAAAAAAABXAAAAC4AAAC+7pm9EhPXPwD7huA3s28/AMAIPzgBAAAAAAAAAV0AAAAuAAAA+AfrroM71z8A+4bgN7NvPwAACT84AQAAAAAAAAFeAAAALgAAADIhPKD0Y9c/APuG4Dezbz8AAAk/TAEAAAAAAAABXwAAAC4AAACSXbevc5HXPwD7huA3s28/AAAJP0wBAAAAAAAAAWAAAAAuAAAAznYIoeS51z8AUzmoSzttPwCACT9bAQAAAAAAAAFhAAAALgAAAAaQWZJV4tc/AFM5qEs7bT8AwAk/WwEAAAAAAAABYgAAAC4AAAA+qaqDxgrYPwBTOahLO20/AEAJP2sBAAAAAAAAAWMAAAAuAAAAeML7dDcz2D8AUzmoSzttPwAACT9rAQAAAAAAAAFkAAAALgAAAI64IkiaVtg/AFM5qEs7bT8AgAg/ewEAAAAAAAABZQAAAC4AAADG0XM5C3/YPwBTOahLO20/AAAIP3sBAAAAAAAAAWYAAAAuAAAA2MeaDG6i2D8A+4bgN7NvPwAACD+KAQAAAAAAAAFnAAAALgAAAOy9wd/Qxdg/AFJqDJIVcT8AAAg/igEAAAAAAAABaAAAAC4AAADYkL6UJeTYP4AmkSiIUXI/AIAIP5oBAAAAAAAAAWkAAAAuAAAAwGO7SXoC2T8Az95gdMl0PwDACD+aAQAAAAAAAAFqAAAALgAAAIgTjuDAG9k/AKMFfWoFdj8AwAg/qQEAAAAAAAABawAAAC4AAABu5oqVFTrZP4B3LJlgQXc/AAAJP6kBAAAAAAAAAWwAAAAuAAAANpZdLFxT2T8ATFO1Vn14PwAACj+pAQAAAAAAAAFtAAAALgAAAPhFMMOibNk/ACB60Uy5eT8AgAo/uQEAAAAAAAABbgAAAC4AAAC+9QJa6YXZP4D0oO1C9Xo/AEALP7kBAAAAAAAAAW8AAAAuAAAAqMj/Dj6k2T+AyMcJOTF8PwDACz/YAQAAAAAAAAFwAAAALgAAAJab/MOSwtk/AJ3uJS9tfT8AgA0/2AEAAAAAAAABcQAAAC4AAACkkSOX9eXZP4BxFUIlqX4/AEAOP+gBAAAAAAAAAXIAAAAuAAAAuodKalgJ2j+ARTxeG+V/PwDADj/oAQAAAAAAAAFzAAAALgAAAMp9cT27LNo/AI0xvYiQgD8AAA8/6AEAAAAAAAABdAAAAC4AAADgc5gQHlDaPwD3RMuDLoE/AEAOP+gBAAAAAAAAAXUAAAAuAAAA8Gm/44Bz2j9AYVjZfsyBPwAADj/4AQAAAAAAAAF2AAAALgAAACqDENXxm9o/gMtr53lqgj8AgA8/+AEAAAAAAAABdwAAAC4AAABknGHGYsTaP4A1f/V0CIM/AEAQPwcCAAAAAAAAAXgAAAAuAAAAeJKImcXn2j/ACaYRa0SEPwBAED8HAgAAAAAAAAF5AAAALgAAAIiIr2woC9s/AHS5H2bihD8AABA/FwIAAAAAAAABegAAAC4AAACeftY/iy7bP0BI4DtcHoY/AIARPxcCAAAAAAAAAXsAAAAuAAAA1pcnMfxW2z/AHAdYUlqHPwBAEj82AgAAAAAAAAF8AAAALgAAAOaNTgRfets/QPEtdEiWiD8AQBI/NgIAAAAAAAABfQAAAC4AAAAkp5/1z6LbP0DxLXRIlog/AAASPzYCAAAAAAAAAX4AAAAuAAAANp3GyDLG2z9AW0GCQzSJPwAAEj82AgAAAAAAAAF/AAAALgAAAG62F7qj7ts/gC9onjlwij8AABI/RgIAAAAAAAABgAAAAC4AAACCrD6NBhLcPwAEj7ovrIs/AIASP0YCAAAAAAAAAYEAAAAuAAAAvsWPfnc63D8AbqLIKkqMPwDAEj9VAgAAAAAAAAGCAAAALgAAAM67tlHaXdw/QNi11iXojD8AABQ/VQIAAAAAAAABgwAAAC4AAAAG1QdDS4bcP4Cs3PIbJI4/AIAUP2UCAAAAAAAAAYQAAAAuAAAAPu5YNLyu3D/AFvAAF8KOPwBAFT9lAgAAAAAAAAGFAAAALgAAAMpN/mFJ4dw/wIADDxJgjz8AwBU/dQIAAAAAAAABhgAAAC4AAAAqinlxyA7dPwDrFh0N/o8/AEAVP3UCAAAAAAAAAYcAAAAuAAAAsuken1VB3T+g356cAZ2QPwAAFT+EAgAAAAAAAAGIAAAALgAAADpJxMzic90/wEmyqvw6kT8AABY/hAIAAAAAAAABiQAAAC4AAADGqGn6b6bdP+D+uzH6iZE/AIAWP4QCAAAAAAAAAYoAAAAuAAAAcis5Rgve3T8Aac8/9SeSPwDAFj+UAgAAAAAAAAGLAAAALgAAAPqK3nOYEN4/INPiTfDFkj8AABc/lAIAAAAAAAABjAAAAC4AAACG6oOhJUPeP2Dy/+LospM/AAAYP6MCAAAAAAAAAY0AAAAuAAAA4ib/sKRw3j+Apwlq5gGUPwCAGD+zAgAAAAAAAAGOAAAALgAAAG6GpN4xo94/oBEdeOGflD8AwBg/wwIAAAAAAAABjwAAAC4AAACmn/XPosveP8B7MIbcPZU/AAAZP8MCAAAAAAAAAZAAAAAuAAAALv+a/S/+3j/gMDoN2oyVPwAAGT/DAgAAAAAAAAGRAAAALgAAALZeQCu9MN8/AJtNG9Uqlj8AABk/0gIAAAAAAAABkgAAAC4AAAAWm7s6PF7fPwBQV6LSeZY/AAAZP9ICAAAAAAAAAZMAAAAuAAAA7kC1pOWa3z9ABWEp0MiWPwAAGT/iAgAAAAAAAAGUAAAALgAAAMbmrg6P198/QAVhKdDIlj8AABk/4gIAAAAAAAABlQAAAC4AAABNRlQ8HArgP0AFYSnQyJY/AAAZPwEDAAAAAAAAAZYAAAAuAAAApwc84ukl4D9ABWEp0MiWPwAAGT8BAwAAAAAAAAGXAAAALgAAAJHaOJc+ROA/QAVhKdDIlj8AABo/AQMAAAAAAAABmAAAAC4AAAB9rTVMk2LgP0AFYSnQyJY/AIAaPwEDAAAAAAAAAZkAAAAuAAAAaYAyAeiA4D9ABWEp0MiWPwBAGz8RAwAAAAAAAAGaAAAALgAAAFNTL7Y8n+A/QAVhKdDIlj8AwBs/EQMAAAAAAAABmwAAAC4AAACD8ew9/LXgP0AFYSnQyJY/AMAbPyADAAAAAAAAAZwAAAAuAAAAR6G/1ELP4D9ABWEp0MiWPwAAHD8gAwAAAAAAAAGdAAAALgAAAA1RkmuJ6OA/AFBXotJ5lj8AAB0/MAMAAAAAAAABngAAAC4AAAA970/zSP/gPwBQV6LSeZY/AIAdPzADAAAAAAAAAZ8AAAAuAAAA23v4a4ET4T8Am00b1SqWPwDAHT9AAwAAAAAAAAGgAAAALgAAAAkatvNAKuE/4OVDlNfblT8AAB4/QAMAAAAAAAABoQAAAC4AAAA5uHN7AEHhP+AwOg3ajJU/AEAdP04DAAAAAAAAAaIAAAAuAAAA/2dGEkda4T/AezCG3D2VPwAAHT9OAwAAAAAAAAGjAAAALgAAAMMXGamNc+E/oMYm/97ulD8AgB0/TgMAAAAAAAABpAAAAC4AAACHx+s/1IzhP6DGJv/e7pQ/AMAdP14DAAAAAAAAAaUAAAAuAAAA3YjT5aGo4T+gER144Z+UPwCAHj9eAwAAAAAAAAGmAAAALgAAAKM4pnzoweE/oBEdeOGflD8AwB4/bgMAAAAAAAABpwAAAC4AAAD7+Y0itt3hP6ARHXjhn5Q/AEAeP24DAAAAAAAAAagAAAAuAAAAU7t1yIP54T+AXBPx41CUPwAAHj+NAwAAAAAAAAGpAAAALgAAAKl8XW5RFeI/gFwT8eNQlD8AgB4/jQMAAAAAAAABqgAAAC4AAABtLDAFmC7iP4BcE/HjUJQ/AMAeP40DAAAAAAAAAasAAAAuAAAAn8rtjFdF4j+gER144Z+UPwDAHj+NAwAAAAAAAAGsAAAALgAAAGN6wCOeXuI/oBEdeOGflD8AAB8/nAMAAAAAAAABrQAAAC4AAAABB2mc1nLiP6ARHXjhn5Q/AIAfP5wDAAAAAAAAAa4AAAAuAAAAnZMRFQ+H4j+gER144Z+UPwDAHz+sAwAAAAAAAAGvAAAALgAAADkguo1Hm+I/oBEdeOGflD8AwB8/rAMAAAAAAAABsAAAAC4AAABrvncVB7LiP6ARHXjhn5Q/AAAgP7wDAAAAAAAAAbEAAAAuAAAAB0sgjj/G4j+gER144Z+UPwAAID+8AwAAAAAAAAGyAAAALgAAAMn68iSG3+I/gFwT8eNQlD8AACA/ywMAAAAAAAABswAAAC4AAACPqsW7zPjiP4BcE/HjUJQ/AIAgP8sDAAAAAAAAAbQAAAAuAAAAU1qYUhMS4z+AXBPx41CUPwDAID/bAwAAAAAAAAG1AAAALgAAABcKa+lZK+M/gFwT8eNQlD8AwCA/2wMAAAAAAAABtgAAAC4AAABty1KPJ0fjP4BcE/HjUJQ/AAAhP+sDAAAAAAAAAbcAAAAuAAAAxYw6NfVi4z+AXBPx41CUPwAAIT/rAwAAAAAAAAG4AAAALgAAAIs8Dcw7fOM/gFwT8eNQlD8AACE/+gMAAAAAAAABuQAAAC4AAABN7N9igpXjP6ARHXjhn5Q/AEAgP/oDAAAAAAAAAboAAAAuAAAAE5yy+ciu4z+gER144Z+UPwAAID8KBAAAAAAAAAG7AAAALgAAALEoW3IBw+M/oMYm/97ulD8AgCA/CgQAAAAAAAABvAAAAC4AAADfxhj6wNnjP+AwOg3ajJU/AMAgPxkEAAAAAAAAAb0AAAAuAAAAf1PBcvnt4z8Am00b1SqWPwDAID8ZBAAAAAAAAAG+AAAALgAAAIfOVNyq/+M/QAVhKdDIlj8AACE/GQQAAAAAAAABvwAAAC4AAAD7N9M21Q7kP2BvdDfLZpc/AIAhPykEAAAAAAAAAcAAAAAuAAAAc6FRkf8d5D+AJH6+yLWXPwDAIT8pBAAAAAAAAAHBAAAALgAAAOkK0OspLeQ/gNmHRcYEmD8AwCE/OQQAAAAAAAABwgAAAC4AAABddE5GVDzkP4DZh0XGBJg/AAAiPzkEAAAAAAAAAcMAAAAuAAAA0d3MoH5L5D+gjpHMw1OYPwBAIT9IBAAAAAAAAAHEAAAALgAAAG9qdRm3X+Q/oEObU8GimD8AACE/SAQAAAAAAAABxQAAAC4AAAAP9x2S73PkP8D4pNq+8Zg/AIAhP1gEAAAAAAAAAcYAAAAuAAAAPZXbGa+K5D/A+KTavvGYPwDAIT9YBAAAAAAAAAHHAAAALgAAAG0zmaFuoeQ/wPik2r7xmD8AACM/aAQAAAAAAAAByAAAAC4AAACf0VYpLrjkP8D4pNq+8Zg/AIAjP2gEAAAAAAAAAckAAAAuAAAAz28Use3O5D/A+KTavvGYPwBAJD93BAAAAAAAAAHKAAAALgAAACcx/Fa76uQ/wPik2r7xmD8AwCQ/dwQAAAAAAAABywAAAC4AAABVz7neegHlP+CtrmG8QJk/AIAlP4cEAAAAAAAAAcwAAAAuAAAAG3+MdcEa5T/gra5hvECZPwDAJT+HBAAAAAAAAAHNAAAALgAAAOEuXwwINOU/4GK46LmPmT8AgCY/lgQAAAAAAAABzgAAAC4AAAARzRyUx0rlP+BiuOi5j5k/AMAmP5YEAAAAAAAAAc8AAAAuAAAArVnFDABf5T/gYrjouY+ZPwAAKD+mBAAAAAAAAAHQAAAALgAAAN/3gpS/deU/4GK46LmPmT8AgCg/pgQAAAAAAAAB0QAAAC4AAAAPlkAcf4zlP+CtrmG8QJk/AMAoP6YEAAAAAAAAAdIAAAAuAAAAqyLplLeg5T/A+KTavvGYPwAAKT+2BAAAAAAAAAHTAAAALgAAAEmvkQ3wtOU/wPik2r7xmD8AACk/tgQAAAAAAAAB1AAAAC4AAAB5TU+Vr8vlP6COkczDU5g/AAApP8UEAAAAAAAAAdUAAAAuAAAAp+sMHW/i5T+AJH6+yLWXPwBAKD/FBAAAAAAAAAHWAAAALgAAAP+s9MI8/uU/QLpqsM0Xlz8AACg/5QQAAAAAAAAB1wAAAC4AAABXbtxoChrmP0AFYSnQyJY/AIApP+UEAAAAAAAAAdgAAAAuAAAARUHZHV845j8AUFei0nmWPwBAKj/lBAAAAAAAAAHZAAAALgAAAC8U1tKzVuY/4OVDlNfblT8AwCk/5QQAAAAAAAAB2gAAAC4AAAAb59KHCHXmP8B7MIbcPZU/AEApP/QEAAAAAAAAAdsAAAAuAAAABbrPPF2T5j+gxib/3u6UPwCAKT/0BAAAAAAAAAHcAAAALgAAAPOMzPGxseY/oBEdeOGflD8AwCk/BAUAAAAAAAAB3QAAAC4AAABJTrSXf83mP2Dy/+LospM/AEApPwQFAAAAAAAAAd4AAAAuAAAAoQ+cPU3p5j9APfZb62OTPwAAKT8TBQAAAAAAAAHfAAAALgAAAPnQg+MaBec/QIjs1O0Ukz8AgCk/EwUAAAAAAAAB4AAAAC4AAAC7gFZ6YR7nPyAe2cbydpI/AMApPyMFAAAAAAAAAeEAAAAuAAAAFUI+IC865z/gs8W499iRPwCAKj8jBQAAAAAAAAHiAAAALgAAAG0DJsb8Vec/4P67MfqJkT8AwCo/MwUAAAAAAAAB4wAAAC4AAABX1iJ7UXTnP+D+uzH6iZE/AMAqPzMFAAAAAAAAAeQAAAAuAAAA1bo0Py2V5z/ASbKq/DqRPwAAKz9WBQAAAAAAAAHlAAAALgAAAC18HOX6sOc/wJSoI//rkD8AACw/VgUAAAAAAAAB5gAAAC4AAAAbTxmaT8/nP8BJsqr8OpE/AIAsP2YFAAAAAAAAAecAAAAuAAAABSIWT6Tt5z/ASbKq/DqRPwDALD9mBQAAAAAAAAHoAAAALgAAAPH0EgT5C+g/wEmyqvw6kT8AAC0/dQUAAAAAAAAB6QAAAC4AAAAD6znXWy/oP8BJsqr8OpE/AIAtP3UFAAAAAAAAAeoAAAAuAAAA7b02jLBN6D/ASbKq/DqRPwDALT91BQAAAAAAAAHrAAAALgAAANmQM0EFbOg/4P67MfqJkT8AgC4/hQUAAAAAAAAB7AAAAC4AAACfQAbYS4XoP+D+uzH6iZE/AMAuP4UFAAAAAAAAAe0AAAAuAAAA9QHufRmh6D8Aac8/9SeSPwDALj+FBQAAAAAAAAHuAAAALgAAALmxwBRguug/AGnPP/Unkj8AAC8/lAUAAAAAAAAB7wAAAC4AAAARc6i6LdboPyAe2cbydpI/AIAvP5QFAAAAAAAAAfAAAAAuAAAAaTSQYPvx6D8Aac8/9SeSPwDALz+kBQAAAAAAAAHxAAAALgAAAMH1dwbJDek/AGnPP/Unkj8AgDA/pAUAAAAAAAAB8gAAAC4AAACryHS7HSzpP+Czxbj32JE/AMAwP7QFAAAAAAAAAfMAAAAuAAAAA4pcYetH6T8Aac8/9SeSPwCAMT+0BQAAAAAAAAH0AAAALgAAAMc5L/gxYek/AGnPP/Unkj8AwDE/tAUAAAAAAAAB9QAAAC4AAACL6QGPeHrpPyAe2cbydpI/AMAxP8MFAAAAAAAAAfYAAAAuAAAAKXaqB7GO6T8gHtnG8naSPwAAMj/DBQAAAAAAAAH3AAAALgAAAFkUaI9wpek/IB7ZxvJ2kj8AgDI/0wUAAAAAAAAB+AAAAC4AAAD1oBAIqbnpPyDT4k3wxZI/AMAyP9MFAAAAAAAAAfkAAAAuAAAAARykcVrL6T9APfZb62OTPwDAMj/jBQAAAAAAAAH6AAAALgAAAHWFIsyE2uk/QD32W+tjkz8AADM/4wUAAAAAAAAB+wAAAC4AAADp7qAmr+npP2Dy/+LospM/AAAzP/IFAAAAAAAAAfwAAAAuAAAApyPgU0Tx6T9g8v/i6LKTPwAAMz/yBQAAAAAAAAH9AAAALgAAAPNpNJBg++k/YPL/4uiykz8AgDM/AgYAAAAAAAAB/gAAAC4AAAAbjV6ubgDqP2Dy/+LospM/AMAzPwIGAAAAAAAAAf8AAAAuAAAA18Gd2wMI6j+Apwlq5gGUPwDAMj8CBgAAAAAAAAEAAQAALgAAAPvkx/kRDeo/gFwT8eNQlD8AQDI/EQYAAAAAAAABAQEAAC4AAAAnCPIXIBLqP6ARHXjhn5Q/AIAyPxEGAAAAAAAAAQIBAAAuAAAASyscNi4X6j+gER144Z+UPwDAMj8RBgAAAAAAAAEDAQAALgAAAAdgW2PDHuo/oBEdeOGflD8AgC8/IQYAAAAAAAABBAEAAC4AAAAHYFtjwx7qP6ARHXjhn5Q/AAAuPyEGAAAAAAAAAQUBAAAuAAAAB2BbY8Me6j+gER144Z+UPwAAGj8hBgAAAAAAAAEGAQAALgAAAHNORlQ8HOo/oMYm/97ulD8AABE/MQYAAAAAAAABBwEAAC4AAADhPDFFtRnqP8B7MIbcPZU/AADIPjEGAAAAAAAAAQgBAAAuAAAA18Gd2wMI6j9ABWEp0MiWPwCAnz5vBgAAAAAAAAEJAQAALgAAAOnuoCav6ek/YG90N8tmlz8AgIk+bwYAAAAAAAABCgEAAC4AAAB4tna/QoayP+wHQgiS0cM/AAAePgAAAAAAAAAAAQsBAAAuAAAAqBB9VZlJsj+omn+m0r3DPwAAWT4PAAAAAAAAAAEMAQAALgAAABCE1NxgNbI/BGSe9fKzwz8AAGY+DwAAAAAAAAABDQEAAC4AAAAQhNTcYDWyP2AtvUQTqsM/AABvPg8AAAAAAAAAAQ4BAAAuAAAAEITU3GA1sj9gLb1EE6rDPwCAgT4PAAAAAAAAAAEPAQAALgAAABCE1NxgNbI/YC29RBOqwz8AAIU+DwAAAAAAAAABEAEAAC4AAAAQhNTcYDWyP2AtvUQTqsM/AACRPh8AAAAAAAAAAREBAAAuAAAAEITU3GA1sj/A9tuTM6DDPwAAlj4fAAAAAAAAAAESAQAALgAAABCE1NxgNbI/HMD64lOWwz8AAKU+LgAAAAAAAAABEwEAAC4AAAAQhNTcYDWyP3yJGTJ0jMM/AICrPi4AAAAAAAAAARQBAAAuAAAAEITU3GA1sj/YUjiBlILDPwCAtT4uAAAAAAAAAAEVAQAALgAAABCE1NxgNbI/NBxX0LR4wz8AgLk+LgAAAAAAAAABFgEAAC4AAAAQhNTcYDWyPzQcV9C0eMM/AADEPj4AAAAAAAAAARcBAAAuAAAAEITU3GA1sj+U5XUf1W7DPwCAyD4+AAAAAAAAAAEYAQAALgAAABCE1NxgNbI/lOV1H9Vuwz8AAMo+PgAAAAAAAAABGQEAAC4AAAAQhNTcYDWyP5TldR/VbsM/AADKPk4AAAAAAAAAARoBAAAuAAAAEITU3GA1sj+U5XUf1W7DPwAAyj5OAAAAAAAAAAEbAQAALgAAAFCdJc7RXbI/lOV1H9Vuwz8AAMo+TgAAAAAAAAABHAEAAC4AAAB4tna/QoayPzQcV9C0eMM/AADLPk4AAAAAAAAAAR0BAAAuAAAAWFxwKezCsj80HFfQtHjDPwCAyz5tAAAAAAAAAAEeAQAALgAAADACapOV/7I/2FI4gZSCwz8AAM0+bQAAAAAAAAABHwEAAC4AAABAwbTur2SzP3yJGTJ0jMM/AIDNPn0AAAAAAAAAASABAAAuAAAAUID/ScrJsz8cwPriU5bDPwAA0z6MAAAAAAAAAAEhAQAALgAAAADM8h0dQ7Q/wPbbkzOgwz8AANY+jAAAAAAAAAABIgEAAC4AAABIpI5qqNC0PwRknvXys8M/AIDaPpwAAAAAAAAAASMBAAAuAAAAyJV7qKSGtT9I0WBXssfDPwCA3D67AAAAAAAAAAEkAQAALgAAAFCHaOagPLY/jD4juXHbwz8AgN4+uwAAAAAAAAABJQEAAC4AAABwBf6c1Qa3PzB1BGpR5cM/AIDfPrsAAAAAAAAAASYBAAAuAAAAkIOTUwrRtz8wdQRqUeXDPwAA4T67AAAAAAAAAAEnAQAALgAAALgBKQo/m7g/MHUEalHlwz8AgOE+ywAAAAAAAAABKAEAAC4AAABwDGc5rHm5PzB1BGpR5cM/AADmPssAAAAAAAAAASkBAAAuAAAAMBelaBlYuj8wdQRqUeXDPwAA6D7aAAAAAAAAAAEqAQAALgAAAKgIkqYVDrs/MHUEalHlwz8AAO4+2gAAAAAAAAABKwEAAC4AAADYhiddSti7PzB1BGpR5cM/AADwPuoAAAAAAAAAASwBAAAuAAAA+AS9E3+ivD8wdQRqUeXDPwAA9j7qAAAAAAAAAAEtAQAALgAAABiDUsqzbL0/MHUEalHlwz8AAPg++gAAAAAAAAABLgEAAC4AAADYjZD5IEu+P9Sr5Rox78M/AID8PvoAAAAAAAAAAS8BAAAuAAAAkJjOKI4pvz904sbLEPnDPwCA/j76AAAAAAAAAAEwAQAALgAAAPSXWugZDsA/GBmofPACxD8AgP8+CQEAAAAAAAABMQEAAC4AAAD0KaL4iJHAP7hPiS3QDMQ/AAAAPwkBAAAAAAAAATIBAAAuAAAAoHWVzNsKwT9ghmrerxbEPwCAAD8ZAQAAAAAAAAEzAQAALgAAAFDBiKAuhME/YIZq3q8WxD8AwAA/GQEAAAAAAAABNAEAAC4AAAD8DHx0gf3BP2CGat6vFsQ/AMAAPygBAAAAAAAAATUBAAAuAAAAWBIbDLhswj9ghmrerxbEPwAAAT8oAQAAAAAAAAE2AQAALgAAALgXuqPu28I/YIZq3q8WxD8AAAE/OAEAAAAAAAABNwEAAC4AAAAUHVk7JUvDP2CGat6vFsQ/AAABPzgBAAAAAAAAATgBAAAuAAAAJNyjlj+wwz8EvUuPjyDEPwCAAj88AQAAAAAAAAE5AQAALgAAAOhUmrU9C8Q/BL1Lj48gxD8AQAM/PAEAAAAAAAABOgEAAC4AAACszZDUO2bEP6TzLEBvKsQ/AEAEP0sBAAAAAAAAATsBAAAuAAAAvIzbL1bLxD+k8yxAbyrEPwDABD9LAQAAAAAAAAE8AQAALgAAAMxLJotwMMU/SCoO8U40xD8AgAY/WwEAAAAAAAABPQEAAC4AAADcCnHmipXFP+hg76EuPsQ/AEAHP1sBAAAAAAAAAT4BAAAuAAAA8Mm7QaX6xT+Ml9BSDkjEPwBACD9rAQAAAAAAAAE/AQAALgAAAEzPWtnbacY/MM6xA+5RxD8AwAg/awEAAAAAAAABQAEAAC4AAACs1PlwEtnGP9AEk7TNW8Q/AAAKP3oBAAAAAAAAAUEBAAAuAAAAXCDtRGVSxz90O3RlrWXEPwCACj96AQAAAAAAAAFCAQAALgAAALgljNybwcc/FHJVFo1vxD8AwAo/igEAAAAAAAABQwEAAC4AAADM5NY3tibIPxRyVRaNb8Q/AAALP4oBAAAAAAAAAUQBAAAuAAAAKOp1z+yVyD+4qDbHbHnEPwCACz+KAQAAAAAAAAFFAQAALgAAAOhibO7q8Mg/uKg2x2x5xD8AwAs/mQEAAAAAAAABRgEAAC4AAACw22IN6UvJP7ioNsdsecQ/AMALP5kBAAAAAAAAAUcBAAAuAAAAIA4F8MqcyT+4qDbHbHnEPwAADD+pAQAAAAAAAAFIAQAALgAAAJBAp9Ks7ck/uKg2x2x5xD8AQAs/qQEAAAAAAAABSQEAAC4AAAAEc0m1jj7KP1zfF3hMg8Q/AAALP7kBAAAAAAAAAUoBAAAuAAAAfKXrl3CPyj9c3xd4TIPEPwAACz+5AQAAAAAAAAFLAQAALgAAADwe4rZu6so/XN8XeEyDxD8AAAs/2AEAAAAAAAABTAEAAC4AAAAAl9jVbEXLP/wV+SgsjcQ/AAALP9gBAAAAAAAAAU0BAAAuAAAADFYjMYeqyz+gTNrZC5fEPwAACz/YAQAAAAAAAAFOAQAALgAAACAVboyhD8w/oEza2QuXxD8AgAw/2AEAAAAAAAABTwEAAC4AAAB8Gg0k2H7MP6BM2tkLl8Q/AEANP+gBAAAAAAAAAVABAAAuAAAA3B+suw7uzD+gTNrZC5fEPwBADj/oAQAAAAAAAAFRAQAALgAAAEAlS1NFXc0/oEza2QuXxD8AwA4/9wEAAAAAAAABUgEAAC4AAACcKurqe8zNP6BM2tkLl8Q/AMAOP/cBAAAAAAAAAVMBAAAuAAAA/C+JgrI7zj+gTNrZC5fEPwAADz8HAgAAAAAAAAFUAQAALgAAAAjv093MoM4/oEza2QuXxD8AgA8/BwIAAAAAAAABVQEAAC4AAADMZ8r8yvvOP6BM2tkLl8Q/AMAPPxYCAAAAAAAAAVYBAAAuAAAA4CYVWOVgzz+gTNrZC5fEPwAAET8WAgAAAAAAAAFXAQAALgAAAPDlX7P/xc8/QIO7iuugxD8AgBE/JgIAAAAAAAABWAEAAC4AAABYLyvpfhDQP+S5nDvLqsQ/AMARPyYCAAAAAAAAAVkBAAAuAAAAumum+P090D+I8H3sqrTEPwAAEj82AgAAAAAAAAFaAQAALgAAABioIQh9a9A/KCdfnYq+xD8AABI/NgIAAAAAAAABWwEAAC4AAACkB8c1Cp7QPygnX52KvsQ/AAASP0UCAAAAAAAAAVwBAAAuAAAAUoqWgaXV0D/MXUBOasjEPwBAET9FAgAAAAAAAAFdAQAALgAAAAINZs1ADdE/bJQh/0nSxD8AABE/VQIAAAAAAAABXgEAAC4AAACwjzUZ3ETRPxDLArAp3MQ/AAARP1UCAAAAAAAAAV8BAAAuAAAAYBIFZXd80T8QywKwKdzEPwAAET9lAgAAAAAAAAFgAQAALgAAAA6V1LAStNE/tAHkYAnmxD8AgBE/ZQIAAAAAAAABYQEAAC4AAADAF6T8revRP1Q4xRHp78Q/AMARP3QCAAAAAAAAAWIBAAAuAAAARndJKjse0j/4bqbCyPnEPwAAEz90AgAAAAAAAAFjAQAALgAAAPb5GHbWVdI/+G6mwsj5xD8AgBM/dAIAAAAAAAABZAEAAC4AAACCWb6jY4jSP/hupsLI+cQ/AIAVP4QCAAAAAAAAAWUBAAAuAAAACLlj0fC60j+YpYdzqAPFPwBAFj+EAgAAAAAAAAFmAQAALgAAAGr13uBv6NI/PNxoJIgNxT8AQBY/kwIAAAAAAAABZwEAAC4AAADIMVrw7hXTPzzcaCSIDcU/AAAWP5MCAAAAAAAAAWgBAAAuAAAAKG7V/21D0z/gEkrVZxfFPwAAFj+jAgAAAAAAAAFpAQAALgAAALbNei37ddM/4BJK1WcXxT8AABY/owIAAAAAAAABagEAAC4AAABkUEp5lq3TP+ASStVnF8U/AEAVP7MCAAAAAAAAAWsBAAAuAAAAFNMZxTHl0z/gEkrVZxfFPwAAFT+zAgAAAAAAAAFsAQAALgAAABCcPU3pJtQ/gEkrhkchxT8AABY/wgIAAAAAAAABbQEAAC4AAAAOZWHVoGjUPySADDcnK8U/AIAWP8ICAAAAAAAAAW4BAAAuAAAADi6FXViq1D8kgAw3JyvFPwDAFj/SAgAAAAAAAAFvAQAALgAAAAj3qOUP7NQ/JIAMNycrxT8AABc/0gIAAAAAAAABcAEAAC4AAAAGwMxtxy3VPySADDcnK8U/AIAXP+ICAAAAAAAAAXEBAAAuAAAABonw9X5v1T+ASSuGRyHFPwDAFz/iAgAAAAAAAAFyAQAALgAAANou6l8orNU/gEkrhkchxT8AwBc/8QIAAAAAAAABcwEAAC4AAACKsbmrw+PVP+ASStVnF8U/AAAYP/ECAAAAAAAAAXQBAAAuAAAAYlezFW0g1j883GgkiA3FPwCAGD/xAgAAAAAAAAF1AQAALgAAAF4g150kYtY/PNxoJIgNxT8AwBg/EAMAAAAAAAABdgEAAC4AAADWUnmABrPWP5ilh3OoA8U/AAAaPxADAAAAAAAAAXcBAAAuAAAASoUbY+gD1z/4bqbCyPnEPwCAGj8QAwAAAAAAAAF4AQAALgAAAOTa52PYWdc/+G6mwsj5xD8AQBo/EAMAAAAAAAABeQEAAC4AAACkU96C1rTXP1Q4xRHp78Q/AAAaPzADAAAAAAAAAXoBAAAuAAAAFoaAZbgF2D8QywKwKdzEPwBAHD8wAwAAAAAAAAF7AQAALgAAAI64IkiaVtg/bJQh/0nSxD8AAB0/MAMAAAAAAAABfAEAAC4AAAAqDu9IiqzYPygnX52KvsQ/AMAdPzADAAAAAAAAAX0BAAAuAAAASPo870/z2D/kuZw7y6rEPwAAHj8/AwAAAAAAAAF+AQAALgAAAG7mipUVOtk/oEza2QuXxD8AAB4/PwMAAAAAAAABfwEAAC4AAACU0tg724DZP1zfF3hMg8Q/AAAeP1QDAAAAAAAAAYABAAAuAAAADAV7Hr3R2T8UclUWjW/EPwBAHT9UAwAAAAAAAAGBAQAALgAAAKZaRx+tJ9o/0ASTtM1bxD8AAB0/ZAMAAAAAAAABggEAAC4AAAA+sBMgnX3aP+hg76EuPsQ/AIAdP2QDAAAAAAAAAYMBAAAuAAAA2AXgII3T2j+k8yxAbyrEPwDAHT9zAwAAAAAAAAGEAQAALgAAAFA4ggNvJNs/uE+JLdAMxD8AgB4/cwMAAAAAAAABhQEAAC4AAADCaiTmUHXbP3TixssQ+cM/AMAeP4MDAAAAAAAAAYYBAAAuAAAA5lZyjBa82z+MPiO5cdvDPwDAHj+DAwAAAAAAAAGHAQAALgAAALr8a/a/+Ns/SNFgV7LHwz8AAB8/kgMAAAAAAAABiAEAAC4AAACSomVgaTXcP6iaf6bSvcM/AEAeP5IDAAAAAAAAAYkBAAAuAAAAkmuJ6CB33D8EZJ718rPDPwAAHj+iAwAAAAAAAAGKAQAALgAAAN56Aa30wtw/BGSe9fKzwz8AAB8/ogMAAAAAAAABiwEAAC4AAAAGZ09TugndPwRknvXys8M/AIAfP7IDAAAAAAAAAYwBAAAuAAAAKlOd+X9Q3T8EZJ718rPDPwDAHz+yAwAAAAAAAAGNAQAALgAAAHZiFb5TnN0/BGSe9fKzwz8AACA/wQMAAAAAAAABjgEAAC4AAACaTmNkGePdPwRknvXys8M/AAAgP8EDAAAAAAAAAY8BAAAuAAAAvjqxCt8p3j8EZJ718rPDPwAAID/RAwAAAAAAAAGQAQAALgAAAJbgqnSIZt4/BGSe9fKzwz8AACA/0QMAAAAAAAABkQEAAC4AAABGY3rAI57ePwRknvXys8M/AAAgP+EDAAAAAAAAAZIBAAAuAAAAzsIf7rDQ3j8EZJ718rPDPwAAID/hAwAAAAAAAAGTAQAALgAAAFYixRs+A98/qJp/ptK9wz8AACA/4QMAAAAAAAABlAEAAC4AAADegWpJyzXfP0jRYFeyx8M/AAAgPwAEAAAAAAAAAZUBAAAuAAAAauEPd1ho3z/sB0IIktHDPwAAID8ABAAAAAAAAAGWAQAALgAAAO5AtaTlmt8/jD4juXHbwz8AACA/AAQAAAAAAAABlwEAAC4AAAB6oFrScs3fP4w+I7lx28M/AAAgPwAEAAAAAAAAAZgBAAAuAAAAlREVD4cC4D8wdQRqUeXDPwCAID8PBAAAAAAAAAGZAQAALgAAAOvS/LRUHuA/1KvlGjHvwz8AwCA/DwQAAAAAAAABmgEAAC4AAABDlORaIjrgPxgZqHzwAsQ/AEAgPx8EAAAAAAAAAZsBAAAuAAAAB0S38WhT4D+4T4kt0AzEPwAAID8fBAAAAAAAAAGcAQAALgAAAMnziYivbOA/YIZq3q8WxD8AgCA/LwQAAAAAAAABnQEAAC4AAACPo1wf9oXgP6TzLEBvKsQ/AMAgPy8EAAAAAAAAAZ4BAAAuAAAAwUEap7Wc4D9IKg7xTjTEPwDAID8+BAAAAAAAAAGfAQAALgAAAF3Owh/usOA/6GDvoS4+xD8AACE/PgQAAAAAAAABoAEAAC4AAABlSVaJn8LgP4yX0FIOSMQ/AIAhP04EAAAAAAAAAaEBAAAuAAAA27LU48nR4D+Ml9BSDkjEPwDAIT9OBAAAAAAAAAGiAQAALgAAAL0KPi9t3uA/MM6xA+5RxD8AgCI/XgQAAAAAAAABowEAAC4AAACfYqd6EOvgPzDOsQPuUcQ/AMAiP14EAAAAAAAAAaQBAAAuAAAAg7oQxrP34D8wzrED7lHEPwBAIj9tBAAAAAAAAAGlAQAALgAAAM8AZQLQAeE/0ASTtM1bxD8AACI/bQQAAAAAAAABpgEAAC4AAAAfR7k+7AvhP3Q7dGWtZcQ/AAAiP30EAAAAAAAAAacBAAAuAAAAbY0NewgW4T90O3RlrWXEPwAAIj99BAAAAAAAAAGoAQAALgAAACfCTKidHeE/dDt0Za1lxD8AACI/jAQAAAAAAAABqQEAAC4AAADj9ovVMiXhP3Q7dGWtZcQ/AAAiP4wEAAAAAAAAAaoBAAAuAAAACRq280Aq4T90O3RlrWXEPwAAIj+MBAAAAAAAAAGrAQAALgAAADE94BFPL+E/0ASTtM1bxD8AACI/jAQAAAAAAAABrAEAAC4AAAAxPeARTy/hP9AEk7TNW8Q/AEAhP5wEAAAAAAAAAa0BAAAuAAAAWWAKMF004T/QBJO0zVvEPwAAIT+cBAAAAAAAAAGuAQAALgAAAH+DNE5rOeE/0ASTtM1bxD8AwB8/nAQAAAAAAAABrwEAAC4AAAATlUld8jvhPzDOsQPuUcQ/AEAfP5wEAAAAAAAAAbABAAAuAAAAqaZebHk+4T+Ml9BSDkjEPwBAHT+sBAAAAAAAAAGxAQAALgAAAM/JiIqHQ+E/6GDvoS4+xD8AgBw/rAQAAAAAAAABsgEAAC4AAADPyYiKh0PhP0gqDvFONMQ/AMAXP6wEAAAAAAAAAbMBAAAuAAAAz8mIiodD4T+k8yxAbyrEPwCAFT/LBAAAAAAAAAG0AQAALgAAAM/JiIqHQ+E/pPMsQG8qxD8AAAw/ywQAAAAAAAABtQEAAC4AAADPyYiKh0PhPwS9S4+PIMQ/AAAIP8sEAAAAAAAAAbYBAAAuAAAAz8mIiodD4T8EvUuPjyDEPwAA2j7LBAAAAAAAAAG3AQAALgAAAM/JiIqHQ+E/BL1Lj48gxD8AAMI+ywQAAAAAAAABuAEAAC4AAAD17LKolUjhP6TzLEBvKsQ/AACzPssEAAAAAAAAAbkBAAAuAAAAsSHy1SpQ4T9IKg7xTjTEPwAArj7LBAAAAAAAAAG6AQAALgAAAE1GVDwcCuA/OE6EDHuk0T8AAC4+AAAAAAAAAAABuwEAAC4AAAD+///////fP4rp9ORqqdE/AABuPhAAAAAAAAAAAbwBAAAuAAAA1tzV4fH63z+K6fTkaqnRPwAAfT4QAAAAAAAAAAG9AQAALgAAAIqWgaXV8N8/iun05Gqp0T8AgIM+EAAAAAAAAAABvgEAAC4AAABic1eHx+vfP4rp9ORqqdE/AICCPhAAAAAAAAAAAb8BAAAuAAAAOlAtabnm3z+K6fTkaqnRPwAAgT4fAAAAAAAAAAHAAQAALgAAABItA0ur4d8/iun05Gqp0T8AAIA+HwAAAAAAAAABwQEAAC4AAADqCdksndzfP4rp9ORqqdE/AACAPi8AAAAAAAAAAcIBAAAuAAAAxuauDo/X3z+K6fTkaqnRPwAAdz4vAAAAAAAAAAHDAQAALgAAAJ7DhPCA0t8/3IRlvVqu0T8AAHM+LwAAAAAAAAABxAEAAC4AAABSfTC0ZMjfP9yEZb1artE/AABsPi8AAAAAAAAAAcUBAAAuAAAAAjfcd0i+3z8sINaVSrPRPwAAaT4/AAAAAAAAAAHGAQAALgAAALLwhzsstN8/frtGbjq40T8AAGY+PwAAAAAAAAABxwEAAC4AAABiqjP/D6rfP85Wt0YqvdE/AABkPj8AAAAAAAAAAcgBAAAuAAAAFmTfwvOf3z8g8icfGsLRPwAAZj5OAAAAAAAAAAHJAQAALgAAAO5AtaTlmt8/co2Y9wnH0T8AAGc+TgAAAAAAAAABygEAAC4AAACi+mBoyZDfP8IoCdD5y9E/AAB3Pl4AAAAAAAAAAcsBAAAuAAAAetc2SruL3z/CKAnQ+cvRPwAAfj5eAAAAAAAAAAHMAQAALgAAAFK0DCytht8/wigJ0PnL0T8AgI8+XgAAAAAAAAABzQEAAC4AAABStAwsrYbfP8IoCdD5y9E/AICWPl4AAAAAAAAAAc4BAAAuAAAAKpHiDZ+B3z/CKAnQ+cvRPwAAqj5eAAAAAAAAAAHPAQAALgAAACqR4g2fgd8/wigJ0PnL0T8AALI+fQAAAAAAAAAB0AEAAC4AAAAqkeINn4HfP8IoCdD5y9E/AIDCPn0AAAAAAAAAAdEBAAAuAAAAKpHiDZ+B3z/CKAnQ+cvRPwCAyT59AAAAAAAAAAHSAQAALgAAACqR4g2fgd8/wigJ0PnL0T8AANI+fQAAAAAAAAAB0wEAAC4AAABStAwsrYbfP8IoCdD5y9E/AADWPn0AAAAAAAAAAdQBAAAuAAAAUrQMLK2G3z/CKAnQ+cvRPwCA2j59AAAAAAAAAAHVAQAALgAAAKL6YGjJkN8/FMR5qOnQ0T8AgNw+fQAAAAAAAAAB1gEAAC4AAAAWZN/C85/fP2Rf6oDZ1dE/AIDfPn0AAAAAAAAAAdcBAAAuAAAAjs1dHR6v3z9kX+qA2dXRPwAA4T68AAAAAAAAAAHYAQAALgAAAAI33HdIvt8/ZF/qgNnV0T8AgOE+vAAAAAAAAAAB2QEAAC4AAACew4TwgNLfP2Rf6oDZ1dE/AADiPssAAAAAAAAAAdoBAAAuAAAAYnNXh8fr3z9kX+qA2dXRPwAA5T7bAAAAAAAAAAHbAQAALgAAAJURFQ+HAuA/ZF/qgNnV0T8AgOY+2wAAAAAAAAAB3AEAAC4AAAAHe5NpsRHgP2Rf6oDZ1dE/AIDpPuoAAAAAAAAAAd0BAAAuAAAAf+QRxNsg4D9kX+qA2dXRPwAA6z7qAAAAAAAAAAHeAQAALgAAAPNNkB4GMOA/ZF/qgNnV0T8AAO4++gAAAAAAAAAB3wEAAC4AAAD/yCOIt0HgP2Rf6oDZ1dE/AADvPgoBAAAAAAAAAeABAAAuAAAAB0S38WhT4D8UxHmo6dDRPwCA8D4KAQAAAAAAAAHhAQAALgAAABG/SlsaZeA/FMR5qOnQ0T8AgPE+GQEAAAAAAAAB4gEAAC4AAACtS/PTUnngPxTEeajp0NE/AAD0PhkBAAAAAAAAAeMBAAAuAAAAS9ibTIuN4D8UxHmo6dDRPwAA9T4pAQAAAAAAAAHkAQAALgAAAOdkRMXDoeA/wigJ0PnL0T8AAPk+KQEAAAAAAAAB5QEAAC4AAADv39cudbPgP8IoCdD5y9E/AID6PikBAAAAAAAAAeYBAAAuAAAAi2yAp63H4D/CKAnQ+cvRPwCA/T45AQAAAAAAAAHnAQAALgAAAL0KPi9t3uA/wigJ0PnL0T8AAP8+OQEAAAAAAAAB6AEAAC4AAADHhdGYHvDgP8IoCdD5y9E/AEAAP0gBAAAAAAAAAekBAAAuAAAAzwBlAtAB4T/CKAnQ+cvRPwDAAD9IAQAAAAAAAAHqAQAALgAAANt7+GuBE+E/co2Y9wnH0T8AwAA/WAEAAAAAAAAB6wEAAC4AAADj9ovVMiXhP3KNmPcJx9E/AAABP1gBAAAAAAAAAewBAAAuAAAA7XEfP+Q24T9yjZj3CcfRPwAAAT9qAQAAAAAAAAHtAQAALgAAAIn+x7ccS+E/co2Y9wnH0T8AAAE/agEAAAAAAAAB7gEAAC4AAAAli3AwVV/hP3KNmPcJx9E/AIABP3oBAAAAAAAAAe8BAAAuAAAAVykuuBR24T9yjZj3CcfRPwDAAT96AQAAAAAAAAHwAQAALgAAABvZAE9bj+E/IPInHxrC0T8AgAI/igEAAAAAAAAB8QEAAC4AAADdiNPloajhPyDyJx8awtE/AMACP4oBAAAAAAAAAfIBAAAuAAAAozimfOjB4T8g8icfGsLRPwAABD+ZAQAAAAAAAAHzAQAALgAAAGfoeBMv2+E/co2Y9wnH0T8AgAQ/mQEAAAAAAAAB9AEAAC4AAAArmEuqdfThP8IoCdD5y9E/AEAFP6kBAAAAAAAAAfUBAAAuAAAAg1kzUEMQ4j8UxHmo6dDRPwDABT+pAQAAAAAAAAH2AQAALgAAALH38NcCJ+I/ZF/qgNnV0T8AgAY/uQEAAAAAAAAB9wEAAC4AAADjla5fwj3iP7b6WlnJ2tE/AMAGP7kBAAAAAAAAAfgBAAAuAAAAFTRs54FU4j8Ilssxud/RPwCABz/IAQAAAAAAAAH5AQAALgAAALHAFGC6aOI/qsys4pjp0T8AwAc/yAEAAAAAAAAB+gEAAC4AAABNTb3Y8nziP/pnHbuI7tE/AMAHP8gBAAAAAAAAAfsBAAAuAAAAf+t6YLKT4j+gnv5raPjRPwAACD/YAQAAAAAAAAH8AQAALgAAAEGbTff4rOI/8DlvRFj90T8AgAg/2AEAAAAAAAAB/QEAAC4AAAB1OQt/uMPiP0LV3xxIAtI/AMAIP+cBAAAAAAAAAf4BAAAuAAAAOendFf/c4j9C1d8cSALSPwBACD/nAQAAAAAAAAH/AQAALgAAAI+qxbvM+OI/knBQ9TcH0j8AAAg/9wEAAAAAAAABAAIAAC4AAADna61hmhTjP5JwUPU3B9I/AIAIP/cBAAAAAAAAAQECAAAuAAAA0z6qFu8y4z+ScFD1NwfSPwDACD8HAgAAAAAAAAECAgAALgAAAL0Rp8tDUeM/knBQ9TcH0j8AgAk/BwIAAAAAAAABAwIAAC4AAAA79riPH3LjP+QLwc0nDNI/AMAJPxYCAAAAAAAAAQQCAAAuAAAAKcm1RHSQ4z80pzGmFxHSPwDACT8WAgAAAAAAAAEFAgAALgAAABOcsvnIruM/hkKifgcW0j8AAAo/JgIAAAAAAAABBgIAAC4AAAD/bq+uHc3jP4ZCon4HFtI/AIAKPyYCAAAAAAAAAQcCAAAuAAAA6UGsY3Lr4z+GQqJ+BxbSPwDACj82AgAAAAAAAAEIAgAALgAAAEEDlAlAB+Q/hkKifgcW0j8AgAs/NgIAAAAAAAABCQIAAC4AAAC/56XNGyjkPzSnMaYXEdI/AMALP0UCAAAAAAAAAQoCAAAuAAAA0d3MoH5L5D+ScFD1NwfSPwDACz9FAgAAAAAAAAELAgAALgAAAHnlCINoceQ/8DlvRFj90T8AAAw/VQIAAAAAAAABDAIAAC4AAACz/ll02ZnkP04DjpN489E/AIAMP1UCAAAAAAAAAQ0CAAAuAAAAfynAdNHE5D/6Zx27iO7RPwDADD9kAgAAAAAAAAEOAgAALgAAALtCEWZC7eQ/WDE8Cqnk0T8AQAw/ZAIAAAAAAAABDwIAAC4AAABhSk1ILBPlPwiWyzG539E/AAAMP3QCAAAAAAAAARACAAAuAAAAc0B0G4825T9kX+qA2dXRPwAADD90AgAAAAAAAAERAgAALgAAAIc2m+7xWeU/wigJ0PnL0T8AAAw/hAIAAAAAAAABEgIAAC4AAAADG62yzXrlPyDyJx8awtE/AAAMP4QCAAAAAAAAARMCAAAuAAAAFxHUhTCe5T9+u0ZuOrjRPwAADD+TAgAAAAAAAAEUAgAALgAAACkH+1iTweU/3IRlvVqu0T8AAA0/kwIAAAAAAAABFQIAAC4AAADRDjc7feflP+iyEzSLn9E/AIANP5MCAAAAAAAAARYCAAAuAAAAdRZzHWcN5j/04MGqu5DRPwBADT+zAgAAAAAAAAEXAgAALgAAAB0er/9QM+Y/AA9wIeyB0T8AAA0/swIAAAAAAAABGAIAAC4AAADDJevhOlnmPww9Hpgcc9E/AAANP7MCAAAAAAAAARkCAAAuAAAA1RsStZ185j9qBj3nPGnRPwAADT+zAgAAAAAAAAEaAgAALgAAAFUAJHl5neY/yM9bNl1f0T8AAA4/wgIAAAAAAAABGwIAAC4AAAA/0yAuzrvmPyaZeoV9VdE/AIAOP8ICAAAAAAAAARwCAAAuAAAAK6Yd4yLa5j/gK7gjvkHRPwDADT/SAgAAAAAAAAEdAgAALgAAAINnBYnw9eY/7Flmmu4y0T8AQA0/0gIAAAAAAAABHgIAAC4AAABvOgI+RRTnP/iHFBEfJNE/AMAOP+ECAAAAAAAAAR8CAAAuAAAAx/vp4xIw5z8EtsKHTxXRPwBADz/hAgAAAAAAAAEgAgAALgAAAB+90YngS+c/Yn/h1m8L0T8AwBA/8QIAAAAAAAABIQIAAC4AAAAHkM4+NWrnP8BIACaQAdE/AIARP/ECAAAAAAAAASICAAAuAAAA9WLL84mI5z8cEh91sPfQPwDAET8BAwAAAAAAAAEjAgAALgAAAN81yKjepuc/zHaunMDy0D8AABI/AQMAAAAAAAABJAIAAC4AAADNCMVdM8XnPypAzevg6NA/AAASPxADAAAAAAAAASUCAAAuAAAAcRABQB3r5z+GCew6Ad/QPwAAEj8QAwAAAAAAAAEmAgAALgAAAPH0EgT5C+g/5NIKiiHV0D8AgBI/IAMAAAAAAAABJwIAAC4AAADbxw+5TSroP0KcKdlBy9A/AMASPyADAAAAAAAAASgCAAAuAAAAM4n3XhtG6D+gZUgoYsHQPwDAEj8wAwAAAAAAAAEpAgAALgAAAPk4yvVhX+g/TsrXT3K80D8AABM/MAMAAAAAAAABKgIAAC4AAAC76JyMqHjoP6yT9p6SstA/AIATPz8DAAAAAAAAASsCAAAuAAAAf5hvI++R6D9a+IXGoq3QPwDAEz8/AwAAAAAAAAEsAgAALgAAALE2LauuqOg/Cl0V7rKo0D8AgBQ/TwMAAAAAAAABLQIAAC4AAADh1Ooybr/oP7jBpBXDo9A/AMAUP08DAAAAAAAAAS4CAAAuAAAApYS9ybTY6D9oJjQ9057QPwDAFD9PAwAAAAAAAAEvAgAALgAAAGk0kGD78eg/FovDZOOZ0D8AABU/XgMAAAAAAAABMAIAAC4AAADB9XcGyQ3pP8TvUozzlNA/AAAVP14DAAAAAAAAATECAAAuAAAAq8h0ux0s6T90VOKzA5DQPwAAFT90AwAAAAAAAAEyAgAALgAAAAOKXGHrR+k/Irlx2xOL0D8AQBQ/dAMAAAAAAAABMwIAAC4AAABbS0QHuWPpP9IdAQMkhtA/AAAUP3QDAAAAAAAAATQCAAAuAAAAtQwsrYZ/6T+AgpAqNIHQPwAAFT90AwAAAAAAAAE1AgAALgAAAAvOE1NUm+k/LucfUkR80D8AgBU/gwMAAAAAAAABNgIAAC4AAADRfebpmrTpP9xLr3lUd9A/AEAVP4MDAAAAAAAAATcCAAAuAAAAARykcVrL6T+KsD6hZHLQPwAAFT+TAwAAAAAAAAE4AgAALgAAAJ2oTOqS3+k/OhXOyHRt0D8AgBU/kwMAAAAAAAABOQIAAC4AAACnI+BTRPHpP+h5XfCEaNA/AMAVP6MDAAAAAAAAAToCAAAuAAAAQbCIzHwF6j+Y3uwXlWPQPwCAFj+jAwAAAAAAAAE7AgAALgAAAOE8MUW1Geo/RkN8P6Ve0D8AwBY/sgMAAAAAAAABPAIAAC4AAADpt8SuZivqP/SnC2e1WdA/AMAWP7IDAAAAAAAAAT0CAAAuAAAAXyFDCZE66j/0pwtntVnQPwAAFz/CAwAAAAAAAAE+AgAALgAAANWKwWO7Seo/9KcLZ7VZ0D8AQBY/wgMAAAAAAAABPwIAAC4AAADdBVXNbFvqP/SnC2e1WdA/AAAWP9EDAAAAAAAAAUACAAAuAAAA54DoNh5t6j9GQ3w/pV7QPwCAFj/RAwAAAAAAAAFBAgAALgAAAF/qZpFIfOo/6Hld8IRo0D8AwBY/4QMAAAAAAAABQgIAAC4AAABnZfr6+Y3qPzoVzsh0bdA/AMAWP+EDAAAAAAAAAUMCAAAuAAAAb+CNZKuf6j+KsD6hZHLQPwAAFz/xAwAAAAAAAAFEAgAALgAAAOVJDL/Vruo/LucfUkR80D8AQBY/8QMAAAAAAAABRQIAAC4AAABbs4oZAL7qP9IdAQMkhtA/AAAWPwAEAAAAAAAAAUYCAAAuAAAAzxwJdCrN6j/SHQEDJIbQPwAAFj8ABAAAAAAAAAFHAgAALgAAAEWGh85U3Oo/Irlx2xOL0D8AABY/EAQAAAAAAAABSAIAAC4AAAC97wUpf+vqP3RU4rMDkNA/AIAWPxAEAAAAAAAAAUkCAAAuAAAAMVmEg6n66j8Wi8Nk45nQPwDAFj8QBAAAAAAAAAFKAgAALgAAABWx7c5MB+s/aCY0PdOe0D8AwBU/LwQAAAAAAAABSwIAAC4AAAAbLIE4/hjrP7jBpBXDo9A/AEAVPy8EAAAAAAAAAUwCAAAuAAAAk5X/kigo6z8KXRXusqjQPwAAFj8vBAAAAAAAAAFNAgAALgAAAAn/fe1SN+s/rJP2npKy0D8AgBY/PwQAAAAAAAABTgIAAC4AAADrVuc49kPrP6yT9p6SstA/AMAWP04EAAAAAAAAAU8CAAAuAAAA89F6oqdV6z/+Lmd3grfQPwAAFz9OBAAAAAAAAAFQAgAALgAAANUp5O1KYus/TsrXT3K80D8AABc/TgQAAAAAAAABUQIAAC4AAABLk2JIdXHrP/AAuQBSxtA/AAAXP04EAAAAAAAAAVICAAAuAAAAL+vLkxh+6z9CnCnZQcvQPwAAFz9eBAAAAAAAAAFTAgAALgAAAA9DNd+7ius/5NIKiiHV0D8AABc/XgQAAAAAAAABVAIAAC4AAADxmp4qX5frP4YJ7DoB39A/AAAXP24EAAAAAAAAAVUCAAAuAAAAZwQdhYmm6z962z3E0O3QPwAAFz9uBAAAAAAAAAFWAgAALgAAAElchtAss+s/ets9xNDt0D8AABc/fQQAAAAAAAABVwIAAC4AAAAptO8b0L/rP3rbPcTQ7dA/AAAXP30EAAAAAAAAAVgCAAAuAAAAoR1udvrO6z8cEh91sPfQPwBAFj+NBAAAAAAAAAFZAgAALgAAABeH7NAk3us/wEgAJpAB0T8AABY/jQQAAAAAAAABWgIAAC4AAAAhAoA61u/rP8BIACaQAdE/AAAXP50EAAAAAAAAAVsCAAAuAAAAvY4osw4E7D8Q5HD+fwbRPwCAFz+dBAAAAAAAAAFcAgAALgAAAFkb0StHGOw/Yn/h1m8L0T8AwBc/rAQAAAAAAAABXQIAAC4AAACLuY6zBi/sPwS2wodPFdE/AAAYP6wEAAAAAAAAAV4CAAAuAAAAu1dMO8ZF7D9WUTNgPxrRPwAAGD+8BAAAAAAAAAFfAgAALgAAAH8HH9IMX+w/puyjOC8f0T8AABg/vAQAAAAAAAABYAIAAC4AAABDt/FoU3jsP6bsozgvH9E/AAAYP7wEAAAAAAAAAWECAAAuAAAAB2fE/5mR7D9II4XpDinRPwAAGD/LBAAAAAAAAAFiAgAALgAAADUFgodZqOw/mr71wf4t0T8AQBc/ywQAAAAAAAABYwIAAC4AAABpoz8PGb/sP+xZZpruMtE/AAAXP9sEAAAAAAAAAWQCAAAuAAAAmUH9ltjV7D+QkEdLzjzRPwAAFz/bBAAAAAAAAAFlAgAALgAAAFvxzy0f7+w/4Cu4I75B0T8AABc/6wQAAAAAAAABZgIAAC4AAAD5fXimVwPtP5CQR0vOPNE/AIAXP+sEAAAAAAAAAWcCAAAuAAAAlwohH5AX7T+QkEdLzjzRPwDAFz/6BAAAAAAAAAFoAgAALgAAADOXyZfIK+0/kJBHS8480T8AwBc/+gQAAAAAAAABaQIAAC4AAADRI3IQAUDtP5CQR0vOPNE/AAAYPwoFAAAAAAAAAWoCAAAuAAAA/8EvmMBW7T8+9dZy3jfRPwCAGD8KBQAAAAAAAAFrAgAALgAAADFg7R+Abe0/PvXWct430T8AwBg/GgUAAAAAAAABbAIAAC4AAACHIdXFTYntPz711nLeN9E/AAAaPxoFAAAAAAAAAW0CAAAuAAAAT9GnXJSi7T8+9dZy3jfRPwCAGj8pBQAAAAAAAAFuAgAALgAAABOBevPau+0/7Flmmu4y0T8AgBw/KQUAAAAAAAABbwIAAC4AAADVME2KIdXtP+xZZpruMtE/AEAdPzkFAAAAAAAAAXACAAAuAAAAm+AfIWju7T+avvXB/i3RPwBAHj85BQAAAAAAAAFxAgAALgAAAPOhB8c1Cu4/PvXWct430T8AwB4/SAUAAAAAAAABcgIAAC4AAAC1UdpdfCPuPz711nLeN9E/AIAfP0gFAAAAAAAAAXMCAAAuAAAAewGt9MI87j8+9dZy3jfRPwDAHz9YBQAAAAAAAAF0AgAALgAAAKmfanyCU+4/kJBHS8480T8AwB8/WAUAAAAAAAABdQIAAC4AAABvTz0TyWzuP+AruCO+QdE/AAAgP2gFAAAAAAAAAXYCAAAuAAAAC9zliwGB7j8yxyj8rUbRPwCAID9oBQAAAAAAAAF3AgAALgAAABNXefWyku4/hGKZ1J1L0T8AwCA/hAUAAAAAAAABeAIAAC4AAACz4yFu66buP4RimdSdS9E/AMAgP4QFAAAAAAAAAXkCAAAuAAAAu16115y47j/U/QmtjVDRPwAAIT+UBQAAAAAAAAF6AgAALgAAAMHZSEFOyu4/1P0JrY1Q0T8AQCA/lAUAAAAAAAABewIAAC4AAADNVNyq/9vuP9T9Ca2NUNE/AAAgP6QFAAAAAAAAAXwCAAAuAAAA1c9vFLHt7j/U/QmtjVDRPwCAID+kBQAAAAAAAAF9AgAALgAAAN9KA35i/+4/Jpl6hX1V0T8AwCA/swUAAAAAAAABfgIAAC4AAADnxZbnExHvPyaZeoV9VdE/AAAiP7MFAAAAAAAAAX8CAAAuAAAA8UAqUcUi7z8mmXqFfVXRPwCAIj+zBQAAAAAAAAGAAgAALgAAAPu7vbp2NO8/djTrXW1a0T8AwCI/wwUAAAAAAAABgQIAAC4AAAAFN1EkKEbvP3Y0611tWtE/AAAjP8MFAAAAAAAAAYICAAAuAAAAe6DPflJV7z/Iz1s2XV/RPwCAIz/SBQAAAAAAAAGDAgAALgAAAPMJTtl8ZO8/yM9bNl1f0T8AwCM/0gUAAAAAAAABhAIAAC4AAADTYbckIHHvP8jPWzZdX9E/AMAjP+IFAAAAAAAAAYUCAAAuAAAAR8s1f0qA7z8aa8wOTWTRPwAAJD/iBQAAAAAAAAGGAgAALgAAACsjn8rtjO8/yM9bNl1f0T8AgCQ/8gUAAAAAAAABhwIAAC4AAAChjB0lGJzvP8jPWzZdX9E/AMAkP/IFAAAAAAAAAYgCAAAuAAAAg+SGcLuo7z/Iz1s2XV/RPwDAJD8BBgAAAAAAAAGJAgAALgAAANEq26zXsu8/yM9bNl1f0T8AACU/AQYAAAAAAAABigIAAC4AAAAdcS/p87zvP8jPWzZdX9E/AIAlPxEGAAAAAAAAAYsCAAAuAAAAa7eDJRDH7z8aa8wOTWTRPwDAJT8RBgAAAAAAAAGMAgAALgAAACfswlKlzu8/GmvMDk1k0T8AwCU/IQYAAAAAAAABjQIAAC4AAABRD+1ws9PvPxprzA5NZNE/AAAmPyEGAAAAAAAAAY4CAAAuAAAAC0Qsnkjb7z8aa8wOTWTRPwBAJT8wBgAAAAAAAAGPAgAALgAAADFnVrxW4O8/GmvMDk1k0T8AACU/MAYAAAAAAAABkAIAAC4AAABZioDaZOXvPxprzA5NZNE/AIAkPzAGAAAAAAAAAZECAAAuAAAAWYqA2mTl7z8aa8wOTWTRPwAAJD9ABgAAAAAAAAGSAgAALgAAAFmKgNpk5e8/GmvMDk1k0T8AQCE/QAYAAAAAAAABkwIAAC4AAABZioDaZOXvPxprzA5NZNE/AAAgP0AGAAAAAAAAAZQCAAAuAAAAWYqA2mTl7z8aa8wOTWTRPwAAGD9fBgAAAAAAAAGVAgAALgAAAFmKgNpk5e8/vKGtvyxu0T8AgBQ/XwYAAAAAAAABlgIAAC4AAABZioDaZOXvP7Bz/0j8fNE/AIDnPl8GAAAAAAAAAZcCAAAuAAAAMWdWvFbg7z/04MGqu5DRPwAAyj5fBgAAAAAAAAGYAgAALgAAALv912Es0e8/LCDWlUqz0T8AgLk+jgYAAAAAAAABmQIAAC4AAACLXxrabLrvP2Rf6oDZ1dE/AAC0Po4GAAAAAAAAAZoCAAAuAAAAphwCC4721z9fcaWO743gPwAANj4AAAAAAAAAAAGbAgAALgAAAMg/LCmc+9c/tyNtoneL4D8AAHk+EAAAAAAAAAABnAIAAC4AAADIPywpnPvXPw/WNLb/iOA/AACEPhAAAAAAAAAAAZ0CAAAuAAAAyD8sKZz71z8V7Yvxl4HgPwCAiT4QAAAAAAAAAAGeAgAALgAAAPBiVkeqANg/a59TBSB/4D8AAI8+HwAAAAAAAAABnwIAAC4AAAAWhoBluAXYP8NRGxmofOA/AICQPh8AAAAAAAAAAaACAAAuAAAAFoaAZbgF2D/DURsZqHzgPwCAkT4fAAAAAAAAAAGhAgAALgAAABaGgGW4Bdg/GwTjLDB64D8AAJI+HwAAAAAAAAABogIAAC4AAAAWhoBluAXYP3O2qkC4d+A/AACTPi8AAAAAAAAAAaMCAAAuAAAAFoaAZbgF2D/JaHJUQHXgPwCAkz4vAAAAAAAAAAGkAgAALgAAABaGgGW4Bdg/IRs6aMhy4D8AAJc+LwAAAAAAAAABpQIAAC4AAADwYlZHqgDYPyEbOmjIcuA/AICYPi8AAAAAAAAAAaYCAAAuAAAAyD8sKZz71z8hGzpoyHLgPwAAoT4/AAAAAAAAAAGnAgAALgAAAMg/LCmc+9c/IRs6aMhy4D8AAKU+PwAAAAAAAAABqAIAAC4AAADIPywpnPvXPyEbOmjIcuA/AICsPj8AAAAAAAAAAakCAAAuAAAAyD8sKZz71z95zQF8UHDgPwAAsD4/AAAAAAAAAAGqAgAALgAAAMg/LCmc+9c/ec0BfFBw4D8AALg+TgAAAAAAAAABqwIAAC4AAADIPywpnPvXP3nNAXxQcOA/AIC7Pk4AAAAAAAAAAawCAAAuAAAA8GJWR6oA2D95zQF8UHDgPwAAxj5OAAAAAAAAAAGtAgAALgAAABaGgGW4Bdg/ec0BfFBw4D8AgMo+XgAAAAAAAAABrgIAAC4AAABozNSh1A/YP89/yY/YbeA/AIDUPl4AAAAAAAAAAa8CAAAuAAAA3jVT/P4e2D8nMpGjYGvgPwAA2T59AAAAAAAAAAGwAgAALgAAAFSf0VYpLtg/f+RYt+ho4D8AAOQ+jQAAAAAAAAABsQIAAC4AAADuK3rPYULYP9WWIMtwZuA/AIDoPpwAAAAAAAAAAbICAAAuAAAAjrgiSJpW2D8tSeje+GPgPwCA8D6cAAAAAAAAAAGzAgAALgAAAFJo9d7gb9g/LUno3vhj4D8AAPQ+rAAAAAAAAAABtAIAAC4AAADq9J1XGYTYP4X7r/KAYeA/AID3PqwAAAAAAAAAAbUCAAAuAAAAsqRw7l+d2D+F+6/ygGHgPwAA+T68AAAAAAAAAAG2AgAALgAAAHRUQ4Wmttg/hfuv8oBh4D8AAP0+vAAAAAAAAAABtwIAAC4AAABiJ0A6+9TYP92tdwYJX+A/AID+PssAAAAAAAAAAbgCAAAuAAAASPo870/z2D8zYD8akVzgPwDAAD/LAAAAAAAAAAG5AgAALgAAADbNOaSkEdk/M2A/GpFc4D8AgAE/2wAAAAAAAAABugIAAC4AAAAgoDZZ+S/ZP4sSBy4ZWuA/AEACP9sAAAAAAAAAAbsCAAAuAAAANpZdLFxT2T+LEgcuGVrgPwDAAj/qAAAAAAAAAAG8AgAALgAAAEaMhP++dtk/48TOQaFX4D8AgAM/+gAAAAAAAAABvQIAAC4AAABcgqvSIZrZP+PEzkGhV+A/AMADP/oAAAAAAAAAAb4CAAAuAAAAlpv8w5LC2T85d5ZVKVXgPwAABT8KAQAAAAAAAAG/AgAALgAAABz7ofEf9dk/6dslfTlQ4D8AgAU/CgEAAAAAAAABwAIAAC4AAACmWkcfrSfaP5dAtaRJS+A/AAAHPwoBAAAAAAAAAcECAAAuAAAAVN0Wa0hf2j9HpUTMWUbgPwCABz8ZAQAAAAAAAAHCAgAALgAAAARg5rbjlto/9QnU82lB4D8AAAk/GQEAAAAAAAABwwIAAC4AAAC24rUCf87aP6NuYxt6POA/AIAJPzkBAAAAAAAAAcQCAAAuAAAAZGWFThoG2z+phbpWEjXgPwBACj85AQAAAAAAAAHFAgAALgAAAOrEKnynONs/WepJfiIw4D8AwAo/OQEAAAAAAAABxgIAAC4AAAByJNCpNGvbPwdP2aUyK+A/AMAKPzkBAAAAAAAAAccCAAAuAAAA/IN118Gd2z+3s2jNQibgPwAACz9IAQAAAAAAAAHIAgAALgAAAF7A8OZAy9s/ZRj49FIh4D8AAAs/SAEAAAAAAAAByQIAAC4AAAC6/Gv2v/jbPxN9hxxjHOA/AAALP1gBAAAAAAAAAcoCAAAuAAAAHjnnBT8m3D/D4RZEcxfgPwAACz9YAQAAAAAAAAHLAgAALgAAAIJ1YhW+U9w/cUama4MS4D8AAAs/ZwEAAAAAAAABzAIAAC4AAAAG1QdDS4bcP8n4bX8LEOA/AIALP2cBAAAAAAAAAc0CAAAuAAAA3noBrfTC3D8hqzWTkw3gPwDACz93AQAAAAAAAAHOAgAALgAAAGbaptqB9dw/d139phsL4D8AwAs/dwEAAAAAAAABzwIAAC4AAAAWXXYmHS3dP88PxbqjCOA/AAAMP4cBAAAAAAAAAdACAAAuAAAAwt9Fcrhk3T8nwozOKwbgPwAADD+HAQAAAAAAAAHRAgAALgAAAHZiFb5TnN0/J8KMzisG4D8AAAw/lgEAAAAAAAAB0gIAAC4AAAAm5eQJ79PdP310VOKzA+A/AIAMP5YBAAAAAAAAAdMCAAAuAAAAgiFgGW4B3j99dFTiswPgPwDADD+mAQAAAAAAAAHUAgAALgAAAA6BBUf7M94/fXRU4rMD4D8AgA0/pgEAAAAAAAAB1QIAAC4AAABuvYBWemHeP9UmHPY7AeA/AMANP7YBAAAAAAAAAdYCAAAuAAAAzvn7ZfmO3j/VJhz2OwHgPwCADj+2AQAAAAAAAAHXAgAALgAAAObvIjlcst4/1SYc9jsB4D8AwA4/xQEAAAAAAAAB2AIAAC4AAABCLJ5I29/eP9UmHPY7AeA/AMAOP8UBAAAAAAAAAdkCAAAuAAAAfkXvOUwI3z/VJhz2OwHgPwAAET/oAQAAAAAAAAHaAgAALgAAAI47Fg2vK98/1SYc9jsB4D8AABI/6AEAAAAAAAAB2wIAAC4AAACmMT3gEU/fP9UmHPY7AeA/AMATP+gBAAAAAAAAAdwCAAAuAAAAtidks3Ry3z99dFTiswPgPwCAFD/oAQAAAAAAAAHdAgAALgAAAMYdi4bXld8/J8KMzisG4D8AQBQ/+AEAAAAAAAAB3gIAAC4AAADaE7JZOrnfP88PxbqjCOA/AAAUP/gBAAAAAAAAAd8CAAAuAAAA6gnZLJ3c3z93Xf2mGwvgPwAAFD8IAgAAAAAAAAHgAgAALgAAAP7//////98/Ias1k5MN4D8AABQ/CAIAAAAAAAAB4QIAAC4AAAAHe5NpsRHgP8n4bX8LEOA/AAAUPxcCAAAAAAAAAeICAAAuAAAApwc84ukl4D8blN5X+xTgPwAAFD8XAgAAAAAAAAHjAgAALgAAAEOU5FoiOuA/ay9PMOsZ4D8AwBI/JwIAAAAAAAAB5AIAAC4AAADfII3TWk7gP73KvwjbHuA/AEASPycCAAAAAAAAAeUCAAAuAAAAEb9KWxpl4D8NZjDhyiPgPwAAEz83AgAAAAAAAAHmAgAALgAAAK1L89NSeeA/B0/ZpTIr4D8AgBM/NwIAAAAAAAAB5wIAAC4AAABx+8VqmZLgP1nqSX4iMOA/AEATP0YCAAAAAAAAAegCAAAuAAAADYhu49Gm4D+phbpWEjXgPwAAEz9GAgAAAAAAAAHpAgAALgAAAKsUF1wKu+A/+yArLwI64D8AABQ/VgIAAAAAAAAB6gIAAC4AAABHob/UQs/gP/UJ1PNpQeA/AIAUP1YCAAAAAAAAAesCAAAuAAAA5y1oTXvj4D9HpUTMWUbgPwBAFT9lAgAAAAAAAAHsAgAALgAAAO+o+7Ys9eA/l0C1pElL4D8AwBU/ZQIAAAAAAAAB7QIAAC4AAAD3I48g3gbhP5EpXmmxUuA/AMAVP3UCAAAAAAAAAe4CAAAuAAAAAZ8iio8Y4T+LEgcuGVrgPwAAFj91AgAAAAAAAAHvAgAALgAAAAkatvNAKuE/3a13Bglf4D8AABY/dQIAAAAAAAAB8AIAAC4AAACppl5seT7hPy1J6N74Y+A/AAAWP5QCAAAAAAAAAfECAAAuAAAA10Qc9DhV4T9/5Fi36GjgPwAAFj+UAgAAAAAAAAHyAgAALgAAAJ307op/buE/ec0BfFBw4D8AABY/lAIAAAAAAAAB8wIAAC4AAABfpMEhxofhP8loclRAdeA/AIAXP6QCAAAAAAAAAfQCAAAuAAAAt2Wpx5Oj4T8bBOMsMHrgPwBAGD+kAgAAAAAAAAH1AgAALgAAAKM4pnzoweE/w1EbGah84D8AwBc/tAIAAAAAAAAB9gIAAC4AAACPC6MxPeDhPxXti/GXgeA/AEAXP7QCAAAAAAAAAfcCAAAuAAAAed6f5pH+4T9liPzJh4bgPwAAGD+0AgAAAAAAAAH4AgAALgAAAGWxnJvmHOI/D9Y0tv+I4D8AgBg/wwIAAAAAAAAB+QIAAC4AAABRhJlQOzviP7cjbaJ3i+A/AEAZP8MCAAAAAAAAAfoCAAAuAAAAqUWB9ghX4j8Jv916Z5DgPwDAGT/TAgAAAAAAAAH7AgAALgAAAGv1U41PcOI/sQwWZ9+S4D8AgBo/0wIAAAAAAAAB/AIAAC4AAADDtjszHYziP1laTlNXleA/AMAaP+ICAAAAAAAAAf0CAAAuAAAAG3gj2eqn4j9ZWk5TV5XgPwCAGz/iAgAAAAAAAAH+AgAALgAAAJlcNZ3GyOI/WVpOU1eV4D8AwBs/8gIAAAAAAAAB/wIAAC4AAACFLzJSG+fiPwGohj/Pl+A/AMAbP/ICAAAAAAAAAQADAAAuAAAABRREFvcH4z8BqIY/z5fgPwAAHD8CAwAAAAAAAAEBAwAALgAAAIX4VdrSKOM/AaiGP8+X4D8AABw/AgMAAAAAAAABAgMAAC4AAAAD3WeerknjP6v1vitHmuA/AAAcPxEDAAAAAAAAAQMDAAAuAAAAgcF5Yopq4z+r9b4rR5rgPwAAHT8RAwAAAAAAAAEEAwAALgAAAL3aylP7kuM/q/W+K0ea4D8AgB0/IQMAAAAAAAABBQMAAC4AAADR0PEmXrbjP6v1vitHmuA/AEAdPyEDAAAAAAAAAQYDAAAuAAAATbUD6znX4z+r9b4rR5rgPwAAHT8xAwAAAAAAAAEHAwAALgAAAKd265AH8+M/U0P3F7+c4D8AgB0/MQMAAAAAAAABCAMAAC4AAAD7N9M21Q7kP6v1vitHmuA/AMAdP0ADAAAAAAAAAQkDAAAuAAAAv+elzRso5D+r9b4rR5rgPwBAHT9AAwAAAAAAAAEKAwAALgAAAK26ooJwRuQ/U0P3F7+c4D8AAB0/UAMAAAAAAAABCwMAAC4AAACXjZ83xWTkP6XeZ/CuoeA/AAAdP1ADAAAAAAAAAQwDAAAuAAAAF3Kx+6CF5D9NLKDcJqTgPwAAHT9fAwAAAAAAAAENAwAALgAAAJVWw798puQ/9XnYyJ6m4D8AgB0/XwMAAAAAAAABDgMAAC4AAACnTOqS38nkP5/HELUWqeA/AMAdP18DAAAAAAAAAQ8DAAAuAAAAJzH8Vrvq5D/vYoGNBq7gPwCAHj9vAwAAAAAAAAEQAwAALgAAABEE+QsQCeU/mbC5eX6w4D8AwB4/bwMAAAAAAAABEQMAAC4AAABpxeCx3STlP+tLKlJuteA/AEAeP38DAAAAAAAAARIDAAAuAAAALXWzSCQ+5T8955oqXrrgPwAAHj9/AwAAAAAAAAETAwAALgAAAF8TcdDjVOU/jYILA06/4D8AAB4/jgMAAAAAAAABFAMAAC4AAAD7nxlJHGnlP98dfNs9xOA/AAAeP44DAAAAAAAAARUDAAAuAAAAAxutss165T8vueyzLcngPwBAHT+eAwAAAAAAAAEWAwAALgAAAKGnVSsGj+U/2QYloKXL4D8AAB0/ngMAAAAAAAABFwMAAC4AAAAXEdSFMJ7lP4FUXYwdzuA/AMAbP64DAAAAAAAAARgDAAAuAAAAj3pS4Fqt5T+BVF2MHc7gPwBAGz+uAwAAAAAAAAEZAwAALgAAANnAphx3t+U/0+/NZA3T4D8AABY/vQMAAAAAAAABGgMAAC4AAACX9eVJDL/lP9PvzWQN0+A/AMATP70DAAAAAAAAARsDAAAuAAAAUSold6HG5T97PQZRhdXgPwCA9T69AwAAAAAAAAEcAwAALgAAAHlNT5Wvy+U/I4s+Pf3X4D8AAN8+zQMAAAAAAAABHQMAAC4AAACfcHmzvdDlPyOLPj391+A/AADSPs0DAAAAAAAAAR4DAAAuAAAAn3B5s73Q5T8jiz49/dfgPwAAzj7cAwAAAAAAAAEfAwAALgAAAMBju0l6Atk/kSleabFS4D8AAB4+AAAAAAAAAAABIAMAAC4AAADohuVniAfZP+/yfLjRSOA/AABZPg8AAAAAAAAAASEDAAAuAAAAwGO7SXoC2T9HpUTMWUbgPwAAZj4PAAAAAAAAAAEiAwAALgAAAHIdZw1e+Ng/9QnU82lB4D8AAG8+DwAAAAAAAAABIwMAAC4AAAByHWcNXvjYP028mwfyPuA/AACJPg8AAAAAAAAAASQDAAAuAAAAch1nDV742D+jbmMbejzgPwAAkD4fAAAAAAAAAAElAwAALgAAAEj6PO9P89g/+yArLwI64D8AgKE+HwAAAAAAAAABJgMAAC4AAAAk1xLRQe7YP1PT8kKKN+A/AACpPi8AAAAAAAAAAScDAAAuAAAAJNcS0UHu2D+phbpWEjXgPwAAsj4vAAAAAAAAAAEoAwAALgAAACTXEtFB7tg/ATiCapoy4D8AALY+LwAAAAAAAAABKQMAAC4AAAAk1xLRQe7YP1nqSX4iMOA/AAC+Pi8AAAAAAAAAASoDAAAuAAAA/LPosjPp2D9Z6kl+IjDgPwCAwT4+AAAAAAAAAAErAwAALgAAAPyz6LIz6dg/WepJfiIw4D8AgMc+PgAAAAAAAAABLAMAAC4AAAD8s+iyM+nYPwE4gmqaMuA/AADKPj4AAAAAAAAAAS0DAAAuAAAA/LPosjPp2D8BOIJqmjLgPwCAzD4+AAAAAAAAAAEuAwAALgAAAPyz6LIz6dg/ATiCapoy4D8AgM0+PgAAAAAAAAABLwMAAC4AAAD8s+iyM+nYPwE4gmqaMuA/AADQPj4AAAAAAAAAATADAAAuAAAAJNcS0UHu2D9T0/JCijfgPwAA0T5OAAAAAAAAAAExAwAALgAAAHIdZw1e+Ng/+yArLwI64D8AANg+TgAAAAAAAAABMgMAAC4AAADAY7tJegLZP6NuYxt6POA/AIDbPk4AAAAAAAAAATMDAAAuAAAAEqoPhpYM2T9NvJsH8j7gPwAA5D5tAAAAAAAAAAE0AwAALgAAAIgTjuDAG9k/9QnU82lB4D8AgOc+fQAAAAAAAAABNQMAAC4AAAD+fAw76yrZP/UJ1PNpQeA/AIDsPn0AAAAAAAAAATYDAAAuAAAAmAm1syM/2T/1CdTzaUHgPwCA7j6MAAAAAAAAAAE3AwAALgAAADaWXSxcU9k/9QnU82lB4D8AgPE+nAAAAAAAAAABOAMAAC4AAADQIgallGfZP/UJ1PNpQeA/AADzPpwAAAAAAAAAATkDAAAuAAAAlNLYO9uA2T/1CdTzaUHgPwCA9D6sAAAAAAAAAAE6AwAALgAAAFyCq9Ihmtk/9QnU82lB4D8AgPU+rAAAAAAAAAABOwMAAC4AAAAeMn5paLPZP/UJ1PNpQeA/AAD3PssAAAAAAAAAATwDAAAuAAAA4uFQAK/M2T/1CdTzaUHgPwCA9z7LAAAAAAAAAAE9AwAALgAAAM60TbUD69k/9QnU82lB4D8AgPc+ywAAAAAAAAABPgMAAC4AAADgqnSIZg7aP/UJ1PNpQeA/AAD4PtsAAAAAAAAAAT8DAAAuAAAA9KCbW8kx2j/1CdTzaUHgPwAA+T7bAAAAAAAAAAFAAwAALgAAAASXwi4sVdo/9QnU82lB4D8AgPk+6gAAAAAAAAABQQMAAC4AAAAajekBj3jaP028mwfyPuA/AAD7PuoAAAAAAAAAAUIDAAAuAAAAKoMQ1fGb2j9NvJsH8j7gPwCA+z76AAAAAAAAAAFDAwAALgAAAGScYcZixNo/o25jG3o84D8AAP0++gAAAAAAAAABRAMAAC4AAACctbK30+zaP/sgKy8COuA/AID9PgkBAAAAAAAAAUUDAAAuAAAAsKvZijYQ2z/7ICsvAjrgPwCA/T4JAQAAAAAAAAFGAwAALgAAAOrEKnynONs/+yArLwI64D8AAP4+GQEAAAAAAAABRwMAAC4AAAD+ulFPClzbP/sgKy8COuA/AAD/PhkBAAAAAAAAAUgDAAAuAAAADrF4Im1/2z/7ICsvAjrgPwCA/z4pAQAAAAAAAAFJAwAALgAAAPyDddfBnds/+yArLwI64D8AgAA/KQEAAAAAAAABSgMAAC4AAADmVnKMFrzbP6NuYxt6POA/AMAAPzgBAAAAAAAAAUsDAAAuAAAA9kyZX3nf2z+jbmMbejzgPwDAAD84AQAAAAAAAAFMAwAALgAAAA5DwDLcAtw/TbybB/I+4D8AAAE/OAEAAAAAAAABTQMAAC4AAADO8pLJIhzcP/UJ1PNpQeA/AAABP0gBAAAAAAAAAU4DAAAuAAAA4ui5nIU/3D9HpUTMWUbgPwAAAT9IAQAAAAAAAAFPAwAALgAAAM67tlHaXdw/7/J8uNFI4D8AQAA/WAEAAAAAAAABUAMAAC4AAADisd0kPYHcPz+O7ZDBTeA/AAAAP1gBAAAAAAAAAVEDAAAuAAAA8qcE+J+k3D+RKV5psVLgPwCAAD9nAQAAAAAAAAFSAwAALgAAACrBVekQzdw/48TOQaFX4D8AwAA/ZwEAAAAAAAABUwMAAC4AAABm2qbagfXcPzNgPxqRXOA/AMAAP3cBAAAAAAAAAVQDAAAuAAAAxhYi6gAj3T/drXcGCV/gPwAAAT93AQAAAAAAAAFVAwAALgAAACpTnfl/UN0/LUno3vhj4D8AAAE/hgEAAAAAAAABVgMAAC4AAACuskInDYPdP9WWIMtwZuA/AAABP4YBAAAAAAAAAVcDAAAuAAAAOhLoVJq13T9/5Fi36GjgPwCAAT+WAQAAAAAAAAFYAwAALgAAAMJxjYIn6N0/z3/Jj9ht4D8AwAE/lgEAAAAAAAABWQMAAC4AAABK0TKwtBreP3nNAXxQcOA/AEABP6YBAAAAAAAAAVoDAAAuAAAA0jDY3UFN3j8hGzpoyHLgPwAAAT+mAQAAAAAAAAFbAwAALgAAADJtU+3Aet4/IRs6aMhy4D8AgAE/tQEAAAAAAAABXAMAAC4AAABuhqTeMaPeP8loclRAdeA/AMABP7UBAAAAAAAAAV0DAAAuAAAAzsIf7rDQ3j/JaHJUQHXgPwCAAj/FAQAAAAAAAAFeAwAALgAAAArccN8h+d4/yWhyVEB14D8AwAI/xQEAAAAAAAABXwMAAC4AAABC9cHQkiHfP3O2qkC4d+A/AMACP9UBAAAAAAAAAWADAAAuAAAApjE94BFP3z8bBOMsMHrgPwAAAz/VAQAAAAAAAAFhAwAALgAAAAJuuO+QfN8/GwTjLDB64D8AAAQ/1QEAAAAAAAABYgMAAC4AAABiqjP/D6rfP8NRGxmofOA/AIAEP+gBAAAAAAAAAWMDAAAuAAAA6gnZLJ3c3z/DURsZqHzgPwDABD/oAQAAAAAAAAFkAwAALgAAALs0Py2VB+A/w1EbGah84D8AAAU/+AEAAAAAAAABZQMAAC4AAAB/5BHE2yDgP8NRGxmofOA/AAAFP/gBAAAAAAAAAWYDAAAuAAAAQ5TkWiI64D/DURsZqHzgPwAABT8HAgAAAAAAAAFnAwAALgAAAJtVzADwVeA/w1EbGah84D8AAAU/BwIAAAAAAAABaAMAAC4AAABfBZ+XNm/gP8NRGxmofOA/AAAFPxcCAAAAAAAAAWkDAAAuAAAAtcaGPQSL4D/DURsZqHzgPwBABD8XAgAAAAAAAAFqAwAALgAAAHt2WdRKpOA/a59TBSB/4D8AAAQ/JwIAAAAAAAABawMAAC4AAAA/Jixrkb3gP8NRGxmofOA/AIAEPycCAAAAAAAAAWwDAAAuAAAAb8Tp8lDU4D9rn1MFIH/gPwDABD82AgAAAAAAAAFtAwAALgAAAJ9ip3oQ6+A/a59TBSB/4D8AQAQ/NgIAAAAAAAABbgMAAC4AAAA970/zSP/gP2ufUwUgf+A/AAAEP0YCAAAAAAAAAW8DAAAuAAAA23v4a4ET4T9rn1MFIH/gPwCABD9GAgAAAAAAAAFwAwAALgAAAAkatvNAKuE/a59TBSB/4D8AwAQ/VgIAAAAAAAABcQMAAC4AAAA5uHN7AEHhP8NRGxmofOA/AMAEP1YCAAAAAAAAAXIDAAAuAAAA/2dGEkda4T/DURsZqHzgPwAABT9lAgAAAAAAAAFzAwAALgAAAMMXGamNc+E/GwTjLDB64D8AgAU/ZQIAAAAAAAABdAMAAC4AAAAb2QBPW4/hPxsE4ywweuA/AMAFP3UCAAAAAAAAAXUDAAAuAAAAc5ro9Cir4T8bBOMsMHrgPwBABT91AgAAAAAAAAF2AwAALgAAAMlb0Jr2xuE/GwTjLDB64D8AAAU/hAIAAAAAAAABdwMAAC4AAACPC6MxPeDhPxsE4ywweuA/AAAFP4QCAAAAAAAAAXgDAAAuAAAAU7t1yIP54T8bBOMsMHrgPwAABT+UAgAAAAAAAAF5AwAALgAAABVrSF/KEuI/GwTjLDB64D8AAAU/lAIAAAAAAAABegMAAC4AAABHCQbniSniPxsE4ywweuA/AAAFP6QCAAAAAAAAAXsDAAAuAAAAd6fDbklA4j8bBOMsMHrgPwAABT+kAgAAAAAAAAF8AwAALgAAADtXlgWQWeI/w1EbGah84D8AAAU/swIAAAAAAAABfQMAAC4AAADX4z5+yG3iP8NRGxmofOA/AIAFP7MCAAAAAAAAAX4DAAAuAAAAc3Dn9gCC4j/DURsZqHzgPwDABT+zAgAAAAAAAAF/AwAALgAAAH/remCyk+I/w1EbGah84D8AQAU/0wIAAAAAAAABgAMAAC4AAAAbeCPZ6qfiP8NRGxmofOA/AAAFP9MCAAAAAAAAAYEDAAAuAAAATRbhYKq+4j8bBOMsMHrgPwAABT/TAgAAAAAAAAGCAwAALgAAAOmiidni0uI/GwTjLDB64D8AAAU/0wIAAAAAAAABgwMAAC4AAAAZQUdhouniPxsE4ywweuA/AAAGP+ICAAAAAAAAAYQDAAAuAAAASd8E6WEA4z8bBOMsMHrgPwCABj/iAgAAAAAAAAGFAwAALgAAAHt9wnAhF+M/c7aqQLh34D8AwAY/8gIAAAAAAAABhgMAAC4AAACrG4D44C3jP3O2qkC4d+A/AAAHP/ICAAAAAAAAAYcDAAAuAAAA3bk9gKBE4z/JaHJUQHXgPwAABz8BAwAAAAAAAAGIAwAALgAAADN7JSZuYOM/yWhyVEB14D8AAAc/AQMAAAAAAAABiQMAAC4AAAD5Kvi8tHnjPyEbOmjIcuA/AEAGPxEDAAAAAAAAAYoDAAAuAAAAKcm1RHSQ4z95zQF8UHDgPwAABj8RAwAAAAAAAAGLAwAALgAAAMVVXr2spOM/z3/Jj9ht4D8AgAY/IQMAAAAAAAABjAMAAC4AAABh4gY25bjjP89/yY/YbeA/AMAGPyEDAAAAAAAAAY0DAAAuAAAAa12an5bK4z8nMpGjYGvgPwDABj8wAwAAAAAAAAGOAwAALgAAAHPYLQlI3OM/JzKRo2Br4D8AAAc/MAMAAAAAAAABjwMAAC4AAABXMJdU6+jjP3/kWLfoaOA/AEAGP0ADAAAAAAAAAZADAAAuAAAAYasqvpz64z9/5Fi36GjgPwAABj9AAwAAAAAAAAGRAwAALgAAAK/xfvq4BOQ/f+RYt+ho4D8AAAY/UAMAAAAAAAABkgMAAC4AAAD7N9M21Q7kP3/kWLfoaOA/AAAGP1ADAAAAAAAAAZMDAAAuAAAASX4nc/EY5D8nMpGjYGvgPwAABj9fAwAAAAAAAAGUAwAALgAAAAWzZqCGIOQ/JzKRo2Br4D8AAAY/XwMAAAAAAAABlQMAAC4AAAC/56XNGyjkP89/yY/YbeA/AMAEP18DAAAAAAAAAZYDAAAuAAAADy76CTgy5D8hGzpoyHLgPwBABD9vAwAAAAAAAAGXAwAALgAAAMliOTfNOeQ/IRs6aMhy4D8AgAQ/bwMAAAAAAAABmAMAAC4AAAAXqY1z6UPkP8loclRAdeA/AMAEP28DAAAAAAAAAZkDAAAuAAAA0d3MoH5L5D9ztqpAuHfgPwDABD+OAwAAAAAAAAGaAwAALgAAAI0SDM4TU+Q/GwTjLDB64D8AAAU/jgMAAAAAAAABmwMAAC4AAABJR0v7qFrkP8NRGxmofOA/AMADP44DAAAAAAAAAZwDAAAuAAAABXyKKD5i5D9rn1MFIH/gPwBAAz+OAwAAAAAAAAGdAwAALgAAACmftEZMZ+Q/Fe2L8ZeB4D8AQAE/ngMAAAAAAAABngMAAC4AAADl0/Nz4W7kP706xN0PhOA/AIAAP54DAAAAAAAAAZ8DAAAuAAAAD/cdku9z5D9liPzJh4bgPwCA+T6tAwAAAAAAAAGgAwAALgAAAMcrXb+Ee+Q/D9Y0tv+I4D8AAPY+rQMAAAAAAAABoQMAAC4AAADvTofdkoDkPw/WNLb/iOA/AIDqPr0DAAAAAAAAAaIDAAAuAAAAF3Kx+6CF5D8P1jS2/4jgPwCA5T69AwAAAAAAAAGjAwAALgAAAD2V2xmviuQ/D9Y0tv+I4D8AAM4+vQMAAAAAAAABpAMAAC4AAABluAU4vY/kPw/WNLb/iOA/AIDDPs0DAAAAAAAAAaUDAAAuAAAAjdsvVsuU5D+3I22id4vgPwCAvT7NAwAAAAAAAAGmAwAALgAAALP+WXTZmeQ/tyNtoneL4D8AALw+3AMAAAAAAAABpwMAAC4AAAAg+LVL3SySP7OumBf0+uQ/AABsPQAAAAAAAAAAAagDAAAuAAAAQJNxhhmLkT8HSgnw4//kPwAAoj0QAAAAAAAAAAGpAwAALgAAAMBgz6M3OpE/r5dB3FsC5T8AAKw9EAAAAAAAAAABqgMAAC4AAAAALo0yYO2PPwEzsrRLB+U/AAC0PRAAAAAAAAAAAasDAAAuAAAAwMhIbZxLjz8BM7K0SwflPwAAxD0QAAAAAAAAAAGsAwAALgAAAABkBKjYqY4/ATOytEsH5T8AAMo9IAAAAAAAAAABrQMAAC4AAAAAmnsdUWaNPwEzsrRLB+U/AADWPSAAAAAAAAAAAa4DAAAuAAAAwGuuzQWBiz8BM7K0SwflPwAA3D0gAAAAAAAAAAGvAwAALgAAAMChJUN+PYo/qYDqoMMJ5T8AAPg9LwAAAAAAAAABsAMAAC4AAAAAc1jzMliIP6mA6qDDCeU/AAADPi8AAAAAAAAAAbEDAAAuAAAAAESLo+dyhj9RziKNOwzlPwAAMD4vAAAAAAAAAAGyAwAALgAAAIAVvlOcjYQ/+xtbebMO5T8AAEQ+PwAAAAAAAAABswMAAC4AAAAA5/ADUaiCP/sbW3mzDuU/AABxPj8AAAAAAAAAAbQDAAAuAAAAAB1oeclkgT/7G1t5sw7lPwAAgj5OAAAAAAAAAAG1AwAALgAAAIDcNVP8/n4/+xtbebMO5T8AAJc+TgAAAAAAAAABtgMAAC4AAAAAf5uzZTR7P6Npk2UrEeU/AACgPl4AAAAAAAAAAbcDAAAuAAAAACIBFM9pdz+jaZNlKxHlPwCArz5eAAAAAAAAAAG4AwAALgAAAACO7/6/4nQ/o2mTZSsR5T8AALY+bgAAAAAAAAABuQMAAC4AAACA+t3psFtyP6Npk2UrEeU/AIDBPm4AAAAAAAAAAboDAAAuAAAAgDBVXykYcT+jaZNlKxHlPwCAxj5uAAAAAAAAAAG7AwAALgAAAADOmKlDqW8/o2mTZSsR5T8AgM4+bgAAAAAAAAABvAMAAC4AAAAAO4eUNCJtP6Npk2UrEeU/AADSPm4AAAAAAAAAAb0DAAAuAAAAAKZ1fyWbaj+jaZNlKxHlPwCA0z59AAAAAAAAAAG+AwAALgAAAACmdX8lm2o/o2mTZSsR5T8AANQ+fQAAAAAAAAABvwMAAC4AAAAAzpipQ6lvP/sbW3mzDuU/AADUPn0AAAAAAAAAAcADAAAuAAAAgMRmdDifcz9RziKNOwzlPwAA1D59AAAAAAAAAAHBAwAALgAAAAAiARTPaXc/ATOytEsH5T8AANQ+nQAAAAAAAAABwgMAAC4AAAAASSQ+7Xd8P6+XQdxbAuU/AADWPrwAAAAAAAAAAcMDAAAuAAAAAB1oeclkgT+zrpgX9PrkPwAA1z68AAAAAAAAAAHEAwAALgAAAIAVvlOcjYQ/u8XvUozz5D8AANw+ywAAAAAAAAABxQMAAC4AAAAADhQub7aHP8HcRo4k7OQ/AADePssAAAAAAAAAAcYDAAAuAAAAwGuuzQWBiz/H853JvOTkPwAA5D7bAAAAAAAAAAHHAwAALgAAAAAujTJg7Y8/Jb28GN3a5D8AAOY+6wAAAAAAAAAByAMAAC4AAAAg+LVL3SySP4GG22f90OQ/AIDoPvoAAAAAAAAAAckDAAAuAAAAwIvHYOyzlD+HnTKjlcnkPwCA6T76AAAAAAAAAAHKAwAALgAAAMBRe1jdi5c/5WZR8rW/5D8AAOs++gAAAAAAAAABywMAAC4AAABAStEysLSaP+t9qC1OuOQ/AIDrPhoBAAAAAAAAAcwDAAAuAAAAwEInDYPdnT/xlP9o5rDkPwAA7j4aAQAAAAAAAAHNAwAALgAAABDQYNYM1KA/ofmOkPar5D8AAO8+GgEAAAAAAAABzgMAAC4AAACQ5dw055CiP09eHrgGp+Q/AIDwPhoBAAAAAAAAAc8DAAAuAAAAUBSqhDJ2pD+nEObLjqTkPwCA8T4aAQAAAAAAAAHQAwAALgAAAMApJuMMM6Y/VXV1856f5D8AAPM+LQEAAAAAAAAB0QMAAC4AAADwipUVOmmoP60nPQcnneQ/AIDzPi0BAAAAAAAAAdIDAAAuAAAAcKARdBQmqj8F2gQbr5rkPwAA9T49AQAAAAAAAAHTAwAALgAAAOC1jdLu4qs/W4zMLjeY5D8AgPU+PQEAAAAAAAAB1AMAAC4AAABgywkxyZ+tP7M+lEK/leQ/AID1PkwBAAAAAAAAAdUDAAAuAAAA0OCFj6Ncrz9joyNqz5DkPwAA9j5MAQAAAAAAAAHWAwAALgAAAJhuWH6GeLA/uVXrfVeO5D8AAPY+XAEAAAAAAAAB1wMAAC4AAABQeZat81axPxEIs5Hfi+Q/AAD2PlwBAAAAAAAAAdgDAAAuAAAAqBB9VZlJsj9punqlZ4nkPwAA9z5sAQAAAAAAAAHZAwAALgAAAKg0DHZ3ULM/Fx8KzXeE5D8AgPc+bAEAAAAAAAAB2gMAAC4AAACgWJuWVVe0PxcfCs13hOQ/AID3PnsBAAAAAAAAAdsDAAAuAAAAiHwqtzNetT9v0dHg/4HkPwAA+D57AQAAAAAAAAHcAwAALgAAAIigudcRZbY/b9HR4P+B5D8AAPk+iwEAAAAAAAAB3QMAAC4AAAB4xEj472u3P2/R0eD/geQ/AID5PosBAAAAAAAAAd4DAAAuAAAA2FsvoJVeuD9v0dHg/4HkPwAA+z6bAQAAAAAAAAHfAwAALgAAANB/vsBzZbk/b9HR4P+B5D8AgPs+mwEAAAAAAAAB4AMAAC4AAACQivzv4EO6P2/R0eD/geQ/AID7PqoBAAAAAAAAAeEDAAAuAAAAUJU6H04iuz9v0dHg/4HkPwAA/D6qAQAAAAAAAAHiAwAALgAAAAigeE67ALw/b9HR4P+B5D8AAPw+ugEAAAAAAAAB4wMAAC4AAABgN1/2YPO8P2/R0eD/geQ/AAD8ProBAAAAAAAAAeQDAAAuAAAAIEKdJc7RvT9v0dHg/4HkPwAA/T7JAQAAAAAAAAHlAwAALgAAAHjZg81zxL4/Fx8KzXeE5D8AgP0+yQEAAAAAAAAB5gMAAC4AAADgcGp1Gbe/P2m6eqVnieQ/AID9PtkBAAAAAAAAAecDAAAuAAAAGISojt9UwD+5Vet9V47kPwAA/j7ZAQAAAAAAAAHoAwAALgAAABQW8J5O2MA/C/FbVkeT5D8AAAA/2QEAAAAAAAAB6QMAAC4AAADAYeNyoVHBPwXaBBuvmuQ/AIAAP+kBAAAAAAAAAeoDAAAuAAAAcK3WRvTKwT//wq3fFqLkPwDAAD/pAQAAAAAAAAHrAwAALgAAANSydd4qOsI/+atWpH6p5D8AAAE/CAIAAAAAAAAB7AMAAC4AAAA0uBR2YanCP/GU/2jmsOQ/AIABPwgCAAAAAAAAAe0DAAAuAAAAkL2zDZgYwz/rfagtTrjkPwDAAT8YAgAAAAAAAAHuAwAALgAAAPDCUqXOh8M/5WZR8rW/5D8AwAE/GAIAAAAAAAAB7wMAAC4AAAAAgp0A6ezDP99P+rYdx+Q/AAACPxgCAAAAAAAAAfADAAAuAAAAYIc8mB9cxD/ZOKN7hc7kPwAAAj8YAgAAAAAAAAHxAwAALgAAALyM2y9Wy8Q/0yFMQO3V5D8AAAI/JwIAAAAAAAAB8gMAAC4AAABo2M4DqUTFP80K9QRV3eQ/AAADPycCAAAAAAAAAfMDAAAuAAAAaGoWFBjIxT/H853JvOTkPwCAAz83AgAAAAAAAAH0AwAALgAAALBCsmCjVcY/wdxGjiTs5D8AwAM/NwIAAAAAAAAB9QMAAC4AAAD8Gk6tLuPGP7vF71KM8+Q/AAAEP0YCAAAAAAAAAfYDAAAuAAAARPPp+blwxz+zrpgX9PrkPwCABD9GAgAAAAAAAAH3AwAALgAAAPA+3c0M6sc/B0oJ8OP/5D8AwAQ/VgIAAAAAAAAB+AMAAC4AAACcitChX2PIP1nlecjTBOU/AMAEP1YCAAAAAAAAAfkDAAAuAAAA/I9vOZbSyD+pgOqgwwnlPwAABT9mAgAAAAAAAAH6AwAALgAAAFiVDtHMQck/Uc4ijTsM5T8AgAU/ZgIAAAAAAAAB+wMAAC4AAABsVFks56bJP/sbW3mzDuU/AMAFP3UCAAAAAAAAAfwDAAAuAAAAMM1PS+UByj+jaZNlKxHlPwCABj91AgAAAAAAAAH9AwAALgAAAECMmqb/Zso/S7fLUaMT5T8AwAY/hQIAAAAAAAAB/gMAAC4AAABQS+UBGszKP0u3y1GjE+U/AEAGP4UCAAAAAAAAAf8DAAAuAAAArFCEmVA7yz9Lt8tRoxPlPwAABj+VAgAAAAAAAAEABAAALgAAAAxWIzGHqss/S7fLUaMT5T8AAAc/lQIAAAAAAAABAQQAAC4AAADAoRYF2iPMP0u3y1GjE+U/AIAHP6QCAAAAAAAAAQIEAAAuAAAAaO0J2SydzD9Lt8tRoxPlPwBACD+kAgAAAAAAAAEDBAAALgAAAGR/UembIM0/S7fLUaMT5T8AwAg/pAIAAAAAAAABBAQAAC4AAAAQy0S97pnNP0u3y1GjE+U/AEAIP7QCAAAAAAAAAQUEAAAuAAAAwBY4kUETzj+jaZNlKxHlPwAACD+0AgAAAAAAAAEGBAAALgAAAGxiK2WUjM4/o2mTZSsR5T8AAAg/wwIAAAAAAAABBwQAAC4AAADMZ8r8yvvOP6Npk2UrEeU/AAAIP8MCAAAAAAAAAQgEAAAuAAAA4CYVWOVgzz+jaZNlKxHlPwAACD/TAgAAAAAAAAEJBAAALgAAADwstO8b0M8/o2mTZSsR5T8AAAg/0wIAAAAAAAABCgQAAC4AAAB+UlUHjRXQP/sbW3mzDuU/AEAHP/ICAAAAAAAAAQsEAAAuAAAA4I7QFgxD0D9RziKNOwzlPwAABz/yAgAAAAAAAAEMBAAALgAAAGjudUSZddA/qYDqoMMJ5T8AgAg/AgMAAAAAAAABDQQAAC4AAAA+lG+uQrLQPwEzsrRLB+U/AEAJPwIDAAAAAAAAAQ4EAAAuAAAAFDppGOzu0D9Z5XnI0wTlPwBACT8CAwAAAAAAAAEPBAAALgAAAOzfYoKVK9E/WeV5yNME5T8AAAk/AgMAAAAAAAABEAQAAC4AAADChVzsPmjRP6+XQdxbAuU/AIAIPxIDAAAAAAAAAREEAAAuAAAAcggsONqf0T8HSgnw4//kPwAACD8SAwAAAAAAAAESBAAALgAAAPxn0WVn0tE/B0oJ8OP/5D8AAAg/IQMAAAAAAAABEwQAAC4AAACEx3aT9ATSPwdKCfDj/+Q/AAAIPyEDAAAAAAAAARQEAAAuAAAA5gPyonMy0j9d/NADbP3kPwAACT8mAwAAAAAAAAEVBAAALgAAAB4dQ5TkWtI/XfzQA2z95D8AgAk/JgMAAAAAAAABFgQAAC4AAABaNpSFVYPSP1380ANs/eQ/AEAJP0UDAAAAAAAAARcEAAAuAAAAaCy7WLim0j9d/NADbP3kPwAACT9FAwAAAAAAAAEYBAAALgAAAHwi4isbytI/s66YF/T65D8AAAk/RQMAAAAAAAABGQQAAC4AAABq9d7gb+jSP7OumBf0+uQ/AAAJP0UDAAAAAAAAARoEAAAuAAAAVsjblcQG0z8LYWArfPjkPwCACT9FAwAAAAAAAAEbBAAALgAAABh4riwLINM/C2FgK3z45D8AwAk/VQMAAAAAAAABHAQAAC4AAADeJ4HDUTnTP2MTKD8E9uQ/AIAKP1UDAAAAAAAAAR0EAAAuAAAAoNdTWphS0z9jEyg/BPbkPwDACj9kAwAAAAAAAAEeBAAALgAAAD5k/NLQZtM/YxMoPwT25D8AwAo/ZAMAAAAAAAABHwQAAC4AAADY8KRLCXvTP7vF71KM8+Q/AAALP3QDAAAAAAAAASAEAAAuAAAATlojpjOK0z8ReLdmFPHkPwAACz90AwAAAAAAAAEhBAAALgAAAMTDoQBemdM/EXi3ZhTx5D8AAAs/hAMAAAAAAAABIgQAAC4AAAA8LSBbiKjTPxF4t2YU8eQ/AAALP5MDAAAAAAAAASMEAAAuAAAAspaetbK30z8ReLdmFPHkPwAACz+TAwAAAAAAAAEkBAAALgAAACYAHRDdxtM/EXi3ZhTx5D8AQAo/kwMAAAAAAAABJQQAAC4AAAB0RnFM+dDTPxF4t2YU8eQ/AAAKP5MDAAAAAAAAASYEAAAuAAAA6q/vpiPg0z8ReLdmFPHkPwDABj+jAwAAAAAAAAEnBAAALgAAAGIZbgFO79M/EXi3ZhTx5D8AAAU/owMAAAAAAAABKAQAAC4AAADWguxbeP7TPxF4t2YU8eQ/AAD6PrIDAAAAAAAAASkEAAAuAAAATOxqtqIN1D8ReLdmFPHkPwAA8z6yAwAAAAAAAAEqBAAALgAAABCcPU3pJtQ/EXi3ZhTx5D8AgK8+wgMAAAAAAAABKwQAAC4AAACuKObFITvUPxF4t2YU8eQ/AACRPsIDAAAAAAAAASwEAAAuAAAActi4XGhU1D+7xe9SjPPkPwAAfz7xAwAAAAAAAAEtBAAALgAAAOhBN7eSY9Q/u8XvUozz5D8AAHQ+8QMAAAAAAAABLgQAAC4AAABMAaaLJmbbP91+EI+Gp+8/AAAEPgAAAAAAAAAAAS8EAAAuAAAArnT9Eu5R2z/XZ7lT7q7vPwAANT4QAAAAAAAAAAEwBAAALgAAAGAuqdbRR9s/0VBiGFa27z8AAEA+EAAAAAAAAAABMQQAAC4AAAAU6FSatT3bPyHs0vBFu+8/AABIPhAAAAAAAAAAATIEAAAuAAAA6sQqfKc42z/LOQvdvb3vPwAAXT4QAAAAAAAAAAEzBAAALgAAAOrEKnynONs/G9V7ta3C7z8AAGU+IAAAAAAAAAABNAQAAC4AAADCoQBemTPbP8citKElxe8/AAB1PiAAAAAAAAAAATUEAAAuAAAAdFusIX0p2z8XviR6FcrvPwAAfD4gAAAAAAAAAAE2BAAALgAAAFA4ggNvJNs/aVmVUgXP7z8AgII+IAAAAAAAAAABNwQAAC4AAAAmFVjlYB/bPxGnzT590e8/AICEPiAAAAAAAAAAATgEAAAuAAAA/vEtx1Ia2z+59AUr9dPvPwAAjD4gAAAAAAAAAAE5BAAALgAAANjOA6lEFds/Y0I+F23W7z8AgI8+PwAAAAAAAAABOgQAAC4AAACwq9mKNhDbPwuQdgPl2O8/AACbPj8AAAAAAAAAATsEAAAuAAAAiIivbCgL2z+z3a7vXNvvPwAAoD4/AAAAAAAAAAE8BAAALgAAAIiIr2woC9s/XSvn29Td7z8AgKc+PwAAAAAAAAABPQQAAC4AAACIiK9sKAvbP10r59vU3e8/AACqPj8AAAAAAAAAAT4EAAAuAAAAiIivbCgL2z9dK+fb1N3vPwAAsD4/AAAAAAAAAAE/BAAALgAAALCr2Yo2ENs/XSvn29Td7z8AALI+PwAAAAAAAAABQAQAAC4AAAD+8S3HUhrbP10r59vU3e8/AAC8Pj8AAAAAAAAAAUEEAAAuAAAAdFusIX0p2z9dK+fb1N3vPwCAwD4/AAAAAAAAAAFCBAAALgAAAOrEKnynONs/s92u71zb7z8AgMg+bgAAAAAAAAABQwQAAC4AAABgLqnW0UfbPwuQdgPl2O8/AADMPn0AAAAAAAAAAUQEAAAuAAAA1pcnMfxW2z9jQj4XbdbvPwCA0T59AAAAAAAAAAFFBAAALgAAAHIk0Kk0a9s/ufQFK/XT7z8AANQ+jQAAAAAAAAABRgQAAC4AAAA61KJAe4TbPxGnzT590e8/AADaPp0AAAAAAAAAAUcEAAAuAAAA/IN118Gd2z8Rp80+fdHvPwAA3D6dAAAAAAAAAAFIBAAALgAAAL4zSG4It9s/EafNPn3R7z8AgN8+rAAAAAAAAAABSQQAAC4AAABewPDmQMvbPxGnzT590e8/AADhPrwAAAAAAAAAAUoEAAAuAAAA9kyZX3nf2z8Rp80+fdHvPwAA5T68AAAAAAAAAAFLBAAALgAAALr8a/a/+Ns/EafNPn3R7z8AgOY+vAAAAAAAAAABTAQAAC4AAABaiRRv+AzcPxGnzT590e8/AIDoPswAAAAAAAAAAU0EAAAuAAAAHjnnBT8m3D8Rp80+fdHvPwCA6T7MAAAAAAAAAAFOBAAALgAAAOLouZyFP9w/EafNPn3R7z8AAOs+zwAAAAAAAAABTwQAAC4AAADOu7ZR2l3cPxGnzT590e8/AIDrPs8AAAAAAAAAAVAEAAAuAAAAuo6zBi983D8Rp80+fdHvPwCA6z7fAAAAAAAAAAFRBAAALgAAAM6E2tmRn9w/EafNPn3R7z8AAOw+7gAAAAAAAAABUgQAAC4AAAAGnivLAsjcPxGnzT590e8/AADtPu4AAAAAAAAAAVMEAAAuAAAAFpRSnmXr3D9pWZVSBc/vPwCA7T7uAAAAAAAAAAFUBAAALgAAAFKto4/WE90/vwtdZo3M7z8AAPA+/gAAAAAAAAABVQQAAC4AAACKxvSARzzdPxe+JHoVyu8/AADxPv4AAAAAAAAAAVYEAAAuAAAA7gJwkMZp3T/HIrShJcXvPwAA9T4OAQAAAAAAAAFXBAAALgAAAE4/659Fl90/c4dDyTXA7z8AgPY+DgEAAAAAAAABWAQAAC4AAADWnpDN0sndP8s5C929ve8/AAD7Pi0BAAAAAAAAAVkEAAAuAAAANtsL3VH33T8h7NLwRbvvPwCA/D4tAQAAAAAAAAFaBAAALgAAAJoXh+zQJN4/eZ6aBM647z8AgP8+LQEAAAAAAAABWwQAAC4AAACqDa6/M0jeP9FQYhhWtu8/AIAAPy0BAAAAAAAAAVwEAAAuAAAACkopz7J13j/RUGIYVrbvPwDAAD89AQAAAAAAAAFdBAAALgAAAG6GpN4xo94/0VBiGFa27z8AAAE/PQEAAAAAAAABXgQAAC4AAADOwh/usNDePykDKizes+8/AEAAP0wBAAAAAAAAAV8EAAAuAAAA3rhGwRP03j8vGoFndqzvPwAAAD9MAQAAAAAAAAFgBAAALgAAABrSl7KEHN8/3X4Qj4an7z8AgAA/XAEAAAAAAAABYQQAAC4AAABS6+ij9UTfP4vjn7aWou8/AMAAP1wBAAAAAAAAAWIEAAAuAAAAigQ6lWZt3z+T+vbxLpvvPwBAAD9rAQAAAAAAAAFjBAAALgAAAO5AtaTlmt8/mRFOLceT7z8AAAA/awEAAAAAAAABZAQAAC4AAAB6oFrScs3fP58opWhfjO8/AIAAP3sBAAAAAAAAAWUEAAAuAAAAlREVD4cC4D+lP/yj94TvPwDAAD97AQAAAAAAAAFmBAAALgAAAOvS/LRUHuA/q1ZT34997z8AgAE/iwEAAAAAAAABZwQAAC4AAADVpflpqTzgP1m74gageO8/AMABP4sBAAAAAAAAAWgEAAAuAAAAwXj2Hv5a4D+xbaoaKHbvPwBAAT+aAQAAAAAAAAFpBAAALgAAABk63sTLduA/CSByLrBz7z8AAAE/mgEAAAAAAAABagQAAC4AAACXHvCIp5fgPwkgci6wc+8/AIABP5oBAAAAAAAAAWsEAAAuAAAAg/HsPfy14D8JIHIusHPvPwDAAT+qAQAAAAAAAAFsBAAALgAAANuy1OPJ0eA/CSByLrBz7z8AwAE/qgEAAAAAAAABbQQAAC4AAAAzdLyJl+3gPwkgci6wc+8/AAACP7oBAAAAAAAAAW4EAAAuAAAA9yOPIN4G4T8JIHIusHPvPwAAAj+6AQAAAAAAAAFvBAAALgAAAE/ldsarIuE/CSByLrBz7z8AAAI/yQEAAAAAAAABcAQAAC4AAACppl5seT7hP7Ftqhoodu8/AAADP8kBAAAAAAAAAXEEAAAuAAAAkXlbIc5c4T9Zu+IGoHjvPwCAAz/ZAQAAAAAAAAFyBAAALgAAAH1MWNYie+E/Awkb8xd77z8AQAQ/2QEAAAAAAAABcwQAAC4AAAD7MGqa/pvhP6tWU9+Pfe8/AMAEP+gBAAAAAAAAAXQEAAAuAAAAfRV8Xtq84T/98cO3f4LvPwDABD/oAQAAAAAAAAF1BAAALgAAAGfoeBMv2+E/TY00kG+H7z8AAAU/+AEAAAAAAAABdgQAAC4AAAC9qWC5/PbhP58opWhfjO8/AIAFP/gBAAAAAAAAAXcEAAAuAAAAqXxdblEV4j/vwxVBT5HvPwDABT8IAgAAAAAAAAF4BAAALgAAAAE+RRQfMeI/QV+GGT+W7z8AwAU/CAIAAAAAAAABeQQAAC4AAADF7RerZUriP5P69vEum+8/AAAGPxcCAAAAAAAAAXoEAAAuAAAAi53qQaxj4j/jlWfKHqDvPwAABz8XAgAAAAAAAAF7BAAALgAAALs7qMlreuI/i+Oftpai7z8AgAc/JwIAAAAAAAABfAQAAC4AAADr2WVRK5HiP4XMSHv+qe8/AEAIPycCAAAAAAAAAX0EAAAuAAAAG3gj2eqn4j/XZ7lT7q7vPwDACD83AgAAAAAAAAF+BAAALgAAAE0W4WCqvuI/0VBiGFa27z8AwAg/NwIAAAAAAAABfwQAAC4AAAB9tJ7oadXiPyHs0vBFu+8/AAAJP0YCAAAAAAAAAYAEAAAuAAAAQWRxf7Du4j9zh0PJNcDvPwAACj9GAgAAAAAAAAGBBAAALgAAAAUURBb3B+M/xyK0oSXF7z8AgAo/VgIAAAAAAAABggQAAC4AAABb1Su8xCPjPxe+JHoVyu8/AMAKP1YCAAAAAAAAAYMEAAAuAAAAs5YTYpI/4z9pWZVSBc/vPwAACz9lAgAAAAAAAAGEBAAALgAAAHdG5vjYWOM/EafNPn3R7z8AQAo/ZQIAAAAAAAABhQQAAC4AAADRB86epnTjP7n0BSv10+8/AAAKP2UCAAAAAAAAAYYEAAAuAAAAAaaLJmaL4z9jQj4XbdbvPwAACj+FAgAAAAAAAAGHBAAALgAAAMVVXr2spOM/C5B2A+XY7z8AAAo/hQIAAAAAAAABiAQAAC4AAABh4gY25bjjP7Pdru9c2+8/AEAJP4UCAAAAAAAAAYkEAAAuAAAAk4DEvaTP4z9dK+fb1N3vPwAACT+FAgAAAAAAAAGKBAAALgAAAC8NbTbd4+M/BXkfyEzg7z8AAAk/lAIAAAAAAAABiwQAAC4AAADLmRWvFfjjP63GV7TE4u8/AAAJP5QCAAAAAAAAAYwEAAAuAAAA1xSpGMcJ5D+txle0xOLvPwAACT+kAgAAAAAAAAGNBAAALgAAAN+PPIJ4G+Q/rcZXtMTi7z8AAAk/pAIAAAAAAAABjgQAAC4AAADpCtDrKS3kP63GV7TE4u8/AIAJP7QCAAAAAAAAAY8EAAAuAAAAh5d4ZGJB5D+txle0xOLvPwDACT+0AgAAAAAAAAGQBAAALgAAACEkId2aVeQ/BXkfyEzg7z8AwAk/wwIAAAAAAAABkQQAAC4AAABVwt5kWmzkP10r59vU3e8/AAAKP8MCAAAAAAAAAZIEAAAuAAAAg2Cc7BmD5D+z3a7vXNvvPwCACj/TAgAAAAAAAAGTBAAALgAAALP+WXTZmeQ/C5B2A+XY7z8AwAo/0wIAAAAAAAABlAQAAC4AAADlnBf8mLDkP2NCPhdt1u8/AMAKP/ACAAAAAAAAAZUEAAAuAAAAp0zqkt/J5D+59AUr9dPvPwAACz/wAgAAAAAAAAGWBAAALgAAAP8N0jit5eQ/EafNPn3R7z8AAAs/AAMAAAAAAAABlwQAAC4AAAAxrI/AbPzkP2lZlVIFz+8/AAALPwADAAAAAAAAAZgEAAAuAAAAzTg4OaUQ5T+/C11mjczvPwAACz8QAwAAAAAAAAGZBAAALgAAANmzy6JWIuU/vwtdZo3M7z8AAAs/EAMAAAAAAAABmgQAAC4AAADhLl8MCDTlPxe+JHoVyu8/AEAKPx8DAAAAAAAAAZsEAAAuAAAAVZjdZjJD5T8XviR6FcrvPwAACj8fAwAAAAAAAAGcBAAALgAAADfwRrLVT+U/b3DsjZ3H7z8AAAo/HwMAAAAAAAABnQQAAC4AAAAZSLD9eFzlP8citKElxe8/AAAKPy8DAAAAAAAAAZ4EAAAuAAAAaY4EOpVm5T8b1Xu1rcLvPwCACj8vAwAAAAAAAAGfBAAALgAAACPDQ2cqbuU/G9V7ta3C7z8AwAo/PwMAAAAAAAABoAQAAC4AAABxCZijRnjlP3OHQ8k1wO8/AEAJPz8DAAAAAAAAAaEEAAAuAAAAmSzCwVR95T9zh0PJNcDvPwCACD9OAwAAAAAAAAGiBAAALgAAAFNhAe/phOU/c4dDyTXA7z8AgAY/TgMAAAAAAAABowQAAC4AAABTYQHv6YTlP3OHQ8k1wO8/AIAFP04DAAAAAAAAAaQEAAAuAAAAe4QrDfiJ5T9zh0PJNcDvPwAAAD9OAwAAAAAAAAGlBAAALgAAAHuEKw34ieU/c4dDyTXA7z8AgPs+XgMAAAAAAAABpgQAAC4AAAB7hCsN+InlP3OHQ8k1wO8/AIDfPl4DAAAAAAAAAacEAAAuAAAAD5ZAHH+M5T/LOQvdvb3vPwAA0z5tAwAAAAAAAAGoBAAALgAAAHuEKw34ieU/IezS8EW77z8AAMs+bQMAAAAAAAABqQQAAC4AAAC/T+zfYoLlP3memgTOuO8/AADIPm0DAAAAAAAACw==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MIXSHAPE" val="|streamable=true|audioOnly=true|recordStart=71259|recordEnd=94054|recordLength=165666|start=71259|end=94054|audioFormat={00001610-0000-0010-8000-00AA00389B71}|audioRate=44100|muted=false|volume=0.8|fadeIn=0|fadeOut=0|videoFormat={34363248-0000-0010-8000-00AA00389B71}|videoRate=15|videoWidth=256|videoHeight=256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MIXSHAPE" val="|streamable=true|audioOnly=true|recordStart=94054|recordEnd=165641|recordLength=165666|start=94054|end=165641|audioFormat={00001610-0000-0010-8000-00AA00389B71}|audioRate=44100|muted=false|volume=0.8|fadeIn=0|fadeOut=0|videoFormat={34363248-0000-0010-8000-00AA00389B71}|videoRate=15|videoWidth=256|videoHeight=256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MIXSHAPE" val="AAEAAAD/////AQAAAAAAAAAMAgAAAE9BdXRob3JQUFQsIFZlcnNpb249MC4xLjYyMzYuMCwgQ3VsdHVyZT1uZXV0cmFsLCBQdWJsaWNLZXlUb2tlbj0zMWJmMzg1NmFkMzY0ZTM1BQEAAAALSW5rTWF0dGVyVjEEAAAABVNjYWxlDUxpc3RgMStfaXRlbXMMTGlzdGAxK19zaXplD0xpc3RgMStfdmVyc2lvbgAEAAALF1NoYXJlZC5JbmtpbmcuSW5rQXRvbVtdAgAAAAgIAgAAAB2kLT8JAwAAAAMAAAAFAAAABwMAAAAAAQAAAAQAAAAECUlua0F0b21WMQIAAAAJBAAAAAkFAAAACQYAAAAKBQQAAAALUGVuU3Ryb2tlVjEEAAAACkF0dHJpYnV0ZXMFVHJhY2UJU3RhcnRUaW1lBFR5cGUEBAAED1BlbkF0dHJpYnV0ZXNWMQIAAAAKSW5rVHJhY2VWMQIAAAAQDEFjdGlvblR5cGVWMQIAAAACAAAACQcAAAAJCAAAAPXmAAAAAAAABff///8MQWN0aW9uVHlwZVYxAQAAAAd2YWx1ZV9fAAgCAAAAAAAAAAEFAAAABAAAAAkKAAAACQsAAACe8gAAAAAAAAH0////9////wAAAAABBgAAAAQAAAAJDQAAAAkOAAAANgYBAAAAAAAB8f////f///8AAAAABQcAAAAPUGVuQXR0cmlidXRlc1YxCgAAAAdfY29sb3JBB19jb2xvclIHX2NvbG9yRwdfY29sb3JCCkZpdFRvQ3VydmUGSGVpZ2h0Dklnbm9yZVByZXNzdXJlDUlzSGlnaGxpZ2h0ZXIFU2hhcGUFV2lkdGgAAAAAAAAAAAQAAgICAgEGAQEMQnJ1c2hTaGFwZVYxAgAAAAYCAAAA/wAAAAAAAAAAAAAIQAAABfD///8MQnJ1c2hTaGFwZVYxAQAAAAd2YWx1ZV9fAAgCAAAAAQAAAAAAAAAAAAhABQgAAAAKSW5rVHJhY2VWMQMAAAANTGlzdGAxK19pdGVtcwxMaXN0YDErX3NpemUPTGlzdGAxK192ZXJzaW9uBAAAGFNoYXJlZC5JbmtpbmcuSW5rUG9pbnRbXQIAAAAICAIAAAAJEQAAAC4AAAAuAAAAAQoAAAAHAAAA/wAAAAAAAAAAAAAIQAAAAe7////w////AQAAAAAAAAAAAAhAAQsAAAAIAAAACRMAAAAtAAAALQAAAAENAAAABwAAAP8AAAAAAAAAAAAACEAAAAHs////8P///wEAAAAAAAAAAAAIQAEOAAAACAAAAAkVAAAAKgAAACoAAAAHEQAAAAABAAAAQAAAAAQKSW5rUG9pbnRWMQIAAAAJFgAAAAkXAAAACRgAAAAJGQAAAAkaAAAACRsAAAAJHAAAAAkdAAAACR4AAAAJHwAAAAkgAAAACSEAAAAJIgAAAAkjAAAACSQAAAAJJQAAAAkmAAAACScAAAAJKAAAAAkpAAAACSoAAAAJKwAAAAksAAAACS0AAAAJLgAAAAkvAAAACTAAAAAJMQAAAAkyAAAACTMAAAAJNAAAAAk1AAAACTYAAAAJNwAAAAk4AAAACTkAAAAJOgAAAAk7AAAACTwAAAAJPQAAAAk+AAAACT8AAAAJQAAAAAlBAAAACUIAAAAJQwAAAA0SBxMAAAAAAQAAAEAAAAAECklua1BvaW50VjECAAAACUQAAAAJRQAAAAlGAAAACUcAAAAJSAAAAAlJAAAACUoAAAAJSwAAAAlMAAAACU0AAAAJTgAAAAlPAAAACVAAAAAJUQAAAAlSAAAACVMAAAAJVAAAAAlVAAAACVYAAAAJVwAAAAlYAAAACVkAAAAJWgAAAAlbAAAACVwAAAAJXQAAAAleAAAACV8AAAAJYAAAAAlhAAAACWIAAAAJYwAAAAlkAAAACWUAAAAJZgAAAAlnAAAACWgAAAAJaQAAAAlqAAAACWsAAAAJbAAAAAltAAAACW4AAAAJbwAAAAlwAAAADRMHFQAAAAABAAAAQAAAAAQKSW5rUG9pbnRWMQIAAAAJcQAAAAlyAAAACXMAAAAJdAAAAAl1AAAACXYAAAAJdwAAAAl4AAAACXkAAAAJegAAAAl7AAAACXwAAAAJfQAAAAl+AAAACX8AAAAJgAAAAAmBAAAACYIAAAAJgwAAAAmEAAAACYUAAAAJhgAAAAmHAAAACYgAAAAJiQAAAAmKAAAACYsAAAAJjAAAAAmNAAAACY4AAAAJjwAAAAmQAAAACZEAAAAJkgAAAAmTAAAACZQAAAAJlQAAAAmWAAAACZcAAAAJmAAAAAmZAAAACZoAAAANFgUWAAAACklua1BvaW50VjEEAAAAAVgBWQ5QcmVzc3VyZUZhY3RvcglUaW1lU3RhbXAAAAAABgYLEAIAAACA3HpxKjWdP2AFCM97T8I/AAD+PQAAAAAAAAAAARcAAAAWAAAAgOyGOkEGmj9gOtJaJnTCPwAALj4QAAAAAAAAAAEYAAAAFgAAAABN5BX75pc/YDrSWiZ0wj8AADg+EAAAAAAAAAABGQAAABYAAAAAXfDeEbiUP2A60lomdMI/AABAPhAAAAAAAAAAARoAAAAWAAAAAA2fzG6okz9gOtJaJnTCPwAAaz4QAAAAAAAAAAEbAAAAFgAAAAC9TbrLmJI/YDrSWiZ0wj8AAH0+IAAAAAAAAAABHAAAABYAAAAAbfynKImRP2A60lomdMI/AACPPiAAAAAAAAAAAR0AAAAWAAAAAB2rlYV5kD9gBQjPe0/CPwAAlj4gAAAAAAAAAAEeAAAAFgAAAACbswbF044/YNA9Q9Eqwj8AgJ8+IAAAAAAAAAABHwAAABYAAAAA+hDifrSMP2DQPUPRKsI/AICjPiAAAAAAAAAAASAAAAAWAAAAAFpuvTiVij+Am3O3JgbCPwAApD4gAAAAAAAAAAEhAAAAFgAAAAC7y5jydYg/gGapK3zhwT8AAKQ+LwAAAAAAAAABIgAAABYAAAAAGil0rFaGP6Ax35/RvME/AACkPi8AAAAAAAAAASMAAAAWAAAAABopdKxWhj+g/BQUJ5jBPwAApD4vAAAAAAAAAAEkAAAAFgAAAAAaKXSsVoY/oPwUFCeYwT8AAKY+LwAAAAAAAAABJQAAABYAAAAAu8uY8nWIP6D8FBQnmME/AACnPj8AAAAAAAAAASYAAAAWAAAAAPoQ4n60jD+gMd+f0bzBPwAArT4/AAAAAAAAAAEnAAAAFgAAAABt/KcoiZE/gJtztyYGwj8AALA+PwAAAAAAAAABKAAAABYAAAAAXfDeEbiUP2A60lomdMI/AICzPj8AAAAAAAAAASkAAAAWAAAAgOyGOkEGmj8g2TD+JeLCPwAAtT5uAAAAAAAAAAEqAAAAFgAAAAB9HZZwVJ8/AK1ZLdB0wz8AgLQ+fQAAAAAAAAABKwAAABYAAABArgKCIdmiP8C1TOgkLMQ/AAC0Pn0AAAAAAAAAASwAAAAWAAAAQO5Hy60Xpz9gKNS6zizFPwAAtj6NAAAAAAAAAAEtAAAAFgAAAAAujRQ6Vqs/4M8lGSNSxj8AALc+nQAAAAAAAAABLgAAABYAAADgin3zSw6wP2DhC4/MwMc/AAC8Pp0AAAAAAAAAAS8AAAAWAAAA4CogGJItsj/AJ7yQIFTJPwAAvj6sAAAAAAAAAAEwAAAAFgAAAODKwjzYTLQ/QG5sknTnyj8AgMA+rAAAAAAAAAABMQAAABYAAADAvvklB7C2P8B/UggeVsw/AIDBPrwAAAAAAAAAATIAAAAWAAAAoAoIhmSLuD9gXG7yHKDNPwAAwz68AAAAAAAAAAEzAAAAFgAAAMACgiHZIro/AJorORx8zj8AgMM+zAAAAAAAAAABNAAAABYAAACg+vu8Tbq7P8CiHvRwM88/AADHPswAAAAAAAAAATUAAAAWAAAAoEYKHauVvT+gDLMLxnzPPwCAyD7bAAAAAAAAAAE2AAAAFgAAAKDmrEHxtL8/wKIe9HAzzz8AANA+2wAAAAAAAAABNwAAABYAAAAw7XEVEAzBPyAwlyHHMs4/AIDTPtsAAAAAAAAAATgAAAAWAAAAQJFX7Jtfwj/AtByUyHrMPwCA4T7rAAAAAAAAAAE5AAAAFgAAACBfhyUc1cM/YJpDY8pUyj8AgOc+6wAAAAAAAAABOgAAABYAAAAwgUsjhY7FP0CAajLMLsg/AADtPvoAAAAAAAAAATsAAAAWAAAAEM1Zg+Jpxz8gxzJezprFPwAA7z76AAAAAAAAAAE8AAAAFgAAAAAZaOM/Rck/IA77idAGwz8AgO8+CQEAAAAAAAABPQAAABYAAADwZHZDnSDLPwAg+SkoTsA/AADwPgkBAAAAAAAAAT4AAAAWAAAA8LCEo/r7zD9AkMVkVZi6PwCA6z4ZAQAAAAAAAAE/AAAAFgAAAOD8kgNY184/gOCYdVqUtD8AgOk+GQEAAAAAAAABQAAAABYAAABwpNCxWlnQPwA1ATxps60/AACvPigBAAAAAAAAAUEAAAAWAAAAYPQhxP1o0T+AUCLrcWOjPwCAlD4oAQAAAAAAAAFCAAAAFgAAAFhZmAebidI/AB4fDJvhlz8AAIU+OAEAAAAAAAABQwAAABYAAABQf5+3SXfTPwB0gHZHI4s/AACAPjgBAAAAAAAAAUQAAAAWAAAAQA5gXdu5oD+gsFAuAMnfPwAA2j0AAAAAAAAAAAFFAAAAFgAAAEC2iOasQaE/MGGhXACS3z8AABU+DwAAAAAAAAABRgAAABYAAABAtojmrEGhP7BGvBarf98/AAAePg8AAAAAAAAAAUcAAAAWAAAAQLaI5qxBoT/AEfKKAFvfPwAAJT4PAAAAAAAAAAFIAAAAFgAAAEC2iOasQaE/UPcMRatI3z8AAEk+DwAAAAAAAAABSQAAABYAAACAXrFvfsmhP9DcJ/9VNt8/AABYPh8AAAAAAAAAAUoAAAAWAAAAQAba+E9Roj9QwkK5ACTfPwAAez4fAAAAAAAAAAFLAAAAFgAAAEAG2vhPUaI/4Kddc6sR3z8AAIU+HwAAAAAAAAABTAAAABYAAABABtr4T1GiP2CNeC1W/94/AICSPh8AAAAAAAAAAU0AAAAWAAAAQK4CgiHZoj/wcpPnAO3ePwAAmD4vAAAAAAAAAAFOAAAAFgAAAECuAoIh2aI/cFiuoava3j8AgJ8+LwAAAAAAAAABTwAAABYAAABArgKCIdmiPwA+yVtWyN4/AACiPi8AAAAAAAAAAVAAAAAWAAAAQK4CgiHZoj+AI+QVAbbePwAAqj4vAAAAAAAAAAFRAAAAFgAAAECuAoIh2aI/AAn/z6uj3j8AgK0+PgAAAAAAAAABUgAAABYAAABArgKCIdmiP5DuGYpWkd4/AIC0Pj4AAAAAAAAAAVMAAAAWAAAAQK4CgiHZoj+Q7hmKVpHePwAAuD4+AAAAAAAAAAFUAAAAFgAAAED+U5TE6KM/gCPkFQG23j8AgLo+PgAAAAAAAAABVQAAABYAAABATqWmZ/ikP3BYrqGr2t4/AIC7Pj4AAAAAAAAAAVYAAAAWAAAAQJ72uAoIpj9gjXgtVv/ePwCAuz4+AAAAAAAAAAFXAAAAFgAAAACWcFR/n6c/UPcMRatI3z8AALw+fQAAAAAAAAABWAAAABYAAABAjurv8zapPzBhoVwAkt8/AAC8Pn0AAAAAAAAAAVkAAAAWAAAAQIZki2jOqj+Q5Rq6qu3fPwAAvD6MAAAAAAAAAAFaAAAAFgAAAAAmB7Cu7aw/+DTKi6ok4D8AALw+jAAAAAAAAAABWwAAABYAAAAAbtJdxpSvP2CEeV2qW+A/AAC8PpwAAAAAAAAAAVwAAAAWAAAAAC9jytdhsT8IYRvS1JvgPwAAvD6cAAAAAAAAAAFdAAAAFgAAAODSSKFjtbI/sD29Rv/b4D8AAL4+rAAAAAAAAAABXgAAABYAAADgysI82Ey0P1gaX7spHOE/AAC/PrsAAAAAAAAAAV8AAAAWAAAAwGplYR5stj9AhPPSfmXhPwAAwj67AAAAAAAAAAFgAAAAFgAAAMBi3/ySA7g/sNOipH6c4T8AAMM+ywAAAAAAAAABYQAAABYAAADAWlmYB5u5P+CVX9NTyuE/AADGPssAAAAAAAAAAWIAAAAWAAAAoKZn+GR2uz+YPTe80+XhPwAAxz7bAAAAAAAAAAFjAAAAFgAAAKBGCh2rlb0/EFgcAin44T8AAM4+2wAAAAAAAAABZAAAABYAAABQ8bTHVUDAP9jKKV/+7uE/AIDRPuoAAAAAAAAAAWUAAAAWAAAAMBN5xb75wT8gI1J2ftPhPwAA2j7qAAAAAAAAAAFmAAAAFgAAADCzG+oEGcQ/8GCVR6ml4T8AgN0++gAAAAAAAAABZwAAABYAAAAgfQhxP1rGP0CE89J+ZeE/AIDkPvoAAAAAAAAAAWgAAAAWAAAAEJuJvGLfyD/g/3l11AnhPwAA6D4JAQAAAAAAAAFpAAAAFgAAABC5CgiGZMs/CGEb0tSb4D8AgOo+CQEAAAAAAAABagAAABYAAADgANa1nQvOP0CN8qIqCeA/AIDrPhkBAAAAAAAAAWsAAAAWAAAAcLn14lRq0D+Q7hmKVpHePwCA6z4ZAQAAAAAAAAFsAAAAFgAAAGDGlK/DEtI/QAkL5QKQ3D8AAOw+KQEAAAAAAAABbQAAABYAAABY/X3eJt3TPwAk/D+vjto/AIDfPikBAAAAAAAAAW4AAAAWAAAASEmMPoS41T/A1FiDBkTYPwAA2j5IAQAAAAAAAAFvAAAAFgAAADhBBtr4T9c/EKCaDLML1j8AAEU+SAEAAAAAAAABcAAAABYAAAAwJFtEc9bYP+CFwdu05dM/AACwPWcBAAAAAAAAAXEAAAAWAAAA4FAnyEAb5T/AKo9SS+PrPwAAVz4AAAAAAAAAAAFyAAAAFgAAAGSxb37JAeU/cNJmO8v+6z8AgJM+EAAAAAAAAAABcwAAABYAAADgJt1lTPnkP+jsS4EgEew/AICcPhAAAAAAAAAAAXQAAAAWAAAAZJxKTc/w5D/o7EuBIBHsPwAAoz4QAAAAAAAAAAF1AAAAFgAAAGScSk3P8OQ/6OxLgSAR7D8AALE+EAAAAAAAAAABdgAAABYAAADkEbg0UujkP2gHMcd1I+w/AAC2PiAAAAAAAAAAAXcAAAAWAAAAYIclHNXf5D9oBzHHdSPsPwCAwD4gAAAAAAAAAAF4AAAAFgAAAOT8kgNY1+Q/aAcxx3Uj7D8AAMU+IAAAAAAAAAABeQAAABYAAABgcgDr2s7kP2gHMcd1I+w/AIDLPj8AAAAAAAAAAXoAAAAWAAAA4Odt0l3G5D9oBzHHdSPsPwAAzj4/AAAAAAAAAAF7AAAAFgAAAGhd27ngveQ/aAcxx3Uj7D8AgNA+PwAAAAAAAAABfAAAABYAAABoXdu54L3kP2gHMcd1I+w/AIDRPj8AAAAAAAAAAX0AAAAWAAAAaF3bueC95D9oBzHHdSPsPwCA0D5PAAAAAAAAAAF+AAAAFgAAAODnbdJdxuQ/oJQjaqAs7D8AANA+TwAAAAAAAAABfwAAABYAAADk/JIDWNfkPxivCLD1Puw/AADPPk8AAAAAAAAAAYAAAAAWAAAAZJxKTc/w5D8Y5NI7oGPsPwAAzj5eAAAAAAAAAAGBAAAAFgAAAGDGlK/DEuU/SKaPanWR7D8AAM4+XgAAAAAAAAABggAAABYAAADcenEqNT3lP3hoTJlKv+w/AADOPm4AAAAAAAAAAYMAAAAWAAAA3LngvSNw5T8gRe4Ndf/sPwAAzj5uAAAAAAAAAAGEAAAAFgAAAGCD4mmPq+U/QDx1yPRR7T8AAM4+ggAAAAAAAAABhQAAABYAAADYTOQV++blP5jA7iWfre0/AADOPoIAAAAAAAAAAYYAAAAWAAAA2KB42uMq5j/At3XgHgDuPwAAzj6SAAAAAAAAAAGHAAAAFgAAAFhqeoZPZuY/GDzvPclb7j8AAM8+kgAAAAAAAAABiAAAABYAAADUM3wyu6HmP3jAaJtzt+4/AIDPPqIAAAAAAAAAAYkAAAAWAAAA1HLrxanU5j9wKv2yyADvPwAA1D6iAAAAAAAAAAGKAAAAFgAAAFg87XEVEOc/GAefJ/NA7z8AANY+sQAAAAAAAAABiwAAABYAAADU8MnshjrnP0DJW1bIbu8/AADePrEAAAAAAAAAAYwAAAAWAAAAUKWmZ/hk5z+440CcHYHvPwCA4T7BAAAAAAAAAAGNAAAAFgAAAFDkFfvml+c/MP4l4nKT7z8AAO0+wQAAAAAAAAABjgAAABYAAADMrRenUtPnP7jjQJwdge8/AADyPtEAAAAAAAAAAY8AAAAWAAAAzAGsazsX6D+IIYRtSFPvPwAA/z7RAAAAAAAAAAGQAAAAFgAAAMxqZWEebOg/MJ0KEJ737j8AAAI/4AAAAAAAAAABkQAAABYAAABEc9ageNroPxBxuclzgO4/AMAHP+AAAAAAAAAAAZIAAAAWAAAARAba+E9R6T9AnZCaye3tPwBACj/wAAAAAAAAAAGTAAAAFgAAAMA4lZqe4ek/UAerPEot7T8AAAw/8AAAAAAAAAABlAAAABYAAAA8gHVt54LqP6CUI2qgLOw/AMAMP/8AAAAAAAAAAZUAAAAWAAAAOFLoWK0s6z9gRfoizOvqPwDACz//AAAAAAAAAAGWAAAAFgAAALTDEo7q7+s/2DMUrSJ96T8AQAs/DwEAAAAAAAABlwAAABYAAACw6Rk+md3sPzhgcQik4Oc/AAC9Pg8BAAAAAAAAAZgAAAAWAAAAqCRGH0Lc7T8YPR+SJQ3mPwAAlD4fAQAAAAAAAAGZAAAAFgAAACDAurZzwe4/SHL1Mice5D8AAHg+HwEAAAAAAAABmgAAABYAAACYWy9OpabvP/jBsBl+QeI/AABoPh8BAAAAAAAACw==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MIXSHAPE" val="|streamable=true|audioOnly=true|recordStart=0|recordEnd=52800|recordLength=88609|start=0|end=52800|audioFormat={00001610-0000-0010-8000-00AA00389B71}|audioRate=44100|muted=false|volume=0.8|fadeIn=0|fadeOut=0|videoFormat={34363248-0000-0010-8000-00AA00389B71}|videoRate=15|videoWidth=256|videoHeight=25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MIXSHAPE" val="AAEAAAD/////AQAAAAAAAAAMAgAAAE9BdXRob3JQUFQsIFZlcnNpb249MC4xLjYyMzYuMCwgQ3VsdHVyZT1uZXV0cmFsLCBQdWJsaWNLZXlUb2tlbj0zMWJmMzg1NmFkMzY0ZTM1BQEAAAALSW5rTWF0dGVyVjEEAAAABVNjYWxlDUxpc3RgMStfaXRlbXMMTGlzdGAxK19zaXplD0xpc3RgMStfdmVyc2lvbgAEAAALF1NoYXJlZC5JbmtpbmcuSW5rQXRvbVtdAgAAAAgIAgAAAB2kLT8JAwAAAAEAAAAFAAAABwMAAAAAAQAAAAQAAAAECUlua0F0b21WMQIAAAAJBAAAAA0DBQQAAAALUGVuU3Ryb2tlVjEEAAAACkF0dHJpYnV0ZXMFVHJhY2UJU3RhcnRUaW1lBFR5cGUEBAAED1BlbkF0dHJpYnV0ZXNWMQIAAAAKSW5rVHJhY2VWMQIAAAAQDEFjdGlvblR5cGVWMQIAAAACAAAACQUAAAAJBgAAAG06AAAAAAAABfn///8MQWN0aW9uVHlwZVYxAQAAAAd2YWx1ZV9fAAgCAAAAAAAAAAUFAAAAD1BlbkF0dHJpYnV0ZXNWMQoAAAAHX2NvbG9yQQdfY29sb3JSB19jb2xvckcHX2NvbG9yQgpGaXRUb0N1cnZlBkhlaWdodA5JZ25vcmVQcmVzc3VyZQ1Jc0hpZ2hsaWdodGVyBVNoYXBlBVdpZHRoAAAAAAAAAAAEAAICAgIBBgEBDEJydXNoU2hhcGVWMQIAAAAGAgAAAP9wMKAAAAAAAAAACEAAAAX4////DEJydXNoU2hhcGVWMQEAAAAHdmFsdWVfXwAIAgAAAAEAAAAAAAAAAAAIQAUGAAAACklua1RyYWNlVjEDAAAADUxpc3RgMStfaXRlbXMMTGlzdGAxK19zaXplD0xpc3RgMStfdmVyc2lvbgQAABhTaGFyZWQuSW5raW5nLklua1BvaW50W10CAAAACAgCAAAACQkAAABsAAAAbAAAAAcJAAAAAAEAAACAAAAABApJbmtQb2ludFYxAgAAAAkKAAAACQsAAAAJDAAAAAkNAAAACQ4AAAAJDwAAAAkQAAAACREAAAAJEgAAAAkTAAAACRQAAAAJFQAAAAkWAAAACRcAAAAJGAAAAAkZAAAACRoAAAAJGwAAAAkcAAAACR0AAAAJHgAAAAkfAAAACSAAAAAJIQAAAAkiAAAACSMAAAAJJAAAAAklAAAACSYAAAAJJwAAAAkoAAAACSkAAAAJKgAAAAkrAAAACSwAAAAJLQAAAAkuAAAACS8AAAAJMAAAAAkxAAAACTIAAAAJMwAAAAk0AAAACTUAAAAJNgAAAAk3AAAACTgAAAAJOQAAAAk6AAAACTsAAAAJPAAAAAk9AAAACT4AAAAJPwAAAAlAAAAACUEAAAAJQgAAAAlDAAAACUQAAAAJRQAAAAlGAAAACUcAAAAJSAAAAAlJAAAACUoAAAAJSwAAAAlMAAAACU0AAAAJTgAAAAlPAAAACVAAAAAJUQAAAAlSAAAACVMAAAAJVAAAAAlVAAAACVYAAAAJVwAAAAlYAAAACVkAAAAJWgAAAAlbAAAACVwAAAAJXQAAAAleAAAACV8AAAAJYAAAAAlhAAAACWIAAAAJYwAAAAlkAAAACWUAAAAJZgAAAAlnAAAACWgAAAAJaQAAAAlqAAAACWsAAAAJbAAAAAltAAAACW4AAAAJbwAAAAlwAAAACXEAAAAJcgAAAAlzAAAACXQAAAAJdQAAAA0UBQoAAAAKSW5rUG9pbnRWMQQAAAABWAFZDlByZXNzdXJlRmFjdG9yCVRpbWVTdGFtcAAAAAAGBgsQAgAAANgozPzvr+8/ACAIVBnAmT8AAOI+AAAAAAAAAAABCwAAAAoAAAA4Fm8r2T3vPwByRp7Hvpc/AMAaPw8AAAAAAAAAAQwAAAAKAAAAYNUq1i7q7j8Afou/vMKdPwBAJD8PAAAAAAAAAAENAAAACgAAAGglu6dGYe4/AKLrW/zlpT8AwCo/DwAAAAAAAAABDgAAAAoAAABwTYOQ0hzuPwDWT6JI6ao/AMAnPw8AAAAAAAAAAQ8AAAAKAAAAuKMy/fG57T+ASKu8R3exPwAAJT8vAAAAAAAAAAEQAAAACgAAALBczwxAQO0/gKUuKOt5tT8AACQ/LwAAAAAAAAABEQAAAAoAAAD42kZi65jsPwBuIgHj/Lk/AMAjPy8AAAAAAAAAARIAAAAKAAAAEFOfHI/L6z8ADve0g4C/PwDAIz8vAAAAAAAAAAETAAAACgAAACjL99Yy/uo/gKGt/edBwj8AACQ/PgAAAAAAAAABFAAAAAoAAACwd1awcTjqPwCGJ+pjg8Q/AEAjP04AAAAAAAAAARUAAAAKAAAA6IaiLN9b6T9AaqHW38TGPwAAIz9OAAAAAAAAAAEWAAAACgAAAND420t7aOg/wE4bw1sGyT8AACQ/TgAAAAAAAAABFwAAAAoAAABANg9MfG3nPwBpTeYBiMs/AIAkP04AAAAAAAAAARgAAAAKAAAAABFVqU6J5j8Ag38JqAnOPwDAJD9eAAAAAAAAAAEZAAAACgAAAMjrmgYhpeU/oM5YFqdF0D8AACU/XgAAAAAAAAABGgAAAAoAAADoi7upUJPkP4ARql6kxtE/AIAlP20AAAAAAAAAARsAAAAKAAAAkPfVLeV54z+Ab1fCtmfTPwDAJT9tAAAAAAAAAAEcAAAACgAAALiX9tAUaOI/QOhgQd4o1T8AQCU/fQAAAAAAAAABHQAAAAoAAABIbB2T313hPwBhasAF6tY/AAAlP30AAAAAAAAAAR4AAAAKAAAAiKMx+Ng84D/AvhckGIvYPwCAJT+MAAAAAAAAAAEfAAAACgAAAMDjcj44Gd4/gDchoz9M2j8AwCU/jAAAAAAAAAABIAAAAAoAAAAgu6dGYebbP6B6cus8zds/AMAkP4wAAAAAAAAAASEAAAAKAAAAUPvojMDC2T+AvcMzOk7dPwBAJD+cAAAAAAAAAAEiAAAACgAAAMDSHZXpj9c/gOW4YCKv3j8AACU/nAAAAAAAAAABIwAAAAoAAAAgqlKdEl3VP8AG10YFCOA/AIAlP6wAAAAAAAAAASQAAAAKAAAA4I3F20p20z/AmlFdebjgPwBAJT+sAAAAAAAAAAElAAAACgAAAECsXdQlvdE/UCEe5uJY4T8AACU/uwAAAAAAAAABJgAAAAoAAACAnA5JbSLQP2CaPOFB6eE/AAAlP7sAAAAAAAAAAScAAAAKAAAAgI7J765qzT8AIQlqq4niPwAAJT/LAAAAAAAAAAEoAAAACgAAAOCHp0Vczco/kKfV8hQq4z8AgCU/ywAAAAAAAAABKQAAAAoAAAAAgYWbCTDIPxAuont+yuM/AMAlP9sAAAAAAAAAASoAAAAKAAAAgO+tZfztxT+gtG4E6GrkPwBAJT/bAAAAAAAAAAErAAAACgAAAIABCCjI6MM/wC2N/0b75D8AACU/6gAAAAAAAAABLAAAAAoAAADgiKxe2T7CP2CZ/Wybe+U/AAAlP+oAAAAAAAAAAS0AAAAKAAAAoLOCjcPRwD+Q979M5evlPwAAJT/6AAAAAAAAAAEuAAAACgAAAICnRmHmf78/0DomERo85j8AACU/+gAAAAAAAAABLwAAAAoAAADALuuX99W9P7Bw3kdEfOY/AAAlPwkBAAAAAAAAATAAAAAKAAAAwFnBxuFovD+AppZ+brzmPwAAJT8JAQAAAAAAAAExAAAACgAAAMDL+uV9dbs/4M6gJ47s5j8AACU/GQEAAAAAAAABMgAAAAoAAAAAKMntpDi7P0D3qtCtHOc/AEAkPxkBAAAAAAAAATMAAAAKAAAAAG8s3layuz+gH7V5zUznPwAAJD8ZAQAAAAAAAAE0AAAACgAAAAD98r66pbw/kDoRleJs5z8AwCI/KQEAAAAAAAABNQAAAAoAAADAdU6IqU++PwBIvyLtfOc/AEAiPzgBAAAAAAAAATYAAAAKAAAAgGwfnRFYwD9wVW2w94znPwAAIj84AQAAAAAAAAE3AAAACgAAAMBBSW4nxcE/AEi/Iu185z8AACI/SAEAAAAAAAABOAAAAAoAAABARVrD0BPDP6AftXnNTOc/AAAiP0gBAAAAAAAAATkAAAAKAAAAIOycEFOfxD/Q6fxCowznPwAAIj9YAQAAAAAAAAE6AAAACgAAAACT313VKsY/gKaWfm685j8AwCA/WAEAAAAAAAABOwAAAAoAAADgOSKrV7bHP1BI1J4kTOY/AEAgP1gBAAAAAAAAATwAAAAKAAAAoLJ9dEZgyT+g3GMx0MvlPwDAHT9nAQAAAAAAAAE9AAAACgAAAADPCjYOR8s/AHHzw3tL5T8AwBw/ZwEAAAAAAAABPgAAAAoAAABAGX97aQ/NP/D31Mgcu+Q/AIAbP3cBAAAAAAAAAT8AAAAKAAAA4GPzwMTXzj9AjGRbyDrkPwAAGz93AQAAAAAAAAFAAAAACgAAAEBuJ8XZQNA/EC6ie37K4z8AwBg/hgEAAAAAAAABQQAAAAoAAACwwcjrmgbRP+DP35s0WuM/AMAXP4YBAAAAAAAAAUIAAAAKAAAAcENRlu+t0T/AcR286uniPwBAEz+WAQAAAAAAAAFDAAAACgAAAFDzwMTXNtI/ACEJaquJ4j8AQBE/lgEAAAAAAAABRAAAAAoAAABwOiS1ibDSPzDQ9BdsKeI/AEAPP6YBAAAAAAAAAUUAAAAKAAAAwEZi65j80j+Af+DFLMnhPwBADj+mAQAAAAAAAAFGAAAACgAAADBToCGoSNM/MDx6Afh44T8AAA4/tQEAAAAAAAABRwAAAAoAAADgjcXbSnbTP3DrZa+4GOE/AAAOP7UBAAAAAAAAAUgAAAAKAAAAoF/eV7eU0z/AmlFdebjgPwBADD/FAQAAAAAAAAFJAAAACgAAAKBf3le3lNM/AEo9CzpY4D8AgAs/xQEAAAAAAAABSgAAAAoAAADgjcXbSnbTP4DyUXL1798/AIAJP9UBAAAAAAAAAUsAAAAKAAAAoBh7ZwUb0z8gbIXpi0/fPwCACD/VAQAAAAAAAAFMAAAACgAAAKBoCzkdktI/gOW4YCKv3j8AQAU/5AEAAAAAAAABTQAAAAoAAAAQfnZQktvRPwBf7Ne4Dt4/AAAEP+QBAAAAAAAAAU4AAAAKAAAAsMHI65oG0T9g83tqZI7dPwBABT/0AQAAAAAAAAFPAAAACgAAALDK9cwABNA/oKJnGCUu3T8AAAY/9AEAAAAAAAABUAAAAAoAAABAeV7YOSHOP8Bsr+H67dw/AEAIP/QBAAAAAAAAAVEAAAAKAAAAoOeGoizfyz/AbK/h+u3cPwBACT8TAgAAAAAAAAFSAAAACgAAAGCElvCyfsk/wGyv4frt3D8AgAs/EwIAAAAAAAABUwAAAAoAAACAfXRGYOHGP4C9wzM6Tt0/AEAMPxMCAAAAAAAAAVQAAAAKAAAA4HZSnA1ExD9ADtiFea7dPwCADz8TAgAAAAAAAAFVAAAACgAAAMBBSW4nxcE/AF/s17gO3j8AABE/IwIAAAAAAAABVgAAAAoAAAAAvbF4W8m+P6DKXEUNj94/AEATPyMCAAAAAAAAAVcAAAAKAAAAgD00BRqCuj9ANs2yYQ/fPwBAFD8yAgAAAAAAAAFYAAAACgAAAAAFGoKKtLY/wLyZO8uv3z8AwBU/MgIAAAAAAAABWQAAAAoAAADAE2PvrGCzP6AhM2IaKOA/AIAWP0ICAAAAAAAAAVoAAAAKAAAAAMbdVKhJsD/wZJkmT3jgPwCAGD9CAgAAAAAAAAFbAAAACgAAAIA2FGX53qo/MKj/6oPI4D8AQBk/UgIAAAAAAAABXAAAAAoAAAAAKdAQVKSlP3DrZa+4GOE/AMAaP1ICAAAAAAAAAV0AAAAKAAAAgKlSnRJdoT/ALsxz7WjhPwCAGz9hAgAAAAAAAAFeAAAACgAAAADicDQGH5s/AHIyOCK54T8AAB0/YQIAAAAAAAABXwAAAAoAAAAAAAMPS3eUP1C1mPxWCeI/AIAdP3ECAAAAAAAAAWAAAAAKAAAAAHJEVq9sjz8gBq1OlmniPwDAHT9xAgAAAAAAAAFhAAAACgAAAAACEFCQ0Yc/wHEdvOrp4j8AAB4/gAIAAAAAAAABYgAAAAoAAAAAyPXMAASEP0D46URUiuM/AIAeP4ACAAAAAAAAAWMAAAAKAAAAAMj1zAAEhD/AmRLp0krkPwDAHj+QAgAAAAAAAAFkAAAACgAAAADkgo7I6oU/oEjpGlwb5T8AgB8/kAIAAAAAAAABZQAAAAoAAAAAVreU54WNP5D3v0zl6+U/AMAfP6ACAAAAAAAAAWYAAAAKAAAAAHI8LueDkz+AppZ+brzmPwCAID+gAgAAAAAAAAFnAAAACgAAAABUqlOiK5o/cFVtsPeM5z8AwCA/rwIAAAAAAAABaAAAAAoAAACAqVKdEl2hP2AEROKAXeg/AIAhP68CAAAAAAAAAWkAAAAKAAAAAP754WkRpz/QpWyG/x3pPwDAIT+/AgAAAAAAAAFqAAAACgAAAAAoy/fWMq4/0DnnnHPO6T8AgCI/vwIAAAAAAAABawAAAAoAAACAWsbfXtqzP9DNYbPnfuo/AMAiP88CAAAAAAAAAWwAAAAKAAAAQK9tJLaOuT/gYdzJWy/rPwCAIz/PAgAAAAAAAAFtAAAACgAAAAAEFWkNQ78/4PVW4M/f6z8AwCM/zwIAAAAAAAABbgAAAAoAAAAg/vbSHprCP/CJ0fZDkOw/AEAjP+4CAAAAAAAAAW8AAAAKAAAAQMHG4WgMxj8AA/DxoiDtPwAAIz/uAgAAAAAAAAFwAAAACgAAAKD54GT42ck/IHwO7QGx7T8AQBs/7gIAAAAAAAABcQAAAAoAAABgYOJrG4nNPzD1LOhgQe4/AMAXP+4CAAAAAAAAAXIAAAAKAAAAoHpl++iM0D/QYJ1VtcHuPwAA3D4AAwAAAAAAAAFzAAAACgAAAAAu5n56ZNI/IKQDGuoR7z8AgLY+AAMAAAAAAAABdAAAAAoAAAAwSnNAQkvUP4DMDcMJQu8/AAChPhADAAAAAAAAAXUAAAAKAAAAEFrCy/rl1T+AzA3DCULvPwAAmj4QAwAAAAAAAAs=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MIXSHAPE" val="|streamable=true|audioOnly=true|recordStart=52800|recordEnd=75845|recordLength=88609|start=52800|end=75845|audioFormat={00001610-0000-0010-8000-00AA00389B71}|audioRate=44100|muted=false|volume=0.8|fadeIn=0|fadeOut=0|videoFormat={34363248-0000-0010-8000-00AA00389B71}|videoRate=15|videoWidth=256|videoHeight=256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MIXSHAPE" val="|streamable=true|audioOnly=true|recordStart=0|recordEnd=42631|recordLength=213466|start=0|end=42631|audioFormat={00001610-0000-0010-8000-00AA00389B71}|audioRate=44100|muted=false|volume=0.8|fadeIn=0|fadeOut=0|videoFormat={34363248-0000-0010-8000-00AA00389B71}|videoRate=15|videoWidth=256|videoHeight=256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MIXSHAPE" val="AAEAAAD/////AQAAAAAAAAAMAgAAAE9BdXRob3JQUFQsIFZlcnNpb249MC4xLjYyMzYuMCwgQ3VsdHVyZT1uZXV0cmFsLCBQdWJsaWNLZXlUb2tlbj0zMWJmMzg1NmFkMzY0ZTM1BQEAAAALSW5rTWF0dGVyVjEEAAAABVNjYWxlDUxpc3RgMStfaXRlbXMMTGlzdGAxK19zaXplD0xpc3RgMStfdmVyc2lvbgAEAAALF1NoYXJlZC5JbmtpbmcuSW5rQXRvbVtdAgAAAAgIAgAAABC5LT8JAwAAAAIAAAAKAAAABwMAAAAAAQAAAAQAAAAECUlua0F0b21WMQIAAAAJBAAAAAkFAAAADQIFBAAAAAtQZW5TdHJva2VWMQQAAAAKQXR0cmlidXRlcwVUcmFjZQlTdGFydFRpbWUEVHlwZQQEAAQPUGVuQXR0cmlidXRlc1YxAgAAAApJbmtUcmFjZVYxAgAAABAMQWN0aW9uVHlwZVYxAgAAAAIAAAAJBgAAAAkHAAAA8jAAAAAAAAAF+P///wxBY3Rpb25UeXBlVjEBAAAAB3ZhbHVlX18ACAIAAAAAAAAAAQUAAAAEAAAACQkAAAAJCgAAAN1qAAAAAAAAAfX////4////AAAAAAUGAAAAD1BlbkF0dHJpYnV0ZXNWMQoAAAAHX2NvbG9yQQdfY29sb3JSB19jb2xvckcHX2NvbG9yQgpGaXRUb0N1cnZlBkhlaWdodA5JZ25vcmVQcmVzc3VyZQ1Jc0hpZ2hsaWdodGVyBVNoYXBlBVdpZHRoAAAAAAAAAAAEAAICAgIBBgEBDEJydXNoU2hhcGVWMQIAAAAGAgAAAP9wMKAAAAAAAAAACEAAAAX0////DEJydXNoU2hhcGVWMQEAAAAHdmFsdWVfXwAIAgAAAAEAAAAAAAAAAAAIQAUHAAAACklua1RyYWNlVjEDAAAADUxpc3RgMStfaXRlbXMMTGlzdGAxK19zaXplD0xpc3RgMStfdmVyc2lvbgQAABhTaGFyZWQuSW5raW5nLklua1BvaW50W10CAAAACAgCAAAACQ0AAACtAAAArQAAAAEJAAAABgAAAP9wMKAAAAAAAAAACEAAAAHy////9P///wEAAAAAAAAAAAAIQAEKAAAABwAAAAkPAAAATQAAAE0AAAAHDQAAAAABAAAAAAEAAAQKSW5rUG9pbnRWMQIAAAAJEAAAAAkRAAAACRIAAAAJEwAAAAkUAAAACRUAAAAJFgAAAAkXAAAACRgAAAAJGQAAAAkaAAAACRsAAAAJHAAAAAkdAAAACR4AAAAJHwAAAAkgAAAACSEAAAAJIgAAAAkjAAAACSQAAAAJJQAAAAkmAAAACScAAAAJKAAAAAkpAAAACSoAAAAJKwAAAAksAAAACS0AAAAJLgAAAAkvAAAACTAAAAAJMQAAAAkyAAAACTMAAAAJNAAAAAk1AAAACTYAAAAJNwAAAAk4AAAACTkAAAAJOgAAAAk7AAAACTwAAAAJPQAAAAk+AAAACT8AAAAJQAAAAAlBAAAACUIAAAAJQwAAAAlEAAAACUUAAAAJRgAAAAlHAAAACUgAAAAJSQAAAAlKAAAACUsAAAAJTAAAAAlNAAAACU4AAAAJTwAAAAlQAAAACVEAAAAJUgAAAAlTAAAACVQAAAAJVQAAAAlWAAAACVcAAAAJWAAAAAlZAAAACVoAAAAJWwAAAAlcAAAACV0AAAAJXgAAAAlfAAAACWAAAAAJYQAAAAliAAAACWMAAAAJZAAAAAllAAAACWYAAAAJZwAAAAloAAAACWkAAAAJagAAAAlrAAAACWwAAAAJbQAAAAluAAAACW8AAAAJcAAAAAlxAAAACXIAAAAJcwAAAAl0AAAACXUAAAAJdgAAAAl3AAAACXgAAAAJeQAAAAl6AAAACXsAAAAJfAAAAAl9AAAACX4AAAAJfwAAAAmAAAAACYEAAAAJggAAAAmDAAAACYQAAAAJhQAAAAmGAAAACYcAAAAJiAAAAAmJAAAACYoAAAAJiwAAAAmMAAAACY0AAAAJjgAAAAmPAAAACZAAAAAJkQAAAAmSAAAACZMAAAAJlAAAAAmVAAAACZYAAAAJlwAAAAmYAAAACZkAAAAJmgAAAAmbAAAACZwAAAAJnQAAAAmeAAAACZ8AAAAJoAAAAAmhAAAACaIAAAAJowAAAAmkAAAACaUAAAAJpgAAAAmnAAAACagAAAAJqQAAAAmqAAAACasAAAAJrAAAAAmtAAAACa4AAAAJrwAAAAmwAAAACbEAAAAJsgAAAAmzAAAACbQAAAAJtQAAAAm2AAAACbcAAAAJuAAAAAm5AAAACboAAAAJuwAAAAm8AAAADVMHDwAAAAABAAAAgAAAAAQKSW5rUG9pbnRWMQIAAAAJvQAAAAm+AAAACb8AAAAJwAAAAAnBAAAACcIAAAAJwwAAAAnEAAAACcUAAAAJxgAAAAnHAAAACcgAAAAJyQAAAAnKAAAACcsAAAAJzAAAAAnNAAAACc4AAAAJzwAAAAnQAAAACdEAAAAJ0gAAAAnTAAAACdQAAAAJ1QAAAAnWAAAACdcAAAAJ2AAAAAnZAAAACdoAAAAJ2wAAAAncAAAACd0AAAAJ3gAAAAnfAAAACeAAAAAJ4QAAAAniAAAACeMAAAAJ5AAAAAnlAAAACeYAAAAJ5wAAAAnoAAAACekAAAAJ6gAAAAnrAAAACewAAAAJ7QAAAAnuAAAACe8AAAAJ8AAAAAnxAAAACfIAAAAJ8wAAAAn0AAAACfUAAAAJ9gAAAAn3AAAACfgAAAAJ+QAAAAn6AAAACfsAAAAJ/AAAAAn9AAAACf4AAAAJ/wAAAAkAAQAACQEBAAAJAgEAAAkDAQAACQQBAAAJBQEAAAkGAQAACQcBAAAJCAEAAAkJAQAADTMFEAAAAApJbmtQb2ludFYxBAAAAAFYAVkOUHJlc3N1cmVGYWN0b3IJVGltZVN0YW1wAAAAAAYGCxACAAAADI1eHuwxyT9Afmau6lWXPwAATT4AAAAAAAAAAAERAAAAEAAAAHCm1V8f0cg/QH5mrupVlz8AgIw+EAAAAAAAAAABEgAAABAAAAAcM5EAuaDIP8Apg37Es5Y/AACVPhAAAAAAAAAAARMAAAAQAAAA1L9MoVJwyD8A1Z9OnhGWPwAAmz4QAAAAAAAAAAEUAAAAEAAAANS/TKFScMg/ANWfTp4Rlj8AAKE+EAAAAAAAAAABFQAAABAAAAAkhqpxH1jIP4CAvB54b5U/AICiPhQAAAAAAAAAARYAAAAQAAAAJIaqcR9YyD/AK9nuUc2UPwCAoz4UAAAAAAAAAAEXAAAAEAAAAIBMCELsP8g/wIISjwWJkz8AAKQ+FAAAAAAAAAABGAAAABAAAADcEmYSuSfIP4DZSy+5RJI/AICpPhQAAAAAAAAAARkAAAAQAAAA3BJmErknyD9A26GfRl6QPwAArD4UAAAAAAAAAAEaAAAAEAAAANwSZhK5J8g/ALvvH6jvjD8AgLo+IwAAAAAAAAABGwAAABAAAADcEmYSuSfIP4C/mwDDIok/AADBPiMAAAAAAAAAARwAAAAQAAAA3BJmErknyD8AbQ5BKpqGPwAAyz4zAAAAAAAAAAEdAAAAEAAAAIBMCELsP8g/gBqBgZERhD8AgM8+MwAAAAAAAAABHgAAABAAAAAkhqpxH1jIPwBxuiFFzYI/AIDSPjMAAAAAAAAAAR8AAAAQAAAA1L9MoVJwyD8AyPPB+IiBPwCA0z5CAAAAAAAAAAEgAAAAEAAAAHj57tCFiMg/gB4tYqxEgD8AgNI+QgAAAAAAAAABIQAAABAAAADEbDMw7LjIPwDrzATAAH4/AADSPkIAAAAAAAAAASIAAAAQAAAAFOB3j1LpyD8A68wEwAB+PwAA1T5SAAAAAAAAAAEjAAAAEAAAAFQAo31SYsk/AOvMBMAAfj8AANs+YgAAAAAAAAABJAAAABAAAACgIM5rUtvJP4AeLWKsRIA/AADePoEAAAAAAAAAASUAAAAQAAAA4ED5WVJUyj8AcbohRc2CPwAA5D6BAAAAAAAAAAEmAAAAEAAAACxhJEhSzco/gMNH4d1VhT8AAOY+gQAAAAAAAAABJwAAABAAAADA9JOVuHbLPwAW1aB23oc/AIDoPqAAAAAAAAAAASgAAAAQAAAA/MGlElI4zD+AESnAW6uLPwCA6T6gAAAAAAAAAAEpAAAAEAAAANjIWb8eEs0/gA1930B4jz8AAOw+oAAAAAAAAAABKgAAABAAAAAMQ1LLURzOPwAwhc9sAJE/AADtPrAAAAAAAAAAASsAAAAQAAAA6PbsBrg+zz9ALi9f3+aSPwAA8z6wAAAAAAAAAAEsAAAAEAAAADDyFLmoPNA/gNf1visrlD8AAPY+vwAAAAAAAAABLQAAABAAAAD0aLNu9dnQP4CAvB54b5U/AID7Pr8AAAAAAAAAAS4AAAAQAAAAiPwivFuD0T/AKYN+xLOWPwAA/j7PAAAAAAAAAAEvAAAAEAAAAEpzwXGoINI/wNJJ3hD4lz8AQAE/zwAAAAAAAAABMAAAABAAAAAG6l8n9b3SPwB8ED5dPJk/AEACP98AAAAAAAAAATEAAAAQAAAA9kMtRShP0z9AJdedqYCaPwDAAj/fAAAAAAAAAAEyAAAAEAAAAF70bSqoBNQ/AHq6zc8imz8AAAM/3wAAAAAAAAABMwAAABAAAACWwX+nQcbUP4DOnf31xJs/AIADP/4AAAAAAAAAATQAAAAQAAAAeMgzVA6g1T+Azp399cSbPwDAAz/+AAAAAAAAAAE1AAAAEAAAAAQJijAOktY/gM6d/fXEmz8AgAQ//gAAAAAAAAABNgAAABAAAACKSeAMDoTXP4DOnf31xJs/AMAEP/4AAAAAAAAAATcAAAAQAAAARm1lUfRp2D+Azp399cSbPwBABD8OAQAAAAAAAAE4AAAAEAAAAPyQ6pXaT9k/gM6d/fXEmz8AAAQ/DgEAAAAAAAABOQAAABAAAACI0UBy2kHaP4DOnf31xJs/AIAFPy0BAAAAAAAAAToAAAAQAAAAiGgKFidY2z8AerrNzyKbPwBABj8tAQAAAAAAAAE7AAAAEAAAADY5dummhtw/QCXXnamAmj8AwAc/LQEAAAAAAAABPAAAABAAAADkCeK8JrXdP8DQ822D3pk/AIAIPy0BAAAAAAAAAT0AAAAQAAAAvr18+IzX3j8AfBA+XTyZPwBACT88AQAAAAAAAAE+AAAAEAAAAPA3dQTA4d8/gCctDjeamD8AwAk/PAEAAAAAAAABPwAAABAAAACoSk687G/gP8DSSd4Q+Jc/AAALP0wBAAAAAAAAAUAAAAAQAAAAwIdKQgb14D/AKYN+xLOWPwCACz9MAQAAAAAAAAFBAAAAEAAAAEBTL5QsgOE/gIC8HnhvlT8AQAs/XAEAAAAAAAABQgAAABAAAAAsrfyxXxHiP8Ar2e5RzZQ/AAALP1wBAAAAAAAAAUMAAAAQAAAAHAfKz5Ki4j+A1/W+KyuUPwAADD9rAQAAAAAAAAFEAAAAEAAAADRExlWsJ+M/gNf1visrlD8AgAw/awEAAAAAAAABRQAAABAAAADi8tkPuabjP8CCEo8FiZM/AEANP3sBAAAAAAAAAUYAAAAQAAAAkqHtycUl5D9ALi9f3+aSPwDADT97AQAAAAAAAAFHAAAAEAAAAEJQAYTSpOQ/QC4vX9/mkj8AAA8/iwEAAAAAAAABSAAAABAAAADw/hQ+3yPlP0AuL1/f5pI/AIAPP4sBAAAAAAAAAUkAAAAQAAAAnK0o+Oui5T9ALi9f3+aSPwDADz+aAQAAAAAAAAFKAAAAEAAAAExcPLL4IeY/wIISjwWJkz8AABA/mgEAAAAAAAABSwAAABAAAAC+X5YI347mP4DX9b4rK5Q/AAARP5oBAAAAAAAAAUwAAAAQAAAAxtQHk7j15j+AgLweeG+VPwCAET+qAQAAAAAAAAFNAAAAEAAAAPgsqIV4UOc/wCmDfsSzlj8AwBE/qgEAAAAAAAABTgAAABAAAAAshUh4OKvnP4AnLQ43mpg/AAASP7kBAAAAAAAAAU8AAAAQAAAAjsAX09755z9AJdedqYCaPwAAEj+5AQAAAAAAAAFQAAAAEAAAAFiKz/mRTug/QCOBLRxnnD8AABI/yQEAAAAAAAABUQAAABAAAACK4m/sUanoP4B1Du20754/AAASP8kBAAAAAAAAAVIAAAAQAAAAklfhdisQ6T8A5E3WJrygPwAAEj/ZAQAAAAAAAAFTAAAAEAAAAARbO80Rfek/QI0UNnMAoj8AQBE/2QEAAAAAAAABVAAAABAAAAAM0KxX6+PpP4A225W/RKM/AAARP+gBAAAAAAAAAVUAAAAQAAAAFEUe4sRK6j+g36H1C4mkPwAAEj/oAQAAAAAAAAFWAAAAEAAAALIrp6CRq+o/AIloVVjNpT8AgBI/+AEAAAAAAAABVwAAABAAAADkg0eTUQbrP0AyL7WkEac/AEASP/gBAAAAAAAAAVgAAAAQAAAArk3/uQRb6z8gMQT93QSoPwAAEj8IAgAAAAAAAAFZAAAAEAAAAHgXt+C3r+s/IDDZRBf4qD8AABM/CAIAAAAAAAABWgAAABAAAACsb1fTdwrsPwAvroxQ66k/AIATPxcCAAAAAAAAAVsAAAAQAAAA4Mf3xTdl7D/gLYPUid6qPwBAEz8XAgAAAAAAAAFcAAAAEAAAAH6ugIQExuw/gIJmBLCAqz8AABM/JgIAAAAAAAABXQAAABAAAAAalQlD0SbtPyDXSTTWIqw/AAATPyYCAAAAAAAAAV4AAAAQAAAAUu2pNZGB7T9ggTtM6XOsPwAAEz81AgAAAAAAAAFfAAAAEAAAABq3YVxE1u0/wCstZPzErD8AgBM/NQIAAAAAAAABYAAAABAAAAAOZEjr3R7uP2CBO0zpc6w/AMATP0UCAAAAAAAAAWEAAAAQAAAABBEvendn7j9ggTtM6XOsPwCAFD9FAgAAAAAAAAFiAAAAEAAAAJAvLT0Equ4/YIE7TOlzrD8AwBQ/VQIAAAAAAAABYwAAABAAAABKMVpod+DuPyDXSTTWIqw/AMAUP1UCAAAAAAAAAWQAAAAQAAAAmKSex90Q7z/gLFgcw9GrPwAAFT9kAgAAAAAAAAFlAAAAEAAAAH6J+lo3O+8/gIJmBLCAqz8AABU/ZAIAAAAAAAABZgAAABAAAABkblbukGXvP0DYdOycL6s/AAAVP2QCAAAAAAAAAWcAAAAQAAAAdDbh6dCD7z/gLYPUid6qPwBAFD90AgAAAAAAAAFoAAAAEAAAALLhmk33le8/oIORvHaNqj8AABQ/dAIAAAAAAAABaQAAABAAAABYGz19Kq7vP0DZn6RjPKo/AAAUP5MCAAAAAAAAAWoAAAAQAAAAMDgOFUS67z9A2Z+kYzyqPwAAFD+TAgAAAAAAAAFrAAAAEAAAAJjG9uBQwO8/AC+ujFDrqT8AQBM/kwIAAAAAAAABbAAAABAAAAAwOA4VRLrvP2DaylwqSak/AAATP5MCAAAAAAAAAW0AAAAQAAAAWBs9fSqu7z8gMNlEF/ioPwAAEz+TAgAAAAAAAAFuAAAAEAAAABxwgxkEnO8/gNv1FPFVqD8AABM/kwIAAAAAAAABbwAAABAAAACiGRBSt3fvP+CGEuXKs6c/AMARP6MCAAAAAAAAAXAAAAAQAAAAVKbL8lBH7z9AMi+1pBGnPwBAET+yAgAAAAAAAAFxAAAAEAAAAMiHzS/EBO8/oN1LhX5vpj8AgBA/wgIAAAAAAAABcgAAABAAAACQLy09BKruPwCJaFVYzaU/AAAQP8ICAAAAAAAAAXMAAAAQAAAAIizT5h097j/A3nY9RXylPwCADz/SAgAAAAAAAAF0AAAAEAAAAEaakMQqyu0/YDSFJTIrpT8AAA8/0gIAAAAAAAABdQAAABAAAAAAemXWKlHtPwCKkw0f2qQ/AIAOP+ECAAAAAAAAAXYAAAAQAAAA5jxpUBHM7D8AipMNH9qkPwAADj/hAgAAAAAAAAF3AAAAEAAAACjGyprELuw/AIqTDR/apD8AgA0/8QIAAAAAAAABeAAAABAAAAAqpHKBUX/rPwCKkw0f2qQ/AAANP/ECAAAAAAAAAXkAAAAQAAAALoIaaN7P6j9gNIUlMiulPwCADD8BAwAAAAAAAAF6AAAAEAAAAAJ9k+aELOo/YDSFJTIrpT8AAAw/AQMAAAAAAAABewAAABAAAABu6SOZHoPpP2A0hSUyK6U/AAAMPxADAAAAAAAAAXwAAAAQAAAAyI0pUHi76D9gNIUlMiulPwAADD8QAwAAAAAAAAF9AAAAEAAAACQyLwfS8+c/wN52PUV8pT8AAAw/EAMAAAAAAAABfgAAABAAAADoZB2KODLnP2AzWm1rHqY/AAAMPyADAAAAAAAAAX8AAAAQAAAAFib02Kt25j/ghz2dkcCmPwAADD8gAwAAAAAAAAGAAAAAEAAAAHLK+Y8Fr+U/gNwgzbdipz8AAAw/LwMAAAAAAAABgQAAABAAAAD4US6vRdvkP4Db9RTxVag/AMAKPy8DAAAAAAAAAYIAAAAQAAAAgNlizoUH5D9g2spcKkmpPwBACj8/AwAAAAAAAAGDAAAAEAAAAEIMUVHsReM/oIORvHaNqj8AwAY/PwMAAAAAAAABhAAAABAAAAB0zSegX4riP+AsWBzD0as/AAAFP08DAAAAAAAAAYUAAAAQAAAA0HEtV7nC4T8A1h58DxatPwDAAz9PAwAAAAAAAAGGAAAAEAAAACgWMw4T++A/QH/l21tarj8AAAM/XgMAAAAAAAABhwAAABAAAADCZfIok0XgP4AorDuonq8/AMAAP14DAAAAAAAAAYgAAAAQAAAAhoc0H0As3z/waLlNenGwPwCA/z5uAwAAAAAAAAGJAAAAEAAAADJ9JhyN5d0/gL2cfaATsT8AgPc+bgMAAAAAAAABigAAABAAAACwj+mw86rcPyASgK3GtbE/AAD0Pn4DAAAAAAAAAYsAAAAQAAAAMqKsRVpw2z9Q53g5UN6xPwAA7z5+AwAAAAAAAAGMAAAAEAAAAK60b9rANdo/wGZj3exXsj8AAO0+jQMAAAAAAAABjQAAABAAAADaANWeWhPZP+A7XGl2gLI/AIDmPo0DAAAAAAAAAY4AAAAQAAAAqobckicJ2D9gu0YNE/qyPwAA5D6dAwAAAAAAAAGPAAAAEAAAAEoptR4OC9c/gJA/mZwisz8AAOE+nQMAAAAAAAABkAAAABAAAABoIgFyQTHWP7BlOCUmS7M/AADgPqwDAAAAAAAAAZEAAAAQAAAAWjgeXY5j1T/QOjGxr3OzPwCA2T6sAwAAAAAAAAGSAAAAEAAAABhrDOD0odQ/8A8qPTmcsz8AANY+vAMAAAAAAAABkwAAABAAAAC0usv6dOzTP/APKj05nLM/AADOPrwDAAAAAAAAAZQAAAAQAAAAICdcrQ5D0z8g5SLJwsSzPwAAyj7MAwAAAAAAAAGVAAAAEAAAAN4GMb8OytI/IOUiycLEsz8AgMk+zAMAAAAAAAABlgAAABAAAAA+IKgAQmnSPyDlIsnCxLM/AIDJPtsDAAAAAAAAAZcAAAAQAAAASnPBcagg0j9AuhtVTO2zPwCAyT7bAwAAAAAAAAGYAAAAEAAAAM4cTqpb/NE/cI8U4dUVtD8AAMo+6wMAAAAAAAABmQAAABAAAADOHE6qW/zRP3CPFOHVFbQ/AADMPusDAAAAAAAAAZoAAAAQAAAASnPBcagg0j/AOQb56Ga0PwAAzT7rAwAAAAAAAAGbAAAAEAAAAD4gqABCadI/4A7/hHKPtD8AANE++wMAAAAAAAABnAAAABAAAACwIwJXKNbSP+AO/4Ryj7Q/AIDSPvsDAAAAAAAAAZ0AAAAQAAAAmn3PdFtn0z/gDv+Eco+0PwCA1D4KBAAAAAAAAAGeAAAAEAAAAKxnsokONdQ/wDkG+ehmtD8AgNU+CgQAAAAAAAABnwAAABAAAADc4aqVQT/VP5BkDW1fPrQ/AADYPikEAAAAAAAAAaAAAAAQAAAAirIWacFt1j9wjxTh1RW0PwAA2T4pBAAAAAAAAAGhAAAAEAAAAN68JGx0tNc/cI8U4dUVtD8AAN4+KQQAAAAAAAABogAAABAAAADaANWeWhPZPyDlIsnCxLM/AADgPikEAAAAAAAAAaMAAAAQAAAAJLjJMKei2j/wDyo9OZyzPwAA6T5OBAAAAAAAAAGkAAAAEAAAAOjFMYpAVtw/sGU4JSZLsz8AAO0+TgQAAAAAAAABpQAAABAAAADctshLwP3dP7BlOCUmS7M/AIDzPk4EAAAAAAAAAaYAAAAQAAAAzKdfDUCl3z+AkD+ZnCKzPwAA9j5OBAAAAAAAAAGnAAAAEAAAAMraY7NsrOA/YLtGDRP6sj8AAP0+XQQAAAAAAAABqAAAABAAAAB+/uj3UpLhP2C7Rg0T+rI/AAAAP10EAAAAAAAAAakAAAAQAAAA+Ha02BJm4j+AkD+ZnCKzPwDAAD9tBAAAAAAAAAGqAAAAEAAAAAhhl+3FM+M/gJA/mZwisz8AAAE/bQQAAAAAAAABqwAAABAAAACsvJE2bPvjP7BlOCUmS7M/AIACP30EAAAAAAAAAawAAAAQAAAAJjVdFyzP5D+AkD+ZnCKzPwBAAz99BAAAAAAAAAGtAAAAEAAAAGACb5TFkOU/gJA/mZwisz8AwAM/jAQAAAAAAAABrgAAABAAAABeJMetOEDmP4CQP5mcIrM/AAAEP4wEAAAAAAAAAa8AAAAQAAAAtgx9l3jX5j9gu0YNE/qyPwAABT+cBAAAAAAAAAGwAAAAEAAAAKBmSrWraOc/MOZNgYnRsj8AgAU/nAQAAAAAAAABsQAAABAAAABQFV5vuOfnPxARVfX/qLI/AIAHP5wEAAAAAAAAAbIAAAAQAAAAljWJXbhg6D/AZmPd7FeyPwBACD+rBAAAAAAAAAGzAAAAEAAAAAY547Oezeg/kJFqUWMvsj8AQAg/qwQAAAAAAAABtAAAABAAAACkH2xyay7pP1DneDlQ3rE/AAAIP7sEAAAAAAAAAbUAAAAQAAAAbukjmR6D6T8gEoCtxrWxPwCACD+7BAAAAAAAAAG2AAAAEAAAAPoHIlyrxek/0GeOlbNksT8AwAg/ywQAAAAAAAABtwAAABAAAAC0CU+HHvzpP7CSlQkqPLE/AIAFP8sEAAAAAAAAAbgAAAAQAAAAmO6qGngm6j9g6KPxFuuwPwAABD/aBAAAAAAAAAG5AAAAEAAAAEAoTUqrPuo/QBOrZY3CsD8AAOI+2gQAAAAAAAABugAAABAAAABAKE1Kqz7qPxA+stkDmrA/AADRPtoEAAAAAAAAAbsAAAAQAAAAmO6qGngm6j+wk8DB8EiwPwAAxj7qBAAAAAAAAAG8AAAAEAAAAEp7ZrsR9uk/wNKdU7vvrz8AAMI+CQUAAAAAAAABvQAAABAAAABA1pcbVempP+5rh9O3Y+8/AABDPgAAAAAAAAAAAb4AAAAQAAAAQCCkbu/+pD/ua4fTt2PvPwCAhT4QAAAAAAAAAAG/AAAAEAAAADCf97XvGqM/SlEIoqZe7z8AgI0+EAAAAAAAAAABwAAAABAAAAAwarDBiRSgP/4bCj+EVO8/AACTPhAAAAAAAAAAAcEAAAAQAAAA4GwrDEfknT9aAYsNc0/vPwAApD4QAAAAAAAAAAHCAAAAEAAAAKBq0ppHHJo/DsyMqlBF7z8AgKo+HwAAAAAAAAABwwAAABAAAACAaHkpSFSWP8aWjkcuO+8/AADBPh8AAAAAAAAAAcQAAAAQAAAAQGYguEiMkj9+YZDkCzHvPwAAyz4vAAAAAAAAAAHFAAAAEAAAAMBisofFC48/LiySgekm7z8AAOM+LwAAAAAAAAABxgAAABAAAAAA+SOf+f6IP+b2kx7HHO8/AADtPj8AAAAAAAAAAccAAAAQAAAAgCm5sGB1hD+awZW7pBLvPwAA/j4/AAAAAAAAAAHIAAAAEAAAAID0cbz6boE/UoyXWIII7z8AwAI/PwAAAAAAAAAByQAAABAAAAAAtJyEj9d/P65xGCdxA+8/AIAFPz8AAAAAAAAAAcoAAAAQAAAAALSchI/Xfz8GV5n1X/7uPwCABj8/AAAAAAAAAAHLAAAAEAAAAACPlbYt8oI/YjwaxE757j8AQAc/TgAAAAAAAAABzAAAABAAAAAA+SOf+f6IP74hm5I99O4/AMAHP04AAAAAAAAAAc0AAAAQAAAAQGYguEiMkj927JwvG+ruPwCACD9tAAAAAAAAAAHOAAAAEAAAAGCdwB2uWpk/KreezPjf7j8AwAg/bQAAAAAAAAABzwAAABAAAADABNS7vJehP5ZMoga0y+4/AIAJP30AAAAAAAAAAdAAAAAQAAAAsLrHaCKCpj8C4qVAb7fuPwDACT+NAAAAAAAAAAHRAAAAEAAAAJAkVlHujqw/ylwqSRme7j8AAAs/jQAAAAAAAAAB0gAAABAAAADo0629dh2xP+68LyCyf+4/AIALP40AAAAAAAAAAdMAAAAQAAAAcO99cKmEtD9qArbFOVzuPwAADT+NAAAAAAAAAAHUAAAAEAAAAOhkG0EPfbg/Ri29ObAz7j8AgA0/rAAAAAAAAAAB1QAAABAAAAD4wEHQQda8P8JyQ983EO4/AMAMP6wAAAAAAAAAAdYAAAAQAAAAjA60L7qXwD8+uMmEv+ztPwBADD+sAAAAAAAAAAHXAAAAEAAAAOwCpUcgrMI/YhjPW1jO7T8AAA0/rAAAAAAAAAAB2AAAABAAAACovfMvU6jEPyqTU2QCte0/AIANP7wAAAAAAAAAAdkAAAAQAAAAxJG5WblDxj/uDdhsrJvtPwAADz+8AAAAAAAAAAHaAAAAEAAAAORlf4Mf38c/tohcdVaC7T8AgA8/ywAAAAAAAAAB2wAAABAAAABUAKN9UmLJPyIeYK8Rbu0/AAARP8sAAAAAAAAAAdwAAAAQAAAA0JrGd4Xlyj+Ss2PpzFntPwCAET/qAAAAAAAAAAHdAAAAEAAAAEQ16nG4aMw/+khnI4hF7T8AQBE/6gAAAAAAAAAB3gAAABAAAAAclms8uNPNP2beal1DMe0/AAARP+oAAAAAAAAAAd8AAAAQAAAAOL1K14Qmzz96ju3IDyLtPwAAET/qAAAAAAAAAAHgAAAAEAAAAIy4col1JNA/ij5wNNwS7T8AABE/+gAAAAAAAAAB4QAAABAAAAB2EkCnqLXQP0IJctG5CO0/AAARP/oAAAAAAAAAAeIAAAAQAAAAvDJrlagu0T9SufQ8hvnsPwAAET8KAQAAAAAAAAHjAAAAEAAAAFoZ9FN1j9E/BoT22WPv7D8AQBA/CgEAAAAAAAAB5AAAABAAAAAk46t6KOTRP75O+HZB5ew/AAAQPxkBAAAAAAAAAeUAAAAQAAAAHJCSCcIs0j92GfoTH9vsPwDADj8ZAQAAAAAAAAHmAAAAEAAAAGoD12goXdI/KuT7sPzQ7D8AQA4/KQEAAAAAAAAB5wAAABAAAAC4dhvIjo3SP4bJfH/ry+w/AIAOPykBAAAAAAAAAegAAAAQAAAAYrC998Gl0j/irv1N2sbsPwDADj8pAQAAAAAAAAHpAAAAEAAAAAbqXyf1vdI/OpR+HMnB7D8AwA0/OQEAAAAAAAAB6gAAABAAAADeBjG/DsrSP5Z5/+q3vOw/AEANPzkBAAAAAAAAAesAAAAQAAAA3gYxvw7K0j/yXoC5prfsPwBACz9IAQAAAAAAAAHsAAAAEAAAAAbqXyf1vdI/TkQBiJWy7D8AgAo/SAEAAAAAAAAB7QAAABAAAACMk+xfqJnSP6opglaErew/AAAKP0gBAAAAAAAAAe4AAAAQAAAAPiCoAEJp0j8CDwMlc6jsPwAACj9YAQAAAAAAAAHvAAAAEAAAAByQkgnCLNI/Ag8DJXOo7D8AgAo/ZwEAAAAAAAAB8AAAABAAAAAk46t6KOTRP170g/Nho+w/AMAKP2cBAAAAAAAAAfEAAAAQAAAAWhn0U3WP0T9e9IPzYaPsPwDADj+FAQAAAAAAAAHyAAAAEAAAAJBPPC3COtE/XvSD82Gj7D8AgBA/hQEAAAAAAAAB8wAAABAAAADEhYQGD+bQP170g/Nho+w/AMANP6QBAAAAAAAAAfQAAAAQAAAA/LvM31uR0D9e9IPzYaPsPwBADD+kAQAAAAAAAAH1AAAAEAAAAAoP5lDCSNA/XvSD82Gj7D8AwAo/pAEAAAAAAAAB9gAAABAAAADiftBZQgzQPwIPAyVzqOw/AAAKP6QBAAAAAAAAAfcAAAAQAAAAKBcY9be3zz+qKYJWhK3sPwCACT/EAQAAAAAAAAH4AAAAEAAAAOCj05VRh88/qimCVoSt7D8AAAk/xAEAAAAAAAAB+QAAABAAAADgo9OVUYfPP6opglaErew/AMAGP8QBAAAAAAAAAfoAAAAQAAAAKBcY9be3zz/yXoC5prfsPwDABT/EAQAAAAAAAAH7AAAAEAAAALqbofFbGNA/OpR+HMnB7D8AAAU/xAEAAAAAAAAB/AAAABAAAACEZVkYD23QP4bJfH/ry+w/AEAEP+MBAAAAAAAAAf0AAAAQAAAAIEzi1tvN0D8q5Puw/NDsPwAABD/jAQAAAAAAAAH+AAAAEAAAAJBPPC3COtE/zv564g3W7D8AQAI/8gEAAAAAAAAB/wAAABAAAAAyNsXrjpvRP3YZ+hMf2+w/AIABP/IBAAAAAAAAAQABAAAQAAAAzhxOqlv80T++Tvh2QeXsPwAAAD8CAgAAAAAAAAEBAQAAEAAAAJjmBdEOUdI/rp51C3X07D8AgP4+AgIAAAAAAAABAgEAABAAAAC4dhvIjo3SP0IJctG5CO0/AID4PhICAAAAAAAAAQMBAAAQAAAANs2Oj9ux0j8eqWz6ICftPwAA9j4SAgAAAAAAAAEEAQAAEAAAADbNjo/bsdI/7pjkt7tU7T8AgO0+IQIAAAAAAAABBQEAABAAAADoWUowdYHSPzZD1s/Ope0/AADqPiECAAAAAAAAAQYBAAAQAAAASnPBcagg0j9mjcIQSRXuPwAAuT4xAgAAAAAAAAEHAQAAEAAAAIj8Irxbg9E/JkKrFwiZ7j8AAKM+MQIAAAAAAAABCAEAABAAAAAgTOLW283QPy4skoHpJu8/AACXPmACAAAAAAAAAQkBAAAQAAAA4n7QWUIM0D8qZvZ//sPvPwCAkz5gAgAAAAAAAAs=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MIXSHAPE" val="|streamable=true|audioOnly=true|recordStart=0|recordEnd=131890|recordLength=131916|start=0|end=131890|audioFormat={00001610-0000-0010-8000-00AA00389B71}|audioRate=44100|muted=false|volume=0.8|fadeIn=0|fadeOut=0|videoFormat={34363248-0000-0010-8000-00AA00389B71}|videoRate=15|videoWidth=256|videoHeight=256"/>
</p:tagLst>
</file>

<file path=ppt/theme/theme1.xml><?xml version="1.0" encoding="utf-8"?>
<a:theme xmlns:a="http://schemas.openxmlformats.org/drawingml/2006/main" name="UCSF Contemporary">
  <a:themeElements>
    <a:clrScheme name="UCSF Colors">
      <a:dk1>
        <a:srgbClr val="052049"/>
      </a:dk1>
      <a:lt1>
        <a:srgbClr val="FFFFFF"/>
      </a:lt1>
      <a:dk2>
        <a:srgbClr val="052049"/>
      </a:dk2>
      <a:lt2>
        <a:srgbClr val="FFFFFF"/>
      </a:lt2>
      <a:accent1>
        <a:srgbClr val="0093D0"/>
      </a:accent1>
      <a:accent2>
        <a:srgbClr val="18A3AC"/>
      </a:accent2>
      <a:accent3>
        <a:srgbClr val="9DC23B"/>
      </a:accent3>
      <a:accent4>
        <a:srgbClr val="F58024"/>
      </a:accent4>
      <a:accent5>
        <a:srgbClr val="C7CED1"/>
      </a:accent5>
      <a:accent6>
        <a:srgbClr val="716FB3"/>
      </a:accent6>
      <a:hlink>
        <a:srgbClr val="178CCB"/>
      </a:hlink>
      <a:folHlink>
        <a:srgbClr val="5F5F5F"/>
      </a:folHlink>
    </a:clrScheme>
    <a:fontScheme name="UCSF">
      <a:majorFont>
        <a:latin typeface="Garamond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 w="19050" algn="ctr">
          <a:noFill/>
          <a:miter lim="800000"/>
          <a:headEnd/>
          <a:tailEnd/>
        </a:ln>
      </a:spPr>
      <a:bodyPr wrap="none" rtlCol="0" anchor="ctr"/>
      <a:lstStyle>
        <a:defPPr algn="ctr">
          <a:lnSpc>
            <a:spcPct val="90000"/>
          </a:lnSpc>
          <a:defRPr sz="1600" b="1" dirty="0" err="1" smtClean="0">
            <a:solidFill>
              <a:schemeClr val="bg1"/>
            </a:solidFill>
            <a:latin typeface="+mj-lt"/>
          </a:defRPr>
        </a:defPPr>
      </a:lstStyle>
    </a:spDef>
    <a:lnDef>
      <a:spPr>
        <a:ln w="28575">
          <a:solidFill>
            <a:schemeClr val="tx2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 bwMode="auto">
        <a:noFill/>
        <a:ln w="19050" algn="ctr">
          <a:noFill/>
          <a:miter lim="800000"/>
          <a:headEnd/>
          <a:tailEnd/>
        </a:ln>
      </a:spPr>
      <a:bodyPr wrap="square" lIns="0" tIns="0" rIns="0" bIns="0" rtlCol="0">
        <a:spAutoFit/>
      </a:bodyPr>
      <a:lstStyle>
        <a:defPPr>
          <a:defRPr sz="2000"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Week 1 - Intro_Causal Inference_2018_Epid_II" id="{6773D6FE-AD69-2B41-A242-620BC64832FF}" vid="{0C6652C7-D0C3-B543-A998-E8F5228FF5A1}"/>
    </a:ext>
  </a:extLst>
</a:theme>
</file>

<file path=ppt/theme/theme2.xml><?xml version="1.0" encoding="utf-8"?>
<a:theme xmlns:a="http://schemas.openxmlformats.org/drawingml/2006/main" name="1_UCSF Contemporary">
  <a:themeElements>
    <a:clrScheme name="UCSF Colors">
      <a:dk1>
        <a:srgbClr val="052049"/>
      </a:dk1>
      <a:lt1>
        <a:srgbClr val="FFFFFF"/>
      </a:lt1>
      <a:dk2>
        <a:srgbClr val="052049"/>
      </a:dk2>
      <a:lt2>
        <a:srgbClr val="FFFFFF"/>
      </a:lt2>
      <a:accent1>
        <a:srgbClr val="0093D0"/>
      </a:accent1>
      <a:accent2>
        <a:srgbClr val="18A3AC"/>
      </a:accent2>
      <a:accent3>
        <a:srgbClr val="9DC23B"/>
      </a:accent3>
      <a:accent4>
        <a:srgbClr val="F58024"/>
      </a:accent4>
      <a:accent5>
        <a:srgbClr val="C7CED1"/>
      </a:accent5>
      <a:accent6>
        <a:srgbClr val="716FB3"/>
      </a:accent6>
      <a:hlink>
        <a:srgbClr val="178CCB"/>
      </a:hlink>
      <a:folHlink>
        <a:srgbClr val="5F5F5F"/>
      </a:folHlink>
    </a:clrScheme>
    <a:fontScheme name="UCSF">
      <a:majorFont>
        <a:latin typeface="Garamond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 w="19050" algn="ctr">
          <a:noFill/>
          <a:miter lim="800000"/>
          <a:headEnd/>
          <a:tailEnd/>
        </a:ln>
      </a:spPr>
      <a:bodyPr wrap="none" rtlCol="0" anchor="ctr"/>
      <a:lstStyle>
        <a:defPPr algn="ctr">
          <a:lnSpc>
            <a:spcPct val="90000"/>
          </a:lnSpc>
          <a:defRPr sz="1600" b="1" dirty="0" err="1" smtClean="0">
            <a:solidFill>
              <a:schemeClr val="bg1"/>
            </a:solidFill>
            <a:latin typeface="+mj-lt"/>
          </a:defRPr>
        </a:defPPr>
      </a:lstStyle>
    </a:spDef>
    <a:lnDef>
      <a:spPr>
        <a:ln w="28575">
          <a:solidFill>
            <a:schemeClr val="tx2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 bwMode="auto">
        <a:noFill/>
        <a:ln w="19050" algn="ctr">
          <a:noFill/>
          <a:miter lim="800000"/>
          <a:headEnd/>
          <a:tailEnd/>
        </a:ln>
      </a:spPr>
      <a:bodyPr wrap="square" lIns="0" tIns="0" rIns="0" bIns="0" rtlCol="0">
        <a:spAutoFit/>
      </a:bodyPr>
      <a:lstStyle>
        <a:defPPr>
          <a:defRPr sz="2000"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Week 1 - Intro_Causal Inference_2018_Epid_II" id="{6773D6FE-AD69-2B41-A242-620BC64832FF}" vid="{0C6652C7-D0C3-B543-A998-E8F5228FF5A1}"/>
    </a:ext>
  </a:extLst>
</a:theme>
</file>

<file path=ppt/theme/theme3.xml><?xml version="1.0" encoding="utf-8"?>
<a:theme xmlns:a="http://schemas.openxmlformats.org/drawingml/2006/main" name="Office Theme">
  <a:themeElements>
    <a:clrScheme name="Coalesse Palette">
      <a:dk1>
        <a:sysClr val="windowText" lastClr="000000"/>
      </a:dk1>
      <a:lt1>
        <a:sysClr val="window" lastClr="FFFFFF"/>
      </a:lt1>
      <a:dk2>
        <a:srgbClr val="342B2A"/>
      </a:dk2>
      <a:lt2>
        <a:srgbClr val="DAD6CB"/>
      </a:lt2>
      <a:accent1>
        <a:srgbClr val="E55302"/>
      </a:accent1>
      <a:accent2>
        <a:srgbClr val="5F3032"/>
      </a:accent2>
      <a:accent3>
        <a:srgbClr val="005774"/>
      </a:accent3>
      <a:accent4>
        <a:srgbClr val="9BA03C"/>
      </a:accent4>
      <a:accent5>
        <a:srgbClr val="34AA71"/>
      </a:accent5>
      <a:accent6>
        <a:srgbClr val="F3BD48"/>
      </a:accent6>
      <a:hlink>
        <a:srgbClr val="34AA71"/>
      </a:hlink>
      <a:folHlink>
        <a:srgbClr val="8C8C8C"/>
      </a:folHlink>
    </a:clrScheme>
    <a:fontScheme name="Coalesse">
      <a:majorFont>
        <a:latin typeface="Arial"/>
        <a:ea typeface=""/>
        <a:cs typeface=""/>
      </a:majorFont>
      <a:minorFont>
        <a:latin typeface="Garamon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Coalesse Palette">
      <a:dk1>
        <a:sysClr val="windowText" lastClr="000000"/>
      </a:dk1>
      <a:lt1>
        <a:sysClr val="window" lastClr="FFFFFF"/>
      </a:lt1>
      <a:dk2>
        <a:srgbClr val="342B2A"/>
      </a:dk2>
      <a:lt2>
        <a:srgbClr val="DAD6CB"/>
      </a:lt2>
      <a:accent1>
        <a:srgbClr val="E55302"/>
      </a:accent1>
      <a:accent2>
        <a:srgbClr val="5F3032"/>
      </a:accent2>
      <a:accent3>
        <a:srgbClr val="005774"/>
      </a:accent3>
      <a:accent4>
        <a:srgbClr val="9BA03C"/>
      </a:accent4>
      <a:accent5>
        <a:srgbClr val="34AA71"/>
      </a:accent5>
      <a:accent6>
        <a:srgbClr val="F3BD48"/>
      </a:accent6>
      <a:hlink>
        <a:srgbClr val="34AA71"/>
      </a:hlink>
      <a:folHlink>
        <a:srgbClr val="8C8C8C"/>
      </a:folHlink>
    </a:clrScheme>
    <a:fontScheme name="Coalesse">
      <a:majorFont>
        <a:latin typeface="Arial"/>
        <a:ea typeface=""/>
        <a:cs typeface=""/>
      </a:majorFont>
      <a:minorFont>
        <a:latin typeface="Garamon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9BFD5D484ED57438231C5F4848B6EC7" ma:contentTypeVersion="0" ma:contentTypeDescription="Create a new document." ma:contentTypeScope="" ma:versionID="48808eaeca51724a2208bf8797897858">
  <xsd:schema xmlns:xsd="http://www.w3.org/2001/XMLSchema" xmlns:p="http://schemas.microsoft.com/office/2006/metadata/properties" targetNamespace="http://schemas.microsoft.com/office/2006/metadata/properties" ma:root="true" ma:fieldsID="4aeb20c0e3442673af7ee10786458764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office/internal/2005/internalDocumentation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 ma:readOnly="tru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lastPrinted" minOccurs="0" maxOccurs="1" type="xsd:dateTime"/>
        <xsd:element name="contentStatus" minOccurs="0" maxOccurs="1" type="xsd:string"/>
      </xsd:all>
    </xsd:complexType>
  </xsd:schema>
</ct:contentTypeSchema>
</file>

<file path=customXml/itemProps1.xml><?xml version="1.0" encoding="utf-8"?>
<ds:datastoreItem xmlns:ds="http://schemas.openxmlformats.org/officeDocument/2006/customXml" ds:itemID="{E5686649-89C0-47C3-BB59-3DECE68F346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office/internal/2005/internalDocumentation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12043</TotalTime>
  <Words>1148</Words>
  <Application>Microsoft Office PowerPoint</Application>
  <PresentationFormat>On-screen Show (4:3)</PresentationFormat>
  <Paragraphs>227</Paragraphs>
  <Slides>21</Slides>
  <Notes>21</Notes>
  <HiddenSlides>0</HiddenSlides>
  <MMClips>21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21</vt:i4>
      </vt:variant>
    </vt:vector>
  </HeadingPairs>
  <TitlesOfParts>
    <vt:vector size="29" baseType="lpstr">
      <vt:lpstr>.AppleSystemUIFont</vt:lpstr>
      <vt:lpstr>Arial</vt:lpstr>
      <vt:lpstr>Arial Unicode MS</vt:lpstr>
      <vt:lpstr>Garamond</vt:lpstr>
      <vt:lpstr>LucidaGrande</vt:lpstr>
      <vt:lpstr>Wingdings</vt:lpstr>
      <vt:lpstr>UCSF Contemporary</vt:lpstr>
      <vt:lpstr>1_UCSF Contemporary</vt:lpstr>
      <vt:lpstr> Perspectives on Causal Inference</vt:lpstr>
      <vt:lpstr>Brief Overview of Causal Models and Heuristics</vt:lpstr>
      <vt:lpstr>Sufficient &amp; Component Cause Model and Causal Pies -K. Rothman</vt:lpstr>
      <vt:lpstr>Overview – Perspectives on “Cause” from K. Rothman</vt:lpstr>
      <vt:lpstr>What is a cause? </vt:lpstr>
      <vt:lpstr>Types of causal relationships - “Necessary” vs. “Sufficient"</vt:lpstr>
      <vt:lpstr>PowerPoint Presentation</vt:lpstr>
      <vt:lpstr>The causal pie model  (sufficient component model)</vt:lpstr>
      <vt:lpstr>Sufficient and component causes</vt:lpstr>
      <vt:lpstr>Sufficient and component causes</vt:lpstr>
      <vt:lpstr>Sufficient and component causes</vt:lpstr>
      <vt:lpstr>Sufficient and component causes</vt:lpstr>
      <vt:lpstr>Sufficient and component causes</vt:lpstr>
      <vt:lpstr>Example:  Tuberculosis</vt:lpstr>
      <vt:lpstr>Insights from Causal Pies</vt:lpstr>
      <vt:lpstr>PowerPoint Presentation</vt:lpstr>
      <vt:lpstr>“Causing” a myocardial infarction</vt:lpstr>
      <vt:lpstr>Advantages of the Rothman’s model</vt:lpstr>
      <vt:lpstr>Limitations of Rothman’s Causal Pie model</vt:lpstr>
      <vt:lpstr>“Causing” a myocardial infarction</vt:lpstr>
      <vt:lpstr>In Summary…</vt:lpstr>
    </vt:vector>
  </TitlesOfParts>
  <Company>UCSF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UCSF Presentation Template</dc:title>
  <dc:subject>Presentation Template</dc:subject>
  <dc:creator>Derek MacDavid</dc:creator>
  <dc:description>Derek MacDavid | derek@bigpicdesign.com</dc:description>
  <cp:lastModifiedBy>Chan, June Maylin</cp:lastModifiedBy>
  <cp:revision>676</cp:revision>
  <cp:lastPrinted>2017-12-18T14:49:36Z</cp:lastPrinted>
  <dcterms:created xsi:type="dcterms:W3CDTF">2012-05-07T17:59:34Z</dcterms:created>
  <dcterms:modified xsi:type="dcterms:W3CDTF">2017-12-18T14:49:44Z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0x01010009BFD5D484ED57438231C5F4848B6EC7</vt:lpwstr>
  </property>
</Properties>
</file>