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3.jpg" ContentType="image/jpg"/>
  <Override PartName="/ppt/media/image24.jpg" ContentType="image/jpg"/>
  <Override PartName="/ppt/media/image25.jpg" ContentType="image/jpg"/>
  <Override PartName="/ppt/media/image26.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50"/>
  </p:notesMasterIdLst>
  <p:handoutMasterIdLst>
    <p:handoutMasterId r:id="rId51"/>
  </p:handoutMasterIdLst>
  <p:sldIdLst>
    <p:sldId id="406" r:id="rId7"/>
    <p:sldId id="582" r:id="rId8"/>
    <p:sldId id="606" r:id="rId9"/>
    <p:sldId id="530" r:id="rId10"/>
    <p:sldId id="536" r:id="rId11"/>
    <p:sldId id="534" r:id="rId12"/>
    <p:sldId id="535" r:id="rId13"/>
    <p:sldId id="566" r:id="rId14"/>
    <p:sldId id="570" r:id="rId15"/>
    <p:sldId id="573" r:id="rId16"/>
    <p:sldId id="574" r:id="rId17"/>
    <p:sldId id="531" r:id="rId18"/>
    <p:sldId id="557" r:id="rId19"/>
    <p:sldId id="539" r:id="rId20"/>
    <p:sldId id="541" r:id="rId21"/>
    <p:sldId id="540" r:id="rId22"/>
    <p:sldId id="584" r:id="rId23"/>
    <p:sldId id="585" r:id="rId24"/>
    <p:sldId id="586" r:id="rId25"/>
    <p:sldId id="587" r:id="rId26"/>
    <p:sldId id="588" r:id="rId27"/>
    <p:sldId id="589" r:id="rId28"/>
    <p:sldId id="590" r:id="rId29"/>
    <p:sldId id="591" r:id="rId30"/>
    <p:sldId id="592" r:id="rId31"/>
    <p:sldId id="593" r:id="rId32"/>
    <p:sldId id="594" r:id="rId33"/>
    <p:sldId id="595" r:id="rId34"/>
    <p:sldId id="596" r:id="rId35"/>
    <p:sldId id="597" r:id="rId36"/>
    <p:sldId id="598" r:id="rId37"/>
    <p:sldId id="599" r:id="rId38"/>
    <p:sldId id="600" r:id="rId39"/>
    <p:sldId id="601" r:id="rId40"/>
    <p:sldId id="602" r:id="rId41"/>
    <p:sldId id="567" r:id="rId42"/>
    <p:sldId id="603" r:id="rId43"/>
    <p:sldId id="604" r:id="rId44"/>
    <p:sldId id="607" r:id="rId45"/>
    <p:sldId id="608" r:id="rId46"/>
    <p:sldId id="609" r:id="rId47"/>
    <p:sldId id="610" r:id="rId48"/>
    <p:sldId id="611"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4179">
          <p15:clr>
            <a:srgbClr val="A4A3A4"/>
          </p15:clr>
        </p15:guide>
        <p15:guide id="3" orient="horz" pos="694">
          <p15:clr>
            <a:srgbClr val="A4A3A4"/>
          </p15:clr>
        </p15:guide>
        <p15:guide id="4" orient="horz">
          <p15:clr>
            <a:srgbClr val="A4A3A4"/>
          </p15:clr>
        </p15:guide>
        <p15:guide id="5">
          <p15:clr>
            <a:srgbClr val="A4A3A4"/>
          </p15:clr>
        </p15:guide>
        <p15:guide id="6" pos="424">
          <p15:clr>
            <a:srgbClr val="A4A3A4"/>
          </p15:clr>
        </p15:guide>
      </p15:sldGuideLst>
    </p:ext>
    <p:ext uri="{2D200454-40CA-4A62-9FC3-DE9A4176ACB9}">
      <p15:notesGuideLst xmlns:p15="http://schemas.microsoft.com/office/powerpoint/2012/main" xmlns="">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yeda, Elizabeth Rose" initials="ER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0000"/>
    <a:srgbClr val="F48024"/>
    <a:srgbClr val="90BD31"/>
    <a:srgbClr val="18A3AC"/>
    <a:srgbClr val="178CCB"/>
    <a:srgbClr val="EC1848"/>
    <a:srgbClr val="052049"/>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95" autoAdjust="0"/>
    <p:restoredTop sz="95373" autoAdjust="0"/>
  </p:normalViewPr>
  <p:slideViewPr>
    <p:cSldViewPr snapToGrid="0" showGuides="1">
      <p:cViewPr>
        <p:scale>
          <a:sx n="88" d="100"/>
          <a:sy n="88" d="100"/>
        </p:scale>
        <p:origin x="-2220" y="-1008"/>
      </p:cViewPr>
      <p:guideLst>
        <p:guide orient="horz" pos="4179"/>
        <p:guide orient="horz" pos="694"/>
        <p:guide orient="horz"/>
        <p:guide/>
        <p:guide pos="424"/>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5/22/2017</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5/22/2017</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a:bodyPr>
          <a:lstStyle/>
          <a:p>
            <a:endParaRPr lang="en-US" dirty="0"/>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5/22/2017</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6020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2657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8103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876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03452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87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8802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5103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6585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07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2</a:t>
            </a:fld>
            <a:endParaRPr lang="en-US"/>
          </a:p>
        </p:txBody>
      </p:sp>
      <p:sp>
        <p:nvSpPr>
          <p:cNvPr id="20482" name="Rectangle 2"/>
          <p:cNvSpPr>
            <a:spLocks noGrp="1" noRot="1" noChangeAspect="1" noChangeArrowheads="1" noTextEdit="1"/>
          </p:cNvSpPr>
          <p:nvPr>
            <p:ph type="sldImg"/>
          </p:nvPr>
        </p:nvSpPr>
        <p:spPr>
          <a:xfrm>
            <a:off x="1179513" y="696913"/>
            <a:ext cx="4648200" cy="3486150"/>
          </a:xfrm>
          <a:ln/>
        </p:spPr>
      </p:sp>
      <p:sp>
        <p:nvSpPr>
          <p:cNvPr id="20483" name="Rectangle 3"/>
          <p:cNvSpPr>
            <a:spLocks noGrp="1" noChangeArrowheads="1"/>
          </p:cNvSpPr>
          <p:nvPr>
            <p:ph type="body" idx="1"/>
          </p:nvPr>
        </p:nvSpPr>
        <p:spPr/>
        <p:txBody>
          <a:bodyPr/>
          <a:lstStyle/>
          <a:p>
            <a:r>
              <a:rPr lang="en-US" dirty="0"/>
              <a:t>A few more specifics on what we cover.  Just what does epidemiology</a:t>
            </a:r>
            <a:r>
              <a:rPr lang="en-US" baseline="0" dirty="0"/>
              <a:t> do?  What kinds of questions does epidemiology answer?  The answer is many, and each of them is highly relevant.</a:t>
            </a:r>
          </a:p>
          <a:p>
            <a:endParaRPr lang="en-US" baseline="0" dirty="0"/>
          </a:p>
          <a:p>
            <a:r>
              <a:rPr lang="en-US" baseline="0" dirty="0"/>
              <a:t>First, is description….</a:t>
            </a:r>
          </a:p>
          <a:p>
            <a:endParaRPr lang="en-US" baseline="0" dirty="0"/>
          </a:p>
          <a:p>
            <a:endParaRPr lang="en-US" baseline="0" dirty="0"/>
          </a:p>
          <a:p>
            <a:endParaRPr lang="en-US" baseline="0" dirty="0"/>
          </a:p>
          <a:p>
            <a:r>
              <a:rPr lang="en-US" baseline="0" dirty="0"/>
              <a:t>Lastly, is prediction.  Can we identify a factor or set of factors that predicts the occurrence of disease or some outcome in a diseased person.  Doing this prediction concurrently is basically diagnosis.  Using prediction to predict the future is prognosis.  </a:t>
            </a:r>
          </a:p>
          <a:p>
            <a:endParaRPr lang="en-US" baseline="0" dirty="0"/>
          </a:p>
          <a:p>
            <a:r>
              <a:rPr lang="en-US" baseline="0" dirty="0"/>
              <a:t>I’m guessing that each of you is working at least one of these questions.  If true, then this is course is for you.</a:t>
            </a:r>
            <a:endParaRPr lang="en-US" dirty="0"/>
          </a:p>
        </p:txBody>
      </p:sp>
    </p:spTree>
    <p:extLst>
      <p:ext uri="{BB962C8B-B14F-4D97-AF65-F5344CB8AC3E}">
        <p14:creationId xmlns:p14="http://schemas.microsoft.com/office/powerpoint/2010/main" val="450208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66622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63810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01035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8599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8903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08530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99269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80166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a:t>Quiz: give them a counterfactual contrast for the ITT estimate this trial. Tell them to write what the counterfactual contrast of</a:t>
            </a:r>
            <a:r>
              <a:rPr lang="en-US" baseline="0" dirty="0"/>
              <a:t> the ITT estimate if the exposure kills people. </a:t>
            </a:r>
            <a:endParaRPr lang="en-US" dirty="0"/>
          </a:p>
          <a:p>
            <a:pPr marL="11430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err="1">
                <a:sym typeface="Wingdings" panose="05000000000000000000" pitchFamily="2" charset="2"/>
              </a:rPr>
              <a:t>Pr</a:t>
            </a:r>
            <a:r>
              <a:rPr lang="en-US" dirty="0">
                <a:sym typeface="Wingdings" panose="05000000000000000000" pitchFamily="2" charset="2"/>
              </a:rPr>
              <a:t>[Y=1|A=1]-</a:t>
            </a:r>
            <a:r>
              <a:rPr lang="en-US" dirty="0" err="1">
                <a:sym typeface="Wingdings" panose="05000000000000000000" pitchFamily="2" charset="2"/>
              </a:rPr>
              <a:t>Pr</a:t>
            </a:r>
            <a:r>
              <a:rPr lang="en-US" dirty="0">
                <a:sym typeface="Wingdings" panose="05000000000000000000" pitchFamily="2" charset="2"/>
              </a:rPr>
              <a:t>[Y=1|A=0]</a:t>
            </a:r>
          </a:p>
          <a:p>
            <a:pPr marL="11430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a:sym typeface="Wingdings" panose="05000000000000000000" pitchFamily="2" charset="2"/>
            </a:endParaRPr>
          </a:p>
          <a:p>
            <a:pPr marL="11430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a:sym typeface="Wingdings" panose="05000000000000000000" pitchFamily="2" charset="2"/>
              </a:rPr>
              <a:t>Under consistency, this estimates </a:t>
            </a:r>
            <a:r>
              <a:rPr lang="en-US" dirty="0" err="1">
                <a:sym typeface="Wingdings" panose="05000000000000000000" pitchFamily="2" charset="2"/>
              </a:rPr>
              <a:t>Pr</a:t>
            </a:r>
            <a:r>
              <a:rPr lang="en-US" dirty="0">
                <a:sym typeface="Wingdings" panose="05000000000000000000" pitchFamily="2" charset="2"/>
              </a:rPr>
              <a:t>[</a:t>
            </a:r>
            <a:r>
              <a:rPr lang="en-US" dirty="0" err="1">
                <a:sym typeface="Wingdings" panose="05000000000000000000" pitchFamily="2" charset="2"/>
              </a:rPr>
              <a:t>Y</a:t>
            </a:r>
            <a:r>
              <a:rPr lang="en-US" baseline="30000" dirty="0" err="1">
                <a:sym typeface="Wingdings" panose="05000000000000000000" pitchFamily="2" charset="2"/>
              </a:rPr>
              <a:t>a</a:t>
            </a:r>
            <a:r>
              <a:rPr lang="en-US" baseline="30000" dirty="0">
                <a:sym typeface="Wingdings" panose="05000000000000000000" pitchFamily="2" charset="2"/>
              </a:rPr>
              <a:t>=1</a:t>
            </a:r>
            <a:r>
              <a:rPr lang="en-US" dirty="0">
                <a:sym typeface="Wingdings" panose="05000000000000000000" pitchFamily="2" charset="2"/>
              </a:rPr>
              <a:t>=1|A=1]-</a:t>
            </a:r>
            <a:r>
              <a:rPr lang="en-US" dirty="0" err="1">
                <a:sym typeface="Wingdings" panose="05000000000000000000" pitchFamily="2" charset="2"/>
              </a:rPr>
              <a:t>Pr</a:t>
            </a:r>
            <a:r>
              <a:rPr lang="en-US" dirty="0">
                <a:sym typeface="Wingdings" panose="05000000000000000000" pitchFamily="2" charset="2"/>
              </a:rPr>
              <a:t>[</a:t>
            </a:r>
            <a:r>
              <a:rPr lang="en-US" dirty="0" err="1">
                <a:sym typeface="Wingdings" panose="05000000000000000000" pitchFamily="2" charset="2"/>
              </a:rPr>
              <a:t>Y</a:t>
            </a:r>
            <a:r>
              <a:rPr lang="en-US" baseline="30000" dirty="0" err="1">
                <a:sym typeface="Wingdings" panose="05000000000000000000" pitchFamily="2" charset="2"/>
              </a:rPr>
              <a:t>a</a:t>
            </a:r>
            <a:r>
              <a:rPr lang="en-US" baseline="30000" dirty="0">
                <a:sym typeface="Wingdings" panose="05000000000000000000" pitchFamily="2" charset="2"/>
              </a:rPr>
              <a:t>=0</a:t>
            </a:r>
            <a:r>
              <a:rPr lang="en-US" dirty="0">
                <a:sym typeface="Wingdings" panose="05000000000000000000" pitchFamily="2" charset="2"/>
              </a:rPr>
              <a:t>=1|A=0]  which under</a:t>
            </a:r>
            <a:r>
              <a:rPr lang="en-US" baseline="0" dirty="0">
                <a:sym typeface="Wingdings" panose="05000000000000000000" pitchFamily="2" charset="2"/>
              </a:rPr>
              <a:t> exchangeability estimates: </a:t>
            </a:r>
            <a:r>
              <a:rPr lang="en-US" dirty="0" err="1">
                <a:sym typeface="Wingdings" panose="05000000000000000000" pitchFamily="2" charset="2"/>
              </a:rPr>
              <a:t>Pr</a:t>
            </a:r>
            <a:r>
              <a:rPr lang="en-US" dirty="0">
                <a:sym typeface="Wingdings" panose="05000000000000000000" pitchFamily="2" charset="2"/>
              </a:rPr>
              <a:t>[</a:t>
            </a:r>
            <a:r>
              <a:rPr lang="en-US" dirty="0" err="1">
                <a:sym typeface="Wingdings" panose="05000000000000000000" pitchFamily="2" charset="2"/>
              </a:rPr>
              <a:t>Y</a:t>
            </a:r>
            <a:r>
              <a:rPr lang="en-US" baseline="30000" dirty="0" err="1">
                <a:sym typeface="Wingdings" panose="05000000000000000000" pitchFamily="2" charset="2"/>
              </a:rPr>
              <a:t>a</a:t>
            </a:r>
            <a:r>
              <a:rPr lang="en-US" baseline="30000" dirty="0">
                <a:sym typeface="Wingdings" panose="05000000000000000000" pitchFamily="2" charset="2"/>
              </a:rPr>
              <a:t>=1</a:t>
            </a:r>
            <a:r>
              <a:rPr lang="en-US" dirty="0">
                <a:sym typeface="Wingdings" panose="05000000000000000000" pitchFamily="2" charset="2"/>
              </a:rPr>
              <a:t>=1]-</a:t>
            </a:r>
            <a:r>
              <a:rPr lang="en-US" dirty="0" err="1">
                <a:sym typeface="Wingdings" panose="05000000000000000000" pitchFamily="2" charset="2"/>
              </a:rPr>
              <a:t>Pr</a:t>
            </a:r>
            <a:r>
              <a:rPr lang="en-US" dirty="0">
                <a:sym typeface="Wingdings" panose="05000000000000000000" pitchFamily="2" charset="2"/>
              </a:rPr>
              <a:t>[</a:t>
            </a:r>
            <a:r>
              <a:rPr lang="en-US" dirty="0" err="1">
                <a:sym typeface="Wingdings" panose="05000000000000000000" pitchFamily="2" charset="2"/>
              </a:rPr>
              <a:t>Y</a:t>
            </a:r>
            <a:r>
              <a:rPr lang="en-US" baseline="30000" dirty="0" err="1">
                <a:sym typeface="Wingdings" panose="05000000000000000000" pitchFamily="2" charset="2"/>
              </a:rPr>
              <a:t>a</a:t>
            </a:r>
            <a:r>
              <a:rPr lang="en-US" baseline="30000" dirty="0">
                <a:sym typeface="Wingdings" panose="05000000000000000000" pitchFamily="2" charset="2"/>
              </a:rPr>
              <a:t>=0</a:t>
            </a:r>
            <a:r>
              <a:rPr lang="en-US" dirty="0">
                <a:sym typeface="Wingdings" panose="05000000000000000000" pitchFamily="2" charset="2"/>
              </a:rPr>
              <a:t>=1]   </a:t>
            </a:r>
          </a:p>
          <a:p>
            <a:pPr marL="11430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100" dirty="0">
                <a:sym typeface="Wingdings" panose="05000000000000000000" pitchFamily="2" charset="2"/>
              </a:rPr>
              <a:t> </a:t>
            </a:r>
            <a:r>
              <a:rPr lang="en-US" sz="1100" dirty="0" err="1">
                <a:solidFill>
                  <a:schemeClr val="accent5"/>
                </a:solidFill>
                <a:sym typeface="Wingdings" panose="05000000000000000000" pitchFamily="2" charset="2"/>
              </a:rPr>
              <a:t>Pr</a:t>
            </a:r>
            <a:r>
              <a:rPr lang="en-US" sz="1100" dirty="0">
                <a:solidFill>
                  <a:schemeClr val="accent5"/>
                </a:solidFill>
                <a:sym typeface="Wingdings" panose="05000000000000000000" pitchFamily="2" charset="2"/>
              </a:rPr>
              <a:t>[Y=1|A=1,C=0]/</a:t>
            </a:r>
            <a:r>
              <a:rPr lang="en-US" sz="1100" dirty="0" err="1">
                <a:solidFill>
                  <a:schemeClr val="accent5"/>
                </a:solidFill>
                <a:sym typeface="Wingdings" panose="05000000000000000000" pitchFamily="2" charset="2"/>
              </a:rPr>
              <a:t>Pr</a:t>
            </a:r>
            <a:r>
              <a:rPr lang="en-US" sz="1100" dirty="0">
                <a:solidFill>
                  <a:schemeClr val="accent5"/>
                </a:solidFill>
                <a:sym typeface="Wingdings" panose="05000000000000000000" pitchFamily="2" charset="2"/>
              </a:rPr>
              <a:t>[Y=1|A=0,C=0]</a:t>
            </a:r>
          </a:p>
          <a:p>
            <a:pPr marL="11430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a:sym typeface="Wingdings" panose="05000000000000000000" pitchFamily="2" charset="2"/>
            </a:endParaRPr>
          </a:p>
          <a:p>
            <a:pPr marL="11430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a:sym typeface="Wingdings" panose="05000000000000000000" pitchFamily="2" charset="2"/>
            </a:endParaRPr>
          </a:p>
          <a:p>
            <a:endParaRPr lang="en-US" b="1"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37983FE-EC9F-4DEA-B9AD-A8AFA9B0621F}" type="datetime1">
              <a:rPr lang="en-US" smtClean="0">
                <a:latin typeface="Arial" pitchFamily="34" charset="0"/>
                <a:cs typeface="Arial" pitchFamily="34" charset="0"/>
              </a:rPr>
              <a:t>5/22/2017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37</a:t>
            </a:fld>
            <a:endParaRPr lang="en-US" dirty="0">
              <a:latin typeface="Arial" pitchFamily="34" charset="0"/>
              <a:cs typeface="Arial" pitchFamily="34" charset="0"/>
            </a:endParaRPr>
          </a:p>
        </p:txBody>
      </p:sp>
    </p:spTree>
    <p:extLst>
      <p:ext uri="{BB962C8B-B14F-4D97-AF65-F5344CB8AC3E}">
        <p14:creationId xmlns:p14="http://schemas.microsoft.com/office/powerpoint/2010/main" val="167942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a:t>Quiz: give them a counterfactual contrast for the ITT estimate this trial. Tell them to write what the counterfactual contrast of</a:t>
            </a:r>
            <a:r>
              <a:rPr lang="en-US" baseline="0" dirty="0"/>
              <a:t> the ITT estimate if the exposure kills people. </a:t>
            </a:r>
            <a:endParaRPr lang="en-US" dirty="0"/>
          </a:p>
          <a:p>
            <a:endParaRPr lang="en-US" b="1"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37983FE-EC9F-4DEA-B9AD-A8AFA9B0621F}" type="datetime1">
              <a:rPr lang="en-US" smtClean="0">
                <a:latin typeface="Arial" pitchFamily="34" charset="0"/>
                <a:cs typeface="Arial" pitchFamily="34" charset="0"/>
              </a:rPr>
              <a:t>5/22/2017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38</a:t>
            </a:fld>
            <a:endParaRPr lang="en-US" dirty="0">
              <a:latin typeface="Arial" pitchFamily="34" charset="0"/>
              <a:cs typeface="Arial" pitchFamily="34" charset="0"/>
            </a:endParaRPr>
          </a:p>
        </p:txBody>
      </p:sp>
    </p:spTree>
    <p:extLst>
      <p:ext uri="{BB962C8B-B14F-4D97-AF65-F5344CB8AC3E}">
        <p14:creationId xmlns:p14="http://schemas.microsoft.com/office/powerpoint/2010/main" val="67369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72" eaLnBrk="0" hangingPunct="0">
              <a:spcBef>
                <a:spcPct val="30000"/>
              </a:spcBef>
              <a:defRPr sz="1200">
                <a:solidFill>
                  <a:schemeClr val="tx1"/>
                </a:solidFill>
                <a:latin typeface="Times New Roman" pitchFamily="18" charset="0"/>
              </a:defRPr>
            </a:lvl1pPr>
            <a:lvl2pPr marL="742858" indent="-285715" defTabSz="928572" eaLnBrk="0" hangingPunct="0">
              <a:spcBef>
                <a:spcPct val="30000"/>
              </a:spcBef>
              <a:defRPr sz="1200">
                <a:solidFill>
                  <a:schemeClr val="tx1"/>
                </a:solidFill>
                <a:latin typeface="Times New Roman" pitchFamily="18" charset="0"/>
              </a:defRPr>
            </a:lvl2pPr>
            <a:lvl3pPr marL="1142858" indent="-228572" defTabSz="928572" eaLnBrk="0" hangingPunct="0">
              <a:spcBef>
                <a:spcPct val="30000"/>
              </a:spcBef>
              <a:defRPr sz="1200">
                <a:solidFill>
                  <a:schemeClr val="tx1"/>
                </a:solidFill>
                <a:latin typeface="Times New Roman" pitchFamily="18" charset="0"/>
              </a:defRPr>
            </a:lvl3pPr>
            <a:lvl4pPr marL="1600001" indent="-228572" defTabSz="928572" eaLnBrk="0" hangingPunct="0">
              <a:spcBef>
                <a:spcPct val="30000"/>
              </a:spcBef>
              <a:defRPr sz="1200">
                <a:solidFill>
                  <a:schemeClr val="tx1"/>
                </a:solidFill>
                <a:latin typeface="Times New Roman" pitchFamily="18" charset="0"/>
              </a:defRPr>
            </a:lvl4pPr>
            <a:lvl5pPr marL="2057145" indent="-228572" defTabSz="928572" eaLnBrk="0" hangingPunct="0">
              <a:spcBef>
                <a:spcPct val="30000"/>
              </a:spcBef>
              <a:defRPr sz="1200">
                <a:solidFill>
                  <a:schemeClr val="tx1"/>
                </a:solidFill>
                <a:latin typeface="Times New Roman" pitchFamily="18" charset="0"/>
              </a:defRPr>
            </a:lvl5pPr>
            <a:lvl6pPr marL="2514288" indent="-228572" defTabSz="928572" eaLnBrk="0" fontAlgn="base" hangingPunct="0">
              <a:spcBef>
                <a:spcPct val="30000"/>
              </a:spcBef>
              <a:spcAft>
                <a:spcPct val="0"/>
              </a:spcAft>
              <a:defRPr sz="1200">
                <a:solidFill>
                  <a:schemeClr val="tx1"/>
                </a:solidFill>
                <a:latin typeface="Times New Roman" pitchFamily="18" charset="0"/>
              </a:defRPr>
            </a:lvl6pPr>
            <a:lvl7pPr marL="2971431" indent="-228572" defTabSz="928572" eaLnBrk="0" fontAlgn="base" hangingPunct="0">
              <a:spcBef>
                <a:spcPct val="30000"/>
              </a:spcBef>
              <a:spcAft>
                <a:spcPct val="0"/>
              </a:spcAft>
              <a:defRPr sz="1200">
                <a:solidFill>
                  <a:schemeClr val="tx1"/>
                </a:solidFill>
                <a:latin typeface="Times New Roman" pitchFamily="18" charset="0"/>
              </a:defRPr>
            </a:lvl7pPr>
            <a:lvl8pPr marL="3428574" indent="-228572" defTabSz="928572" eaLnBrk="0" fontAlgn="base" hangingPunct="0">
              <a:spcBef>
                <a:spcPct val="30000"/>
              </a:spcBef>
              <a:spcAft>
                <a:spcPct val="0"/>
              </a:spcAft>
              <a:defRPr sz="1200">
                <a:solidFill>
                  <a:schemeClr val="tx1"/>
                </a:solidFill>
                <a:latin typeface="Times New Roman" pitchFamily="18" charset="0"/>
              </a:defRPr>
            </a:lvl8pPr>
            <a:lvl9pPr marL="3885717" indent="-228572" defTabSz="92857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2273A2E-749F-4441-86D3-57B6C77D5F70}" type="slidenum">
              <a:rPr lang="en-US" altLang="en-US" smtClean="0"/>
              <a:pPr eaLnBrk="1" hangingPunct="1">
                <a:spcBef>
                  <a:spcPct val="0"/>
                </a:spcBef>
              </a:pPr>
              <a:t>3</a:t>
            </a:fld>
            <a:endParaRPr lang="en-US" altLang="en-US"/>
          </a:p>
        </p:txBody>
      </p:sp>
      <p:sp>
        <p:nvSpPr>
          <p:cNvPr id="78851" name="Rectangle 2"/>
          <p:cNvSpPr>
            <a:spLocks noGrp="1" noRot="1" noChangeAspect="1" noChangeArrowheads="1" noTextEdit="1"/>
          </p:cNvSpPr>
          <p:nvPr>
            <p:ph type="sldImg"/>
          </p:nvPr>
        </p:nvSpPr>
        <p:spPr>
          <a:xfrm>
            <a:off x="1187450" y="400050"/>
            <a:ext cx="4648200" cy="348615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96452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72" eaLnBrk="0" hangingPunct="0">
              <a:spcBef>
                <a:spcPct val="30000"/>
              </a:spcBef>
              <a:defRPr sz="1200">
                <a:solidFill>
                  <a:schemeClr val="tx1"/>
                </a:solidFill>
                <a:latin typeface="Times New Roman" pitchFamily="18" charset="0"/>
              </a:defRPr>
            </a:lvl1pPr>
            <a:lvl2pPr marL="742858" indent="-285715" defTabSz="928572" eaLnBrk="0" hangingPunct="0">
              <a:spcBef>
                <a:spcPct val="30000"/>
              </a:spcBef>
              <a:defRPr sz="1200">
                <a:solidFill>
                  <a:schemeClr val="tx1"/>
                </a:solidFill>
                <a:latin typeface="Times New Roman" pitchFamily="18" charset="0"/>
              </a:defRPr>
            </a:lvl2pPr>
            <a:lvl3pPr marL="1142858" indent="-228572" defTabSz="928572" eaLnBrk="0" hangingPunct="0">
              <a:spcBef>
                <a:spcPct val="30000"/>
              </a:spcBef>
              <a:defRPr sz="1200">
                <a:solidFill>
                  <a:schemeClr val="tx1"/>
                </a:solidFill>
                <a:latin typeface="Times New Roman" pitchFamily="18" charset="0"/>
              </a:defRPr>
            </a:lvl3pPr>
            <a:lvl4pPr marL="1600001" indent="-228572" defTabSz="928572" eaLnBrk="0" hangingPunct="0">
              <a:spcBef>
                <a:spcPct val="30000"/>
              </a:spcBef>
              <a:defRPr sz="1200">
                <a:solidFill>
                  <a:schemeClr val="tx1"/>
                </a:solidFill>
                <a:latin typeface="Times New Roman" pitchFamily="18" charset="0"/>
              </a:defRPr>
            </a:lvl4pPr>
            <a:lvl5pPr marL="2057145" indent="-228572" defTabSz="928572" eaLnBrk="0" hangingPunct="0">
              <a:spcBef>
                <a:spcPct val="30000"/>
              </a:spcBef>
              <a:defRPr sz="1200">
                <a:solidFill>
                  <a:schemeClr val="tx1"/>
                </a:solidFill>
                <a:latin typeface="Times New Roman" pitchFamily="18" charset="0"/>
              </a:defRPr>
            </a:lvl5pPr>
            <a:lvl6pPr marL="2514288" indent="-228572" defTabSz="928572" eaLnBrk="0" fontAlgn="base" hangingPunct="0">
              <a:spcBef>
                <a:spcPct val="30000"/>
              </a:spcBef>
              <a:spcAft>
                <a:spcPct val="0"/>
              </a:spcAft>
              <a:defRPr sz="1200">
                <a:solidFill>
                  <a:schemeClr val="tx1"/>
                </a:solidFill>
                <a:latin typeface="Times New Roman" pitchFamily="18" charset="0"/>
              </a:defRPr>
            </a:lvl6pPr>
            <a:lvl7pPr marL="2971431" indent="-228572" defTabSz="928572" eaLnBrk="0" fontAlgn="base" hangingPunct="0">
              <a:spcBef>
                <a:spcPct val="30000"/>
              </a:spcBef>
              <a:spcAft>
                <a:spcPct val="0"/>
              </a:spcAft>
              <a:defRPr sz="1200">
                <a:solidFill>
                  <a:schemeClr val="tx1"/>
                </a:solidFill>
                <a:latin typeface="Times New Roman" pitchFamily="18" charset="0"/>
              </a:defRPr>
            </a:lvl7pPr>
            <a:lvl8pPr marL="3428574" indent="-228572" defTabSz="928572" eaLnBrk="0" fontAlgn="base" hangingPunct="0">
              <a:spcBef>
                <a:spcPct val="30000"/>
              </a:spcBef>
              <a:spcAft>
                <a:spcPct val="0"/>
              </a:spcAft>
              <a:defRPr sz="1200">
                <a:solidFill>
                  <a:schemeClr val="tx1"/>
                </a:solidFill>
                <a:latin typeface="Times New Roman" pitchFamily="18" charset="0"/>
              </a:defRPr>
            </a:lvl8pPr>
            <a:lvl9pPr marL="3885717" indent="-228572" defTabSz="92857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9976403-B2D3-4FED-87EA-EC95828969DD}" type="slidenum">
              <a:rPr lang="en-US" altLang="en-US" smtClean="0"/>
              <a:pPr eaLnBrk="1" hangingPunct="1">
                <a:spcBef>
                  <a:spcPct val="0"/>
                </a:spcBef>
              </a:pPr>
              <a:t>39</a:t>
            </a:fld>
            <a:endParaRPr lang="en-US" altLang="en-US"/>
          </a:p>
        </p:txBody>
      </p:sp>
      <p:sp>
        <p:nvSpPr>
          <p:cNvPr id="81923" name="Rectangle 2"/>
          <p:cNvSpPr>
            <a:spLocks noGrp="1" noRot="1" noChangeAspect="1" noChangeArrowheads="1" noTextEdit="1"/>
          </p:cNvSpPr>
          <p:nvPr>
            <p:ph type="sldImg"/>
          </p:nvPr>
        </p:nvSpPr>
        <p:spPr>
          <a:xfrm>
            <a:off x="1187450" y="400050"/>
            <a:ext cx="4648200" cy="34861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72099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72" eaLnBrk="0" hangingPunct="0">
              <a:spcBef>
                <a:spcPct val="30000"/>
              </a:spcBef>
              <a:defRPr sz="1200">
                <a:solidFill>
                  <a:schemeClr val="tx1"/>
                </a:solidFill>
                <a:latin typeface="Times New Roman" pitchFamily="18" charset="0"/>
              </a:defRPr>
            </a:lvl1pPr>
            <a:lvl2pPr marL="742858" indent="-285715" defTabSz="928572" eaLnBrk="0" hangingPunct="0">
              <a:spcBef>
                <a:spcPct val="30000"/>
              </a:spcBef>
              <a:defRPr sz="1200">
                <a:solidFill>
                  <a:schemeClr val="tx1"/>
                </a:solidFill>
                <a:latin typeface="Times New Roman" pitchFamily="18" charset="0"/>
              </a:defRPr>
            </a:lvl2pPr>
            <a:lvl3pPr marL="1142858" indent="-228572" defTabSz="928572" eaLnBrk="0" hangingPunct="0">
              <a:spcBef>
                <a:spcPct val="30000"/>
              </a:spcBef>
              <a:defRPr sz="1200">
                <a:solidFill>
                  <a:schemeClr val="tx1"/>
                </a:solidFill>
                <a:latin typeface="Times New Roman" pitchFamily="18" charset="0"/>
              </a:defRPr>
            </a:lvl3pPr>
            <a:lvl4pPr marL="1600001" indent="-228572" defTabSz="928572" eaLnBrk="0" hangingPunct="0">
              <a:spcBef>
                <a:spcPct val="30000"/>
              </a:spcBef>
              <a:defRPr sz="1200">
                <a:solidFill>
                  <a:schemeClr val="tx1"/>
                </a:solidFill>
                <a:latin typeface="Times New Roman" pitchFamily="18" charset="0"/>
              </a:defRPr>
            </a:lvl4pPr>
            <a:lvl5pPr marL="2057145" indent="-228572" defTabSz="928572" eaLnBrk="0" hangingPunct="0">
              <a:spcBef>
                <a:spcPct val="30000"/>
              </a:spcBef>
              <a:defRPr sz="1200">
                <a:solidFill>
                  <a:schemeClr val="tx1"/>
                </a:solidFill>
                <a:latin typeface="Times New Roman" pitchFamily="18" charset="0"/>
              </a:defRPr>
            </a:lvl5pPr>
            <a:lvl6pPr marL="2514288" indent="-228572" defTabSz="928572" eaLnBrk="0" fontAlgn="base" hangingPunct="0">
              <a:spcBef>
                <a:spcPct val="30000"/>
              </a:spcBef>
              <a:spcAft>
                <a:spcPct val="0"/>
              </a:spcAft>
              <a:defRPr sz="1200">
                <a:solidFill>
                  <a:schemeClr val="tx1"/>
                </a:solidFill>
                <a:latin typeface="Times New Roman" pitchFamily="18" charset="0"/>
              </a:defRPr>
            </a:lvl6pPr>
            <a:lvl7pPr marL="2971431" indent="-228572" defTabSz="928572" eaLnBrk="0" fontAlgn="base" hangingPunct="0">
              <a:spcBef>
                <a:spcPct val="30000"/>
              </a:spcBef>
              <a:spcAft>
                <a:spcPct val="0"/>
              </a:spcAft>
              <a:defRPr sz="1200">
                <a:solidFill>
                  <a:schemeClr val="tx1"/>
                </a:solidFill>
                <a:latin typeface="Times New Roman" pitchFamily="18" charset="0"/>
              </a:defRPr>
            </a:lvl7pPr>
            <a:lvl8pPr marL="3428574" indent="-228572" defTabSz="928572" eaLnBrk="0" fontAlgn="base" hangingPunct="0">
              <a:spcBef>
                <a:spcPct val="30000"/>
              </a:spcBef>
              <a:spcAft>
                <a:spcPct val="0"/>
              </a:spcAft>
              <a:defRPr sz="1200">
                <a:solidFill>
                  <a:schemeClr val="tx1"/>
                </a:solidFill>
                <a:latin typeface="Times New Roman" pitchFamily="18" charset="0"/>
              </a:defRPr>
            </a:lvl8pPr>
            <a:lvl9pPr marL="3885717" indent="-228572" defTabSz="92857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BEFE080-9849-49C8-9603-8A942382CA4A}" type="slidenum">
              <a:rPr lang="en-US" altLang="en-US" smtClean="0"/>
              <a:pPr eaLnBrk="1" hangingPunct="1">
                <a:spcBef>
                  <a:spcPct val="0"/>
                </a:spcBef>
              </a:pPr>
              <a:t>40</a:t>
            </a:fld>
            <a:endParaRPr lang="en-US" altLang="en-US"/>
          </a:p>
        </p:txBody>
      </p:sp>
      <p:sp>
        <p:nvSpPr>
          <p:cNvPr id="82947" name="Rectangle 2"/>
          <p:cNvSpPr>
            <a:spLocks noGrp="1" noRot="1" noChangeAspect="1" noChangeArrowheads="1" noTextEdit="1"/>
          </p:cNvSpPr>
          <p:nvPr>
            <p:ph type="sldImg"/>
          </p:nvPr>
        </p:nvSpPr>
        <p:spPr>
          <a:xfrm>
            <a:off x="1187450" y="400050"/>
            <a:ext cx="4648200" cy="34861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58734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72" eaLnBrk="0" hangingPunct="0">
              <a:spcBef>
                <a:spcPct val="30000"/>
              </a:spcBef>
              <a:defRPr sz="1200">
                <a:solidFill>
                  <a:schemeClr val="tx1"/>
                </a:solidFill>
                <a:latin typeface="Times New Roman" pitchFamily="18" charset="0"/>
              </a:defRPr>
            </a:lvl1pPr>
            <a:lvl2pPr marL="742858" indent="-285715" defTabSz="928572" eaLnBrk="0" hangingPunct="0">
              <a:spcBef>
                <a:spcPct val="30000"/>
              </a:spcBef>
              <a:defRPr sz="1200">
                <a:solidFill>
                  <a:schemeClr val="tx1"/>
                </a:solidFill>
                <a:latin typeface="Times New Roman" pitchFamily="18" charset="0"/>
              </a:defRPr>
            </a:lvl2pPr>
            <a:lvl3pPr marL="1142858" indent="-228572" defTabSz="928572" eaLnBrk="0" hangingPunct="0">
              <a:spcBef>
                <a:spcPct val="30000"/>
              </a:spcBef>
              <a:defRPr sz="1200">
                <a:solidFill>
                  <a:schemeClr val="tx1"/>
                </a:solidFill>
                <a:latin typeface="Times New Roman" pitchFamily="18" charset="0"/>
              </a:defRPr>
            </a:lvl3pPr>
            <a:lvl4pPr marL="1600001" indent="-228572" defTabSz="928572" eaLnBrk="0" hangingPunct="0">
              <a:spcBef>
                <a:spcPct val="30000"/>
              </a:spcBef>
              <a:defRPr sz="1200">
                <a:solidFill>
                  <a:schemeClr val="tx1"/>
                </a:solidFill>
                <a:latin typeface="Times New Roman" pitchFamily="18" charset="0"/>
              </a:defRPr>
            </a:lvl4pPr>
            <a:lvl5pPr marL="2057145" indent="-228572" defTabSz="928572" eaLnBrk="0" hangingPunct="0">
              <a:spcBef>
                <a:spcPct val="30000"/>
              </a:spcBef>
              <a:defRPr sz="1200">
                <a:solidFill>
                  <a:schemeClr val="tx1"/>
                </a:solidFill>
                <a:latin typeface="Times New Roman" pitchFamily="18" charset="0"/>
              </a:defRPr>
            </a:lvl5pPr>
            <a:lvl6pPr marL="2514288" indent="-228572" defTabSz="928572" eaLnBrk="0" fontAlgn="base" hangingPunct="0">
              <a:spcBef>
                <a:spcPct val="30000"/>
              </a:spcBef>
              <a:spcAft>
                <a:spcPct val="0"/>
              </a:spcAft>
              <a:defRPr sz="1200">
                <a:solidFill>
                  <a:schemeClr val="tx1"/>
                </a:solidFill>
                <a:latin typeface="Times New Roman" pitchFamily="18" charset="0"/>
              </a:defRPr>
            </a:lvl6pPr>
            <a:lvl7pPr marL="2971431" indent="-228572" defTabSz="928572" eaLnBrk="0" fontAlgn="base" hangingPunct="0">
              <a:spcBef>
                <a:spcPct val="30000"/>
              </a:spcBef>
              <a:spcAft>
                <a:spcPct val="0"/>
              </a:spcAft>
              <a:defRPr sz="1200">
                <a:solidFill>
                  <a:schemeClr val="tx1"/>
                </a:solidFill>
                <a:latin typeface="Times New Roman" pitchFamily="18" charset="0"/>
              </a:defRPr>
            </a:lvl7pPr>
            <a:lvl8pPr marL="3428574" indent="-228572" defTabSz="928572" eaLnBrk="0" fontAlgn="base" hangingPunct="0">
              <a:spcBef>
                <a:spcPct val="30000"/>
              </a:spcBef>
              <a:spcAft>
                <a:spcPct val="0"/>
              </a:spcAft>
              <a:defRPr sz="1200">
                <a:solidFill>
                  <a:schemeClr val="tx1"/>
                </a:solidFill>
                <a:latin typeface="Times New Roman" pitchFamily="18" charset="0"/>
              </a:defRPr>
            </a:lvl8pPr>
            <a:lvl9pPr marL="3885717" indent="-228572" defTabSz="92857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AF75054-3BA3-40DD-9AA0-268FD8B9E8B5}" type="slidenum">
              <a:rPr lang="en-US" altLang="en-US" smtClean="0"/>
              <a:pPr eaLnBrk="1" hangingPunct="1">
                <a:spcBef>
                  <a:spcPct val="0"/>
                </a:spcBef>
              </a:pPr>
              <a:t>41</a:t>
            </a:fld>
            <a:endParaRPr lang="en-US" altLang="en-US"/>
          </a:p>
        </p:txBody>
      </p:sp>
      <p:sp>
        <p:nvSpPr>
          <p:cNvPr id="83971" name="Rectangle 2"/>
          <p:cNvSpPr>
            <a:spLocks noGrp="1" noRot="1" noChangeAspect="1" noChangeArrowheads="1" noTextEdit="1"/>
          </p:cNvSpPr>
          <p:nvPr>
            <p:ph type="sldImg"/>
          </p:nvPr>
        </p:nvSpPr>
        <p:spPr>
          <a:xfrm>
            <a:off x="1187450" y="400050"/>
            <a:ext cx="4648200" cy="348615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05792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72" eaLnBrk="0" hangingPunct="0">
              <a:spcBef>
                <a:spcPct val="30000"/>
              </a:spcBef>
              <a:defRPr sz="1200">
                <a:solidFill>
                  <a:schemeClr val="tx1"/>
                </a:solidFill>
                <a:latin typeface="Times New Roman" pitchFamily="18" charset="0"/>
              </a:defRPr>
            </a:lvl1pPr>
            <a:lvl2pPr marL="742858" indent="-285715" defTabSz="928572" eaLnBrk="0" hangingPunct="0">
              <a:spcBef>
                <a:spcPct val="30000"/>
              </a:spcBef>
              <a:defRPr sz="1200">
                <a:solidFill>
                  <a:schemeClr val="tx1"/>
                </a:solidFill>
                <a:latin typeface="Times New Roman" pitchFamily="18" charset="0"/>
              </a:defRPr>
            </a:lvl2pPr>
            <a:lvl3pPr marL="1142858" indent="-228572" defTabSz="928572" eaLnBrk="0" hangingPunct="0">
              <a:spcBef>
                <a:spcPct val="30000"/>
              </a:spcBef>
              <a:defRPr sz="1200">
                <a:solidFill>
                  <a:schemeClr val="tx1"/>
                </a:solidFill>
                <a:latin typeface="Times New Roman" pitchFamily="18" charset="0"/>
              </a:defRPr>
            </a:lvl3pPr>
            <a:lvl4pPr marL="1600001" indent="-228572" defTabSz="928572" eaLnBrk="0" hangingPunct="0">
              <a:spcBef>
                <a:spcPct val="30000"/>
              </a:spcBef>
              <a:defRPr sz="1200">
                <a:solidFill>
                  <a:schemeClr val="tx1"/>
                </a:solidFill>
                <a:latin typeface="Times New Roman" pitchFamily="18" charset="0"/>
              </a:defRPr>
            </a:lvl4pPr>
            <a:lvl5pPr marL="2057145" indent="-228572" defTabSz="928572" eaLnBrk="0" hangingPunct="0">
              <a:spcBef>
                <a:spcPct val="30000"/>
              </a:spcBef>
              <a:defRPr sz="1200">
                <a:solidFill>
                  <a:schemeClr val="tx1"/>
                </a:solidFill>
                <a:latin typeface="Times New Roman" pitchFamily="18" charset="0"/>
              </a:defRPr>
            </a:lvl5pPr>
            <a:lvl6pPr marL="2514288" indent="-228572" defTabSz="928572" eaLnBrk="0" fontAlgn="base" hangingPunct="0">
              <a:spcBef>
                <a:spcPct val="30000"/>
              </a:spcBef>
              <a:spcAft>
                <a:spcPct val="0"/>
              </a:spcAft>
              <a:defRPr sz="1200">
                <a:solidFill>
                  <a:schemeClr val="tx1"/>
                </a:solidFill>
                <a:latin typeface="Times New Roman" pitchFamily="18" charset="0"/>
              </a:defRPr>
            </a:lvl6pPr>
            <a:lvl7pPr marL="2971431" indent="-228572" defTabSz="928572" eaLnBrk="0" fontAlgn="base" hangingPunct="0">
              <a:spcBef>
                <a:spcPct val="30000"/>
              </a:spcBef>
              <a:spcAft>
                <a:spcPct val="0"/>
              </a:spcAft>
              <a:defRPr sz="1200">
                <a:solidFill>
                  <a:schemeClr val="tx1"/>
                </a:solidFill>
                <a:latin typeface="Times New Roman" pitchFamily="18" charset="0"/>
              </a:defRPr>
            </a:lvl7pPr>
            <a:lvl8pPr marL="3428574" indent="-228572" defTabSz="928572" eaLnBrk="0" fontAlgn="base" hangingPunct="0">
              <a:spcBef>
                <a:spcPct val="30000"/>
              </a:spcBef>
              <a:spcAft>
                <a:spcPct val="0"/>
              </a:spcAft>
              <a:defRPr sz="1200">
                <a:solidFill>
                  <a:schemeClr val="tx1"/>
                </a:solidFill>
                <a:latin typeface="Times New Roman" pitchFamily="18" charset="0"/>
              </a:defRPr>
            </a:lvl8pPr>
            <a:lvl9pPr marL="3885717" indent="-228572" defTabSz="92857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FE47A1E-D3F6-43DC-95F6-2C4F4A057E0D}" type="slidenum">
              <a:rPr lang="en-US" altLang="en-US" smtClean="0"/>
              <a:pPr eaLnBrk="1" hangingPunct="1">
                <a:spcBef>
                  <a:spcPct val="0"/>
                </a:spcBef>
              </a:pPr>
              <a:t>42</a:t>
            </a:fld>
            <a:endParaRPr lang="en-US" altLang="en-US"/>
          </a:p>
        </p:txBody>
      </p:sp>
      <p:sp>
        <p:nvSpPr>
          <p:cNvPr id="84995" name="Rectangle 2"/>
          <p:cNvSpPr>
            <a:spLocks noGrp="1" noRot="1" noChangeAspect="1" noChangeArrowheads="1" noTextEdit="1"/>
          </p:cNvSpPr>
          <p:nvPr>
            <p:ph type="sldImg"/>
          </p:nvPr>
        </p:nvSpPr>
        <p:spPr>
          <a:xfrm>
            <a:off x="1187450" y="400050"/>
            <a:ext cx="4648200" cy="348615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43732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72" eaLnBrk="0" hangingPunct="0">
              <a:spcBef>
                <a:spcPct val="30000"/>
              </a:spcBef>
              <a:defRPr sz="1200">
                <a:solidFill>
                  <a:schemeClr val="tx1"/>
                </a:solidFill>
                <a:latin typeface="Times New Roman" pitchFamily="18" charset="0"/>
              </a:defRPr>
            </a:lvl1pPr>
            <a:lvl2pPr marL="742858" indent="-285715" defTabSz="928572" eaLnBrk="0" hangingPunct="0">
              <a:spcBef>
                <a:spcPct val="30000"/>
              </a:spcBef>
              <a:defRPr sz="1200">
                <a:solidFill>
                  <a:schemeClr val="tx1"/>
                </a:solidFill>
                <a:latin typeface="Times New Roman" pitchFamily="18" charset="0"/>
              </a:defRPr>
            </a:lvl2pPr>
            <a:lvl3pPr marL="1142858" indent="-228572" defTabSz="928572" eaLnBrk="0" hangingPunct="0">
              <a:spcBef>
                <a:spcPct val="30000"/>
              </a:spcBef>
              <a:defRPr sz="1200">
                <a:solidFill>
                  <a:schemeClr val="tx1"/>
                </a:solidFill>
                <a:latin typeface="Times New Roman" pitchFamily="18" charset="0"/>
              </a:defRPr>
            </a:lvl3pPr>
            <a:lvl4pPr marL="1600001" indent="-228572" defTabSz="928572" eaLnBrk="0" hangingPunct="0">
              <a:spcBef>
                <a:spcPct val="30000"/>
              </a:spcBef>
              <a:defRPr sz="1200">
                <a:solidFill>
                  <a:schemeClr val="tx1"/>
                </a:solidFill>
                <a:latin typeface="Times New Roman" pitchFamily="18" charset="0"/>
              </a:defRPr>
            </a:lvl4pPr>
            <a:lvl5pPr marL="2057145" indent="-228572" defTabSz="928572" eaLnBrk="0" hangingPunct="0">
              <a:spcBef>
                <a:spcPct val="30000"/>
              </a:spcBef>
              <a:defRPr sz="1200">
                <a:solidFill>
                  <a:schemeClr val="tx1"/>
                </a:solidFill>
                <a:latin typeface="Times New Roman" pitchFamily="18" charset="0"/>
              </a:defRPr>
            </a:lvl5pPr>
            <a:lvl6pPr marL="2514288" indent="-228572" defTabSz="928572" eaLnBrk="0" fontAlgn="base" hangingPunct="0">
              <a:spcBef>
                <a:spcPct val="30000"/>
              </a:spcBef>
              <a:spcAft>
                <a:spcPct val="0"/>
              </a:spcAft>
              <a:defRPr sz="1200">
                <a:solidFill>
                  <a:schemeClr val="tx1"/>
                </a:solidFill>
                <a:latin typeface="Times New Roman" pitchFamily="18" charset="0"/>
              </a:defRPr>
            </a:lvl6pPr>
            <a:lvl7pPr marL="2971431" indent="-228572" defTabSz="928572" eaLnBrk="0" fontAlgn="base" hangingPunct="0">
              <a:spcBef>
                <a:spcPct val="30000"/>
              </a:spcBef>
              <a:spcAft>
                <a:spcPct val="0"/>
              </a:spcAft>
              <a:defRPr sz="1200">
                <a:solidFill>
                  <a:schemeClr val="tx1"/>
                </a:solidFill>
                <a:latin typeface="Times New Roman" pitchFamily="18" charset="0"/>
              </a:defRPr>
            </a:lvl7pPr>
            <a:lvl8pPr marL="3428574" indent="-228572" defTabSz="928572" eaLnBrk="0" fontAlgn="base" hangingPunct="0">
              <a:spcBef>
                <a:spcPct val="30000"/>
              </a:spcBef>
              <a:spcAft>
                <a:spcPct val="0"/>
              </a:spcAft>
              <a:defRPr sz="1200">
                <a:solidFill>
                  <a:schemeClr val="tx1"/>
                </a:solidFill>
                <a:latin typeface="Times New Roman" pitchFamily="18" charset="0"/>
              </a:defRPr>
            </a:lvl8pPr>
            <a:lvl9pPr marL="3885717" indent="-228572" defTabSz="92857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4C32CED-E6C5-44DD-86F6-5F3ED53FB734}" type="slidenum">
              <a:rPr lang="en-US" altLang="en-US" smtClean="0"/>
              <a:pPr eaLnBrk="1" hangingPunct="1">
                <a:spcBef>
                  <a:spcPct val="0"/>
                </a:spcBef>
              </a:pPr>
              <a:t>43</a:t>
            </a:fld>
            <a:endParaRPr lang="en-US" altLang="en-US"/>
          </a:p>
        </p:txBody>
      </p:sp>
      <p:sp>
        <p:nvSpPr>
          <p:cNvPr id="86019" name="Rectangle 2"/>
          <p:cNvSpPr>
            <a:spLocks noGrp="1" noRot="1" noChangeAspect="1" noChangeArrowheads="1" noTextEdit="1"/>
          </p:cNvSpPr>
          <p:nvPr>
            <p:ph type="sldImg"/>
          </p:nvPr>
        </p:nvSpPr>
        <p:spPr>
          <a:xfrm>
            <a:off x="1187450" y="400050"/>
            <a:ext cx="4648200" cy="34861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984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a:t>Figures 8.1 and 8.2</a:t>
            </a:r>
            <a:r>
              <a:rPr lang="en-US" baseline="0" dirty="0"/>
              <a:t> from Hernan and Robins</a:t>
            </a:r>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CA68612-F06E-4D6C-855F-F2BC960EAB3F}" type="datetime1">
              <a:rPr lang="en-US" smtClean="0">
                <a:latin typeface="Arial" pitchFamily="34" charset="0"/>
                <a:cs typeface="Arial" pitchFamily="34" charset="0"/>
              </a:rPr>
              <a:t>5/22/2017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360689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a:t>Figures 8.1 and 8.2</a:t>
            </a:r>
            <a:r>
              <a:rPr lang="en-US" baseline="0" dirty="0"/>
              <a:t> from Hernan and Robins</a:t>
            </a:r>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CA68612-F06E-4D6C-855F-F2BC960EAB3F}" type="datetime1">
              <a:rPr lang="en-US" smtClean="0">
                <a:latin typeface="Arial" pitchFamily="34" charset="0"/>
                <a:cs typeface="Arial" pitchFamily="34" charset="0"/>
              </a:rPr>
              <a:t>5/22/2017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360689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fontScale="85000" lnSpcReduction="10000"/>
          </a:bodyPr>
          <a:lstStyle/>
          <a:p>
            <a:r>
              <a:rPr lang="en-US" b="1" dirty="0"/>
              <a:t>Background: </a:t>
            </a:r>
            <a:r>
              <a:rPr lang="en-US" sz="1200" b="0" i="0" u="none" strike="noStrike" kern="1200" baseline="0" dirty="0">
                <a:solidFill>
                  <a:schemeClr val="tx1"/>
                </a:solidFill>
                <a:latin typeface="Arial" pitchFamily="34" charset="0"/>
                <a:ea typeface="+mn-ea"/>
                <a:cs typeface="Arial" pitchFamily="34" charset="0"/>
              </a:rPr>
              <a:t>Obesity predicts excess morbidity and mortality in the general population, but among stroke patients, overweight and obesity are associated with </a:t>
            </a:r>
            <a:r>
              <a:rPr lang="en-US" sz="1200" b="0" i="1" u="none" strike="noStrike" kern="1200" baseline="0" dirty="0">
                <a:solidFill>
                  <a:schemeClr val="tx1"/>
                </a:solidFill>
                <a:latin typeface="Arial" pitchFamily="34" charset="0"/>
                <a:ea typeface="+mn-ea"/>
                <a:cs typeface="Arial" pitchFamily="34" charset="0"/>
              </a:rPr>
              <a:t>lower </a:t>
            </a:r>
            <a:r>
              <a:rPr lang="en-US" sz="1200" b="0" i="0" u="none" strike="noStrike" kern="1200" baseline="0" dirty="0">
                <a:solidFill>
                  <a:schemeClr val="tx1"/>
                </a:solidFill>
                <a:latin typeface="Arial" pitchFamily="34" charset="0"/>
                <a:ea typeface="+mn-ea"/>
                <a:cs typeface="Arial" pitchFamily="34" charset="0"/>
              </a:rPr>
              <a:t>risk of post-stroke mortality,1-6 recurrent stroke, and major vascular events.5-7 This phenomenon is also seen for many other cardiovascular conditions and is often called the “obesity paradox.” Although observational evidence suggests that overweight and obesity reduce mortality in stroke patients, researchers and clinicians have been skeptical that this is causal, proposing instead that the association is due to “confounding” or “selection” bias.8-10 Based on this puzzling evidence, clinical care recommendations were successively weakened between 2006 and 2014, so stroke patients and their physicians are now given </a:t>
            </a:r>
            <a:r>
              <a:rPr lang="en-US" sz="1200" b="0" i="1" u="none" strike="noStrike" kern="1200" baseline="0" dirty="0">
                <a:solidFill>
                  <a:schemeClr val="tx1"/>
                </a:solidFill>
                <a:latin typeface="Arial" pitchFamily="34" charset="0"/>
                <a:ea typeface="+mn-ea"/>
                <a:cs typeface="Arial" pitchFamily="34" charset="0"/>
              </a:rPr>
              <a:t>no </a:t>
            </a:r>
            <a:r>
              <a:rPr lang="en-US" sz="1200" b="0" i="0" u="none" strike="noStrike" kern="1200" baseline="0" dirty="0">
                <a:solidFill>
                  <a:schemeClr val="tx1"/>
                </a:solidFill>
                <a:latin typeface="Arial" pitchFamily="34" charset="0"/>
                <a:ea typeface="+mn-ea"/>
                <a:cs typeface="Arial" pitchFamily="34" charset="0"/>
              </a:rPr>
              <a:t>recommendation regarding weight loss.11-13 </a:t>
            </a:r>
            <a:endParaRPr lang="en-US" b="1" dirty="0"/>
          </a:p>
          <a:p>
            <a:r>
              <a:rPr lang="en-US" b="1" dirty="0"/>
              <a:t>Causal scenario: </a:t>
            </a:r>
            <a:r>
              <a:rPr lang="en-US" sz="1200" b="0" i="0" u="none" strike="noStrike" kern="1200" baseline="0" dirty="0">
                <a:solidFill>
                  <a:schemeClr val="tx1"/>
                </a:solidFill>
                <a:latin typeface="Arial" pitchFamily="34" charset="0"/>
                <a:ea typeface="+mn-ea"/>
                <a:cs typeface="Arial" pitchFamily="34" charset="0"/>
              </a:rPr>
              <a:t>Some researchers hypothesize that higher body mass confers protection against a </a:t>
            </a:r>
            <a:r>
              <a:rPr lang="en-US" sz="1200" b="0" i="0" u="none" strike="noStrike" kern="1200" baseline="0" dirty="0" err="1">
                <a:solidFill>
                  <a:schemeClr val="tx1"/>
                </a:solidFill>
                <a:latin typeface="Arial" pitchFamily="34" charset="0"/>
                <a:ea typeface="+mn-ea"/>
                <a:cs typeface="Arial" pitchFamily="34" charset="0"/>
              </a:rPr>
              <a:t>hypercatabolic</a:t>
            </a:r>
            <a:r>
              <a:rPr lang="en-US" sz="1200" b="0" i="0" u="none" strike="noStrike" kern="1200" baseline="0" dirty="0">
                <a:solidFill>
                  <a:schemeClr val="tx1"/>
                </a:solidFill>
                <a:latin typeface="Arial" pitchFamily="34" charset="0"/>
                <a:ea typeface="+mn-ea"/>
                <a:cs typeface="Arial" pitchFamily="34" charset="0"/>
              </a:rPr>
              <a:t> state that may be triggered by stroke,3 and the elevated body mass thus protects against wasting of fat and lean mass.1, 21-23 This proposed pathophysiological mechanism would predict similar short-term outcomes but better long-term post-stroke survival in obese vs. normal weight patients. </a:t>
            </a:r>
            <a:endParaRPr lang="en-US" b="1" dirty="0"/>
          </a:p>
          <a:p>
            <a:r>
              <a:rPr lang="en-US" b="1" dirty="0"/>
              <a:t>Selection bias:</a:t>
            </a:r>
            <a:r>
              <a:rPr lang="en-US" b="1" baseline="0" dirty="0"/>
              <a:t> </a:t>
            </a:r>
            <a:r>
              <a:rPr lang="en-US" baseline="0" dirty="0"/>
              <a:t>A</a:t>
            </a:r>
            <a:r>
              <a:rPr lang="en-US" sz="1200" b="0" i="0" u="none" strike="noStrike" kern="1200" baseline="0" dirty="0">
                <a:solidFill>
                  <a:schemeClr val="tx1"/>
                </a:solidFill>
                <a:latin typeface="Arial" pitchFamily="34" charset="0"/>
                <a:ea typeface="+mn-ea"/>
                <a:cs typeface="Arial" pitchFamily="34" charset="0"/>
              </a:rPr>
              <a:t> spurious inverse association between obesity and death among stroke patients is induced by selection bias. In the selection scenario, other stroke risk factors influence both stroke incidence and mortality risk via pathways unrelated to obesity. Normal weight individuals are less likely to have stroke, so among stroke patients the normal weight individuals likely have some other, unobserved, adverse stroke risk factor. If this stroke risk factor also independently increases mortality, this will spuriously make obesity appear to protect against mortality among stroke patients. In other words, stroke is a “common effect” of obesity and the unmeasured stroke risk factor, and restricting analyses to stroke patients induces an inverse association between obesity and death, even though obesity has no independent effect on death in this scenario.25, 26 This scenario is plausible given the substantial heterogeneity in stroke and stroke consequences based on differences in stroke mechanism, lesion location, neurovascular structure, and collateral circulation. For example, if the strokes resulting from obesity are more likely to be preceded by a period of gradual atherosclerotic thrombotic occlusion, allowing for development of collateral flow, whereas strokes in normal weight individuals are more likely to be embolic, with less collateral flow compensation, we would expect worse outcomes among normal weight stroke patients.27 </a:t>
            </a:r>
          </a:p>
          <a:p>
            <a:r>
              <a:rPr lang="en-US" sz="1200" b="1" i="0" u="none" strike="noStrike" kern="1200" baseline="0" dirty="0">
                <a:solidFill>
                  <a:schemeClr val="tx1"/>
                </a:solidFill>
                <a:latin typeface="Arial" pitchFamily="34" charset="0"/>
                <a:ea typeface="+mn-ea"/>
                <a:cs typeface="Arial" pitchFamily="34" charset="0"/>
              </a:rPr>
              <a:t>Ask students about observational studies investigating causal effects of obesity</a:t>
            </a:r>
            <a:endParaRPr lang="en-US" b="1"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C7D5165-0A03-4795-86C1-35EF91721A13}" type="datetime1">
              <a:rPr lang="en-US" smtClean="0">
                <a:latin typeface="Arial" pitchFamily="34" charset="0"/>
                <a:cs typeface="Arial" pitchFamily="34" charset="0"/>
              </a:rPr>
              <a:t>5/22/2017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7814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D2F73765-B6D0-432E-8C60-DDD4CFD47959}" type="datetime1">
              <a:rPr lang="en-US" smtClean="0">
                <a:latin typeface="Arial" pitchFamily="34" charset="0"/>
                <a:cs typeface="Arial" pitchFamily="34" charset="0"/>
              </a:rPr>
              <a:t>5/22/2017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9250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34" charset="0"/>
              <a:ea typeface="+mn-ea"/>
              <a:cs typeface="Arial" pitchFamily="34" charset="0"/>
            </a:endParaRPr>
          </a:p>
          <a:p>
            <a:r>
              <a:rPr lang="en-US" sz="1200" b="0" i="0" u="none" strike="noStrike" kern="1200" baseline="0" dirty="0">
                <a:solidFill>
                  <a:schemeClr val="tx1"/>
                </a:solidFill>
                <a:latin typeface="Arial" pitchFamily="34" charset="0"/>
                <a:ea typeface="+mn-ea"/>
                <a:cs typeface="Arial" pitchFamily="34" charset="0"/>
              </a:rPr>
              <a:t> Howe’s conclusions: “Considerable attrition from cohort studies may result in biased estimates of socioeconomic inequalities, and the degree of bias may worsen as participation rates decrease. However, even with considerable attrition (&gt;50%), qualitative conclusions about the direction and approximate magnitude of inequalities did not change among most of our examples.”</a:t>
            </a:r>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51F6CC44-90AE-42F9-A29E-DD2E69F66011}" type="datetime1">
              <a:rPr lang="en-US" smtClean="0">
                <a:latin typeface="Arial" pitchFamily="34" charset="0"/>
                <a:cs typeface="Arial" pitchFamily="34" charset="0"/>
              </a:rPr>
              <a:t>5/22/2017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902704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72632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5/9/2016</a:t>
            </a:r>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5/9/2016</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sz="3600" b="0" dirty="0"/>
            </a:lvl1pPr>
          </a:lstStyle>
          <a:p>
            <a:pPr lvl="0"/>
            <a:r>
              <a:rPr lang="en-US" dirty="0"/>
              <a:t>Slide Title Here</a:t>
            </a:r>
          </a:p>
        </p:txBody>
      </p:sp>
      <p:sp>
        <p:nvSpPr>
          <p:cNvPr id="3" name="Content Placeholder 2"/>
          <p:cNvSpPr>
            <a:spLocks noGrp="1"/>
          </p:cNvSpPr>
          <p:nvPr>
            <p:ph idx="1" hasCustomPrompt="1"/>
          </p:nvPr>
        </p:nvSpPr>
        <p:spPr>
          <a:xfrm>
            <a:off x="661375" y="1133341"/>
            <a:ext cx="8325548" cy="4441913"/>
          </a:xfrm>
        </p:spPr>
        <p:txBody>
          <a:bodyPr vert="horz" wrap="square" lIns="91440" tIns="45720" rIns="91440" bIns="45720" rtlCol="0">
            <a:noAutofit/>
          </a:bodyPr>
          <a:lstStyle>
            <a:lvl1pPr>
              <a:lnSpc>
                <a:spcPct val="110000"/>
              </a:lnSpc>
              <a:defRPr lang="en-US" sz="2200" dirty="0" smtClean="0"/>
            </a:lvl1pPr>
            <a:lvl2pPr>
              <a:lnSpc>
                <a:spcPct val="110000"/>
              </a:lnSpc>
              <a:defRPr lang="en-US" sz="2000" dirty="0" smtClean="0"/>
            </a:lvl2pPr>
            <a:lvl3pPr>
              <a:lnSpc>
                <a:spcPct val="110000"/>
              </a:lnSpc>
              <a:defRPr lang="en-US" sz="2000" dirty="0" smtClean="0"/>
            </a:lvl3pPr>
            <a:lvl4pPr>
              <a:defRPr lang="en-US" sz="2000" dirty="0" smtClean="0"/>
            </a:lvl4pPr>
            <a:lvl5pPr>
              <a:defRPr lang="en-US" sz="2000"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5/9/2016</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5/9/2016</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5/9/2016</a:t>
            </a:r>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5/9/2016</a:t>
            </a:r>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5/9/2016</a:t>
            </a:r>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5/9/2016</a:t>
            </a:r>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4050" y="441542"/>
            <a:ext cx="8111998" cy="548014"/>
          </a:xfrm>
        </p:spPr>
        <p:txBody>
          <a:bodyPr>
            <a:normAutofit/>
          </a:bodyPr>
          <a:lstStyle>
            <a:lvl1pPr>
              <a:defRPr sz="3600" b="0"/>
            </a:lvl1pPr>
          </a:lstStyle>
          <a:p>
            <a:r>
              <a:rPr kumimoji="0" lang="en-US" dirty="0"/>
              <a:t>Click to edit Master title style</a:t>
            </a:r>
          </a:p>
        </p:txBody>
      </p:sp>
      <p:sp>
        <p:nvSpPr>
          <p:cNvPr id="4" name="Date Placeholder 3"/>
          <p:cNvSpPr>
            <a:spLocks noGrp="1"/>
          </p:cNvSpPr>
          <p:nvPr>
            <p:ph type="dt" sz="half" idx="10"/>
          </p:nvPr>
        </p:nvSpPr>
        <p:spPr/>
        <p:txBody>
          <a:bodyPr/>
          <a:lstStyle/>
          <a:p>
            <a:r>
              <a:rPr lang="en-US"/>
              <a:t>5/9/2016</a:t>
            </a:r>
            <a:endParaRPr lang="en-US" dirty="0"/>
          </a:p>
        </p:txBody>
      </p:sp>
      <p:sp>
        <p:nvSpPr>
          <p:cNvPr id="5" name="Footer Placeholder 4"/>
          <p:cNvSpPr>
            <a:spLocks noGrp="1"/>
          </p:cNvSpPr>
          <p:nvPr>
            <p:ph type="ftr" sz="quarter" idx="11"/>
          </p:nvPr>
        </p:nvSpPr>
        <p:spPr/>
        <p:txBody>
          <a:bodyPr/>
          <a:lstStyle>
            <a:lvl1pPr algn="l">
              <a:defRPr b="1"/>
            </a:lvl1pPr>
          </a:lstStyle>
          <a:p>
            <a:endParaRPr lang="en-US" dirty="0"/>
          </a:p>
        </p:txBody>
      </p:sp>
      <p:sp>
        <p:nvSpPr>
          <p:cNvPr id="6" name="Slide Number Placeholder 5"/>
          <p:cNvSpPr>
            <a:spLocks noGrp="1"/>
          </p:cNvSpPr>
          <p:nvPr>
            <p:ph type="sldNum" sz="quarter" idx="12"/>
          </p:nvPr>
        </p:nvSpPr>
        <p:spPr>
          <a:xfrm>
            <a:off x="8229600" y="6248400"/>
            <a:ext cx="533400" cy="244476"/>
          </a:xfrm>
        </p:spPr>
        <p:txBody>
          <a:bodyPr/>
          <a:lstStyle>
            <a:lvl1pPr>
              <a:defRPr>
                <a:solidFill>
                  <a:srgbClr val="002060"/>
                </a:solidFill>
              </a:defRPr>
            </a:lvl1pPr>
          </a:lstStyle>
          <a:p>
            <a:fld id="{8113C1B8-FA3E-4CB6-98A8-9F0C7C78694D}" type="slidenum">
              <a:rPr lang="en-US" smtClean="0"/>
              <a:pPr/>
              <a:t>‹#›</a:t>
            </a:fld>
            <a:endParaRPr lang="en-US" dirty="0"/>
          </a:p>
        </p:txBody>
      </p:sp>
      <p:sp>
        <p:nvSpPr>
          <p:cNvPr id="8" name="Content Placeholder 7"/>
          <p:cNvSpPr>
            <a:spLocks noGrp="1"/>
          </p:cNvSpPr>
          <p:nvPr>
            <p:ph sz="quarter" idx="1"/>
          </p:nvPr>
        </p:nvSpPr>
        <p:spPr>
          <a:xfrm>
            <a:off x="654050" y="1136650"/>
            <a:ext cx="8111998" cy="4959350"/>
          </a:xfrm>
        </p:spPr>
        <p:txBody>
          <a:bodyPr/>
          <a:lstStyle>
            <a:lvl1pPr>
              <a:defRPr sz="2400" b="0"/>
            </a:lvl1pPr>
            <a:lvl2pPr>
              <a:defRPr sz="2200" b="0"/>
            </a:lvl2pPr>
            <a:lvl3pPr>
              <a:defRPr b="0"/>
            </a:lvl3pPr>
            <a:lvl4pPr>
              <a:defRPr b="0"/>
            </a:lvl4pPr>
            <a:lvl5pPr>
              <a:defRPr b="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56098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5/9/2016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1105B-BD6F-4EF5-9688-DC9B6DA69DFF}" type="slidenum">
              <a:rPr lang="en-US" smtClean="0"/>
              <a:t>‹#›</a:t>
            </a:fld>
            <a:endParaRPr lang="en-US" dirty="0"/>
          </a:p>
        </p:txBody>
      </p:sp>
    </p:spTree>
    <p:extLst>
      <p:ext uri="{BB962C8B-B14F-4D97-AF65-F5344CB8AC3E}">
        <p14:creationId xmlns:p14="http://schemas.microsoft.com/office/powerpoint/2010/main" val="209099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5/9/2016</a:t>
            </a:r>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Helen Diller Family</a:t>
            </a:r>
          </a:p>
          <a:p>
            <a:r>
              <a:rPr lang="en-US" sz="1000" dirty="0">
                <a:solidFill>
                  <a:schemeClr val="bg1"/>
                </a:solidFill>
                <a:latin typeface="+mj-lt"/>
              </a:rPr>
              <a:t>Comprehensive </a:t>
            </a:r>
            <a:br>
              <a:rPr lang="en-US" sz="1000" dirty="0">
                <a:solidFill>
                  <a:schemeClr val="bg1"/>
                </a:solidFill>
                <a:latin typeface="+mj-lt"/>
              </a:rPr>
            </a:br>
            <a:r>
              <a:rPr lang="en-US" sz="1000" dirty="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School</a:t>
            </a:r>
            <a:br>
              <a:rPr lang="en-US" sz="1000" dirty="0">
                <a:solidFill>
                  <a:schemeClr val="bg1"/>
                </a:solidFill>
                <a:latin typeface="+mj-lt"/>
              </a:rPr>
            </a:br>
            <a:r>
              <a:rPr lang="en-US" sz="1000" dirty="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AIDS Research</a:t>
            </a:r>
            <a:r>
              <a:rPr lang="en-US" sz="1000" baseline="0" dirty="0">
                <a:solidFill>
                  <a:schemeClr val="bg1"/>
                </a:solidFill>
                <a:latin typeface="+mj-lt"/>
              </a:rPr>
              <a:t> Institute at UCSF</a:t>
            </a:r>
            <a:endParaRPr lang="en-US" sz="1000" dirty="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5/9/2016</a:t>
            </a:r>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Helen Diller Family</a:t>
            </a:r>
          </a:p>
          <a:p>
            <a:r>
              <a:rPr lang="en-US" sz="900" dirty="0">
                <a:solidFill>
                  <a:schemeClr val="bg1"/>
                </a:solidFill>
                <a:latin typeface="+mj-lt"/>
              </a:rPr>
              <a:t>Comprehensive </a:t>
            </a:r>
            <a:br>
              <a:rPr lang="en-US" sz="900" dirty="0">
                <a:solidFill>
                  <a:schemeClr val="bg1"/>
                </a:solidFill>
                <a:latin typeface="+mj-lt"/>
              </a:rPr>
            </a:br>
            <a:r>
              <a:rPr lang="en-US" sz="900" dirty="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School</a:t>
            </a:r>
            <a:br>
              <a:rPr lang="en-US" sz="900" dirty="0">
                <a:solidFill>
                  <a:schemeClr val="bg1"/>
                </a:solidFill>
                <a:latin typeface="+mj-lt"/>
              </a:rPr>
            </a:br>
            <a:r>
              <a:rPr lang="en-US" sz="900" dirty="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AIDS Research</a:t>
            </a:r>
            <a:r>
              <a:rPr lang="en-US" sz="900" baseline="0" dirty="0">
                <a:solidFill>
                  <a:schemeClr val="bg1"/>
                </a:solidFill>
                <a:latin typeface="+mj-lt"/>
              </a:rPr>
              <a:t> Institute at UCSF</a:t>
            </a:r>
            <a:endParaRPr lang="en-US" sz="900" dirty="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EDBAB-E093-4DA0-8477-2D10CD040590}" type="slidenum">
              <a:rPr lang="en-US"/>
              <a:pPr>
                <a:defRPr/>
              </a:pPr>
              <a:t>‹#›</a:t>
            </a:fld>
            <a:endParaRPr lang="en-US"/>
          </a:p>
        </p:txBody>
      </p:sp>
    </p:spTree>
    <p:extLst>
      <p:ext uri="{BB962C8B-B14F-4D97-AF65-F5344CB8AC3E}">
        <p14:creationId xmlns:p14="http://schemas.microsoft.com/office/powerpoint/2010/main" val="3530005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52049"/>
                </a:solidFill>
                <a:latin typeface="Garamond"/>
                <a:cs typeface="Garam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5/22/2017</a:t>
            </a:fld>
            <a:endParaRPr lang="en-US"/>
          </a:p>
        </p:txBody>
      </p:sp>
      <p:sp>
        <p:nvSpPr>
          <p:cNvPr id="7" name="Holder 7"/>
          <p:cNvSpPr>
            <a:spLocks noGrp="1"/>
          </p:cNvSpPr>
          <p:nvPr>
            <p:ph type="sldNum" sz="quarter" idx="7"/>
          </p:nvPr>
        </p:nvSpPr>
        <p:spPr/>
        <p:txBody>
          <a:bodyPr lIns="0" tIns="0" rIns="0" bIns="0"/>
          <a:lstStyle>
            <a:lvl1pPr>
              <a:defRPr sz="900" b="0" i="0">
                <a:solidFill>
                  <a:schemeClr val="bg1"/>
                </a:solidFill>
                <a:latin typeface="Arial"/>
                <a:cs typeface="Arial"/>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1350657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9D9E23-8950-4A52-91F6-5EFD6C23C18A}" type="datetime1">
              <a:rPr lang="en-US" smtClean="0"/>
              <a:t>5/22/2017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B52FFD-4054-4321-909E-85D969AC9199}" type="slidenum">
              <a:rPr lang="en-US"/>
              <a:pPr>
                <a:defRPr/>
              </a:pPr>
              <a:t>‹#›</a:t>
            </a:fld>
            <a:endParaRPr lang="en-US"/>
          </a:p>
        </p:txBody>
      </p:sp>
    </p:spTree>
    <p:extLst>
      <p:ext uri="{BB962C8B-B14F-4D97-AF65-F5344CB8AC3E}">
        <p14:creationId xmlns:p14="http://schemas.microsoft.com/office/powerpoint/2010/main" val="109556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1"/>
                  </a:solidFill>
                  <a:latin typeface="+mj-lt"/>
                </a:rPr>
                <a:t>Partner </a:t>
              </a:r>
              <a:br>
                <a:rPr lang="en-US" sz="1400" dirty="0">
                  <a:solidFill>
                    <a:schemeClr val="bg1"/>
                  </a:solidFill>
                  <a:latin typeface="+mj-lt"/>
                </a:rPr>
              </a:br>
              <a:r>
                <a:rPr lang="en-US" sz="1400" dirty="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5/9/2016</a:t>
            </a:r>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4.emf"/><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5/9/2016</a:t>
            </a:r>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8" r:id="rId24"/>
    <p:sldLayoutId id="2147484019" r:id="rId25"/>
  </p:sldLayoutIdLst>
  <p:transition>
    <p:fade/>
  </p:transition>
  <p:hf sldNum="0" hdr="0" ft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hf sldNum="0" hdr="0" ft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5/9/2016</a:t>
            </a:r>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4020" r:id="rId19"/>
    <p:sldLayoutId id="2147484021" r:id="rId20"/>
    <p:sldLayoutId id="2147484022" r:id="rId21"/>
  </p:sldLayoutIdLst>
  <p:transition>
    <p:fade/>
  </p:transition>
  <p:hf sldNum="0" hdr="0" ft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20.ti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6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399177"/>
            <a:ext cx="7838572" cy="677108"/>
          </a:xfrm>
        </p:spPr>
        <p:txBody>
          <a:bodyPr/>
          <a:lstStyle/>
          <a:p>
            <a:r>
              <a:rPr lang="en-US" sz="4000" dirty="0"/>
              <a:t>Selection Bias</a:t>
            </a:r>
          </a:p>
        </p:txBody>
      </p:sp>
      <p:sp>
        <p:nvSpPr>
          <p:cNvPr id="3" name="Text Placeholder 2"/>
          <p:cNvSpPr>
            <a:spLocks noGrp="1"/>
          </p:cNvSpPr>
          <p:nvPr>
            <p:ph type="body" idx="1"/>
          </p:nvPr>
        </p:nvSpPr>
        <p:spPr>
          <a:xfrm>
            <a:off x="654697" y="3220644"/>
            <a:ext cx="6570016" cy="507831"/>
          </a:xfrm>
        </p:spPr>
        <p:txBody>
          <a:bodyPr/>
          <a:lstStyle/>
          <a:p>
            <a:r>
              <a:rPr lang="en-US" sz="2800" dirty="0"/>
              <a:t>Epi 265</a:t>
            </a:r>
          </a:p>
        </p:txBody>
      </p:sp>
      <p:sp>
        <p:nvSpPr>
          <p:cNvPr id="11" name="Text Placeholder 10"/>
          <p:cNvSpPr>
            <a:spLocks noGrp="1"/>
          </p:cNvSpPr>
          <p:nvPr>
            <p:ph type="body" sz="quarter" idx="10"/>
          </p:nvPr>
        </p:nvSpPr>
        <p:spPr>
          <a:xfrm>
            <a:off x="747713" y="4350040"/>
            <a:ext cx="6477000" cy="1825908"/>
          </a:xfrm>
        </p:spPr>
        <p:txBody>
          <a:bodyPr/>
          <a:lstStyle/>
          <a:p>
            <a:pPr>
              <a:lnSpc>
                <a:spcPct val="110000"/>
              </a:lnSpc>
            </a:pPr>
            <a:r>
              <a:rPr lang="en-US" dirty="0"/>
              <a:t>Modified from: </a:t>
            </a:r>
          </a:p>
          <a:p>
            <a:pPr>
              <a:lnSpc>
                <a:spcPct val="110000"/>
              </a:lnSpc>
            </a:pPr>
            <a:r>
              <a:rPr lang="en-US" dirty="0"/>
              <a:t>Elizabeth Rose Mayeda, PhD, MPH</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40001"/>
          </a:xfrm>
        </p:spPr>
        <p:txBody>
          <a:bodyPr/>
          <a:lstStyle/>
          <a:p>
            <a:r>
              <a:rPr lang="en-US" sz="3200" dirty="0"/>
              <a:t>Selection bias in cohort studies: selection into cohort due to survival</a:t>
            </a:r>
          </a:p>
        </p:txBody>
      </p:sp>
      <p:sp>
        <p:nvSpPr>
          <p:cNvPr id="11" name="Content Placeholder 10"/>
          <p:cNvSpPr>
            <a:spLocks noGrp="1"/>
          </p:cNvSpPr>
          <p:nvPr>
            <p:ph idx="1"/>
          </p:nvPr>
        </p:nvSpPr>
        <p:spPr>
          <a:xfrm>
            <a:off x="661375" y="1563752"/>
            <a:ext cx="8325548" cy="703459"/>
          </a:xfrm>
        </p:spPr>
        <p:txBody>
          <a:bodyPr/>
          <a:lstStyle/>
          <a:p>
            <a:r>
              <a:rPr lang="en-US" dirty="0"/>
              <a:t>Cohort study of cigarette smoking and cognitive decline among oldest-old (age 85+)</a:t>
            </a:r>
          </a:p>
          <a:p>
            <a:pPr lvl="1"/>
            <a:r>
              <a:rPr lang="en-US" dirty="0"/>
              <a:t>A: Cigarette smoking</a:t>
            </a:r>
          </a:p>
          <a:p>
            <a:pPr lvl="1"/>
            <a:r>
              <a:rPr lang="en-US" dirty="0"/>
              <a:t>Y: Cognitive decline</a:t>
            </a:r>
          </a:p>
          <a:p>
            <a:pPr lvl="1"/>
            <a:r>
              <a:rPr lang="en-US" dirty="0"/>
              <a:t>C: Alive and healthy enough to participate in study at age 85</a:t>
            </a:r>
          </a:p>
          <a:p>
            <a:pPr lvl="1"/>
            <a:r>
              <a:rPr lang="en-US" dirty="0"/>
              <a:t>U: Unmeasured common causes of survival to old age and cognitive decline</a:t>
            </a:r>
          </a:p>
        </p:txBody>
      </p:sp>
      <p:sp>
        <p:nvSpPr>
          <p:cNvPr id="6" name="Date Placeholder 5"/>
          <p:cNvSpPr>
            <a:spLocks noGrp="1"/>
          </p:cNvSpPr>
          <p:nvPr>
            <p:ph type="dt" sz="half" idx="2"/>
          </p:nvPr>
        </p:nvSpPr>
        <p:spPr/>
        <p:txBody>
          <a:bodyPr/>
          <a:lstStyle/>
          <a:p>
            <a:r>
              <a:rPr lang="en-US"/>
              <a:t>5/9/2016</a:t>
            </a:r>
            <a:endParaRPr lang="en-US" dirty="0"/>
          </a:p>
        </p:txBody>
      </p:sp>
      <p:grpSp>
        <p:nvGrpSpPr>
          <p:cNvPr id="7" name="Group 6"/>
          <p:cNvGrpSpPr/>
          <p:nvPr/>
        </p:nvGrpSpPr>
        <p:grpSpPr>
          <a:xfrm>
            <a:off x="2689963" y="4613237"/>
            <a:ext cx="3764074" cy="1539214"/>
            <a:chOff x="3302694" y="3843630"/>
            <a:chExt cx="3764074" cy="1539214"/>
          </a:xfrm>
        </p:grpSpPr>
        <p:sp>
          <p:nvSpPr>
            <p:cNvPr id="13" name="TextBox 12"/>
            <p:cNvSpPr txBox="1"/>
            <p:nvPr/>
          </p:nvSpPr>
          <p:spPr bwMode="auto">
            <a:xfrm>
              <a:off x="4116888" y="3856787"/>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A</a:t>
              </a:r>
            </a:p>
          </p:txBody>
        </p:sp>
        <p:sp>
          <p:nvSpPr>
            <p:cNvPr id="15" name="TextBox 14"/>
            <p:cNvSpPr txBox="1"/>
            <p:nvPr/>
          </p:nvSpPr>
          <p:spPr bwMode="auto">
            <a:xfrm>
              <a:off x="6703513" y="3856787"/>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Y</a:t>
              </a:r>
            </a:p>
          </p:txBody>
        </p:sp>
        <p:sp>
          <p:nvSpPr>
            <p:cNvPr id="16" name="TextBox 15"/>
            <p:cNvSpPr txBox="1"/>
            <p:nvPr/>
          </p:nvSpPr>
          <p:spPr bwMode="auto">
            <a:xfrm>
              <a:off x="5388279" y="3843630"/>
              <a:ext cx="457200" cy="457200"/>
            </a:xfrm>
            <a:prstGeom prst="rect">
              <a:avLst/>
            </a:prstGeom>
            <a:noFill/>
            <a:ln w="19050" algn="ctr">
              <a:solidFill>
                <a:schemeClr val="tx1"/>
              </a:solidFill>
              <a:miter lim="800000"/>
              <a:headEnd/>
              <a:tailEnd/>
            </a:ln>
          </p:spPr>
          <p:txBody>
            <a:bodyPr wrap="square" lIns="0" tIns="0" rIns="0" bIns="0" rtlCol="0">
              <a:spAutoFit/>
            </a:bodyPr>
            <a:lstStyle/>
            <a:p>
              <a:pPr algn="ctr"/>
              <a:r>
                <a:rPr lang="en-US" sz="2800" dirty="0">
                  <a:latin typeface="+mj-lt"/>
                </a:rPr>
                <a:t>C</a:t>
              </a:r>
            </a:p>
          </p:txBody>
        </p:sp>
        <p:sp>
          <p:nvSpPr>
            <p:cNvPr id="17" name="TextBox 16"/>
            <p:cNvSpPr txBox="1"/>
            <p:nvPr/>
          </p:nvSpPr>
          <p:spPr bwMode="auto">
            <a:xfrm>
              <a:off x="3302694" y="4951957"/>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U</a:t>
              </a:r>
            </a:p>
          </p:txBody>
        </p:sp>
        <p:cxnSp>
          <p:nvCxnSpPr>
            <p:cNvPr id="22" name="Straight Arrow Connector 21"/>
            <p:cNvCxnSpPr>
              <a:stCxn id="13" idx="3"/>
              <a:endCxn id="16" idx="1"/>
            </p:cNvCxnSpPr>
            <p:nvPr/>
          </p:nvCxnSpPr>
          <p:spPr>
            <a:xfrm flipV="1">
              <a:off x="4480143" y="4072230"/>
              <a:ext cx="908136" cy="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0"/>
              <a:endCxn id="16" idx="2"/>
            </p:cNvCxnSpPr>
            <p:nvPr/>
          </p:nvCxnSpPr>
          <p:spPr>
            <a:xfrm flipV="1">
              <a:off x="3484322" y="4300830"/>
              <a:ext cx="2132557" cy="65112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7" idx="3"/>
              <a:endCxn id="15" idx="2"/>
            </p:cNvCxnSpPr>
            <p:nvPr/>
          </p:nvCxnSpPr>
          <p:spPr>
            <a:xfrm flipV="1">
              <a:off x="3665949" y="4287674"/>
              <a:ext cx="3219192" cy="879727"/>
            </a:xfrm>
            <a:prstGeom prst="curvedConnector2">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40536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40001"/>
          </a:xfrm>
        </p:spPr>
        <p:txBody>
          <a:bodyPr/>
          <a:lstStyle/>
          <a:p>
            <a:r>
              <a:rPr lang="en-US" sz="3200" dirty="0"/>
              <a:t>Selection bias in cohort studies or RCTs: selective attrition</a:t>
            </a:r>
          </a:p>
        </p:txBody>
      </p:sp>
      <p:sp>
        <p:nvSpPr>
          <p:cNvPr id="11" name="Content Placeholder 10"/>
          <p:cNvSpPr>
            <a:spLocks noGrp="1"/>
          </p:cNvSpPr>
          <p:nvPr>
            <p:ph idx="1"/>
          </p:nvPr>
        </p:nvSpPr>
        <p:spPr>
          <a:xfrm>
            <a:off x="661375" y="1563752"/>
            <a:ext cx="8325548" cy="703459"/>
          </a:xfrm>
        </p:spPr>
        <p:txBody>
          <a:bodyPr/>
          <a:lstStyle/>
          <a:p>
            <a:r>
              <a:rPr lang="en-US" dirty="0"/>
              <a:t>RCT of intensive glucose control treatment among adults with type 2 diabetes</a:t>
            </a:r>
          </a:p>
          <a:p>
            <a:pPr lvl="1"/>
            <a:r>
              <a:rPr lang="en-US" dirty="0"/>
              <a:t>A: Intensive glucose control treatment</a:t>
            </a:r>
          </a:p>
          <a:p>
            <a:pPr lvl="1"/>
            <a:r>
              <a:rPr lang="en-US" dirty="0"/>
              <a:t>Y: Cognitive decline</a:t>
            </a:r>
          </a:p>
          <a:p>
            <a:pPr lvl="1"/>
            <a:r>
              <a:rPr lang="en-US" dirty="0"/>
              <a:t>C: Survival</a:t>
            </a:r>
          </a:p>
          <a:p>
            <a:pPr lvl="1"/>
            <a:r>
              <a:rPr lang="en-US" dirty="0"/>
              <a:t>U: Unmeasured common causes of survival and cognitive decline</a:t>
            </a:r>
          </a:p>
        </p:txBody>
      </p:sp>
      <p:sp>
        <p:nvSpPr>
          <p:cNvPr id="6" name="Date Placeholder 5"/>
          <p:cNvSpPr>
            <a:spLocks noGrp="1"/>
          </p:cNvSpPr>
          <p:nvPr>
            <p:ph type="dt" sz="half" idx="2"/>
          </p:nvPr>
        </p:nvSpPr>
        <p:spPr/>
        <p:txBody>
          <a:bodyPr/>
          <a:lstStyle/>
          <a:p>
            <a:r>
              <a:rPr lang="en-US"/>
              <a:t>5/9/2016</a:t>
            </a:r>
            <a:endParaRPr lang="en-US" dirty="0"/>
          </a:p>
        </p:txBody>
      </p:sp>
      <p:grpSp>
        <p:nvGrpSpPr>
          <p:cNvPr id="3" name="Group 2"/>
          <p:cNvGrpSpPr/>
          <p:nvPr/>
        </p:nvGrpSpPr>
        <p:grpSpPr>
          <a:xfrm>
            <a:off x="2689963" y="4629683"/>
            <a:ext cx="3764074" cy="1506322"/>
            <a:chOff x="3302694" y="3876522"/>
            <a:chExt cx="3764074" cy="1506322"/>
          </a:xfrm>
        </p:grpSpPr>
        <p:sp>
          <p:nvSpPr>
            <p:cNvPr id="13" name="TextBox 12"/>
            <p:cNvSpPr txBox="1"/>
            <p:nvPr/>
          </p:nvSpPr>
          <p:spPr bwMode="auto">
            <a:xfrm>
              <a:off x="3880398" y="3876522"/>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A</a:t>
              </a:r>
            </a:p>
          </p:txBody>
        </p:sp>
        <p:sp>
          <p:nvSpPr>
            <p:cNvPr id="15" name="TextBox 14"/>
            <p:cNvSpPr txBox="1"/>
            <p:nvPr/>
          </p:nvSpPr>
          <p:spPr bwMode="auto">
            <a:xfrm>
              <a:off x="6703513" y="3876522"/>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Y</a:t>
              </a:r>
            </a:p>
          </p:txBody>
        </p:sp>
        <p:sp>
          <p:nvSpPr>
            <p:cNvPr id="16" name="TextBox 15"/>
            <p:cNvSpPr txBox="1"/>
            <p:nvPr/>
          </p:nvSpPr>
          <p:spPr bwMode="auto">
            <a:xfrm>
              <a:off x="5388279" y="3876522"/>
              <a:ext cx="457200" cy="430887"/>
            </a:xfrm>
            <a:prstGeom prst="rect">
              <a:avLst/>
            </a:prstGeom>
            <a:noFill/>
            <a:ln w="19050" algn="ctr">
              <a:solidFill>
                <a:schemeClr val="tx1"/>
              </a:solidFill>
              <a:miter lim="800000"/>
              <a:headEnd/>
              <a:tailEnd/>
            </a:ln>
          </p:spPr>
          <p:txBody>
            <a:bodyPr wrap="square" lIns="0" tIns="0" rIns="0" bIns="0" rtlCol="0">
              <a:spAutoFit/>
            </a:bodyPr>
            <a:lstStyle/>
            <a:p>
              <a:pPr algn="ctr"/>
              <a:r>
                <a:rPr lang="en-US" sz="2800" dirty="0">
                  <a:latin typeface="+mj-lt"/>
                </a:rPr>
                <a:t>C</a:t>
              </a:r>
              <a:endParaRPr lang="en-US" sz="2800" baseline="-25000" dirty="0">
                <a:latin typeface="+mj-lt"/>
              </a:endParaRPr>
            </a:p>
          </p:txBody>
        </p:sp>
        <p:sp>
          <p:nvSpPr>
            <p:cNvPr id="17" name="TextBox 16"/>
            <p:cNvSpPr txBox="1"/>
            <p:nvPr/>
          </p:nvSpPr>
          <p:spPr bwMode="auto">
            <a:xfrm>
              <a:off x="3302694" y="4951957"/>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U</a:t>
              </a:r>
            </a:p>
          </p:txBody>
        </p:sp>
        <p:cxnSp>
          <p:nvCxnSpPr>
            <p:cNvPr id="22" name="Straight Arrow Connector 21"/>
            <p:cNvCxnSpPr>
              <a:stCxn id="13" idx="3"/>
              <a:endCxn id="16" idx="1"/>
            </p:cNvCxnSpPr>
            <p:nvPr/>
          </p:nvCxnSpPr>
          <p:spPr>
            <a:xfrm>
              <a:off x="4243653" y="4091966"/>
              <a:ext cx="1144626"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0"/>
              <a:endCxn id="16" idx="2"/>
            </p:cNvCxnSpPr>
            <p:nvPr/>
          </p:nvCxnSpPr>
          <p:spPr>
            <a:xfrm flipV="1">
              <a:off x="3484322" y="4307409"/>
              <a:ext cx="2132557" cy="64454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7" idx="3"/>
              <a:endCxn id="15" idx="2"/>
            </p:cNvCxnSpPr>
            <p:nvPr/>
          </p:nvCxnSpPr>
          <p:spPr>
            <a:xfrm flipV="1">
              <a:off x="3665949" y="4307409"/>
              <a:ext cx="3219192" cy="859992"/>
            </a:xfrm>
            <a:prstGeom prst="curvedConnector2">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43933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29485"/>
          </a:xfrm>
        </p:spPr>
        <p:txBody>
          <a:bodyPr/>
          <a:lstStyle/>
          <a:p>
            <a:r>
              <a:rPr lang="en-US" sz="3200" dirty="0"/>
              <a:t>Selection bias arising from conditioning on a disease in a cohort study</a:t>
            </a:r>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l="30748" t="48657" r="20085" b="31774"/>
          <a:stretch/>
        </p:blipFill>
        <p:spPr>
          <a:xfrm>
            <a:off x="357780" y="4596964"/>
            <a:ext cx="4196103" cy="1252602"/>
          </a:xfrm>
        </p:spPr>
      </p:pic>
      <p:sp>
        <p:nvSpPr>
          <p:cNvPr id="4" name="Date Placeholder 3"/>
          <p:cNvSpPr>
            <a:spLocks noGrp="1"/>
          </p:cNvSpPr>
          <p:nvPr>
            <p:ph type="dt" sz="half" idx="2"/>
          </p:nvPr>
        </p:nvSpPr>
        <p:spPr/>
        <p:txBody>
          <a:bodyPr/>
          <a:lstStyle/>
          <a:p>
            <a:r>
              <a:rPr lang="en-US"/>
              <a:t>5/9/2016</a:t>
            </a:r>
            <a:endParaRPr lang="en-US" dirty="0"/>
          </a:p>
        </p:txBody>
      </p:sp>
      <p:sp>
        <p:nvSpPr>
          <p:cNvPr id="7" name="Text Placeholder 6"/>
          <p:cNvSpPr>
            <a:spLocks noGrp="1"/>
          </p:cNvSpPr>
          <p:nvPr>
            <p:ph type="body" idx="4294967295"/>
          </p:nvPr>
        </p:nvSpPr>
        <p:spPr>
          <a:xfrm>
            <a:off x="1296956" y="4368739"/>
            <a:ext cx="2317750" cy="382588"/>
          </a:xfrm>
        </p:spPr>
        <p:txBody>
          <a:bodyPr/>
          <a:lstStyle/>
          <a:p>
            <a:pPr marL="0" indent="0">
              <a:buNone/>
            </a:pPr>
            <a:r>
              <a:rPr lang="en-US" b="1" dirty="0"/>
              <a:t>Causal scenario</a:t>
            </a:r>
            <a:endParaRPr lang="en-US" dirty="0"/>
          </a:p>
        </p:txBody>
      </p:sp>
      <p:pic>
        <p:nvPicPr>
          <p:cNvPr id="12" name="Content Placeholder 11"/>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l="26543" t="48592" r="20489" b="25512"/>
          <a:stretch/>
        </p:blipFill>
        <p:spPr>
          <a:xfrm>
            <a:off x="4674363" y="4596964"/>
            <a:ext cx="4359275" cy="1598884"/>
          </a:xfrm>
        </p:spPr>
      </p:pic>
      <p:sp>
        <p:nvSpPr>
          <p:cNvPr id="13" name="Text Placeholder 6"/>
          <p:cNvSpPr txBox="1">
            <a:spLocks/>
          </p:cNvSpPr>
          <p:nvPr/>
        </p:nvSpPr>
        <p:spPr>
          <a:xfrm>
            <a:off x="5250555" y="4368739"/>
            <a:ext cx="3206891" cy="383182"/>
          </a:xfrm>
          <a:prstGeom prst="rect">
            <a:avLst/>
          </a:prstGeom>
        </p:spPr>
        <p:txBody>
          <a:bodyPr vert="horz" wrap="square" lIns="91440" tIns="45720" rIns="91440" bIns="45720" rtlCol="0" anchor="t">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Selection bias scenario</a:t>
            </a:r>
          </a:p>
        </p:txBody>
      </p:sp>
      <p:sp>
        <p:nvSpPr>
          <p:cNvPr id="16" name="Text Placeholder 6"/>
          <p:cNvSpPr txBox="1">
            <a:spLocks/>
          </p:cNvSpPr>
          <p:nvPr/>
        </p:nvSpPr>
        <p:spPr>
          <a:xfrm>
            <a:off x="673100" y="1403131"/>
            <a:ext cx="8077645" cy="676190"/>
          </a:xfrm>
          <a:prstGeom prst="rect">
            <a:avLst/>
          </a:prstGeom>
        </p:spPr>
        <p:txBody>
          <a:bodyPr vert="horz" wrap="square" lIns="91440" tIns="45720" rIns="91440" bIns="45720" rtlCol="0" anchor="t">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600"/>
              </a:spcBef>
            </a:pPr>
            <a:r>
              <a:rPr lang="en-US" sz="2000" dirty="0">
                <a:cs typeface="Arial" pitchFamily="34" charset="0"/>
              </a:rPr>
              <a:t>Obesity predicts excess morbidity and mortality in the general population, but among many chronic disease patients (stroke, heart failure, and cancer), obesity are associated with </a:t>
            </a:r>
            <a:r>
              <a:rPr lang="en-US" sz="2000" i="1" dirty="0">
                <a:cs typeface="Arial" pitchFamily="34" charset="0"/>
              </a:rPr>
              <a:t>lower </a:t>
            </a:r>
            <a:r>
              <a:rPr lang="en-US" sz="2000" dirty="0">
                <a:cs typeface="Arial" pitchFamily="34" charset="0"/>
              </a:rPr>
              <a:t>risk of mortality</a:t>
            </a:r>
          </a:p>
          <a:p>
            <a:pPr lvl="1">
              <a:lnSpc>
                <a:spcPct val="110000"/>
              </a:lnSpc>
              <a:spcBef>
                <a:spcPts val="600"/>
              </a:spcBef>
            </a:pPr>
            <a:r>
              <a:rPr lang="en-US" sz="2000" dirty="0">
                <a:cs typeface="Arial" pitchFamily="34" charset="0"/>
              </a:rPr>
              <a:t>Should obese patients with these chronic conditions be counseled to lose weight?</a:t>
            </a:r>
            <a:endParaRPr lang="en-US" sz="2000" dirty="0"/>
          </a:p>
          <a:p>
            <a:pPr lvl="1">
              <a:lnSpc>
                <a:spcPct val="110000"/>
              </a:lnSpc>
              <a:spcBef>
                <a:spcPts val="600"/>
              </a:spcBef>
            </a:pPr>
            <a:r>
              <a:rPr lang="en-US" sz="2000" dirty="0">
                <a:cs typeface="Arial" pitchFamily="34" charset="0"/>
              </a:rPr>
              <a:t>Should normal weight patients with these chronic conditions be counseled to gain weight?</a:t>
            </a:r>
          </a:p>
          <a:p>
            <a:pPr>
              <a:lnSpc>
                <a:spcPct val="110000"/>
              </a:lnSpc>
            </a:pPr>
            <a:endParaRPr lang="en-US" sz="2200" dirty="0">
              <a:cs typeface="Arial" pitchFamily="34" charset="0"/>
            </a:endParaRPr>
          </a:p>
        </p:txBody>
      </p:sp>
    </p:spTree>
    <p:extLst>
      <p:ext uri="{BB962C8B-B14F-4D97-AF65-F5344CB8AC3E}">
        <p14:creationId xmlns:p14="http://schemas.microsoft.com/office/powerpoint/2010/main" val="1255954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40001"/>
          </a:xfrm>
        </p:spPr>
        <p:txBody>
          <a:bodyPr/>
          <a:lstStyle/>
          <a:p>
            <a:r>
              <a:rPr lang="en-US" sz="3200" dirty="0"/>
              <a:t>Selection bias arising from gap between time of start of exposure and follow up</a:t>
            </a:r>
          </a:p>
        </p:txBody>
      </p:sp>
      <p:sp>
        <p:nvSpPr>
          <p:cNvPr id="3" name="Content Placeholder 2"/>
          <p:cNvSpPr>
            <a:spLocks noGrp="1"/>
          </p:cNvSpPr>
          <p:nvPr>
            <p:ph idx="1"/>
          </p:nvPr>
        </p:nvSpPr>
        <p:spPr>
          <a:xfrm>
            <a:off x="661375" y="1417638"/>
            <a:ext cx="8325548" cy="4157616"/>
          </a:xfrm>
        </p:spPr>
        <p:txBody>
          <a:bodyPr/>
          <a:lstStyle/>
          <a:p>
            <a:pPr>
              <a:lnSpc>
                <a:spcPct val="114000"/>
              </a:lnSpc>
              <a:spcBef>
                <a:spcPts val="800"/>
              </a:spcBef>
            </a:pPr>
            <a:r>
              <a:rPr lang="en-US" dirty="0"/>
              <a:t>Discrepancy between evidence on effect of HRT on CHD from observational studies and RCTs:</a:t>
            </a:r>
          </a:p>
          <a:p>
            <a:pPr lvl="1">
              <a:lnSpc>
                <a:spcPct val="114000"/>
              </a:lnSpc>
              <a:spcBef>
                <a:spcPts val="800"/>
              </a:spcBef>
            </a:pPr>
            <a:r>
              <a:rPr lang="en-US" dirty="0"/>
              <a:t>Observational studies (HRT protective): Selected prevalent HRT users without prevalent CHD and followed them for incident CHD</a:t>
            </a:r>
          </a:p>
          <a:p>
            <a:pPr lvl="1">
              <a:lnSpc>
                <a:spcPct val="114000"/>
              </a:lnSpc>
              <a:spcBef>
                <a:spcPts val="800"/>
              </a:spcBef>
            </a:pPr>
            <a:r>
              <a:rPr lang="en-US" dirty="0"/>
              <a:t>RCTs (HRT harmful): Randomized women without prevalent CHD to HRT or placebo and followed them for incident CHD</a:t>
            </a:r>
          </a:p>
          <a:p>
            <a:pPr>
              <a:lnSpc>
                <a:spcPct val="114000"/>
              </a:lnSpc>
              <a:spcBef>
                <a:spcPts val="800"/>
              </a:spcBef>
            </a:pPr>
            <a:r>
              <a:rPr lang="en-US" dirty="0"/>
              <a:t>Observational studies effectively ignored the first years of follow up by comparing prevalent users to never users</a:t>
            </a:r>
          </a:p>
          <a:p>
            <a:pPr lvl="2">
              <a:spcBef>
                <a:spcPts val="600"/>
              </a:spcBef>
            </a:pPr>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5/9/2016</a:t>
            </a:r>
            <a:endParaRPr lang="en-US" dirty="0"/>
          </a:p>
        </p:txBody>
      </p:sp>
      <p:sp>
        <p:nvSpPr>
          <p:cNvPr id="6" name="Footer Placeholder 5"/>
          <p:cNvSpPr>
            <a:spLocks noGrp="1"/>
          </p:cNvSpPr>
          <p:nvPr>
            <p:ph type="ftr" sz="quarter" idx="3"/>
          </p:nvPr>
        </p:nvSpPr>
        <p:spPr/>
        <p:txBody>
          <a:bodyPr/>
          <a:lstStyle/>
          <a:p>
            <a:r>
              <a:rPr lang="en-US"/>
              <a:t>Lajous et al. 2015</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520" t="71574" r="17164" b="20079"/>
          <a:stretch/>
        </p:blipFill>
        <p:spPr bwMode="auto">
          <a:xfrm>
            <a:off x="1650408" y="4730294"/>
            <a:ext cx="5357573"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38686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b="0" dirty="0"/>
              <a:t>Example: Socioeconomic health inequalities</a:t>
            </a:r>
          </a:p>
        </p:txBody>
      </p:sp>
      <p:sp>
        <p:nvSpPr>
          <p:cNvPr id="10" name="Content Placeholder 9"/>
          <p:cNvSpPr>
            <a:spLocks noGrp="1"/>
          </p:cNvSpPr>
          <p:nvPr>
            <p:ph idx="1"/>
          </p:nvPr>
        </p:nvSpPr>
        <p:spPr>
          <a:xfrm>
            <a:off x="661375" y="1112838"/>
            <a:ext cx="8325548" cy="4462416"/>
          </a:xfrm>
        </p:spPr>
        <p:txBody>
          <a:bodyPr/>
          <a:lstStyle/>
          <a:p>
            <a:pPr>
              <a:lnSpc>
                <a:spcPct val="110000"/>
              </a:lnSpc>
              <a:spcBef>
                <a:spcPts val="1200"/>
              </a:spcBef>
            </a:pPr>
            <a:r>
              <a:rPr lang="en-US" dirty="0"/>
              <a:t>Cohort members tend to be more affluent and healthier compared to the whole population, but this does not bias certain exposure-outcome associations.</a:t>
            </a:r>
          </a:p>
          <a:p>
            <a:pPr>
              <a:lnSpc>
                <a:spcPct val="110000"/>
              </a:lnSpc>
              <a:spcBef>
                <a:spcPts val="1200"/>
              </a:spcBef>
            </a:pPr>
            <a:r>
              <a:rPr lang="en-US" dirty="0"/>
              <a:t>Howe </a:t>
            </a:r>
            <a:r>
              <a:rPr lang="en-US" i="1" dirty="0"/>
              <a:t>et al</a:t>
            </a:r>
            <a:r>
              <a:rPr lang="en-US" dirty="0"/>
              <a:t>: How does selected participation influence estimates of effects of socioeconomic health inequalities?</a:t>
            </a:r>
          </a:p>
          <a:p>
            <a:pPr>
              <a:lnSpc>
                <a:spcPct val="110000"/>
              </a:lnSpc>
              <a:spcBef>
                <a:spcPts val="1200"/>
              </a:spcBef>
            </a:pPr>
            <a:r>
              <a:rPr lang="en-US" dirty="0"/>
              <a:t>Avon Longitudinal Study of Parents and Children</a:t>
            </a:r>
          </a:p>
          <a:p>
            <a:pPr lvl="1">
              <a:lnSpc>
                <a:spcPct val="110000"/>
              </a:lnSpc>
              <a:spcBef>
                <a:spcPts val="0"/>
              </a:spcBef>
            </a:pPr>
            <a:r>
              <a:rPr lang="en-US" sz="2000" dirty="0"/>
              <a:t>Estimated effect of maternal education on outcomes in a) the whole cohort (n≈12,000) and b) restricted to subsamples participating at age 10 (n ≈ 7,000) and age 15 (n ≈ 5,000).</a:t>
            </a:r>
          </a:p>
          <a:p>
            <a:pPr>
              <a:lnSpc>
                <a:spcPct val="110000"/>
              </a:lnSpc>
              <a:spcBef>
                <a:spcPts val="1200"/>
              </a:spcBef>
            </a:pPr>
            <a:r>
              <a:rPr lang="en-US" dirty="0"/>
              <a:t>?</a:t>
            </a:r>
          </a:p>
          <a:p>
            <a:endParaRPr lang="en-US" dirty="0"/>
          </a:p>
        </p:txBody>
      </p:sp>
      <p:sp>
        <p:nvSpPr>
          <p:cNvPr id="4" name="Date Placeholder 3"/>
          <p:cNvSpPr>
            <a:spLocks noGrp="1"/>
          </p:cNvSpPr>
          <p:nvPr>
            <p:ph type="dt" sz="half" idx="2"/>
          </p:nvPr>
        </p:nvSpPr>
        <p:spPr/>
        <p:txBody>
          <a:bodyPr/>
          <a:lstStyle/>
          <a:p>
            <a:r>
              <a:rPr lang="en-US"/>
              <a:t>5/9/2016</a:t>
            </a:r>
            <a:endParaRPr lang="en-US" dirty="0"/>
          </a:p>
        </p:txBody>
      </p:sp>
      <p:sp>
        <p:nvSpPr>
          <p:cNvPr id="3" name="Footer Placeholder 2"/>
          <p:cNvSpPr>
            <a:spLocks noGrp="1"/>
          </p:cNvSpPr>
          <p:nvPr>
            <p:ph type="ftr" sz="quarter" idx="3"/>
          </p:nvPr>
        </p:nvSpPr>
        <p:spPr/>
        <p:txBody>
          <a:bodyPr/>
          <a:lstStyle/>
          <a:p>
            <a:r>
              <a:rPr lang="en-US"/>
              <a:t>Howe et al. 2013</a:t>
            </a:r>
            <a:endParaRPr lang="en-US" dirty="0"/>
          </a:p>
        </p:txBody>
      </p:sp>
    </p:spTree>
    <p:extLst>
      <p:ext uri="{BB962C8B-B14F-4D97-AF65-F5344CB8AC3E}">
        <p14:creationId xmlns:p14="http://schemas.microsoft.com/office/powerpoint/2010/main" val="38210350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b="0" dirty="0"/>
              <a:t>Example: Socioeconomic health inequalities</a:t>
            </a:r>
          </a:p>
        </p:txBody>
      </p:sp>
      <p:sp>
        <p:nvSpPr>
          <p:cNvPr id="10" name="Content Placeholder 9"/>
          <p:cNvSpPr>
            <a:spLocks noGrp="1"/>
          </p:cNvSpPr>
          <p:nvPr>
            <p:ph idx="1"/>
          </p:nvPr>
        </p:nvSpPr>
        <p:spPr>
          <a:xfrm>
            <a:off x="661375" y="1101725"/>
            <a:ext cx="8325548" cy="4473529"/>
          </a:xfrm>
        </p:spPr>
        <p:txBody>
          <a:bodyPr/>
          <a:lstStyle/>
          <a:p>
            <a:r>
              <a:rPr lang="en-US" dirty="0"/>
              <a:t>SEP=exposure of interest, Y=outcome of interest, R=response, C=conditions that influence participation (e.g. illness making participation more difficult or interest in health increasing participation).</a:t>
            </a:r>
          </a:p>
          <a:p>
            <a:endParaRPr lang="en-US" dirty="0"/>
          </a:p>
        </p:txBody>
      </p:sp>
      <p:sp>
        <p:nvSpPr>
          <p:cNvPr id="4" name="Date Placeholder 3"/>
          <p:cNvSpPr>
            <a:spLocks noGrp="1"/>
          </p:cNvSpPr>
          <p:nvPr>
            <p:ph type="dt" sz="half" idx="2"/>
          </p:nvPr>
        </p:nvSpPr>
        <p:spPr/>
        <p:txBody>
          <a:bodyPr/>
          <a:lstStyle/>
          <a:p>
            <a:r>
              <a:rPr lang="en-US"/>
              <a:t>5/9/2016</a:t>
            </a:r>
            <a:endParaRPr lang="en-US" dirty="0"/>
          </a:p>
        </p:txBody>
      </p:sp>
      <p:sp>
        <p:nvSpPr>
          <p:cNvPr id="5" name="Footer Placeholder 4"/>
          <p:cNvSpPr>
            <a:spLocks noGrp="1"/>
          </p:cNvSpPr>
          <p:nvPr>
            <p:ph type="ftr" sz="quarter" idx="3"/>
          </p:nvPr>
        </p:nvSpPr>
        <p:spPr/>
        <p:txBody>
          <a:bodyPr/>
          <a:lstStyle/>
          <a:p>
            <a:r>
              <a:rPr lang="en-US"/>
              <a:t>Howe et al. 2013</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627" y="2621604"/>
            <a:ext cx="6058746" cy="3543795"/>
          </a:xfrm>
          <a:prstGeom prst="rect">
            <a:avLst/>
          </a:prstGeom>
        </p:spPr>
      </p:pic>
    </p:spTree>
    <p:extLst>
      <p:ext uri="{BB962C8B-B14F-4D97-AF65-F5344CB8AC3E}">
        <p14:creationId xmlns:p14="http://schemas.microsoft.com/office/powerpoint/2010/main" val="6106411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b="0" dirty="0"/>
              <a:t>Example: Socioeconomic health inequalities</a:t>
            </a:r>
          </a:p>
        </p:txBody>
      </p:sp>
      <p:sp>
        <p:nvSpPr>
          <p:cNvPr id="10" name="Content Placeholder 9"/>
          <p:cNvSpPr>
            <a:spLocks noGrp="1"/>
          </p:cNvSpPr>
          <p:nvPr>
            <p:ph idx="1"/>
          </p:nvPr>
        </p:nvSpPr>
        <p:spPr>
          <a:xfrm>
            <a:off x="661375" y="1101725"/>
            <a:ext cx="8325548" cy="4473529"/>
          </a:xfrm>
        </p:spPr>
        <p:txBody>
          <a:bodyPr/>
          <a:lstStyle/>
          <a:p>
            <a:pPr>
              <a:lnSpc>
                <a:spcPct val="110000"/>
              </a:lnSpc>
            </a:pPr>
            <a:r>
              <a:rPr lang="en-US" dirty="0"/>
              <a:t>Continued participation associated with both SEP and outcomes.</a:t>
            </a:r>
          </a:p>
          <a:p>
            <a:pPr>
              <a:lnSpc>
                <a:spcPct val="110000"/>
              </a:lnSpc>
            </a:pPr>
            <a:r>
              <a:rPr lang="en-US" dirty="0"/>
              <a:t>Loss to follow-up resulted in </a:t>
            </a:r>
            <a:r>
              <a:rPr lang="en-US" i="1" dirty="0"/>
              <a:t>underestimation</a:t>
            </a:r>
            <a:r>
              <a:rPr lang="en-US" dirty="0"/>
              <a:t> of inequalities, although qualitative conclusions held for most outcomes. For example, mean birth weight difference between highest and lowest SEP was:</a:t>
            </a:r>
          </a:p>
          <a:p>
            <a:pPr lvl="1">
              <a:lnSpc>
                <a:spcPct val="110000"/>
              </a:lnSpc>
              <a:spcBef>
                <a:spcPts val="600"/>
              </a:spcBef>
            </a:pPr>
            <a:r>
              <a:rPr lang="en-US" dirty="0"/>
              <a:t>Full sample: 116 grams (95% CI: 78-153)</a:t>
            </a:r>
          </a:p>
          <a:p>
            <a:pPr lvl="1">
              <a:lnSpc>
                <a:spcPct val="110000"/>
              </a:lnSpc>
              <a:spcBef>
                <a:spcPts val="600"/>
              </a:spcBef>
            </a:pPr>
            <a:r>
              <a:rPr lang="en-US" dirty="0"/>
              <a:t>Sample participating age 10: 93 grams (95% CI: 45-141)</a:t>
            </a:r>
          </a:p>
          <a:p>
            <a:pPr lvl="1">
              <a:lnSpc>
                <a:spcPct val="110000"/>
              </a:lnSpc>
              <a:spcBef>
                <a:spcPts val="600"/>
              </a:spcBef>
            </a:pPr>
            <a:r>
              <a:rPr lang="en-US" dirty="0"/>
              <a:t>Sample participating age 15:  62 grams (95% CI: 5-119)</a:t>
            </a:r>
          </a:p>
        </p:txBody>
      </p:sp>
      <p:sp>
        <p:nvSpPr>
          <p:cNvPr id="4" name="Date Placeholder 3"/>
          <p:cNvSpPr>
            <a:spLocks noGrp="1"/>
          </p:cNvSpPr>
          <p:nvPr>
            <p:ph type="dt" sz="half" idx="2"/>
          </p:nvPr>
        </p:nvSpPr>
        <p:spPr/>
        <p:txBody>
          <a:bodyPr/>
          <a:lstStyle/>
          <a:p>
            <a:r>
              <a:rPr lang="en-US"/>
              <a:t>5/9/2016</a:t>
            </a:r>
            <a:endParaRPr lang="en-US" dirty="0"/>
          </a:p>
        </p:txBody>
      </p:sp>
      <p:sp>
        <p:nvSpPr>
          <p:cNvPr id="3" name="Footer Placeholder 2"/>
          <p:cNvSpPr>
            <a:spLocks noGrp="1"/>
          </p:cNvSpPr>
          <p:nvPr>
            <p:ph type="ftr" sz="quarter" idx="3"/>
          </p:nvPr>
        </p:nvSpPr>
        <p:spPr/>
        <p:txBody>
          <a:bodyPr/>
          <a:lstStyle/>
          <a:p>
            <a:r>
              <a:rPr lang="en-US"/>
              <a:t>Howe et al. 2013</a:t>
            </a:r>
            <a:endParaRPr lang="en-US" dirty="0"/>
          </a:p>
        </p:txBody>
      </p:sp>
    </p:spTree>
    <p:extLst>
      <p:ext uri="{BB962C8B-B14F-4D97-AF65-F5344CB8AC3E}">
        <p14:creationId xmlns:p14="http://schemas.microsoft.com/office/powerpoint/2010/main" val="8375445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2472" y="2190703"/>
            <a:ext cx="5392420" cy="482600"/>
          </a:xfrm>
          <a:prstGeom prst="rect">
            <a:avLst/>
          </a:prstGeom>
        </p:spPr>
        <p:txBody>
          <a:bodyPr vert="horz" wrap="square" lIns="0" tIns="0" rIns="0" bIns="0" rtlCol="0">
            <a:spAutoFit/>
          </a:bodyPr>
          <a:lstStyle/>
          <a:p>
            <a:pPr marL="12700">
              <a:lnSpc>
                <a:spcPct val="100000"/>
              </a:lnSpc>
            </a:pPr>
            <a:r>
              <a:rPr sz="3600" spc="-310" dirty="0">
                <a:solidFill>
                  <a:srgbClr val="052049"/>
                </a:solidFill>
                <a:latin typeface="Garamond"/>
                <a:cs typeface="Garamond"/>
              </a:rPr>
              <a:t>T</a:t>
            </a:r>
            <a:r>
              <a:rPr sz="3600" spc="-5" dirty="0">
                <a:solidFill>
                  <a:srgbClr val="052049"/>
                </a:solidFill>
                <a:latin typeface="Garamond"/>
                <a:cs typeface="Garamond"/>
              </a:rPr>
              <a:t>oo</a:t>
            </a:r>
            <a:r>
              <a:rPr sz="3600" dirty="0">
                <a:solidFill>
                  <a:srgbClr val="052049"/>
                </a:solidFill>
                <a:latin typeface="Garamond"/>
                <a:cs typeface="Garamond"/>
              </a:rPr>
              <a:t>l</a:t>
            </a:r>
            <a:r>
              <a:rPr sz="3600" spc="-15" dirty="0">
                <a:solidFill>
                  <a:srgbClr val="052049"/>
                </a:solidFill>
                <a:latin typeface="Garamond"/>
                <a:cs typeface="Garamond"/>
              </a:rPr>
              <a:t>s</a:t>
            </a:r>
            <a:r>
              <a:rPr sz="3600" spc="5" dirty="0">
                <a:solidFill>
                  <a:srgbClr val="052049"/>
                </a:solidFill>
                <a:latin typeface="Garamond"/>
                <a:cs typeface="Garamond"/>
              </a:rPr>
              <a:t> </a:t>
            </a:r>
            <a:r>
              <a:rPr sz="3600" spc="-25" dirty="0">
                <a:solidFill>
                  <a:srgbClr val="052049"/>
                </a:solidFill>
                <a:latin typeface="Garamond"/>
                <a:cs typeface="Garamond"/>
              </a:rPr>
              <a:t>t</a:t>
            </a:r>
            <a:r>
              <a:rPr sz="3600" dirty="0">
                <a:solidFill>
                  <a:srgbClr val="052049"/>
                </a:solidFill>
                <a:latin typeface="Garamond"/>
                <a:cs typeface="Garamond"/>
              </a:rPr>
              <a:t>o</a:t>
            </a:r>
            <a:r>
              <a:rPr sz="3600" spc="5" dirty="0">
                <a:solidFill>
                  <a:srgbClr val="052049"/>
                </a:solidFill>
                <a:latin typeface="Garamond"/>
                <a:cs typeface="Garamond"/>
              </a:rPr>
              <a:t> </a:t>
            </a:r>
            <a:r>
              <a:rPr sz="3600" dirty="0">
                <a:solidFill>
                  <a:srgbClr val="052049"/>
                </a:solidFill>
                <a:latin typeface="Garamond"/>
                <a:cs typeface="Garamond"/>
              </a:rPr>
              <a:t>a</a:t>
            </a:r>
            <a:r>
              <a:rPr sz="3600" spc="-20" dirty="0">
                <a:solidFill>
                  <a:srgbClr val="052049"/>
                </a:solidFill>
                <a:latin typeface="Garamond"/>
                <a:cs typeface="Garamond"/>
              </a:rPr>
              <a:t>ddres</a:t>
            </a:r>
            <a:r>
              <a:rPr sz="3600" spc="-15" dirty="0">
                <a:solidFill>
                  <a:srgbClr val="052049"/>
                </a:solidFill>
                <a:latin typeface="Garamond"/>
                <a:cs typeface="Garamond"/>
              </a:rPr>
              <a:t>s</a:t>
            </a:r>
            <a:r>
              <a:rPr sz="3600" spc="-10" dirty="0">
                <a:solidFill>
                  <a:srgbClr val="052049"/>
                </a:solidFill>
                <a:latin typeface="Garamond"/>
                <a:cs typeface="Garamond"/>
              </a:rPr>
              <a:t> </a:t>
            </a:r>
            <a:r>
              <a:rPr sz="3600" spc="-25" dirty="0">
                <a:solidFill>
                  <a:srgbClr val="052049"/>
                </a:solidFill>
                <a:latin typeface="Garamond"/>
                <a:cs typeface="Garamond"/>
              </a:rPr>
              <a:t>s</a:t>
            </a:r>
            <a:r>
              <a:rPr sz="3600" spc="-15" dirty="0">
                <a:solidFill>
                  <a:srgbClr val="052049"/>
                </a:solidFill>
                <a:latin typeface="Garamond"/>
                <a:cs typeface="Garamond"/>
              </a:rPr>
              <a:t>elec</a:t>
            </a:r>
            <a:r>
              <a:rPr sz="3600" spc="-25" dirty="0">
                <a:solidFill>
                  <a:srgbClr val="052049"/>
                </a:solidFill>
                <a:latin typeface="Garamond"/>
                <a:cs typeface="Garamond"/>
              </a:rPr>
              <a:t>t</a:t>
            </a:r>
            <a:r>
              <a:rPr sz="3600" dirty="0">
                <a:solidFill>
                  <a:srgbClr val="052049"/>
                </a:solidFill>
                <a:latin typeface="Garamond"/>
                <a:cs typeface="Garamond"/>
              </a:rPr>
              <a:t>i</a:t>
            </a:r>
            <a:r>
              <a:rPr sz="3600" spc="-5" dirty="0">
                <a:solidFill>
                  <a:srgbClr val="052049"/>
                </a:solidFill>
                <a:latin typeface="Garamond"/>
                <a:cs typeface="Garamond"/>
              </a:rPr>
              <a:t>o</a:t>
            </a:r>
            <a:r>
              <a:rPr sz="3600" dirty="0">
                <a:solidFill>
                  <a:srgbClr val="052049"/>
                </a:solidFill>
                <a:latin typeface="Garamond"/>
                <a:cs typeface="Garamond"/>
              </a:rPr>
              <a:t>n</a:t>
            </a:r>
            <a:r>
              <a:rPr sz="3600" spc="10" dirty="0">
                <a:solidFill>
                  <a:srgbClr val="052049"/>
                </a:solidFill>
                <a:latin typeface="Garamond"/>
                <a:cs typeface="Garamond"/>
              </a:rPr>
              <a:t> </a:t>
            </a:r>
            <a:r>
              <a:rPr sz="3600" spc="-5" dirty="0">
                <a:solidFill>
                  <a:srgbClr val="052049"/>
                </a:solidFill>
                <a:latin typeface="Garamond"/>
                <a:cs typeface="Garamond"/>
              </a:rPr>
              <a:t>b</a:t>
            </a:r>
            <a:r>
              <a:rPr sz="3600" dirty="0">
                <a:solidFill>
                  <a:srgbClr val="052049"/>
                </a:solidFill>
                <a:latin typeface="Garamond"/>
                <a:cs typeface="Garamond"/>
              </a:rPr>
              <a:t>ia</a:t>
            </a:r>
            <a:r>
              <a:rPr sz="3600" spc="-15" dirty="0">
                <a:solidFill>
                  <a:srgbClr val="052049"/>
                </a:solidFill>
                <a:latin typeface="Garamond"/>
                <a:cs typeface="Garamond"/>
              </a:rPr>
              <a:t>s</a:t>
            </a:r>
            <a:endParaRPr sz="3600">
              <a:latin typeface="Garamond"/>
              <a:cs typeface="Garamond"/>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dirty="0"/>
          </a:p>
        </p:txBody>
      </p:sp>
    </p:spTree>
    <p:extLst>
      <p:ext uri="{BB962C8B-B14F-4D97-AF65-F5344CB8AC3E}">
        <p14:creationId xmlns:p14="http://schemas.microsoft.com/office/powerpoint/2010/main" val="13376014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9539">
              <a:lnSpc>
                <a:spcPct val="100000"/>
              </a:lnSpc>
            </a:pPr>
            <a:r>
              <a:rPr spc="-245" dirty="0"/>
              <a:t>T</a:t>
            </a:r>
            <a:r>
              <a:rPr spc="-5" dirty="0"/>
              <a:t>ool</a:t>
            </a:r>
            <a:r>
              <a:rPr dirty="0"/>
              <a:t>s </a:t>
            </a:r>
            <a:r>
              <a:rPr spc="-10" dirty="0"/>
              <a:t>t</a:t>
            </a:r>
            <a:r>
              <a:rPr dirty="0"/>
              <a:t>o</a:t>
            </a:r>
            <a:r>
              <a:rPr spc="10" dirty="0"/>
              <a:t> </a:t>
            </a:r>
            <a:r>
              <a:rPr spc="-10" dirty="0"/>
              <a:t>a</a:t>
            </a:r>
            <a:r>
              <a:rPr spc="5" dirty="0"/>
              <a:t>dd</a:t>
            </a:r>
            <a:r>
              <a:rPr spc="-5" dirty="0"/>
              <a:t>res</a:t>
            </a:r>
            <a:r>
              <a:rPr dirty="0"/>
              <a:t>s</a:t>
            </a:r>
            <a:r>
              <a:rPr spc="-25" dirty="0"/>
              <a:t> </a:t>
            </a:r>
            <a:r>
              <a:rPr spc="-5" dirty="0"/>
              <a:t>selec</a:t>
            </a:r>
            <a:r>
              <a:rPr dirty="0"/>
              <a:t>t</a:t>
            </a:r>
            <a:r>
              <a:rPr spc="-5" dirty="0"/>
              <a:t>io</a:t>
            </a:r>
            <a:r>
              <a:rPr dirty="0"/>
              <a:t>n</a:t>
            </a:r>
            <a:r>
              <a:rPr spc="35" dirty="0"/>
              <a:t> </a:t>
            </a:r>
            <a:r>
              <a:rPr spc="-5" dirty="0"/>
              <a:t>bia</a:t>
            </a:r>
            <a:r>
              <a:rPr dirty="0"/>
              <a:t>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18</a:t>
            </a:fld>
            <a:endParaRPr dirty="0"/>
          </a:p>
        </p:txBody>
      </p:sp>
      <p:sp>
        <p:nvSpPr>
          <p:cNvPr id="3" name="object 3"/>
          <p:cNvSpPr txBox="1"/>
          <p:nvPr/>
        </p:nvSpPr>
        <p:spPr>
          <a:xfrm>
            <a:off x="740204" y="1643194"/>
            <a:ext cx="3816985" cy="4351020"/>
          </a:xfrm>
          <a:prstGeom prst="rect">
            <a:avLst/>
          </a:prstGeom>
        </p:spPr>
        <p:txBody>
          <a:bodyPr vert="horz" wrap="square" lIns="0" tIns="0" rIns="0" bIns="0" rtlCol="0">
            <a:spAutoFit/>
          </a:bodyPr>
          <a:lstStyle/>
          <a:p>
            <a:pPr marL="180340" indent="-167640">
              <a:lnSpc>
                <a:spcPct val="100000"/>
              </a:lnSpc>
              <a:buClr>
                <a:srgbClr val="052049"/>
              </a:buClr>
              <a:buFont typeface="Wingdings"/>
              <a:buChar char=""/>
              <a:tabLst>
                <a:tab pos="180340" algn="l"/>
              </a:tabLst>
            </a:pPr>
            <a:r>
              <a:rPr sz="2100" dirty="0">
                <a:solidFill>
                  <a:srgbClr val="052049"/>
                </a:solidFill>
                <a:latin typeface="Arial"/>
                <a:cs typeface="Arial"/>
              </a:rPr>
              <a:t>St</a:t>
            </a:r>
            <a:r>
              <a:rPr sz="2100" spc="-5" dirty="0">
                <a:solidFill>
                  <a:srgbClr val="052049"/>
                </a:solidFill>
                <a:latin typeface="Arial"/>
                <a:cs typeface="Arial"/>
              </a:rPr>
              <a:t>ud</a:t>
            </a:r>
            <a:r>
              <a:rPr sz="2100" dirty="0">
                <a:solidFill>
                  <a:srgbClr val="052049"/>
                </a:solidFill>
                <a:latin typeface="Arial"/>
                <a:cs typeface="Arial"/>
              </a:rPr>
              <a:t>y</a:t>
            </a:r>
            <a:r>
              <a:rPr sz="2100" spc="-5" dirty="0">
                <a:solidFill>
                  <a:srgbClr val="052049"/>
                </a:solidFill>
                <a:latin typeface="Arial"/>
                <a:cs typeface="Arial"/>
              </a:rPr>
              <a:t> de</a:t>
            </a:r>
            <a:r>
              <a:rPr sz="2100" spc="5" dirty="0">
                <a:solidFill>
                  <a:srgbClr val="052049"/>
                </a:solidFill>
                <a:latin typeface="Arial"/>
                <a:cs typeface="Arial"/>
              </a:rPr>
              <a:t>s</a:t>
            </a:r>
            <a:r>
              <a:rPr sz="2100" dirty="0">
                <a:solidFill>
                  <a:srgbClr val="052049"/>
                </a:solidFill>
                <a:latin typeface="Arial"/>
                <a:cs typeface="Arial"/>
              </a:rPr>
              <a:t>i</a:t>
            </a:r>
            <a:r>
              <a:rPr sz="2100" spc="-5" dirty="0">
                <a:solidFill>
                  <a:srgbClr val="052049"/>
                </a:solidFill>
                <a:latin typeface="Arial"/>
                <a:cs typeface="Arial"/>
              </a:rPr>
              <a:t>gn</a:t>
            </a:r>
            <a:endParaRPr sz="2100">
              <a:latin typeface="Arial"/>
              <a:cs typeface="Arial"/>
            </a:endParaRPr>
          </a:p>
          <a:p>
            <a:pPr marL="180340" indent="-167640">
              <a:lnSpc>
                <a:spcPct val="100000"/>
              </a:lnSpc>
              <a:spcBef>
                <a:spcPts val="1655"/>
              </a:spcBef>
              <a:buClr>
                <a:srgbClr val="052049"/>
              </a:buClr>
              <a:buFont typeface="Wingdings"/>
              <a:buChar char=""/>
              <a:tabLst>
                <a:tab pos="180340" algn="l"/>
              </a:tabLst>
            </a:pPr>
            <a:r>
              <a:rPr sz="2100" dirty="0">
                <a:solidFill>
                  <a:srgbClr val="052049"/>
                </a:solidFill>
                <a:latin typeface="Arial"/>
                <a:cs typeface="Arial"/>
              </a:rPr>
              <a:t>A</a:t>
            </a:r>
            <a:r>
              <a:rPr sz="2100" spc="-5" dirty="0">
                <a:solidFill>
                  <a:srgbClr val="052049"/>
                </a:solidFill>
                <a:latin typeface="Arial"/>
                <a:cs typeface="Arial"/>
              </a:rPr>
              <a:t>d</a:t>
            </a:r>
            <a:r>
              <a:rPr sz="2100" spc="-15" dirty="0">
                <a:solidFill>
                  <a:srgbClr val="052049"/>
                </a:solidFill>
                <a:latin typeface="Arial"/>
                <a:cs typeface="Arial"/>
              </a:rPr>
              <a:t>j</a:t>
            </a:r>
            <a:r>
              <a:rPr sz="2100" spc="-5" dirty="0">
                <a:solidFill>
                  <a:srgbClr val="052049"/>
                </a:solidFill>
                <a:latin typeface="Arial"/>
                <a:cs typeface="Arial"/>
              </a:rPr>
              <a:t>u</a:t>
            </a:r>
            <a:r>
              <a:rPr sz="2100" spc="5" dirty="0">
                <a:solidFill>
                  <a:srgbClr val="052049"/>
                </a:solidFill>
                <a:latin typeface="Arial"/>
                <a:cs typeface="Arial"/>
              </a:rPr>
              <a:t>s</a:t>
            </a:r>
            <a:r>
              <a:rPr sz="2100" dirty="0">
                <a:solidFill>
                  <a:srgbClr val="052049"/>
                </a:solidFill>
                <a:latin typeface="Arial"/>
                <a:cs typeface="Arial"/>
              </a:rPr>
              <a:t>tm</a:t>
            </a:r>
            <a:r>
              <a:rPr sz="2100" spc="-5" dirty="0">
                <a:solidFill>
                  <a:srgbClr val="052049"/>
                </a:solidFill>
                <a:latin typeface="Arial"/>
                <a:cs typeface="Arial"/>
              </a:rPr>
              <a:t>ent</a:t>
            </a:r>
            <a:endParaRPr sz="2100">
              <a:latin typeface="Arial"/>
              <a:cs typeface="Arial"/>
            </a:endParaRPr>
          </a:p>
          <a:p>
            <a:pPr marL="180340" indent="-167640">
              <a:lnSpc>
                <a:spcPct val="100000"/>
              </a:lnSpc>
              <a:spcBef>
                <a:spcPts val="1655"/>
              </a:spcBef>
              <a:buClr>
                <a:srgbClr val="052049"/>
              </a:buClr>
              <a:buFont typeface="Wingdings"/>
              <a:buChar char=""/>
              <a:tabLst>
                <a:tab pos="180340" algn="l"/>
              </a:tabLst>
            </a:pPr>
            <a:r>
              <a:rPr sz="2100" dirty="0">
                <a:solidFill>
                  <a:srgbClr val="052049"/>
                </a:solidFill>
                <a:latin typeface="Arial"/>
                <a:cs typeface="Arial"/>
              </a:rPr>
              <a:t>IPW</a:t>
            </a:r>
            <a:endParaRPr sz="2100">
              <a:latin typeface="Arial"/>
              <a:cs typeface="Arial"/>
            </a:endParaRPr>
          </a:p>
          <a:p>
            <a:pPr marL="180340" marR="654685" indent="-167640">
              <a:lnSpc>
                <a:spcPct val="110000"/>
              </a:lnSpc>
              <a:spcBef>
                <a:spcPts val="1390"/>
              </a:spcBef>
              <a:buClr>
                <a:srgbClr val="052049"/>
              </a:buClr>
              <a:buFont typeface="Wingdings"/>
              <a:buChar char=""/>
              <a:tabLst>
                <a:tab pos="180340" algn="l"/>
              </a:tabLst>
            </a:pPr>
            <a:r>
              <a:rPr sz="2100" spc="5" dirty="0">
                <a:solidFill>
                  <a:srgbClr val="052049"/>
                </a:solidFill>
                <a:latin typeface="Arial"/>
                <a:cs typeface="Arial"/>
              </a:rPr>
              <a:t>J</a:t>
            </a:r>
            <a:r>
              <a:rPr sz="2100" spc="-5" dirty="0">
                <a:solidFill>
                  <a:srgbClr val="052049"/>
                </a:solidFill>
                <a:latin typeface="Arial"/>
                <a:cs typeface="Arial"/>
              </a:rPr>
              <a:t>o</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l</a:t>
            </a:r>
            <a:r>
              <a:rPr sz="2100" spc="-5" dirty="0">
                <a:solidFill>
                  <a:srgbClr val="052049"/>
                </a:solidFill>
                <a:latin typeface="Arial"/>
                <a:cs typeface="Arial"/>
              </a:rPr>
              <a:t>ong</a:t>
            </a:r>
            <a:r>
              <a:rPr sz="2100" dirty="0">
                <a:solidFill>
                  <a:srgbClr val="052049"/>
                </a:solidFill>
                <a:latin typeface="Arial"/>
                <a:cs typeface="Arial"/>
              </a:rPr>
              <a:t>it</a:t>
            </a:r>
            <a:r>
              <a:rPr sz="2100" spc="-5" dirty="0">
                <a:solidFill>
                  <a:srgbClr val="052049"/>
                </a:solidFill>
                <a:latin typeface="Arial"/>
                <a:cs typeface="Arial"/>
              </a:rPr>
              <a:t>ud</a:t>
            </a:r>
            <a:r>
              <a:rPr sz="2100" dirty="0">
                <a:solidFill>
                  <a:srgbClr val="052049"/>
                </a:solidFill>
                <a:latin typeface="Arial"/>
                <a:cs typeface="Arial"/>
              </a:rPr>
              <a:t>i</a:t>
            </a:r>
            <a:r>
              <a:rPr sz="2100" spc="-5" dirty="0">
                <a:solidFill>
                  <a:srgbClr val="052049"/>
                </a:solidFill>
                <a:latin typeface="Arial"/>
                <a:cs typeface="Arial"/>
              </a:rPr>
              <a:t>na</a:t>
            </a:r>
            <a:r>
              <a:rPr sz="2100" spc="5" dirty="0">
                <a:solidFill>
                  <a:srgbClr val="052049"/>
                </a:solidFill>
                <a:latin typeface="Arial"/>
                <a:cs typeface="Arial"/>
              </a:rPr>
              <a:t>l</a:t>
            </a:r>
            <a:r>
              <a:rPr sz="2100" spc="-5" dirty="0">
                <a:solidFill>
                  <a:srgbClr val="052049"/>
                </a:solidFill>
                <a:latin typeface="Arial"/>
                <a:cs typeface="Arial"/>
              </a:rPr>
              <a:t>-</a:t>
            </a:r>
            <a:r>
              <a:rPr sz="2100" spc="5" dirty="0">
                <a:solidFill>
                  <a:srgbClr val="052049"/>
                </a:solidFill>
                <a:latin typeface="Arial"/>
                <a:cs typeface="Arial"/>
              </a:rPr>
              <a:t>s</a:t>
            </a:r>
            <a:r>
              <a:rPr sz="2100" spc="-5" dirty="0">
                <a:solidFill>
                  <a:srgbClr val="052049"/>
                </a:solidFill>
                <a:latin typeface="Arial"/>
                <a:cs typeface="Arial"/>
              </a:rPr>
              <a:t>ur</a:t>
            </a:r>
            <a:r>
              <a:rPr sz="2100" spc="-10" dirty="0">
                <a:solidFill>
                  <a:srgbClr val="052049"/>
                </a:solidFill>
                <a:latin typeface="Arial"/>
                <a:cs typeface="Arial"/>
              </a:rPr>
              <a:t>v</a:t>
            </a:r>
            <a:r>
              <a:rPr sz="2100" dirty="0">
                <a:solidFill>
                  <a:srgbClr val="052049"/>
                </a:solidFill>
                <a:latin typeface="Arial"/>
                <a:cs typeface="Arial"/>
              </a:rPr>
              <a:t>i</a:t>
            </a:r>
            <a:r>
              <a:rPr sz="2100" spc="-10" dirty="0">
                <a:solidFill>
                  <a:srgbClr val="052049"/>
                </a:solidFill>
                <a:latin typeface="Arial"/>
                <a:cs typeface="Arial"/>
              </a:rPr>
              <a:t>v</a:t>
            </a:r>
            <a:r>
              <a:rPr sz="2100" spc="-5" dirty="0">
                <a:solidFill>
                  <a:srgbClr val="052049"/>
                </a:solidFill>
                <a:latin typeface="Arial"/>
                <a:cs typeface="Arial"/>
              </a:rPr>
              <a:t>al </a:t>
            </a:r>
            <a:r>
              <a:rPr sz="2100" dirty="0">
                <a:solidFill>
                  <a:srgbClr val="052049"/>
                </a:solidFill>
                <a:latin typeface="Arial"/>
                <a:cs typeface="Arial"/>
              </a:rPr>
              <a:t>m</a:t>
            </a:r>
            <a:r>
              <a:rPr sz="2100" spc="-5" dirty="0">
                <a:solidFill>
                  <a:srgbClr val="052049"/>
                </a:solidFill>
                <a:latin typeface="Arial"/>
                <a:cs typeface="Arial"/>
              </a:rPr>
              <a:t>ode</a:t>
            </a:r>
            <a:r>
              <a:rPr sz="2100" dirty="0">
                <a:solidFill>
                  <a:srgbClr val="052049"/>
                </a:solidFill>
                <a:latin typeface="Arial"/>
                <a:cs typeface="Arial"/>
              </a:rPr>
              <a:t>ls</a:t>
            </a:r>
            <a:endParaRPr sz="2100">
              <a:latin typeface="Arial"/>
              <a:cs typeface="Arial"/>
            </a:endParaRPr>
          </a:p>
          <a:p>
            <a:pPr marL="180340" indent="-167640">
              <a:lnSpc>
                <a:spcPct val="100000"/>
              </a:lnSpc>
              <a:spcBef>
                <a:spcPts val="1655"/>
              </a:spcBef>
              <a:buClr>
                <a:srgbClr val="052049"/>
              </a:buClr>
              <a:buFont typeface="Wingdings"/>
              <a:buChar char=""/>
              <a:tabLst>
                <a:tab pos="180340" algn="l"/>
              </a:tabLst>
            </a:pPr>
            <a:r>
              <a:rPr sz="2100" dirty="0">
                <a:solidFill>
                  <a:srgbClr val="052049"/>
                </a:solidFill>
                <a:latin typeface="Arial"/>
                <a:cs typeface="Arial"/>
              </a:rPr>
              <a:t>M</a:t>
            </a:r>
            <a:r>
              <a:rPr sz="2100" spc="-5" dirty="0">
                <a:solidFill>
                  <a:srgbClr val="052049"/>
                </a:solidFill>
                <a:latin typeface="Arial"/>
                <a:cs typeface="Arial"/>
              </a:rPr>
              <a:t>u</a:t>
            </a:r>
            <a:r>
              <a:rPr sz="2100" dirty="0">
                <a:solidFill>
                  <a:srgbClr val="052049"/>
                </a:solidFill>
                <a:latin typeface="Arial"/>
                <a:cs typeface="Arial"/>
              </a:rPr>
              <a:t>lti</a:t>
            </a:r>
            <a:r>
              <a:rPr sz="2100" spc="-5" dirty="0">
                <a:solidFill>
                  <a:srgbClr val="052049"/>
                </a:solidFill>
                <a:latin typeface="Arial"/>
                <a:cs typeface="Arial"/>
              </a:rPr>
              <a:t>p</a:t>
            </a:r>
            <a:r>
              <a:rPr sz="2100" dirty="0">
                <a:solidFill>
                  <a:srgbClr val="052049"/>
                </a:solidFill>
                <a:latin typeface="Arial"/>
                <a:cs typeface="Arial"/>
              </a:rPr>
              <a:t>le</a:t>
            </a:r>
            <a:r>
              <a:rPr sz="2100" spc="-25" dirty="0">
                <a:solidFill>
                  <a:srgbClr val="052049"/>
                </a:solidFill>
                <a:latin typeface="Arial"/>
                <a:cs typeface="Arial"/>
              </a:rPr>
              <a:t> </a:t>
            </a:r>
            <a:r>
              <a:rPr sz="2100" dirty="0">
                <a:solidFill>
                  <a:srgbClr val="052049"/>
                </a:solidFill>
                <a:latin typeface="Arial"/>
                <a:cs typeface="Arial"/>
              </a:rPr>
              <a:t>im</a:t>
            </a:r>
            <a:r>
              <a:rPr sz="2100" spc="-5" dirty="0">
                <a:solidFill>
                  <a:srgbClr val="052049"/>
                </a:solidFill>
                <a:latin typeface="Arial"/>
                <a:cs typeface="Arial"/>
              </a:rPr>
              <a:t>pu</a:t>
            </a:r>
            <a:r>
              <a:rPr sz="2100" dirty="0">
                <a:solidFill>
                  <a:srgbClr val="052049"/>
                </a:solidFill>
                <a:latin typeface="Arial"/>
                <a:cs typeface="Arial"/>
              </a:rPr>
              <a:t>t</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on</a:t>
            </a:r>
            <a:endParaRPr sz="2100">
              <a:latin typeface="Arial"/>
              <a:cs typeface="Arial"/>
            </a:endParaRPr>
          </a:p>
          <a:p>
            <a:pPr marL="180340" marR="5080" indent="-167640">
              <a:lnSpc>
                <a:spcPct val="110000"/>
              </a:lnSpc>
              <a:spcBef>
                <a:spcPts val="1400"/>
              </a:spcBef>
              <a:buClr>
                <a:srgbClr val="052049"/>
              </a:buClr>
              <a:buFont typeface="Wingdings"/>
              <a:buChar char=""/>
              <a:tabLst>
                <a:tab pos="180340" algn="l"/>
              </a:tabLst>
            </a:pPr>
            <a:r>
              <a:rPr sz="2100" dirty="0">
                <a:solidFill>
                  <a:srgbClr val="052049"/>
                </a:solidFill>
                <a:latin typeface="Arial"/>
                <a:cs typeface="Arial"/>
              </a:rPr>
              <a:t>S</a:t>
            </a:r>
            <a:r>
              <a:rPr sz="2100" spc="-5" dirty="0">
                <a:solidFill>
                  <a:srgbClr val="052049"/>
                </a:solidFill>
                <a:latin typeface="Arial"/>
                <a:cs typeface="Arial"/>
              </a:rPr>
              <a:t>en</a:t>
            </a:r>
            <a:r>
              <a:rPr sz="2100" spc="5" dirty="0">
                <a:solidFill>
                  <a:srgbClr val="052049"/>
                </a:solidFill>
                <a:latin typeface="Arial"/>
                <a:cs typeface="Arial"/>
              </a:rPr>
              <a:t>s</a:t>
            </a:r>
            <a:r>
              <a:rPr sz="2100" dirty="0">
                <a:solidFill>
                  <a:srgbClr val="052049"/>
                </a:solidFill>
                <a:latin typeface="Arial"/>
                <a:cs typeface="Arial"/>
              </a:rPr>
              <a:t>iti</a:t>
            </a:r>
            <a:r>
              <a:rPr sz="2100" spc="-10" dirty="0">
                <a:solidFill>
                  <a:srgbClr val="052049"/>
                </a:solidFill>
                <a:latin typeface="Arial"/>
                <a:cs typeface="Arial"/>
              </a:rPr>
              <a:t>v</a:t>
            </a:r>
            <a:r>
              <a:rPr sz="2100" dirty="0">
                <a:solidFill>
                  <a:srgbClr val="052049"/>
                </a:solidFill>
                <a:latin typeface="Arial"/>
                <a:cs typeface="Arial"/>
              </a:rPr>
              <a:t>ity</a:t>
            </a:r>
            <a:r>
              <a:rPr sz="2100" spc="-30" dirty="0">
                <a:solidFill>
                  <a:srgbClr val="052049"/>
                </a:solidFill>
                <a:latin typeface="Arial"/>
                <a:cs typeface="Arial"/>
              </a:rPr>
              <a:t> </a:t>
            </a:r>
            <a:r>
              <a:rPr sz="2100" spc="-5" dirty="0">
                <a:solidFill>
                  <a:srgbClr val="052049"/>
                </a:solidFill>
                <a:latin typeface="Arial"/>
                <a:cs typeface="Arial"/>
              </a:rPr>
              <a:t>ana</a:t>
            </a:r>
            <a:r>
              <a:rPr sz="2100" dirty="0">
                <a:solidFill>
                  <a:srgbClr val="052049"/>
                </a:solidFill>
                <a:latin typeface="Arial"/>
                <a:cs typeface="Arial"/>
              </a:rPr>
              <a:t>l</a:t>
            </a:r>
            <a:r>
              <a:rPr sz="2100" spc="-10" dirty="0">
                <a:solidFill>
                  <a:srgbClr val="052049"/>
                </a:solidFill>
                <a:latin typeface="Arial"/>
                <a:cs typeface="Arial"/>
              </a:rPr>
              <a:t>y</a:t>
            </a:r>
            <a:r>
              <a:rPr sz="2100" spc="5" dirty="0">
                <a:solidFill>
                  <a:srgbClr val="052049"/>
                </a:solidFill>
                <a:latin typeface="Arial"/>
                <a:cs typeface="Arial"/>
              </a:rPr>
              <a:t>s</a:t>
            </a:r>
            <a:r>
              <a:rPr sz="2100" dirty="0">
                <a:solidFill>
                  <a:srgbClr val="052049"/>
                </a:solidFill>
                <a:latin typeface="Arial"/>
                <a:cs typeface="Arial"/>
              </a:rPr>
              <a:t>is</a:t>
            </a:r>
            <a:r>
              <a:rPr sz="2100" spc="-5" dirty="0">
                <a:solidFill>
                  <a:srgbClr val="052049"/>
                </a:solidFill>
                <a:latin typeface="Arial"/>
                <a:cs typeface="Arial"/>
              </a:rPr>
              <a:t> an</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i</a:t>
            </a:r>
            <a:r>
              <a:rPr sz="2100" spc="-5" dirty="0">
                <a:solidFill>
                  <a:srgbClr val="052049"/>
                </a:solidFill>
                <a:latin typeface="Arial"/>
                <a:cs typeface="Arial"/>
              </a:rPr>
              <a:t>as </a:t>
            </a:r>
            <a:r>
              <a:rPr sz="2100" spc="5" dirty="0">
                <a:solidFill>
                  <a:srgbClr val="052049"/>
                </a:solidFill>
                <a:latin typeface="Arial"/>
                <a:cs typeface="Arial"/>
              </a:rPr>
              <a:t>c</a:t>
            </a:r>
            <a:r>
              <a:rPr sz="2100" spc="-5" dirty="0">
                <a:solidFill>
                  <a:srgbClr val="052049"/>
                </a:solidFill>
                <a:latin typeface="Arial"/>
                <a:cs typeface="Arial"/>
              </a:rPr>
              <a:t>orre</a:t>
            </a:r>
            <a:r>
              <a:rPr sz="2100" spc="5" dirty="0">
                <a:solidFill>
                  <a:srgbClr val="052049"/>
                </a:solidFill>
                <a:latin typeface="Arial"/>
                <a:cs typeface="Arial"/>
              </a:rPr>
              <a:t>c</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15" dirty="0">
                <a:solidFill>
                  <a:srgbClr val="052049"/>
                </a:solidFill>
                <a:latin typeface="Arial"/>
                <a:cs typeface="Arial"/>
              </a:rPr>
              <a:t> </a:t>
            </a:r>
            <a:r>
              <a:rPr sz="2100" spc="-5" dirty="0">
                <a:solidFill>
                  <a:srgbClr val="052049"/>
                </a:solidFill>
                <a:latin typeface="Arial"/>
                <a:cs typeface="Arial"/>
              </a:rPr>
              <a:t>(e</a:t>
            </a:r>
            <a:r>
              <a:rPr sz="2100" spc="5" dirty="0">
                <a:solidFill>
                  <a:srgbClr val="052049"/>
                </a:solidFill>
                <a:latin typeface="Arial"/>
                <a:cs typeface="Arial"/>
              </a:rPr>
              <a:t>s</a:t>
            </a:r>
            <a:r>
              <a:rPr sz="2100" dirty="0">
                <a:solidFill>
                  <a:srgbClr val="052049"/>
                </a:solidFill>
                <a:latin typeface="Arial"/>
                <a:cs typeface="Arial"/>
              </a:rPr>
              <a:t>tim</a:t>
            </a:r>
            <a:r>
              <a:rPr sz="2100" spc="-5" dirty="0">
                <a:solidFill>
                  <a:srgbClr val="052049"/>
                </a:solidFill>
                <a:latin typeface="Arial"/>
                <a:cs typeface="Arial"/>
              </a:rPr>
              <a:t>a</a:t>
            </a:r>
            <a:r>
              <a:rPr sz="2100" dirty="0">
                <a:solidFill>
                  <a:srgbClr val="052049"/>
                </a:solidFill>
                <a:latin typeface="Arial"/>
                <a:cs typeface="Arial"/>
              </a:rPr>
              <a:t>te</a:t>
            </a:r>
            <a:r>
              <a:rPr sz="2100" spc="-25" dirty="0">
                <a:solidFill>
                  <a:srgbClr val="052049"/>
                </a:solidFill>
                <a:latin typeface="Arial"/>
                <a:cs typeface="Arial"/>
              </a:rPr>
              <a:t> </a:t>
            </a:r>
            <a:r>
              <a:rPr sz="2100" spc="-5" dirty="0">
                <a:solidFill>
                  <a:srgbClr val="052049"/>
                </a:solidFill>
                <a:latin typeface="Arial"/>
                <a:cs typeface="Arial"/>
              </a:rPr>
              <a:t>wha</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he b</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s</a:t>
            </a:r>
            <a:r>
              <a:rPr sz="2100" spc="-5" dirty="0">
                <a:solidFill>
                  <a:srgbClr val="052049"/>
                </a:solidFill>
                <a:latin typeface="Arial"/>
                <a:cs typeface="Arial"/>
              </a:rPr>
              <a:t> wou</a:t>
            </a:r>
            <a:r>
              <a:rPr sz="2100" dirty="0">
                <a:solidFill>
                  <a:srgbClr val="052049"/>
                </a:solidFill>
                <a:latin typeface="Arial"/>
                <a:cs typeface="Arial"/>
              </a:rPr>
              <a:t>ld</a:t>
            </a:r>
            <a:r>
              <a:rPr sz="2100" spc="-1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e f</a:t>
            </a:r>
            <a:r>
              <a:rPr sz="2100" spc="-5" dirty="0">
                <a:solidFill>
                  <a:srgbClr val="052049"/>
                </a:solidFill>
                <a:latin typeface="Arial"/>
                <a:cs typeface="Arial"/>
              </a:rPr>
              <a:t>ro</a:t>
            </a:r>
            <a:r>
              <a:rPr sz="2100" dirty="0">
                <a:solidFill>
                  <a:srgbClr val="052049"/>
                </a:solidFill>
                <a:latin typeface="Arial"/>
                <a:cs typeface="Arial"/>
              </a:rPr>
              <a:t>m</a:t>
            </a:r>
            <a:r>
              <a:rPr sz="2100" spc="5" dirty="0">
                <a:solidFill>
                  <a:srgbClr val="052049"/>
                </a:solidFill>
                <a:latin typeface="Arial"/>
                <a:cs typeface="Arial"/>
              </a:rPr>
              <a:t> </a:t>
            </a:r>
            <a:r>
              <a:rPr sz="2100" spc="-10" dirty="0">
                <a:solidFill>
                  <a:srgbClr val="052049"/>
                </a:solidFill>
                <a:latin typeface="Arial"/>
                <a:cs typeface="Arial"/>
              </a:rPr>
              <a:t>y</a:t>
            </a:r>
            <a:r>
              <a:rPr sz="2100" spc="-5" dirty="0">
                <a:solidFill>
                  <a:srgbClr val="052049"/>
                </a:solidFill>
                <a:latin typeface="Arial"/>
                <a:cs typeface="Arial"/>
              </a:rPr>
              <a:t>ou</a:t>
            </a:r>
            <a:r>
              <a:rPr sz="2100" dirty="0">
                <a:solidFill>
                  <a:srgbClr val="052049"/>
                </a:solidFill>
                <a:latin typeface="Arial"/>
                <a:cs typeface="Arial"/>
              </a:rPr>
              <a:t>r m</a:t>
            </a:r>
            <a:r>
              <a:rPr sz="2100" spc="-5" dirty="0">
                <a:solidFill>
                  <a:srgbClr val="052049"/>
                </a:solidFill>
                <a:latin typeface="Arial"/>
                <a:cs typeface="Arial"/>
              </a:rPr>
              <a:t>odel an</a:t>
            </a:r>
            <a:r>
              <a:rPr sz="2100" dirty="0">
                <a:solidFill>
                  <a:srgbClr val="052049"/>
                </a:solidFill>
                <a:latin typeface="Arial"/>
                <a:cs typeface="Arial"/>
              </a:rPr>
              <a:t>d t</a:t>
            </a:r>
            <a:r>
              <a:rPr sz="2100" spc="-5" dirty="0">
                <a:solidFill>
                  <a:srgbClr val="052049"/>
                </a:solidFill>
                <a:latin typeface="Arial"/>
                <a:cs typeface="Arial"/>
              </a:rPr>
              <a:t>he</a:t>
            </a:r>
            <a:r>
              <a:rPr sz="2100" dirty="0">
                <a:solidFill>
                  <a:srgbClr val="052049"/>
                </a:solidFill>
                <a:latin typeface="Arial"/>
                <a:cs typeface="Arial"/>
              </a:rPr>
              <a:t>n</a:t>
            </a:r>
            <a:r>
              <a:rPr sz="2100" spc="-15" dirty="0">
                <a:solidFill>
                  <a:srgbClr val="052049"/>
                </a:solidFill>
                <a:latin typeface="Arial"/>
                <a:cs typeface="Arial"/>
              </a:rPr>
              <a:t> </a:t>
            </a:r>
            <a:r>
              <a:rPr sz="2100" spc="5" dirty="0">
                <a:solidFill>
                  <a:srgbClr val="052049"/>
                </a:solidFill>
                <a:latin typeface="Arial"/>
                <a:cs typeface="Arial"/>
              </a:rPr>
              <a:t>s</a:t>
            </a:r>
            <a:r>
              <a:rPr sz="2100" spc="-5" dirty="0">
                <a:solidFill>
                  <a:srgbClr val="052049"/>
                </a:solidFill>
                <a:latin typeface="Arial"/>
                <a:cs typeface="Arial"/>
              </a:rPr>
              <a:t>ub</a:t>
            </a:r>
            <a:r>
              <a:rPr sz="2100" dirty="0">
                <a:solidFill>
                  <a:srgbClr val="052049"/>
                </a:solidFill>
                <a:latin typeface="Arial"/>
                <a:cs typeface="Arial"/>
              </a:rPr>
              <a:t>t</a:t>
            </a:r>
            <a:r>
              <a:rPr sz="2100" spc="-5" dirty="0">
                <a:solidFill>
                  <a:srgbClr val="052049"/>
                </a:solidFill>
                <a:latin typeface="Arial"/>
                <a:cs typeface="Arial"/>
              </a:rPr>
              <a:t>ra</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it)</a:t>
            </a:r>
            <a:endParaRPr sz="2100">
              <a:latin typeface="Arial"/>
              <a:cs typeface="Arial"/>
            </a:endParaRPr>
          </a:p>
        </p:txBody>
      </p:sp>
      <p:sp>
        <p:nvSpPr>
          <p:cNvPr id="4" name="object 4"/>
          <p:cNvSpPr txBox="1"/>
          <p:nvPr/>
        </p:nvSpPr>
        <p:spPr>
          <a:xfrm>
            <a:off x="719801" y="1070636"/>
            <a:ext cx="5820410" cy="266700"/>
          </a:xfrm>
          <a:prstGeom prst="rect">
            <a:avLst/>
          </a:prstGeom>
        </p:spPr>
        <p:txBody>
          <a:bodyPr vert="horz" wrap="square" lIns="0" tIns="0" rIns="0" bIns="0" rtlCol="0">
            <a:spAutoFit/>
          </a:bodyPr>
          <a:lstStyle/>
          <a:p>
            <a:pPr marL="12700">
              <a:lnSpc>
                <a:spcPts val="2500"/>
              </a:lnSpc>
              <a:tabLst>
                <a:tab pos="4203700" algn="l"/>
              </a:tabLst>
            </a:pPr>
            <a:r>
              <a:rPr sz="2100" u="heavy" spc="-5" dirty="0">
                <a:solidFill>
                  <a:srgbClr val="052049"/>
                </a:solidFill>
                <a:latin typeface="Arial"/>
                <a:cs typeface="Arial"/>
              </a:rPr>
              <a:t>Repea</a:t>
            </a:r>
            <a:r>
              <a:rPr sz="2100" u="heavy" dirty="0">
                <a:solidFill>
                  <a:srgbClr val="052049"/>
                </a:solidFill>
                <a:latin typeface="Arial"/>
                <a:cs typeface="Arial"/>
              </a:rPr>
              <a:t>t</a:t>
            </a:r>
            <a:r>
              <a:rPr sz="2100" u="heavy" spc="-5" dirty="0">
                <a:solidFill>
                  <a:srgbClr val="052049"/>
                </a:solidFill>
                <a:latin typeface="Arial"/>
                <a:cs typeface="Arial"/>
              </a:rPr>
              <a:t>ed </a:t>
            </a:r>
            <a:r>
              <a:rPr sz="2100" u="heavy" dirty="0">
                <a:solidFill>
                  <a:srgbClr val="052049"/>
                </a:solidFill>
                <a:latin typeface="Arial"/>
                <a:cs typeface="Arial"/>
              </a:rPr>
              <a:t>m</a:t>
            </a:r>
            <a:r>
              <a:rPr sz="2100" u="heavy" spc="-5" dirty="0">
                <a:solidFill>
                  <a:srgbClr val="052049"/>
                </a:solidFill>
                <a:latin typeface="Arial"/>
                <a:cs typeface="Arial"/>
              </a:rPr>
              <a:t>ea</a:t>
            </a:r>
            <a:r>
              <a:rPr sz="2100" u="heavy" spc="5" dirty="0">
                <a:solidFill>
                  <a:srgbClr val="052049"/>
                </a:solidFill>
                <a:latin typeface="Arial"/>
                <a:cs typeface="Arial"/>
              </a:rPr>
              <a:t>s</a:t>
            </a:r>
            <a:r>
              <a:rPr sz="2100" u="heavy" spc="-5" dirty="0">
                <a:solidFill>
                  <a:srgbClr val="052049"/>
                </a:solidFill>
                <a:latin typeface="Arial"/>
                <a:cs typeface="Arial"/>
              </a:rPr>
              <a:t>ure</a:t>
            </a:r>
            <a:r>
              <a:rPr sz="2100" u="heavy" dirty="0">
                <a:solidFill>
                  <a:srgbClr val="052049"/>
                </a:solidFill>
                <a:latin typeface="Arial"/>
                <a:cs typeface="Arial"/>
              </a:rPr>
              <a:t>s</a:t>
            </a:r>
            <a:r>
              <a:rPr sz="2100" dirty="0">
                <a:solidFill>
                  <a:srgbClr val="052049"/>
                </a:solidFill>
                <a:latin typeface="Arial"/>
                <a:cs typeface="Arial"/>
              </a:rPr>
              <a:t>	</a:t>
            </a:r>
            <a:r>
              <a:rPr sz="2100" u="heavy" spc="-75" dirty="0">
                <a:solidFill>
                  <a:srgbClr val="052049"/>
                </a:solidFill>
                <a:latin typeface="Arial"/>
                <a:cs typeface="Arial"/>
              </a:rPr>
              <a:t>T</a:t>
            </a:r>
            <a:r>
              <a:rPr sz="2100" u="heavy" dirty="0">
                <a:solidFill>
                  <a:srgbClr val="052049"/>
                </a:solidFill>
                <a:latin typeface="Arial"/>
                <a:cs typeface="Arial"/>
              </a:rPr>
              <a:t>ime</a:t>
            </a:r>
            <a:r>
              <a:rPr sz="2100" u="heavy" spc="-15" dirty="0">
                <a:solidFill>
                  <a:srgbClr val="052049"/>
                </a:solidFill>
                <a:latin typeface="Arial"/>
                <a:cs typeface="Arial"/>
              </a:rPr>
              <a:t> </a:t>
            </a:r>
            <a:r>
              <a:rPr sz="2100" u="heavy" dirty="0">
                <a:solidFill>
                  <a:srgbClr val="052049"/>
                </a:solidFill>
                <a:latin typeface="Arial"/>
                <a:cs typeface="Arial"/>
              </a:rPr>
              <a:t>to </a:t>
            </a:r>
            <a:r>
              <a:rPr sz="2100" u="heavy" spc="-5" dirty="0">
                <a:solidFill>
                  <a:srgbClr val="052049"/>
                </a:solidFill>
                <a:latin typeface="Arial"/>
                <a:cs typeface="Arial"/>
              </a:rPr>
              <a:t>e</a:t>
            </a:r>
            <a:r>
              <a:rPr sz="2100" u="heavy" spc="-10" dirty="0">
                <a:solidFill>
                  <a:srgbClr val="052049"/>
                </a:solidFill>
                <a:latin typeface="Arial"/>
                <a:cs typeface="Arial"/>
              </a:rPr>
              <a:t>v</a:t>
            </a:r>
            <a:r>
              <a:rPr sz="2100" u="heavy" spc="-5" dirty="0">
                <a:solidFill>
                  <a:srgbClr val="052049"/>
                </a:solidFill>
                <a:latin typeface="Arial"/>
                <a:cs typeface="Arial"/>
              </a:rPr>
              <a:t>ent</a:t>
            </a:r>
            <a:endParaRPr sz="2100">
              <a:latin typeface="Arial"/>
              <a:cs typeface="Arial"/>
            </a:endParaRPr>
          </a:p>
        </p:txBody>
      </p:sp>
      <p:sp>
        <p:nvSpPr>
          <p:cNvPr id="5" name="object 5"/>
          <p:cNvSpPr txBox="1"/>
          <p:nvPr/>
        </p:nvSpPr>
        <p:spPr>
          <a:xfrm>
            <a:off x="4961366" y="1637263"/>
            <a:ext cx="3816985" cy="4527550"/>
          </a:xfrm>
          <a:prstGeom prst="rect">
            <a:avLst/>
          </a:prstGeom>
        </p:spPr>
        <p:txBody>
          <a:bodyPr vert="horz" wrap="square" lIns="0" tIns="0" rIns="0" bIns="0" rtlCol="0">
            <a:spAutoFit/>
          </a:bodyPr>
          <a:lstStyle/>
          <a:p>
            <a:pPr marL="180340" indent="-167640">
              <a:lnSpc>
                <a:spcPct val="100000"/>
              </a:lnSpc>
              <a:buClr>
                <a:srgbClr val="052049"/>
              </a:buClr>
              <a:buFont typeface="Wingdings"/>
              <a:buChar char=""/>
              <a:tabLst>
                <a:tab pos="180340" algn="l"/>
              </a:tabLst>
            </a:pPr>
            <a:r>
              <a:rPr sz="2100" dirty="0">
                <a:solidFill>
                  <a:srgbClr val="052049"/>
                </a:solidFill>
                <a:latin typeface="Arial"/>
                <a:cs typeface="Arial"/>
              </a:rPr>
              <a:t>St</a:t>
            </a:r>
            <a:r>
              <a:rPr sz="2100" spc="-5" dirty="0">
                <a:solidFill>
                  <a:srgbClr val="052049"/>
                </a:solidFill>
                <a:latin typeface="Arial"/>
                <a:cs typeface="Arial"/>
              </a:rPr>
              <a:t>ud</a:t>
            </a:r>
            <a:r>
              <a:rPr sz="2100" dirty="0">
                <a:solidFill>
                  <a:srgbClr val="052049"/>
                </a:solidFill>
                <a:latin typeface="Arial"/>
                <a:cs typeface="Arial"/>
              </a:rPr>
              <a:t>y</a:t>
            </a:r>
            <a:r>
              <a:rPr sz="2100" spc="-5" dirty="0">
                <a:solidFill>
                  <a:srgbClr val="052049"/>
                </a:solidFill>
                <a:latin typeface="Arial"/>
                <a:cs typeface="Arial"/>
              </a:rPr>
              <a:t> de</a:t>
            </a:r>
            <a:r>
              <a:rPr sz="2100" spc="5" dirty="0">
                <a:solidFill>
                  <a:srgbClr val="052049"/>
                </a:solidFill>
                <a:latin typeface="Arial"/>
                <a:cs typeface="Arial"/>
              </a:rPr>
              <a:t>s</a:t>
            </a:r>
            <a:r>
              <a:rPr sz="2100" dirty="0">
                <a:solidFill>
                  <a:srgbClr val="052049"/>
                </a:solidFill>
                <a:latin typeface="Arial"/>
                <a:cs typeface="Arial"/>
              </a:rPr>
              <a:t>i</a:t>
            </a:r>
            <a:r>
              <a:rPr sz="2100" spc="-5" dirty="0">
                <a:solidFill>
                  <a:srgbClr val="052049"/>
                </a:solidFill>
                <a:latin typeface="Arial"/>
                <a:cs typeface="Arial"/>
              </a:rPr>
              <a:t>gn</a:t>
            </a:r>
            <a:endParaRPr sz="2100">
              <a:latin typeface="Arial"/>
              <a:cs typeface="Arial"/>
            </a:endParaRPr>
          </a:p>
          <a:p>
            <a:pPr marL="180340" indent="-167640">
              <a:lnSpc>
                <a:spcPct val="100000"/>
              </a:lnSpc>
              <a:spcBef>
                <a:spcPts val="1655"/>
              </a:spcBef>
              <a:buClr>
                <a:srgbClr val="052049"/>
              </a:buClr>
              <a:buFont typeface="Wingdings"/>
              <a:buChar char=""/>
              <a:tabLst>
                <a:tab pos="180340" algn="l"/>
              </a:tabLst>
            </a:pPr>
            <a:r>
              <a:rPr sz="2100" dirty="0">
                <a:solidFill>
                  <a:srgbClr val="052049"/>
                </a:solidFill>
                <a:latin typeface="Arial"/>
                <a:cs typeface="Arial"/>
              </a:rPr>
              <a:t>A</a:t>
            </a:r>
            <a:r>
              <a:rPr sz="2100" spc="-5" dirty="0">
                <a:solidFill>
                  <a:srgbClr val="052049"/>
                </a:solidFill>
                <a:latin typeface="Arial"/>
                <a:cs typeface="Arial"/>
              </a:rPr>
              <a:t>d</a:t>
            </a:r>
            <a:r>
              <a:rPr sz="2100" spc="-15" dirty="0">
                <a:solidFill>
                  <a:srgbClr val="052049"/>
                </a:solidFill>
                <a:latin typeface="Arial"/>
                <a:cs typeface="Arial"/>
              </a:rPr>
              <a:t>j</a:t>
            </a:r>
            <a:r>
              <a:rPr sz="2100" spc="-5" dirty="0">
                <a:solidFill>
                  <a:srgbClr val="052049"/>
                </a:solidFill>
                <a:latin typeface="Arial"/>
                <a:cs typeface="Arial"/>
              </a:rPr>
              <a:t>u</a:t>
            </a:r>
            <a:r>
              <a:rPr sz="2100" spc="5" dirty="0">
                <a:solidFill>
                  <a:srgbClr val="052049"/>
                </a:solidFill>
                <a:latin typeface="Arial"/>
                <a:cs typeface="Arial"/>
              </a:rPr>
              <a:t>s</a:t>
            </a:r>
            <a:r>
              <a:rPr sz="2100" dirty="0">
                <a:solidFill>
                  <a:srgbClr val="052049"/>
                </a:solidFill>
                <a:latin typeface="Arial"/>
                <a:cs typeface="Arial"/>
              </a:rPr>
              <a:t>tm</a:t>
            </a:r>
            <a:r>
              <a:rPr sz="2100" spc="-5" dirty="0">
                <a:solidFill>
                  <a:srgbClr val="052049"/>
                </a:solidFill>
                <a:latin typeface="Arial"/>
                <a:cs typeface="Arial"/>
              </a:rPr>
              <a:t>ent</a:t>
            </a:r>
            <a:endParaRPr sz="2100">
              <a:latin typeface="Arial"/>
              <a:cs typeface="Arial"/>
            </a:endParaRPr>
          </a:p>
          <a:p>
            <a:pPr marL="180340" indent="-167640">
              <a:lnSpc>
                <a:spcPct val="100000"/>
              </a:lnSpc>
              <a:spcBef>
                <a:spcPts val="1655"/>
              </a:spcBef>
              <a:buClr>
                <a:srgbClr val="052049"/>
              </a:buClr>
              <a:buFont typeface="Wingdings"/>
              <a:buChar char=""/>
              <a:tabLst>
                <a:tab pos="180340" algn="l"/>
              </a:tabLst>
            </a:pPr>
            <a:r>
              <a:rPr sz="2100" dirty="0">
                <a:solidFill>
                  <a:srgbClr val="052049"/>
                </a:solidFill>
                <a:latin typeface="Arial"/>
                <a:cs typeface="Arial"/>
              </a:rPr>
              <a:t>IPW</a:t>
            </a:r>
            <a:endParaRPr sz="2100">
              <a:latin typeface="Arial"/>
              <a:cs typeface="Arial"/>
            </a:endParaRPr>
          </a:p>
          <a:p>
            <a:pPr marL="180340" indent="-167640">
              <a:lnSpc>
                <a:spcPct val="100000"/>
              </a:lnSpc>
              <a:spcBef>
                <a:spcPts val="1645"/>
              </a:spcBef>
              <a:buClr>
                <a:srgbClr val="052049"/>
              </a:buClr>
              <a:buFont typeface="Wingdings"/>
              <a:buChar char=""/>
              <a:tabLst>
                <a:tab pos="180340" algn="l"/>
              </a:tabLst>
            </a:pPr>
            <a:r>
              <a:rPr sz="2100" dirty="0">
                <a:solidFill>
                  <a:srgbClr val="052049"/>
                </a:solidFill>
                <a:latin typeface="Arial"/>
                <a:cs typeface="Arial"/>
              </a:rPr>
              <a:t>Fi</a:t>
            </a:r>
            <a:r>
              <a:rPr sz="2100" spc="-5" dirty="0">
                <a:solidFill>
                  <a:srgbClr val="052049"/>
                </a:solidFill>
                <a:latin typeface="Arial"/>
                <a:cs typeface="Arial"/>
              </a:rPr>
              <a:t>ne-gray</a:t>
            </a:r>
            <a:endParaRPr sz="2100">
              <a:latin typeface="Arial"/>
              <a:cs typeface="Arial"/>
            </a:endParaRPr>
          </a:p>
          <a:p>
            <a:pPr marL="180340" indent="-167640">
              <a:lnSpc>
                <a:spcPct val="100000"/>
              </a:lnSpc>
              <a:spcBef>
                <a:spcPts val="1655"/>
              </a:spcBef>
              <a:buClr>
                <a:srgbClr val="052049"/>
              </a:buClr>
              <a:buFont typeface="Wingdings"/>
              <a:buChar char=""/>
              <a:tabLst>
                <a:tab pos="180340" algn="l"/>
              </a:tabLst>
            </a:pPr>
            <a:r>
              <a:rPr sz="2100" dirty="0">
                <a:solidFill>
                  <a:srgbClr val="052049"/>
                </a:solidFill>
                <a:latin typeface="Arial"/>
                <a:cs typeface="Arial"/>
              </a:rPr>
              <a:t>M</a:t>
            </a:r>
            <a:r>
              <a:rPr sz="2100" spc="-5" dirty="0">
                <a:solidFill>
                  <a:srgbClr val="052049"/>
                </a:solidFill>
                <a:latin typeface="Arial"/>
                <a:cs typeface="Arial"/>
              </a:rPr>
              <a:t>u</a:t>
            </a:r>
            <a:r>
              <a:rPr sz="2100" dirty="0">
                <a:solidFill>
                  <a:srgbClr val="052049"/>
                </a:solidFill>
                <a:latin typeface="Arial"/>
                <a:cs typeface="Arial"/>
              </a:rPr>
              <a:t>lti</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a</a:t>
            </a:r>
            <a:r>
              <a:rPr sz="2100" dirty="0">
                <a:solidFill>
                  <a:srgbClr val="052049"/>
                </a:solidFill>
                <a:latin typeface="Arial"/>
                <a:cs typeface="Arial"/>
              </a:rPr>
              <a:t>te</a:t>
            </a:r>
            <a:r>
              <a:rPr sz="2100" spc="-25" dirty="0">
                <a:solidFill>
                  <a:srgbClr val="052049"/>
                </a:solidFill>
                <a:latin typeface="Arial"/>
                <a:cs typeface="Arial"/>
              </a:rPr>
              <a:t> </a:t>
            </a:r>
            <a:r>
              <a:rPr sz="2100" dirty="0">
                <a:solidFill>
                  <a:srgbClr val="052049"/>
                </a:solidFill>
                <a:latin typeface="Arial"/>
                <a:cs typeface="Arial"/>
              </a:rPr>
              <a:t>m</a:t>
            </a:r>
            <a:r>
              <a:rPr sz="2100" spc="-5" dirty="0">
                <a:solidFill>
                  <a:srgbClr val="052049"/>
                </a:solidFill>
                <a:latin typeface="Arial"/>
                <a:cs typeface="Arial"/>
              </a:rPr>
              <a:t>ode</a:t>
            </a:r>
            <a:r>
              <a:rPr sz="2100" dirty="0">
                <a:solidFill>
                  <a:srgbClr val="052049"/>
                </a:solidFill>
                <a:latin typeface="Arial"/>
                <a:cs typeface="Arial"/>
              </a:rPr>
              <a:t>ls</a:t>
            </a:r>
            <a:endParaRPr sz="2100">
              <a:latin typeface="Arial"/>
              <a:cs typeface="Arial"/>
            </a:endParaRPr>
          </a:p>
          <a:p>
            <a:pPr marL="180340" indent="-167640">
              <a:lnSpc>
                <a:spcPct val="100000"/>
              </a:lnSpc>
              <a:spcBef>
                <a:spcPts val="1655"/>
              </a:spcBef>
              <a:buClr>
                <a:srgbClr val="052049"/>
              </a:buClr>
              <a:buFont typeface="Wingdings"/>
              <a:buChar char=""/>
              <a:tabLst>
                <a:tab pos="180340" algn="l"/>
              </a:tabLst>
            </a:pPr>
            <a:r>
              <a:rPr sz="2100" dirty="0">
                <a:solidFill>
                  <a:srgbClr val="052049"/>
                </a:solidFill>
                <a:latin typeface="Arial"/>
                <a:cs typeface="Arial"/>
              </a:rPr>
              <a:t>M</a:t>
            </a:r>
            <a:r>
              <a:rPr sz="2100" spc="-5" dirty="0">
                <a:solidFill>
                  <a:srgbClr val="052049"/>
                </a:solidFill>
                <a:latin typeface="Arial"/>
                <a:cs typeface="Arial"/>
              </a:rPr>
              <a:t>u</a:t>
            </a:r>
            <a:r>
              <a:rPr sz="2100" dirty="0">
                <a:solidFill>
                  <a:srgbClr val="052049"/>
                </a:solidFill>
                <a:latin typeface="Arial"/>
                <a:cs typeface="Arial"/>
              </a:rPr>
              <a:t>lti</a:t>
            </a:r>
            <a:r>
              <a:rPr sz="2100" spc="-5" dirty="0">
                <a:solidFill>
                  <a:srgbClr val="052049"/>
                </a:solidFill>
                <a:latin typeface="Arial"/>
                <a:cs typeface="Arial"/>
              </a:rPr>
              <a:t>p</a:t>
            </a:r>
            <a:r>
              <a:rPr sz="2100" dirty="0">
                <a:solidFill>
                  <a:srgbClr val="052049"/>
                </a:solidFill>
                <a:latin typeface="Arial"/>
                <a:cs typeface="Arial"/>
              </a:rPr>
              <a:t>le</a:t>
            </a:r>
            <a:r>
              <a:rPr sz="2100" spc="-25" dirty="0">
                <a:solidFill>
                  <a:srgbClr val="052049"/>
                </a:solidFill>
                <a:latin typeface="Arial"/>
                <a:cs typeface="Arial"/>
              </a:rPr>
              <a:t> </a:t>
            </a:r>
            <a:r>
              <a:rPr sz="2100" dirty="0">
                <a:solidFill>
                  <a:srgbClr val="052049"/>
                </a:solidFill>
                <a:latin typeface="Arial"/>
                <a:cs typeface="Arial"/>
              </a:rPr>
              <a:t>im</a:t>
            </a:r>
            <a:r>
              <a:rPr sz="2100" spc="-5" dirty="0">
                <a:solidFill>
                  <a:srgbClr val="052049"/>
                </a:solidFill>
                <a:latin typeface="Arial"/>
                <a:cs typeface="Arial"/>
              </a:rPr>
              <a:t>pu</a:t>
            </a:r>
            <a:r>
              <a:rPr sz="2100" dirty="0">
                <a:solidFill>
                  <a:srgbClr val="052049"/>
                </a:solidFill>
                <a:latin typeface="Arial"/>
                <a:cs typeface="Arial"/>
              </a:rPr>
              <a:t>t</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on</a:t>
            </a:r>
            <a:endParaRPr sz="2100">
              <a:latin typeface="Arial"/>
              <a:cs typeface="Arial"/>
            </a:endParaRPr>
          </a:p>
          <a:p>
            <a:pPr marL="180340" marR="5080" indent="-167640">
              <a:lnSpc>
                <a:spcPct val="110000"/>
              </a:lnSpc>
              <a:spcBef>
                <a:spcPts val="1390"/>
              </a:spcBef>
              <a:buClr>
                <a:srgbClr val="052049"/>
              </a:buClr>
              <a:buFont typeface="Wingdings"/>
              <a:buChar char=""/>
              <a:tabLst>
                <a:tab pos="180340" algn="l"/>
              </a:tabLst>
            </a:pPr>
            <a:r>
              <a:rPr sz="2100" dirty="0">
                <a:solidFill>
                  <a:srgbClr val="052049"/>
                </a:solidFill>
                <a:latin typeface="Arial"/>
                <a:cs typeface="Arial"/>
              </a:rPr>
              <a:t>S</a:t>
            </a:r>
            <a:r>
              <a:rPr sz="2100" spc="-5" dirty="0">
                <a:solidFill>
                  <a:srgbClr val="052049"/>
                </a:solidFill>
                <a:latin typeface="Arial"/>
                <a:cs typeface="Arial"/>
              </a:rPr>
              <a:t>en</a:t>
            </a:r>
            <a:r>
              <a:rPr sz="2100" spc="5" dirty="0">
                <a:solidFill>
                  <a:srgbClr val="052049"/>
                </a:solidFill>
                <a:latin typeface="Arial"/>
                <a:cs typeface="Arial"/>
              </a:rPr>
              <a:t>s</a:t>
            </a:r>
            <a:r>
              <a:rPr sz="2100" dirty="0">
                <a:solidFill>
                  <a:srgbClr val="052049"/>
                </a:solidFill>
                <a:latin typeface="Arial"/>
                <a:cs typeface="Arial"/>
              </a:rPr>
              <a:t>iti</a:t>
            </a:r>
            <a:r>
              <a:rPr sz="2100" spc="-10" dirty="0">
                <a:solidFill>
                  <a:srgbClr val="052049"/>
                </a:solidFill>
                <a:latin typeface="Arial"/>
                <a:cs typeface="Arial"/>
              </a:rPr>
              <a:t>v</a:t>
            </a:r>
            <a:r>
              <a:rPr sz="2100" dirty="0">
                <a:solidFill>
                  <a:srgbClr val="052049"/>
                </a:solidFill>
                <a:latin typeface="Arial"/>
                <a:cs typeface="Arial"/>
              </a:rPr>
              <a:t>ity</a:t>
            </a:r>
            <a:r>
              <a:rPr sz="2100" spc="-30" dirty="0">
                <a:solidFill>
                  <a:srgbClr val="052049"/>
                </a:solidFill>
                <a:latin typeface="Arial"/>
                <a:cs typeface="Arial"/>
              </a:rPr>
              <a:t> </a:t>
            </a:r>
            <a:r>
              <a:rPr sz="2100" spc="-5" dirty="0">
                <a:solidFill>
                  <a:srgbClr val="052049"/>
                </a:solidFill>
                <a:latin typeface="Arial"/>
                <a:cs typeface="Arial"/>
              </a:rPr>
              <a:t>ana</a:t>
            </a:r>
            <a:r>
              <a:rPr sz="2100" dirty="0">
                <a:solidFill>
                  <a:srgbClr val="052049"/>
                </a:solidFill>
                <a:latin typeface="Arial"/>
                <a:cs typeface="Arial"/>
              </a:rPr>
              <a:t>l</a:t>
            </a:r>
            <a:r>
              <a:rPr sz="2100" spc="-10" dirty="0">
                <a:solidFill>
                  <a:srgbClr val="052049"/>
                </a:solidFill>
                <a:latin typeface="Arial"/>
                <a:cs typeface="Arial"/>
              </a:rPr>
              <a:t>y</a:t>
            </a:r>
            <a:r>
              <a:rPr sz="2100" spc="5" dirty="0">
                <a:solidFill>
                  <a:srgbClr val="052049"/>
                </a:solidFill>
                <a:latin typeface="Arial"/>
                <a:cs typeface="Arial"/>
              </a:rPr>
              <a:t>s</a:t>
            </a:r>
            <a:r>
              <a:rPr sz="2100" dirty="0">
                <a:solidFill>
                  <a:srgbClr val="052049"/>
                </a:solidFill>
                <a:latin typeface="Arial"/>
                <a:cs typeface="Arial"/>
              </a:rPr>
              <a:t>is</a:t>
            </a:r>
            <a:r>
              <a:rPr sz="2100" spc="-5" dirty="0">
                <a:solidFill>
                  <a:srgbClr val="052049"/>
                </a:solidFill>
                <a:latin typeface="Arial"/>
                <a:cs typeface="Arial"/>
              </a:rPr>
              <a:t> an</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i</a:t>
            </a:r>
            <a:r>
              <a:rPr sz="2100" spc="-5" dirty="0">
                <a:solidFill>
                  <a:srgbClr val="052049"/>
                </a:solidFill>
                <a:latin typeface="Arial"/>
                <a:cs typeface="Arial"/>
              </a:rPr>
              <a:t>as </a:t>
            </a:r>
            <a:r>
              <a:rPr sz="2100" spc="5" dirty="0">
                <a:solidFill>
                  <a:srgbClr val="052049"/>
                </a:solidFill>
                <a:latin typeface="Arial"/>
                <a:cs typeface="Arial"/>
              </a:rPr>
              <a:t>c</a:t>
            </a:r>
            <a:r>
              <a:rPr sz="2100" spc="-5" dirty="0">
                <a:solidFill>
                  <a:srgbClr val="052049"/>
                </a:solidFill>
                <a:latin typeface="Arial"/>
                <a:cs typeface="Arial"/>
              </a:rPr>
              <a:t>orre</a:t>
            </a:r>
            <a:r>
              <a:rPr sz="2100" spc="5" dirty="0">
                <a:solidFill>
                  <a:srgbClr val="052049"/>
                </a:solidFill>
                <a:latin typeface="Arial"/>
                <a:cs typeface="Arial"/>
              </a:rPr>
              <a:t>c</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15" dirty="0">
                <a:solidFill>
                  <a:srgbClr val="052049"/>
                </a:solidFill>
                <a:latin typeface="Arial"/>
                <a:cs typeface="Arial"/>
              </a:rPr>
              <a:t> </a:t>
            </a:r>
            <a:r>
              <a:rPr sz="2100" spc="-5" dirty="0">
                <a:solidFill>
                  <a:srgbClr val="052049"/>
                </a:solidFill>
                <a:latin typeface="Arial"/>
                <a:cs typeface="Arial"/>
              </a:rPr>
              <a:t>(e</a:t>
            </a:r>
            <a:r>
              <a:rPr sz="2100" spc="5" dirty="0">
                <a:solidFill>
                  <a:srgbClr val="052049"/>
                </a:solidFill>
                <a:latin typeface="Arial"/>
                <a:cs typeface="Arial"/>
              </a:rPr>
              <a:t>s</a:t>
            </a:r>
            <a:r>
              <a:rPr sz="2100" dirty="0">
                <a:solidFill>
                  <a:srgbClr val="052049"/>
                </a:solidFill>
                <a:latin typeface="Arial"/>
                <a:cs typeface="Arial"/>
              </a:rPr>
              <a:t>tim</a:t>
            </a:r>
            <a:r>
              <a:rPr sz="2100" spc="-5" dirty="0">
                <a:solidFill>
                  <a:srgbClr val="052049"/>
                </a:solidFill>
                <a:latin typeface="Arial"/>
                <a:cs typeface="Arial"/>
              </a:rPr>
              <a:t>a</a:t>
            </a:r>
            <a:r>
              <a:rPr sz="2100" dirty="0">
                <a:solidFill>
                  <a:srgbClr val="052049"/>
                </a:solidFill>
                <a:latin typeface="Arial"/>
                <a:cs typeface="Arial"/>
              </a:rPr>
              <a:t>te</a:t>
            </a:r>
            <a:r>
              <a:rPr sz="2100" spc="-25" dirty="0">
                <a:solidFill>
                  <a:srgbClr val="052049"/>
                </a:solidFill>
                <a:latin typeface="Arial"/>
                <a:cs typeface="Arial"/>
              </a:rPr>
              <a:t> </a:t>
            </a:r>
            <a:r>
              <a:rPr sz="2100" spc="-5" dirty="0">
                <a:solidFill>
                  <a:srgbClr val="052049"/>
                </a:solidFill>
                <a:latin typeface="Arial"/>
                <a:cs typeface="Arial"/>
              </a:rPr>
              <a:t>wha</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he b</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s</a:t>
            </a:r>
            <a:r>
              <a:rPr sz="2100" spc="-5" dirty="0">
                <a:solidFill>
                  <a:srgbClr val="052049"/>
                </a:solidFill>
                <a:latin typeface="Arial"/>
                <a:cs typeface="Arial"/>
              </a:rPr>
              <a:t> wou</a:t>
            </a:r>
            <a:r>
              <a:rPr sz="2100" dirty="0">
                <a:solidFill>
                  <a:srgbClr val="052049"/>
                </a:solidFill>
                <a:latin typeface="Arial"/>
                <a:cs typeface="Arial"/>
              </a:rPr>
              <a:t>ld</a:t>
            </a:r>
            <a:r>
              <a:rPr sz="2100" spc="-1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e f</a:t>
            </a:r>
            <a:r>
              <a:rPr sz="2100" spc="-5" dirty="0">
                <a:solidFill>
                  <a:srgbClr val="052049"/>
                </a:solidFill>
                <a:latin typeface="Arial"/>
                <a:cs typeface="Arial"/>
              </a:rPr>
              <a:t>ro</a:t>
            </a:r>
            <a:r>
              <a:rPr sz="2100" dirty="0">
                <a:solidFill>
                  <a:srgbClr val="052049"/>
                </a:solidFill>
                <a:latin typeface="Arial"/>
                <a:cs typeface="Arial"/>
              </a:rPr>
              <a:t>m</a:t>
            </a:r>
            <a:r>
              <a:rPr sz="2100" spc="5" dirty="0">
                <a:solidFill>
                  <a:srgbClr val="052049"/>
                </a:solidFill>
                <a:latin typeface="Arial"/>
                <a:cs typeface="Arial"/>
              </a:rPr>
              <a:t> </a:t>
            </a:r>
            <a:r>
              <a:rPr sz="2100" spc="-10" dirty="0">
                <a:solidFill>
                  <a:srgbClr val="052049"/>
                </a:solidFill>
                <a:latin typeface="Arial"/>
                <a:cs typeface="Arial"/>
              </a:rPr>
              <a:t>y</a:t>
            </a:r>
            <a:r>
              <a:rPr sz="2100" spc="-5" dirty="0">
                <a:solidFill>
                  <a:srgbClr val="052049"/>
                </a:solidFill>
                <a:latin typeface="Arial"/>
                <a:cs typeface="Arial"/>
              </a:rPr>
              <a:t>ou</a:t>
            </a:r>
            <a:r>
              <a:rPr sz="2100" dirty="0">
                <a:solidFill>
                  <a:srgbClr val="052049"/>
                </a:solidFill>
                <a:latin typeface="Arial"/>
                <a:cs typeface="Arial"/>
              </a:rPr>
              <a:t>r m</a:t>
            </a:r>
            <a:r>
              <a:rPr sz="2100" spc="-5" dirty="0">
                <a:solidFill>
                  <a:srgbClr val="052049"/>
                </a:solidFill>
                <a:latin typeface="Arial"/>
                <a:cs typeface="Arial"/>
              </a:rPr>
              <a:t>odel an</a:t>
            </a:r>
            <a:r>
              <a:rPr sz="2100" dirty="0">
                <a:solidFill>
                  <a:srgbClr val="052049"/>
                </a:solidFill>
                <a:latin typeface="Arial"/>
                <a:cs typeface="Arial"/>
              </a:rPr>
              <a:t>d t</a:t>
            </a:r>
            <a:r>
              <a:rPr sz="2100" spc="-5" dirty="0">
                <a:solidFill>
                  <a:srgbClr val="052049"/>
                </a:solidFill>
                <a:latin typeface="Arial"/>
                <a:cs typeface="Arial"/>
              </a:rPr>
              <a:t>he</a:t>
            </a:r>
            <a:r>
              <a:rPr sz="2100" dirty="0">
                <a:solidFill>
                  <a:srgbClr val="052049"/>
                </a:solidFill>
                <a:latin typeface="Arial"/>
                <a:cs typeface="Arial"/>
              </a:rPr>
              <a:t>n</a:t>
            </a:r>
            <a:r>
              <a:rPr sz="2100" spc="-15" dirty="0">
                <a:solidFill>
                  <a:srgbClr val="052049"/>
                </a:solidFill>
                <a:latin typeface="Arial"/>
                <a:cs typeface="Arial"/>
              </a:rPr>
              <a:t> </a:t>
            </a:r>
            <a:r>
              <a:rPr sz="2100" spc="5" dirty="0">
                <a:solidFill>
                  <a:srgbClr val="052049"/>
                </a:solidFill>
                <a:latin typeface="Arial"/>
                <a:cs typeface="Arial"/>
              </a:rPr>
              <a:t>s</a:t>
            </a:r>
            <a:r>
              <a:rPr sz="2100" spc="-5" dirty="0">
                <a:solidFill>
                  <a:srgbClr val="052049"/>
                </a:solidFill>
                <a:latin typeface="Arial"/>
                <a:cs typeface="Arial"/>
              </a:rPr>
              <a:t>ub</a:t>
            </a:r>
            <a:r>
              <a:rPr sz="2100" dirty="0">
                <a:solidFill>
                  <a:srgbClr val="052049"/>
                </a:solidFill>
                <a:latin typeface="Arial"/>
                <a:cs typeface="Arial"/>
              </a:rPr>
              <a:t>t</a:t>
            </a:r>
            <a:r>
              <a:rPr sz="2100" spc="-5" dirty="0">
                <a:solidFill>
                  <a:srgbClr val="052049"/>
                </a:solidFill>
                <a:latin typeface="Arial"/>
                <a:cs typeface="Arial"/>
              </a:rPr>
              <a:t>ra</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it)</a:t>
            </a:r>
            <a:endParaRPr sz="2100">
              <a:latin typeface="Arial"/>
              <a:cs typeface="Arial"/>
            </a:endParaRPr>
          </a:p>
        </p:txBody>
      </p:sp>
    </p:spTree>
    <p:extLst>
      <p:ext uri="{BB962C8B-B14F-4D97-AF65-F5344CB8AC3E}">
        <p14:creationId xmlns:p14="http://schemas.microsoft.com/office/powerpoint/2010/main" val="42232165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dirty="0"/>
              <a:t>S</a:t>
            </a:r>
            <a:r>
              <a:rPr spc="-10" dirty="0"/>
              <a:t>tu</a:t>
            </a:r>
            <a:r>
              <a:rPr spc="5" dirty="0"/>
              <a:t>d</a:t>
            </a:r>
            <a:r>
              <a:rPr dirty="0"/>
              <a:t>y</a:t>
            </a:r>
            <a:r>
              <a:rPr spc="-15" dirty="0"/>
              <a:t> </a:t>
            </a:r>
            <a:r>
              <a:rPr spc="5" dirty="0"/>
              <a:t>d</a:t>
            </a:r>
            <a:r>
              <a:rPr spc="-5" dirty="0"/>
              <a:t>esi</a:t>
            </a:r>
            <a:r>
              <a:rPr spc="5" dirty="0"/>
              <a:t>g</a:t>
            </a:r>
            <a:r>
              <a:rPr dirty="0"/>
              <a:t>n </a:t>
            </a:r>
            <a:r>
              <a:rPr spc="-10" dirty="0"/>
              <a:t>t</a:t>
            </a:r>
            <a:r>
              <a:rPr dirty="0"/>
              <a:t>o</a:t>
            </a:r>
            <a:r>
              <a:rPr spc="-5" dirty="0"/>
              <a:t> </a:t>
            </a:r>
            <a:r>
              <a:rPr spc="-10" dirty="0"/>
              <a:t>a</a:t>
            </a:r>
            <a:r>
              <a:rPr spc="5" dirty="0"/>
              <a:t>dd</a:t>
            </a:r>
            <a:r>
              <a:rPr spc="-5" dirty="0"/>
              <a:t>res</a:t>
            </a:r>
            <a:r>
              <a:rPr dirty="0"/>
              <a:t>s</a:t>
            </a:r>
            <a:r>
              <a:rPr spc="-15" dirty="0"/>
              <a:t> </a:t>
            </a:r>
            <a:r>
              <a:rPr spc="-5" dirty="0"/>
              <a:t>selec</a:t>
            </a:r>
            <a:r>
              <a:rPr dirty="0"/>
              <a:t>t</a:t>
            </a:r>
            <a:r>
              <a:rPr spc="-5" dirty="0"/>
              <a:t>io</a:t>
            </a:r>
            <a:r>
              <a:rPr dirty="0"/>
              <a:t>n</a:t>
            </a:r>
            <a:r>
              <a:rPr spc="35" dirty="0"/>
              <a:t> </a:t>
            </a:r>
            <a:r>
              <a:rPr spc="-5" dirty="0"/>
              <a:t>bia</a:t>
            </a:r>
            <a:r>
              <a:rPr dirty="0"/>
              <a:t>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19</a:t>
            </a:fld>
            <a:endParaRPr dirty="0"/>
          </a:p>
        </p:txBody>
      </p:sp>
      <p:sp>
        <p:nvSpPr>
          <p:cNvPr id="3" name="object 3"/>
          <p:cNvSpPr txBox="1"/>
          <p:nvPr/>
        </p:nvSpPr>
        <p:spPr>
          <a:xfrm>
            <a:off x="740115" y="1219370"/>
            <a:ext cx="8105775" cy="2171065"/>
          </a:xfrm>
          <a:prstGeom prst="rect">
            <a:avLst/>
          </a:prstGeom>
        </p:spPr>
        <p:txBody>
          <a:bodyPr vert="horz" wrap="square" lIns="0" tIns="0" rIns="0" bIns="0" rtlCol="0">
            <a:spAutoFit/>
          </a:bodyPr>
          <a:lstStyle/>
          <a:p>
            <a:pPr marL="180340" indent="-167640">
              <a:lnSpc>
                <a:spcPct val="100000"/>
              </a:lnSpc>
              <a:buClr>
                <a:srgbClr val="052049"/>
              </a:buClr>
              <a:buFont typeface="Wingdings"/>
              <a:buChar char=""/>
              <a:tabLst>
                <a:tab pos="180340" algn="l"/>
              </a:tabLst>
            </a:pPr>
            <a:r>
              <a:rPr sz="2100"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2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appropr</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te </a:t>
            </a:r>
            <a:r>
              <a:rPr sz="2100" spc="5" dirty="0">
                <a:solidFill>
                  <a:srgbClr val="052049"/>
                </a:solidFill>
                <a:latin typeface="Arial"/>
                <a:cs typeface="Arial"/>
              </a:rPr>
              <a:t>c</a:t>
            </a:r>
            <a:r>
              <a:rPr sz="2100" spc="-5" dirty="0">
                <a:solidFill>
                  <a:srgbClr val="052049"/>
                </a:solidFill>
                <a:latin typeface="Arial"/>
                <a:cs typeface="Arial"/>
              </a:rPr>
              <a:t>on</a:t>
            </a:r>
            <a:r>
              <a:rPr sz="2100" dirty="0">
                <a:solidFill>
                  <a:srgbClr val="052049"/>
                </a:solidFill>
                <a:latin typeface="Arial"/>
                <a:cs typeface="Arial"/>
              </a:rPr>
              <a:t>t</a:t>
            </a:r>
            <a:r>
              <a:rPr sz="2100" spc="-5" dirty="0">
                <a:solidFill>
                  <a:srgbClr val="052049"/>
                </a:solidFill>
                <a:latin typeface="Arial"/>
                <a:cs typeface="Arial"/>
              </a:rPr>
              <a:t>ro</a:t>
            </a:r>
            <a:r>
              <a:rPr sz="2100" dirty="0">
                <a:solidFill>
                  <a:srgbClr val="052049"/>
                </a:solidFill>
                <a:latin typeface="Arial"/>
                <a:cs typeface="Arial"/>
              </a:rPr>
              <a:t>ls</a:t>
            </a:r>
            <a:r>
              <a:rPr sz="2100" spc="-15" dirty="0">
                <a:solidFill>
                  <a:srgbClr val="052049"/>
                </a:solidFill>
                <a:latin typeface="Arial"/>
                <a:cs typeface="Arial"/>
              </a:rPr>
              <a:t> </a:t>
            </a:r>
            <a:r>
              <a:rPr sz="2100" dirty="0">
                <a:solidFill>
                  <a:srgbClr val="052049"/>
                </a:solidFill>
                <a:latin typeface="Arial"/>
                <a:cs typeface="Arial"/>
              </a:rPr>
              <a:t>in a</a:t>
            </a:r>
            <a:r>
              <a:rPr sz="2100" spc="-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a</a:t>
            </a:r>
            <a:r>
              <a:rPr sz="2100" spc="5" dirty="0">
                <a:solidFill>
                  <a:srgbClr val="052049"/>
                </a:solidFill>
                <a:latin typeface="Arial"/>
                <a:cs typeface="Arial"/>
              </a:rPr>
              <a:t>s</a:t>
            </a:r>
            <a:r>
              <a:rPr sz="2100" spc="-5" dirty="0">
                <a:solidFill>
                  <a:srgbClr val="052049"/>
                </a:solidFill>
                <a:latin typeface="Arial"/>
                <a:cs typeface="Arial"/>
              </a:rPr>
              <a:t>e-</a:t>
            </a:r>
            <a:r>
              <a:rPr sz="2100" spc="5" dirty="0">
                <a:solidFill>
                  <a:srgbClr val="052049"/>
                </a:solidFill>
                <a:latin typeface="Arial"/>
                <a:cs typeface="Arial"/>
              </a:rPr>
              <a:t>c</a:t>
            </a:r>
            <a:r>
              <a:rPr sz="2100" spc="-5" dirty="0">
                <a:solidFill>
                  <a:srgbClr val="052049"/>
                </a:solidFill>
                <a:latin typeface="Arial"/>
                <a:cs typeface="Arial"/>
              </a:rPr>
              <a:t>on</a:t>
            </a:r>
            <a:r>
              <a:rPr sz="2100" dirty="0">
                <a:solidFill>
                  <a:srgbClr val="052049"/>
                </a:solidFill>
                <a:latin typeface="Arial"/>
                <a:cs typeface="Arial"/>
              </a:rPr>
              <a:t>t</a:t>
            </a:r>
            <a:r>
              <a:rPr sz="2100" spc="-5" dirty="0">
                <a:solidFill>
                  <a:srgbClr val="052049"/>
                </a:solidFill>
                <a:latin typeface="Arial"/>
                <a:cs typeface="Arial"/>
              </a:rPr>
              <a:t>ro</a:t>
            </a:r>
            <a:r>
              <a:rPr sz="2100" dirty="0">
                <a:solidFill>
                  <a:srgbClr val="052049"/>
                </a:solidFill>
                <a:latin typeface="Arial"/>
                <a:cs typeface="Arial"/>
              </a:rPr>
              <a:t>l</a:t>
            </a:r>
            <a:r>
              <a:rPr sz="2100" spc="-20"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udy</a:t>
            </a:r>
            <a:endParaRPr sz="2100">
              <a:latin typeface="Arial"/>
              <a:cs typeface="Arial"/>
            </a:endParaRPr>
          </a:p>
          <a:p>
            <a:pPr marL="180340" marR="5080" indent="-167640">
              <a:lnSpc>
                <a:spcPct val="120000"/>
              </a:lnSpc>
              <a:spcBef>
                <a:spcPts val="1400"/>
              </a:spcBef>
              <a:buClr>
                <a:srgbClr val="052049"/>
              </a:buClr>
              <a:buFont typeface="Wingdings"/>
              <a:buChar char=""/>
              <a:tabLst>
                <a:tab pos="180340" algn="l"/>
              </a:tabLst>
            </a:pPr>
            <a:r>
              <a:rPr sz="2100" spc="-35" dirty="0">
                <a:solidFill>
                  <a:srgbClr val="052049"/>
                </a:solidFill>
                <a:latin typeface="Arial"/>
                <a:cs typeface="Arial"/>
              </a:rPr>
              <a:t>A</a:t>
            </a:r>
            <a:r>
              <a:rPr sz="2100" spc="-10" dirty="0">
                <a:solidFill>
                  <a:srgbClr val="052049"/>
                </a:solidFill>
                <a:latin typeface="Arial"/>
                <a:cs typeface="Arial"/>
              </a:rPr>
              <a:t>v</a:t>
            </a:r>
            <a:r>
              <a:rPr sz="2100" spc="-5" dirty="0">
                <a:solidFill>
                  <a:srgbClr val="052049"/>
                </a:solidFill>
                <a:latin typeface="Arial"/>
                <a:cs typeface="Arial"/>
              </a:rPr>
              <a:t>o</a:t>
            </a:r>
            <a:r>
              <a:rPr sz="2100" dirty="0">
                <a:solidFill>
                  <a:srgbClr val="052049"/>
                </a:solidFill>
                <a:latin typeface="Arial"/>
                <a:cs typeface="Arial"/>
              </a:rPr>
              <a:t>id</a:t>
            </a:r>
            <a:r>
              <a:rPr sz="2100" spc="-15" dirty="0">
                <a:solidFill>
                  <a:srgbClr val="052049"/>
                </a:solidFill>
                <a:latin typeface="Arial"/>
                <a:cs typeface="Arial"/>
              </a:rPr>
              <a:t> </a:t>
            </a:r>
            <a:r>
              <a:rPr sz="2100" spc="-5" dirty="0">
                <a:solidFill>
                  <a:srgbClr val="052049"/>
                </a:solidFill>
                <a:latin typeface="Arial"/>
                <a:cs typeface="Arial"/>
              </a:rPr>
              <a:t>ga</a:t>
            </a:r>
            <a:r>
              <a:rPr sz="2100" dirty="0">
                <a:solidFill>
                  <a:srgbClr val="052049"/>
                </a:solidFill>
                <a:latin typeface="Arial"/>
                <a:cs typeface="Arial"/>
              </a:rPr>
              <a:t>p </a:t>
            </a:r>
            <a:r>
              <a:rPr sz="2100" spc="-5" dirty="0">
                <a:solidFill>
                  <a:srgbClr val="052049"/>
                </a:solidFill>
                <a:latin typeface="Arial"/>
                <a:cs typeface="Arial"/>
              </a:rPr>
              <a:t>be</a:t>
            </a:r>
            <a:r>
              <a:rPr sz="2100" dirty="0">
                <a:solidFill>
                  <a:srgbClr val="052049"/>
                </a:solidFill>
                <a:latin typeface="Arial"/>
                <a:cs typeface="Arial"/>
              </a:rPr>
              <a:t>t</a:t>
            </a:r>
            <a:r>
              <a:rPr sz="2100" spc="-5" dirty="0">
                <a:solidFill>
                  <a:srgbClr val="052049"/>
                </a:solidFill>
                <a:latin typeface="Arial"/>
                <a:cs typeface="Arial"/>
              </a:rPr>
              <a:t>wee</a:t>
            </a:r>
            <a:r>
              <a:rPr sz="2100" dirty="0">
                <a:solidFill>
                  <a:srgbClr val="052049"/>
                </a:solidFill>
                <a:latin typeface="Arial"/>
                <a:cs typeface="Arial"/>
              </a:rPr>
              <a:t>n</a:t>
            </a:r>
            <a:r>
              <a:rPr sz="2100" spc="-15" dirty="0">
                <a:solidFill>
                  <a:srgbClr val="052049"/>
                </a:solidFill>
                <a:latin typeface="Arial"/>
                <a:cs typeface="Arial"/>
              </a:rPr>
              <a:t> </a:t>
            </a:r>
            <a:r>
              <a:rPr sz="2100" dirty="0">
                <a:solidFill>
                  <a:srgbClr val="052049"/>
                </a:solidFill>
                <a:latin typeface="Arial"/>
                <a:cs typeface="Arial"/>
              </a:rPr>
              <a:t>time</a:t>
            </a:r>
            <a:r>
              <a:rPr sz="2100" spc="-1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s</a:t>
            </a:r>
            <a:r>
              <a:rPr sz="2100" dirty="0">
                <a:solidFill>
                  <a:srgbClr val="052049"/>
                </a:solidFill>
                <a:latin typeface="Arial"/>
                <a:cs typeface="Arial"/>
              </a:rPr>
              <a:t>t</a:t>
            </a:r>
            <a:r>
              <a:rPr sz="2100" spc="-5" dirty="0">
                <a:solidFill>
                  <a:srgbClr val="052049"/>
                </a:solidFill>
                <a:latin typeface="Arial"/>
                <a:cs typeface="Arial"/>
              </a:rPr>
              <a:t>ar</a:t>
            </a:r>
            <a:r>
              <a:rPr sz="2100" dirty="0">
                <a:solidFill>
                  <a:srgbClr val="052049"/>
                </a:solidFill>
                <a:latin typeface="Arial"/>
                <a:cs typeface="Arial"/>
              </a:rPr>
              <a:t>t</a:t>
            </a:r>
            <a:r>
              <a:rPr sz="2100" spc="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an</a:t>
            </a:r>
            <a:r>
              <a:rPr sz="2100" dirty="0">
                <a:solidFill>
                  <a:srgbClr val="052049"/>
                </a:solidFill>
                <a:latin typeface="Arial"/>
                <a:cs typeface="Arial"/>
              </a:rPr>
              <a:t>d f</a:t>
            </a:r>
            <a:r>
              <a:rPr sz="2100" spc="-5" dirty="0">
                <a:solidFill>
                  <a:srgbClr val="052049"/>
                </a:solidFill>
                <a:latin typeface="Arial"/>
                <a:cs typeface="Arial"/>
              </a:rPr>
              <a:t>o</a:t>
            </a:r>
            <a:r>
              <a:rPr sz="2100" dirty="0">
                <a:solidFill>
                  <a:srgbClr val="052049"/>
                </a:solidFill>
                <a:latin typeface="Arial"/>
                <a:cs typeface="Arial"/>
              </a:rPr>
              <a:t>ll</a:t>
            </a:r>
            <a:r>
              <a:rPr sz="2100" spc="-5" dirty="0">
                <a:solidFill>
                  <a:srgbClr val="052049"/>
                </a:solidFill>
                <a:latin typeface="Arial"/>
                <a:cs typeface="Arial"/>
              </a:rPr>
              <a:t>o</a:t>
            </a:r>
            <a:r>
              <a:rPr sz="2100" dirty="0">
                <a:solidFill>
                  <a:srgbClr val="052049"/>
                </a:solidFill>
                <a:latin typeface="Arial"/>
                <a:cs typeface="Arial"/>
              </a:rPr>
              <a:t>w </a:t>
            </a:r>
            <a:r>
              <a:rPr sz="2100" spc="-5" dirty="0">
                <a:solidFill>
                  <a:srgbClr val="052049"/>
                </a:solidFill>
                <a:latin typeface="Arial"/>
                <a:cs typeface="Arial"/>
              </a:rPr>
              <a:t>u</a:t>
            </a:r>
            <a:r>
              <a:rPr sz="2100" dirty="0">
                <a:solidFill>
                  <a:srgbClr val="052049"/>
                </a:solidFill>
                <a:latin typeface="Arial"/>
                <a:cs typeface="Arial"/>
              </a:rPr>
              <a:t>p</a:t>
            </a:r>
            <a:r>
              <a:rPr sz="2100" spc="-15" dirty="0">
                <a:solidFill>
                  <a:srgbClr val="052049"/>
                </a:solidFill>
                <a:latin typeface="Arial"/>
                <a:cs typeface="Arial"/>
              </a:rPr>
              <a:t> </a:t>
            </a:r>
            <a:r>
              <a:rPr sz="2100" spc="-5" dirty="0">
                <a:solidFill>
                  <a:srgbClr val="052049"/>
                </a:solidFill>
                <a:latin typeface="Arial"/>
                <a:cs typeface="Arial"/>
              </a:rPr>
              <a:t>(</a:t>
            </a:r>
            <a:r>
              <a:rPr sz="2100" dirty="0">
                <a:solidFill>
                  <a:srgbClr val="052049"/>
                </a:solidFill>
                <a:latin typeface="Arial"/>
                <a:cs typeface="Arial"/>
              </a:rPr>
              <a:t>i</a:t>
            </a:r>
            <a:r>
              <a:rPr sz="2100" spc="-5" dirty="0">
                <a:solidFill>
                  <a:srgbClr val="052049"/>
                </a:solidFill>
                <a:latin typeface="Arial"/>
                <a:cs typeface="Arial"/>
              </a:rPr>
              <a:t>n</a:t>
            </a:r>
            <a:r>
              <a:rPr sz="2100" spc="5" dirty="0">
                <a:solidFill>
                  <a:srgbClr val="052049"/>
                </a:solidFill>
                <a:latin typeface="Arial"/>
                <a:cs typeface="Arial"/>
              </a:rPr>
              <a:t>c</a:t>
            </a:r>
            <a:r>
              <a:rPr sz="2100" dirty="0">
                <a:solidFill>
                  <a:srgbClr val="052049"/>
                </a:solidFill>
                <a:latin typeface="Arial"/>
                <a:cs typeface="Arial"/>
              </a:rPr>
              <a:t>i</a:t>
            </a:r>
            <a:r>
              <a:rPr sz="2100" spc="-5" dirty="0">
                <a:solidFill>
                  <a:srgbClr val="052049"/>
                </a:solidFill>
                <a:latin typeface="Arial"/>
                <a:cs typeface="Arial"/>
              </a:rPr>
              <a:t>dent u</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r </a:t>
            </a:r>
            <a:r>
              <a:rPr sz="2100" spc="-5" dirty="0">
                <a:solidFill>
                  <a:srgbClr val="052049"/>
                </a:solidFill>
                <a:latin typeface="Arial"/>
                <a:cs typeface="Arial"/>
              </a:rPr>
              <a:t>de</a:t>
            </a:r>
            <a:r>
              <a:rPr sz="2100" spc="5" dirty="0">
                <a:solidFill>
                  <a:srgbClr val="052049"/>
                </a:solidFill>
                <a:latin typeface="Arial"/>
                <a:cs typeface="Arial"/>
              </a:rPr>
              <a:t>s</a:t>
            </a:r>
            <a:r>
              <a:rPr sz="2100" dirty="0">
                <a:solidFill>
                  <a:srgbClr val="052049"/>
                </a:solidFill>
                <a:latin typeface="Arial"/>
                <a:cs typeface="Arial"/>
              </a:rPr>
              <a:t>i</a:t>
            </a:r>
            <a:r>
              <a:rPr sz="2100" spc="-5" dirty="0">
                <a:solidFill>
                  <a:srgbClr val="052049"/>
                </a:solidFill>
                <a:latin typeface="Arial"/>
                <a:cs typeface="Arial"/>
              </a:rPr>
              <a:t>gn</a:t>
            </a:r>
            <a:r>
              <a:rPr sz="2100" dirty="0">
                <a:solidFill>
                  <a:srgbClr val="052049"/>
                </a:solidFill>
                <a:latin typeface="Arial"/>
                <a:cs typeface="Arial"/>
              </a:rPr>
              <a:t>)</a:t>
            </a:r>
            <a:r>
              <a:rPr sz="2100" spc="-25" dirty="0">
                <a:solidFill>
                  <a:srgbClr val="052049"/>
                </a:solidFill>
                <a:latin typeface="Arial"/>
                <a:cs typeface="Arial"/>
              </a:rPr>
              <a:t> </a:t>
            </a:r>
            <a:r>
              <a:rPr sz="2100" dirty="0">
                <a:solidFill>
                  <a:srgbClr val="052049"/>
                </a:solidFill>
                <a:latin typeface="Arial"/>
                <a:cs typeface="Arial"/>
              </a:rPr>
              <a:t>in a l</a:t>
            </a:r>
            <a:r>
              <a:rPr sz="2100" spc="-5" dirty="0">
                <a:solidFill>
                  <a:srgbClr val="052049"/>
                </a:solidFill>
                <a:latin typeface="Arial"/>
                <a:cs typeface="Arial"/>
              </a:rPr>
              <a:t>ong</a:t>
            </a:r>
            <a:r>
              <a:rPr sz="2100" dirty="0">
                <a:solidFill>
                  <a:srgbClr val="052049"/>
                </a:solidFill>
                <a:latin typeface="Arial"/>
                <a:cs typeface="Arial"/>
              </a:rPr>
              <a:t>it</a:t>
            </a:r>
            <a:r>
              <a:rPr sz="2100" spc="-5" dirty="0">
                <a:solidFill>
                  <a:srgbClr val="052049"/>
                </a:solidFill>
                <a:latin typeface="Arial"/>
                <a:cs typeface="Arial"/>
              </a:rPr>
              <a:t>ud</a:t>
            </a:r>
            <a:r>
              <a:rPr sz="2100" dirty="0">
                <a:solidFill>
                  <a:srgbClr val="052049"/>
                </a:solidFill>
                <a:latin typeface="Arial"/>
                <a:cs typeface="Arial"/>
              </a:rPr>
              <a:t>i</a:t>
            </a:r>
            <a:r>
              <a:rPr sz="2100" spc="-5" dirty="0">
                <a:solidFill>
                  <a:srgbClr val="052049"/>
                </a:solidFill>
                <a:latin typeface="Arial"/>
                <a:cs typeface="Arial"/>
              </a:rPr>
              <a:t>na</a:t>
            </a:r>
            <a:r>
              <a:rPr sz="2100" dirty="0">
                <a:solidFill>
                  <a:srgbClr val="052049"/>
                </a:solidFill>
                <a:latin typeface="Arial"/>
                <a:cs typeface="Arial"/>
              </a:rPr>
              <a:t>l</a:t>
            </a:r>
            <a:r>
              <a:rPr sz="2100" spc="-30"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udy</a:t>
            </a:r>
            <a:endParaRPr sz="2100">
              <a:latin typeface="Arial"/>
              <a:cs typeface="Arial"/>
            </a:endParaRPr>
          </a:p>
          <a:p>
            <a:pPr marL="180340" marR="283210" indent="-167640">
              <a:lnSpc>
                <a:spcPct val="120000"/>
              </a:lnSpc>
              <a:spcBef>
                <a:spcPts val="1390"/>
              </a:spcBef>
              <a:buClr>
                <a:srgbClr val="052049"/>
              </a:buClr>
              <a:buFont typeface="Wingdings"/>
              <a:buChar char=""/>
              <a:tabLst>
                <a:tab pos="180340" algn="l"/>
              </a:tabLst>
            </a:pPr>
            <a:r>
              <a:rPr sz="2100" dirty="0">
                <a:solidFill>
                  <a:srgbClr val="052049"/>
                </a:solidFill>
                <a:latin typeface="Arial"/>
                <a:cs typeface="Arial"/>
              </a:rPr>
              <a:t>M</a:t>
            </a:r>
            <a:r>
              <a:rPr sz="2100" spc="-5" dirty="0">
                <a:solidFill>
                  <a:srgbClr val="052049"/>
                </a:solidFill>
                <a:latin typeface="Arial"/>
                <a:cs typeface="Arial"/>
              </a:rPr>
              <a:t>ea</a:t>
            </a:r>
            <a:r>
              <a:rPr sz="2100" spc="5" dirty="0">
                <a:solidFill>
                  <a:srgbClr val="052049"/>
                </a:solidFill>
                <a:latin typeface="Arial"/>
                <a:cs typeface="Arial"/>
              </a:rPr>
              <a:t>s</a:t>
            </a:r>
            <a:r>
              <a:rPr sz="2100" spc="-5" dirty="0">
                <a:solidFill>
                  <a:srgbClr val="052049"/>
                </a:solidFill>
                <a:latin typeface="Arial"/>
                <a:cs typeface="Arial"/>
              </a:rPr>
              <a:t>ure</a:t>
            </a:r>
            <a:r>
              <a:rPr sz="2100" dirty="0">
                <a:solidFill>
                  <a:srgbClr val="052049"/>
                </a:solidFill>
                <a:latin typeface="Arial"/>
                <a:cs typeface="Arial"/>
              </a:rPr>
              <a:t>s</a:t>
            </a:r>
            <a:r>
              <a:rPr sz="2100" spc="-5" dirty="0">
                <a:solidFill>
                  <a:srgbClr val="052049"/>
                </a:solidFill>
                <a:latin typeface="Arial"/>
                <a:cs typeface="Arial"/>
              </a:rPr>
              <a:t> </a:t>
            </a:r>
            <a:r>
              <a:rPr sz="2100" dirty="0">
                <a:solidFill>
                  <a:srgbClr val="052049"/>
                </a:solidFill>
                <a:latin typeface="Arial"/>
                <a:cs typeface="Arial"/>
              </a:rPr>
              <a:t>to</a:t>
            </a:r>
            <a:r>
              <a:rPr sz="2100" spc="-15" dirty="0">
                <a:solidFill>
                  <a:srgbClr val="052049"/>
                </a:solidFill>
                <a:latin typeface="Arial"/>
                <a:cs typeface="Arial"/>
              </a:rPr>
              <a:t> </a:t>
            </a:r>
            <a:r>
              <a:rPr sz="2100" spc="-5" dirty="0">
                <a:solidFill>
                  <a:srgbClr val="052049"/>
                </a:solidFill>
                <a:latin typeface="Arial"/>
                <a:cs typeface="Arial"/>
              </a:rPr>
              <a:t>redu</a:t>
            </a:r>
            <a:r>
              <a:rPr sz="2100" spc="5" dirty="0">
                <a:solidFill>
                  <a:srgbClr val="052049"/>
                </a:solidFill>
                <a:latin typeface="Arial"/>
                <a:cs typeface="Arial"/>
              </a:rPr>
              <a:t>c</a:t>
            </a:r>
            <a:r>
              <a:rPr sz="2100" dirty="0">
                <a:solidFill>
                  <a:srgbClr val="052049"/>
                </a:solidFill>
                <a:latin typeface="Arial"/>
                <a:cs typeface="Arial"/>
              </a:rPr>
              <a:t>e mi</a:t>
            </a:r>
            <a:r>
              <a:rPr sz="2100" spc="5" dirty="0">
                <a:solidFill>
                  <a:srgbClr val="052049"/>
                </a:solidFill>
                <a:latin typeface="Arial"/>
                <a:cs typeface="Arial"/>
              </a:rPr>
              <a:t>ss</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40" dirty="0">
                <a:solidFill>
                  <a:srgbClr val="052049"/>
                </a:solidFill>
                <a:latin typeface="Arial"/>
                <a:cs typeface="Arial"/>
              </a:rPr>
              <a:t> </a:t>
            </a:r>
            <a:r>
              <a:rPr sz="2100" spc="-5" dirty="0">
                <a:solidFill>
                  <a:srgbClr val="052049"/>
                </a:solidFill>
                <a:latin typeface="Arial"/>
                <a:cs typeface="Arial"/>
              </a:rPr>
              <a:t>da</a:t>
            </a:r>
            <a:r>
              <a:rPr sz="2100" dirty="0">
                <a:solidFill>
                  <a:srgbClr val="052049"/>
                </a:solidFill>
                <a:latin typeface="Arial"/>
                <a:cs typeface="Arial"/>
              </a:rPr>
              <a:t>ta </a:t>
            </a:r>
            <a:r>
              <a:rPr sz="2100" spc="-5" dirty="0">
                <a:solidFill>
                  <a:srgbClr val="052049"/>
                </a:solidFill>
                <a:latin typeface="Arial"/>
                <a:cs typeface="Arial"/>
              </a:rPr>
              <a:t>an</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tt</a:t>
            </a:r>
            <a:r>
              <a:rPr sz="2100" spc="-5" dirty="0">
                <a:solidFill>
                  <a:srgbClr val="052049"/>
                </a:solidFill>
                <a:latin typeface="Arial"/>
                <a:cs typeface="Arial"/>
              </a:rPr>
              <a:t>r</a:t>
            </a:r>
            <a:r>
              <a:rPr sz="2100" dirty="0">
                <a:solidFill>
                  <a:srgbClr val="052049"/>
                </a:solidFill>
                <a:latin typeface="Arial"/>
                <a:cs typeface="Arial"/>
              </a:rPr>
              <a:t>iti</a:t>
            </a:r>
            <a:r>
              <a:rPr sz="2100" spc="-5" dirty="0">
                <a:solidFill>
                  <a:srgbClr val="052049"/>
                </a:solidFill>
                <a:latin typeface="Arial"/>
                <a:cs typeface="Arial"/>
              </a:rPr>
              <a:t>o</a:t>
            </a:r>
            <a:r>
              <a:rPr sz="2100" dirty="0">
                <a:solidFill>
                  <a:srgbClr val="052049"/>
                </a:solidFill>
                <a:latin typeface="Arial"/>
                <a:cs typeface="Arial"/>
              </a:rPr>
              <a:t>n </a:t>
            </a:r>
            <a:r>
              <a:rPr sz="2100" spc="-5" dirty="0">
                <a:solidFill>
                  <a:srgbClr val="052049"/>
                </a:solidFill>
                <a:latin typeface="Arial"/>
                <a:cs typeface="Arial"/>
              </a:rPr>
              <a:t>be</a:t>
            </a:r>
            <a:r>
              <a:rPr sz="2100" dirty="0">
                <a:solidFill>
                  <a:srgbClr val="052049"/>
                </a:solidFill>
                <a:latin typeface="Arial"/>
                <a:cs typeface="Arial"/>
              </a:rPr>
              <a:t>t</a:t>
            </a:r>
            <a:r>
              <a:rPr sz="2100" spc="-5" dirty="0">
                <a:solidFill>
                  <a:srgbClr val="052049"/>
                </a:solidFill>
                <a:latin typeface="Arial"/>
                <a:cs typeface="Arial"/>
              </a:rPr>
              <a:t>wee</a:t>
            </a:r>
            <a:r>
              <a:rPr sz="2100" dirty="0">
                <a:solidFill>
                  <a:srgbClr val="052049"/>
                </a:solidFill>
                <a:latin typeface="Arial"/>
                <a:cs typeface="Arial"/>
              </a:rPr>
              <a:t>n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ure an</a:t>
            </a:r>
            <a:r>
              <a:rPr sz="2100" dirty="0">
                <a:solidFill>
                  <a:srgbClr val="052049"/>
                </a:solidFill>
                <a:latin typeface="Arial"/>
                <a:cs typeface="Arial"/>
              </a:rPr>
              <a:t>d </a:t>
            </a:r>
            <a:r>
              <a:rPr sz="2100" spc="-5" dirty="0">
                <a:solidFill>
                  <a:srgbClr val="052049"/>
                </a:solidFill>
                <a:latin typeface="Arial"/>
                <a:cs typeface="Arial"/>
              </a:rPr>
              <a:t>ou</a:t>
            </a:r>
            <a:r>
              <a:rPr sz="2100" dirty="0">
                <a:solidFill>
                  <a:srgbClr val="052049"/>
                </a:solidFill>
                <a:latin typeface="Arial"/>
                <a:cs typeface="Arial"/>
              </a:rPr>
              <a:t>t</a:t>
            </a:r>
            <a:r>
              <a:rPr sz="2100" spc="5" dirty="0">
                <a:solidFill>
                  <a:srgbClr val="052049"/>
                </a:solidFill>
                <a:latin typeface="Arial"/>
                <a:cs typeface="Arial"/>
              </a:rPr>
              <a:t>c</a:t>
            </a:r>
            <a:r>
              <a:rPr sz="2100" spc="-5" dirty="0">
                <a:solidFill>
                  <a:srgbClr val="052049"/>
                </a:solidFill>
                <a:latin typeface="Arial"/>
                <a:cs typeface="Arial"/>
              </a:rPr>
              <a:t>o</a:t>
            </a:r>
            <a:r>
              <a:rPr sz="2100" dirty="0">
                <a:solidFill>
                  <a:srgbClr val="052049"/>
                </a:solidFill>
                <a:latin typeface="Arial"/>
                <a:cs typeface="Arial"/>
              </a:rPr>
              <a:t>me</a:t>
            </a:r>
            <a:r>
              <a:rPr sz="2100" spc="-25" dirty="0">
                <a:solidFill>
                  <a:srgbClr val="052049"/>
                </a:solidFill>
                <a:latin typeface="Arial"/>
                <a:cs typeface="Arial"/>
              </a:rPr>
              <a:t> </a:t>
            </a:r>
            <a:r>
              <a:rPr sz="2100" spc="-5" dirty="0">
                <a:solidFill>
                  <a:srgbClr val="052049"/>
                </a:solidFill>
                <a:latin typeface="Arial"/>
                <a:cs typeface="Arial"/>
              </a:rPr>
              <a:t>a</a:t>
            </a:r>
            <a:r>
              <a:rPr sz="2100" spc="5" dirty="0">
                <a:solidFill>
                  <a:srgbClr val="052049"/>
                </a:solidFill>
                <a:latin typeface="Arial"/>
                <a:cs typeface="Arial"/>
              </a:rPr>
              <a:t>ss</a:t>
            </a:r>
            <a:r>
              <a:rPr sz="2100" spc="-5" dirty="0">
                <a:solidFill>
                  <a:srgbClr val="052049"/>
                </a:solidFill>
                <a:latin typeface="Arial"/>
                <a:cs typeface="Arial"/>
              </a:rPr>
              <a:t>e</a:t>
            </a:r>
            <a:r>
              <a:rPr sz="2100" spc="5" dirty="0">
                <a:solidFill>
                  <a:srgbClr val="052049"/>
                </a:solidFill>
                <a:latin typeface="Arial"/>
                <a:cs typeface="Arial"/>
              </a:rPr>
              <a:t>ss</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a:t>
            </a:r>
            <a:r>
              <a:rPr sz="2100" spc="-15" dirty="0">
                <a:solidFill>
                  <a:srgbClr val="052049"/>
                </a:solidFill>
                <a:latin typeface="Arial"/>
                <a:cs typeface="Arial"/>
              </a:rPr>
              <a:t> </a:t>
            </a:r>
            <a:r>
              <a:rPr sz="2100" dirty="0">
                <a:solidFill>
                  <a:srgbClr val="052049"/>
                </a:solidFill>
                <a:latin typeface="Arial"/>
                <a:cs typeface="Arial"/>
              </a:rPr>
              <a:t>in</a:t>
            </a:r>
            <a:r>
              <a:rPr sz="2100" spc="-15" dirty="0">
                <a:solidFill>
                  <a:srgbClr val="052049"/>
                </a:solidFill>
                <a:latin typeface="Arial"/>
                <a:cs typeface="Arial"/>
              </a:rPr>
              <a:t> </a:t>
            </a:r>
            <a:r>
              <a:rPr sz="2100" dirty="0">
                <a:solidFill>
                  <a:srgbClr val="052049"/>
                </a:solidFill>
                <a:latin typeface="Arial"/>
                <a:cs typeface="Arial"/>
              </a:rPr>
              <a:t>a l</a:t>
            </a:r>
            <a:r>
              <a:rPr sz="2100" spc="-5" dirty="0">
                <a:solidFill>
                  <a:srgbClr val="052049"/>
                </a:solidFill>
                <a:latin typeface="Arial"/>
                <a:cs typeface="Arial"/>
              </a:rPr>
              <a:t>ong</a:t>
            </a:r>
            <a:r>
              <a:rPr sz="2100" dirty="0">
                <a:solidFill>
                  <a:srgbClr val="052049"/>
                </a:solidFill>
                <a:latin typeface="Arial"/>
                <a:cs typeface="Arial"/>
              </a:rPr>
              <a:t>it</a:t>
            </a:r>
            <a:r>
              <a:rPr sz="2100" spc="-5" dirty="0">
                <a:solidFill>
                  <a:srgbClr val="052049"/>
                </a:solidFill>
                <a:latin typeface="Arial"/>
                <a:cs typeface="Arial"/>
              </a:rPr>
              <a:t>ud</a:t>
            </a:r>
            <a:r>
              <a:rPr sz="2100" dirty="0">
                <a:solidFill>
                  <a:srgbClr val="052049"/>
                </a:solidFill>
                <a:latin typeface="Arial"/>
                <a:cs typeface="Arial"/>
              </a:rPr>
              <a:t>i</a:t>
            </a:r>
            <a:r>
              <a:rPr sz="2100" spc="-5" dirty="0">
                <a:solidFill>
                  <a:srgbClr val="052049"/>
                </a:solidFill>
                <a:latin typeface="Arial"/>
                <a:cs typeface="Arial"/>
              </a:rPr>
              <a:t>na</a:t>
            </a:r>
            <a:r>
              <a:rPr sz="2100" dirty="0">
                <a:solidFill>
                  <a:srgbClr val="052049"/>
                </a:solidFill>
                <a:latin typeface="Arial"/>
                <a:cs typeface="Arial"/>
              </a:rPr>
              <a:t>l</a:t>
            </a:r>
            <a:r>
              <a:rPr sz="2100" spc="-20"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udy</a:t>
            </a:r>
            <a:endParaRPr sz="2100">
              <a:latin typeface="Arial"/>
              <a:cs typeface="Arial"/>
            </a:endParaRPr>
          </a:p>
        </p:txBody>
      </p:sp>
    </p:spTree>
    <p:extLst>
      <p:ext uri="{BB962C8B-B14F-4D97-AF65-F5344CB8AC3E}">
        <p14:creationId xmlns:p14="http://schemas.microsoft.com/office/powerpoint/2010/main" val="36809011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1580" y="224729"/>
            <a:ext cx="8940800" cy="1077218"/>
          </a:xfrm>
        </p:spPr>
        <p:txBody>
          <a:bodyPr/>
          <a:lstStyle/>
          <a:p>
            <a:pPr>
              <a:lnSpc>
                <a:spcPct val="100000"/>
              </a:lnSpc>
              <a:spcBef>
                <a:spcPts val="0"/>
              </a:spcBef>
            </a:pPr>
            <a:r>
              <a:rPr lang="en-US" sz="3200" dirty="0"/>
              <a:t>What Kinds of Questions Does Epidemiology Answer? </a:t>
            </a:r>
            <a:r>
              <a:rPr lang="en-US" sz="3200" b="1" dirty="0">
                <a:solidFill>
                  <a:srgbClr val="7030A0"/>
                </a:solidFill>
              </a:rPr>
              <a:t>Selection relevant to all. </a:t>
            </a:r>
          </a:p>
        </p:txBody>
      </p:sp>
      <p:sp>
        <p:nvSpPr>
          <p:cNvPr id="18435" name="Rectangle 3"/>
          <p:cNvSpPr>
            <a:spLocks noGrp="1" noChangeArrowheads="1"/>
          </p:cNvSpPr>
          <p:nvPr>
            <p:ph type="body" idx="1"/>
          </p:nvPr>
        </p:nvSpPr>
        <p:spPr>
          <a:xfrm>
            <a:off x="199313" y="1101725"/>
            <a:ext cx="9110133" cy="4402667"/>
          </a:xfrm>
        </p:spPr>
        <p:txBody>
          <a:bodyPr/>
          <a:lstStyle/>
          <a:p>
            <a:pPr marL="0" lvl="1">
              <a:lnSpc>
                <a:spcPct val="100000"/>
              </a:lnSpc>
              <a:spcBef>
                <a:spcPts val="0"/>
              </a:spcBef>
            </a:pPr>
            <a:endParaRPr lang="en-US" sz="889" dirty="0"/>
          </a:p>
          <a:p>
            <a:pPr marL="0">
              <a:lnSpc>
                <a:spcPct val="100000"/>
              </a:lnSpc>
              <a:spcBef>
                <a:spcPts val="0"/>
              </a:spcBef>
            </a:pPr>
            <a:r>
              <a:rPr lang="en-US" sz="1956" b="1" dirty="0"/>
              <a:t>Description</a:t>
            </a:r>
            <a:r>
              <a:rPr lang="en-US" sz="2311" dirty="0"/>
              <a:t> </a:t>
            </a:r>
          </a:p>
          <a:p>
            <a:pPr marL="0" lvl="1">
              <a:lnSpc>
                <a:spcPct val="100000"/>
              </a:lnSpc>
              <a:spcBef>
                <a:spcPts val="0"/>
              </a:spcBef>
            </a:pPr>
            <a:r>
              <a:rPr lang="en-US" sz="1778" dirty="0"/>
              <a:t>How frequent/common are risk factors/exposures/conditions/diseases?</a:t>
            </a:r>
          </a:p>
          <a:p>
            <a:pPr marL="0" lvl="1">
              <a:lnSpc>
                <a:spcPct val="100000"/>
              </a:lnSpc>
              <a:spcBef>
                <a:spcPts val="0"/>
              </a:spcBef>
            </a:pPr>
            <a:endParaRPr lang="en-US" sz="444" dirty="0"/>
          </a:p>
          <a:p>
            <a:pPr marL="0">
              <a:lnSpc>
                <a:spcPct val="100000"/>
              </a:lnSpc>
              <a:spcBef>
                <a:spcPts val="0"/>
              </a:spcBef>
            </a:pPr>
            <a:r>
              <a:rPr lang="en-US" sz="1956" b="1" dirty="0"/>
              <a:t>Prediction </a:t>
            </a:r>
          </a:p>
          <a:p>
            <a:pPr marL="0" lvl="1">
              <a:lnSpc>
                <a:spcPct val="100000"/>
              </a:lnSpc>
              <a:spcBef>
                <a:spcPts val="0"/>
              </a:spcBef>
            </a:pPr>
            <a:r>
              <a:rPr lang="en-US" sz="1778" dirty="0"/>
              <a:t>Do A, B, and C predict presence or occurrence of Y? e.g., diagnosis or prognosis </a:t>
            </a:r>
            <a:endParaRPr lang="en-US" sz="889" dirty="0"/>
          </a:p>
          <a:p>
            <a:pPr marL="0">
              <a:lnSpc>
                <a:spcPct val="100000"/>
              </a:lnSpc>
              <a:spcBef>
                <a:spcPts val="0"/>
              </a:spcBef>
            </a:pPr>
            <a:r>
              <a:rPr lang="en-US" sz="1956" b="1" dirty="0"/>
              <a:t>Causation</a:t>
            </a:r>
          </a:p>
          <a:p>
            <a:pPr marL="0" lvl="1">
              <a:lnSpc>
                <a:spcPct val="100000"/>
              </a:lnSpc>
              <a:spcBef>
                <a:spcPts val="0"/>
              </a:spcBef>
            </a:pPr>
            <a:r>
              <a:rPr lang="en-US" sz="1600" b="1" dirty="0"/>
              <a:t>Total effect</a:t>
            </a:r>
          </a:p>
          <a:p>
            <a:pPr marL="0" lvl="2">
              <a:lnSpc>
                <a:spcPct val="100000"/>
              </a:lnSpc>
              <a:spcBef>
                <a:spcPts val="0"/>
              </a:spcBef>
            </a:pPr>
            <a:r>
              <a:rPr lang="en-US" sz="1422" dirty="0"/>
              <a:t>What would changing some exposure – any biological, behavioral, environmental, social (etc.) factor – do to the incidence or prevalence of the health outcome in a population? </a:t>
            </a:r>
          </a:p>
          <a:p>
            <a:pPr marL="0" lvl="2">
              <a:lnSpc>
                <a:spcPct val="100000"/>
              </a:lnSpc>
              <a:spcBef>
                <a:spcPts val="0"/>
              </a:spcBef>
            </a:pPr>
            <a:r>
              <a:rPr lang="en-US" sz="1422" dirty="0"/>
              <a:t>Will intervening upon X change occurrence of Y?</a:t>
            </a:r>
            <a:endParaRPr lang="en-US" sz="100" dirty="0"/>
          </a:p>
          <a:p>
            <a:pPr marL="0" lvl="1">
              <a:lnSpc>
                <a:spcPct val="100000"/>
              </a:lnSpc>
              <a:spcBef>
                <a:spcPts val="0"/>
              </a:spcBef>
            </a:pPr>
            <a:r>
              <a:rPr lang="en-US" sz="1600" b="1" dirty="0"/>
              <a:t>Public health importance of effect/ attribution</a:t>
            </a:r>
          </a:p>
          <a:p>
            <a:pPr marL="0" lvl="2">
              <a:lnSpc>
                <a:spcPct val="100000"/>
              </a:lnSpc>
              <a:spcBef>
                <a:spcPts val="0"/>
              </a:spcBef>
            </a:pPr>
            <a:r>
              <a:rPr lang="en-US" sz="1422" dirty="0"/>
              <a:t>What fraction or how many cases of disease Y can be eliminated if a causal exposure X is eliminated or reduced?  This reflects both the effect of X and the prevalence of X. </a:t>
            </a:r>
            <a:endParaRPr lang="en-US" sz="100" dirty="0"/>
          </a:p>
          <a:p>
            <a:pPr marL="0" lvl="1">
              <a:lnSpc>
                <a:spcPct val="100000"/>
              </a:lnSpc>
              <a:spcBef>
                <a:spcPts val="0"/>
              </a:spcBef>
            </a:pPr>
            <a:r>
              <a:rPr lang="en-US" sz="1600" b="1" dirty="0"/>
              <a:t>Mediation</a:t>
            </a:r>
          </a:p>
          <a:p>
            <a:pPr marL="0" lvl="2">
              <a:lnSpc>
                <a:spcPct val="100000"/>
              </a:lnSpc>
              <a:spcBef>
                <a:spcPts val="0"/>
              </a:spcBef>
            </a:pPr>
            <a:r>
              <a:rPr lang="en-US" sz="1422" dirty="0"/>
              <a:t>Understanding the mechanisms of causation</a:t>
            </a:r>
          </a:p>
          <a:p>
            <a:pPr marL="0" lvl="2">
              <a:lnSpc>
                <a:spcPct val="100000"/>
              </a:lnSpc>
              <a:spcBef>
                <a:spcPts val="0"/>
              </a:spcBef>
            </a:pPr>
            <a:r>
              <a:rPr lang="en-US" sz="1422" dirty="0"/>
              <a:t>How does X cause Y?</a:t>
            </a:r>
          </a:p>
          <a:p>
            <a:pPr marL="0" lvl="1">
              <a:lnSpc>
                <a:spcPct val="100000"/>
              </a:lnSpc>
              <a:spcBef>
                <a:spcPts val="0"/>
              </a:spcBef>
            </a:pPr>
            <a:endParaRPr lang="en-US" sz="444" dirty="0"/>
          </a:p>
          <a:p>
            <a:pPr marL="0">
              <a:lnSpc>
                <a:spcPct val="100000"/>
              </a:lnSpc>
              <a:spcBef>
                <a:spcPts val="0"/>
              </a:spcBef>
            </a:pPr>
            <a:r>
              <a:rPr lang="en-US" sz="1956" b="1" dirty="0"/>
              <a:t>Interaction- which spans prediction and causation</a:t>
            </a:r>
          </a:p>
          <a:p>
            <a:pPr marL="0" lvl="1">
              <a:lnSpc>
                <a:spcPct val="100000"/>
              </a:lnSpc>
              <a:spcBef>
                <a:spcPts val="0"/>
              </a:spcBef>
            </a:pPr>
            <a:r>
              <a:rPr lang="en-US" sz="1778" dirty="0"/>
              <a:t>When and for whom does X cause Y? Are the effects different for different kinds of people or in different settings?</a:t>
            </a:r>
          </a:p>
          <a:p>
            <a:pPr marL="0" lvl="1">
              <a:lnSpc>
                <a:spcPct val="100000"/>
              </a:lnSpc>
              <a:spcBef>
                <a:spcPts val="0"/>
              </a:spcBef>
            </a:pPr>
            <a:endParaRPr lang="en-US" sz="444" dirty="0"/>
          </a:p>
        </p:txBody>
      </p:sp>
      <p:sp>
        <p:nvSpPr>
          <p:cNvPr id="2" name="TextBox 1"/>
          <p:cNvSpPr txBox="1"/>
          <p:nvPr/>
        </p:nvSpPr>
        <p:spPr>
          <a:xfrm>
            <a:off x="7229145" y="1227527"/>
            <a:ext cx="1693333" cy="639534"/>
          </a:xfrm>
          <a:prstGeom prst="rect">
            <a:avLst/>
          </a:prstGeom>
          <a:noFill/>
        </p:spPr>
        <p:txBody>
          <a:bodyPr wrap="square" rtlCol="0">
            <a:spAutoFit/>
          </a:bodyPr>
          <a:lstStyle/>
          <a:p>
            <a:pPr algn="r"/>
            <a:r>
              <a:rPr lang="en-US" sz="1778" dirty="0">
                <a:latin typeface="+mn-lt"/>
              </a:rPr>
              <a:t>How often does Y occur?</a:t>
            </a:r>
          </a:p>
        </p:txBody>
      </p:sp>
      <p:sp>
        <p:nvSpPr>
          <p:cNvPr id="3" name="TextBox 2"/>
          <p:cNvSpPr txBox="1"/>
          <p:nvPr/>
        </p:nvSpPr>
        <p:spPr>
          <a:xfrm>
            <a:off x="6769447" y="2771592"/>
            <a:ext cx="1925272" cy="365934"/>
          </a:xfrm>
          <a:prstGeom prst="rect">
            <a:avLst/>
          </a:prstGeom>
          <a:noFill/>
        </p:spPr>
        <p:txBody>
          <a:bodyPr wrap="square" rtlCol="0">
            <a:spAutoFit/>
          </a:bodyPr>
          <a:lstStyle/>
          <a:p>
            <a:pPr algn="r"/>
            <a:endParaRPr lang="en-US" sz="1778" dirty="0">
              <a:latin typeface="+mn-lt"/>
            </a:endParaRPr>
          </a:p>
        </p:txBody>
      </p:sp>
    </p:spTree>
    <p:extLst>
      <p:ext uri="{BB962C8B-B14F-4D97-AF65-F5344CB8AC3E}">
        <p14:creationId xmlns:p14="http://schemas.microsoft.com/office/powerpoint/2010/main" val="99115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dirty="0"/>
              <a:t>A</a:t>
            </a:r>
            <a:r>
              <a:rPr spc="5" dirty="0"/>
              <a:t>d</a:t>
            </a:r>
            <a:r>
              <a:rPr spc="-5" dirty="0"/>
              <a:t>j</a:t>
            </a:r>
            <a:r>
              <a:rPr dirty="0"/>
              <a:t>u</a:t>
            </a:r>
            <a:r>
              <a:rPr spc="-5" dirty="0"/>
              <a:t>s</a:t>
            </a:r>
            <a:r>
              <a:rPr spc="-10" dirty="0"/>
              <a:t>t</a:t>
            </a:r>
            <a:r>
              <a:rPr dirty="0"/>
              <a:t>m</a:t>
            </a:r>
            <a:r>
              <a:rPr spc="-5" dirty="0"/>
              <a:t>en</a:t>
            </a:r>
            <a:r>
              <a:rPr dirty="0"/>
              <a:t>t</a:t>
            </a:r>
            <a:r>
              <a:rPr spc="-25" dirty="0"/>
              <a:t> </a:t>
            </a:r>
            <a:r>
              <a:rPr spc="-10" dirty="0"/>
              <a:t>t</a:t>
            </a:r>
            <a:r>
              <a:rPr dirty="0"/>
              <a:t>o </a:t>
            </a:r>
            <a:r>
              <a:rPr spc="-10" dirty="0"/>
              <a:t>a</a:t>
            </a:r>
            <a:r>
              <a:rPr spc="5" dirty="0"/>
              <a:t>dd</a:t>
            </a:r>
            <a:r>
              <a:rPr spc="-5" dirty="0"/>
              <a:t>res</a:t>
            </a:r>
            <a:r>
              <a:rPr dirty="0"/>
              <a:t>s</a:t>
            </a:r>
            <a:r>
              <a:rPr spc="-15" dirty="0"/>
              <a:t> </a:t>
            </a:r>
            <a:r>
              <a:rPr spc="-5" dirty="0"/>
              <a:t>selec</a:t>
            </a:r>
            <a:r>
              <a:rPr dirty="0"/>
              <a:t>t</a:t>
            </a:r>
            <a:r>
              <a:rPr spc="-5" dirty="0"/>
              <a:t>io</a:t>
            </a:r>
            <a:r>
              <a:rPr dirty="0"/>
              <a:t>n</a:t>
            </a:r>
            <a:r>
              <a:rPr spc="35" dirty="0"/>
              <a:t> </a:t>
            </a:r>
            <a:r>
              <a:rPr spc="-5" dirty="0"/>
              <a:t>bia</a:t>
            </a:r>
            <a:r>
              <a:rPr dirty="0"/>
              <a:t>s</a:t>
            </a:r>
          </a:p>
        </p:txBody>
      </p:sp>
      <p:sp>
        <p:nvSpPr>
          <p:cNvPr id="3" name="object 3"/>
          <p:cNvSpPr txBox="1"/>
          <p:nvPr/>
        </p:nvSpPr>
        <p:spPr>
          <a:xfrm>
            <a:off x="740115" y="1194986"/>
            <a:ext cx="8019415" cy="1399540"/>
          </a:xfrm>
          <a:prstGeom prst="rect">
            <a:avLst/>
          </a:prstGeom>
        </p:spPr>
        <p:txBody>
          <a:bodyPr vert="horz" wrap="square" lIns="0" tIns="0" rIns="0" bIns="0" rtlCol="0">
            <a:spAutoFit/>
          </a:bodyPr>
          <a:lstStyle/>
          <a:p>
            <a:pPr marL="180340" indent="-167640">
              <a:lnSpc>
                <a:spcPct val="100000"/>
              </a:lnSpc>
              <a:buClr>
                <a:srgbClr val="052049"/>
              </a:buClr>
              <a:buFont typeface="Wingdings"/>
              <a:buChar char=""/>
              <a:tabLst>
                <a:tab pos="180340" algn="l"/>
              </a:tabLst>
            </a:pPr>
            <a:r>
              <a:rPr sz="2100" spc="-5" dirty="0">
                <a:solidFill>
                  <a:srgbClr val="052049"/>
                </a:solidFill>
                <a:latin typeface="Arial"/>
                <a:cs typeface="Arial"/>
              </a:rPr>
              <a:t>Depend</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10"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n</a:t>
            </a:r>
            <a:r>
              <a:rPr sz="2100" spc="-1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a:t>
            </a:r>
            <a:r>
              <a:rPr sz="2100" spc="5" dirty="0">
                <a:solidFill>
                  <a:srgbClr val="052049"/>
                </a:solidFill>
                <a:latin typeface="Arial"/>
                <a:cs typeface="Arial"/>
              </a:rPr>
              <a:t>c</a:t>
            </a:r>
            <a:r>
              <a:rPr sz="2100" spc="-5" dirty="0">
                <a:solidFill>
                  <a:srgbClr val="052049"/>
                </a:solidFill>
                <a:latin typeface="Arial"/>
                <a:cs typeface="Arial"/>
              </a:rPr>
              <a:t>au</a:t>
            </a:r>
            <a:r>
              <a:rPr sz="2100" spc="5" dirty="0">
                <a:solidFill>
                  <a:srgbClr val="052049"/>
                </a:solidFill>
                <a:latin typeface="Arial"/>
                <a:cs typeface="Arial"/>
              </a:rPr>
              <a:t>s</a:t>
            </a:r>
            <a:r>
              <a:rPr sz="2100" spc="-5" dirty="0">
                <a:solidFill>
                  <a:srgbClr val="052049"/>
                </a:solidFill>
                <a:latin typeface="Arial"/>
                <a:cs typeface="Arial"/>
              </a:rPr>
              <a:t>a</a:t>
            </a:r>
            <a:r>
              <a:rPr sz="2100" dirty="0">
                <a:solidFill>
                  <a:srgbClr val="052049"/>
                </a:solidFill>
                <a:latin typeface="Arial"/>
                <a:cs typeface="Arial"/>
              </a:rPr>
              <a:t>l</a:t>
            </a:r>
            <a:r>
              <a:rPr sz="2100" spc="-20"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ru</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ure</a:t>
            </a:r>
            <a:r>
              <a:rPr sz="2100" dirty="0">
                <a:solidFill>
                  <a:srgbClr val="052049"/>
                </a:solidFill>
                <a:latin typeface="Arial"/>
                <a:cs typeface="Arial"/>
              </a:rPr>
              <a:t>,</a:t>
            </a:r>
            <a:r>
              <a:rPr sz="2100" spc="-5"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ra</a:t>
            </a:r>
            <a:r>
              <a:rPr sz="2100" dirty="0">
                <a:solidFill>
                  <a:srgbClr val="052049"/>
                </a:solidFill>
                <a:latin typeface="Arial"/>
                <a:cs typeface="Arial"/>
              </a:rPr>
              <a:t>tifi</a:t>
            </a:r>
            <a:r>
              <a:rPr sz="2100" spc="5" dirty="0">
                <a:solidFill>
                  <a:srgbClr val="052049"/>
                </a:solidFill>
                <a:latin typeface="Arial"/>
                <a:cs typeface="Arial"/>
              </a:rPr>
              <a:t>c</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on</a:t>
            </a:r>
            <a:r>
              <a:rPr sz="2100" dirty="0">
                <a:solidFill>
                  <a:srgbClr val="052049"/>
                </a:solidFill>
                <a:latin typeface="Arial"/>
                <a:cs typeface="Arial"/>
              </a:rPr>
              <a:t>/</a:t>
            </a:r>
            <a:r>
              <a:rPr sz="2100" spc="-5" dirty="0">
                <a:solidFill>
                  <a:srgbClr val="052049"/>
                </a:solidFill>
                <a:latin typeface="Arial"/>
                <a:cs typeface="Arial"/>
              </a:rPr>
              <a:t>ad</a:t>
            </a:r>
            <a:r>
              <a:rPr sz="2100" spc="-15" dirty="0">
                <a:solidFill>
                  <a:srgbClr val="052049"/>
                </a:solidFill>
                <a:latin typeface="Arial"/>
                <a:cs typeface="Arial"/>
              </a:rPr>
              <a:t>j</a:t>
            </a:r>
            <a:r>
              <a:rPr sz="2100" spc="-5" dirty="0">
                <a:solidFill>
                  <a:srgbClr val="052049"/>
                </a:solidFill>
                <a:latin typeface="Arial"/>
                <a:cs typeface="Arial"/>
              </a:rPr>
              <a:t>u</a:t>
            </a:r>
            <a:r>
              <a:rPr sz="2100" spc="5" dirty="0">
                <a:solidFill>
                  <a:srgbClr val="052049"/>
                </a:solidFill>
                <a:latin typeface="Arial"/>
                <a:cs typeface="Arial"/>
              </a:rPr>
              <a:t>s</a:t>
            </a:r>
            <a:r>
              <a:rPr sz="2100" dirty="0">
                <a:solidFill>
                  <a:srgbClr val="052049"/>
                </a:solidFill>
                <a:latin typeface="Arial"/>
                <a:cs typeface="Arial"/>
              </a:rPr>
              <a:t>tm</a:t>
            </a:r>
            <a:r>
              <a:rPr sz="2100" spc="-5" dirty="0">
                <a:solidFill>
                  <a:srgbClr val="052049"/>
                </a:solidFill>
                <a:latin typeface="Arial"/>
                <a:cs typeface="Arial"/>
              </a:rPr>
              <a:t>en</a:t>
            </a:r>
            <a:r>
              <a:rPr sz="2100" dirty="0">
                <a:solidFill>
                  <a:srgbClr val="052049"/>
                </a:solidFill>
                <a:latin typeface="Arial"/>
                <a:cs typeface="Arial"/>
              </a:rPr>
              <a:t>t</a:t>
            </a:r>
            <a:r>
              <a:rPr sz="2100" spc="-30"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an</a:t>
            </a:r>
            <a:endParaRPr sz="2100">
              <a:latin typeface="Arial"/>
              <a:cs typeface="Arial"/>
            </a:endParaRPr>
          </a:p>
          <a:p>
            <a:pPr marL="179705">
              <a:lnSpc>
                <a:spcPct val="100000"/>
              </a:lnSpc>
              <a:spcBef>
                <a:spcPts val="250"/>
              </a:spcBef>
            </a:pPr>
            <a:r>
              <a:rPr sz="2100" i="1" spc="5" dirty="0">
                <a:solidFill>
                  <a:srgbClr val="052049"/>
                </a:solidFill>
                <a:latin typeface="Arial"/>
                <a:cs typeface="Arial"/>
              </a:rPr>
              <a:t>s</a:t>
            </a:r>
            <a:r>
              <a:rPr sz="2100" i="1" spc="-5" dirty="0">
                <a:solidFill>
                  <a:srgbClr val="052049"/>
                </a:solidFill>
                <a:latin typeface="Arial"/>
                <a:cs typeface="Arial"/>
              </a:rPr>
              <a:t>o</a:t>
            </a:r>
            <a:r>
              <a:rPr sz="2100" i="1" spc="-10" dirty="0">
                <a:solidFill>
                  <a:srgbClr val="052049"/>
                </a:solidFill>
                <a:latin typeface="Arial"/>
                <a:cs typeface="Arial"/>
              </a:rPr>
              <a:t>m</a:t>
            </a:r>
            <a:r>
              <a:rPr sz="2100" i="1" spc="-5" dirty="0">
                <a:solidFill>
                  <a:srgbClr val="052049"/>
                </a:solidFill>
                <a:latin typeface="Arial"/>
                <a:cs typeface="Arial"/>
              </a:rPr>
              <a:t>e</a:t>
            </a:r>
            <a:r>
              <a:rPr sz="2100" i="1" dirty="0">
                <a:solidFill>
                  <a:srgbClr val="052049"/>
                </a:solidFill>
                <a:latin typeface="Arial"/>
                <a:cs typeface="Arial"/>
              </a:rPr>
              <a:t>ti</a:t>
            </a:r>
            <a:r>
              <a:rPr sz="2100" i="1" spc="-10" dirty="0">
                <a:solidFill>
                  <a:srgbClr val="052049"/>
                </a:solidFill>
                <a:latin typeface="Arial"/>
                <a:cs typeface="Arial"/>
              </a:rPr>
              <a:t>m</a:t>
            </a:r>
            <a:r>
              <a:rPr sz="2100" i="1" spc="-5" dirty="0">
                <a:solidFill>
                  <a:srgbClr val="052049"/>
                </a:solidFill>
                <a:latin typeface="Arial"/>
                <a:cs typeface="Arial"/>
              </a:rPr>
              <a:t>e</a:t>
            </a:r>
            <a:r>
              <a:rPr sz="2100" i="1" dirty="0">
                <a:solidFill>
                  <a:srgbClr val="052049"/>
                </a:solidFill>
                <a:latin typeface="Arial"/>
                <a:cs typeface="Arial"/>
              </a:rPr>
              <a:t>s</a:t>
            </a:r>
            <a:r>
              <a:rPr sz="2100" i="1" spc="10"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u</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d to</a:t>
            </a:r>
            <a:r>
              <a:rPr sz="2100" spc="-1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on</a:t>
            </a:r>
            <a:r>
              <a:rPr sz="2100" dirty="0">
                <a:solidFill>
                  <a:srgbClr val="052049"/>
                </a:solidFill>
                <a:latin typeface="Arial"/>
                <a:cs typeface="Arial"/>
              </a:rPr>
              <a:t>t</a:t>
            </a:r>
            <a:r>
              <a:rPr sz="2100" spc="-5" dirty="0">
                <a:solidFill>
                  <a:srgbClr val="052049"/>
                </a:solidFill>
                <a:latin typeface="Arial"/>
                <a:cs typeface="Arial"/>
              </a:rPr>
              <a:t>ro</a:t>
            </a:r>
            <a:r>
              <a:rPr sz="2100" dirty="0">
                <a:solidFill>
                  <a:srgbClr val="052049"/>
                </a:solidFill>
                <a:latin typeface="Arial"/>
                <a:cs typeface="Arial"/>
              </a:rPr>
              <a:t>l</a:t>
            </a:r>
            <a:r>
              <a:rPr sz="2100" spc="-10" dirty="0">
                <a:solidFill>
                  <a:srgbClr val="052049"/>
                </a:solidFill>
                <a:latin typeface="Arial"/>
                <a:cs typeface="Arial"/>
              </a:rPr>
              <a:t> </a:t>
            </a:r>
            <a:r>
              <a:rPr sz="2100" dirty="0">
                <a:solidFill>
                  <a:srgbClr val="052049"/>
                </a:solidFill>
                <a:latin typeface="Arial"/>
                <a:cs typeface="Arial"/>
              </a:rPr>
              <a:t>f</a:t>
            </a:r>
            <a:r>
              <a:rPr sz="2100" spc="-5" dirty="0">
                <a:solidFill>
                  <a:srgbClr val="052049"/>
                </a:solidFill>
                <a:latin typeface="Arial"/>
                <a:cs typeface="Arial"/>
              </a:rPr>
              <a:t>o</a:t>
            </a:r>
            <a:r>
              <a:rPr sz="2100" dirty="0">
                <a:solidFill>
                  <a:srgbClr val="052049"/>
                </a:solidFill>
                <a:latin typeface="Arial"/>
                <a:cs typeface="Arial"/>
              </a:rPr>
              <a:t>r </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1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i</a:t>
            </a:r>
            <a:r>
              <a:rPr sz="2100" spc="-5" dirty="0">
                <a:solidFill>
                  <a:srgbClr val="052049"/>
                </a:solidFill>
                <a:latin typeface="Arial"/>
                <a:cs typeface="Arial"/>
              </a:rPr>
              <a:t>as</a:t>
            </a:r>
            <a:endParaRPr sz="2100">
              <a:latin typeface="Arial"/>
              <a:cs typeface="Arial"/>
            </a:endParaRPr>
          </a:p>
          <a:p>
            <a:pPr marL="180340" marR="5080" indent="-167640">
              <a:lnSpc>
                <a:spcPct val="110000"/>
              </a:lnSpc>
              <a:spcBef>
                <a:spcPts val="600"/>
              </a:spcBef>
              <a:buClr>
                <a:srgbClr val="052049"/>
              </a:buClr>
              <a:buFont typeface="Wingdings"/>
              <a:buChar char=""/>
              <a:tabLst>
                <a:tab pos="180340" algn="l"/>
              </a:tabLst>
            </a:pPr>
            <a:r>
              <a:rPr sz="2100" dirty="0">
                <a:solidFill>
                  <a:srgbClr val="052049"/>
                </a:solidFill>
                <a:latin typeface="Arial"/>
                <a:cs typeface="Arial"/>
              </a:rPr>
              <a:t>I</a:t>
            </a:r>
            <a:r>
              <a:rPr sz="2100" spc="-5" dirty="0">
                <a:solidFill>
                  <a:srgbClr val="052049"/>
                </a:solidFill>
                <a:latin typeface="Arial"/>
                <a:cs typeface="Arial"/>
              </a:rPr>
              <a:t>de</a:t>
            </a:r>
            <a:r>
              <a:rPr sz="2100" dirty="0">
                <a:solidFill>
                  <a:srgbClr val="052049"/>
                </a:solidFill>
                <a:latin typeface="Arial"/>
                <a:cs typeface="Arial"/>
              </a:rPr>
              <a:t>a is</a:t>
            </a:r>
            <a:r>
              <a:rPr sz="2100" spc="-5" dirty="0">
                <a:solidFill>
                  <a:srgbClr val="052049"/>
                </a:solidFill>
                <a:latin typeface="Arial"/>
                <a:cs typeface="Arial"/>
              </a:rPr>
              <a:t> </a:t>
            </a:r>
            <a:r>
              <a:rPr sz="2100" dirty="0">
                <a:solidFill>
                  <a:srgbClr val="052049"/>
                </a:solidFill>
                <a:latin typeface="Arial"/>
                <a:cs typeface="Arial"/>
              </a:rPr>
              <a:t>to</a:t>
            </a:r>
            <a:r>
              <a:rPr sz="2100" spc="-1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l</a:t>
            </a:r>
            <a:r>
              <a:rPr sz="2100" spc="-5" dirty="0">
                <a:solidFill>
                  <a:srgbClr val="052049"/>
                </a:solidFill>
                <a:latin typeface="Arial"/>
                <a:cs typeface="Arial"/>
              </a:rPr>
              <a:t>o</a:t>
            </a:r>
            <a:r>
              <a:rPr sz="2100" spc="5" dirty="0">
                <a:solidFill>
                  <a:srgbClr val="052049"/>
                </a:solidFill>
                <a:latin typeface="Arial"/>
                <a:cs typeface="Arial"/>
              </a:rPr>
              <a:t>c</a:t>
            </a:r>
            <a:r>
              <a:rPr sz="2100" dirty="0">
                <a:solidFill>
                  <a:srgbClr val="052049"/>
                </a:solidFill>
                <a:latin typeface="Arial"/>
                <a:cs typeface="Arial"/>
              </a:rPr>
              <a:t>k</a:t>
            </a:r>
            <a:r>
              <a:rPr sz="2100" spc="-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pa</a:t>
            </a:r>
            <a:r>
              <a:rPr sz="2100" dirty="0">
                <a:solidFill>
                  <a:srgbClr val="052049"/>
                </a:solidFill>
                <a:latin typeface="Arial"/>
                <a:cs typeface="Arial"/>
              </a:rPr>
              <a:t>th t</a:t>
            </a:r>
            <a:r>
              <a:rPr sz="2100" spc="-5" dirty="0">
                <a:solidFill>
                  <a:srgbClr val="052049"/>
                </a:solidFill>
                <a:latin typeface="Arial"/>
                <a:cs typeface="Arial"/>
              </a:rPr>
              <a:t>ha</a:t>
            </a:r>
            <a:r>
              <a:rPr sz="2100" dirty="0">
                <a:solidFill>
                  <a:srgbClr val="052049"/>
                </a:solidFill>
                <a:latin typeface="Arial"/>
                <a:cs typeface="Arial"/>
              </a:rPr>
              <a:t>t</a:t>
            </a:r>
            <a:r>
              <a:rPr sz="2100" spc="-5" dirty="0">
                <a:solidFill>
                  <a:srgbClr val="052049"/>
                </a:solidFill>
                <a:latin typeface="Arial"/>
                <a:cs typeface="Arial"/>
              </a:rPr>
              <a:t> wa</a:t>
            </a:r>
            <a:r>
              <a:rPr sz="2100" dirty="0">
                <a:solidFill>
                  <a:srgbClr val="052049"/>
                </a:solidFill>
                <a:latin typeface="Arial"/>
                <a:cs typeface="Arial"/>
              </a:rPr>
              <a:t>s</a:t>
            </a:r>
            <a:r>
              <a:rPr sz="2100" spc="10" dirty="0">
                <a:solidFill>
                  <a:srgbClr val="052049"/>
                </a:solidFill>
                <a:latin typeface="Arial"/>
                <a:cs typeface="Arial"/>
              </a:rPr>
              <a:t> </a:t>
            </a:r>
            <a:r>
              <a:rPr sz="2100" spc="-5" dirty="0">
                <a:solidFill>
                  <a:srgbClr val="052049"/>
                </a:solidFill>
                <a:latin typeface="Arial"/>
                <a:cs typeface="Arial"/>
              </a:rPr>
              <a:t>unb</a:t>
            </a:r>
            <a:r>
              <a:rPr sz="2100" dirty="0">
                <a:solidFill>
                  <a:srgbClr val="052049"/>
                </a:solidFill>
                <a:latin typeface="Arial"/>
                <a:cs typeface="Arial"/>
              </a:rPr>
              <a:t>l</a:t>
            </a:r>
            <a:r>
              <a:rPr sz="2100" spc="-5" dirty="0">
                <a:solidFill>
                  <a:srgbClr val="052049"/>
                </a:solidFill>
                <a:latin typeface="Arial"/>
                <a:cs typeface="Arial"/>
              </a:rPr>
              <a:t>o</a:t>
            </a:r>
            <a:r>
              <a:rPr sz="2100" spc="5" dirty="0">
                <a:solidFill>
                  <a:srgbClr val="052049"/>
                </a:solidFill>
                <a:latin typeface="Arial"/>
                <a:cs typeface="Arial"/>
              </a:rPr>
              <a:t>ck</a:t>
            </a:r>
            <a:r>
              <a:rPr sz="2100" spc="-5" dirty="0">
                <a:solidFill>
                  <a:srgbClr val="052049"/>
                </a:solidFill>
                <a:latin typeface="Arial"/>
                <a:cs typeface="Arial"/>
              </a:rPr>
              <a:t>e</a:t>
            </a:r>
            <a:r>
              <a:rPr sz="2100" dirty="0">
                <a:solidFill>
                  <a:srgbClr val="052049"/>
                </a:solidFill>
                <a:latin typeface="Arial"/>
                <a:cs typeface="Arial"/>
              </a:rPr>
              <a:t>d</a:t>
            </a:r>
            <a:r>
              <a:rPr sz="2100" spc="-2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y</a:t>
            </a:r>
            <a:r>
              <a:rPr sz="2100" spc="-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ond</a:t>
            </a:r>
            <a:r>
              <a:rPr sz="2100" dirty="0">
                <a:solidFill>
                  <a:srgbClr val="052049"/>
                </a:solidFill>
                <a:latin typeface="Arial"/>
                <a:cs typeface="Arial"/>
              </a:rPr>
              <a:t>iti</a:t>
            </a:r>
            <a:r>
              <a:rPr sz="2100" spc="-5" dirty="0">
                <a:solidFill>
                  <a:srgbClr val="052049"/>
                </a:solidFill>
                <a:latin typeface="Arial"/>
                <a:cs typeface="Arial"/>
              </a:rPr>
              <a:t>on</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40"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n t</a:t>
            </a:r>
            <a:r>
              <a:rPr sz="2100" spc="-5" dirty="0">
                <a:solidFill>
                  <a:srgbClr val="052049"/>
                </a:solidFill>
                <a:latin typeface="Arial"/>
                <a:cs typeface="Arial"/>
              </a:rPr>
              <a:t>he </a:t>
            </a:r>
            <a:r>
              <a:rPr sz="2100" spc="5" dirty="0">
                <a:solidFill>
                  <a:srgbClr val="052049"/>
                </a:solidFill>
                <a:latin typeface="Arial"/>
                <a:cs typeface="Arial"/>
              </a:rPr>
              <a:t>c</a:t>
            </a:r>
            <a:r>
              <a:rPr sz="2100" spc="-5" dirty="0">
                <a:solidFill>
                  <a:srgbClr val="052049"/>
                </a:solidFill>
                <a:latin typeface="Arial"/>
                <a:cs typeface="Arial"/>
              </a:rPr>
              <a:t>o</a:t>
            </a:r>
            <a:r>
              <a:rPr sz="2100" dirty="0">
                <a:solidFill>
                  <a:srgbClr val="052049"/>
                </a:solidFill>
                <a:latin typeface="Arial"/>
                <a:cs typeface="Arial"/>
              </a:rPr>
              <a:t>lli</a:t>
            </a:r>
            <a:r>
              <a:rPr sz="2100" spc="-5" dirty="0">
                <a:solidFill>
                  <a:srgbClr val="052049"/>
                </a:solidFill>
                <a:latin typeface="Arial"/>
                <a:cs typeface="Arial"/>
              </a:rPr>
              <a:t>de</a:t>
            </a:r>
            <a:r>
              <a:rPr sz="2100" dirty="0">
                <a:solidFill>
                  <a:srgbClr val="052049"/>
                </a:solidFill>
                <a:latin typeface="Arial"/>
                <a:cs typeface="Arial"/>
              </a:rPr>
              <a:t>r</a:t>
            </a:r>
            <a:r>
              <a:rPr sz="2100" spc="-25" dirty="0">
                <a:solidFill>
                  <a:srgbClr val="052049"/>
                </a:solidFill>
                <a:latin typeface="Arial"/>
                <a:cs typeface="Arial"/>
              </a:rPr>
              <a:t> </a:t>
            </a:r>
            <a:r>
              <a:rPr sz="2100" spc="-5" dirty="0">
                <a:solidFill>
                  <a:srgbClr val="052049"/>
                </a:solidFill>
                <a:latin typeface="Arial"/>
                <a:cs typeface="Arial"/>
              </a:rPr>
              <a:t>(C)</a:t>
            </a:r>
            <a:endParaRPr sz="2100">
              <a:latin typeface="Arial"/>
              <a:cs typeface="Arial"/>
            </a:endParaRPr>
          </a:p>
        </p:txBody>
      </p:sp>
      <p:sp>
        <p:nvSpPr>
          <p:cNvPr id="4" name="object 4"/>
          <p:cNvSpPr/>
          <p:nvPr/>
        </p:nvSpPr>
        <p:spPr>
          <a:xfrm>
            <a:off x="835228" y="3818267"/>
            <a:ext cx="3520915" cy="14657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1357" y="3955364"/>
            <a:ext cx="365760" cy="365760"/>
          </a:xfrm>
          <a:custGeom>
            <a:avLst/>
            <a:gdLst/>
            <a:ahLst/>
            <a:cxnLst/>
            <a:rect l="l" t="t" r="r" b="b"/>
            <a:pathLst>
              <a:path w="365759" h="365760">
                <a:moveTo>
                  <a:pt x="0" y="0"/>
                </a:moveTo>
                <a:lnTo>
                  <a:pt x="365759" y="0"/>
                </a:lnTo>
                <a:lnTo>
                  <a:pt x="365759" y="365759"/>
                </a:lnTo>
                <a:lnTo>
                  <a:pt x="0" y="365759"/>
                </a:lnTo>
                <a:lnTo>
                  <a:pt x="0" y="0"/>
                </a:lnTo>
                <a:close/>
              </a:path>
            </a:pathLst>
          </a:custGeom>
          <a:ln w="31750">
            <a:solidFill>
              <a:srgbClr val="FF0000"/>
            </a:solidFill>
          </a:ln>
        </p:spPr>
        <p:txBody>
          <a:bodyPr wrap="square" lIns="0" tIns="0" rIns="0" bIns="0" rtlCol="0"/>
          <a:lstStyle/>
          <a:p>
            <a:endParaRPr/>
          </a:p>
        </p:txBody>
      </p:sp>
      <p:sp>
        <p:nvSpPr>
          <p:cNvPr id="6" name="object 6"/>
          <p:cNvSpPr/>
          <p:nvPr/>
        </p:nvSpPr>
        <p:spPr>
          <a:xfrm>
            <a:off x="5390388" y="3818267"/>
            <a:ext cx="3417569" cy="13513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498958" y="3855630"/>
            <a:ext cx="365760" cy="365760"/>
          </a:xfrm>
          <a:custGeom>
            <a:avLst/>
            <a:gdLst/>
            <a:ahLst/>
            <a:cxnLst/>
            <a:rect l="l" t="t" r="r" b="b"/>
            <a:pathLst>
              <a:path w="365759" h="365760">
                <a:moveTo>
                  <a:pt x="0" y="0"/>
                </a:moveTo>
                <a:lnTo>
                  <a:pt x="365760" y="0"/>
                </a:lnTo>
                <a:lnTo>
                  <a:pt x="365760" y="365760"/>
                </a:lnTo>
                <a:lnTo>
                  <a:pt x="0" y="365760"/>
                </a:lnTo>
                <a:lnTo>
                  <a:pt x="0" y="0"/>
                </a:lnTo>
                <a:close/>
              </a:path>
            </a:pathLst>
          </a:custGeom>
          <a:ln w="31750">
            <a:solidFill>
              <a:srgbClr val="FF0000"/>
            </a:solidFill>
          </a:ln>
        </p:spPr>
        <p:txBody>
          <a:bodyPr wrap="square" lIns="0" tIns="0" rIns="0" bIns="0" rtlCol="0"/>
          <a:lstStyle/>
          <a:p>
            <a:endParaRPr/>
          </a:p>
        </p:txBody>
      </p:sp>
      <p:sp>
        <p:nvSpPr>
          <p:cNvPr id="8" name="object 8"/>
          <p:cNvSpPr/>
          <p:nvPr/>
        </p:nvSpPr>
        <p:spPr>
          <a:xfrm>
            <a:off x="7410983" y="4862314"/>
            <a:ext cx="712482" cy="82611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913372" y="4909611"/>
            <a:ext cx="714178" cy="784280"/>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673100" y="2823222"/>
            <a:ext cx="6191885" cy="732790"/>
          </a:xfrm>
          <a:prstGeom prst="rect">
            <a:avLst/>
          </a:prstGeom>
          <a:ln w="19050">
            <a:solidFill>
              <a:srgbClr val="00B050"/>
            </a:solidFill>
          </a:ln>
        </p:spPr>
        <p:txBody>
          <a:bodyPr vert="horz" wrap="square" lIns="0" tIns="0" rIns="0" bIns="0" rtlCol="0">
            <a:spAutoFit/>
          </a:bodyPr>
          <a:lstStyle/>
          <a:p>
            <a:pPr marL="63500" marR="106045" indent="-635">
              <a:lnSpc>
                <a:spcPct val="100000"/>
              </a:lnSpc>
            </a:pPr>
            <a:r>
              <a:rPr sz="1900" spc="-20" dirty="0">
                <a:solidFill>
                  <a:srgbClr val="052049"/>
                </a:solidFill>
                <a:latin typeface="Arial"/>
                <a:cs typeface="Arial"/>
              </a:rPr>
              <a:t>C</a:t>
            </a:r>
            <a:r>
              <a:rPr sz="1900" spc="-15" dirty="0">
                <a:solidFill>
                  <a:srgbClr val="052049"/>
                </a:solidFill>
                <a:latin typeface="Arial"/>
                <a:cs typeface="Arial"/>
              </a:rPr>
              <a:t>an</a:t>
            </a:r>
            <a:r>
              <a:rPr sz="1900" spc="10" dirty="0">
                <a:solidFill>
                  <a:srgbClr val="052049"/>
                </a:solidFill>
                <a:latin typeface="Arial"/>
                <a:cs typeface="Arial"/>
              </a:rPr>
              <a:t> </a:t>
            </a:r>
            <a:r>
              <a:rPr sz="1900" spc="-10" dirty="0">
                <a:solidFill>
                  <a:srgbClr val="052049"/>
                </a:solidFill>
                <a:latin typeface="Arial"/>
                <a:cs typeface="Arial"/>
              </a:rPr>
              <a:t>fit</a:t>
            </a:r>
            <a:r>
              <a:rPr sz="1900" dirty="0">
                <a:solidFill>
                  <a:srgbClr val="052049"/>
                </a:solidFill>
                <a:latin typeface="Arial"/>
                <a:cs typeface="Arial"/>
              </a:rPr>
              <a:t> </a:t>
            </a:r>
            <a:r>
              <a:rPr sz="1900" spc="-15" dirty="0">
                <a:solidFill>
                  <a:srgbClr val="052049"/>
                </a:solidFill>
                <a:latin typeface="Arial"/>
                <a:cs typeface="Arial"/>
              </a:rPr>
              <a:t>model</a:t>
            </a:r>
            <a:r>
              <a:rPr sz="1900" spc="20" dirty="0">
                <a:solidFill>
                  <a:srgbClr val="052049"/>
                </a:solidFill>
                <a:latin typeface="Arial"/>
                <a:cs typeface="Arial"/>
              </a:rPr>
              <a:t> </a:t>
            </a:r>
            <a:r>
              <a:rPr sz="1900" spc="-20" dirty="0">
                <a:solidFill>
                  <a:srgbClr val="052049"/>
                </a:solidFill>
                <a:latin typeface="Arial"/>
                <a:cs typeface="Arial"/>
              </a:rPr>
              <a:t>E</a:t>
            </a:r>
            <a:r>
              <a:rPr sz="1900" spc="-10" dirty="0">
                <a:solidFill>
                  <a:srgbClr val="052049"/>
                </a:solidFill>
                <a:latin typeface="Arial"/>
                <a:cs typeface="Arial"/>
              </a:rPr>
              <a:t>[</a:t>
            </a:r>
            <a:r>
              <a:rPr sz="1900" spc="-20" dirty="0">
                <a:solidFill>
                  <a:srgbClr val="052049"/>
                </a:solidFill>
                <a:latin typeface="Arial"/>
                <a:cs typeface="Arial"/>
              </a:rPr>
              <a:t>Y</a:t>
            </a:r>
            <a:r>
              <a:rPr sz="1900" spc="-5" dirty="0">
                <a:solidFill>
                  <a:srgbClr val="052049"/>
                </a:solidFill>
                <a:latin typeface="Arial"/>
                <a:cs typeface="Arial"/>
              </a:rPr>
              <a:t>| </a:t>
            </a:r>
            <a:r>
              <a:rPr sz="1900" spc="-10" dirty="0">
                <a:solidFill>
                  <a:srgbClr val="052049"/>
                </a:solidFill>
                <a:latin typeface="Arial"/>
                <a:cs typeface="Arial"/>
              </a:rPr>
              <a:t>Z,L,</a:t>
            </a:r>
            <a:r>
              <a:rPr sz="1900" spc="-20" dirty="0">
                <a:solidFill>
                  <a:srgbClr val="052049"/>
                </a:solidFill>
                <a:latin typeface="Arial"/>
                <a:cs typeface="Arial"/>
              </a:rPr>
              <a:t>C=</a:t>
            </a:r>
            <a:r>
              <a:rPr sz="1900" spc="-10" dirty="0">
                <a:solidFill>
                  <a:srgbClr val="052049"/>
                </a:solidFill>
                <a:latin typeface="Arial"/>
                <a:cs typeface="Arial"/>
              </a:rPr>
              <a:t>0]</a:t>
            </a:r>
            <a:r>
              <a:rPr sz="1900" spc="-20" dirty="0">
                <a:solidFill>
                  <a:srgbClr val="052049"/>
                </a:solidFill>
                <a:latin typeface="Arial"/>
                <a:cs typeface="Arial"/>
              </a:rPr>
              <a:t>=</a:t>
            </a:r>
            <a:r>
              <a:rPr sz="1900" spc="-15" dirty="0">
                <a:solidFill>
                  <a:srgbClr val="052049"/>
                </a:solidFill>
                <a:latin typeface="Arial"/>
                <a:cs typeface="Arial"/>
              </a:rPr>
              <a:t>b</a:t>
            </a:r>
            <a:r>
              <a:rPr sz="1875" spc="7" baseline="-20000" dirty="0">
                <a:solidFill>
                  <a:srgbClr val="052049"/>
                </a:solidFill>
                <a:latin typeface="Arial"/>
                <a:cs typeface="Arial"/>
              </a:rPr>
              <a:t>0</a:t>
            </a:r>
            <a:r>
              <a:rPr sz="1900" spc="-20" dirty="0">
                <a:solidFill>
                  <a:srgbClr val="052049"/>
                </a:solidFill>
                <a:latin typeface="Arial"/>
                <a:cs typeface="Arial"/>
              </a:rPr>
              <a:t>+</a:t>
            </a:r>
            <a:r>
              <a:rPr sz="1900" spc="-15" dirty="0">
                <a:solidFill>
                  <a:srgbClr val="052049"/>
                </a:solidFill>
                <a:latin typeface="Arial"/>
                <a:cs typeface="Arial"/>
              </a:rPr>
              <a:t>b</a:t>
            </a:r>
            <a:r>
              <a:rPr sz="1875" spc="7" baseline="-20000" dirty="0">
                <a:solidFill>
                  <a:srgbClr val="052049"/>
                </a:solidFill>
                <a:latin typeface="Arial"/>
                <a:cs typeface="Arial"/>
              </a:rPr>
              <a:t>1</a:t>
            </a:r>
            <a:r>
              <a:rPr sz="1900" spc="-20" dirty="0">
                <a:solidFill>
                  <a:srgbClr val="052049"/>
                </a:solidFill>
                <a:latin typeface="Arial"/>
                <a:cs typeface="Arial"/>
              </a:rPr>
              <a:t>A+</a:t>
            </a:r>
            <a:r>
              <a:rPr sz="1900" spc="-15" dirty="0">
                <a:solidFill>
                  <a:srgbClr val="052049"/>
                </a:solidFill>
                <a:latin typeface="Arial"/>
                <a:cs typeface="Arial"/>
              </a:rPr>
              <a:t>b</a:t>
            </a:r>
            <a:r>
              <a:rPr sz="1875" spc="7" baseline="-20000" dirty="0">
                <a:solidFill>
                  <a:srgbClr val="052049"/>
                </a:solidFill>
                <a:latin typeface="Arial"/>
                <a:cs typeface="Arial"/>
              </a:rPr>
              <a:t>2</a:t>
            </a:r>
            <a:r>
              <a:rPr sz="1900" spc="-15" dirty="0">
                <a:solidFill>
                  <a:srgbClr val="052049"/>
                </a:solidFill>
                <a:latin typeface="Arial"/>
                <a:cs typeface="Arial"/>
              </a:rPr>
              <a:t>L</a:t>
            </a:r>
            <a:r>
              <a:rPr sz="1900" spc="-25" dirty="0">
                <a:solidFill>
                  <a:srgbClr val="052049"/>
                </a:solidFill>
                <a:latin typeface="Arial"/>
                <a:cs typeface="Arial"/>
              </a:rPr>
              <a:t> </a:t>
            </a:r>
            <a:r>
              <a:rPr sz="1900" spc="-10" dirty="0">
                <a:solidFill>
                  <a:srgbClr val="052049"/>
                </a:solidFill>
                <a:latin typeface="Arial"/>
                <a:cs typeface="Arial"/>
              </a:rPr>
              <a:t>to</a:t>
            </a:r>
            <a:r>
              <a:rPr sz="1900" dirty="0">
                <a:solidFill>
                  <a:srgbClr val="052049"/>
                </a:solidFill>
                <a:latin typeface="Arial"/>
                <a:cs typeface="Arial"/>
              </a:rPr>
              <a:t> </a:t>
            </a:r>
            <a:r>
              <a:rPr sz="1900" spc="-10" dirty="0">
                <a:solidFill>
                  <a:srgbClr val="052049"/>
                </a:solidFill>
                <a:latin typeface="Arial"/>
                <a:cs typeface="Arial"/>
              </a:rPr>
              <a:t>esti</a:t>
            </a:r>
            <a:r>
              <a:rPr sz="1900" spc="-15" dirty="0">
                <a:solidFill>
                  <a:srgbClr val="052049"/>
                </a:solidFill>
                <a:latin typeface="Arial"/>
                <a:cs typeface="Arial"/>
              </a:rPr>
              <a:t>mate</a:t>
            </a:r>
            <a:r>
              <a:rPr sz="1900" spc="-10" dirty="0">
                <a:solidFill>
                  <a:srgbClr val="052049"/>
                </a:solidFill>
                <a:latin typeface="Arial"/>
                <a:cs typeface="Arial"/>
              </a:rPr>
              <a:t> conditional</a:t>
            </a:r>
            <a:r>
              <a:rPr sz="1900" spc="45" dirty="0">
                <a:solidFill>
                  <a:srgbClr val="052049"/>
                </a:solidFill>
                <a:latin typeface="Arial"/>
                <a:cs typeface="Arial"/>
              </a:rPr>
              <a:t> </a:t>
            </a:r>
            <a:r>
              <a:rPr sz="1900" spc="-10" dirty="0">
                <a:solidFill>
                  <a:srgbClr val="052049"/>
                </a:solidFill>
                <a:latin typeface="Arial"/>
                <a:cs typeface="Arial"/>
              </a:rPr>
              <a:t>(on</a:t>
            </a:r>
            <a:r>
              <a:rPr sz="1900" spc="10" dirty="0">
                <a:solidFill>
                  <a:srgbClr val="052049"/>
                </a:solidFill>
                <a:latin typeface="Arial"/>
                <a:cs typeface="Arial"/>
              </a:rPr>
              <a:t> </a:t>
            </a:r>
            <a:r>
              <a:rPr sz="1900" spc="-15" dirty="0">
                <a:solidFill>
                  <a:srgbClr val="052049"/>
                </a:solidFill>
                <a:latin typeface="Arial"/>
                <a:cs typeface="Arial"/>
              </a:rPr>
              <a:t>L</a:t>
            </a:r>
            <a:r>
              <a:rPr sz="1900" spc="-60" dirty="0">
                <a:solidFill>
                  <a:srgbClr val="052049"/>
                </a:solidFill>
                <a:latin typeface="Arial"/>
                <a:cs typeface="Arial"/>
              </a:rPr>
              <a:t> </a:t>
            </a:r>
            <a:r>
              <a:rPr sz="1900" spc="-15" dirty="0">
                <a:solidFill>
                  <a:srgbClr val="052049"/>
                </a:solidFill>
                <a:latin typeface="Arial"/>
                <a:cs typeface="Arial"/>
              </a:rPr>
              <a:t>and</a:t>
            </a:r>
            <a:r>
              <a:rPr sz="1900" spc="10" dirty="0">
                <a:solidFill>
                  <a:srgbClr val="052049"/>
                </a:solidFill>
                <a:latin typeface="Arial"/>
                <a:cs typeface="Arial"/>
              </a:rPr>
              <a:t> </a:t>
            </a:r>
            <a:r>
              <a:rPr sz="1900" spc="-20" dirty="0">
                <a:solidFill>
                  <a:srgbClr val="052049"/>
                </a:solidFill>
                <a:latin typeface="Arial"/>
                <a:cs typeface="Arial"/>
              </a:rPr>
              <a:t>C=</a:t>
            </a:r>
            <a:r>
              <a:rPr sz="1900" spc="-10" dirty="0">
                <a:solidFill>
                  <a:srgbClr val="052049"/>
                </a:solidFill>
                <a:latin typeface="Arial"/>
                <a:cs typeface="Arial"/>
              </a:rPr>
              <a:t>0)</a:t>
            </a:r>
            <a:r>
              <a:rPr sz="1900" spc="25" dirty="0">
                <a:solidFill>
                  <a:srgbClr val="052049"/>
                </a:solidFill>
                <a:latin typeface="Arial"/>
                <a:cs typeface="Arial"/>
              </a:rPr>
              <a:t> </a:t>
            </a:r>
            <a:r>
              <a:rPr sz="1900" spc="-10" dirty="0">
                <a:solidFill>
                  <a:srgbClr val="052049"/>
                </a:solidFill>
                <a:latin typeface="Arial"/>
                <a:cs typeface="Arial"/>
              </a:rPr>
              <a:t>associati</a:t>
            </a:r>
            <a:r>
              <a:rPr sz="1900" spc="-15" dirty="0">
                <a:solidFill>
                  <a:srgbClr val="052049"/>
                </a:solidFill>
                <a:latin typeface="Arial"/>
                <a:cs typeface="Arial"/>
              </a:rPr>
              <a:t>on</a:t>
            </a:r>
            <a:r>
              <a:rPr sz="1900" spc="35" dirty="0">
                <a:solidFill>
                  <a:srgbClr val="052049"/>
                </a:solidFill>
                <a:latin typeface="Arial"/>
                <a:cs typeface="Arial"/>
              </a:rPr>
              <a:t> </a:t>
            </a:r>
            <a:r>
              <a:rPr sz="1900" spc="-10" dirty="0">
                <a:solidFill>
                  <a:srgbClr val="052049"/>
                </a:solidFill>
                <a:latin typeface="Arial"/>
                <a:cs typeface="Arial"/>
              </a:rPr>
              <a:t>bet</a:t>
            </a:r>
            <a:r>
              <a:rPr sz="1900" spc="-30" dirty="0">
                <a:solidFill>
                  <a:srgbClr val="052049"/>
                </a:solidFill>
                <a:latin typeface="Arial"/>
                <a:cs typeface="Arial"/>
              </a:rPr>
              <a:t>w</a:t>
            </a:r>
            <a:r>
              <a:rPr sz="1900" spc="-15" dirty="0">
                <a:solidFill>
                  <a:srgbClr val="052049"/>
                </a:solidFill>
                <a:latin typeface="Arial"/>
                <a:cs typeface="Arial"/>
              </a:rPr>
              <a:t>een</a:t>
            </a:r>
            <a:r>
              <a:rPr sz="1900" spc="-60" dirty="0">
                <a:solidFill>
                  <a:srgbClr val="052049"/>
                </a:solidFill>
                <a:latin typeface="Arial"/>
                <a:cs typeface="Arial"/>
              </a:rPr>
              <a:t> </a:t>
            </a:r>
            <a:r>
              <a:rPr sz="1900" spc="-15" dirty="0">
                <a:solidFill>
                  <a:srgbClr val="052049"/>
                </a:solidFill>
                <a:latin typeface="Arial"/>
                <a:cs typeface="Arial"/>
              </a:rPr>
              <a:t>A</a:t>
            </a:r>
            <a:r>
              <a:rPr sz="1900" spc="-114" dirty="0">
                <a:solidFill>
                  <a:srgbClr val="052049"/>
                </a:solidFill>
                <a:latin typeface="Arial"/>
                <a:cs typeface="Arial"/>
              </a:rPr>
              <a:t> </a:t>
            </a:r>
            <a:r>
              <a:rPr sz="1900" spc="-15" dirty="0">
                <a:solidFill>
                  <a:srgbClr val="052049"/>
                </a:solidFill>
                <a:latin typeface="Arial"/>
                <a:cs typeface="Arial"/>
              </a:rPr>
              <a:t>and Y</a:t>
            </a:r>
            <a:endParaRPr sz="19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20</a:t>
            </a:fld>
            <a:endParaRPr dirty="0"/>
          </a:p>
        </p:txBody>
      </p:sp>
    </p:spTree>
    <p:extLst>
      <p:ext uri="{BB962C8B-B14F-4D97-AF65-F5344CB8AC3E}">
        <p14:creationId xmlns:p14="http://schemas.microsoft.com/office/powerpoint/2010/main" val="154034823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marR="5080">
              <a:lnSpc>
                <a:spcPts val="3260"/>
              </a:lnSpc>
            </a:pPr>
            <a:r>
              <a:rPr spc="5" dirty="0"/>
              <a:t>I</a:t>
            </a:r>
            <a:r>
              <a:rPr spc="-40" dirty="0"/>
              <a:t>n</a:t>
            </a:r>
            <a:r>
              <a:rPr spc="-65" dirty="0"/>
              <a:t>v</a:t>
            </a:r>
            <a:r>
              <a:rPr spc="-5" dirty="0"/>
              <a:t>ers</a:t>
            </a:r>
            <a:r>
              <a:rPr dirty="0"/>
              <a:t>e </a:t>
            </a:r>
            <a:r>
              <a:rPr spc="-5" dirty="0"/>
              <a:t>prob</a:t>
            </a:r>
            <a:r>
              <a:rPr spc="-10" dirty="0"/>
              <a:t>a</a:t>
            </a:r>
            <a:r>
              <a:rPr spc="-5" dirty="0"/>
              <a:t>bili</a:t>
            </a:r>
            <a:r>
              <a:rPr dirty="0"/>
              <a:t>ty</a:t>
            </a:r>
            <a:r>
              <a:rPr spc="35" dirty="0"/>
              <a:t> </a:t>
            </a:r>
            <a:r>
              <a:rPr spc="-40" dirty="0"/>
              <a:t>w</a:t>
            </a:r>
            <a:r>
              <a:rPr spc="-5" dirty="0"/>
              <a:t>ei</a:t>
            </a:r>
            <a:r>
              <a:rPr dirty="0"/>
              <a:t>g</a:t>
            </a:r>
            <a:r>
              <a:rPr spc="-5" dirty="0"/>
              <a:t>h</a:t>
            </a:r>
            <a:r>
              <a:rPr dirty="0"/>
              <a:t>t</a:t>
            </a:r>
            <a:r>
              <a:rPr spc="-5" dirty="0"/>
              <a:t>in</a:t>
            </a:r>
            <a:r>
              <a:rPr dirty="0"/>
              <a:t>g</a:t>
            </a:r>
            <a:r>
              <a:rPr spc="20" dirty="0"/>
              <a:t> </a:t>
            </a:r>
            <a:r>
              <a:rPr spc="-10" dirty="0"/>
              <a:t>(</a:t>
            </a:r>
            <a:r>
              <a:rPr spc="5" dirty="0"/>
              <a:t>I</a:t>
            </a:r>
            <a:r>
              <a:rPr spc="-5" dirty="0"/>
              <a:t>PW</a:t>
            </a:r>
            <a:r>
              <a:rPr dirty="0"/>
              <a:t>) </a:t>
            </a:r>
            <a:r>
              <a:rPr spc="-10" dirty="0"/>
              <a:t>t</a:t>
            </a:r>
            <a:r>
              <a:rPr dirty="0"/>
              <a:t>o</a:t>
            </a:r>
            <a:r>
              <a:rPr spc="10" dirty="0"/>
              <a:t> </a:t>
            </a:r>
            <a:r>
              <a:rPr spc="-10" dirty="0"/>
              <a:t>a</a:t>
            </a:r>
            <a:r>
              <a:rPr spc="5" dirty="0"/>
              <a:t>dd</a:t>
            </a:r>
            <a:r>
              <a:rPr spc="-5" dirty="0"/>
              <a:t>res</a:t>
            </a:r>
            <a:r>
              <a:rPr dirty="0"/>
              <a:t>s </a:t>
            </a:r>
            <a:r>
              <a:rPr spc="-5" dirty="0"/>
              <a:t>selec</a:t>
            </a:r>
            <a:r>
              <a:rPr dirty="0"/>
              <a:t>t</a:t>
            </a:r>
            <a:r>
              <a:rPr spc="-5" dirty="0"/>
              <a:t>io</a:t>
            </a:r>
            <a:r>
              <a:rPr dirty="0"/>
              <a:t>n</a:t>
            </a:r>
            <a:r>
              <a:rPr spc="30" dirty="0"/>
              <a:t> </a:t>
            </a:r>
            <a:r>
              <a:rPr spc="-5" dirty="0"/>
              <a:t>bia</a:t>
            </a:r>
            <a:r>
              <a:rPr dirty="0"/>
              <a:t>s</a:t>
            </a:r>
          </a:p>
        </p:txBody>
      </p:sp>
      <p:sp>
        <p:nvSpPr>
          <p:cNvPr id="3" name="object 3"/>
          <p:cNvSpPr txBox="1"/>
          <p:nvPr/>
        </p:nvSpPr>
        <p:spPr>
          <a:xfrm>
            <a:off x="740115" y="1433330"/>
            <a:ext cx="8144509" cy="1751330"/>
          </a:xfrm>
          <a:prstGeom prst="rect">
            <a:avLst/>
          </a:prstGeom>
        </p:spPr>
        <p:txBody>
          <a:bodyPr vert="horz" wrap="square" lIns="0" tIns="0" rIns="0" bIns="0" rtlCol="0">
            <a:spAutoFit/>
          </a:bodyPr>
          <a:lstStyle/>
          <a:p>
            <a:pPr marL="180340" marR="85090" indent="-167640">
              <a:lnSpc>
                <a:spcPct val="110000"/>
              </a:lnSpc>
              <a:buClr>
                <a:srgbClr val="052049"/>
              </a:buClr>
              <a:buFont typeface="Wingdings"/>
              <a:buChar char=""/>
              <a:tabLst>
                <a:tab pos="180340" algn="l"/>
              </a:tabLst>
            </a:pPr>
            <a:r>
              <a:rPr sz="2100" spc="-5" dirty="0">
                <a:solidFill>
                  <a:srgbClr val="052049"/>
                </a:solidFill>
                <a:latin typeface="Arial"/>
                <a:cs typeface="Arial"/>
              </a:rPr>
              <a:t>Goa</a:t>
            </a:r>
            <a:r>
              <a:rPr sz="2100" dirty="0">
                <a:solidFill>
                  <a:srgbClr val="052049"/>
                </a:solidFill>
                <a:latin typeface="Arial"/>
                <a:cs typeface="Arial"/>
              </a:rPr>
              <a:t>l</a:t>
            </a:r>
            <a:r>
              <a:rPr sz="2100" spc="5" dirty="0">
                <a:solidFill>
                  <a:srgbClr val="052049"/>
                </a:solidFill>
                <a:latin typeface="Arial"/>
                <a:cs typeface="Arial"/>
              </a:rPr>
              <a:t> </a:t>
            </a:r>
            <a:r>
              <a:rPr sz="2100" dirty="0">
                <a:solidFill>
                  <a:srgbClr val="052049"/>
                </a:solidFill>
                <a:latin typeface="Arial"/>
                <a:cs typeface="Arial"/>
              </a:rPr>
              <a:t>is</a:t>
            </a:r>
            <a:r>
              <a:rPr sz="2100" spc="-5" dirty="0">
                <a:solidFill>
                  <a:srgbClr val="052049"/>
                </a:solidFill>
                <a:latin typeface="Arial"/>
                <a:cs typeface="Arial"/>
              </a:rPr>
              <a:t> </a:t>
            </a:r>
            <a:r>
              <a:rPr sz="2100" dirty="0">
                <a:solidFill>
                  <a:srgbClr val="052049"/>
                </a:solidFill>
                <a:latin typeface="Arial"/>
                <a:cs typeface="Arial"/>
              </a:rPr>
              <a:t>to</a:t>
            </a:r>
            <a:r>
              <a:rPr sz="2100" spc="-1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l</a:t>
            </a:r>
            <a:r>
              <a:rPr sz="2100" spc="-5" dirty="0">
                <a:solidFill>
                  <a:srgbClr val="052049"/>
                </a:solidFill>
                <a:latin typeface="Arial"/>
                <a:cs typeface="Arial"/>
              </a:rPr>
              <a:t>o</a:t>
            </a:r>
            <a:r>
              <a:rPr sz="2100" spc="5" dirty="0">
                <a:solidFill>
                  <a:srgbClr val="052049"/>
                </a:solidFill>
                <a:latin typeface="Arial"/>
                <a:cs typeface="Arial"/>
              </a:rPr>
              <a:t>c</a:t>
            </a:r>
            <a:r>
              <a:rPr sz="2100" dirty="0">
                <a:solidFill>
                  <a:srgbClr val="052049"/>
                </a:solidFill>
                <a:latin typeface="Arial"/>
                <a:cs typeface="Arial"/>
              </a:rPr>
              <a:t>k</a:t>
            </a:r>
            <a:r>
              <a:rPr sz="2100" spc="-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pa</a:t>
            </a:r>
            <a:r>
              <a:rPr sz="2100" dirty="0">
                <a:solidFill>
                  <a:srgbClr val="052049"/>
                </a:solidFill>
                <a:latin typeface="Arial"/>
                <a:cs typeface="Arial"/>
              </a:rPr>
              <a:t>th t</a:t>
            </a:r>
            <a:r>
              <a:rPr sz="2100" spc="-5" dirty="0">
                <a:solidFill>
                  <a:srgbClr val="052049"/>
                </a:solidFill>
                <a:latin typeface="Arial"/>
                <a:cs typeface="Arial"/>
              </a:rPr>
              <a:t>ha</a:t>
            </a:r>
            <a:r>
              <a:rPr sz="2100" dirty="0">
                <a:solidFill>
                  <a:srgbClr val="052049"/>
                </a:solidFill>
                <a:latin typeface="Arial"/>
                <a:cs typeface="Arial"/>
              </a:rPr>
              <a:t>t</a:t>
            </a:r>
            <a:r>
              <a:rPr sz="2100" spc="5" dirty="0">
                <a:solidFill>
                  <a:srgbClr val="052049"/>
                </a:solidFill>
                <a:latin typeface="Arial"/>
                <a:cs typeface="Arial"/>
              </a:rPr>
              <a:t> </a:t>
            </a:r>
            <a:r>
              <a:rPr sz="2100" spc="-5" dirty="0">
                <a:solidFill>
                  <a:srgbClr val="052049"/>
                </a:solidFill>
                <a:latin typeface="Arial"/>
                <a:cs typeface="Arial"/>
              </a:rPr>
              <a:t>wa</a:t>
            </a:r>
            <a:r>
              <a:rPr sz="2100" dirty="0">
                <a:solidFill>
                  <a:srgbClr val="052049"/>
                </a:solidFill>
                <a:latin typeface="Arial"/>
                <a:cs typeface="Arial"/>
              </a:rPr>
              <a:t>s</a:t>
            </a:r>
            <a:r>
              <a:rPr sz="2100" spc="-5" dirty="0">
                <a:solidFill>
                  <a:srgbClr val="052049"/>
                </a:solidFill>
                <a:latin typeface="Arial"/>
                <a:cs typeface="Arial"/>
              </a:rPr>
              <a:t> unb</a:t>
            </a:r>
            <a:r>
              <a:rPr sz="2100" dirty="0">
                <a:solidFill>
                  <a:srgbClr val="052049"/>
                </a:solidFill>
                <a:latin typeface="Arial"/>
                <a:cs typeface="Arial"/>
              </a:rPr>
              <a:t>l</a:t>
            </a:r>
            <a:r>
              <a:rPr sz="2100" spc="-5" dirty="0">
                <a:solidFill>
                  <a:srgbClr val="052049"/>
                </a:solidFill>
                <a:latin typeface="Arial"/>
                <a:cs typeface="Arial"/>
              </a:rPr>
              <a:t>o</a:t>
            </a:r>
            <a:r>
              <a:rPr sz="2100" spc="5" dirty="0">
                <a:solidFill>
                  <a:srgbClr val="052049"/>
                </a:solidFill>
                <a:latin typeface="Arial"/>
                <a:cs typeface="Arial"/>
              </a:rPr>
              <a:t>ck</a:t>
            </a:r>
            <a:r>
              <a:rPr sz="2100" spc="-5" dirty="0">
                <a:solidFill>
                  <a:srgbClr val="052049"/>
                </a:solidFill>
                <a:latin typeface="Arial"/>
                <a:cs typeface="Arial"/>
              </a:rPr>
              <a:t>e</a:t>
            </a:r>
            <a:r>
              <a:rPr sz="2100" dirty="0">
                <a:solidFill>
                  <a:srgbClr val="052049"/>
                </a:solidFill>
                <a:latin typeface="Arial"/>
                <a:cs typeface="Arial"/>
              </a:rPr>
              <a:t>d</a:t>
            </a:r>
            <a:r>
              <a:rPr sz="2100" spc="-2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y</a:t>
            </a:r>
            <a:r>
              <a:rPr sz="2100" spc="-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ond</a:t>
            </a:r>
            <a:r>
              <a:rPr sz="2100" dirty="0">
                <a:solidFill>
                  <a:srgbClr val="052049"/>
                </a:solidFill>
                <a:latin typeface="Arial"/>
                <a:cs typeface="Arial"/>
              </a:rPr>
              <a:t>iti</a:t>
            </a:r>
            <a:r>
              <a:rPr sz="2100" spc="-5" dirty="0">
                <a:solidFill>
                  <a:srgbClr val="052049"/>
                </a:solidFill>
                <a:latin typeface="Arial"/>
                <a:cs typeface="Arial"/>
              </a:rPr>
              <a:t>on</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40"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n t</a:t>
            </a:r>
            <a:r>
              <a:rPr sz="2100" spc="-5" dirty="0">
                <a:solidFill>
                  <a:srgbClr val="052049"/>
                </a:solidFill>
                <a:latin typeface="Arial"/>
                <a:cs typeface="Arial"/>
              </a:rPr>
              <a:t>he </a:t>
            </a:r>
            <a:r>
              <a:rPr sz="2100" spc="5" dirty="0">
                <a:solidFill>
                  <a:srgbClr val="052049"/>
                </a:solidFill>
                <a:latin typeface="Arial"/>
                <a:cs typeface="Arial"/>
              </a:rPr>
              <a:t>c</a:t>
            </a:r>
            <a:r>
              <a:rPr sz="2100" spc="-5" dirty="0">
                <a:solidFill>
                  <a:srgbClr val="052049"/>
                </a:solidFill>
                <a:latin typeface="Arial"/>
                <a:cs typeface="Arial"/>
              </a:rPr>
              <a:t>o</a:t>
            </a:r>
            <a:r>
              <a:rPr sz="2100" dirty="0">
                <a:solidFill>
                  <a:srgbClr val="052049"/>
                </a:solidFill>
                <a:latin typeface="Arial"/>
                <a:cs typeface="Arial"/>
              </a:rPr>
              <a:t>lli</a:t>
            </a:r>
            <a:r>
              <a:rPr sz="2100" spc="-5" dirty="0">
                <a:solidFill>
                  <a:srgbClr val="052049"/>
                </a:solidFill>
                <a:latin typeface="Arial"/>
                <a:cs typeface="Arial"/>
              </a:rPr>
              <a:t>de</a:t>
            </a:r>
            <a:r>
              <a:rPr sz="2100" dirty="0">
                <a:solidFill>
                  <a:srgbClr val="052049"/>
                </a:solidFill>
                <a:latin typeface="Arial"/>
                <a:cs typeface="Arial"/>
              </a:rPr>
              <a:t>r</a:t>
            </a:r>
            <a:r>
              <a:rPr sz="2100" spc="-25" dirty="0">
                <a:solidFill>
                  <a:srgbClr val="052049"/>
                </a:solidFill>
                <a:latin typeface="Arial"/>
                <a:cs typeface="Arial"/>
              </a:rPr>
              <a:t> </a:t>
            </a:r>
            <a:r>
              <a:rPr sz="2100" spc="-5" dirty="0">
                <a:solidFill>
                  <a:srgbClr val="052049"/>
                </a:solidFill>
                <a:latin typeface="Arial"/>
                <a:cs typeface="Arial"/>
              </a:rPr>
              <a:t>(C</a:t>
            </a:r>
            <a:r>
              <a:rPr sz="2100" dirty="0">
                <a:solidFill>
                  <a:srgbClr val="052049"/>
                </a:solidFill>
                <a:latin typeface="Arial"/>
                <a:cs typeface="Arial"/>
              </a:rPr>
              <a:t>)</a:t>
            </a:r>
            <a:r>
              <a:rPr sz="2100" spc="10"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l</a:t>
            </a:r>
            <a:r>
              <a:rPr sz="2100" spc="-5" dirty="0">
                <a:solidFill>
                  <a:srgbClr val="052049"/>
                </a:solidFill>
                <a:latin typeface="Arial"/>
                <a:cs typeface="Arial"/>
              </a:rPr>
              <a:t>o</a:t>
            </a:r>
            <a:r>
              <a:rPr sz="2100" spc="5" dirty="0">
                <a:solidFill>
                  <a:srgbClr val="052049"/>
                </a:solidFill>
                <a:latin typeface="Arial"/>
                <a:cs typeface="Arial"/>
              </a:rPr>
              <a:t>c</a:t>
            </a:r>
            <a:r>
              <a:rPr sz="2100" dirty="0">
                <a:solidFill>
                  <a:srgbClr val="052049"/>
                </a:solidFill>
                <a:latin typeface="Arial"/>
                <a:cs typeface="Arial"/>
              </a:rPr>
              <a:t>k</a:t>
            </a:r>
            <a:r>
              <a:rPr sz="2100" spc="-15" dirty="0">
                <a:solidFill>
                  <a:srgbClr val="052049"/>
                </a:solidFill>
                <a:latin typeface="Arial"/>
                <a:cs typeface="Arial"/>
              </a:rPr>
              <a:t> </a:t>
            </a:r>
            <a:r>
              <a:rPr sz="2100" spc="-5" dirty="0">
                <a:solidFill>
                  <a:srgbClr val="052049"/>
                </a:solidFill>
                <a:latin typeface="Arial"/>
                <a:cs typeface="Arial"/>
              </a:rPr>
              <a:t>pa</a:t>
            </a:r>
            <a:r>
              <a:rPr sz="2100" dirty="0">
                <a:solidFill>
                  <a:srgbClr val="052049"/>
                </a:solidFill>
                <a:latin typeface="Arial"/>
                <a:cs typeface="Arial"/>
              </a:rPr>
              <a:t>th t</a:t>
            </a:r>
            <a:r>
              <a:rPr sz="2100" spc="-5" dirty="0">
                <a:solidFill>
                  <a:srgbClr val="052049"/>
                </a:solidFill>
                <a:latin typeface="Arial"/>
                <a:cs typeface="Arial"/>
              </a:rPr>
              <a:t>ha</a:t>
            </a:r>
            <a:r>
              <a:rPr sz="2100" dirty="0">
                <a:solidFill>
                  <a:srgbClr val="052049"/>
                </a:solidFill>
                <a:latin typeface="Arial"/>
                <a:cs typeface="Arial"/>
              </a:rPr>
              <a:t>t</a:t>
            </a:r>
            <a:r>
              <a:rPr sz="2100" spc="-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on</a:t>
            </a:r>
            <a:r>
              <a:rPr sz="2100" dirty="0">
                <a:solidFill>
                  <a:srgbClr val="052049"/>
                </a:solidFill>
                <a:latin typeface="Arial"/>
                <a:cs typeface="Arial"/>
              </a:rPr>
              <a:t>f</a:t>
            </a:r>
            <a:r>
              <a:rPr sz="2100" spc="-5" dirty="0">
                <a:solidFill>
                  <a:srgbClr val="052049"/>
                </a:solidFill>
                <a:latin typeface="Arial"/>
                <a:cs typeface="Arial"/>
              </a:rPr>
              <a:t>ound</a:t>
            </a:r>
            <a:r>
              <a:rPr sz="2100" dirty="0">
                <a:solidFill>
                  <a:srgbClr val="052049"/>
                </a:solidFill>
                <a:latin typeface="Arial"/>
                <a:cs typeface="Arial"/>
              </a:rPr>
              <a:t>s</a:t>
            </a:r>
            <a:r>
              <a:rPr sz="2100" spc="-5" dirty="0">
                <a:solidFill>
                  <a:srgbClr val="052049"/>
                </a:solidFill>
                <a:latin typeface="Arial"/>
                <a:cs typeface="Arial"/>
              </a:rPr>
              <a:t> a</a:t>
            </a:r>
            <a:r>
              <a:rPr sz="2100" spc="5" dirty="0">
                <a:solidFill>
                  <a:srgbClr val="052049"/>
                </a:solidFill>
                <a:latin typeface="Arial"/>
                <a:cs typeface="Arial"/>
              </a:rPr>
              <a:t>ss</a:t>
            </a:r>
            <a:r>
              <a:rPr sz="2100" spc="-5" dirty="0">
                <a:solidFill>
                  <a:srgbClr val="052049"/>
                </a:solidFill>
                <a:latin typeface="Arial"/>
                <a:cs typeface="Arial"/>
              </a:rPr>
              <a:t>o</a:t>
            </a:r>
            <a:r>
              <a:rPr sz="2100" spc="5" dirty="0">
                <a:solidFill>
                  <a:srgbClr val="052049"/>
                </a:solidFill>
                <a:latin typeface="Arial"/>
                <a:cs typeface="Arial"/>
              </a:rPr>
              <a:t>c</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40" dirty="0">
                <a:solidFill>
                  <a:srgbClr val="052049"/>
                </a:solidFill>
                <a:latin typeface="Arial"/>
                <a:cs typeface="Arial"/>
              </a:rPr>
              <a:t> </a:t>
            </a:r>
            <a:r>
              <a:rPr sz="2100" spc="-5" dirty="0">
                <a:solidFill>
                  <a:srgbClr val="052049"/>
                </a:solidFill>
                <a:latin typeface="Arial"/>
                <a:cs typeface="Arial"/>
              </a:rPr>
              <a:t>be</a:t>
            </a:r>
            <a:r>
              <a:rPr sz="2100" dirty="0">
                <a:solidFill>
                  <a:srgbClr val="052049"/>
                </a:solidFill>
                <a:latin typeface="Arial"/>
                <a:cs typeface="Arial"/>
              </a:rPr>
              <a:t>t</a:t>
            </a:r>
            <a:r>
              <a:rPr sz="2100" spc="-5" dirty="0">
                <a:solidFill>
                  <a:srgbClr val="052049"/>
                </a:solidFill>
                <a:latin typeface="Arial"/>
                <a:cs typeface="Arial"/>
              </a:rPr>
              <a:t>wee</a:t>
            </a:r>
            <a:r>
              <a:rPr sz="2100" dirty="0">
                <a:solidFill>
                  <a:srgbClr val="052049"/>
                </a:solidFill>
                <a:latin typeface="Arial"/>
                <a:cs typeface="Arial"/>
              </a:rPr>
              <a:t>n</a:t>
            </a:r>
            <a:r>
              <a:rPr sz="2100" spc="-15" dirty="0">
                <a:solidFill>
                  <a:srgbClr val="052049"/>
                </a:solidFill>
                <a:latin typeface="Arial"/>
                <a:cs typeface="Arial"/>
              </a:rPr>
              <a:t> </a:t>
            </a:r>
            <a:r>
              <a:rPr sz="2100" dirty="0">
                <a:solidFill>
                  <a:srgbClr val="052049"/>
                </a:solidFill>
                <a:latin typeface="Arial"/>
                <a:cs typeface="Arial"/>
              </a:rPr>
              <a:t>C </a:t>
            </a:r>
            <a:r>
              <a:rPr sz="2100" spc="-5" dirty="0">
                <a:solidFill>
                  <a:srgbClr val="052049"/>
                </a:solidFill>
                <a:latin typeface="Arial"/>
                <a:cs typeface="Arial"/>
              </a:rPr>
              <a:t>and </a:t>
            </a:r>
            <a:r>
              <a:rPr sz="2100" dirty="0">
                <a:solidFill>
                  <a:srgbClr val="052049"/>
                </a:solidFill>
                <a:latin typeface="Arial"/>
                <a:cs typeface="Arial"/>
              </a:rPr>
              <a:t>Y)</a:t>
            </a:r>
            <a:endParaRPr sz="2100">
              <a:latin typeface="Arial"/>
              <a:cs typeface="Arial"/>
            </a:endParaRPr>
          </a:p>
          <a:p>
            <a:pPr marL="180340" marR="5080" indent="-167640">
              <a:lnSpc>
                <a:spcPct val="110000"/>
              </a:lnSpc>
              <a:spcBef>
                <a:spcPts val="600"/>
              </a:spcBef>
              <a:buClr>
                <a:srgbClr val="052049"/>
              </a:buClr>
              <a:buFont typeface="Wingdings"/>
              <a:buChar char=""/>
              <a:tabLst>
                <a:tab pos="180340" algn="l"/>
              </a:tabLst>
            </a:pPr>
            <a:r>
              <a:rPr sz="2100" spc="-5" dirty="0">
                <a:solidFill>
                  <a:srgbClr val="052049"/>
                </a:solidFill>
                <a:latin typeface="Arial"/>
                <a:cs typeface="Arial"/>
              </a:rPr>
              <a:t>“</a:t>
            </a:r>
            <a:r>
              <a:rPr sz="2100" spc="-75" dirty="0">
                <a:solidFill>
                  <a:srgbClr val="052049"/>
                </a:solidFill>
                <a:latin typeface="Arial"/>
                <a:cs typeface="Arial"/>
              </a:rPr>
              <a:t>T</a:t>
            </a:r>
            <a:r>
              <a:rPr sz="2100" spc="-5" dirty="0">
                <a:solidFill>
                  <a:srgbClr val="052049"/>
                </a:solidFill>
                <a:latin typeface="Arial"/>
                <a:cs typeface="Arial"/>
              </a:rPr>
              <a:t>rea</a:t>
            </a:r>
            <a:r>
              <a:rPr sz="2100" dirty="0">
                <a:solidFill>
                  <a:srgbClr val="052049"/>
                </a:solidFill>
                <a:latin typeface="Arial"/>
                <a:cs typeface="Arial"/>
              </a:rPr>
              <a:t>tm</a:t>
            </a:r>
            <a:r>
              <a:rPr sz="2100" spc="-5" dirty="0">
                <a:solidFill>
                  <a:srgbClr val="052049"/>
                </a:solidFill>
                <a:latin typeface="Arial"/>
                <a:cs typeface="Arial"/>
              </a:rPr>
              <a:t>en</a:t>
            </a:r>
            <a:r>
              <a:rPr sz="2100" dirty="0">
                <a:solidFill>
                  <a:srgbClr val="052049"/>
                </a:solidFill>
                <a:latin typeface="Arial"/>
                <a:cs typeface="Arial"/>
              </a:rPr>
              <a:t>t” f</a:t>
            </a:r>
            <a:r>
              <a:rPr sz="2100" spc="-5" dirty="0">
                <a:solidFill>
                  <a:srgbClr val="052049"/>
                </a:solidFill>
                <a:latin typeface="Arial"/>
                <a:cs typeface="Arial"/>
              </a:rPr>
              <a:t>o</a:t>
            </a:r>
            <a:r>
              <a:rPr sz="2100" dirty="0">
                <a:solidFill>
                  <a:srgbClr val="052049"/>
                </a:solidFill>
                <a:latin typeface="Arial"/>
                <a:cs typeface="Arial"/>
              </a:rPr>
              <a:t>r IPW to </a:t>
            </a:r>
            <a:r>
              <a:rPr sz="2100" spc="-5" dirty="0">
                <a:solidFill>
                  <a:srgbClr val="052049"/>
                </a:solidFill>
                <a:latin typeface="Arial"/>
                <a:cs typeface="Arial"/>
              </a:rPr>
              <a:t>addre</a:t>
            </a:r>
            <a:r>
              <a:rPr sz="2100" spc="5" dirty="0">
                <a:solidFill>
                  <a:srgbClr val="052049"/>
                </a:solidFill>
                <a:latin typeface="Arial"/>
                <a:cs typeface="Arial"/>
              </a:rPr>
              <a:t>s</a:t>
            </a:r>
            <a:r>
              <a:rPr sz="2100" dirty="0">
                <a:solidFill>
                  <a:srgbClr val="052049"/>
                </a:solidFill>
                <a:latin typeface="Arial"/>
                <a:cs typeface="Arial"/>
              </a:rPr>
              <a:t>s</a:t>
            </a:r>
            <a:r>
              <a:rPr sz="2100" spc="-5" dirty="0">
                <a:solidFill>
                  <a:srgbClr val="052049"/>
                </a:solidFill>
                <a:latin typeface="Arial"/>
                <a:cs typeface="Arial"/>
              </a:rPr>
              <a:t> </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40"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s</a:t>
            </a:r>
            <a:r>
              <a:rPr sz="2100" spc="-5" dirty="0">
                <a:solidFill>
                  <a:srgbClr val="052049"/>
                </a:solidFill>
                <a:latin typeface="Arial"/>
                <a:cs typeface="Arial"/>
              </a:rPr>
              <a:t> </a:t>
            </a:r>
            <a:r>
              <a:rPr sz="2100" dirty="0">
                <a:solidFill>
                  <a:srgbClr val="052049"/>
                </a:solidFill>
                <a:latin typeface="Arial"/>
                <a:cs typeface="Arial"/>
              </a:rPr>
              <a:t>is</a:t>
            </a:r>
            <a:r>
              <a:rPr sz="2100" spc="-5" dirty="0">
                <a:solidFill>
                  <a:srgbClr val="052049"/>
                </a:solidFill>
                <a:latin typeface="Arial"/>
                <a:cs typeface="Arial"/>
              </a:rPr>
              <a:t> </a:t>
            </a:r>
            <a:r>
              <a:rPr sz="2100" dirty="0">
                <a:solidFill>
                  <a:srgbClr val="052049"/>
                </a:solidFill>
                <a:latin typeface="Arial"/>
                <a:cs typeface="Arial"/>
              </a:rPr>
              <a:t>C </a:t>
            </a:r>
            <a:r>
              <a:rPr sz="2100" spc="-5" dirty="0">
                <a:solidFill>
                  <a:srgbClr val="052049"/>
                </a:solidFill>
                <a:latin typeface="Arial"/>
                <a:cs typeface="Arial"/>
              </a:rPr>
              <a:t>(un</a:t>
            </a:r>
            <a:r>
              <a:rPr sz="2100" dirty="0">
                <a:solidFill>
                  <a:srgbClr val="052049"/>
                </a:solidFill>
                <a:latin typeface="Arial"/>
                <a:cs typeface="Arial"/>
              </a:rPr>
              <a:t>li</a:t>
            </a:r>
            <a:r>
              <a:rPr sz="2100" spc="5" dirty="0">
                <a:solidFill>
                  <a:srgbClr val="052049"/>
                </a:solidFill>
                <a:latin typeface="Arial"/>
                <a:cs typeface="Arial"/>
              </a:rPr>
              <a:t>k</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whe</a:t>
            </a:r>
            <a:r>
              <a:rPr sz="2100" dirty="0">
                <a:solidFill>
                  <a:srgbClr val="052049"/>
                </a:solidFill>
                <a:latin typeface="Arial"/>
                <a:cs typeface="Arial"/>
              </a:rPr>
              <a:t>n</a:t>
            </a:r>
            <a:r>
              <a:rPr sz="2100" spc="-15" dirty="0">
                <a:solidFill>
                  <a:srgbClr val="052049"/>
                </a:solidFill>
                <a:latin typeface="Arial"/>
                <a:cs typeface="Arial"/>
              </a:rPr>
              <a:t> </a:t>
            </a:r>
            <a:r>
              <a:rPr sz="2100" spc="-10" dirty="0">
                <a:solidFill>
                  <a:srgbClr val="052049"/>
                </a:solidFill>
                <a:latin typeface="Arial"/>
                <a:cs typeface="Arial"/>
              </a:rPr>
              <a:t>y</a:t>
            </a:r>
            <a:r>
              <a:rPr sz="2100" spc="-5" dirty="0">
                <a:solidFill>
                  <a:srgbClr val="052049"/>
                </a:solidFill>
                <a:latin typeface="Arial"/>
                <a:cs typeface="Arial"/>
              </a:rPr>
              <a:t>ou u</a:t>
            </a:r>
            <a:r>
              <a:rPr sz="2100" spc="5" dirty="0">
                <a:solidFill>
                  <a:srgbClr val="052049"/>
                </a:solidFill>
                <a:latin typeface="Arial"/>
                <a:cs typeface="Arial"/>
              </a:rPr>
              <a:t>s</a:t>
            </a:r>
            <a:r>
              <a:rPr sz="2100" dirty="0">
                <a:solidFill>
                  <a:srgbClr val="052049"/>
                </a:solidFill>
                <a:latin typeface="Arial"/>
                <a:cs typeface="Arial"/>
              </a:rPr>
              <a:t>e</a:t>
            </a:r>
            <a:r>
              <a:rPr sz="2100" spc="-15" dirty="0">
                <a:solidFill>
                  <a:srgbClr val="052049"/>
                </a:solidFill>
                <a:latin typeface="Arial"/>
                <a:cs typeface="Arial"/>
              </a:rPr>
              <a:t> </a:t>
            </a:r>
            <a:r>
              <a:rPr sz="2100" dirty="0">
                <a:solidFill>
                  <a:srgbClr val="052049"/>
                </a:solidFill>
                <a:latin typeface="Arial"/>
                <a:cs typeface="Arial"/>
              </a:rPr>
              <a:t>IPW to </a:t>
            </a:r>
            <a:r>
              <a:rPr sz="2100" spc="-5" dirty="0">
                <a:solidFill>
                  <a:srgbClr val="052049"/>
                </a:solidFill>
                <a:latin typeface="Arial"/>
                <a:cs typeface="Arial"/>
              </a:rPr>
              <a:t>addre</a:t>
            </a:r>
            <a:r>
              <a:rPr sz="2100" spc="5" dirty="0">
                <a:solidFill>
                  <a:srgbClr val="052049"/>
                </a:solidFill>
                <a:latin typeface="Arial"/>
                <a:cs typeface="Arial"/>
              </a:rPr>
              <a:t>s</a:t>
            </a:r>
            <a:r>
              <a:rPr sz="2100" dirty="0">
                <a:solidFill>
                  <a:srgbClr val="052049"/>
                </a:solidFill>
                <a:latin typeface="Arial"/>
                <a:cs typeface="Arial"/>
              </a:rPr>
              <a:t>s</a:t>
            </a:r>
            <a:r>
              <a:rPr sz="2100" spc="-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on</a:t>
            </a:r>
            <a:r>
              <a:rPr sz="2100" dirty="0">
                <a:solidFill>
                  <a:srgbClr val="052049"/>
                </a:solidFill>
                <a:latin typeface="Arial"/>
                <a:cs typeface="Arial"/>
              </a:rPr>
              <a:t>f</a:t>
            </a:r>
            <a:r>
              <a:rPr sz="2100" spc="-5" dirty="0">
                <a:solidFill>
                  <a:srgbClr val="052049"/>
                </a:solidFill>
                <a:latin typeface="Arial"/>
                <a:cs typeface="Arial"/>
              </a:rPr>
              <a:t>ound</a:t>
            </a:r>
            <a:r>
              <a:rPr sz="2100" dirty="0">
                <a:solidFill>
                  <a:srgbClr val="052049"/>
                </a:solidFill>
                <a:latin typeface="Arial"/>
                <a:cs typeface="Arial"/>
              </a:rPr>
              <a:t>i</a:t>
            </a:r>
            <a:r>
              <a:rPr sz="2100" spc="-5" dirty="0">
                <a:solidFill>
                  <a:srgbClr val="052049"/>
                </a:solidFill>
                <a:latin typeface="Arial"/>
                <a:cs typeface="Arial"/>
              </a:rPr>
              <a:t>ng</a:t>
            </a:r>
            <a:r>
              <a:rPr sz="2100" dirty="0">
                <a:solidFill>
                  <a:srgbClr val="052049"/>
                </a:solidFill>
                <a:latin typeface="Arial"/>
                <a:cs typeface="Arial"/>
              </a:rPr>
              <a:t>,</a:t>
            </a:r>
            <a:r>
              <a:rPr sz="2100" spc="-20" dirty="0">
                <a:solidFill>
                  <a:srgbClr val="052049"/>
                </a:solidFill>
                <a:latin typeface="Arial"/>
                <a:cs typeface="Arial"/>
              </a:rPr>
              <a:t> </a:t>
            </a:r>
            <a:r>
              <a:rPr sz="2100" spc="-5" dirty="0">
                <a:solidFill>
                  <a:srgbClr val="052049"/>
                </a:solidFill>
                <a:latin typeface="Arial"/>
                <a:cs typeface="Arial"/>
              </a:rPr>
              <a:t>wher</a:t>
            </a:r>
            <a:r>
              <a:rPr sz="2100" dirty="0">
                <a:solidFill>
                  <a:srgbClr val="052049"/>
                </a:solidFill>
                <a:latin typeface="Arial"/>
                <a:cs typeface="Arial"/>
              </a:rPr>
              <a:t>e</a:t>
            </a:r>
            <a:r>
              <a:rPr sz="2100" spc="-120" dirty="0">
                <a:solidFill>
                  <a:srgbClr val="052049"/>
                </a:solidFill>
                <a:latin typeface="Arial"/>
                <a:cs typeface="Arial"/>
              </a:rPr>
              <a:t> </a:t>
            </a:r>
            <a:r>
              <a:rPr sz="2100" dirty="0">
                <a:solidFill>
                  <a:srgbClr val="052049"/>
                </a:solidFill>
                <a:latin typeface="Arial"/>
                <a:cs typeface="Arial"/>
              </a:rPr>
              <a:t>A</a:t>
            </a:r>
            <a:r>
              <a:rPr sz="2100" spc="-114" dirty="0">
                <a:solidFill>
                  <a:srgbClr val="052049"/>
                </a:solidFill>
                <a:latin typeface="Arial"/>
                <a:cs typeface="Arial"/>
              </a:rPr>
              <a:t> </a:t>
            </a:r>
            <a:r>
              <a:rPr sz="2100" dirty="0">
                <a:solidFill>
                  <a:srgbClr val="052049"/>
                </a:solidFill>
                <a:latin typeface="Arial"/>
                <a:cs typeface="Arial"/>
              </a:rPr>
              <a:t>is</a:t>
            </a:r>
            <a:r>
              <a:rPr sz="2100" spc="-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t</a:t>
            </a:r>
            <a:r>
              <a:rPr sz="2100" spc="-5" dirty="0">
                <a:solidFill>
                  <a:srgbClr val="052049"/>
                </a:solidFill>
                <a:latin typeface="Arial"/>
                <a:cs typeface="Arial"/>
              </a:rPr>
              <a:t>rea</a:t>
            </a:r>
            <a:r>
              <a:rPr sz="2100" dirty="0">
                <a:solidFill>
                  <a:srgbClr val="052049"/>
                </a:solidFill>
                <a:latin typeface="Arial"/>
                <a:cs typeface="Arial"/>
              </a:rPr>
              <a:t>tm</a:t>
            </a:r>
            <a:r>
              <a:rPr sz="2100" spc="-5" dirty="0">
                <a:solidFill>
                  <a:srgbClr val="052049"/>
                </a:solidFill>
                <a:latin typeface="Arial"/>
                <a:cs typeface="Arial"/>
              </a:rPr>
              <a:t>en</a:t>
            </a:r>
            <a:r>
              <a:rPr sz="2100" dirty="0">
                <a:solidFill>
                  <a:srgbClr val="052049"/>
                </a:solidFill>
                <a:latin typeface="Arial"/>
                <a:cs typeface="Arial"/>
              </a:rPr>
              <a:t>t)</a:t>
            </a:r>
            <a:endParaRPr sz="2100">
              <a:latin typeface="Arial"/>
              <a:cs typeface="Arial"/>
            </a:endParaRPr>
          </a:p>
        </p:txBody>
      </p:sp>
      <p:sp>
        <p:nvSpPr>
          <p:cNvPr id="4" name="object 4"/>
          <p:cNvSpPr/>
          <p:nvPr/>
        </p:nvSpPr>
        <p:spPr>
          <a:xfrm>
            <a:off x="835228" y="3755212"/>
            <a:ext cx="3520915" cy="146572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90388" y="3755199"/>
            <a:ext cx="3417569" cy="135140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410983" y="4799253"/>
            <a:ext cx="712482" cy="82612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913372" y="4846548"/>
            <a:ext cx="714178" cy="78428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409283" y="4799253"/>
            <a:ext cx="714182" cy="784284"/>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21</a:t>
            </a:fld>
            <a:endParaRPr dirty="0"/>
          </a:p>
        </p:txBody>
      </p:sp>
    </p:spTree>
    <p:extLst>
      <p:ext uri="{BB962C8B-B14F-4D97-AF65-F5344CB8AC3E}">
        <p14:creationId xmlns:p14="http://schemas.microsoft.com/office/powerpoint/2010/main" val="837609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sz="3600" spc="-5" dirty="0"/>
              <a:t>I</a:t>
            </a:r>
            <a:r>
              <a:rPr sz="3600" spc="-30" dirty="0"/>
              <a:t>PW</a:t>
            </a:r>
            <a:r>
              <a:rPr sz="3600" dirty="0"/>
              <a:t> </a:t>
            </a:r>
            <a:r>
              <a:rPr sz="3600" spc="-25" dirty="0"/>
              <a:t>t</a:t>
            </a:r>
            <a:r>
              <a:rPr sz="3600" dirty="0"/>
              <a:t>o</a:t>
            </a:r>
            <a:r>
              <a:rPr sz="3600" spc="-5" dirty="0"/>
              <a:t> </a:t>
            </a:r>
            <a:r>
              <a:rPr sz="3600" dirty="0"/>
              <a:t>a</a:t>
            </a:r>
            <a:r>
              <a:rPr sz="3600" spc="-20" dirty="0"/>
              <a:t>ddre</a:t>
            </a:r>
            <a:r>
              <a:rPr sz="3600" spc="-25" dirty="0"/>
              <a:t>s</a:t>
            </a:r>
            <a:r>
              <a:rPr sz="3600" spc="-15" dirty="0"/>
              <a:t>s</a:t>
            </a:r>
            <a:r>
              <a:rPr sz="3600" spc="5" dirty="0"/>
              <a:t> </a:t>
            </a:r>
            <a:r>
              <a:rPr sz="3600" spc="-25" dirty="0"/>
              <a:t>s</a:t>
            </a:r>
            <a:r>
              <a:rPr sz="3600" spc="-15" dirty="0"/>
              <a:t>elec</a:t>
            </a:r>
            <a:r>
              <a:rPr sz="3600" spc="-25" dirty="0"/>
              <a:t>t</a:t>
            </a:r>
            <a:r>
              <a:rPr sz="3600" dirty="0"/>
              <a:t>i</a:t>
            </a:r>
            <a:r>
              <a:rPr sz="3600" spc="-5" dirty="0"/>
              <a:t>o</a:t>
            </a:r>
            <a:r>
              <a:rPr sz="3600" dirty="0"/>
              <a:t>n</a:t>
            </a:r>
            <a:r>
              <a:rPr sz="3600" spc="10" dirty="0"/>
              <a:t> </a:t>
            </a:r>
            <a:r>
              <a:rPr sz="3600" spc="-5" dirty="0"/>
              <a:t>b</a:t>
            </a:r>
            <a:r>
              <a:rPr sz="3600" dirty="0"/>
              <a:t>ia</a:t>
            </a:r>
            <a:r>
              <a:rPr sz="3600" spc="-15" dirty="0"/>
              <a:t>s</a:t>
            </a:r>
            <a:endParaRPr sz="3600"/>
          </a:p>
        </p:txBody>
      </p:sp>
      <p:sp>
        <p:nvSpPr>
          <p:cNvPr id="3" name="object 3"/>
          <p:cNvSpPr txBox="1"/>
          <p:nvPr/>
        </p:nvSpPr>
        <p:spPr>
          <a:xfrm>
            <a:off x="740115" y="1188101"/>
            <a:ext cx="8163559" cy="3607435"/>
          </a:xfrm>
          <a:prstGeom prst="rect">
            <a:avLst/>
          </a:prstGeom>
        </p:spPr>
        <p:txBody>
          <a:bodyPr vert="horz" wrap="square" lIns="0" tIns="0" rIns="0" bIns="0" rtlCol="0">
            <a:spAutoFit/>
          </a:bodyPr>
          <a:lstStyle/>
          <a:p>
            <a:pPr marL="180340" marR="5080" indent="-167640">
              <a:lnSpc>
                <a:spcPct val="100000"/>
              </a:lnSpc>
              <a:buClr>
                <a:srgbClr val="052049"/>
              </a:buClr>
              <a:buFont typeface="Wingdings"/>
              <a:buChar char=""/>
              <a:tabLst>
                <a:tab pos="180340" algn="l"/>
              </a:tabLst>
            </a:pPr>
            <a:r>
              <a:rPr sz="2000" spc="-35" dirty="0">
                <a:solidFill>
                  <a:srgbClr val="052049"/>
                </a:solidFill>
                <a:latin typeface="Arial"/>
                <a:cs typeface="Arial"/>
              </a:rPr>
              <a:t>W</a:t>
            </a:r>
            <a:r>
              <a:rPr sz="2000" dirty="0">
                <a:solidFill>
                  <a:srgbClr val="052049"/>
                </a:solidFill>
                <a:latin typeface="Arial"/>
                <a:cs typeface="Arial"/>
              </a:rPr>
              <a:t>e</a:t>
            </a:r>
            <a:r>
              <a:rPr sz="2000" spc="-15" dirty="0">
                <a:solidFill>
                  <a:srgbClr val="052049"/>
                </a:solidFill>
                <a:latin typeface="Arial"/>
                <a:cs typeface="Arial"/>
              </a:rPr>
              <a:t> </a:t>
            </a:r>
            <a:r>
              <a:rPr sz="2000" dirty="0">
                <a:solidFill>
                  <a:srgbClr val="052049"/>
                </a:solidFill>
                <a:latin typeface="Arial"/>
                <a:cs typeface="Arial"/>
              </a:rPr>
              <a:t>a</a:t>
            </a:r>
            <a:r>
              <a:rPr sz="2000" spc="5" dirty="0">
                <a:solidFill>
                  <a:srgbClr val="052049"/>
                </a:solidFill>
                <a:latin typeface="Arial"/>
                <a:cs typeface="Arial"/>
              </a:rPr>
              <a:t>ss</a:t>
            </a:r>
            <a:r>
              <a:rPr sz="2000" spc="-5" dirty="0">
                <a:solidFill>
                  <a:srgbClr val="052049"/>
                </a:solidFill>
                <a:latin typeface="Arial"/>
                <a:cs typeface="Arial"/>
              </a:rPr>
              <a:t>i</a:t>
            </a:r>
            <a:r>
              <a:rPr sz="2000" dirty="0">
                <a:solidFill>
                  <a:srgbClr val="052049"/>
                </a:solidFill>
                <a:latin typeface="Arial"/>
                <a:cs typeface="Arial"/>
              </a:rPr>
              <a:t>gn</a:t>
            </a:r>
            <a:r>
              <a:rPr sz="2000" spc="-30" dirty="0">
                <a:solidFill>
                  <a:srgbClr val="052049"/>
                </a:solidFill>
                <a:latin typeface="Arial"/>
                <a:cs typeface="Arial"/>
              </a:rPr>
              <a:t> </a:t>
            </a:r>
            <a:r>
              <a:rPr sz="2000" dirty="0">
                <a:solidFill>
                  <a:srgbClr val="052049"/>
                </a:solidFill>
                <a:latin typeface="Arial"/>
                <a:cs typeface="Arial"/>
              </a:rPr>
              <a:t>a</a:t>
            </a:r>
            <a:r>
              <a:rPr sz="2000" spc="-15"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e</a:t>
            </a:r>
            <a:r>
              <a:rPr sz="2000" spc="-5" dirty="0">
                <a:solidFill>
                  <a:srgbClr val="052049"/>
                </a:solidFill>
                <a:latin typeface="Arial"/>
                <a:cs typeface="Arial"/>
              </a:rPr>
              <a:t>i</a:t>
            </a:r>
            <a:r>
              <a:rPr sz="2000" dirty="0">
                <a:solidFill>
                  <a:srgbClr val="052049"/>
                </a:solidFill>
                <a:latin typeface="Arial"/>
                <a:cs typeface="Arial"/>
              </a:rPr>
              <a:t>gh</a:t>
            </a:r>
            <a:r>
              <a:rPr sz="2000" spc="-10" dirty="0">
                <a:solidFill>
                  <a:srgbClr val="052049"/>
                </a:solidFill>
                <a:latin typeface="Arial"/>
                <a:cs typeface="Arial"/>
              </a:rPr>
              <a:t>t</a:t>
            </a:r>
            <a:r>
              <a:rPr sz="2000" dirty="0">
                <a:solidFill>
                  <a:srgbClr val="052049"/>
                </a:solidFill>
                <a:latin typeface="Arial"/>
                <a:cs typeface="Arial"/>
              </a:rPr>
              <a:t>,</a:t>
            </a:r>
            <a:r>
              <a:rPr sz="2000" spc="-25" dirty="0">
                <a:solidFill>
                  <a:srgbClr val="052049"/>
                </a:solidFill>
                <a:latin typeface="Arial"/>
                <a:cs typeface="Arial"/>
              </a:rPr>
              <a:t> </a:t>
            </a:r>
            <a:r>
              <a:rPr sz="2000" spc="-105" dirty="0">
                <a:solidFill>
                  <a:srgbClr val="052049"/>
                </a:solidFill>
                <a:latin typeface="Arial"/>
                <a:cs typeface="Arial"/>
              </a:rPr>
              <a:t>W</a:t>
            </a:r>
            <a:r>
              <a:rPr sz="2000" dirty="0">
                <a:solidFill>
                  <a:srgbClr val="052049"/>
                </a:solidFill>
                <a:latin typeface="Arial"/>
                <a:cs typeface="Arial"/>
              </a:rPr>
              <a:t>,</a:t>
            </a:r>
            <a:r>
              <a:rPr sz="2000" spc="-25" dirty="0">
                <a:solidFill>
                  <a:srgbClr val="052049"/>
                </a:solidFill>
                <a:latin typeface="Arial"/>
                <a:cs typeface="Arial"/>
              </a:rPr>
              <a:t> </a:t>
            </a:r>
            <a:r>
              <a:rPr sz="2000" spc="-5" dirty="0">
                <a:solidFill>
                  <a:srgbClr val="052049"/>
                </a:solidFill>
                <a:latin typeface="Arial"/>
                <a:cs typeface="Arial"/>
              </a:rPr>
              <a:t>t</a:t>
            </a:r>
            <a:r>
              <a:rPr sz="2000" dirty="0">
                <a:solidFill>
                  <a:srgbClr val="052049"/>
                </a:solidFill>
                <a:latin typeface="Arial"/>
                <a:cs typeface="Arial"/>
              </a:rPr>
              <a:t>o</a:t>
            </a:r>
            <a:r>
              <a:rPr sz="2000" spc="-5" dirty="0">
                <a:solidFill>
                  <a:srgbClr val="052049"/>
                </a:solidFill>
                <a:latin typeface="Arial"/>
                <a:cs typeface="Arial"/>
              </a:rPr>
              <a:t> </a:t>
            </a:r>
            <a:r>
              <a:rPr sz="2000" dirty="0">
                <a:solidFill>
                  <a:srgbClr val="052049"/>
                </a:solidFill>
                <a:latin typeface="Arial"/>
                <a:cs typeface="Arial"/>
              </a:rPr>
              <a:t>ea</a:t>
            </a:r>
            <a:r>
              <a:rPr sz="2000" spc="5" dirty="0">
                <a:solidFill>
                  <a:srgbClr val="052049"/>
                </a:solidFill>
                <a:latin typeface="Arial"/>
                <a:cs typeface="Arial"/>
              </a:rPr>
              <a:t>c</a:t>
            </a:r>
            <a:r>
              <a:rPr sz="2000" dirty="0">
                <a:solidFill>
                  <a:srgbClr val="052049"/>
                </a:solidFill>
                <a:latin typeface="Arial"/>
                <a:cs typeface="Arial"/>
              </a:rPr>
              <a:t>h</a:t>
            </a:r>
            <a:r>
              <a:rPr sz="2000" spc="-30" dirty="0">
                <a:solidFill>
                  <a:srgbClr val="052049"/>
                </a:solidFill>
                <a:latin typeface="Arial"/>
                <a:cs typeface="Arial"/>
              </a:rPr>
              <a:t> </a:t>
            </a:r>
            <a:r>
              <a:rPr sz="2000" spc="5" dirty="0">
                <a:solidFill>
                  <a:srgbClr val="052049"/>
                </a:solidFill>
                <a:latin typeface="Arial"/>
                <a:cs typeface="Arial"/>
              </a:rPr>
              <a:t>s</a:t>
            </a:r>
            <a:r>
              <a:rPr sz="2000" dirty="0">
                <a:solidFill>
                  <a:srgbClr val="052049"/>
                </a:solidFill>
                <a:latin typeface="Arial"/>
                <a:cs typeface="Arial"/>
              </a:rPr>
              <a:t>e</a:t>
            </a:r>
            <a:r>
              <a:rPr sz="2000" spc="-5" dirty="0">
                <a:solidFill>
                  <a:srgbClr val="052049"/>
                </a:solidFill>
                <a:latin typeface="Arial"/>
                <a:cs typeface="Arial"/>
              </a:rPr>
              <a:t>l</a:t>
            </a:r>
            <a:r>
              <a:rPr sz="2000" dirty="0">
                <a:solidFill>
                  <a:srgbClr val="052049"/>
                </a:solidFill>
                <a:latin typeface="Arial"/>
                <a:cs typeface="Arial"/>
              </a:rPr>
              <a:t>e</a:t>
            </a:r>
            <a:r>
              <a:rPr sz="2000" spc="5" dirty="0">
                <a:solidFill>
                  <a:srgbClr val="052049"/>
                </a:solidFill>
                <a:latin typeface="Arial"/>
                <a:cs typeface="Arial"/>
              </a:rPr>
              <a:t>c</a:t>
            </a:r>
            <a:r>
              <a:rPr sz="2000" spc="-10" dirty="0">
                <a:solidFill>
                  <a:srgbClr val="052049"/>
                </a:solidFill>
                <a:latin typeface="Arial"/>
                <a:cs typeface="Arial"/>
              </a:rPr>
              <a:t>t</a:t>
            </a:r>
            <a:r>
              <a:rPr sz="2000" dirty="0">
                <a:solidFill>
                  <a:srgbClr val="052049"/>
                </a:solidFill>
                <a:latin typeface="Arial"/>
                <a:cs typeface="Arial"/>
              </a:rPr>
              <a:t>ed</a:t>
            </a:r>
            <a:r>
              <a:rPr sz="2000" spc="-10" dirty="0">
                <a:solidFill>
                  <a:srgbClr val="052049"/>
                </a:solidFill>
                <a:latin typeface="Arial"/>
                <a:cs typeface="Arial"/>
              </a:rPr>
              <a:t>/</a:t>
            </a:r>
            <a:r>
              <a:rPr sz="2000" dirty="0">
                <a:solidFill>
                  <a:srgbClr val="052049"/>
                </a:solidFill>
                <a:latin typeface="Arial"/>
                <a:cs typeface="Arial"/>
              </a:rPr>
              <a:t>non</a:t>
            </a:r>
            <a:r>
              <a:rPr sz="2000" spc="-10" dirty="0">
                <a:solidFill>
                  <a:srgbClr val="052049"/>
                </a:solidFill>
                <a:latin typeface="Arial"/>
                <a:cs typeface="Arial"/>
              </a:rPr>
              <a:t>c</a:t>
            </a:r>
            <a:r>
              <a:rPr sz="2000" dirty="0">
                <a:solidFill>
                  <a:srgbClr val="052049"/>
                </a:solidFill>
                <a:latin typeface="Arial"/>
                <a:cs typeface="Arial"/>
              </a:rPr>
              <a:t>e</a:t>
            </a:r>
            <a:r>
              <a:rPr sz="2000" spc="-15" dirty="0">
                <a:solidFill>
                  <a:srgbClr val="052049"/>
                </a:solidFill>
                <a:latin typeface="Arial"/>
                <a:cs typeface="Arial"/>
              </a:rPr>
              <a:t>n</a:t>
            </a:r>
            <a:r>
              <a:rPr sz="2000" spc="5" dirty="0">
                <a:solidFill>
                  <a:srgbClr val="052049"/>
                </a:solidFill>
                <a:latin typeface="Arial"/>
                <a:cs typeface="Arial"/>
              </a:rPr>
              <a:t>s</a:t>
            </a:r>
            <a:r>
              <a:rPr sz="2000" spc="-15" dirty="0">
                <a:solidFill>
                  <a:srgbClr val="052049"/>
                </a:solidFill>
                <a:latin typeface="Arial"/>
                <a:cs typeface="Arial"/>
              </a:rPr>
              <a:t>o</a:t>
            </a:r>
            <a:r>
              <a:rPr sz="2000" dirty="0">
                <a:solidFill>
                  <a:srgbClr val="052049"/>
                </a:solidFill>
                <a:latin typeface="Arial"/>
                <a:cs typeface="Arial"/>
              </a:rPr>
              <a:t>r</a:t>
            </a:r>
            <a:r>
              <a:rPr sz="2000" spc="-15" dirty="0">
                <a:solidFill>
                  <a:srgbClr val="052049"/>
                </a:solidFill>
                <a:latin typeface="Arial"/>
                <a:cs typeface="Arial"/>
              </a:rPr>
              <a:t>e</a:t>
            </a:r>
            <a:r>
              <a:rPr sz="2000" dirty="0">
                <a:solidFill>
                  <a:srgbClr val="052049"/>
                </a:solidFill>
                <a:latin typeface="Arial"/>
                <a:cs typeface="Arial"/>
              </a:rPr>
              <a:t>d</a:t>
            </a:r>
            <a:r>
              <a:rPr sz="2000" spc="-40" dirty="0">
                <a:solidFill>
                  <a:srgbClr val="052049"/>
                </a:solidFill>
                <a:latin typeface="Arial"/>
                <a:cs typeface="Arial"/>
              </a:rPr>
              <a:t> </a:t>
            </a:r>
            <a:r>
              <a:rPr sz="2000" dirty="0">
                <a:solidFill>
                  <a:srgbClr val="052049"/>
                </a:solidFill>
                <a:latin typeface="Arial"/>
                <a:cs typeface="Arial"/>
              </a:rPr>
              <a:t>(</a:t>
            </a:r>
            <a:r>
              <a:rPr sz="2000" spc="5" dirty="0">
                <a:solidFill>
                  <a:srgbClr val="052049"/>
                </a:solidFill>
                <a:latin typeface="Arial"/>
                <a:cs typeface="Arial"/>
              </a:rPr>
              <a:t>C=</a:t>
            </a:r>
            <a:r>
              <a:rPr sz="2000" dirty="0">
                <a:solidFill>
                  <a:srgbClr val="052049"/>
                </a:solidFill>
                <a:latin typeface="Arial"/>
                <a:cs typeface="Arial"/>
              </a:rPr>
              <a:t>0)</a:t>
            </a:r>
            <a:r>
              <a:rPr sz="2000" spc="-40"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nd</a:t>
            </a:r>
            <a:r>
              <a:rPr sz="2000" spc="-5" dirty="0">
                <a:solidFill>
                  <a:srgbClr val="052049"/>
                </a:solidFill>
                <a:latin typeface="Arial"/>
                <a:cs typeface="Arial"/>
              </a:rPr>
              <a:t>i</a:t>
            </a:r>
            <a:r>
              <a:rPr sz="2000" spc="-10" dirty="0">
                <a:solidFill>
                  <a:srgbClr val="052049"/>
                </a:solidFill>
                <a:latin typeface="Arial"/>
                <a:cs typeface="Arial"/>
              </a:rPr>
              <a:t>v</a:t>
            </a:r>
            <a:r>
              <a:rPr sz="2000" spc="-5" dirty="0">
                <a:solidFill>
                  <a:srgbClr val="052049"/>
                </a:solidFill>
                <a:latin typeface="Arial"/>
                <a:cs typeface="Arial"/>
              </a:rPr>
              <a:t>i</a:t>
            </a:r>
            <a:r>
              <a:rPr sz="2000" dirty="0">
                <a:solidFill>
                  <a:srgbClr val="052049"/>
                </a:solidFill>
                <a:latin typeface="Arial"/>
                <a:cs typeface="Arial"/>
              </a:rPr>
              <a:t>dual </a:t>
            </a:r>
            <a:r>
              <a:rPr sz="2000" spc="5" dirty="0">
                <a:solidFill>
                  <a:srgbClr val="052049"/>
                </a:solidFill>
                <a:latin typeface="Arial"/>
                <a:cs typeface="Arial"/>
              </a:rPr>
              <a:t>s</a:t>
            </a:r>
            <a:r>
              <a:rPr sz="2000" dirty="0">
                <a:solidFill>
                  <a:srgbClr val="052049"/>
                </a:solidFill>
                <a:latin typeface="Arial"/>
                <a:cs typeface="Arial"/>
              </a:rPr>
              <a:t>o</a:t>
            </a:r>
            <a:r>
              <a:rPr sz="2000" spc="-15" dirty="0">
                <a:solidFill>
                  <a:srgbClr val="052049"/>
                </a:solidFill>
                <a:latin typeface="Arial"/>
                <a:cs typeface="Arial"/>
              </a:rPr>
              <a:t> </a:t>
            </a:r>
            <a:r>
              <a:rPr sz="2000" spc="-5" dirty="0">
                <a:solidFill>
                  <a:srgbClr val="052049"/>
                </a:solidFill>
                <a:latin typeface="Arial"/>
                <a:cs typeface="Arial"/>
              </a:rPr>
              <a:t>t</a:t>
            </a:r>
            <a:r>
              <a:rPr sz="2000" dirty="0">
                <a:solidFill>
                  <a:srgbClr val="052049"/>
                </a:solidFill>
                <a:latin typeface="Arial"/>
                <a:cs typeface="Arial"/>
              </a:rPr>
              <a:t>hat</a:t>
            </a:r>
            <a:r>
              <a:rPr sz="2000" spc="-25" dirty="0">
                <a:solidFill>
                  <a:srgbClr val="052049"/>
                </a:solidFill>
                <a:latin typeface="Arial"/>
                <a:cs typeface="Arial"/>
              </a:rPr>
              <a:t> </a:t>
            </a:r>
            <a:r>
              <a:rPr sz="2000" spc="5" dirty="0">
                <a:solidFill>
                  <a:srgbClr val="052049"/>
                </a:solidFill>
                <a:latin typeface="Arial"/>
                <a:cs typeface="Arial"/>
              </a:rPr>
              <a:t>s</a:t>
            </a:r>
            <a:r>
              <a:rPr sz="2000" dirty="0">
                <a:solidFill>
                  <a:srgbClr val="052049"/>
                </a:solidFill>
                <a:latin typeface="Arial"/>
                <a:cs typeface="Arial"/>
              </a:rPr>
              <a:t>he</a:t>
            </a:r>
            <a:r>
              <a:rPr sz="2000" spc="-30" dirty="0">
                <a:solidFill>
                  <a:srgbClr val="052049"/>
                </a:solidFill>
                <a:latin typeface="Arial"/>
                <a:cs typeface="Arial"/>
              </a:rPr>
              <a:t> </a:t>
            </a:r>
            <a:r>
              <a:rPr sz="2000" dirty="0">
                <a:solidFill>
                  <a:srgbClr val="052049"/>
                </a:solidFill>
                <a:latin typeface="Arial"/>
                <a:cs typeface="Arial"/>
              </a:rPr>
              <a:t>repre</a:t>
            </a:r>
            <a:r>
              <a:rPr sz="2000" spc="5" dirty="0">
                <a:solidFill>
                  <a:srgbClr val="052049"/>
                </a:solidFill>
                <a:latin typeface="Arial"/>
                <a:cs typeface="Arial"/>
              </a:rPr>
              <a:t>s</a:t>
            </a:r>
            <a:r>
              <a:rPr sz="2000" dirty="0">
                <a:solidFill>
                  <a:srgbClr val="052049"/>
                </a:solidFill>
                <a:latin typeface="Arial"/>
                <a:cs typeface="Arial"/>
              </a:rPr>
              <a:t>en</a:t>
            </a:r>
            <a:r>
              <a:rPr sz="2000" spc="-10" dirty="0">
                <a:solidFill>
                  <a:srgbClr val="052049"/>
                </a:solidFill>
                <a:latin typeface="Arial"/>
                <a:cs typeface="Arial"/>
              </a:rPr>
              <a:t>t</a:t>
            </a:r>
            <a:r>
              <a:rPr sz="2000" dirty="0">
                <a:solidFill>
                  <a:srgbClr val="052049"/>
                </a:solidFill>
                <a:latin typeface="Arial"/>
                <a:cs typeface="Arial"/>
              </a:rPr>
              <a:t>s</a:t>
            </a:r>
            <a:r>
              <a:rPr sz="2000" spc="-50" dirty="0">
                <a:solidFill>
                  <a:srgbClr val="052049"/>
                </a:solidFill>
                <a:latin typeface="Arial"/>
                <a:cs typeface="Arial"/>
              </a:rPr>
              <a:t> </a:t>
            </a:r>
            <a:r>
              <a:rPr sz="2000" dirty="0">
                <a:solidFill>
                  <a:srgbClr val="052049"/>
                </a:solidFill>
                <a:latin typeface="Arial"/>
                <a:cs typeface="Arial"/>
              </a:rPr>
              <a:t>not</a:t>
            </a:r>
            <a:r>
              <a:rPr sz="2000" spc="-25" dirty="0">
                <a:solidFill>
                  <a:srgbClr val="052049"/>
                </a:solidFill>
                <a:latin typeface="Arial"/>
                <a:cs typeface="Arial"/>
              </a:rPr>
              <a:t> </a:t>
            </a:r>
            <a:r>
              <a:rPr sz="2000" dirty="0">
                <a:solidFill>
                  <a:srgbClr val="052049"/>
                </a:solidFill>
                <a:latin typeface="Arial"/>
                <a:cs typeface="Arial"/>
              </a:rPr>
              <a:t>on</a:t>
            </a:r>
            <a:r>
              <a:rPr sz="2000" spc="-5" dirty="0">
                <a:solidFill>
                  <a:srgbClr val="052049"/>
                </a:solidFill>
                <a:latin typeface="Arial"/>
                <a:cs typeface="Arial"/>
              </a:rPr>
              <a:t>l</a:t>
            </a:r>
            <a:r>
              <a:rPr sz="2000" dirty="0">
                <a:solidFill>
                  <a:srgbClr val="052049"/>
                </a:solidFill>
                <a:latin typeface="Arial"/>
                <a:cs typeface="Arial"/>
              </a:rPr>
              <a:t>y</a:t>
            </a:r>
            <a:r>
              <a:rPr sz="2000" spc="-10" dirty="0">
                <a:solidFill>
                  <a:srgbClr val="052049"/>
                </a:solidFill>
                <a:latin typeface="Arial"/>
                <a:cs typeface="Arial"/>
              </a:rPr>
              <a:t> </a:t>
            </a:r>
            <a:r>
              <a:rPr sz="2000" dirty="0">
                <a:solidFill>
                  <a:srgbClr val="052049"/>
                </a:solidFill>
                <a:latin typeface="Arial"/>
                <a:cs typeface="Arial"/>
              </a:rPr>
              <a:t>her</a:t>
            </a:r>
            <a:r>
              <a:rPr sz="2000" spc="5" dirty="0">
                <a:solidFill>
                  <a:srgbClr val="052049"/>
                </a:solidFill>
                <a:latin typeface="Arial"/>
                <a:cs typeface="Arial"/>
              </a:rPr>
              <a:t>s</a:t>
            </a:r>
            <a:r>
              <a:rPr sz="2000" dirty="0">
                <a:solidFill>
                  <a:srgbClr val="052049"/>
                </a:solidFill>
                <a:latin typeface="Arial"/>
                <a:cs typeface="Arial"/>
              </a:rPr>
              <a:t>e</a:t>
            </a:r>
            <a:r>
              <a:rPr sz="2000" spc="-5" dirty="0">
                <a:solidFill>
                  <a:srgbClr val="052049"/>
                </a:solidFill>
                <a:latin typeface="Arial"/>
                <a:cs typeface="Arial"/>
              </a:rPr>
              <a:t>l</a:t>
            </a:r>
            <a:r>
              <a:rPr sz="2000" dirty="0">
                <a:solidFill>
                  <a:srgbClr val="052049"/>
                </a:solidFill>
                <a:latin typeface="Arial"/>
                <a:cs typeface="Arial"/>
              </a:rPr>
              <a:t>f</a:t>
            </a:r>
            <a:r>
              <a:rPr sz="2000" spc="-35" dirty="0">
                <a:solidFill>
                  <a:srgbClr val="052049"/>
                </a:solidFill>
                <a:latin typeface="Arial"/>
                <a:cs typeface="Arial"/>
              </a:rPr>
              <a:t> </a:t>
            </a:r>
            <a:r>
              <a:rPr sz="2000" dirty="0">
                <a:solidFill>
                  <a:srgbClr val="052049"/>
                </a:solidFill>
                <a:latin typeface="Arial"/>
                <a:cs typeface="Arial"/>
              </a:rPr>
              <a:t>but</a:t>
            </a:r>
            <a:r>
              <a:rPr sz="2000" spc="-25" dirty="0">
                <a:solidFill>
                  <a:srgbClr val="052049"/>
                </a:solidFill>
                <a:latin typeface="Arial"/>
                <a:cs typeface="Arial"/>
              </a:rPr>
              <a:t> </a:t>
            </a:r>
            <a:r>
              <a:rPr sz="2000" dirty="0">
                <a:solidFill>
                  <a:srgbClr val="052049"/>
                </a:solidFill>
                <a:latin typeface="Arial"/>
                <a:cs typeface="Arial"/>
              </a:rPr>
              <a:t>a</a:t>
            </a:r>
            <a:r>
              <a:rPr sz="2000" spc="-5" dirty="0">
                <a:solidFill>
                  <a:srgbClr val="052049"/>
                </a:solidFill>
                <a:latin typeface="Arial"/>
                <a:cs typeface="Arial"/>
              </a:rPr>
              <a:t>l</a:t>
            </a:r>
            <a:r>
              <a:rPr sz="2000" spc="5" dirty="0">
                <a:solidFill>
                  <a:srgbClr val="052049"/>
                </a:solidFill>
                <a:latin typeface="Arial"/>
                <a:cs typeface="Arial"/>
              </a:rPr>
              <a:t>s</a:t>
            </a:r>
            <a:r>
              <a:rPr sz="2000" dirty="0">
                <a:solidFill>
                  <a:srgbClr val="052049"/>
                </a:solidFill>
                <a:latin typeface="Arial"/>
                <a:cs typeface="Arial"/>
              </a:rPr>
              <a:t>o</a:t>
            </a:r>
            <a:r>
              <a:rPr sz="2000" spc="-1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nd</a:t>
            </a:r>
            <a:r>
              <a:rPr sz="2000" spc="-5" dirty="0">
                <a:solidFill>
                  <a:srgbClr val="052049"/>
                </a:solidFill>
                <a:latin typeface="Arial"/>
                <a:cs typeface="Arial"/>
              </a:rPr>
              <a:t>i</a:t>
            </a:r>
            <a:r>
              <a:rPr sz="2000" spc="-10" dirty="0">
                <a:solidFill>
                  <a:srgbClr val="052049"/>
                </a:solidFill>
                <a:latin typeface="Arial"/>
                <a:cs typeface="Arial"/>
              </a:rPr>
              <a:t>v</a:t>
            </a:r>
            <a:r>
              <a:rPr sz="2000" spc="-5" dirty="0">
                <a:solidFill>
                  <a:srgbClr val="052049"/>
                </a:solidFill>
                <a:latin typeface="Arial"/>
                <a:cs typeface="Arial"/>
              </a:rPr>
              <a:t>i</a:t>
            </a:r>
            <a:r>
              <a:rPr sz="2000" dirty="0">
                <a:solidFill>
                  <a:srgbClr val="052049"/>
                </a:solidFill>
                <a:latin typeface="Arial"/>
                <a:cs typeface="Arial"/>
              </a:rPr>
              <a:t>dua</a:t>
            </a:r>
            <a:r>
              <a:rPr sz="2000" spc="-5" dirty="0">
                <a:solidFill>
                  <a:srgbClr val="052049"/>
                </a:solidFill>
                <a:latin typeface="Arial"/>
                <a:cs typeface="Arial"/>
              </a:rPr>
              <a:t>l</a:t>
            </a:r>
            <a:r>
              <a:rPr sz="2000" dirty="0">
                <a:solidFill>
                  <a:srgbClr val="052049"/>
                </a:solidFill>
                <a:latin typeface="Arial"/>
                <a:cs typeface="Arial"/>
              </a:rPr>
              <a:t>s </a:t>
            </a:r>
            <a:r>
              <a:rPr sz="2000" spc="-5" dirty="0">
                <a:solidFill>
                  <a:srgbClr val="052049"/>
                </a:solidFill>
                <a:latin typeface="Arial"/>
                <a:cs typeface="Arial"/>
              </a:rPr>
              <a:t>li</a:t>
            </a:r>
            <a:r>
              <a:rPr sz="2000" spc="5" dirty="0">
                <a:solidFill>
                  <a:srgbClr val="052049"/>
                </a:solidFill>
                <a:latin typeface="Arial"/>
                <a:cs typeface="Arial"/>
              </a:rPr>
              <a:t>k</a:t>
            </a:r>
            <a:r>
              <a:rPr sz="2000" dirty="0">
                <a:solidFill>
                  <a:srgbClr val="052049"/>
                </a:solidFill>
                <a:latin typeface="Arial"/>
                <a:cs typeface="Arial"/>
              </a:rPr>
              <a:t>e</a:t>
            </a:r>
            <a:r>
              <a:rPr sz="2000" spc="-5" dirty="0">
                <a:solidFill>
                  <a:srgbClr val="052049"/>
                </a:solidFill>
                <a:latin typeface="Arial"/>
                <a:cs typeface="Arial"/>
              </a:rPr>
              <a:t> </a:t>
            </a:r>
            <a:r>
              <a:rPr sz="2000" dirty="0">
                <a:solidFill>
                  <a:srgbClr val="052049"/>
                </a:solidFill>
                <a:latin typeface="Arial"/>
                <a:cs typeface="Arial"/>
              </a:rPr>
              <a:t>her</a:t>
            </a:r>
            <a:r>
              <a:rPr sz="2000" spc="-25" dirty="0">
                <a:solidFill>
                  <a:srgbClr val="052049"/>
                </a:solidFill>
                <a:latin typeface="Arial"/>
                <a:cs typeface="Arial"/>
              </a:rPr>
              <a:t> </a:t>
            </a:r>
            <a:r>
              <a:rPr sz="2000" dirty="0">
                <a:solidFill>
                  <a:srgbClr val="052049"/>
                </a:solidFill>
                <a:latin typeface="Arial"/>
                <a:cs typeface="Arial"/>
              </a:rPr>
              <a:t>(</a:t>
            </a:r>
            <a:r>
              <a:rPr sz="2000" spc="-5" dirty="0">
                <a:solidFill>
                  <a:srgbClr val="052049"/>
                </a:solidFill>
                <a:latin typeface="Arial"/>
                <a:cs typeface="Arial"/>
              </a:rPr>
              <a:t>i</a:t>
            </a:r>
            <a:r>
              <a:rPr sz="2000" spc="-10" dirty="0">
                <a:solidFill>
                  <a:srgbClr val="052049"/>
                </a:solidFill>
                <a:latin typeface="Arial"/>
                <a:cs typeface="Arial"/>
              </a:rPr>
              <a:t>.</a:t>
            </a:r>
            <a:r>
              <a:rPr sz="2000" dirty="0">
                <a:solidFill>
                  <a:srgbClr val="052049"/>
                </a:solidFill>
                <a:latin typeface="Arial"/>
                <a:cs typeface="Arial"/>
              </a:rPr>
              <a:t>e</a:t>
            </a:r>
            <a:r>
              <a:rPr sz="2000" spc="-10" dirty="0">
                <a:solidFill>
                  <a:srgbClr val="052049"/>
                </a:solidFill>
                <a:latin typeface="Arial"/>
                <a:cs typeface="Arial"/>
              </a:rPr>
              <a:t>.</a:t>
            </a:r>
            <a:r>
              <a:rPr sz="2000" dirty="0">
                <a:solidFill>
                  <a:srgbClr val="052049"/>
                </a:solidFill>
                <a:latin typeface="Arial"/>
                <a:cs typeface="Arial"/>
              </a:rPr>
              <a:t>, </a:t>
            </a:r>
            <a:r>
              <a:rPr sz="2000" spc="5" dirty="0">
                <a:solidFill>
                  <a:srgbClr val="052049"/>
                </a:solidFill>
                <a:latin typeface="Arial"/>
                <a:cs typeface="Arial"/>
              </a:rPr>
              <a:t>s</a:t>
            </a:r>
            <a:r>
              <a:rPr sz="2000" dirty="0">
                <a:solidFill>
                  <a:srgbClr val="052049"/>
                </a:solidFill>
                <a:latin typeface="Arial"/>
                <a:cs typeface="Arial"/>
              </a:rPr>
              <a:t>a</a:t>
            </a:r>
            <a:r>
              <a:rPr sz="2000" spc="-5" dirty="0">
                <a:solidFill>
                  <a:srgbClr val="052049"/>
                </a:solidFill>
                <a:latin typeface="Arial"/>
                <a:cs typeface="Arial"/>
              </a:rPr>
              <a:t>m</a:t>
            </a:r>
            <a:r>
              <a:rPr sz="2000" dirty="0">
                <a:solidFill>
                  <a:srgbClr val="052049"/>
                </a:solidFill>
                <a:latin typeface="Arial"/>
                <a:cs typeface="Arial"/>
              </a:rPr>
              <a:t>e</a:t>
            </a:r>
            <a:r>
              <a:rPr sz="2000" spc="-30" dirty="0">
                <a:solidFill>
                  <a:srgbClr val="052049"/>
                </a:solidFill>
                <a:latin typeface="Arial"/>
                <a:cs typeface="Arial"/>
              </a:rPr>
              <a:t> </a:t>
            </a:r>
            <a:r>
              <a:rPr sz="2000" spc="-10" dirty="0">
                <a:solidFill>
                  <a:srgbClr val="052049"/>
                </a:solidFill>
                <a:latin typeface="Arial"/>
                <a:cs typeface="Arial"/>
              </a:rPr>
              <a:t>v</a:t>
            </a:r>
            <a:r>
              <a:rPr sz="2000" dirty="0">
                <a:solidFill>
                  <a:srgbClr val="052049"/>
                </a:solidFill>
                <a:latin typeface="Arial"/>
                <a:cs typeface="Arial"/>
              </a:rPr>
              <a:t>a</a:t>
            </a:r>
            <a:r>
              <a:rPr sz="2000" spc="-5" dirty="0">
                <a:solidFill>
                  <a:srgbClr val="052049"/>
                </a:solidFill>
                <a:latin typeface="Arial"/>
                <a:cs typeface="Arial"/>
              </a:rPr>
              <a:t>l</a:t>
            </a:r>
            <a:r>
              <a:rPr sz="2000" dirty="0">
                <a:solidFill>
                  <a:srgbClr val="052049"/>
                </a:solidFill>
                <a:latin typeface="Arial"/>
                <a:cs typeface="Arial"/>
              </a:rPr>
              <a:t>ues</a:t>
            </a:r>
            <a:r>
              <a:rPr sz="2000" spc="-10" dirty="0">
                <a:solidFill>
                  <a:srgbClr val="052049"/>
                </a:solidFill>
                <a:latin typeface="Arial"/>
                <a:cs typeface="Arial"/>
              </a:rPr>
              <a:t> </a:t>
            </a:r>
            <a:r>
              <a:rPr sz="2000" dirty="0">
                <a:solidFill>
                  <a:srgbClr val="052049"/>
                </a:solidFill>
                <a:latin typeface="Arial"/>
                <a:cs typeface="Arial"/>
              </a:rPr>
              <a:t>of</a:t>
            </a:r>
            <a:r>
              <a:rPr sz="2000" spc="-130" dirty="0">
                <a:solidFill>
                  <a:srgbClr val="052049"/>
                </a:solidFill>
                <a:latin typeface="Arial"/>
                <a:cs typeface="Arial"/>
              </a:rPr>
              <a:t> </a:t>
            </a:r>
            <a:r>
              <a:rPr sz="2000" dirty="0">
                <a:solidFill>
                  <a:srgbClr val="052049"/>
                </a:solidFill>
                <a:latin typeface="Arial"/>
                <a:cs typeface="Arial"/>
              </a:rPr>
              <a:t>A</a:t>
            </a:r>
            <a:r>
              <a:rPr sz="2000" spc="-105" dirty="0">
                <a:solidFill>
                  <a:srgbClr val="052049"/>
                </a:solidFill>
                <a:latin typeface="Arial"/>
                <a:cs typeface="Arial"/>
              </a:rPr>
              <a:t> </a:t>
            </a:r>
            <a:r>
              <a:rPr sz="2000" dirty="0">
                <a:solidFill>
                  <a:srgbClr val="052049"/>
                </a:solidFill>
                <a:latin typeface="Arial"/>
                <a:cs typeface="Arial"/>
              </a:rPr>
              <a:t>and</a:t>
            </a:r>
            <a:r>
              <a:rPr sz="2000" spc="-30" dirty="0">
                <a:solidFill>
                  <a:srgbClr val="052049"/>
                </a:solidFill>
                <a:latin typeface="Arial"/>
                <a:cs typeface="Arial"/>
              </a:rPr>
              <a:t> </a:t>
            </a:r>
            <a:r>
              <a:rPr sz="2000" dirty="0">
                <a:solidFill>
                  <a:srgbClr val="052049"/>
                </a:solidFill>
                <a:latin typeface="Arial"/>
                <a:cs typeface="Arial"/>
              </a:rPr>
              <a:t>L)</a:t>
            </a:r>
            <a:r>
              <a:rPr sz="2000" spc="-15"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ho</a:t>
            </a:r>
            <a:r>
              <a:rPr sz="2000" spc="-15"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ere</a:t>
            </a:r>
            <a:r>
              <a:rPr sz="2000" spc="-15" dirty="0">
                <a:solidFill>
                  <a:srgbClr val="052049"/>
                </a:solidFill>
                <a:latin typeface="Arial"/>
                <a:cs typeface="Arial"/>
              </a:rPr>
              <a:t> </a:t>
            </a:r>
            <a:r>
              <a:rPr sz="2000" dirty="0">
                <a:solidFill>
                  <a:srgbClr val="052049"/>
                </a:solidFill>
                <a:latin typeface="Arial"/>
                <a:cs typeface="Arial"/>
              </a:rPr>
              <a:t>not</a:t>
            </a:r>
            <a:r>
              <a:rPr sz="2000" spc="-25" dirty="0">
                <a:solidFill>
                  <a:srgbClr val="052049"/>
                </a:solidFill>
                <a:latin typeface="Arial"/>
                <a:cs typeface="Arial"/>
              </a:rPr>
              <a:t> </a:t>
            </a:r>
            <a:r>
              <a:rPr sz="2000" spc="5" dirty="0">
                <a:solidFill>
                  <a:srgbClr val="052049"/>
                </a:solidFill>
                <a:latin typeface="Arial"/>
                <a:cs typeface="Arial"/>
              </a:rPr>
              <a:t>s</a:t>
            </a:r>
            <a:r>
              <a:rPr sz="2000" dirty="0">
                <a:solidFill>
                  <a:srgbClr val="052049"/>
                </a:solidFill>
                <a:latin typeface="Arial"/>
                <a:cs typeface="Arial"/>
              </a:rPr>
              <a:t>e</a:t>
            </a:r>
            <a:r>
              <a:rPr sz="2000" spc="-5" dirty="0">
                <a:solidFill>
                  <a:srgbClr val="052049"/>
                </a:solidFill>
                <a:latin typeface="Arial"/>
                <a:cs typeface="Arial"/>
              </a:rPr>
              <a:t>l</a:t>
            </a:r>
            <a:r>
              <a:rPr sz="2000" dirty="0">
                <a:solidFill>
                  <a:srgbClr val="052049"/>
                </a:solidFill>
                <a:latin typeface="Arial"/>
                <a:cs typeface="Arial"/>
              </a:rPr>
              <a:t>e</a:t>
            </a:r>
            <a:r>
              <a:rPr sz="2000" spc="5" dirty="0">
                <a:solidFill>
                  <a:srgbClr val="052049"/>
                </a:solidFill>
                <a:latin typeface="Arial"/>
                <a:cs typeface="Arial"/>
              </a:rPr>
              <a:t>c</a:t>
            </a:r>
            <a:r>
              <a:rPr sz="2000" spc="-10" dirty="0">
                <a:solidFill>
                  <a:srgbClr val="052049"/>
                </a:solidFill>
                <a:latin typeface="Arial"/>
                <a:cs typeface="Arial"/>
              </a:rPr>
              <a:t>t</a:t>
            </a:r>
            <a:r>
              <a:rPr sz="2000" dirty="0">
                <a:solidFill>
                  <a:srgbClr val="052049"/>
                </a:solidFill>
                <a:latin typeface="Arial"/>
                <a:cs typeface="Arial"/>
              </a:rPr>
              <a:t>ed</a:t>
            </a:r>
            <a:r>
              <a:rPr sz="2000" spc="-40" dirty="0">
                <a:solidFill>
                  <a:srgbClr val="052049"/>
                </a:solidFill>
                <a:latin typeface="Arial"/>
                <a:cs typeface="Arial"/>
              </a:rPr>
              <a:t> </a:t>
            </a:r>
            <a:r>
              <a:rPr sz="2000" dirty="0">
                <a:solidFill>
                  <a:srgbClr val="052049"/>
                </a:solidFill>
                <a:latin typeface="Arial"/>
                <a:cs typeface="Arial"/>
              </a:rPr>
              <a:t>(</a:t>
            </a:r>
            <a:r>
              <a:rPr sz="2000" spc="5" dirty="0">
                <a:solidFill>
                  <a:srgbClr val="052049"/>
                </a:solidFill>
                <a:latin typeface="Arial"/>
                <a:cs typeface="Arial"/>
              </a:rPr>
              <a:t>C=</a:t>
            </a:r>
            <a:r>
              <a:rPr sz="2000" dirty="0">
                <a:solidFill>
                  <a:srgbClr val="052049"/>
                </a:solidFill>
                <a:latin typeface="Arial"/>
                <a:cs typeface="Arial"/>
              </a:rPr>
              <a:t>1);</a:t>
            </a:r>
            <a:r>
              <a:rPr sz="2000" spc="-50" dirty="0">
                <a:solidFill>
                  <a:srgbClr val="052049"/>
                </a:solidFill>
                <a:latin typeface="Arial"/>
                <a:cs typeface="Arial"/>
              </a:rPr>
              <a:t> </a:t>
            </a:r>
            <a:r>
              <a:rPr sz="2000" spc="-10" dirty="0">
                <a:solidFill>
                  <a:srgbClr val="052049"/>
                </a:solidFill>
                <a:latin typeface="Arial"/>
                <a:cs typeface="Arial"/>
              </a:rPr>
              <a:t>t</a:t>
            </a:r>
            <a:r>
              <a:rPr sz="2000" dirty="0">
                <a:solidFill>
                  <a:srgbClr val="052049"/>
                </a:solidFill>
                <a:latin typeface="Arial"/>
                <a:cs typeface="Arial"/>
              </a:rPr>
              <a:t>he</a:t>
            </a:r>
            <a:r>
              <a:rPr sz="2000" spc="-15"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e</a:t>
            </a:r>
            <a:r>
              <a:rPr sz="2000" spc="-5" dirty="0">
                <a:solidFill>
                  <a:srgbClr val="052049"/>
                </a:solidFill>
                <a:latin typeface="Arial"/>
                <a:cs typeface="Arial"/>
              </a:rPr>
              <a:t>i</a:t>
            </a:r>
            <a:r>
              <a:rPr sz="2000" dirty="0">
                <a:solidFill>
                  <a:srgbClr val="052049"/>
                </a:solidFill>
                <a:latin typeface="Arial"/>
                <a:cs typeface="Arial"/>
              </a:rPr>
              <a:t>gh</a:t>
            </a:r>
            <a:r>
              <a:rPr sz="2000" spc="-10" dirty="0">
                <a:solidFill>
                  <a:srgbClr val="052049"/>
                </a:solidFill>
                <a:latin typeface="Arial"/>
                <a:cs typeface="Arial"/>
              </a:rPr>
              <a:t>t</a:t>
            </a:r>
            <a:r>
              <a:rPr sz="2000" dirty="0">
                <a:solidFill>
                  <a:srgbClr val="052049"/>
                </a:solidFill>
                <a:latin typeface="Arial"/>
                <a:cs typeface="Arial"/>
              </a:rPr>
              <a:t>s </a:t>
            </a:r>
            <a:r>
              <a:rPr sz="2000" spc="5" dirty="0">
                <a:solidFill>
                  <a:srgbClr val="052049"/>
                </a:solidFill>
                <a:latin typeface="Arial"/>
                <a:cs typeface="Arial"/>
              </a:rPr>
              <a:t>c</a:t>
            </a:r>
            <a:r>
              <a:rPr sz="2000" dirty="0">
                <a:solidFill>
                  <a:srgbClr val="052049"/>
                </a:solidFill>
                <a:latin typeface="Arial"/>
                <a:cs typeface="Arial"/>
              </a:rPr>
              <a:t>rea</a:t>
            </a:r>
            <a:r>
              <a:rPr sz="2000" spc="-10" dirty="0">
                <a:solidFill>
                  <a:srgbClr val="052049"/>
                </a:solidFill>
                <a:latin typeface="Arial"/>
                <a:cs typeface="Arial"/>
              </a:rPr>
              <a:t>t</a:t>
            </a:r>
            <a:r>
              <a:rPr sz="2000" dirty="0">
                <a:solidFill>
                  <a:srgbClr val="052049"/>
                </a:solidFill>
                <a:latin typeface="Arial"/>
                <a:cs typeface="Arial"/>
              </a:rPr>
              <a:t>e</a:t>
            </a:r>
            <a:r>
              <a:rPr sz="2000" spc="-40" dirty="0">
                <a:solidFill>
                  <a:srgbClr val="052049"/>
                </a:solidFill>
                <a:latin typeface="Arial"/>
                <a:cs typeface="Arial"/>
              </a:rPr>
              <a:t> </a:t>
            </a:r>
            <a:r>
              <a:rPr sz="2000" dirty="0">
                <a:solidFill>
                  <a:srgbClr val="052049"/>
                </a:solidFill>
                <a:latin typeface="Arial"/>
                <a:cs typeface="Arial"/>
              </a:rPr>
              <a:t>a</a:t>
            </a:r>
            <a:r>
              <a:rPr sz="2000" spc="-5" dirty="0">
                <a:solidFill>
                  <a:srgbClr val="052049"/>
                </a:solidFill>
                <a:latin typeface="Arial"/>
                <a:cs typeface="Arial"/>
              </a:rPr>
              <a:t> </a:t>
            </a:r>
            <a:r>
              <a:rPr sz="2000" dirty="0">
                <a:solidFill>
                  <a:srgbClr val="052049"/>
                </a:solidFill>
                <a:latin typeface="Arial"/>
                <a:cs typeface="Arial"/>
              </a:rPr>
              <a:t>p</a:t>
            </a:r>
            <a:r>
              <a:rPr sz="2000" spc="5" dirty="0">
                <a:solidFill>
                  <a:srgbClr val="052049"/>
                </a:solidFill>
                <a:latin typeface="Arial"/>
                <a:cs typeface="Arial"/>
              </a:rPr>
              <a:t>s</a:t>
            </a:r>
            <a:r>
              <a:rPr sz="2000" dirty="0">
                <a:solidFill>
                  <a:srgbClr val="052049"/>
                </a:solidFill>
                <a:latin typeface="Arial"/>
                <a:cs typeface="Arial"/>
              </a:rPr>
              <a:t>eudo-p</a:t>
            </a:r>
            <a:r>
              <a:rPr sz="2000" spc="-15" dirty="0">
                <a:solidFill>
                  <a:srgbClr val="052049"/>
                </a:solidFill>
                <a:latin typeface="Arial"/>
                <a:cs typeface="Arial"/>
              </a:rPr>
              <a:t>o</a:t>
            </a:r>
            <a:r>
              <a:rPr sz="2000" dirty="0">
                <a:solidFill>
                  <a:srgbClr val="052049"/>
                </a:solidFill>
                <a:latin typeface="Arial"/>
                <a:cs typeface="Arial"/>
              </a:rPr>
              <a:t>pu</a:t>
            </a:r>
            <a:r>
              <a:rPr sz="2000" spc="-5" dirty="0">
                <a:solidFill>
                  <a:srgbClr val="052049"/>
                </a:solidFill>
                <a:latin typeface="Arial"/>
                <a:cs typeface="Arial"/>
              </a:rPr>
              <a:t>l</a:t>
            </a:r>
            <a:r>
              <a:rPr sz="2000" dirty="0">
                <a:solidFill>
                  <a:srgbClr val="052049"/>
                </a:solidFill>
                <a:latin typeface="Arial"/>
                <a:cs typeface="Arial"/>
              </a:rPr>
              <a:t>a</a:t>
            </a:r>
            <a:r>
              <a:rPr sz="2000" spc="-10" dirty="0">
                <a:solidFill>
                  <a:srgbClr val="052049"/>
                </a:solidFill>
                <a:latin typeface="Arial"/>
                <a:cs typeface="Arial"/>
              </a:rPr>
              <a:t>t</a:t>
            </a:r>
            <a:r>
              <a:rPr sz="2000" spc="-5" dirty="0">
                <a:solidFill>
                  <a:srgbClr val="052049"/>
                </a:solidFill>
                <a:latin typeface="Arial"/>
                <a:cs typeface="Arial"/>
              </a:rPr>
              <a:t>i</a:t>
            </a:r>
            <a:r>
              <a:rPr sz="2000" dirty="0">
                <a:solidFill>
                  <a:srgbClr val="052049"/>
                </a:solidFill>
                <a:latin typeface="Arial"/>
                <a:cs typeface="Arial"/>
              </a:rPr>
              <a:t>on</a:t>
            </a:r>
            <a:endParaRPr sz="2000">
              <a:latin typeface="Arial"/>
              <a:cs typeface="Arial"/>
            </a:endParaRPr>
          </a:p>
          <a:p>
            <a:pPr marL="180340" marR="112395" indent="-167640">
              <a:lnSpc>
                <a:spcPct val="100000"/>
              </a:lnSpc>
              <a:spcBef>
                <a:spcPts val="595"/>
              </a:spcBef>
              <a:buClr>
                <a:srgbClr val="052049"/>
              </a:buClr>
              <a:buFont typeface="Wingdings"/>
              <a:buChar char=""/>
              <a:tabLst>
                <a:tab pos="180340" algn="l"/>
              </a:tabLst>
            </a:pPr>
            <a:r>
              <a:rPr sz="2000" spc="-5" dirty="0">
                <a:solidFill>
                  <a:srgbClr val="052049"/>
                </a:solidFill>
                <a:latin typeface="Arial"/>
                <a:cs typeface="Arial"/>
              </a:rPr>
              <a:t>A</a:t>
            </a:r>
            <a:r>
              <a:rPr sz="2000" spc="5" dirty="0">
                <a:solidFill>
                  <a:srgbClr val="052049"/>
                </a:solidFill>
                <a:latin typeface="Arial"/>
                <a:cs typeface="Arial"/>
              </a:rPr>
              <a:t>ss</a:t>
            </a:r>
            <a:r>
              <a:rPr sz="2000" dirty="0">
                <a:solidFill>
                  <a:srgbClr val="052049"/>
                </a:solidFill>
                <a:latin typeface="Arial"/>
                <a:cs typeface="Arial"/>
              </a:rPr>
              <a:t>u</a:t>
            </a:r>
            <a:r>
              <a:rPr sz="2000" spc="-5" dirty="0">
                <a:solidFill>
                  <a:srgbClr val="052049"/>
                </a:solidFill>
                <a:latin typeface="Arial"/>
                <a:cs typeface="Arial"/>
              </a:rPr>
              <a:t>m</a:t>
            </a:r>
            <a:r>
              <a:rPr sz="2000" dirty="0">
                <a:solidFill>
                  <a:srgbClr val="052049"/>
                </a:solidFill>
                <a:latin typeface="Arial"/>
                <a:cs typeface="Arial"/>
              </a:rPr>
              <a:t>es</a:t>
            </a:r>
            <a:r>
              <a:rPr sz="2000" spc="-35" dirty="0">
                <a:solidFill>
                  <a:srgbClr val="052049"/>
                </a:solidFill>
                <a:latin typeface="Arial"/>
                <a:cs typeface="Arial"/>
              </a:rPr>
              <a:t> </a:t>
            </a:r>
            <a:r>
              <a:rPr sz="2000" dirty="0">
                <a:solidFill>
                  <a:srgbClr val="052049"/>
                </a:solidFill>
                <a:latin typeface="Arial"/>
                <a:cs typeface="Arial"/>
              </a:rPr>
              <a:t>e</a:t>
            </a:r>
            <a:r>
              <a:rPr sz="2000" spc="-10" dirty="0">
                <a:solidFill>
                  <a:srgbClr val="052049"/>
                </a:solidFill>
                <a:latin typeface="Arial"/>
                <a:cs typeface="Arial"/>
              </a:rPr>
              <a:t>x</a:t>
            </a:r>
            <a:r>
              <a:rPr sz="2000" spc="5" dirty="0">
                <a:solidFill>
                  <a:srgbClr val="052049"/>
                </a:solidFill>
                <a:latin typeface="Arial"/>
                <a:cs typeface="Arial"/>
              </a:rPr>
              <a:t>c</a:t>
            </a:r>
            <a:r>
              <a:rPr sz="2000" dirty="0">
                <a:solidFill>
                  <a:srgbClr val="052049"/>
                </a:solidFill>
                <a:latin typeface="Arial"/>
                <a:cs typeface="Arial"/>
              </a:rPr>
              <a:t>hangeab</a:t>
            </a:r>
            <a:r>
              <a:rPr sz="2000" spc="-5" dirty="0">
                <a:solidFill>
                  <a:srgbClr val="052049"/>
                </a:solidFill>
                <a:latin typeface="Arial"/>
                <a:cs typeface="Arial"/>
              </a:rPr>
              <a:t>ili</a:t>
            </a:r>
            <a:r>
              <a:rPr sz="2000" spc="-10" dirty="0">
                <a:solidFill>
                  <a:srgbClr val="052049"/>
                </a:solidFill>
                <a:latin typeface="Arial"/>
                <a:cs typeface="Arial"/>
              </a:rPr>
              <a:t>t</a:t>
            </a:r>
            <a:r>
              <a:rPr sz="2000" dirty="0">
                <a:solidFill>
                  <a:srgbClr val="052049"/>
                </a:solidFill>
                <a:latin typeface="Arial"/>
                <a:cs typeface="Arial"/>
              </a:rPr>
              <a:t>y</a:t>
            </a:r>
            <a:r>
              <a:rPr sz="2000" spc="-25" dirty="0">
                <a:solidFill>
                  <a:srgbClr val="052049"/>
                </a:solidFill>
                <a:latin typeface="Arial"/>
                <a:cs typeface="Arial"/>
              </a:rPr>
              <a:t> </a:t>
            </a:r>
            <a:r>
              <a:rPr sz="2000" dirty="0">
                <a:solidFill>
                  <a:srgbClr val="052049"/>
                </a:solidFill>
                <a:latin typeface="Arial"/>
                <a:cs typeface="Arial"/>
              </a:rPr>
              <a:t>of</a:t>
            </a:r>
            <a:r>
              <a:rPr sz="2000" spc="-25" dirty="0">
                <a:solidFill>
                  <a:srgbClr val="052049"/>
                </a:solidFill>
                <a:latin typeface="Arial"/>
                <a:cs typeface="Arial"/>
              </a:rPr>
              <a:t> </a:t>
            </a:r>
            <a:r>
              <a:rPr sz="2000" spc="5" dirty="0">
                <a:solidFill>
                  <a:srgbClr val="052049"/>
                </a:solidFill>
                <a:latin typeface="Arial"/>
                <a:cs typeface="Arial"/>
              </a:rPr>
              <a:t>c</a:t>
            </a:r>
            <a:r>
              <a:rPr sz="2000" dirty="0">
                <a:solidFill>
                  <a:srgbClr val="052049"/>
                </a:solidFill>
                <a:latin typeface="Arial"/>
                <a:cs typeface="Arial"/>
              </a:rPr>
              <a:t>en</a:t>
            </a:r>
            <a:r>
              <a:rPr sz="2000" spc="5" dirty="0">
                <a:solidFill>
                  <a:srgbClr val="052049"/>
                </a:solidFill>
                <a:latin typeface="Arial"/>
                <a:cs typeface="Arial"/>
              </a:rPr>
              <a:t>s</a:t>
            </a:r>
            <a:r>
              <a:rPr sz="2000" dirty="0">
                <a:solidFill>
                  <a:srgbClr val="052049"/>
                </a:solidFill>
                <a:latin typeface="Arial"/>
                <a:cs typeface="Arial"/>
              </a:rPr>
              <a:t>ored</a:t>
            </a:r>
            <a:r>
              <a:rPr sz="2000" spc="-40" dirty="0">
                <a:solidFill>
                  <a:srgbClr val="052049"/>
                </a:solidFill>
                <a:latin typeface="Arial"/>
                <a:cs typeface="Arial"/>
              </a:rPr>
              <a:t> </a:t>
            </a:r>
            <a:r>
              <a:rPr sz="2000" dirty="0">
                <a:solidFill>
                  <a:srgbClr val="052049"/>
                </a:solidFill>
                <a:latin typeface="Arial"/>
                <a:cs typeface="Arial"/>
              </a:rPr>
              <a:t>and</a:t>
            </a:r>
            <a:r>
              <a:rPr sz="2000" spc="-15" dirty="0">
                <a:solidFill>
                  <a:srgbClr val="052049"/>
                </a:solidFill>
                <a:latin typeface="Arial"/>
                <a:cs typeface="Arial"/>
              </a:rPr>
              <a:t> </a:t>
            </a:r>
            <a:r>
              <a:rPr sz="2000" dirty="0">
                <a:solidFill>
                  <a:srgbClr val="052049"/>
                </a:solidFill>
                <a:latin typeface="Arial"/>
                <a:cs typeface="Arial"/>
              </a:rPr>
              <a:t>un</a:t>
            </a:r>
            <a:r>
              <a:rPr sz="2000" spc="5" dirty="0">
                <a:solidFill>
                  <a:srgbClr val="052049"/>
                </a:solidFill>
                <a:latin typeface="Arial"/>
                <a:cs typeface="Arial"/>
              </a:rPr>
              <a:t>c</a:t>
            </a:r>
            <a:r>
              <a:rPr sz="2000" dirty="0">
                <a:solidFill>
                  <a:srgbClr val="052049"/>
                </a:solidFill>
                <a:latin typeface="Arial"/>
                <a:cs typeface="Arial"/>
              </a:rPr>
              <a:t>en</a:t>
            </a:r>
            <a:r>
              <a:rPr sz="2000" spc="5" dirty="0">
                <a:solidFill>
                  <a:srgbClr val="052049"/>
                </a:solidFill>
                <a:latin typeface="Arial"/>
                <a:cs typeface="Arial"/>
              </a:rPr>
              <a:t>s</a:t>
            </a:r>
            <a:r>
              <a:rPr sz="2000" dirty="0">
                <a:solidFill>
                  <a:srgbClr val="052049"/>
                </a:solidFill>
                <a:latin typeface="Arial"/>
                <a:cs typeface="Arial"/>
              </a:rPr>
              <a:t>o</a:t>
            </a:r>
            <a:r>
              <a:rPr sz="2000" spc="-10" dirty="0">
                <a:solidFill>
                  <a:srgbClr val="052049"/>
                </a:solidFill>
                <a:latin typeface="Arial"/>
                <a:cs typeface="Arial"/>
              </a:rPr>
              <a:t>r</a:t>
            </a:r>
            <a:r>
              <a:rPr sz="2000" dirty="0">
                <a:solidFill>
                  <a:srgbClr val="052049"/>
                </a:solidFill>
                <a:latin typeface="Arial"/>
                <a:cs typeface="Arial"/>
              </a:rPr>
              <a:t>ed,</a:t>
            </a:r>
            <a:r>
              <a:rPr sz="2000" spc="-60" dirty="0">
                <a:solidFill>
                  <a:srgbClr val="052049"/>
                </a:solidFill>
                <a:latin typeface="Arial"/>
                <a:cs typeface="Arial"/>
              </a:rPr>
              <a:t> </a:t>
            </a:r>
            <a:r>
              <a:rPr sz="2000" spc="5" dirty="0">
                <a:solidFill>
                  <a:srgbClr val="052049"/>
                </a:solidFill>
                <a:latin typeface="Arial"/>
                <a:cs typeface="Arial"/>
              </a:rPr>
              <a:t>c</a:t>
            </a:r>
            <a:r>
              <a:rPr sz="2000" dirty="0">
                <a:solidFill>
                  <a:srgbClr val="052049"/>
                </a:solidFill>
                <a:latin typeface="Arial"/>
                <a:cs typeface="Arial"/>
              </a:rPr>
              <a:t>ond</a:t>
            </a:r>
            <a:r>
              <a:rPr sz="2000" spc="-5" dirty="0">
                <a:solidFill>
                  <a:srgbClr val="052049"/>
                </a:solidFill>
                <a:latin typeface="Arial"/>
                <a:cs typeface="Arial"/>
              </a:rPr>
              <a:t>iti</a:t>
            </a:r>
            <a:r>
              <a:rPr sz="2000" dirty="0">
                <a:solidFill>
                  <a:srgbClr val="052049"/>
                </a:solidFill>
                <a:latin typeface="Arial"/>
                <a:cs typeface="Arial"/>
              </a:rPr>
              <a:t>onal</a:t>
            </a:r>
            <a:r>
              <a:rPr sz="2000" spc="-20" dirty="0">
                <a:solidFill>
                  <a:srgbClr val="052049"/>
                </a:solidFill>
                <a:latin typeface="Arial"/>
                <a:cs typeface="Arial"/>
              </a:rPr>
              <a:t> </a:t>
            </a:r>
            <a:r>
              <a:rPr sz="2000" dirty="0">
                <a:solidFill>
                  <a:srgbClr val="052049"/>
                </a:solidFill>
                <a:latin typeface="Arial"/>
                <a:cs typeface="Arial"/>
              </a:rPr>
              <a:t>on </a:t>
            </a:r>
            <a:r>
              <a:rPr sz="2000" spc="-5" dirty="0">
                <a:solidFill>
                  <a:srgbClr val="052049"/>
                </a:solidFill>
                <a:latin typeface="Arial"/>
                <a:cs typeface="Arial"/>
              </a:rPr>
              <a:t>A</a:t>
            </a:r>
            <a:r>
              <a:rPr sz="2000" dirty="0">
                <a:solidFill>
                  <a:srgbClr val="052049"/>
                </a:solidFill>
                <a:latin typeface="Arial"/>
                <a:cs typeface="Arial"/>
              </a:rPr>
              <a:t>,</a:t>
            </a:r>
            <a:r>
              <a:rPr sz="2000" spc="-10" dirty="0">
                <a:solidFill>
                  <a:srgbClr val="052049"/>
                </a:solidFill>
                <a:latin typeface="Arial"/>
                <a:cs typeface="Arial"/>
              </a:rPr>
              <a:t> </a:t>
            </a:r>
            <a:r>
              <a:rPr sz="2000" dirty="0">
                <a:solidFill>
                  <a:srgbClr val="052049"/>
                </a:solidFill>
                <a:latin typeface="Arial"/>
                <a:cs typeface="Arial"/>
              </a:rPr>
              <a:t>L</a:t>
            </a:r>
            <a:r>
              <a:rPr sz="2000" spc="-90" dirty="0">
                <a:solidFill>
                  <a:srgbClr val="052049"/>
                </a:solidFill>
                <a:latin typeface="Arial"/>
                <a:cs typeface="Arial"/>
              </a:rPr>
              <a:t> </a:t>
            </a:r>
            <a:r>
              <a:rPr sz="2000" dirty="0">
                <a:solidFill>
                  <a:srgbClr val="052049"/>
                </a:solidFill>
                <a:latin typeface="Arial"/>
                <a:cs typeface="Arial"/>
              </a:rPr>
              <a:t>(</a:t>
            </a:r>
            <a:r>
              <a:rPr sz="2000" spc="-5" dirty="0">
                <a:solidFill>
                  <a:srgbClr val="052049"/>
                </a:solidFill>
                <a:latin typeface="Arial"/>
                <a:cs typeface="Arial"/>
              </a:rPr>
              <a:t>Y</a:t>
            </a:r>
            <a:r>
              <a:rPr sz="1950" spc="15" baseline="25641" dirty="0">
                <a:solidFill>
                  <a:srgbClr val="052049"/>
                </a:solidFill>
                <a:latin typeface="Arial"/>
                <a:cs typeface="Arial"/>
              </a:rPr>
              <a:t>c</a:t>
            </a:r>
            <a:r>
              <a:rPr sz="1950" baseline="25641" dirty="0">
                <a:solidFill>
                  <a:srgbClr val="052049"/>
                </a:solidFill>
                <a:latin typeface="Arial"/>
                <a:cs typeface="Arial"/>
              </a:rPr>
              <a:t> </a:t>
            </a:r>
            <a:r>
              <a:rPr sz="1950" spc="-270" baseline="25641" dirty="0">
                <a:solidFill>
                  <a:srgbClr val="052049"/>
                </a:solidFill>
                <a:latin typeface="Arial"/>
                <a:cs typeface="Arial"/>
              </a:rPr>
              <a:t> </a:t>
            </a:r>
            <a:r>
              <a:rPr sz="2000" dirty="0">
                <a:solidFill>
                  <a:srgbClr val="052049"/>
                </a:solidFill>
                <a:latin typeface="Cambria Math"/>
                <a:cs typeface="Cambria Math"/>
              </a:rPr>
              <a:t>∐</a:t>
            </a:r>
            <a:r>
              <a:rPr sz="2000" spc="100" dirty="0">
                <a:solidFill>
                  <a:srgbClr val="052049"/>
                </a:solidFill>
                <a:latin typeface="Cambria Math"/>
                <a:cs typeface="Cambria Math"/>
              </a:rPr>
              <a:t> </a:t>
            </a:r>
            <a:r>
              <a:rPr sz="2000" spc="5" dirty="0">
                <a:solidFill>
                  <a:srgbClr val="052049"/>
                </a:solidFill>
                <a:latin typeface="Arial"/>
                <a:cs typeface="Arial"/>
              </a:rPr>
              <a:t>C</a:t>
            </a:r>
            <a:r>
              <a:rPr sz="2000" spc="-10" dirty="0">
                <a:solidFill>
                  <a:srgbClr val="052049"/>
                </a:solidFill>
                <a:latin typeface="Arial"/>
                <a:cs typeface="Arial"/>
              </a:rPr>
              <a:t>|</a:t>
            </a:r>
            <a:r>
              <a:rPr sz="2000" spc="-5" dirty="0">
                <a:solidFill>
                  <a:srgbClr val="052049"/>
                </a:solidFill>
                <a:latin typeface="Arial"/>
                <a:cs typeface="Arial"/>
              </a:rPr>
              <a:t>A</a:t>
            </a:r>
            <a:r>
              <a:rPr sz="2000" spc="5" dirty="0">
                <a:solidFill>
                  <a:srgbClr val="052049"/>
                </a:solidFill>
                <a:latin typeface="Arial"/>
                <a:cs typeface="Arial"/>
              </a:rPr>
              <a:t>=</a:t>
            </a:r>
            <a:r>
              <a:rPr sz="2000" dirty="0">
                <a:solidFill>
                  <a:srgbClr val="052049"/>
                </a:solidFill>
                <a:latin typeface="Arial"/>
                <a:cs typeface="Arial"/>
              </a:rPr>
              <a:t>a</a:t>
            </a:r>
            <a:r>
              <a:rPr sz="2000" spc="-10" dirty="0">
                <a:solidFill>
                  <a:srgbClr val="052049"/>
                </a:solidFill>
                <a:latin typeface="Arial"/>
                <a:cs typeface="Arial"/>
              </a:rPr>
              <a:t>,</a:t>
            </a:r>
            <a:r>
              <a:rPr sz="2000" dirty="0">
                <a:solidFill>
                  <a:srgbClr val="052049"/>
                </a:solidFill>
                <a:latin typeface="Arial"/>
                <a:cs typeface="Arial"/>
              </a:rPr>
              <a:t>L</a:t>
            </a:r>
            <a:r>
              <a:rPr sz="2000" spc="5" dirty="0">
                <a:solidFill>
                  <a:srgbClr val="052049"/>
                </a:solidFill>
                <a:latin typeface="Arial"/>
                <a:cs typeface="Arial"/>
              </a:rPr>
              <a:t>=</a:t>
            </a:r>
            <a:r>
              <a:rPr sz="2000" spc="-5" dirty="0">
                <a:solidFill>
                  <a:srgbClr val="052049"/>
                </a:solidFill>
                <a:latin typeface="Arial"/>
                <a:cs typeface="Arial"/>
              </a:rPr>
              <a:t>l</a:t>
            </a:r>
            <a:r>
              <a:rPr sz="2000" dirty="0">
                <a:solidFill>
                  <a:srgbClr val="052049"/>
                </a:solidFill>
                <a:latin typeface="Arial"/>
                <a:cs typeface="Arial"/>
              </a:rPr>
              <a:t>)</a:t>
            </a:r>
            <a:endParaRPr sz="2000">
              <a:latin typeface="Arial"/>
              <a:cs typeface="Arial"/>
            </a:endParaRPr>
          </a:p>
          <a:p>
            <a:pPr marL="180340" marR="469265" indent="-167640">
              <a:lnSpc>
                <a:spcPct val="100000"/>
              </a:lnSpc>
              <a:spcBef>
                <a:spcPts val="600"/>
              </a:spcBef>
              <a:buClr>
                <a:srgbClr val="052049"/>
              </a:buClr>
              <a:buFont typeface="Wingdings"/>
              <a:buChar char=""/>
              <a:tabLst>
                <a:tab pos="180340" algn="l"/>
              </a:tabLst>
            </a:pPr>
            <a:r>
              <a:rPr sz="2000" dirty="0">
                <a:solidFill>
                  <a:srgbClr val="052049"/>
                </a:solidFill>
                <a:latin typeface="Arial"/>
                <a:cs typeface="Arial"/>
              </a:rPr>
              <a:t>A</a:t>
            </a:r>
            <a:r>
              <a:rPr sz="2000" spc="-120" dirty="0">
                <a:solidFill>
                  <a:srgbClr val="052049"/>
                </a:solidFill>
                <a:latin typeface="Arial"/>
                <a:cs typeface="Arial"/>
              </a:rPr>
              <a:t> </a:t>
            </a:r>
            <a:r>
              <a:rPr sz="2000" spc="5" dirty="0">
                <a:solidFill>
                  <a:srgbClr val="052049"/>
                </a:solidFill>
                <a:latin typeface="Arial"/>
                <a:cs typeface="Arial"/>
              </a:rPr>
              <a:t>s</a:t>
            </a:r>
            <a:r>
              <a:rPr sz="2000" dirty="0">
                <a:solidFill>
                  <a:srgbClr val="052049"/>
                </a:solidFill>
                <a:latin typeface="Arial"/>
                <a:cs typeface="Arial"/>
              </a:rPr>
              <a:t>e</a:t>
            </a:r>
            <a:r>
              <a:rPr sz="2000" spc="-5" dirty="0">
                <a:solidFill>
                  <a:srgbClr val="052049"/>
                </a:solidFill>
                <a:latin typeface="Arial"/>
                <a:cs typeface="Arial"/>
              </a:rPr>
              <a:t>l</a:t>
            </a:r>
            <a:r>
              <a:rPr sz="2000" dirty="0">
                <a:solidFill>
                  <a:srgbClr val="052049"/>
                </a:solidFill>
                <a:latin typeface="Arial"/>
                <a:cs typeface="Arial"/>
              </a:rPr>
              <a:t>e</a:t>
            </a:r>
            <a:r>
              <a:rPr sz="2000" spc="5" dirty="0">
                <a:solidFill>
                  <a:srgbClr val="052049"/>
                </a:solidFill>
                <a:latin typeface="Arial"/>
                <a:cs typeface="Arial"/>
              </a:rPr>
              <a:t>c</a:t>
            </a:r>
            <a:r>
              <a:rPr sz="2000" spc="-10" dirty="0">
                <a:solidFill>
                  <a:srgbClr val="052049"/>
                </a:solidFill>
                <a:latin typeface="Arial"/>
                <a:cs typeface="Arial"/>
              </a:rPr>
              <a:t>t</a:t>
            </a:r>
            <a:r>
              <a:rPr sz="2000" dirty="0">
                <a:solidFill>
                  <a:srgbClr val="052049"/>
                </a:solidFill>
                <a:latin typeface="Arial"/>
                <a:cs typeface="Arial"/>
              </a:rPr>
              <a:t>ed</a:t>
            </a:r>
            <a:r>
              <a:rPr sz="2000" spc="-30"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nd</a:t>
            </a:r>
            <a:r>
              <a:rPr sz="2000" spc="-5" dirty="0">
                <a:solidFill>
                  <a:srgbClr val="052049"/>
                </a:solidFill>
                <a:latin typeface="Arial"/>
                <a:cs typeface="Arial"/>
              </a:rPr>
              <a:t>i</a:t>
            </a:r>
            <a:r>
              <a:rPr sz="2000" spc="-10" dirty="0">
                <a:solidFill>
                  <a:srgbClr val="052049"/>
                </a:solidFill>
                <a:latin typeface="Arial"/>
                <a:cs typeface="Arial"/>
              </a:rPr>
              <a:t>v</a:t>
            </a:r>
            <a:r>
              <a:rPr sz="2000" spc="-5" dirty="0">
                <a:solidFill>
                  <a:srgbClr val="052049"/>
                </a:solidFill>
                <a:latin typeface="Arial"/>
                <a:cs typeface="Arial"/>
              </a:rPr>
              <a:t>i</a:t>
            </a:r>
            <a:r>
              <a:rPr sz="2000" dirty="0">
                <a:solidFill>
                  <a:srgbClr val="052049"/>
                </a:solidFill>
                <a:latin typeface="Arial"/>
                <a:cs typeface="Arial"/>
              </a:rPr>
              <a:t>dua</a:t>
            </a:r>
            <a:r>
              <a:rPr sz="2000" spc="-5" dirty="0">
                <a:solidFill>
                  <a:srgbClr val="052049"/>
                </a:solidFill>
                <a:latin typeface="Arial"/>
                <a:cs typeface="Arial"/>
              </a:rPr>
              <a:t>l</a:t>
            </a:r>
            <a:r>
              <a:rPr sz="2000" spc="-40" dirty="0">
                <a:solidFill>
                  <a:srgbClr val="052049"/>
                </a:solidFill>
                <a:latin typeface="Arial"/>
                <a:cs typeface="Arial"/>
              </a:rPr>
              <a:t>’</a:t>
            </a:r>
            <a:r>
              <a:rPr sz="2000" dirty="0">
                <a:solidFill>
                  <a:srgbClr val="052049"/>
                </a:solidFill>
                <a:latin typeface="Arial"/>
                <a:cs typeface="Arial"/>
              </a:rPr>
              <a:t>s </a:t>
            </a:r>
            <a:r>
              <a:rPr sz="2000" spc="5" dirty="0">
                <a:solidFill>
                  <a:srgbClr val="052049"/>
                </a:solidFill>
                <a:latin typeface="Arial"/>
                <a:cs typeface="Arial"/>
              </a:rPr>
              <a:t>w</a:t>
            </a:r>
            <a:r>
              <a:rPr sz="2000" dirty="0">
                <a:solidFill>
                  <a:srgbClr val="052049"/>
                </a:solidFill>
                <a:latin typeface="Arial"/>
                <a:cs typeface="Arial"/>
              </a:rPr>
              <a:t>e</a:t>
            </a:r>
            <a:r>
              <a:rPr sz="2000" spc="-5" dirty="0">
                <a:solidFill>
                  <a:srgbClr val="052049"/>
                </a:solidFill>
                <a:latin typeface="Arial"/>
                <a:cs typeface="Arial"/>
              </a:rPr>
              <a:t>i</a:t>
            </a:r>
            <a:r>
              <a:rPr sz="2000" dirty="0">
                <a:solidFill>
                  <a:srgbClr val="052049"/>
                </a:solidFill>
                <a:latin typeface="Arial"/>
                <a:cs typeface="Arial"/>
              </a:rPr>
              <a:t>ght</a:t>
            </a:r>
            <a:r>
              <a:rPr sz="2000" spc="-2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s </a:t>
            </a:r>
            <a:r>
              <a:rPr sz="2000" spc="-10" dirty="0">
                <a:solidFill>
                  <a:srgbClr val="052049"/>
                </a:solidFill>
                <a:latin typeface="Arial"/>
                <a:cs typeface="Arial"/>
              </a:rPr>
              <a:t>t</a:t>
            </a:r>
            <a:r>
              <a:rPr sz="2000" dirty="0">
                <a:solidFill>
                  <a:srgbClr val="052049"/>
                </a:solidFill>
                <a:latin typeface="Arial"/>
                <a:cs typeface="Arial"/>
              </a:rPr>
              <a:t>he</a:t>
            </a:r>
            <a:r>
              <a:rPr sz="2000" spc="-1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a:t>
            </a:r>
            <a:r>
              <a:rPr sz="2000" spc="-10" dirty="0">
                <a:solidFill>
                  <a:srgbClr val="052049"/>
                </a:solidFill>
                <a:latin typeface="Arial"/>
                <a:cs typeface="Arial"/>
              </a:rPr>
              <a:t>v</a:t>
            </a:r>
            <a:r>
              <a:rPr sz="2000" dirty="0">
                <a:solidFill>
                  <a:srgbClr val="052049"/>
                </a:solidFill>
                <a:latin typeface="Arial"/>
                <a:cs typeface="Arial"/>
              </a:rPr>
              <a:t>er</a:t>
            </a:r>
            <a:r>
              <a:rPr sz="2000" spc="5" dirty="0">
                <a:solidFill>
                  <a:srgbClr val="052049"/>
                </a:solidFill>
                <a:latin typeface="Arial"/>
                <a:cs typeface="Arial"/>
              </a:rPr>
              <a:t>s</a:t>
            </a:r>
            <a:r>
              <a:rPr sz="2000" dirty="0">
                <a:solidFill>
                  <a:srgbClr val="052049"/>
                </a:solidFill>
                <a:latin typeface="Arial"/>
                <a:cs typeface="Arial"/>
              </a:rPr>
              <a:t>e</a:t>
            </a:r>
            <a:r>
              <a:rPr sz="2000" spc="-15" dirty="0">
                <a:solidFill>
                  <a:srgbClr val="052049"/>
                </a:solidFill>
                <a:latin typeface="Arial"/>
                <a:cs typeface="Arial"/>
              </a:rPr>
              <a:t> </a:t>
            </a:r>
            <a:r>
              <a:rPr sz="2000" dirty="0">
                <a:solidFill>
                  <a:srgbClr val="052049"/>
                </a:solidFill>
                <a:latin typeface="Arial"/>
                <a:cs typeface="Arial"/>
              </a:rPr>
              <a:t>of</a:t>
            </a:r>
            <a:r>
              <a:rPr sz="2000" spc="-25" dirty="0">
                <a:solidFill>
                  <a:srgbClr val="052049"/>
                </a:solidFill>
                <a:latin typeface="Arial"/>
                <a:cs typeface="Arial"/>
              </a:rPr>
              <a:t> </a:t>
            </a:r>
            <a:r>
              <a:rPr sz="2000" spc="-10" dirty="0">
                <a:solidFill>
                  <a:srgbClr val="052049"/>
                </a:solidFill>
                <a:latin typeface="Arial"/>
                <a:cs typeface="Arial"/>
              </a:rPr>
              <a:t>t</a:t>
            </a:r>
            <a:r>
              <a:rPr sz="2000" dirty="0">
                <a:solidFill>
                  <a:srgbClr val="052049"/>
                </a:solidFill>
                <a:latin typeface="Arial"/>
                <a:cs typeface="Arial"/>
              </a:rPr>
              <a:t>he</a:t>
            </a:r>
            <a:r>
              <a:rPr sz="2000" spc="-15" dirty="0">
                <a:solidFill>
                  <a:srgbClr val="052049"/>
                </a:solidFill>
                <a:latin typeface="Arial"/>
                <a:cs typeface="Arial"/>
              </a:rPr>
              <a:t> </a:t>
            </a:r>
            <a:r>
              <a:rPr sz="2000" dirty="0">
                <a:solidFill>
                  <a:srgbClr val="052049"/>
                </a:solidFill>
                <a:latin typeface="Arial"/>
                <a:cs typeface="Arial"/>
              </a:rPr>
              <a:t>probab</a:t>
            </a:r>
            <a:r>
              <a:rPr sz="2000" spc="-5" dirty="0">
                <a:solidFill>
                  <a:srgbClr val="052049"/>
                </a:solidFill>
                <a:latin typeface="Arial"/>
                <a:cs typeface="Arial"/>
              </a:rPr>
              <a:t>ili</a:t>
            </a:r>
            <a:r>
              <a:rPr sz="2000" spc="-10" dirty="0">
                <a:solidFill>
                  <a:srgbClr val="052049"/>
                </a:solidFill>
                <a:latin typeface="Arial"/>
                <a:cs typeface="Arial"/>
              </a:rPr>
              <a:t>t</a:t>
            </a:r>
            <a:r>
              <a:rPr sz="2000" dirty="0">
                <a:solidFill>
                  <a:srgbClr val="052049"/>
                </a:solidFill>
                <a:latin typeface="Arial"/>
                <a:cs typeface="Arial"/>
              </a:rPr>
              <a:t>y</a:t>
            </a:r>
            <a:r>
              <a:rPr sz="2000" spc="-25" dirty="0">
                <a:solidFill>
                  <a:srgbClr val="052049"/>
                </a:solidFill>
                <a:latin typeface="Arial"/>
                <a:cs typeface="Arial"/>
              </a:rPr>
              <a:t> </a:t>
            </a:r>
            <a:r>
              <a:rPr sz="2000" dirty="0">
                <a:solidFill>
                  <a:srgbClr val="052049"/>
                </a:solidFill>
                <a:latin typeface="Arial"/>
                <a:cs typeface="Arial"/>
              </a:rPr>
              <a:t>of</a:t>
            </a:r>
            <a:r>
              <a:rPr sz="2000" spc="-10" dirty="0">
                <a:solidFill>
                  <a:srgbClr val="052049"/>
                </a:solidFill>
                <a:latin typeface="Arial"/>
                <a:cs typeface="Arial"/>
              </a:rPr>
              <a:t> </a:t>
            </a:r>
            <a:r>
              <a:rPr sz="2000" dirty="0">
                <a:solidFill>
                  <a:srgbClr val="052049"/>
                </a:solidFill>
                <a:latin typeface="Arial"/>
                <a:cs typeface="Arial"/>
              </a:rPr>
              <a:t>her </a:t>
            </a:r>
            <a:r>
              <a:rPr sz="2000" spc="5" dirty="0">
                <a:solidFill>
                  <a:srgbClr val="052049"/>
                </a:solidFill>
                <a:latin typeface="Arial"/>
                <a:cs typeface="Arial"/>
              </a:rPr>
              <a:t>s</a:t>
            </a:r>
            <a:r>
              <a:rPr sz="2000" dirty="0">
                <a:solidFill>
                  <a:srgbClr val="052049"/>
                </a:solidFill>
                <a:latin typeface="Arial"/>
                <a:cs typeface="Arial"/>
              </a:rPr>
              <a:t>e</a:t>
            </a:r>
            <a:r>
              <a:rPr sz="2000" spc="-5" dirty="0">
                <a:solidFill>
                  <a:srgbClr val="052049"/>
                </a:solidFill>
                <a:latin typeface="Arial"/>
                <a:cs typeface="Arial"/>
              </a:rPr>
              <a:t>l</a:t>
            </a:r>
            <a:r>
              <a:rPr sz="2000" dirty="0">
                <a:solidFill>
                  <a:srgbClr val="052049"/>
                </a:solidFill>
                <a:latin typeface="Arial"/>
                <a:cs typeface="Arial"/>
              </a:rPr>
              <a:t>e</a:t>
            </a:r>
            <a:r>
              <a:rPr sz="2000" spc="5" dirty="0">
                <a:solidFill>
                  <a:srgbClr val="052049"/>
                </a:solidFill>
                <a:latin typeface="Arial"/>
                <a:cs typeface="Arial"/>
              </a:rPr>
              <a:t>c</a:t>
            </a:r>
            <a:r>
              <a:rPr sz="2000" spc="-10" dirty="0">
                <a:solidFill>
                  <a:srgbClr val="052049"/>
                </a:solidFill>
                <a:latin typeface="Arial"/>
                <a:cs typeface="Arial"/>
              </a:rPr>
              <a:t>t</a:t>
            </a:r>
            <a:r>
              <a:rPr sz="2000" spc="-5" dirty="0">
                <a:solidFill>
                  <a:srgbClr val="052049"/>
                </a:solidFill>
                <a:latin typeface="Arial"/>
                <a:cs typeface="Arial"/>
              </a:rPr>
              <a:t>i</a:t>
            </a:r>
            <a:r>
              <a:rPr sz="2000" dirty="0">
                <a:solidFill>
                  <a:srgbClr val="052049"/>
                </a:solidFill>
                <a:latin typeface="Arial"/>
                <a:cs typeface="Arial"/>
              </a:rPr>
              <a:t>on</a:t>
            </a:r>
            <a:r>
              <a:rPr sz="2000" spc="-30" dirty="0">
                <a:solidFill>
                  <a:srgbClr val="052049"/>
                </a:solidFill>
                <a:latin typeface="Arial"/>
                <a:cs typeface="Arial"/>
              </a:rPr>
              <a:t> </a:t>
            </a:r>
            <a:r>
              <a:rPr sz="2000" dirty="0">
                <a:solidFill>
                  <a:srgbClr val="052049"/>
                </a:solidFill>
                <a:latin typeface="Arial"/>
                <a:cs typeface="Arial"/>
              </a:rPr>
              <a:t>g</a:t>
            </a:r>
            <a:r>
              <a:rPr sz="2000" spc="-5" dirty="0">
                <a:solidFill>
                  <a:srgbClr val="052049"/>
                </a:solidFill>
                <a:latin typeface="Arial"/>
                <a:cs typeface="Arial"/>
              </a:rPr>
              <a:t>i</a:t>
            </a:r>
            <a:r>
              <a:rPr sz="2000" spc="-10" dirty="0">
                <a:solidFill>
                  <a:srgbClr val="052049"/>
                </a:solidFill>
                <a:latin typeface="Arial"/>
                <a:cs typeface="Arial"/>
              </a:rPr>
              <a:t>v</a:t>
            </a:r>
            <a:r>
              <a:rPr sz="2000" dirty="0">
                <a:solidFill>
                  <a:srgbClr val="052049"/>
                </a:solidFill>
                <a:latin typeface="Arial"/>
                <a:cs typeface="Arial"/>
              </a:rPr>
              <a:t>en</a:t>
            </a:r>
            <a:r>
              <a:rPr sz="2000" spc="-5" dirty="0">
                <a:solidFill>
                  <a:srgbClr val="052049"/>
                </a:solidFill>
                <a:latin typeface="Arial"/>
                <a:cs typeface="Arial"/>
              </a:rPr>
              <a:t> </a:t>
            </a:r>
            <a:r>
              <a:rPr sz="2000" dirty="0">
                <a:solidFill>
                  <a:srgbClr val="052049"/>
                </a:solidFill>
                <a:latin typeface="Arial"/>
                <a:cs typeface="Arial"/>
              </a:rPr>
              <a:t>her</a:t>
            </a:r>
            <a:r>
              <a:rPr sz="2000" spc="-25" dirty="0">
                <a:solidFill>
                  <a:srgbClr val="052049"/>
                </a:solidFill>
                <a:latin typeface="Arial"/>
                <a:cs typeface="Arial"/>
              </a:rPr>
              <a:t> </a:t>
            </a:r>
            <a:r>
              <a:rPr sz="2000" spc="-10" dirty="0">
                <a:solidFill>
                  <a:srgbClr val="052049"/>
                </a:solidFill>
                <a:latin typeface="Arial"/>
                <a:cs typeface="Arial"/>
              </a:rPr>
              <a:t>v</a:t>
            </a:r>
            <a:r>
              <a:rPr sz="2000" dirty="0">
                <a:solidFill>
                  <a:srgbClr val="052049"/>
                </a:solidFill>
                <a:latin typeface="Arial"/>
                <a:cs typeface="Arial"/>
              </a:rPr>
              <a:t>a</a:t>
            </a:r>
            <a:r>
              <a:rPr sz="2000" spc="-5" dirty="0">
                <a:solidFill>
                  <a:srgbClr val="052049"/>
                </a:solidFill>
                <a:latin typeface="Arial"/>
                <a:cs typeface="Arial"/>
              </a:rPr>
              <a:t>l</a:t>
            </a:r>
            <a:r>
              <a:rPr sz="2000" dirty="0">
                <a:solidFill>
                  <a:srgbClr val="052049"/>
                </a:solidFill>
                <a:latin typeface="Arial"/>
                <a:cs typeface="Arial"/>
              </a:rPr>
              <a:t>ues of</a:t>
            </a:r>
            <a:r>
              <a:rPr sz="2000" spc="-130" dirty="0">
                <a:solidFill>
                  <a:srgbClr val="052049"/>
                </a:solidFill>
                <a:latin typeface="Arial"/>
                <a:cs typeface="Arial"/>
              </a:rPr>
              <a:t> </a:t>
            </a:r>
            <a:r>
              <a:rPr sz="2000" spc="-5" dirty="0">
                <a:solidFill>
                  <a:srgbClr val="052049"/>
                </a:solidFill>
                <a:latin typeface="Arial"/>
                <a:cs typeface="Arial"/>
              </a:rPr>
              <a:t>A,</a:t>
            </a:r>
            <a:r>
              <a:rPr sz="2000" dirty="0">
                <a:solidFill>
                  <a:srgbClr val="052049"/>
                </a:solidFill>
                <a:latin typeface="Arial"/>
                <a:cs typeface="Arial"/>
              </a:rPr>
              <a:t>L</a:t>
            </a:r>
            <a:r>
              <a:rPr sz="2000" spc="-90" dirty="0">
                <a:solidFill>
                  <a:srgbClr val="052049"/>
                </a:solidFill>
                <a:latin typeface="Arial"/>
                <a:cs typeface="Arial"/>
              </a:rPr>
              <a:t> </a:t>
            </a:r>
            <a:r>
              <a:rPr sz="2000" dirty="0">
                <a:solidFill>
                  <a:srgbClr val="052049"/>
                </a:solidFill>
                <a:latin typeface="Arial"/>
                <a:cs typeface="Arial"/>
              </a:rPr>
              <a:t>(</a:t>
            </a:r>
            <a:r>
              <a:rPr sz="2000" spc="-5" dirty="0">
                <a:solidFill>
                  <a:srgbClr val="052049"/>
                </a:solidFill>
                <a:latin typeface="Arial"/>
                <a:cs typeface="Arial"/>
              </a:rPr>
              <a:t>P</a:t>
            </a:r>
            <a:r>
              <a:rPr sz="2000" spc="-10" dirty="0">
                <a:solidFill>
                  <a:srgbClr val="052049"/>
                </a:solidFill>
                <a:latin typeface="Arial"/>
                <a:cs typeface="Arial"/>
              </a:rPr>
              <a:t>[</a:t>
            </a:r>
            <a:r>
              <a:rPr sz="2000" spc="5" dirty="0">
                <a:solidFill>
                  <a:srgbClr val="052049"/>
                </a:solidFill>
                <a:latin typeface="Arial"/>
                <a:cs typeface="Arial"/>
              </a:rPr>
              <a:t>C=</a:t>
            </a:r>
            <a:r>
              <a:rPr sz="2000" dirty="0">
                <a:solidFill>
                  <a:srgbClr val="052049"/>
                </a:solidFill>
                <a:latin typeface="Arial"/>
                <a:cs typeface="Arial"/>
              </a:rPr>
              <a:t>0</a:t>
            </a:r>
            <a:r>
              <a:rPr sz="2000" spc="-5" dirty="0">
                <a:solidFill>
                  <a:srgbClr val="052049"/>
                </a:solidFill>
                <a:latin typeface="Arial"/>
                <a:cs typeface="Arial"/>
              </a:rPr>
              <a:t>|A</a:t>
            </a:r>
            <a:r>
              <a:rPr sz="2000" spc="-10" dirty="0">
                <a:solidFill>
                  <a:srgbClr val="052049"/>
                </a:solidFill>
                <a:latin typeface="Arial"/>
                <a:cs typeface="Arial"/>
              </a:rPr>
              <a:t>,</a:t>
            </a:r>
            <a:r>
              <a:rPr sz="2000" dirty="0">
                <a:solidFill>
                  <a:srgbClr val="052049"/>
                </a:solidFill>
                <a:latin typeface="Arial"/>
                <a:cs typeface="Arial"/>
              </a:rPr>
              <a:t>L</a:t>
            </a:r>
            <a:r>
              <a:rPr sz="2000" spc="-10" dirty="0">
                <a:solidFill>
                  <a:srgbClr val="052049"/>
                </a:solidFill>
                <a:latin typeface="Arial"/>
                <a:cs typeface="Arial"/>
              </a:rPr>
              <a:t>]</a:t>
            </a:r>
            <a:r>
              <a:rPr sz="2000" dirty="0">
                <a:solidFill>
                  <a:srgbClr val="052049"/>
                </a:solidFill>
                <a:latin typeface="Arial"/>
                <a:cs typeface="Arial"/>
              </a:rPr>
              <a:t>)</a:t>
            </a:r>
            <a:endParaRPr sz="2000">
              <a:latin typeface="Arial"/>
              <a:cs typeface="Arial"/>
            </a:endParaRPr>
          </a:p>
          <a:p>
            <a:pPr marL="180340" indent="-167640">
              <a:lnSpc>
                <a:spcPct val="100000"/>
              </a:lnSpc>
              <a:spcBef>
                <a:spcPts val="600"/>
              </a:spcBef>
              <a:buClr>
                <a:srgbClr val="052049"/>
              </a:buClr>
              <a:buFont typeface="Wingdings"/>
              <a:buChar char=""/>
              <a:tabLst>
                <a:tab pos="180340" algn="l"/>
              </a:tabLst>
            </a:pPr>
            <a:r>
              <a:rPr sz="2000" spc="5" dirty="0">
                <a:solidFill>
                  <a:srgbClr val="052049"/>
                </a:solidFill>
                <a:latin typeface="Arial"/>
                <a:cs typeface="Arial"/>
              </a:rPr>
              <a:t>N</a:t>
            </a:r>
            <a:r>
              <a:rPr sz="2000" dirty="0">
                <a:solidFill>
                  <a:srgbClr val="052049"/>
                </a:solidFill>
                <a:latin typeface="Arial"/>
                <a:cs typeface="Arial"/>
              </a:rPr>
              <a:t>on</a:t>
            </a:r>
            <a:r>
              <a:rPr sz="2000" spc="5" dirty="0">
                <a:solidFill>
                  <a:srgbClr val="052049"/>
                </a:solidFill>
                <a:latin typeface="Arial"/>
                <a:cs typeface="Arial"/>
              </a:rPr>
              <a:t>s</a:t>
            </a:r>
            <a:r>
              <a:rPr sz="2000" dirty="0">
                <a:solidFill>
                  <a:srgbClr val="052049"/>
                </a:solidFill>
                <a:latin typeface="Arial"/>
                <a:cs typeface="Arial"/>
              </a:rPr>
              <a:t>e</a:t>
            </a:r>
            <a:r>
              <a:rPr sz="2000" spc="-5" dirty="0">
                <a:solidFill>
                  <a:srgbClr val="052049"/>
                </a:solidFill>
                <a:latin typeface="Arial"/>
                <a:cs typeface="Arial"/>
              </a:rPr>
              <a:t>l</a:t>
            </a:r>
            <a:r>
              <a:rPr sz="2000" dirty="0">
                <a:solidFill>
                  <a:srgbClr val="052049"/>
                </a:solidFill>
                <a:latin typeface="Arial"/>
                <a:cs typeface="Arial"/>
              </a:rPr>
              <a:t>e</a:t>
            </a:r>
            <a:r>
              <a:rPr sz="2000" spc="5" dirty="0">
                <a:solidFill>
                  <a:srgbClr val="052049"/>
                </a:solidFill>
                <a:latin typeface="Arial"/>
                <a:cs typeface="Arial"/>
              </a:rPr>
              <a:t>c</a:t>
            </a:r>
            <a:r>
              <a:rPr sz="2000" spc="-10" dirty="0">
                <a:solidFill>
                  <a:srgbClr val="052049"/>
                </a:solidFill>
                <a:latin typeface="Arial"/>
                <a:cs typeface="Arial"/>
              </a:rPr>
              <a:t>t</a:t>
            </a:r>
            <a:r>
              <a:rPr sz="2000" dirty="0">
                <a:solidFill>
                  <a:srgbClr val="052049"/>
                </a:solidFill>
                <a:latin typeface="Arial"/>
                <a:cs typeface="Arial"/>
              </a:rPr>
              <a:t>ed</a:t>
            </a:r>
            <a:r>
              <a:rPr sz="2000" spc="-40" dirty="0">
                <a:solidFill>
                  <a:srgbClr val="052049"/>
                </a:solidFill>
                <a:latin typeface="Arial"/>
                <a:cs typeface="Arial"/>
              </a:rPr>
              <a:t> </a:t>
            </a:r>
            <a:r>
              <a:rPr sz="2000" dirty="0">
                <a:solidFill>
                  <a:srgbClr val="052049"/>
                </a:solidFill>
                <a:latin typeface="Arial"/>
                <a:cs typeface="Arial"/>
              </a:rPr>
              <a:t>(</a:t>
            </a:r>
            <a:r>
              <a:rPr sz="2000" spc="5" dirty="0">
                <a:solidFill>
                  <a:srgbClr val="052049"/>
                </a:solidFill>
                <a:latin typeface="Arial"/>
                <a:cs typeface="Arial"/>
              </a:rPr>
              <a:t>C=</a:t>
            </a:r>
            <a:r>
              <a:rPr sz="2000" dirty="0">
                <a:solidFill>
                  <a:srgbClr val="052049"/>
                </a:solidFill>
                <a:latin typeface="Arial"/>
                <a:cs typeface="Arial"/>
              </a:rPr>
              <a:t>1)</a:t>
            </a:r>
            <a:r>
              <a:rPr sz="2000" spc="-40"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nd</a:t>
            </a:r>
            <a:r>
              <a:rPr sz="2000" spc="-5" dirty="0">
                <a:solidFill>
                  <a:srgbClr val="052049"/>
                </a:solidFill>
                <a:latin typeface="Arial"/>
                <a:cs typeface="Arial"/>
              </a:rPr>
              <a:t>i</a:t>
            </a:r>
            <a:r>
              <a:rPr sz="2000" spc="-10" dirty="0">
                <a:solidFill>
                  <a:srgbClr val="052049"/>
                </a:solidFill>
                <a:latin typeface="Arial"/>
                <a:cs typeface="Arial"/>
              </a:rPr>
              <a:t>v</a:t>
            </a:r>
            <a:r>
              <a:rPr sz="2000" spc="-5" dirty="0">
                <a:solidFill>
                  <a:srgbClr val="052049"/>
                </a:solidFill>
                <a:latin typeface="Arial"/>
                <a:cs typeface="Arial"/>
              </a:rPr>
              <a:t>i</a:t>
            </a:r>
            <a:r>
              <a:rPr sz="2000" dirty="0">
                <a:solidFill>
                  <a:srgbClr val="052049"/>
                </a:solidFill>
                <a:latin typeface="Arial"/>
                <a:cs typeface="Arial"/>
              </a:rPr>
              <a:t>dua</a:t>
            </a:r>
            <a:r>
              <a:rPr sz="2000" spc="-5" dirty="0">
                <a:solidFill>
                  <a:srgbClr val="052049"/>
                </a:solidFill>
                <a:latin typeface="Arial"/>
                <a:cs typeface="Arial"/>
              </a:rPr>
              <a:t>l</a:t>
            </a:r>
            <a:r>
              <a:rPr sz="2000" dirty="0">
                <a:solidFill>
                  <a:srgbClr val="052049"/>
                </a:solidFill>
                <a:latin typeface="Arial"/>
                <a:cs typeface="Arial"/>
              </a:rPr>
              <a:t>s ha</a:t>
            </a:r>
            <a:r>
              <a:rPr sz="2000" spc="-10" dirty="0">
                <a:solidFill>
                  <a:srgbClr val="052049"/>
                </a:solidFill>
                <a:latin typeface="Arial"/>
                <a:cs typeface="Arial"/>
              </a:rPr>
              <a:t>v</a:t>
            </a:r>
            <a:r>
              <a:rPr sz="2000" dirty="0">
                <a:solidFill>
                  <a:srgbClr val="052049"/>
                </a:solidFill>
                <a:latin typeface="Arial"/>
                <a:cs typeface="Arial"/>
              </a:rPr>
              <a:t>e</a:t>
            </a:r>
            <a:r>
              <a:rPr sz="2000" spc="-15"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e</a:t>
            </a:r>
            <a:r>
              <a:rPr sz="2000" spc="-5" dirty="0">
                <a:solidFill>
                  <a:srgbClr val="052049"/>
                </a:solidFill>
                <a:latin typeface="Arial"/>
                <a:cs typeface="Arial"/>
              </a:rPr>
              <a:t>i</a:t>
            </a:r>
            <a:r>
              <a:rPr sz="2000" dirty="0">
                <a:solidFill>
                  <a:srgbClr val="052049"/>
                </a:solidFill>
                <a:latin typeface="Arial"/>
                <a:cs typeface="Arial"/>
              </a:rPr>
              <a:t>ght</a:t>
            </a:r>
            <a:r>
              <a:rPr sz="2000" spc="-25" dirty="0">
                <a:solidFill>
                  <a:srgbClr val="052049"/>
                </a:solidFill>
                <a:latin typeface="Arial"/>
                <a:cs typeface="Arial"/>
              </a:rPr>
              <a:t> </a:t>
            </a:r>
            <a:r>
              <a:rPr sz="2000" spc="5" dirty="0">
                <a:solidFill>
                  <a:srgbClr val="052049"/>
                </a:solidFill>
                <a:latin typeface="Arial"/>
                <a:cs typeface="Arial"/>
              </a:rPr>
              <a:t>z</a:t>
            </a:r>
            <a:r>
              <a:rPr sz="2000" dirty="0">
                <a:solidFill>
                  <a:srgbClr val="052049"/>
                </a:solidFill>
                <a:latin typeface="Arial"/>
                <a:cs typeface="Arial"/>
              </a:rPr>
              <a:t>ero</a:t>
            </a:r>
            <a:endParaRPr sz="2000">
              <a:latin typeface="Arial"/>
              <a:cs typeface="Arial"/>
            </a:endParaRPr>
          </a:p>
          <a:p>
            <a:pPr marL="180340" marR="736600" indent="-167640">
              <a:lnSpc>
                <a:spcPct val="100000"/>
              </a:lnSpc>
              <a:spcBef>
                <a:spcPts val="600"/>
              </a:spcBef>
              <a:buClr>
                <a:srgbClr val="052049"/>
              </a:buClr>
              <a:buFont typeface="Wingdings"/>
              <a:buChar char=""/>
              <a:tabLst>
                <a:tab pos="180340" algn="l"/>
              </a:tabLst>
            </a:pPr>
            <a:r>
              <a:rPr sz="2000" dirty="0">
                <a:solidFill>
                  <a:srgbClr val="052049"/>
                </a:solidFill>
                <a:latin typeface="Arial"/>
                <a:cs typeface="Arial"/>
              </a:rPr>
              <a:t>For</a:t>
            </a:r>
            <a:r>
              <a:rPr sz="2000" spc="-15" dirty="0">
                <a:solidFill>
                  <a:srgbClr val="052049"/>
                </a:solidFill>
                <a:latin typeface="Arial"/>
                <a:cs typeface="Arial"/>
              </a:rPr>
              <a:t> </a:t>
            </a:r>
            <a:r>
              <a:rPr sz="2000" spc="5" dirty="0">
                <a:solidFill>
                  <a:srgbClr val="052049"/>
                </a:solidFill>
                <a:latin typeface="Arial"/>
                <a:cs typeface="Arial"/>
              </a:rPr>
              <a:t>s</a:t>
            </a:r>
            <a:r>
              <a:rPr sz="2000" spc="-10" dirty="0">
                <a:solidFill>
                  <a:srgbClr val="052049"/>
                </a:solidFill>
                <a:latin typeface="Arial"/>
                <a:cs typeface="Arial"/>
              </a:rPr>
              <a:t>t</a:t>
            </a:r>
            <a:r>
              <a:rPr sz="2000" dirty="0">
                <a:solidFill>
                  <a:srgbClr val="052049"/>
                </a:solidFill>
                <a:latin typeface="Arial"/>
                <a:cs typeface="Arial"/>
              </a:rPr>
              <a:t>ab</a:t>
            </a:r>
            <a:r>
              <a:rPr sz="2000" spc="-5" dirty="0">
                <a:solidFill>
                  <a:srgbClr val="052049"/>
                </a:solidFill>
                <a:latin typeface="Arial"/>
                <a:cs typeface="Arial"/>
              </a:rPr>
              <a:t>ili</a:t>
            </a:r>
            <a:r>
              <a:rPr sz="2000" spc="5" dirty="0">
                <a:solidFill>
                  <a:srgbClr val="052049"/>
                </a:solidFill>
                <a:latin typeface="Arial"/>
                <a:cs typeface="Arial"/>
              </a:rPr>
              <a:t>z</a:t>
            </a:r>
            <a:r>
              <a:rPr sz="2000" dirty="0">
                <a:solidFill>
                  <a:srgbClr val="052049"/>
                </a:solidFill>
                <a:latin typeface="Arial"/>
                <a:cs typeface="Arial"/>
              </a:rPr>
              <a:t>ed</a:t>
            </a:r>
            <a:r>
              <a:rPr sz="2000" spc="-15"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e</a:t>
            </a:r>
            <a:r>
              <a:rPr sz="2000" spc="-5" dirty="0">
                <a:solidFill>
                  <a:srgbClr val="052049"/>
                </a:solidFill>
                <a:latin typeface="Arial"/>
                <a:cs typeface="Arial"/>
              </a:rPr>
              <a:t>i</a:t>
            </a:r>
            <a:r>
              <a:rPr sz="2000" dirty="0">
                <a:solidFill>
                  <a:srgbClr val="052049"/>
                </a:solidFill>
                <a:latin typeface="Arial"/>
                <a:cs typeface="Arial"/>
              </a:rPr>
              <a:t>gh</a:t>
            </a:r>
            <a:r>
              <a:rPr sz="2000" spc="-10" dirty="0">
                <a:solidFill>
                  <a:srgbClr val="052049"/>
                </a:solidFill>
                <a:latin typeface="Arial"/>
                <a:cs typeface="Arial"/>
              </a:rPr>
              <a:t>t</a:t>
            </a:r>
            <a:r>
              <a:rPr sz="2000" spc="5" dirty="0">
                <a:solidFill>
                  <a:srgbClr val="052049"/>
                </a:solidFill>
                <a:latin typeface="Arial"/>
                <a:cs typeface="Arial"/>
              </a:rPr>
              <a:t>s</a:t>
            </a:r>
            <a:r>
              <a:rPr sz="2000" dirty="0">
                <a:solidFill>
                  <a:srgbClr val="052049"/>
                </a:solidFill>
                <a:latin typeface="Arial"/>
                <a:cs typeface="Arial"/>
              </a:rPr>
              <a:t>,</a:t>
            </a:r>
            <a:r>
              <a:rPr sz="2000" spc="-35" dirty="0">
                <a:solidFill>
                  <a:srgbClr val="052049"/>
                </a:solidFill>
                <a:latin typeface="Arial"/>
                <a:cs typeface="Arial"/>
              </a:rPr>
              <a:t> </a:t>
            </a:r>
            <a:r>
              <a:rPr sz="2000" dirty="0">
                <a:solidFill>
                  <a:srgbClr val="052049"/>
                </a:solidFill>
                <a:latin typeface="Arial"/>
                <a:cs typeface="Arial"/>
              </a:rPr>
              <a:t>nu</a:t>
            </a:r>
            <a:r>
              <a:rPr sz="2000" spc="-5" dirty="0">
                <a:solidFill>
                  <a:srgbClr val="052049"/>
                </a:solidFill>
                <a:latin typeface="Arial"/>
                <a:cs typeface="Arial"/>
              </a:rPr>
              <a:t>m</a:t>
            </a:r>
            <a:r>
              <a:rPr sz="2000" dirty="0">
                <a:solidFill>
                  <a:srgbClr val="052049"/>
                </a:solidFill>
                <a:latin typeface="Arial"/>
                <a:cs typeface="Arial"/>
              </a:rPr>
              <a:t>era</a:t>
            </a:r>
            <a:r>
              <a:rPr sz="2000" spc="-10" dirty="0">
                <a:solidFill>
                  <a:srgbClr val="052049"/>
                </a:solidFill>
                <a:latin typeface="Arial"/>
                <a:cs typeface="Arial"/>
              </a:rPr>
              <a:t>t</a:t>
            </a:r>
            <a:r>
              <a:rPr sz="2000" dirty="0">
                <a:solidFill>
                  <a:srgbClr val="052049"/>
                </a:solidFill>
                <a:latin typeface="Arial"/>
                <a:cs typeface="Arial"/>
              </a:rPr>
              <a:t>or</a:t>
            </a:r>
            <a:r>
              <a:rPr sz="2000" spc="-50"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s </a:t>
            </a:r>
            <a:r>
              <a:rPr sz="2000" spc="-5" dirty="0">
                <a:solidFill>
                  <a:srgbClr val="052049"/>
                </a:solidFill>
                <a:latin typeface="Arial"/>
                <a:cs typeface="Arial"/>
              </a:rPr>
              <a:t>t</a:t>
            </a:r>
            <a:r>
              <a:rPr sz="2000" dirty="0">
                <a:solidFill>
                  <a:srgbClr val="052049"/>
                </a:solidFill>
                <a:latin typeface="Arial"/>
                <a:cs typeface="Arial"/>
              </a:rPr>
              <a:t>he</a:t>
            </a:r>
            <a:r>
              <a:rPr sz="2000" spc="-1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nd</a:t>
            </a:r>
            <a:r>
              <a:rPr sz="2000" spc="-5" dirty="0">
                <a:solidFill>
                  <a:srgbClr val="052049"/>
                </a:solidFill>
                <a:latin typeface="Arial"/>
                <a:cs typeface="Arial"/>
              </a:rPr>
              <a:t>i</a:t>
            </a:r>
            <a:r>
              <a:rPr sz="2000" spc="-10" dirty="0">
                <a:solidFill>
                  <a:srgbClr val="052049"/>
                </a:solidFill>
                <a:latin typeface="Arial"/>
                <a:cs typeface="Arial"/>
              </a:rPr>
              <a:t>v</a:t>
            </a:r>
            <a:r>
              <a:rPr sz="2000" spc="-5" dirty="0">
                <a:solidFill>
                  <a:srgbClr val="052049"/>
                </a:solidFill>
                <a:latin typeface="Arial"/>
                <a:cs typeface="Arial"/>
              </a:rPr>
              <a:t>i</a:t>
            </a:r>
            <a:r>
              <a:rPr sz="2000" dirty="0">
                <a:solidFill>
                  <a:srgbClr val="052049"/>
                </a:solidFill>
                <a:latin typeface="Arial"/>
                <a:cs typeface="Arial"/>
              </a:rPr>
              <a:t>dua</a:t>
            </a:r>
            <a:r>
              <a:rPr sz="2000" spc="-5" dirty="0">
                <a:solidFill>
                  <a:srgbClr val="052049"/>
                </a:solidFill>
                <a:latin typeface="Arial"/>
                <a:cs typeface="Arial"/>
              </a:rPr>
              <a:t>l</a:t>
            </a:r>
            <a:r>
              <a:rPr sz="2000" spc="-40" dirty="0">
                <a:solidFill>
                  <a:srgbClr val="052049"/>
                </a:solidFill>
                <a:latin typeface="Arial"/>
                <a:cs typeface="Arial"/>
              </a:rPr>
              <a:t>’</a:t>
            </a:r>
            <a:r>
              <a:rPr sz="2000" dirty="0">
                <a:solidFill>
                  <a:srgbClr val="052049"/>
                </a:solidFill>
                <a:latin typeface="Arial"/>
                <a:cs typeface="Arial"/>
              </a:rPr>
              <a:t>s probab</a:t>
            </a:r>
            <a:r>
              <a:rPr sz="2000" spc="-5" dirty="0">
                <a:solidFill>
                  <a:srgbClr val="052049"/>
                </a:solidFill>
                <a:latin typeface="Arial"/>
                <a:cs typeface="Arial"/>
              </a:rPr>
              <a:t>ili</a:t>
            </a:r>
            <a:r>
              <a:rPr sz="2000" spc="-10" dirty="0">
                <a:solidFill>
                  <a:srgbClr val="052049"/>
                </a:solidFill>
                <a:latin typeface="Arial"/>
                <a:cs typeface="Arial"/>
              </a:rPr>
              <a:t>t</a:t>
            </a:r>
            <a:r>
              <a:rPr sz="2000" dirty="0">
                <a:solidFill>
                  <a:srgbClr val="052049"/>
                </a:solidFill>
                <a:latin typeface="Arial"/>
                <a:cs typeface="Arial"/>
              </a:rPr>
              <a:t>y</a:t>
            </a:r>
            <a:r>
              <a:rPr sz="2000" spc="-15" dirty="0">
                <a:solidFill>
                  <a:srgbClr val="052049"/>
                </a:solidFill>
                <a:latin typeface="Arial"/>
                <a:cs typeface="Arial"/>
              </a:rPr>
              <a:t> </a:t>
            </a:r>
            <a:r>
              <a:rPr sz="2000" dirty="0">
                <a:solidFill>
                  <a:srgbClr val="052049"/>
                </a:solidFill>
                <a:latin typeface="Arial"/>
                <a:cs typeface="Arial"/>
              </a:rPr>
              <a:t>of ha</a:t>
            </a:r>
            <a:r>
              <a:rPr sz="2000" spc="-10" dirty="0">
                <a:solidFill>
                  <a:srgbClr val="052049"/>
                </a:solidFill>
                <a:latin typeface="Arial"/>
                <a:cs typeface="Arial"/>
              </a:rPr>
              <a:t>v</a:t>
            </a:r>
            <a:r>
              <a:rPr sz="2000" spc="-5" dirty="0">
                <a:solidFill>
                  <a:srgbClr val="052049"/>
                </a:solidFill>
                <a:latin typeface="Arial"/>
                <a:cs typeface="Arial"/>
              </a:rPr>
              <a:t>i</a:t>
            </a:r>
            <a:r>
              <a:rPr sz="2000" dirty="0">
                <a:solidFill>
                  <a:srgbClr val="052049"/>
                </a:solidFill>
                <a:latin typeface="Arial"/>
                <a:cs typeface="Arial"/>
              </a:rPr>
              <a:t>ng</a:t>
            </a:r>
            <a:r>
              <a:rPr sz="2000" spc="-15" dirty="0">
                <a:solidFill>
                  <a:srgbClr val="052049"/>
                </a:solidFill>
                <a:latin typeface="Arial"/>
                <a:cs typeface="Arial"/>
              </a:rPr>
              <a:t> </a:t>
            </a:r>
            <a:r>
              <a:rPr sz="2000" dirty="0">
                <a:solidFill>
                  <a:srgbClr val="052049"/>
                </a:solidFill>
                <a:latin typeface="Arial"/>
                <a:cs typeface="Arial"/>
              </a:rPr>
              <a:t>been</a:t>
            </a:r>
            <a:r>
              <a:rPr sz="2000" spc="-15" dirty="0">
                <a:solidFill>
                  <a:srgbClr val="052049"/>
                </a:solidFill>
                <a:latin typeface="Arial"/>
                <a:cs typeface="Arial"/>
              </a:rPr>
              <a:t> </a:t>
            </a:r>
            <a:r>
              <a:rPr sz="2000" spc="5" dirty="0">
                <a:solidFill>
                  <a:srgbClr val="052049"/>
                </a:solidFill>
                <a:latin typeface="Arial"/>
                <a:cs typeface="Arial"/>
              </a:rPr>
              <a:t>s</a:t>
            </a:r>
            <a:r>
              <a:rPr sz="2000" dirty="0">
                <a:solidFill>
                  <a:srgbClr val="052049"/>
                </a:solidFill>
                <a:latin typeface="Arial"/>
                <a:cs typeface="Arial"/>
              </a:rPr>
              <a:t>e</a:t>
            </a:r>
            <a:r>
              <a:rPr sz="2000" spc="-5" dirty="0">
                <a:solidFill>
                  <a:srgbClr val="052049"/>
                </a:solidFill>
                <a:latin typeface="Arial"/>
                <a:cs typeface="Arial"/>
              </a:rPr>
              <a:t>l</a:t>
            </a:r>
            <a:r>
              <a:rPr sz="2000" dirty="0">
                <a:solidFill>
                  <a:srgbClr val="052049"/>
                </a:solidFill>
                <a:latin typeface="Arial"/>
                <a:cs typeface="Arial"/>
              </a:rPr>
              <a:t>e</a:t>
            </a:r>
            <a:r>
              <a:rPr sz="2000" spc="5" dirty="0">
                <a:solidFill>
                  <a:srgbClr val="052049"/>
                </a:solidFill>
                <a:latin typeface="Arial"/>
                <a:cs typeface="Arial"/>
              </a:rPr>
              <a:t>c</a:t>
            </a:r>
            <a:r>
              <a:rPr sz="2000" spc="-10" dirty="0">
                <a:solidFill>
                  <a:srgbClr val="052049"/>
                </a:solidFill>
                <a:latin typeface="Arial"/>
                <a:cs typeface="Arial"/>
              </a:rPr>
              <a:t>t</a:t>
            </a:r>
            <a:r>
              <a:rPr sz="2000" dirty="0">
                <a:solidFill>
                  <a:srgbClr val="052049"/>
                </a:solidFill>
                <a:latin typeface="Arial"/>
                <a:cs typeface="Arial"/>
              </a:rPr>
              <a:t>ed</a:t>
            </a:r>
            <a:r>
              <a:rPr sz="2000" spc="-30" dirty="0">
                <a:solidFill>
                  <a:srgbClr val="052049"/>
                </a:solidFill>
                <a:latin typeface="Arial"/>
                <a:cs typeface="Arial"/>
              </a:rPr>
              <a:t> </a:t>
            </a:r>
            <a:r>
              <a:rPr sz="2000" dirty="0">
                <a:solidFill>
                  <a:srgbClr val="052049"/>
                </a:solidFill>
                <a:latin typeface="Arial"/>
                <a:cs typeface="Arial"/>
              </a:rPr>
              <a:t>g</a:t>
            </a:r>
            <a:r>
              <a:rPr sz="2000" spc="-5" dirty="0">
                <a:solidFill>
                  <a:srgbClr val="052049"/>
                </a:solidFill>
                <a:latin typeface="Arial"/>
                <a:cs typeface="Arial"/>
              </a:rPr>
              <a:t>i</a:t>
            </a:r>
            <a:r>
              <a:rPr sz="2000" spc="-10" dirty="0">
                <a:solidFill>
                  <a:srgbClr val="052049"/>
                </a:solidFill>
                <a:latin typeface="Arial"/>
                <a:cs typeface="Arial"/>
              </a:rPr>
              <a:t>v</a:t>
            </a:r>
            <a:r>
              <a:rPr sz="2000" dirty="0">
                <a:solidFill>
                  <a:srgbClr val="052049"/>
                </a:solidFill>
                <a:latin typeface="Arial"/>
                <a:cs typeface="Arial"/>
              </a:rPr>
              <a:t>en</a:t>
            </a:r>
            <a:r>
              <a:rPr sz="2000" spc="-5" dirty="0">
                <a:solidFill>
                  <a:srgbClr val="052049"/>
                </a:solidFill>
                <a:latin typeface="Arial"/>
                <a:cs typeface="Arial"/>
              </a:rPr>
              <a:t> </a:t>
            </a:r>
            <a:r>
              <a:rPr sz="2000" dirty="0">
                <a:solidFill>
                  <a:srgbClr val="052049"/>
                </a:solidFill>
                <a:latin typeface="Arial"/>
                <a:cs typeface="Arial"/>
              </a:rPr>
              <a:t>her</a:t>
            </a:r>
            <a:r>
              <a:rPr sz="2000" spc="-135" dirty="0">
                <a:solidFill>
                  <a:srgbClr val="052049"/>
                </a:solidFill>
                <a:latin typeface="Arial"/>
                <a:cs typeface="Arial"/>
              </a:rPr>
              <a:t> </a:t>
            </a:r>
            <a:r>
              <a:rPr sz="2000" dirty="0">
                <a:solidFill>
                  <a:srgbClr val="052049"/>
                </a:solidFill>
                <a:latin typeface="Arial"/>
                <a:cs typeface="Arial"/>
              </a:rPr>
              <a:t>A</a:t>
            </a:r>
            <a:r>
              <a:rPr sz="2000" spc="-120" dirty="0">
                <a:solidFill>
                  <a:srgbClr val="052049"/>
                </a:solidFill>
                <a:latin typeface="Arial"/>
                <a:cs typeface="Arial"/>
              </a:rPr>
              <a:t> </a:t>
            </a:r>
            <a:r>
              <a:rPr sz="2000" spc="-10" dirty="0">
                <a:solidFill>
                  <a:srgbClr val="052049"/>
                </a:solidFill>
                <a:latin typeface="Arial"/>
                <a:cs typeface="Arial"/>
              </a:rPr>
              <a:t>v</a:t>
            </a:r>
            <a:r>
              <a:rPr sz="2000" dirty="0">
                <a:solidFill>
                  <a:srgbClr val="052049"/>
                </a:solidFill>
                <a:latin typeface="Arial"/>
                <a:cs typeface="Arial"/>
              </a:rPr>
              <a:t>a</a:t>
            </a:r>
            <a:r>
              <a:rPr sz="2000" spc="-5" dirty="0">
                <a:solidFill>
                  <a:srgbClr val="052049"/>
                </a:solidFill>
                <a:latin typeface="Arial"/>
                <a:cs typeface="Arial"/>
              </a:rPr>
              <a:t>l</a:t>
            </a:r>
            <a:r>
              <a:rPr sz="2000" dirty="0">
                <a:solidFill>
                  <a:srgbClr val="052049"/>
                </a:solidFill>
                <a:latin typeface="Arial"/>
                <a:cs typeface="Arial"/>
              </a:rPr>
              <a:t>ues</a:t>
            </a:r>
            <a:endParaRPr sz="2000">
              <a:latin typeface="Arial"/>
              <a:cs typeface="Arial"/>
            </a:endParaRPr>
          </a:p>
        </p:txBody>
      </p:sp>
      <p:sp>
        <p:nvSpPr>
          <p:cNvPr id="4" name="object 4"/>
          <p:cNvSpPr txBox="1"/>
          <p:nvPr/>
        </p:nvSpPr>
        <p:spPr>
          <a:xfrm>
            <a:off x="740115" y="4965543"/>
            <a:ext cx="3303270" cy="307777"/>
          </a:xfrm>
          <a:prstGeom prst="rect">
            <a:avLst/>
          </a:prstGeom>
        </p:spPr>
        <p:txBody>
          <a:bodyPr vert="horz" wrap="square" lIns="0" tIns="0" rIns="0" bIns="0" rtlCol="0">
            <a:spAutoFit/>
          </a:bodyPr>
          <a:lstStyle/>
          <a:p>
            <a:pPr marL="180340" indent="-167640">
              <a:lnSpc>
                <a:spcPct val="100000"/>
              </a:lnSpc>
              <a:buClr>
                <a:srgbClr val="052049"/>
              </a:buClr>
              <a:buFont typeface="Wingdings"/>
              <a:buChar char=""/>
              <a:tabLst>
                <a:tab pos="180340" algn="l"/>
              </a:tabLst>
            </a:pPr>
            <a:r>
              <a:rPr sz="2000" spc="5" dirty="0">
                <a:solidFill>
                  <a:srgbClr val="052049"/>
                </a:solidFill>
                <a:latin typeface="Arial"/>
                <a:cs typeface="Arial"/>
              </a:rPr>
              <a:t>N</a:t>
            </a:r>
            <a:r>
              <a:rPr sz="2000" dirty="0">
                <a:solidFill>
                  <a:srgbClr val="052049"/>
                </a:solidFill>
                <a:latin typeface="Arial"/>
                <a:cs typeface="Arial"/>
              </a:rPr>
              <a:t>on</a:t>
            </a:r>
            <a:r>
              <a:rPr sz="2000" spc="5" dirty="0">
                <a:solidFill>
                  <a:srgbClr val="052049"/>
                </a:solidFill>
                <a:latin typeface="Arial"/>
                <a:cs typeface="Arial"/>
              </a:rPr>
              <a:t>s</a:t>
            </a:r>
            <a:r>
              <a:rPr sz="2000" spc="-10" dirty="0">
                <a:solidFill>
                  <a:srgbClr val="052049"/>
                </a:solidFill>
                <a:latin typeface="Arial"/>
                <a:cs typeface="Arial"/>
              </a:rPr>
              <a:t>t</a:t>
            </a:r>
            <a:r>
              <a:rPr sz="2000" dirty="0">
                <a:solidFill>
                  <a:srgbClr val="052049"/>
                </a:solidFill>
                <a:latin typeface="Arial"/>
                <a:cs typeface="Arial"/>
              </a:rPr>
              <a:t>ab</a:t>
            </a:r>
            <a:r>
              <a:rPr sz="2000" spc="-5" dirty="0">
                <a:solidFill>
                  <a:srgbClr val="052049"/>
                </a:solidFill>
                <a:latin typeface="Arial"/>
                <a:cs typeface="Arial"/>
              </a:rPr>
              <a:t>ili</a:t>
            </a:r>
            <a:r>
              <a:rPr sz="2000" spc="5" dirty="0">
                <a:solidFill>
                  <a:srgbClr val="052049"/>
                </a:solidFill>
                <a:latin typeface="Arial"/>
                <a:cs typeface="Arial"/>
              </a:rPr>
              <a:t>z</a:t>
            </a:r>
            <a:r>
              <a:rPr sz="2000" dirty="0">
                <a:solidFill>
                  <a:srgbClr val="052049"/>
                </a:solidFill>
                <a:latin typeface="Arial"/>
                <a:cs typeface="Arial"/>
              </a:rPr>
              <a:t>ed</a:t>
            </a:r>
            <a:r>
              <a:rPr sz="2000" spc="-30"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e</a:t>
            </a:r>
            <a:r>
              <a:rPr sz="2000" spc="-5" dirty="0">
                <a:solidFill>
                  <a:srgbClr val="052049"/>
                </a:solidFill>
                <a:latin typeface="Arial"/>
                <a:cs typeface="Arial"/>
              </a:rPr>
              <a:t>i</a:t>
            </a:r>
            <a:r>
              <a:rPr sz="2000" dirty="0">
                <a:solidFill>
                  <a:srgbClr val="052049"/>
                </a:solidFill>
                <a:latin typeface="Arial"/>
                <a:cs typeface="Arial"/>
              </a:rPr>
              <a:t>gh</a:t>
            </a:r>
            <a:r>
              <a:rPr sz="2000" spc="-5" dirty="0">
                <a:solidFill>
                  <a:srgbClr val="052049"/>
                </a:solidFill>
                <a:latin typeface="Arial"/>
                <a:cs typeface="Arial"/>
              </a:rPr>
              <a:t>t</a:t>
            </a:r>
            <a:r>
              <a:rPr sz="2000" spc="5" dirty="0">
                <a:solidFill>
                  <a:srgbClr val="052049"/>
                </a:solidFill>
                <a:latin typeface="Arial"/>
                <a:cs typeface="Arial"/>
              </a:rPr>
              <a:t>s</a:t>
            </a:r>
            <a:r>
              <a:rPr sz="2000" dirty="0">
                <a:solidFill>
                  <a:srgbClr val="052049"/>
                </a:solidFill>
                <a:latin typeface="Arial"/>
                <a:cs typeface="Arial"/>
              </a:rPr>
              <a:t>:</a:t>
            </a:r>
            <a:r>
              <a:rPr sz="2000" spc="-35" dirty="0">
                <a:solidFill>
                  <a:srgbClr val="052049"/>
                </a:solidFill>
                <a:latin typeface="Arial"/>
                <a:cs typeface="Arial"/>
              </a:rPr>
              <a:t> </a:t>
            </a:r>
            <a:r>
              <a:rPr sz="2000" spc="-1000" dirty="0">
                <a:solidFill>
                  <a:srgbClr val="052049"/>
                </a:solidFill>
                <a:latin typeface="Cambria Math"/>
                <a:cs typeface="Cambria Math"/>
              </a:rPr>
              <a:t>𝑊</a:t>
            </a:r>
            <a:r>
              <a:rPr sz="2000" spc="185" dirty="0">
                <a:solidFill>
                  <a:srgbClr val="052049"/>
                </a:solidFill>
                <a:latin typeface="Cambria Math"/>
                <a:cs typeface="Cambria Math"/>
              </a:rPr>
              <a:t> </a:t>
            </a:r>
            <a:r>
              <a:rPr sz="2000" dirty="0">
                <a:solidFill>
                  <a:srgbClr val="052049"/>
                </a:solidFill>
                <a:latin typeface="Cambria Math"/>
                <a:cs typeface="Cambria Math"/>
              </a:rPr>
              <a:t>=</a:t>
            </a:r>
            <a:endParaRPr sz="2000" dirty="0">
              <a:latin typeface="Cambria Math"/>
              <a:cs typeface="Cambria Math"/>
            </a:endParaRPr>
          </a:p>
        </p:txBody>
      </p:sp>
      <p:sp>
        <p:nvSpPr>
          <p:cNvPr id="5" name="object 5"/>
          <p:cNvSpPr txBox="1"/>
          <p:nvPr/>
        </p:nvSpPr>
        <p:spPr>
          <a:xfrm>
            <a:off x="4496775" y="4871775"/>
            <a:ext cx="133350" cy="211454"/>
          </a:xfrm>
          <a:prstGeom prst="rect">
            <a:avLst/>
          </a:prstGeom>
        </p:spPr>
        <p:txBody>
          <a:bodyPr vert="horz" wrap="square" lIns="0" tIns="0" rIns="0" bIns="0" rtlCol="0">
            <a:spAutoFit/>
          </a:bodyPr>
          <a:lstStyle/>
          <a:p>
            <a:pPr marL="12700">
              <a:lnSpc>
                <a:spcPct val="100000"/>
              </a:lnSpc>
            </a:pPr>
            <a:r>
              <a:rPr sz="1450" spc="40" dirty="0">
                <a:solidFill>
                  <a:srgbClr val="052049"/>
                </a:solidFill>
                <a:latin typeface="Cambria Math"/>
                <a:cs typeface="Cambria Math"/>
              </a:rPr>
              <a:t>1</a:t>
            </a:r>
            <a:endParaRPr sz="1450">
              <a:latin typeface="Cambria Math"/>
              <a:cs typeface="Cambria Math"/>
            </a:endParaRPr>
          </a:p>
        </p:txBody>
      </p:sp>
      <p:sp>
        <p:nvSpPr>
          <p:cNvPr id="6" name="object 6"/>
          <p:cNvSpPr txBox="1"/>
          <p:nvPr/>
        </p:nvSpPr>
        <p:spPr>
          <a:xfrm>
            <a:off x="4088291" y="5149179"/>
            <a:ext cx="1120755" cy="223138"/>
          </a:xfrm>
          <a:prstGeom prst="rect">
            <a:avLst/>
          </a:prstGeom>
        </p:spPr>
        <p:txBody>
          <a:bodyPr vert="horz" wrap="square" lIns="0" tIns="0" rIns="0" bIns="0" rtlCol="0">
            <a:spAutoFit/>
          </a:bodyPr>
          <a:lstStyle/>
          <a:p>
            <a:pPr marL="12700">
              <a:lnSpc>
                <a:spcPct val="100000"/>
              </a:lnSpc>
            </a:pPr>
            <a:r>
              <a:rPr lang="en-US" sz="1450" spc="40" dirty="0">
                <a:solidFill>
                  <a:srgbClr val="052049"/>
                </a:solidFill>
                <a:latin typeface="Cambria Math"/>
                <a:cs typeface="Cambria Math"/>
              </a:rPr>
              <a:t>P[C=0|A,L]</a:t>
            </a:r>
            <a:endParaRPr sz="1450" dirty="0">
              <a:latin typeface="Cambria Math"/>
              <a:cs typeface="Cambria Math"/>
            </a:endParaRPr>
          </a:p>
        </p:txBody>
      </p:sp>
      <p:sp>
        <p:nvSpPr>
          <p:cNvPr id="7" name="object 7"/>
          <p:cNvSpPr/>
          <p:nvPr/>
        </p:nvSpPr>
        <p:spPr>
          <a:xfrm>
            <a:off x="4101045" y="5112130"/>
            <a:ext cx="925194" cy="0"/>
          </a:xfrm>
          <a:custGeom>
            <a:avLst/>
            <a:gdLst/>
            <a:ahLst/>
            <a:cxnLst/>
            <a:rect l="l" t="t" r="r" b="b"/>
            <a:pathLst>
              <a:path w="925195">
                <a:moveTo>
                  <a:pt x="0" y="0"/>
                </a:moveTo>
                <a:lnTo>
                  <a:pt x="925067" y="0"/>
                </a:lnTo>
              </a:path>
            </a:pathLst>
          </a:custGeom>
          <a:ln w="18033">
            <a:solidFill>
              <a:srgbClr val="052049"/>
            </a:solidFill>
          </a:ln>
        </p:spPr>
        <p:txBody>
          <a:bodyPr wrap="square" lIns="0" tIns="0" rIns="0" bIns="0" rtlCol="0"/>
          <a:lstStyle/>
          <a:p>
            <a:endParaRPr/>
          </a:p>
        </p:txBody>
      </p:sp>
      <p:sp>
        <p:nvSpPr>
          <p:cNvPr id="8" name="object 8"/>
          <p:cNvSpPr txBox="1"/>
          <p:nvPr/>
        </p:nvSpPr>
        <p:spPr>
          <a:xfrm>
            <a:off x="740114" y="5581739"/>
            <a:ext cx="3060495" cy="307777"/>
          </a:xfrm>
          <a:prstGeom prst="rect">
            <a:avLst/>
          </a:prstGeom>
        </p:spPr>
        <p:txBody>
          <a:bodyPr vert="horz" wrap="square" lIns="0" tIns="0" rIns="0" bIns="0" rtlCol="0">
            <a:spAutoFit/>
          </a:bodyPr>
          <a:lstStyle/>
          <a:p>
            <a:pPr marL="180340" indent="-167640">
              <a:lnSpc>
                <a:spcPct val="100000"/>
              </a:lnSpc>
              <a:buClr>
                <a:srgbClr val="052049"/>
              </a:buClr>
              <a:buFont typeface="Wingdings"/>
              <a:buChar char=""/>
              <a:tabLst>
                <a:tab pos="180340" algn="l"/>
              </a:tabLst>
            </a:pPr>
            <a:r>
              <a:rPr sz="2000" spc="-5" dirty="0">
                <a:solidFill>
                  <a:srgbClr val="052049"/>
                </a:solidFill>
                <a:latin typeface="Arial"/>
                <a:cs typeface="Arial"/>
              </a:rPr>
              <a:t>S</a:t>
            </a:r>
            <a:r>
              <a:rPr sz="2000" spc="-10" dirty="0">
                <a:solidFill>
                  <a:srgbClr val="052049"/>
                </a:solidFill>
                <a:latin typeface="Arial"/>
                <a:cs typeface="Arial"/>
              </a:rPr>
              <a:t>t</a:t>
            </a:r>
            <a:r>
              <a:rPr sz="2000" dirty="0">
                <a:solidFill>
                  <a:srgbClr val="052049"/>
                </a:solidFill>
                <a:latin typeface="Arial"/>
                <a:cs typeface="Arial"/>
              </a:rPr>
              <a:t>ab</a:t>
            </a:r>
            <a:r>
              <a:rPr sz="2000" spc="-5" dirty="0">
                <a:solidFill>
                  <a:srgbClr val="052049"/>
                </a:solidFill>
                <a:latin typeface="Arial"/>
                <a:cs typeface="Arial"/>
              </a:rPr>
              <a:t>ili</a:t>
            </a:r>
            <a:r>
              <a:rPr sz="2000" spc="5" dirty="0">
                <a:solidFill>
                  <a:srgbClr val="052049"/>
                </a:solidFill>
                <a:latin typeface="Arial"/>
                <a:cs typeface="Arial"/>
              </a:rPr>
              <a:t>z</a:t>
            </a:r>
            <a:r>
              <a:rPr sz="2000" dirty="0">
                <a:solidFill>
                  <a:srgbClr val="052049"/>
                </a:solidFill>
                <a:latin typeface="Arial"/>
                <a:cs typeface="Arial"/>
              </a:rPr>
              <a:t>ed</a:t>
            </a:r>
            <a:r>
              <a:rPr sz="2000" spc="-5"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e</a:t>
            </a:r>
            <a:r>
              <a:rPr sz="2000" spc="-5" dirty="0">
                <a:solidFill>
                  <a:srgbClr val="052049"/>
                </a:solidFill>
                <a:latin typeface="Arial"/>
                <a:cs typeface="Arial"/>
              </a:rPr>
              <a:t>i</a:t>
            </a:r>
            <a:r>
              <a:rPr sz="2000" dirty="0">
                <a:solidFill>
                  <a:srgbClr val="052049"/>
                </a:solidFill>
                <a:latin typeface="Arial"/>
                <a:cs typeface="Arial"/>
              </a:rPr>
              <a:t>gh</a:t>
            </a:r>
            <a:r>
              <a:rPr sz="2000" spc="-5" dirty="0">
                <a:solidFill>
                  <a:srgbClr val="052049"/>
                </a:solidFill>
                <a:latin typeface="Arial"/>
                <a:cs typeface="Arial"/>
              </a:rPr>
              <a:t>t</a:t>
            </a:r>
            <a:r>
              <a:rPr sz="2000" spc="5" dirty="0">
                <a:solidFill>
                  <a:srgbClr val="052049"/>
                </a:solidFill>
                <a:latin typeface="Arial"/>
                <a:cs typeface="Arial"/>
              </a:rPr>
              <a:t>s</a:t>
            </a:r>
            <a:r>
              <a:rPr sz="2000" dirty="0">
                <a:solidFill>
                  <a:srgbClr val="052049"/>
                </a:solidFill>
                <a:latin typeface="Arial"/>
                <a:cs typeface="Arial"/>
              </a:rPr>
              <a:t>:</a:t>
            </a:r>
            <a:r>
              <a:rPr sz="2000" spc="-35" dirty="0">
                <a:solidFill>
                  <a:srgbClr val="052049"/>
                </a:solidFill>
                <a:latin typeface="Arial"/>
                <a:cs typeface="Arial"/>
              </a:rPr>
              <a:t> </a:t>
            </a:r>
            <a:r>
              <a:rPr sz="2000" spc="-1000" dirty="0">
                <a:solidFill>
                  <a:srgbClr val="052049"/>
                </a:solidFill>
                <a:latin typeface="Cambria Math"/>
                <a:cs typeface="Cambria Math"/>
              </a:rPr>
              <a:t>𝑆</a:t>
            </a:r>
            <a:r>
              <a:rPr sz="2000" spc="-1005" dirty="0">
                <a:solidFill>
                  <a:srgbClr val="052049"/>
                </a:solidFill>
                <a:latin typeface="Cambria Math"/>
                <a:cs typeface="Cambria Math"/>
              </a:rPr>
              <a:t>𝑆</a:t>
            </a:r>
            <a:r>
              <a:rPr sz="2000" spc="185" dirty="0">
                <a:solidFill>
                  <a:srgbClr val="052049"/>
                </a:solidFill>
                <a:latin typeface="Cambria Math"/>
                <a:cs typeface="Cambria Math"/>
              </a:rPr>
              <a:t> </a:t>
            </a:r>
            <a:r>
              <a:rPr lang="en-US" sz="2000" spc="185" dirty="0">
                <a:solidFill>
                  <a:srgbClr val="052049"/>
                </a:solidFill>
                <a:latin typeface="Cambria Math"/>
                <a:cs typeface="Cambria Math"/>
              </a:rPr>
              <a:t>W</a:t>
            </a:r>
            <a:r>
              <a:rPr sz="2000" dirty="0">
                <a:solidFill>
                  <a:srgbClr val="052049"/>
                </a:solidFill>
                <a:latin typeface="Cambria Math"/>
                <a:cs typeface="Cambria Math"/>
              </a:rPr>
              <a:t>=</a:t>
            </a:r>
            <a:endParaRPr sz="2000" dirty="0">
              <a:latin typeface="Cambria Math"/>
              <a:cs typeface="Cambria Math"/>
            </a:endParaRPr>
          </a:p>
        </p:txBody>
      </p:sp>
      <p:sp>
        <p:nvSpPr>
          <p:cNvPr id="9" name="object 9"/>
          <p:cNvSpPr txBox="1"/>
          <p:nvPr/>
        </p:nvSpPr>
        <p:spPr>
          <a:xfrm>
            <a:off x="3870411" y="5434131"/>
            <a:ext cx="808355" cy="223138"/>
          </a:xfrm>
          <a:prstGeom prst="rect">
            <a:avLst/>
          </a:prstGeom>
        </p:spPr>
        <p:txBody>
          <a:bodyPr vert="horz" wrap="square" lIns="0" tIns="0" rIns="0" bIns="0" rtlCol="0">
            <a:spAutoFit/>
          </a:bodyPr>
          <a:lstStyle/>
          <a:p>
            <a:pPr marL="12700">
              <a:lnSpc>
                <a:spcPct val="100000"/>
              </a:lnSpc>
            </a:pPr>
            <a:r>
              <a:rPr lang="en-US" sz="1450" spc="40" dirty="0">
                <a:solidFill>
                  <a:srgbClr val="052049"/>
                </a:solidFill>
                <a:latin typeface="Cambria Math"/>
                <a:cs typeface="Cambria Math"/>
              </a:rPr>
              <a:t>P[C=0|A]</a:t>
            </a:r>
            <a:endParaRPr sz="1450" dirty="0">
              <a:latin typeface="Cambria Math"/>
              <a:cs typeface="Cambria Math"/>
            </a:endParaRPr>
          </a:p>
        </p:txBody>
      </p:sp>
      <p:sp>
        <p:nvSpPr>
          <p:cNvPr id="10" name="object 10"/>
          <p:cNvSpPr txBox="1"/>
          <p:nvPr/>
        </p:nvSpPr>
        <p:spPr>
          <a:xfrm>
            <a:off x="3798828" y="5711535"/>
            <a:ext cx="951865" cy="223138"/>
          </a:xfrm>
          <a:prstGeom prst="rect">
            <a:avLst/>
          </a:prstGeom>
        </p:spPr>
        <p:txBody>
          <a:bodyPr vert="horz" wrap="square" lIns="0" tIns="0" rIns="0" bIns="0" rtlCol="0">
            <a:spAutoFit/>
          </a:bodyPr>
          <a:lstStyle/>
          <a:p>
            <a:pPr marL="12700">
              <a:lnSpc>
                <a:spcPct val="100000"/>
              </a:lnSpc>
            </a:pPr>
            <a:r>
              <a:rPr lang="en-US" sz="1450" spc="40" dirty="0">
                <a:solidFill>
                  <a:srgbClr val="052049"/>
                </a:solidFill>
                <a:latin typeface="Cambria Math"/>
                <a:cs typeface="Cambria Math"/>
              </a:rPr>
              <a:t>P[C=0|A,L]</a:t>
            </a:r>
            <a:endParaRPr sz="1450" dirty="0">
              <a:latin typeface="Cambria Math"/>
              <a:cs typeface="Cambria Math"/>
            </a:endParaRPr>
          </a:p>
        </p:txBody>
      </p:sp>
      <p:sp>
        <p:nvSpPr>
          <p:cNvPr id="11" name="object 11"/>
          <p:cNvSpPr/>
          <p:nvPr/>
        </p:nvSpPr>
        <p:spPr>
          <a:xfrm>
            <a:off x="3811485" y="5674486"/>
            <a:ext cx="925194" cy="0"/>
          </a:xfrm>
          <a:custGeom>
            <a:avLst/>
            <a:gdLst/>
            <a:ahLst/>
            <a:cxnLst/>
            <a:rect l="l" t="t" r="r" b="b"/>
            <a:pathLst>
              <a:path w="925195">
                <a:moveTo>
                  <a:pt x="0" y="0"/>
                </a:moveTo>
                <a:lnTo>
                  <a:pt x="925067" y="0"/>
                </a:lnTo>
              </a:path>
            </a:pathLst>
          </a:custGeom>
          <a:ln w="18033">
            <a:solidFill>
              <a:srgbClr val="052049"/>
            </a:solidFill>
          </a:ln>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22</a:t>
            </a:fld>
            <a:endParaRPr dirty="0"/>
          </a:p>
        </p:txBody>
      </p:sp>
    </p:spTree>
    <p:extLst>
      <p:ext uri="{BB962C8B-B14F-4D97-AF65-F5344CB8AC3E}">
        <p14:creationId xmlns:p14="http://schemas.microsoft.com/office/powerpoint/2010/main" val="38021237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2472" y="483812"/>
            <a:ext cx="7129780" cy="821690"/>
          </a:xfrm>
          <a:prstGeom prst="rect">
            <a:avLst/>
          </a:prstGeom>
        </p:spPr>
        <p:txBody>
          <a:bodyPr vert="horz" wrap="square" lIns="0" tIns="0" rIns="0" bIns="0" rtlCol="0">
            <a:spAutoFit/>
          </a:bodyPr>
          <a:lstStyle/>
          <a:p>
            <a:pPr marL="12700" marR="5080">
              <a:lnSpc>
                <a:spcPts val="3260"/>
              </a:lnSpc>
              <a:tabLst>
                <a:tab pos="5956935" algn="l"/>
              </a:tabLst>
            </a:pPr>
            <a:r>
              <a:rPr sz="3200" dirty="0">
                <a:solidFill>
                  <a:srgbClr val="052049"/>
                </a:solidFill>
                <a:latin typeface="Garamond"/>
                <a:cs typeface="Garamond"/>
              </a:rPr>
              <a:t>S</a:t>
            </a:r>
            <a:r>
              <a:rPr sz="3200" spc="-5" dirty="0">
                <a:solidFill>
                  <a:srgbClr val="052049"/>
                </a:solidFill>
                <a:latin typeface="Garamond"/>
                <a:cs typeface="Garamond"/>
              </a:rPr>
              <a:t>pecifyin</a:t>
            </a:r>
            <a:r>
              <a:rPr sz="3200" dirty="0">
                <a:solidFill>
                  <a:srgbClr val="052049"/>
                </a:solidFill>
                <a:latin typeface="Garamond"/>
                <a:cs typeface="Garamond"/>
              </a:rPr>
              <a:t>g</a:t>
            </a:r>
            <a:r>
              <a:rPr sz="3200" spc="55" dirty="0">
                <a:solidFill>
                  <a:srgbClr val="052049"/>
                </a:solidFill>
                <a:latin typeface="Garamond"/>
                <a:cs typeface="Garamond"/>
              </a:rPr>
              <a:t> </a:t>
            </a:r>
            <a:r>
              <a:rPr sz="3200" spc="-5" dirty="0">
                <a:solidFill>
                  <a:srgbClr val="052049"/>
                </a:solidFill>
                <a:latin typeface="Garamond"/>
                <a:cs typeface="Garamond"/>
              </a:rPr>
              <a:t>co</a:t>
            </a:r>
            <a:r>
              <a:rPr sz="3200" dirty="0">
                <a:solidFill>
                  <a:srgbClr val="052049"/>
                </a:solidFill>
                <a:latin typeface="Garamond"/>
                <a:cs typeface="Garamond"/>
              </a:rPr>
              <a:t>u</a:t>
            </a:r>
            <a:r>
              <a:rPr sz="3200" spc="-5" dirty="0">
                <a:solidFill>
                  <a:srgbClr val="052049"/>
                </a:solidFill>
                <a:latin typeface="Garamond"/>
                <a:cs typeface="Garamond"/>
              </a:rPr>
              <a:t>n</a:t>
            </a:r>
            <a:r>
              <a:rPr sz="3200" dirty="0">
                <a:solidFill>
                  <a:srgbClr val="052049"/>
                </a:solidFill>
                <a:latin typeface="Garamond"/>
                <a:cs typeface="Garamond"/>
              </a:rPr>
              <a:t>t</a:t>
            </a:r>
            <a:r>
              <a:rPr sz="3200" spc="-5" dirty="0">
                <a:solidFill>
                  <a:srgbClr val="052049"/>
                </a:solidFill>
                <a:latin typeface="Garamond"/>
                <a:cs typeface="Garamond"/>
              </a:rPr>
              <a:t>erf</a:t>
            </a:r>
            <a:r>
              <a:rPr sz="3200" spc="-10" dirty="0">
                <a:solidFill>
                  <a:srgbClr val="052049"/>
                </a:solidFill>
                <a:latin typeface="Garamond"/>
                <a:cs typeface="Garamond"/>
              </a:rPr>
              <a:t>a</a:t>
            </a:r>
            <a:r>
              <a:rPr sz="3200" spc="-20" dirty="0">
                <a:solidFill>
                  <a:srgbClr val="052049"/>
                </a:solidFill>
                <a:latin typeface="Garamond"/>
                <a:cs typeface="Garamond"/>
              </a:rPr>
              <a:t>c</a:t>
            </a:r>
            <a:r>
              <a:rPr sz="3200" spc="-10" dirty="0">
                <a:solidFill>
                  <a:srgbClr val="052049"/>
                </a:solidFill>
                <a:latin typeface="Garamond"/>
                <a:cs typeface="Garamond"/>
              </a:rPr>
              <a:t>t</a:t>
            </a:r>
            <a:r>
              <a:rPr sz="3200" dirty="0">
                <a:solidFill>
                  <a:srgbClr val="052049"/>
                </a:solidFill>
                <a:latin typeface="Garamond"/>
                <a:cs typeface="Garamond"/>
              </a:rPr>
              <a:t>u</a:t>
            </a:r>
            <a:r>
              <a:rPr sz="3200" spc="-10" dirty="0">
                <a:solidFill>
                  <a:srgbClr val="052049"/>
                </a:solidFill>
                <a:latin typeface="Garamond"/>
                <a:cs typeface="Garamond"/>
              </a:rPr>
              <a:t>a</a:t>
            </a:r>
            <a:r>
              <a:rPr sz="3200" dirty="0">
                <a:solidFill>
                  <a:srgbClr val="052049"/>
                </a:solidFill>
                <a:latin typeface="Garamond"/>
                <a:cs typeface="Garamond"/>
              </a:rPr>
              <a:t>l</a:t>
            </a:r>
            <a:r>
              <a:rPr sz="3200" spc="20" dirty="0">
                <a:solidFill>
                  <a:srgbClr val="052049"/>
                </a:solidFill>
                <a:latin typeface="Garamond"/>
                <a:cs typeface="Garamond"/>
              </a:rPr>
              <a:t> </a:t>
            </a:r>
            <a:r>
              <a:rPr sz="3200" spc="-5" dirty="0">
                <a:solidFill>
                  <a:srgbClr val="052049"/>
                </a:solidFill>
                <a:latin typeface="Garamond"/>
                <a:cs typeface="Garamond"/>
              </a:rPr>
              <a:t>contr</a:t>
            </a:r>
            <a:r>
              <a:rPr sz="3200" spc="-10" dirty="0">
                <a:solidFill>
                  <a:srgbClr val="052049"/>
                </a:solidFill>
                <a:latin typeface="Garamond"/>
                <a:cs typeface="Garamond"/>
              </a:rPr>
              <a:t>a</a:t>
            </a:r>
            <a:r>
              <a:rPr sz="3200" spc="-5" dirty="0">
                <a:solidFill>
                  <a:srgbClr val="052049"/>
                </a:solidFill>
                <a:latin typeface="Garamond"/>
                <a:cs typeface="Garamond"/>
              </a:rPr>
              <a:t>s</a:t>
            </a:r>
            <a:r>
              <a:rPr sz="3200" spc="-10" dirty="0">
                <a:solidFill>
                  <a:srgbClr val="052049"/>
                </a:solidFill>
                <a:latin typeface="Garamond"/>
                <a:cs typeface="Garamond"/>
              </a:rPr>
              <a:t>t</a:t>
            </a:r>
            <a:r>
              <a:rPr sz="3200" spc="15" dirty="0">
                <a:solidFill>
                  <a:srgbClr val="052049"/>
                </a:solidFill>
                <a:latin typeface="Garamond"/>
                <a:cs typeface="Garamond"/>
              </a:rPr>
              <a:t> </a:t>
            </a:r>
            <a:r>
              <a:rPr sz="3200" spc="-5" dirty="0">
                <a:solidFill>
                  <a:srgbClr val="052049"/>
                </a:solidFill>
                <a:latin typeface="Garamond"/>
                <a:cs typeface="Garamond"/>
              </a:rPr>
              <a:t>o</a:t>
            </a:r>
            <a:r>
              <a:rPr sz="3200" dirty="0">
                <a:solidFill>
                  <a:srgbClr val="052049"/>
                </a:solidFill>
                <a:latin typeface="Garamond"/>
                <a:cs typeface="Garamond"/>
              </a:rPr>
              <a:t>f	</a:t>
            </a:r>
            <a:r>
              <a:rPr sz="3200" spc="-5" dirty="0">
                <a:solidFill>
                  <a:srgbClr val="052049"/>
                </a:solidFill>
                <a:latin typeface="Garamond"/>
                <a:cs typeface="Garamond"/>
              </a:rPr>
              <a:t>in</a:t>
            </a:r>
            <a:r>
              <a:rPr sz="3200" dirty="0">
                <a:solidFill>
                  <a:srgbClr val="052049"/>
                </a:solidFill>
                <a:latin typeface="Garamond"/>
                <a:cs typeface="Garamond"/>
              </a:rPr>
              <a:t>t</a:t>
            </a:r>
            <a:r>
              <a:rPr sz="3200" spc="-5" dirty="0">
                <a:solidFill>
                  <a:srgbClr val="052049"/>
                </a:solidFill>
                <a:latin typeface="Garamond"/>
                <a:cs typeface="Garamond"/>
              </a:rPr>
              <a:t>eres</a:t>
            </a:r>
            <a:r>
              <a:rPr sz="3200" spc="-10" dirty="0">
                <a:solidFill>
                  <a:srgbClr val="052049"/>
                </a:solidFill>
                <a:latin typeface="Garamond"/>
                <a:cs typeface="Garamond"/>
              </a:rPr>
              <a:t>t </a:t>
            </a:r>
            <a:r>
              <a:rPr sz="3200" spc="5" dirty="0">
                <a:solidFill>
                  <a:srgbClr val="052049"/>
                </a:solidFill>
                <a:latin typeface="Garamond"/>
                <a:cs typeface="Garamond"/>
              </a:rPr>
              <a:t>g</a:t>
            </a:r>
            <a:r>
              <a:rPr sz="3200" dirty="0">
                <a:solidFill>
                  <a:srgbClr val="052049"/>
                </a:solidFill>
                <a:latin typeface="Garamond"/>
                <a:cs typeface="Garamond"/>
              </a:rPr>
              <a:t>u</a:t>
            </a:r>
            <a:r>
              <a:rPr sz="3200" spc="-5" dirty="0">
                <a:solidFill>
                  <a:srgbClr val="052049"/>
                </a:solidFill>
                <a:latin typeface="Garamond"/>
                <a:cs typeface="Garamond"/>
              </a:rPr>
              <a:t>i</a:t>
            </a:r>
            <a:r>
              <a:rPr sz="3200" spc="5" dirty="0">
                <a:solidFill>
                  <a:srgbClr val="052049"/>
                </a:solidFill>
                <a:latin typeface="Garamond"/>
                <a:cs typeface="Garamond"/>
              </a:rPr>
              <a:t>d</a:t>
            </a:r>
            <a:r>
              <a:rPr sz="3200" spc="-5" dirty="0">
                <a:solidFill>
                  <a:srgbClr val="052049"/>
                </a:solidFill>
                <a:latin typeface="Garamond"/>
                <a:cs typeface="Garamond"/>
              </a:rPr>
              <a:t>e</a:t>
            </a:r>
            <a:r>
              <a:rPr sz="3200" dirty="0">
                <a:solidFill>
                  <a:srgbClr val="052049"/>
                </a:solidFill>
                <a:latin typeface="Garamond"/>
                <a:cs typeface="Garamond"/>
              </a:rPr>
              <a:t>s</a:t>
            </a:r>
            <a:r>
              <a:rPr sz="3200" spc="-15" dirty="0">
                <a:solidFill>
                  <a:srgbClr val="052049"/>
                </a:solidFill>
                <a:latin typeface="Garamond"/>
                <a:cs typeface="Garamond"/>
              </a:rPr>
              <a:t> </a:t>
            </a:r>
            <a:r>
              <a:rPr sz="3200" spc="-10" dirty="0">
                <a:solidFill>
                  <a:srgbClr val="052049"/>
                </a:solidFill>
                <a:latin typeface="Garamond"/>
                <a:cs typeface="Garamond"/>
              </a:rPr>
              <a:t>a</a:t>
            </a:r>
            <a:r>
              <a:rPr sz="3200" spc="-5" dirty="0">
                <a:solidFill>
                  <a:srgbClr val="052049"/>
                </a:solidFill>
                <a:latin typeface="Garamond"/>
                <a:cs typeface="Garamond"/>
              </a:rPr>
              <a:t>n</a:t>
            </a:r>
            <a:r>
              <a:rPr sz="3200" spc="-10" dirty="0">
                <a:solidFill>
                  <a:srgbClr val="052049"/>
                </a:solidFill>
                <a:latin typeface="Garamond"/>
                <a:cs typeface="Garamond"/>
              </a:rPr>
              <a:t>a</a:t>
            </a:r>
            <a:r>
              <a:rPr sz="3200" spc="-5" dirty="0">
                <a:solidFill>
                  <a:srgbClr val="052049"/>
                </a:solidFill>
                <a:latin typeface="Garamond"/>
                <a:cs typeface="Garamond"/>
              </a:rPr>
              <a:t>lysis</a:t>
            </a:r>
            <a:endParaRPr sz="3200">
              <a:latin typeface="Garamond"/>
              <a:cs typeface="Garamond"/>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23</a:t>
            </a:fld>
            <a:endParaRPr dirty="0"/>
          </a:p>
        </p:txBody>
      </p:sp>
      <p:sp>
        <p:nvSpPr>
          <p:cNvPr id="3" name="object 3"/>
          <p:cNvSpPr txBox="1"/>
          <p:nvPr/>
        </p:nvSpPr>
        <p:spPr>
          <a:xfrm>
            <a:off x="740115" y="1667681"/>
            <a:ext cx="8094980" cy="4008754"/>
          </a:xfrm>
          <a:prstGeom prst="rect">
            <a:avLst/>
          </a:prstGeom>
        </p:spPr>
        <p:txBody>
          <a:bodyPr vert="horz" wrap="square" lIns="0" tIns="0" rIns="0" bIns="0" rtlCol="0">
            <a:spAutoFit/>
          </a:bodyPr>
          <a:lstStyle/>
          <a:p>
            <a:pPr marL="180340" marR="228600" indent="-167640">
              <a:lnSpc>
                <a:spcPct val="113799"/>
              </a:lnSpc>
              <a:buClr>
                <a:srgbClr val="052049"/>
              </a:buClr>
              <a:buFont typeface="Wingdings"/>
              <a:buChar char=""/>
              <a:tabLst>
                <a:tab pos="180340" algn="l"/>
              </a:tabLst>
            </a:pPr>
            <a:r>
              <a:rPr sz="2100" dirty="0">
                <a:solidFill>
                  <a:srgbClr val="052049"/>
                </a:solidFill>
                <a:latin typeface="Arial"/>
                <a:cs typeface="Arial"/>
              </a:rPr>
              <a:t>An</a:t>
            </a:r>
            <a:r>
              <a:rPr sz="2100" spc="-15" dirty="0">
                <a:solidFill>
                  <a:srgbClr val="052049"/>
                </a:solidFill>
                <a:latin typeface="Arial"/>
                <a:cs typeface="Arial"/>
              </a:rPr>
              <a:t> </a:t>
            </a:r>
            <a:r>
              <a:rPr sz="2100" spc="-5" dirty="0">
                <a:solidFill>
                  <a:srgbClr val="052049"/>
                </a:solidFill>
                <a:latin typeface="Arial"/>
                <a:cs typeface="Arial"/>
              </a:rPr>
              <a:t>e</a:t>
            </a:r>
            <a:r>
              <a:rPr sz="2100" spc="5" dirty="0">
                <a:solidFill>
                  <a:srgbClr val="052049"/>
                </a:solidFill>
                <a:latin typeface="Arial"/>
                <a:cs typeface="Arial"/>
              </a:rPr>
              <a:t>ss</a:t>
            </a:r>
            <a:r>
              <a:rPr sz="2100" spc="-5" dirty="0">
                <a:solidFill>
                  <a:srgbClr val="052049"/>
                </a:solidFill>
                <a:latin typeface="Arial"/>
                <a:cs typeface="Arial"/>
              </a:rPr>
              <a:t>en</a:t>
            </a:r>
            <a:r>
              <a:rPr sz="2100" dirty="0">
                <a:solidFill>
                  <a:srgbClr val="052049"/>
                </a:solidFill>
                <a:latin typeface="Arial"/>
                <a:cs typeface="Arial"/>
              </a:rPr>
              <a:t>ti</a:t>
            </a:r>
            <a:r>
              <a:rPr sz="2100" spc="-5" dirty="0">
                <a:solidFill>
                  <a:srgbClr val="052049"/>
                </a:solidFill>
                <a:latin typeface="Arial"/>
                <a:cs typeface="Arial"/>
              </a:rPr>
              <a:t>a</a:t>
            </a:r>
            <a:r>
              <a:rPr sz="2100" dirty="0">
                <a:solidFill>
                  <a:srgbClr val="052049"/>
                </a:solidFill>
                <a:latin typeface="Arial"/>
                <a:cs typeface="Arial"/>
              </a:rPr>
              <a:t>l,</a:t>
            </a:r>
            <a:r>
              <a:rPr sz="2100" spc="-20" dirty="0">
                <a:solidFill>
                  <a:srgbClr val="052049"/>
                </a:solidFill>
                <a:latin typeface="Arial"/>
                <a:cs typeface="Arial"/>
              </a:rPr>
              <a:t> </a:t>
            </a:r>
            <a:r>
              <a:rPr sz="2100" spc="-5" dirty="0">
                <a:solidFill>
                  <a:srgbClr val="052049"/>
                </a:solidFill>
                <a:latin typeface="Arial"/>
                <a:cs typeface="Arial"/>
              </a:rPr>
              <a:t>bu</a:t>
            </a:r>
            <a:r>
              <a:rPr sz="2100" dirty="0">
                <a:solidFill>
                  <a:srgbClr val="052049"/>
                </a:solidFill>
                <a:latin typeface="Arial"/>
                <a:cs typeface="Arial"/>
              </a:rPr>
              <a:t>t</a:t>
            </a:r>
            <a:r>
              <a:rPr sz="2100" spc="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ft</a:t>
            </a:r>
            <a:r>
              <a:rPr sz="2100" spc="-5" dirty="0">
                <a:solidFill>
                  <a:srgbClr val="052049"/>
                </a:solidFill>
                <a:latin typeface="Arial"/>
                <a:cs typeface="Arial"/>
              </a:rPr>
              <a:t>e</a:t>
            </a:r>
            <a:r>
              <a:rPr sz="2100" dirty="0">
                <a:solidFill>
                  <a:srgbClr val="052049"/>
                </a:solidFill>
                <a:latin typeface="Arial"/>
                <a:cs typeface="Arial"/>
              </a:rPr>
              <a:t>n</a:t>
            </a:r>
            <a:r>
              <a:rPr sz="2100" spc="-15" dirty="0">
                <a:solidFill>
                  <a:srgbClr val="052049"/>
                </a:solidFill>
                <a:latin typeface="Arial"/>
                <a:cs typeface="Arial"/>
              </a:rPr>
              <a:t> </a:t>
            </a:r>
            <a:r>
              <a:rPr sz="2100" spc="-5" dirty="0">
                <a:solidFill>
                  <a:srgbClr val="052049"/>
                </a:solidFill>
                <a:latin typeface="Arial"/>
                <a:cs typeface="Arial"/>
              </a:rPr>
              <a:t>o</a:t>
            </a:r>
            <a:r>
              <a:rPr sz="2100" spc="-10" dirty="0">
                <a:solidFill>
                  <a:srgbClr val="052049"/>
                </a:solidFill>
                <a:latin typeface="Arial"/>
                <a:cs typeface="Arial"/>
              </a:rPr>
              <a:t>v</a:t>
            </a:r>
            <a:r>
              <a:rPr sz="2100" spc="-5" dirty="0">
                <a:solidFill>
                  <a:srgbClr val="052049"/>
                </a:solidFill>
                <a:latin typeface="Arial"/>
                <a:cs typeface="Arial"/>
              </a:rPr>
              <a:t>er</a:t>
            </a:r>
            <a:r>
              <a:rPr sz="2100" dirty="0">
                <a:solidFill>
                  <a:srgbClr val="052049"/>
                </a:solidFill>
                <a:latin typeface="Arial"/>
                <a:cs typeface="Arial"/>
              </a:rPr>
              <a:t>l</a:t>
            </a:r>
            <a:r>
              <a:rPr sz="2100" spc="-5" dirty="0">
                <a:solidFill>
                  <a:srgbClr val="052049"/>
                </a:solidFill>
                <a:latin typeface="Arial"/>
                <a:cs typeface="Arial"/>
              </a:rPr>
              <a:t>oo</a:t>
            </a:r>
            <a:r>
              <a:rPr sz="2100" spc="5" dirty="0">
                <a:solidFill>
                  <a:srgbClr val="052049"/>
                </a:solidFill>
                <a:latin typeface="Arial"/>
                <a:cs typeface="Arial"/>
              </a:rPr>
              <a:t>k</a:t>
            </a:r>
            <a:r>
              <a:rPr sz="2100" spc="-5" dirty="0">
                <a:solidFill>
                  <a:srgbClr val="052049"/>
                </a:solidFill>
                <a:latin typeface="Arial"/>
                <a:cs typeface="Arial"/>
              </a:rPr>
              <a:t>ed</a:t>
            </a:r>
            <a:r>
              <a:rPr sz="2100" dirty="0">
                <a:solidFill>
                  <a:srgbClr val="052049"/>
                </a:solidFill>
                <a:latin typeface="Arial"/>
                <a:cs typeface="Arial"/>
              </a:rPr>
              <a:t>,</a:t>
            </a:r>
            <a:r>
              <a:rPr sz="2100" spc="-5"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e</a:t>
            </a:r>
            <a:r>
              <a:rPr sz="2100" dirty="0">
                <a:solidFill>
                  <a:srgbClr val="052049"/>
                </a:solidFill>
                <a:latin typeface="Arial"/>
                <a:cs typeface="Arial"/>
              </a:rPr>
              <a:t>p</a:t>
            </a:r>
            <a:r>
              <a:rPr sz="2100" spc="-15" dirty="0">
                <a:solidFill>
                  <a:srgbClr val="052049"/>
                </a:solidFill>
                <a:latin typeface="Arial"/>
                <a:cs typeface="Arial"/>
              </a:rPr>
              <a:t> </a:t>
            </a:r>
            <a:r>
              <a:rPr sz="2100" dirty="0">
                <a:solidFill>
                  <a:srgbClr val="052049"/>
                </a:solidFill>
                <a:latin typeface="Arial"/>
                <a:cs typeface="Arial"/>
              </a:rPr>
              <a:t>in </a:t>
            </a:r>
            <a:r>
              <a:rPr sz="2100" spc="5" dirty="0">
                <a:solidFill>
                  <a:srgbClr val="052049"/>
                </a:solidFill>
                <a:latin typeface="Arial"/>
                <a:cs typeface="Arial"/>
              </a:rPr>
              <a:t>c</a:t>
            </a:r>
            <a:r>
              <a:rPr sz="2100" spc="-5" dirty="0">
                <a:solidFill>
                  <a:srgbClr val="052049"/>
                </a:solidFill>
                <a:latin typeface="Arial"/>
                <a:cs typeface="Arial"/>
              </a:rPr>
              <a:t>ondu</a:t>
            </a:r>
            <a:r>
              <a:rPr sz="2100" spc="5" dirty="0">
                <a:solidFill>
                  <a:srgbClr val="052049"/>
                </a:solidFill>
                <a:latin typeface="Arial"/>
                <a:cs typeface="Arial"/>
              </a:rPr>
              <a:t>c</a:t>
            </a:r>
            <a:r>
              <a:rPr sz="2100" dirty="0">
                <a:solidFill>
                  <a:srgbClr val="052049"/>
                </a:solidFill>
                <a:latin typeface="Arial"/>
                <a:cs typeface="Arial"/>
              </a:rPr>
              <a:t>ti</a:t>
            </a:r>
            <a:r>
              <a:rPr sz="2100" spc="-5" dirty="0">
                <a:solidFill>
                  <a:srgbClr val="052049"/>
                </a:solidFill>
                <a:latin typeface="Arial"/>
                <a:cs typeface="Arial"/>
              </a:rPr>
              <a:t>n</a:t>
            </a:r>
            <a:r>
              <a:rPr sz="2100" dirty="0">
                <a:solidFill>
                  <a:srgbClr val="052049"/>
                </a:solidFill>
                <a:latin typeface="Arial"/>
                <a:cs typeface="Arial"/>
              </a:rPr>
              <a:t>g</a:t>
            </a:r>
            <a:r>
              <a:rPr sz="2100" spc="-40" dirty="0">
                <a:solidFill>
                  <a:srgbClr val="052049"/>
                </a:solidFill>
                <a:latin typeface="Arial"/>
                <a:cs typeface="Arial"/>
              </a:rPr>
              <a:t> </a:t>
            </a:r>
            <a:r>
              <a:rPr sz="2100" dirty="0">
                <a:solidFill>
                  <a:srgbClr val="052049"/>
                </a:solidFill>
                <a:latin typeface="Arial"/>
                <a:cs typeface="Arial"/>
              </a:rPr>
              <a:t>m</a:t>
            </a:r>
            <a:r>
              <a:rPr sz="2100" spc="-5" dirty="0">
                <a:solidFill>
                  <a:srgbClr val="052049"/>
                </a:solidFill>
                <a:latin typeface="Arial"/>
                <a:cs typeface="Arial"/>
              </a:rPr>
              <a:t>ean</a:t>
            </a:r>
            <a:r>
              <a:rPr sz="2100" dirty="0">
                <a:solidFill>
                  <a:srgbClr val="052049"/>
                </a:solidFill>
                <a:latin typeface="Arial"/>
                <a:cs typeface="Arial"/>
              </a:rPr>
              <a:t>i</a:t>
            </a:r>
            <a:r>
              <a:rPr sz="2100" spc="-5" dirty="0">
                <a:solidFill>
                  <a:srgbClr val="052049"/>
                </a:solidFill>
                <a:latin typeface="Arial"/>
                <a:cs typeface="Arial"/>
              </a:rPr>
              <a:t>ng</a:t>
            </a:r>
            <a:r>
              <a:rPr sz="2100" dirty="0">
                <a:solidFill>
                  <a:srgbClr val="052049"/>
                </a:solidFill>
                <a:latin typeface="Arial"/>
                <a:cs typeface="Arial"/>
              </a:rPr>
              <a:t>f</a:t>
            </a:r>
            <a:r>
              <a:rPr sz="2100" spc="-5" dirty="0">
                <a:solidFill>
                  <a:srgbClr val="052049"/>
                </a:solidFill>
                <a:latin typeface="Arial"/>
                <a:cs typeface="Arial"/>
              </a:rPr>
              <a:t>ul re</a:t>
            </a:r>
            <a:r>
              <a:rPr sz="2100" spc="5" dirty="0">
                <a:solidFill>
                  <a:srgbClr val="052049"/>
                </a:solidFill>
                <a:latin typeface="Arial"/>
                <a:cs typeface="Arial"/>
              </a:rPr>
              <a:t>s</a:t>
            </a:r>
            <a:r>
              <a:rPr sz="2100" spc="-5" dirty="0">
                <a:solidFill>
                  <a:srgbClr val="052049"/>
                </a:solidFill>
                <a:latin typeface="Arial"/>
                <a:cs typeface="Arial"/>
              </a:rPr>
              <a:t>ear</a:t>
            </a:r>
            <a:r>
              <a:rPr sz="2100" spc="5" dirty="0">
                <a:solidFill>
                  <a:srgbClr val="052049"/>
                </a:solidFill>
                <a:latin typeface="Arial"/>
                <a:cs typeface="Arial"/>
              </a:rPr>
              <a:t>c</a:t>
            </a:r>
            <a:r>
              <a:rPr sz="2100" dirty="0">
                <a:solidFill>
                  <a:srgbClr val="052049"/>
                </a:solidFill>
                <a:latin typeface="Arial"/>
                <a:cs typeface="Arial"/>
              </a:rPr>
              <a:t>h</a:t>
            </a:r>
            <a:r>
              <a:rPr sz="2100" spc="-15" dirty="0">
                <a:solidFill>
                  <a:srgbClr val="052049"/>
                </a:solidFill>
                <a:latin typeface="Arial"/>
                <a:cs typeface="Arial"/>
              </a:rPr>
              <a:t> </a:t>
            </a:r>
            <a:r>
              <a:rPr sz="2100" dirty="0">
                <a:solidFill>
                  <a:srgbClr val="052049"/>
                </a:solidFill>
                <a:latin typeface="Arial"/>
                <a:cs typeface="Arial"/>
              </a:rPr>
              <a:t>is</a:t>
            </a:r>
            <a:r>
              <a:rPr sz="2100" spc="-5" dirty="0">
                <a:solidFill>
                  <a:srgbClr val="052049"/>
                </a:solidFill>
                <a:latin typeface="Arial"/>
                <a:cs typeface="Arial"/>
              </a:rPr>
              <a:t> </a:t>
            </a:r>
            <a:r>
              <a:rPr sz="2100" dirty="0">
                <a:solidFill>
                  <a:srgbClr val="052049"/>
                </a:solidFill>
                <a:latin typeface="Arial"/>
                <a:cs typeface="Arial"/>
              </a:rPr>
              <a:t>to </a:t>
            </a:r>
            <a:r>
              <a:rPr sz="2100" u="heavy" spc="5" dirty="0">
                <a:solidFill>
                  <a:srgbClr val="052049"/>
                </a:solidFill>
                <a:latin typeface="Arial"/>
                <a:cs typeface="Arial"/>
              </a:rPr>
              <a:t>c</a:t>
            </a:r>
            <a:r>
              <a:rPr sz="2100" u="heavy" dirty="0">
                <a:solidFill>
                  <a:srgbClr val="052049"/>
                </a:solidFill>
                <a:latin typeface="Arial"/>
                <a:cs typeface="Arial"/>
              </a:rPr>
              <a:t>l</a:t>
            </a:r>
            <a:r>
              <a:rPr sz="2100" u="heavy" spc="-5" dirty="0">
                <a:solidFill>
                  <a:srgbClr val="052049"/>
                </a:solidFill>
                <a:latin typeface="Arial"/>
                <a:cs typeface="Arial"/>
              </a:rPr>
              <a:t>ear</a:t>
            </a:r>
            <a:r>
              <a:rPr sz="2100" u="heavy" dirty="0">
                <a:solidFill>
                  <a:srgbClr val="052049"/>
                </a:solidFill>
                <a:latin typeface="Arial"/>
                <a:cs typeface="Arial"/>
              </a:rPr>
              <a:t>ly</a:t>
            </a:r>
            <a:r>
              <a:rPr sz="2100" u="heavy" spc="-15" dirty="0">
                <a:solidFill>
                  <a:srgbClr val="052049"/>
                </a:solidFill>
                <a:latin typeface="Arial"/>
                <a:cs typeface="Arial"/>
              </a:rPr>
              <a:t> </a:t>
            </a:r>
            <a:r>
              <a:rPr sz="2100" u="heavy" spc="-5" dirty="0">
                <a:solidFill>
                  <a:srgbClr val="052049"/>
                </a:solidFill>
                <a:latin typeface="Arial"/>
                <a:cs typeface="Arial"/>
              </a:rPr>
              <a:t>de</a:t>
            </a:r>
            <a:r>
              <a:rPr sz="2100" u="heavy" dirty="0">
                <a:solidFill>
                  <a:srgbClr val="052049"/>
                </a:solidFill>
                <a:latin typeface="Arial"/>
                <a:cs typeface="Arial"/>
              </a:rPr>
              <a:t>fi</a:t>
            </a:r>
            <a:r>
              <a:rPr sz="2100" u="heavy" spc="-5" dirty="0">
                <a:solidFill>
                  <a:srgbClr val="052049"/>
                </a:solidFill>
                <a:latin typeface="Arial"/>
                <a:cs typeface="Arial"/>
              </a:rPr>
              <a:t>ne</a:t>
            </a:r>
            <a:r>
              <a:rPr sz="2100" u="heavy" spc="-10" dirty="0">
                <a:solidFill>
                  <a:srgbClr val="052049"/>
                </a:solidFill>
                <a:latin typeface="Arial"/>
                <a:cs typeface="Arial"/>
              </a:rPr>
              <a:t> </a:t>
            </a:r>
            <a:r>
              <a:rPr sz="2100" u="heavy" dirty="0">
                <a:solidFill>
                  <a:srgbClr val="052049"/>
                </a:solidFill>
                <a:latin typeface="Arial"/>
                <a:cs typeface="Arial"/>
              </a:rPr>
              <a:t>t</a:t>
            </a:r>
            <a:r>
              <a:rPr sz="2100" u="heavy" spc="-5" dirty="0">
                <a:solidFill>
                  <a:srgbClr val="052049"/>
                </a:solidFill>
                <a:latin typeface="Arial"/>
                <a:cs typeface="Arial"/>
              </a:rPr>
              <a:t>he</a:t>
            </a:r>
            <a:r>
              <a:rPr sz="2100" u="heavy" spc="10" dirty="0">
                <a:solidFill>
                  <a:srgbClr val="052049"/>
                </a:solidFill>
                <a:latin typeface="Arial"/>
                <a:cs typeface="Arial"/>
              </a:rPr>
              <a:t> </a:t>
            </a:r>
            <a:r>
              <a:rPr sz="2100" u="heavy" spc="-5" dirty="0">
                <a:solidFill>
                  <a:srgbClr val="052049"/>
                </a:solidFill>
                <a:latin typeface="Arial"/>
                <a:cs typeface="Arial"/>
              </a:rPr>
              <a:t>e</a:t>
            </a:r>
            <a:r>
              <a:rPr sz="2100" u="heavy" spc="5" dirty="0">
                <a:solidFill>
                  <a:srgbClr val="052049"/>
                </a:solidFill>
                <a:latin typeface="Arial"/>
                <a:cs typeface="Arial"/>
              </a:rPr>
              <a:t>s</a:t>
            </a:r>
            <a:r>
              <a:rPr sz="2100" u="heavy" dirty="0">
                <a:solidFill>
                  <a:srgbClr val="052049"/>
                </a:solidFill>
                <a:latin typeface="Arial"/>
                <a:cs typeface="Arial"/>
              </a:rPr>
              <a:t>tim</a:t>
            </a:r>
            <a:r>
              <a:rPr sz="2100" u="heavy" spc="-5" dirty="0">
                <a:solidFill>
                  <a:srgbClr val="052049"/>
                </a:solidFill>
                <a:latin typeface="Arial"/>
                <a:cs typeface="Arial"/>
              </a:rPr>
              <a:t>and</a:t>
            </a:r>
            <a:r>
              <a:rPr sz="2100" u="heavy" spc="-20" dirty="0">
                <a:solidFill>
                  <a:srgbClr val="052049"/>
                </a:solidFill>
                <a:latin typeface="Arial"/>
                <a:cs typeface="Arial"/>
              </a:rPr>
              <a:t> </a:t>
            </a:r>
            <a:r>
              <a:rPr sz="2100" u="heavy" spc="-5" dirty="0">
                <a:solidFill>
                  <a:srgbClr val="052049"/>
                </a:solidFill>
                <a:latin typeface="Arial"/>
                <a:cs typeface="Arial"/>
              </a:rPr>
              <a:t>of</a:t>
            </a:r>
            <a:r>
              <a:rPr sz="2100" u="heavy" spc="10" dirty="0">
                <a:solidFill>
                  <a:srgbClr val="052049"/>
                </a:solidFill>
                <a:latin typeface="Arial"/>
                <a:cs typeface="Arial"/>
              </a:rPr>
              <a:t> </a:t>
            </a:r>
            <a:r>
              <a:rPr sz="2100" u="heavy" dirty="0">
                <a:solidFill>
                  <a:srgbClr val="052049"/>
                </a:solidFill>
                <a:latin typeface="Arial"/>
                <a:cs typeface="Arial"/>
              </a:rPr>
              <a:t>i</a:t>
            </a:r>
            <a:r>
              <a:rPr sz="2100" u="heavy" spc="-5" dirty="0">
                <a:solidFill>
                  <a:srgbClr val="052049"/>
                </a:solidFill>
                <a:latin typeface="Arial"/>
                <a:cs typeface="Arial"/>
              </a:rPr>
              <a:t>n</a:t>
            </a:r>
            <a:r>
              <a:rPr sz="2100" u="heavy" dirty="0">
                <a:solidFill>
                  <a:srgbClr val="052049"/>
                </a:solidFill>
                <a:latin typeface="Arial"/>
                <a:cs typeface="Arial"/>
              </a:rPr>
              <a:t>t</a:t>
            </a:r>
            <a:r>
              <a:rPr sz="2100" u="heavy" spc="-5" dirty="0">
                <a:solidFill>
                  <a:srgbClr val="052049"/>
                </a:solidFill>
                <a:latin typeface="Arial"/>
                <a:cs typeface="Arial"/>
              </a:rPr>
              <a:t>ere</a:t>
            </a:r>
            <a:r>
              <a:rPr sz="2100" u="heavy" spc="5" dirty="0">
                <a:solidFill>
                  <a:srgbClr val="052049"/>
                </a:solidFill>
                <a:latin typeface="Arial"/>
                <a:cs typeface="Arial"/>
              </a:rPr>
              <a:t>s</a:t>
            </a:r>
            <a:r>
              <a:rPr sz="2100" u="heavy" dirty="0">
                <a:solidFill>
                  <a:srgbClr val="052049"/>
                </a:solidFill>
                <a:latin typeface="Arial"/>
                <a:cs typeface="Arial"/>
              </a:rPr>
              <a:t>t</a:t>
            </a:r>
            <a:endParaRPr sz="2100">
              <a:latin typeface="Arial"/>
              <a:cs typeface="Arial"/>
            </a:endParaRPr>
          </a:p>
          <a:p>
            <a:pPr marL="180340" marR="5080" indent="-167640">
              <a:lnSpc>
                <a:spcPct val="113900"/>
              </a:lnSpc>
              <a:spcBef>
                <a:spcPts val="1400"/>
              </a:spcBef>
              <a:buClr>
                <a:srgbClr val="052049"/>
              </a:buClr>
              <a:buFont typeface="Wingdings"/>
              <a:buChar char=""/>
              <a:tabLst>
                <a:tab pos="180340" algn="l"/>
                <a:tab pos="1557655" algn="l"/>
              </a:tabLst>
            </a:pPr>
            <a:r>
              <a:rPr sz="2100" i="1" spc="-5" dirty="0">
                <a:solidFill>
                  <a:srgbClr val="052049"/>
                </a:solidFill>
                <a:latin typeface="Arial"/>
                <a:cs typeface="Arial"/>
              </a:rPr>
              <a:t>“N</a:t>
            </a:r>
            <a:r>
              <a:rPr sz="2100" i="1" dirty="0">
                <a:solidFill>
                  <a:srgbClr val="052049"/>
                </a:solidFill>
                <a:latin typeface="Arial"/>
                <a:cs typeface="Arial"/>
              </a:rPr>
              <a:t>o </a:t>
            </a:r>
            <a:r>
              <a:rPr sz="2100" i="1" spc="-10" dirty="0">
                <a:solidFill>
                  <a:srgbClr val="052049"/>
                </a:solidFill>
                <a:latin typeface="Arial"/>
                <a:cs typeface="Arial"/>
              </a:rPr>
              <a:t>m</a:t>
            </a:r>
            <a:r>
              <a:rPr sz="2100" i="1" spc="-5" dirty="0">
                <a:solidFill>
                  <a:srgbClr val="052049"/>
                </a:solidFill>
                <a:latin typeface="Arial"/>
                <a:cs typeface="Arial"/>
              </a:rPr>
              <a:t>e</a:t>
            </a:r>
            <a:r>
              <a:rPr sz="2100" i="1" dirty="0">
                <a:solidFill>
                  <a:srgbClr val="052049"/>
                </a:solidFill>
                <a:latin typeface="Arial"/>
                <a:cs typeface="Arial"/>
              </a:rPr>
              <a:t>t</a:t>
            </a:r>
            <a:r>
              <a:rPr sz="2100" i="1" spc="-5" dirty="0">
                <a:solidFill>
                  <a:srgbClr val="052049"/>
                </a:solidFill>
                <a:latin typeface="Arial"/>
                <a:cs typeface="Arial"/>
              </a:rPr>
              <a:t>ho</a:t>
            </a:r>
            <a:r>
              <a:rPr sz="2100" i="1" dirty="0">
                <a:solidFill>
                  <a:srgbClr val="052049"/>
                </a:solidFill>
                <a:latin typeface="Arial"/>
                <a:cs typeface="Arial"/>
              </a:rPr>
              <a:t>d is</a:t>
            </a:r>
            <a:r>
              <a:rPr sz="2100" i="1" spc="-5" dirty="0">
                <a:solidFill>
                  <a:srgbClr val="052049"/>
                </a:solidFill>
                <a:latin typeface="Arial"/>
                <a:cs typeface="Arial"/>
              </a:rPr>
              <a:t> </a:t>
            </a:r>
            <a:r>
              <a:rPr sz="2100" i="1" spc="5" dirty="0">
                <a:solidFill>
                  <a:srgbClr val="052049"/>
                </a:solidFill>
                <a:latin typeface="Arial"/>
                <a:cs typeface="Arial"/>
              </a:rPr>
              <a:t>s</a:t>
            </a:r>
            <a:r>
              <a:rPr sz="2100" i="1" dirty="0">
                <a:solidFill>
                  <a:srgbClr val="052049"/>
                </a:solidFill>
                <a:latin typeface="Arial"/>
                <a:cs typeface="Arial"/>
              </a:rPr>
              <a:t>o </a:t>
            </a:r>
            <a:r>
              <a:rPr sz="2100" i="1" spc="5" dirty="0">
                <a:solidFill>
                  <a:srgbClr val="052049"/>
                </a:solidFill>
                <a:latin typeface="Arial"/>
                <a:cs typeface="Arial"/>
              </a:rPr>
              <a:t>s</a:t>
            </a:r>
            <a:r>
              <a:rPr sz="2100" i="1" spc="-5" dirty="0">
                <a:solidFill>
                  <a:srgbClr val="052049"/>
                </a:solidFill>
                <a:latin typeface="Arial"/>
                <a:cs typeface="Arial"/>
              </a:rPr>
              <a:t>oph</a:t>
            </a:r>
            <a:r>
              <a:rPr sz="2100" i="1" dirty="0">
                <a:solidFill>
                  <a:srgbClr val="052049"/>
                </a:solidFill>
                <a:latin typeface="Arial"/>
                <a:cs typeface="Arial"/>
              </a:rPr>
              <a:t>i</a:t>
            </a:r>
            <a:r>
              <a:rPr sz="2100" i="1" spc="5" dirty="0">
                <a:solidFill>
                  <a:srgbClr val="052049"/>
                </a:solidFill>
                <a:latin typeface="Arial"/>
                <a:cs typeface="Arial"/>
              </a:rPr>
              <a:t>s</a:t>
            </a:r>
            <a:r>
              <a:rPr sz="2100" i="1" dirty="0">
                <a:solidFill>
                  <a:srgbClr val="052049"/>
                </a:solidFill>
                <a:latin typeface="Arial"/>
                <a:cs typeface="Arial"/>
              </a:rPr>
              <a:t>ti</a:t>
            </a:r>
            <a:r>
              <a:rPr sz="2100" i="1" spc="5" dirty="0">
                <a:solidFill>
                  <a:srgbClr val="052049"/>
                </a:solidFill>
                <a:latin typeface="Arial"/>
                <a:cs typeface="Arial"/>
              </a:rPr>
              <a:t>c</a:t>
            </a:r>
            <a:r>
              <a:rPr sz="2100" i="1" spc="-5" dirty="0">
                <a:solidFill>
                  <a:srgbClr val="052049"/>
                </a:solidFill>
                <a:latin typeface="Arial"/>
                <a:cs typeface="Arial"/>
              </a:rPr>
              <a:t>a</a:t>
            </a:r>
            <a:r>
              <a:rPr sz="2100" i="1" dirty="0">
                <a:solidFill>
                  <a:srgbClr val="052049"/>
                </a:solidFill>
                <a:latin typeface="Arial"/>
                <a:cs typeface="Arial"/>
              </a:rPr>
              <a:t>t</a:t>
            </a:r>
            <a:r>
              <a:rPr sz="2100" i="1" spc="-5" dirty="0">
                <a:solidFill>
                  <a:srgbClr val="052049"/>
                </a:solidFill>
                <a:latin typeface="Arial"/>
                <a:cs typeface="Arial"/>
              </a:rPr>
              <a:t>e</a:t>
            </a:r>
            <a:r>
              <a:rPr sz="2100" i="1" dirty="0">
                <a:solidFill>
                  <a:srgbClr val="052049"/>
                </a:solidFill>
                <a:latin typeface="Arial"/>
                <a:cs typeface="Arial"/>
              </a:rPr>
              <a:t>d</a:t>
            </a:r>
            <a:r>
              <a:rPr sz="2100" i="1" spc="-40" dirty="0">
                <a:solidFill>
                  <a:srgbClr val="052049"/>
                </a:solidFill>
                <a:latin typeface="Arial"/>
                <a:cs typeface="Arial"/>
              </a:rPr>
              <a:t> </a:t>
            </a:r>
            <a:r>
              <a:rPr sz="2100" i="1" dirty="0">
                <a:solidFill>
                  <a:srgbClr val="052049"/>
                </a:solidFill>
                <a:latin typeface="Arial"/>
                <a:cs typeface="Arial"/>
              </a:rPr>
              <a:t>t</a:t>
            </a:r>
            <a:r>
              <a:rPr sz="2100" i="1" spc="-5" dirty="0">
                <a:solidFill>
                  <a:srgbClr val="052049"/>
                </a:solidFill>
                <a:latin typeface="Arial"/>
                <a:cs typeface="Arial"/>
              </a:rPr>
              <a:t>ha</a:t>
            </a:r>
            <a:r>
              <a:rPr sz="2100" i="1" dirty="0">
                <a:solidFill>
                  <a:srgbClr val="052049"/>
                </a:solidFill>
                <a:latin typeface="Arial"/>
                <a:cs typeface="Arial"/>
              </a:rPr>
              <a:t>t</a:t>
            </a:r>
            <a:r>
              <a:rPr sz="2100" i="1" spc="-5" dirty="0">
                <a:solidFill>
                  <a:srgbClr val="052049"/>
                </a:solidFill>
                <a:latin typeface="Arial"/>
                <a:cs typeface="Arial"/>
              </a:rPr>
              <a:t> </a:t>
            </a:r>
            <a:r>
              <a:rPr sz="2100" i="1" dirty="0">
                <a:solidFill>
                  <a:srgbClr val="052049"/>
                </a:solidFill>
                <a:latin typeface="Arial"/>
                <a:cs typeface="Arial"/>
              </a:rPr>
              <a:t>it</a:t>
            </a:r>
            <a:r>
              <a:rPr sz="2100" i="1" spc="5" dirty="0">
                <a:solidFill>
                  <a:srgbClr val="052049"/>
                </a:solidFill>
                <a:latin typeface="Arial"/>
                <a:cs typeface="Arial"/>
              </a:rPr>
              <a:t> c</a:t>
            </a:r>
            <a:r>
              <a:rPr sz="2100" i="1" spc="-5" dirty="0">
                <a:solidFill>
                  <a:srgbClr val="052049"/>
                </a:solidFill>
                <a:latin typeface="Arial"/>
                <a:cs typeface="Arial"/>
              </a:rPr>
              <a:t>a</a:t>
            </a:r>
            <a:r>
              <a:rPr sz="2100" i="1" dirty="0">
                <a:solidFill>
                  <a:srgbClr val="052049"/>
                </a:solidFill>
                <a:latin typeface="Arial"/>
                <a:cs typeface="Arial"/>
              </a:rPr>
              <a:t>n</a:t>
            </a:r>
            <a:r>
              <a:rPr sz="2100" i="1" spc="-15" dirty="0">
                <a:solidFill>
                  <a:srgbClr val="052049"/>
                </a:solidFill>
                <a:latin typeface="Arial"/>
                <a:cs typeface="Arial"/>
              </a:rPr>
              <a:t> </a:t>
            </a:r>
            <a:r>
              <a:rPr sz="2100" i="1" spc="-5" dirty="0">
                <a:solidFill>
                  <a:srgbClr val="052049"/>
                </a:solidFill>
                <a:latin typeface="Arial"/>
                <a:cs typeface="Arial"/>
              </a:rPr>
              <a:t>re</a:t>
            </a:r>
            <a:r>
              <a:rPr sz="2100" i="1" dirty="0">
                <a:solidFill>
                  <a:srgbClr val="052049"/>
                </a:solidFill>
                <a:latin typeface="Arial"/>
                <a:cs typeface="Arial"/>
              </a:rPr>
              <a:t>li</a:t>
            </a:r>
            <a:r>
              <a:rPr sz="2100" i="1" spc="-5" dirty="0">
                <a:solidFill>
                  <a:srgbClr val="052049"/>
                </a:solidFill>
                <a:latin typeface="Arial"/>
                <a:cs typeface="Arial"/>
              </a:rPr>
              <a:t>e</a:t>
            </a:r>
            <a:r>
              <a:rPr sz="2100" i="1" spc="5" dirty="0">
                <a:solidFill>
                  <a:srgbClr val="052049"/>
                </a:solidFill>
                <a:latin typeface="Arial"/>
                <a:cs typeface="Arial"/>
              </a:rPr>
              <a:t>v</a:t>
            </a:r>
            <a:r>
              <a:rPr sz="2100" i="1" dirty="0">
                <a:solidFill>
                  <a:srgbClr val="052049"/>
                </a:solidFill>
                <a:latin typeface="Arial"/>
                <a:cs typeface="Arial"/>
              </a:rPr>
              <a:t>e</a:t>
            </a:r>
            <a:r>
              <a:rPr sz="2100" i="1" spc="-25" dirty="0">
                <a:solidFill>
                  <a:srgbClr val="052049"/>
                </a:solidFill>
                <a:latin typeface="Arial"/>
                <a:cs typeface="Arial"/>
              </a:rPr>
              <a:t> </a:t>
            </a:r>
            <a:r>
              <a:rPr sz="2100" i="1" dirty="0">
                <a:solidFill>
                  <a:srgbClr val="052049"/>
                </a:solidFill>
                <a:latin typeface="Arial"/>
                <a:cs typeface="Arial"/>
              </a:rPr>
              <a:t>t</a:t>
            </a:r>
            <a:r>
              <a:rPr sz="2100" i="1" spc="-5" dirty="0">
                <a:solidFill>
                  <a:srgbClr val="052049"/>
                </a:solidFill>
                <a:latin typeface="Arial"/>
                <a:cs typeface="Arial"/>
              </a:rPr>
              <a:t>h</a:t>
            </a:r>
            <a:r>
              <a:rPr sz="2100" i="1" dirty="0">
                <a:solidFill>
                  <a:srgbClr val="052049"/>
                </a:solidFill>
                <a:latin typeface="Arial"/>
                <a:cs typeface="Arial"/>
              </a:rPr>
              <a:t>e i</a:t>
            </a:r>
            <a:r>
              <a:rPr sz="2100" i="1" spc="-5" dirty="0">
                <a:solidFill>
                  <a:srgbClr val="052049"/>
                </a:solidFill>
                <a:latin typeface="Arial"/>
                <a:cs typeface="Arial"/>
              </a:rPr>
              <a:t>n</a:t>
            </a:r>
            <a:r>
              <a:rPr sz="2100" i="1" spc="5" dirty="0">
                <a:solidFill>
                  <a:srgbClr val="052049"/>
                </a:solidFill>
                <a:latin typeface="Arial"/>
                <a:cs typeface="Arial"/>
              </a:rPr>
              <a:t>v</a:t>
            </a:r>
            <a:r>
              <a:rPr sz="2100" i="1" spc="-5" dirty="0">
                <a:solidFill>
                  <a:srgbClr val="052049"/>
                </a:solidFill>
                <a:latin typeface="Arial"/>
                <a:cs typeface="Arial"/>
              </a:rPr>
              <a:t>e</a:t>
            </a:r>
            <a:r>
              <a:rPr sz="2100" i="1" spc="5" dirty="0">
                <a:solidFill>
                  <a:srgbClr val="052049"/>
                </a:solidFill>
                <a:latin typeface="Arial"/>
                <a:cs typeface="Arial"/>
              </a:rPr>
              <a:t>s</a:t>
            </a:r>
            <a:r>
              <a:rPr sz="2100" i="1" dirty="0">
                <a:solidFill>
                  <a:srgbClr val="052049"/>
                </a:solidFill>
                <a:latin typeface="Arial"/>
                <a:cs typeface="Arial"/>
              </a:rPr>
              <a:t>ti</a:t>
            </a:r>
            <a:r>
              <a:rPr sz="2100" i="1" spc="-5" dirty="0">
                <a:solidFill>
                  <a:srgbClr val="052049"/>
                </a:solidFill>
                <a:latin typeface="Arial"/>
                <a:cs typeface="Arial"/>
              </a:rPr>
              <a:t>ga</a:t>
            </a:r>
            <a:r>
              <a:rPr sz="2100" i="1" dirty="0">
                <a:solidFill>
                  <a:srgbClr val="052049"/>
                </a:solidFill>
                <a:latin typeface="Arial"/>
                <a:cs typeface="Arial"/>
              </a:rPr>
              <a:t>t</a:t>
            </a:r>
            <a:r>
              <a:rPr sz="2100" i="1" spc="-5" dirty="0">
                <a:solidFill>
                  <a:srgbClr val="052049"/>
                </a:solidFill>
                <a:latin typeface="Arial"/>
                <a:cs typeface="Arial"/>
              </a:rPr>
              <a:t>o</a:t>
            </a:r>
            <a:r>
              <a:rPr sz="2100" i="1" dirty="0">
                <a:solidFill>
                  <a:srgbClr val="052049"/>
                </a:solidFill>
                <a:latin typeface="Arial"/>
                <a:cs typeface="Arial"/>
              </a:rPr>
              <a:t>r</a:t>
            </a:r>
            <a:r>
              <a:rPr sz="2100" i="1" spc="-25" dirty="0">
                <a:solidFill>
                  <a:srgbClr val="052049"/>
                </a:solidFill>
                <a:latin typeface="Arial"/>
                <a:cs typeface="Arial"/>
              </a:rPr>
              <a:t> </a:t>
            </a:r>
            <a:r>
              <a:rPr sz="2100" i="1" spc="-5" dirty="0">
                <a:solidFill>
                  <a:srgbClr val="052049"/>
                </a:solidFill>
                <a:latin typeface="Arial"/>
                <a:cs typeface="Arial"/>
              </a:rPr>
              <a:t>of </a:t>
            </a:r>
            <a:r>
              <a:rPr sz="2100" i="1" dirty="0">
                <a:solidFill>
                  <a:srgbClr val="052049"/>
                </a:solidFill>
                <a:latin typeface="Arial"/>
                <a:cs typeface="Arial"/>
              </a:rPr>
              <a:t>t</a:t>
            </a:r>
            <a:r>
              <a:rPr sz="2100" i="1" spc="-5" dirty="0">
                <a:solidFill>
                  <a:srgbClr val="052049"/>
                </a:solidFill>
                <a:latin typeface="Arial"/>
                <a:cs typeface="Arial"/>
              </a:rPr>
              <a:t>h</a:t>
            </a:r>
            <a:r>
              <a:rPr sz="2100" i="1" dirty="0">
                <a:solidFill>
                  <a:srgbClr val="052049"/>
                </a:solidFill>
                <a:latin typeface="Arial"/>
                <a:cs typeface="Arial"/>
              </a:rPr>
              <a:t>e </a:t>
            </a:r>
            <a:r>
              <a:rPr sz="2100" i="1" spc="-5" dirty="0">
                <a:solidFill>
                  <a:srgbClr val="052049"/>
                </a:solidFill>
                <a:latin typeface="Arial"/>
                <a:cs typeface="Arial"/>
              </a:rPr>
              <a:t>ob</a:t>
            </a:r>
            <a:r>
              <a:rPr sz="2100" i="1" dirty="0">
                <a:solidFill>
                  <a:srgbClr val="052049"/>
                </a:solidFill>
                <a:latin typeface="Arial"/>
                <a:cs typeface="Arial"/>
              </a:rPr>
              <a:t>li</a:t>
            </a:r>
            <a:r>
              <a:rPr sz="2100" i="1" spc="-5" dirty="0">
                <a:solidFill>
                  <a:srgbClr val="052049"/>
                </a:solidFill>
                <a:latin typeface="Arial"/>
                <a:cs typeface="Arial"/>
              </a:rPr>
              <a:t>ga</a:t>
            </a:r>
            <a:r>
              <a:rPr sz="2100" i="1" dirty="0">
                <a:solidFill>
                  <a:srgbClr val="052049"/>
                </a:solidFill>
                <a:latin typeface="Arial"/>
                <a:cs typeface="Arial"/>
              </a:rPr>
              <a:t>ti</a:t>
            </a:r>
            <a:r>
              <a:rPr sz="2100" i="1" spc="-5" dirty="0">
                <a:solidFill>
                  <a:srgbClr val="052049"/>
                </a:solidFill>
                <a:latin typeface="Arial"/>
                <a:cs typeface="Arial"/>
              </a:rPr>
              <a:t>o</a:t>
            </a:r>
            <a:r>
              <a:rPr sz="2100" i="1" dirty="0">
                <a:solidFill>
                  <a:srgbClr val="052049"/>
                </a:solidFill>
                <a:latin typeface="Arial"/>
                <a:cs typeface="Arial"/>
              </a:rPr>
              <a:t>n</a:t>
            </a:r>
            <a:r>
              <a:rPr sz="2100" i="1" spc="-40" dirty="0">
                <a:solidFill>
                  <a:srgbClr val="052049"/>
                </a:solidFill>
                <a:latin typeface="Arial"/>
                <a:cs typeface="Arial"/>
              </a:rPr>
              <a:t> </a:t>
            </a:r>
            <a:r>
              <a:rPr sz="2100" i="1" dirty="0">
                <a:solidFill>
                  <a:srgbClr val="052049"/>
                </a:solidFill>
                <a:latin typeface="Arial"/>
                <a:cs typeface="Arial"/>
              </a:rPr>
              <a:t>to </a:t>
            </a:r>
            <a:r>
              <a:rPr sz="2100" i="1" spc="-5" dirty="0">
                <a:solidFill>
                  <a:srgbClr val="052049"/>
                </a:solidFill>
                <a:latin typeface="Arial"/>
                <a:cs typeface="Arial"/>
              </a:rPr>
              <a:t>pro</a:t>
            </a:r>
            <a:r>
              <a:rPr sz="2100" i="1" spc="5" dirty="0">
                <a:solidFill>
                  <a:srgbClr val="052049"/>
                </a:solidFill>
                <a:latin typeface="Arial"/>
                <a:cs typeface="Arial"/>
              </a:rPr>
              <a:t>v</a:t>
            </a:r>
            <a:r>
              <a:rPr sz="2100" i="1" dirty="0">
                <a:solidFill>
                  <a:srgbClr val="052049"/>
                </a:solidFill>
                <a:latin typeface="Arial"/>
                <a:cs typeface="Arial"/>
              </a:rPr>
              <a:t>i</a:t>
            </a:r>
            <a:r>
              <a:rPr sz="2100" i="1" spc="-5" dirty="0">
                <a:solidFill>
                  <a:srgbClr val="052049"/>
                </a:solidFill>
                <a:latin typeface="Arial"/>
                <a:cs typeface="Arial"/>
              </a:rPr>
              <a:t>d</a:t>
            </a:r>
            <a:r>
              <a:rPr sz="2100" i="1" dirty="0">
                <a:solidFill>
                  <a:srgbClr val="052049"/>
                </a:solidFill>
                <a:latin typeface="Arial"/>
                <a:cs typeface="Arial"/>
              </a:rPr>
              <a:t>e</a:t>
            </a:r>
            <a:r>
              <a:rPr sz="2100" i="1" spc="-15" dirty="0">
                <a:solidFill>
                  <a:srgbClr val="052049"/>
                </a:solidFill>
                <a:latin typeface="Arial"/>
                <a:cs typeface="Arial"/>
              </a:rPr>
              <a:t> </a:t>
            </a:r>
            <a:r>
              <a:rPr sz="2100" i="1" dirty="0">
                <a:solidFill>
                  <a:srgbClr val="052049"/>
                </a:solidFill>
                <a:latin typeface="Arial"/>
                <a:cs typeface="Arial"/>
              </a:rPr>
              <a:t>a </a:t>
            </a:r>
            <a:r>
              <a:rPr sz="2100" i="1" spc="-5" dirty="0">
                <a:solidFill>
                  <a:srgbClr val="052049"/>
                </a:solidFill>
                <a:latin typeface="Arial"/>
                <a:cs typeface="Arial"/>
              </a:rPr>
              <a:t>we</a:t>
            </a:r>
            <a:r>
              <a:rPr sz="2100" i="1" dirty="0">
                <a:solidFill>
                  <a:srgbClr val="052049"/>
                </a:solidFill>
                <a:latin typeface="Arial"/>
                <a:cs typeface="Arial"/>
              </a:rPr>
              <a:t>l</a:t>
            </a:r>
            <a:r>
              <a:rPr sz="2100" i="1" spc="10" dirty="0">
                <a:solidFill>
                  <a:srgbClr val="052049"/>
                </a:solidFill>
                <a:latin typeface="Arial"/>
                <a:cs typeface="Arial"/>
              </a:rPr>
              <a:t>l</a:t>
            </a:r>
            <a:r>
              <a:rPr sz="2100" i="1" spc="-5" dirty="0">
                <a:solidFill>
                  <a:srgbClr val="052049"/>
                </a:solidFill>
                <a:latin typeface="Arial"/>
                <a:cs typeface="Arial"/>
              </a:rPr>
              <a:t>-</a:t>
            </a:r>
            <a:r>
              <a:rPr sz="2100" i="1" dirty="0">
                <a:solidFill>
                  <a:srgbClr val="052049"/>
                </a:solidFill>
                <a:latin typeface="Arial"/>
                <a:cs typeface="Arial"/>
              </a:rPr>
              <a:t>f</a:t>
            </a:r>
            <a:r>
              <a:rPr sz="2100" i="1" spc="-5" dirty="0">
                <a:solidFill>
                  <a:srgbClr val="052049"/>
                </a:solidFill>
                <a:latin typeface="Arial"/>
                <a:cs typeface="Arial"/>
              </a:rPr>
              <a:t>or</a:t>
            </a:r>
            <a:r>
              <a:rPr sz="2100" i="1" spc="-10" dirty="0">
                <a:solidFill>
                  <a:srgbClr val="052049"/>
                </a:solidFill>
                <a:latin typeface="Arial"/>
                <a:cs typeface="Arial"/>
              </a:rPr>
              <a:t>m</a:t>
            </a:r>
            <a:r>
              <a:rPr sz="2100" i="1" spc="-5" dirty="0">
                <a:solidFill>
                  <a:srgbClr val="052049"/>
                </a:solidFill>
                <a:latin typeface="Arial"/>
                <a:cs typeface="Arial"/>
              </a:rPr>
              <a:t>u</a:t>
            </a:r>
            <a:r>
              <a:rPr sz="2100" i="1" dirty="0">
                <a:solidFill>
                  <a:srgbClr val="052049"/>
                </a:solidFill>
                <a:latin typeface="Arial"/>
                <a:cs typeface="Arial"/>
              </a:rPr>
              <a:t>l</a:t>
            </a:r>
            <a:r>
              <a:rPr sz="2100" i="1" spc="-5" dirty="0">
                <a:solidFill>
                  <a:srgbClr val="052049"/>
                </a:solidFill>
                <a:latin typeface="Arial"/>
                <a:cs typeface="Arial"/>
              </a:rPr>
              <a:t>a</a:t>
            </a:r>
            <a:r>
              <a:rPr sz="2100" i="1" dirty="0">
                <a:solidFill>
                  <a:srgbClr val="052049"/>
                </a:solidFill>
                <a:latin typeface="Arial"/>
                <a:cs typeface="Arial"/>
              </a:rPr>
              <a:t>t</a:t>
            </a:r>
            <a:r>
              <a:rPr sz="2100" i="1" spc="-5" dirty="0">
                <a:solidFill>
                  <a:srgbClr val="052049"/>
                </a:solidFill>
                <a:latin typeface="Arial"/>
                <a:cs typeface="Arial"/>
              </a:rPr>
              <a:t>e</a:t>
            </a:r>
            <a:r>
              <a:rPr sz="2100" i="1" dirty="0">
                <a:solidFill>
                  <a:srgbClr val="052049"/>
                </a:solidFill>
                <a:latin typeface="Arial"/>
                <a:cs typeface="Arial"/>
              </a:rPr>
              <a:t>d</a:t>
            </a:r>
            <a:r>
              <a:rPr sz="2100" i="1" spc="-15" dirty="0">
                <a:solidFill>
                  <a:srgbClr val="052049"/>
                </a:solidFill>
                <a:latin typeface="Arial"/>
                <a:cs typeface="Arial"/>
              </a:rPr>
              <a:t> </a:t>
            </a:r>
            <a:r>
              <a:rPr sz="2100" i="1" spc="5" dirty="0">
                <a:solidFill>
                  <a:srgbClr val="052049"/>
                </a:solidFill>
                <a:latin typeface="Arial"/>
                <a:cs typeface="Arial"/>
              </a:rPr>
              <a:t>c</a:t>
            </a:r>
            <a:r>
              <a:rPr sz="2100" i="1" spc="-5" dirty="0">
                <a:solidFill>
                  <a:srgbClr val="052049"/>
                </a:solidFill>
                <a:latin typeface="Arial"/>
                <a:cs typeface="Arial"/>
              </a:rPr>
              <a:t>au</a:t>
            </a:r>
            <a:r>
              <a:rPr sz="2100" i="1" spc="5" dirty="0">
                <a:solidFill>
                  <a:srgbClr val="052049"/>
                </a:solidFill>
                <a:latin typeface="Arial"/>
                <a:cs typeface="Arial"/>
              </a:rPr>
              <a:t>s</a:t>
            </a:r>
            <a:r>
              <a:rPr sz="2100" i="1" spc="-5" dirty="0">
                <a:solidFill>
                  <a:srgbClr val="052049"/>
                </a:solidFill>
                <a:latin typeface="Arial"/>
                <a:cs typeface="Arial"/>
              </a:rPr>
              <a:t>a</a:t>
            </a:r>
            <a:r>
              <a:rPr sz="2100" i="1" dirty="0">
                <a:solidFill>
                  <a:srgbClr val="052049"/>
                </a:solidFill>
                <a:latin typeface="Arial"/>
                <a:cs typeface="Arial"/>
              </a:rPr>
              <a:t>l</a:t>
            </a:r>
            <a:r>
              <a:rPr sz="2100" i="1" spc="-20" dirty="0">
                <a:solidFill>
                  <a:srgbClr val="052049"/>
                </a:solidFill>
                <a:latin typeface="Arial"/>
                <a:cs typeface="Arial"/>
              </a:rPr>
              <a:t> </a:t>
            </a:r>
            <a:r>
              <a:rPr sz="2100" i="1" spc="-5" dirty="0">
                <a:solidFill>
                  <a:srgbClr val="052049"/>
                </a:solidFill>
                <a:latin typeface="Arial"/>
                <a:cs typeface="Arial"/>
              </a:rPr>
              <a:t>que</a:t>
            </a:r>
            <a:r>
              <a:rPr sz="2100" i="1" spc="5" dirty="0">
                <a:solidFill>
                  <a:srgbClr val="052049"/>
                </a:solidFill>
                <a:latin typeface="Arial"/>
                <a:cs typeface="Arial"/>
              </a:rPr>
              <a:t>s</a:t>
            </a:r>
            <a:r>
              <a:rPr sz="2100" i="1" dirty="0">
                <a:solidFill>
                  <a:srgbClr val="052049"/>
                </a:solidFill>
                <a:latin typeface="Arial"/>
                <a:cs typeface="Arial"/>
              </a:rPr>
              <a:t>ti</a:t>
            </a:r>
            <a:r>
              <a:rPr sz="2100" i="1" spc="-5" dirty="0">
                <a:solidFill>
                  <a:srgbClr val="052049"/>
                </a:solidFill>
                <a:latin typeface="Arial"/>
                <a:cs typeface="Arial"/>
              </a:rPr>
              <a:t>o</a:t>
            </a:r>
            <a:r>
              <a:rPr sz="2100" i="1" dirty="0">
                <a:solidFill>
                  <a:srgbClr val="052049"/>
                </a:solidFill>
                <a:latin typeface="Arial"/>
                <a:cs typeface="Arial"/>
              </a:rPr>
              <a:t>n</a:t>
            </a:r>
            <a:r>
              <a:rPr sz="2100" i="1" spc="-15" dirty="0">
                <a:solidFill>
                  <a:srgbClr val="052049"/>
                </a:solidFill>
                <a:latin typeface="Arial"/>
                <a:cs typeface="Arial"/>
              </a:rPr>
              <a:t> </a:t>
            </a:r>
            <a:r>
              <a:rPr sz="2100" i="1" dirty="0">
                <a:solidFill>
                  <a:srgbClr val="052049"/>
                </a:solidFill>
                <a:latin typeface="Arial"/>
                <a:cs typeface="Arial"/>
              </a:rPr>
              <a:t>in</a:t>
            </a:r>
            <a:r>
              <a:rPr sz="2100" i="1" spc="-15" dirty="0">
                <a:solidFill>
                  <a:srgbClr val="052049"/>
                </a:solidFill>
                <a:latin typeface="Arial"/>
                <a:cs typeface="Arial"/>
              </a:rPr>
              <a:t> </a:t>
            </a:r>
            <a:r>
              <a:rPr sz="2100" i="1" dirty="0">
                <a:solidFill>
                  <a:srgbClr val="052049"/>
                </a:solidFill>
                <a:latin typeface="Arial"/>
                <a:cs typeface="Arial"/>
              </a:rPr>
              <a:t>t</a:t>
            </a:r>
            <a:r>
              <a:rPr sz="2100" i="1" spc="-5" dirty="0">
                <a:solidFill>
                  <a:srgbClr val="052049"/>
                </a:solidFill>
                <a:latin typeface="Arial"/>
                <a:cs typeface="Arial"/>
              </a:rPr>
              <a:t>he </a:t>
            </a:r>
            <a:r>
              <a:rPr sz="2100" i="1" dirty="0">
                <a:solidFill>
                  <a:srgbClr val="052049"/>
                </a:solidFill>
                <a:latin typeface="Arial"/>
                <a:cs typeface="Arial"/>
              </a:rPr>
              <a:t>fi</a:t>
            </a:r>
            <a:r>
              <a:rPr sz="2100" i="1" spc="-5" dirty="0">
                <a:solidFill>
                  <a:srgbClr val="052049"/>
                </a:solidFill>
                <a:latin typeface="Arial"/>
                <a:cs typeface="Arial"/>
              </a:rPr>
              <a:t>r</a:t>
            </a:r>
            <a:r>
              <a:rPr sz="2100" i="1" spc="5" dirty="0">
                <a:solidFill>
                  <a:srgbClr val="052049"/>
                </a:solidFill>
                <a:latin typeface="Arial"/>
                <a:cs typeface="Arial"/>
              </a:rPr>
              <a:t>s</a:t>
            </a:r>
            <a:r>
              <a:rPr sz="2100" i="1" dirty="0">
                <a:solidFill>
                  <a:srgbClr val="052049"/>
                </a:solidFill>
                <a:latin typeface="Arial"/>
                <a:cs typeface="Arial"/>
              </a:rPr>
              <a:t>t</a:t>
            </a:r>
            <a:r>
              <a:rPr sz="2100" i="1" spc="-5" dirty="0">
                <a:solidFill>
                  <a:srgbClr val="052049"/>
                </a:solidFill>
                <a:latin typeface="Arial"/>
                <a:cs typeface="Arial"/>
              </a:rPr>
              <a:t> p</a:t>
            </a:r>
            <a:r>
              <a:rPr sz="2100" i="1" dirty="0">
                <a:solidFill>
                  <a:srgbClr val="052049"/>
                </a:solidFill>
                <a:latin typeface="Arial"/>
                <a:cs typeface="Arial"/>
              </a:rPr>
              <a:t>l</a:t>
            </a:r>
            <a:r>
              <a:rPr sz="2100" i="1" spc="-5" dirty="0">
                <a:solidFill>
                  <a:srgbClr val="052049"/>
                </a:solidFill>
                <a:latin typeface="Arial"/>
                <a:cs typeface="Arial"/>
              </a:rPr>
              <a:t>a</a:t>
            </a:r>
            <a:r>
              <a:rPr sz="2100" i="1" spc="5" dirty="0">
                <a:solidFill>
                  <a:srgbClr val="052049"/>
                </a:solidFill>
                <a:latin typeface="Arial"/>
                <a:cs typeface="Arial"/>
              </a:rPr>
              <a:t>c</a:t>
            </a:r>
            <a:r>
              <a:rPr sz="2100" i="1" spc="-5" dirty="0">
                <a:solidFill>
                  <a:srgbClr val="052049"/>
                </a:solidFill>
                <a:latin typeface="Arial"/>
                <a:cs typeface="Arial"/>
              </a:rPr>
              <a:t>e</a:t>
            </a:r>
            <a:r>
              <a:rPr sz="2100" i="1" dirty="0">
                <a:solidFill>
                  <a:srgbClr val="052049"/>
                </a:solidFill>
                <a:latin typeface="Arial"/>
                <a:cs typeface="Arial"/>
              </a:rPr>
              <a:t>”	</a:t>
            </a:r>
            <a:r>
              <a:rPr sz="1600" i="1" spc="-15" dirty="0">
                <a:solidFill>
                  <a:srgbClr val="052049"/>
                </a:solidFill>
                <a:latin typeface="Arial"/>
                <a:cs typeface="Arial"/>
              </a:rPr>
              <a:t>-</a:t>
            </a:r>
            <a:r>
              <a:rPr sz="1600" spc="-10" dirty="0">
                <a:solidFill>
                  <a:srgbClr val="052049"/>
                </a:solidFill>
                <a:latin typeface="Arial"/>
                <a:cs typeface="Arial"/>
              </a:rPr>
              <a:t>Kaufman</a:t>
            </a:r>
            <a:r>
              <a:rPr sz="1600" spc="25" dirty="0">
                <a:solidFill>
                  <a:srgbClr val="052049"/>
                </a:solidFill>
                <a:latin typeface="Arial"/>
                <a:cs typeface="Arial"/>
              </a:rPr>
              <a:t> </a:t>
            </a:r>
            <a:r>
              <a:rPr sz="1600" spc="-5" dirty="0">
                <a:solidFill>
                  <a:srgbClr val="052049"/>
                </a:solidFill>
                <a:latin typeface="Arial"/>
                <a:cs typeface="Arial"/>
              </a:rPr>
              <a:t>J</a:t>
            </a:r>
            <a:r>
              <a:rPr sz="1600" spc="-10" dirty="0">
                <a:solidFill>
                  <a:srgbClr val="052049"/>
                </a:solidFill>
                <a:latin typeface="Arial"/>
                <a:cs typeface="Arial"/>
              </a:rPr>
              <a:t>S,</a:t>
            </a:r>
            <a:r>
              <a:rPr sz="1600" spc="-5" dirty="0">
                <a:solidFill>
                  <a:srgbClr val="052049"/>
                </a:solidFill>
                <a:latin typeface="Arial"/>
                <a:cs typeface="Arial"/>
              </a:rPr>
              <a:t> </a:t>
            </a:r>
            <a:r>
              <a:rPr sz="1600" spc="-15" dirty="0">
                <a:solidFill>
                  <a:srgbClr val="052049"/>
                </a:solidFill>
                <a:latin typeface="Arial"/>
                <a:cs typeface="Arial"/>
              </a:rPr>
              <a:t>Her</a:t>
            </a:r>
            <a:r>
              <a:rPr sz="1600" spc="-10" dirty="0">
                <a:solidFill>
                  <a:srgbClr val="052049"/>
                </a:solidFill>
                <a:latin typeface="Arial"/>
                <a:cs typeface="Arial"/>
              </a:rPr>
              <a:t>nán</a:t>
            </a:r>
            <a:r>
              <a:rPr sz="1600" spc="10" dirty="0">
                <a:solidFill>
                  <a:srgbClr val="052049"/>
                </a:solidFill>
                <a:latin typeface="Arial"/>
                <a:cs typeface="Arial"/>
              </a:rPr>
              <a:t> </a:t>
            </a:r>
            <a:r>
              <a:rPr sz="1600" spc="-15" dirty="0">
                <a:solidFill>
                  <a:srgbClr val="052049"/>
                </a:solidFill>
                <a:latin typeface="Arial"/>
                <a:cs typeface="Arial"/>
              </a:rPr>
              <a:t>MA</a:t>
            </a:r>
            <a:r>
              <a:rPr sz="1600" b="1" spc="-5" dirty="0">
                <a:solidFill>
                  <a:srgbClr val="052049"/>
                </a:solidFill>
                <a:latin typeface="Arial"/>
                <a:cs typeface="Arial"/>
              </a:rPr>
              <a:t>.</a:t>
            </a:r>
            <a:r>
              <a:rPr sz="1600" b="1" spc="10" dirty="0">
                <a:solidFill>
                  <a:srgbClr val="052049"/>
                </a:solidFill>
                <a:latin typeface="Arial"/>
                <a:cs typeface="Arial"/>
              </a:rPr>
              <a:t> </a:t>
            </a:r>
            <a:r>
              <a:rPr sz="1600" spc="-10" dirty="0">
                <a:solidFill>
                  <a:srgbClr val="052049"/>
                </a:solidFill>
                <a:latin typeface="Arial"/>
                <a:cs typeface="Arial"/>
              </a:rPr>
              <a:t>Commenta</a:t>
            </a:r>
            <a:r>
              <a:rPr sz="1600" spc="-15" dirty="0">
                <a:solidFill>
                  <a:srgbClr val="052049"/>
                </a:solidFill>
                <a:latin typeface="Arial"/>
                <a:cs typeface="Arial"/>
              </a:rPr>
              <a:t>r</a:t>
            </a:r>
            <a:r>
              <a:rPr sz="1600" spc="-30" dirty="0">
                <a:solidFill>
                  <a:srgbClr val="052049"/>
                </a:solidFill>
                <a:latin typeface="Arial"/>
                <a:cs typeface="Arial"/>
              </a:rPr>
              <a:t>y</a:t>
            </a:r>
            <a:r>
              <a:rPr sz="1600" spc="-5" dirty="0">
                <a:solidFill>
                  <a:srgbClr val="052049"/>
                </a:solidFill>
                <a:latin typeface="Arial"/>
                <a:cs typeface="Arial"/>
              </a:rPr>
              <a:t>:</a:t>
            </a:r>
            <a:r>
              <a:rPr sz="1600" spc="55" dirty="0">
                <a:solidFill>
                  <a:srgbClr val="052049"/>
                </a:solidFill>
                <a:latin typeface="Arial"/>
                <a:cs typeface="Arial"/>
              </a:rPr>
              <a:t> </a:t>
            </a:r>
            <a:r>
              <a:rPr sz="1600" spc="-10" dirty="0">
                <a:solidFill>
                  <a:srgbClr val="052049"/>
                </a:solidFill>
                <a:latin typeface="Arial"/>
                <a:cs typeface="Arial"/>
              </a:rPr>
              <a:t>Ep</a:t>
            </a:r>
            <a:r>
              <a:rPr sz="1600" dirty="0">
                <a:solidFill>
                  <a:srgbClr val="052049"/>
                </a:solidFill>
                <a:latin typeface="Arial"/>
                <a:cs typeface="Arial"/>
              </a:rPr>
              <a:t>i</a:t>
            </a:r>
            <a:r>
              <a:rPr sz="1600" spc="-15" dirty="0">
                <a:solidFill>
                  <a:srgbClr val="052049"/>
                </a:solidFill>
                <a:latin typeface="Arial"/>
                <a:cs typeface="Arial"/>
              </a:rPr>
              <a:t>dem</a:t>
            </a:r>
            <a:r>
              <a:rPr sz="1600" dirty="0">
                <a:solidFill>
                  <a:srgbClr val="052049"/>
                </a:solidFill>
                <a:latin typeface="Arial"/>
                <a:cs typeface="Arial"/>
              </a:rPr>
              <a:t>i</a:t>
            </a:r>
            <a:r>
              <a:rPr sz="1600" spc="-10" dirty="0">
                <a:solidFill>
                  <a:srgbClr val="052049"/>
                </a:solidFill>
                <a:latin typeface="Arial"/>
                <a:cs typeface="Arial"/>
              </a:rPr>
              <a:t>o</a:t>
            </a:r>
            <a:r>
              <a:rPr sz="1600" dirty="0">
                <a:solidFill>
                  <a:srgbClr val="052049"/>
                </a:solidFill>
                <a:latin typeface="Arial"/>
                <a:cs typeface="Arial"/>
              </a:rPr>
              <a:t>l</a:t>
            </a:r>
            <a:r>
              <a:rPr sz="1600" spc="-10" dirty="0">
                <a:solidFill>
                  <a:srgbClr val="052049"/>
                </a:solidFill>
                <a:latin typeface="Arial"/>
                <a:cs typeface="Arial"/>
              </a:rPr>
              <a:t>og</a:t>
            </a:r>
            <a:r>
              <a:rPr sz="1600" spc="-15" dirty="0">
                <a:solidFill>
                  <a:srgbClr val="052049"/>
                </a:solidFill>
                <a:latin typeface="Arial"/>
                <a:cs typeface="Arial"/>
              </a:rPr>
              <a:t>i</a:t>
            </a:r>
            <a:r>
              <a:rPr sz="1600" spc="-10" dirty="0">
                <a:solidFill>
                  <a:srgbClr val="052049"/>
                </a:solidFill>
                <a:latin typeface="Arial"/>
                <a:cs typeface="Arial"/>
              </a:rPr>
              <a:t>c</a:t>
            </a:r>
            <a:r>
              <a:rPr sz="1600" spc="-35" dirty="0">
                <a:solidFill>
                  <a:srgbClr val="052049"/>
                </a:solidFill>
                <a:latin typeface="Arial"/>
                <a:cs typeface="Arial"/>
              </a:rPr>
              <a:t> </a:t>
            </a:r>
            <a:r>
              <a:rPr sz="1600" spc="-10" dirty="0">
                <a:solidFill>
                  <a:srgbClr val="052049"/>
                </a:solidFill>
                <a:latin typeface="Arial"/>
                <a:cs typeface="Arial"/>
              </a:rPr>
              <a:t>Methods</a:t>
            </a:r>
            <a:r>
              <a:rPr sz="1600" spc="-70" dirty="0">
                <a:solidFill>
                  <a:srgbClr val="052049"/>
                </a:solidFill>
                <a:latin typeface="Arial"/>
                <a:cs typeface="Arial"/>
              </a:rPr>
              <a:t> </a:t>
            </a:r>
            <a:r>
              <a:rPr sz="1600" spc="-15" dirty="0">
                <a:solidFill>
                  <a:srgbClr val="052049"/>
                </a:solidFill>
                <a:latin typeface="Arial"/>
                <a:cs typeface="Arial"/>
              </a:rPr>
              <a:t>Ar</a:t>
            </a:r>
            <a:r>
              <a:rPr sz="1600" spc="-10" dirty="0">
                <a:solidFill>
                  <a:srgbClr val="052049"/>
                </a:solidFill>
                <a:latin typeface="Arial"/>
                <a:cs typeface="Arial"/>
              </a:rPr>
              <a:t>e U</a:t>
            </a:r>
            <a:r>
              <a:rPr sz="1600" spc="-5" dirty="0">
                <a:solidFill>
                  <a:srgbClr val="052049"/>
                </a:solidFill>
                <a:latin typeface="Arial"/>
                <a:cs typeface="Arial"/>
              </a:rPr>
              <a:t>s</a:t>
            </a:r>
            <a:r>
              <a:rPr sz="1600" spc="-10" dirty="0">
                <a:solidFill>
                  <a:srgbClr val="052049"/>
                </a:solidFill>
                <a:latin typeface="Arial"/>
                <a:cs typeface="Arial"/>
              </a:rPr>
              <a:t>e</a:t>
            </a:r>
            <a:r>
              <a:rPr sz="1600" dirty="0">
                <a:solidFill>
                  <a:srgbClr val="052049"/>
                </a:solidFill>
                <a:latin typeface="Arial"/>
                <a:cs typeface="Arial"/>
              </a:rPr>
              <a:t>l</a:t>
            </a:r>
            <a:r>
              <a:rPr sz="1600" spc="-10" dirty="0">
                <a:solidFill>
                  <a:srgbClr val="052049"/>
                </a:solidFill>
                <a:latin typeface="Arial"/>
                <a:cs typeface="Arial"/>
              </a:rPr>
              <a:t>e</a:t>
            </a:r>
            <a:r>
              <a:rPr sz="1600" spc="-5" dirty="0">
                <a:solidFill>
                  <a:srgbClr val="052049"/>
                </a:solidFill>
                <a:latin typeface="Arial"/>
                <a:cs typeface="Arial"/>
              </a:rPr>
              <a:t>ss:</a:t>
            </a:r>
            <a:r>
              <a:rPr sz="1600" spc="-50" dirty="0">
                <a:solidFill>
                  <a:srgbClr val="052049"/>
                </a:solidFill>
                <a:latin typeface="Arial"/>
                <a:cs typeface="Arial"/>
              </a:rPr>
              <a:t> </a:t>
            </a:r>
            <a:r>
              <a:rPr sz="1600" spc="-15" dirty="0">
                <a:solidFill>
                  <a:srgbClr val="052049"/>
                </a:solidFill>
                <a:latin typeface="Arial"/>
                <a:cs typeface="Arial"/>
              </a:rPr>
              <a:t>T</a:t>
            </a:r>
            <a:r>
              <a:rPr sz="1600" spc="-10" dirty="0">
                <a:solidFill>
                  <a:srgbClr val="052049"/>
                </a:solidFill>
                <a:latin typeface="Arial"/>
                <a:cs typeface="Arial"/>
              </a:rPr>
              <a:t>hey</a:t>
            </a:r>
            <a:r>
              <a:rPr sz="1600" spc="15" dirty="0">
                <a:solidFill>
                  <a:srgbClr val="052049"/>
                </a:solidFill>
                <a:latin typeface="Arial"/>
                <a:cs typeface="Arial"/>
              </a:rPr>
              <a:t> </a:t>
            </a:r>
            <a:r>
              <a:rPr sz="1600" spc="-10" dirty="0">
                <a:solidFill>
                  <a:srgbClr val="052049"/>
                </a:solidFill>
                <a:latin typeface="Arial"/>
                <a:cs typeface="Arial"/>
              </a:rPr>
              <a:t>Can</a:t>
            </a:r>
            <a:r>
              <a:rPr sz="1600" spc="-5" dirty="0">
                <a:solidFill>
                  <a:srgbClr val="052049"/>
                </a:solidFill>
                <a:latin typeface="Arial"/>
                <a:cs typeface="Arial"/>
              </a:rPr>
              <a:t> </a:t>
            </a:r>
            <a:r>
              <a:rPr sz="1600" spc="-25" dirty="0">
                <a:solidFill>
                  <a:srgbClr val="052049"/>
                </a:solidFill>
                <a:latin typeface="Arial"/>
                <a:cs typeface="Arial"/>
              </a:rPr>
              <a:t>O</a:t>
            </a:r>
            <a:r>
              <a:rPr sz="1600" spc="-10" dirty="0">
                <a:solidFill>
                  <a:srgbClr val="052049"/>
                </a:solidFill>
                <a:latin typeface="Arial"/>
                <a:cs typeface="Arial"/>
              </a:rPr>
              <a:t>n</a:t>
            </a:r>
            <a:r>
              <a:rPr sz="1600" dirty="0">
                <a:solidFill>
                  <a:srgbClr val="052049"/>
                </a:solidFill>
                <a:latin typeface="Arial"/>
                <a:cs typeface="Arial"/>
              </a:rPr>
              <a:t>l</a:t>
            </a:r>
            <a:r>
              <a:rPr sz="1600" spc="-10" dirty="0">
                <a:solidFill>
                  <a:srgbClr val="052049"/>
                </a:solidFill>
                <a:latin typeface="Arial"/>
                <a:cs typeface="Arial"/>
              </a:rPr>
              <a:t>y</a:t>
            </a:r>
            <a:r>
              <a:rPr sz="1600" spc="15" dirty="0">
                <a:solidFill>
                  <a:srgbClr val="052049"/>
                </a:solidFill>
                <a:latin typeface="Arial"/>
                <a:cs typeface="Arial"/>
              </a:rPr>
              <a:t> </a:t>
            </a:r>
            <a:r>
              <a:rPr sz="1600" spc="-25" dirty="0">
                <a:solidFill>
                  <a:srgbClr val="052049"/>
                </a:solidFill>
                <a:latin typeface="Arial"/>
                <a:cs typeface="Arial"/>
              </a:rPr>
              <a:t>G</a:t>
            </a:r>
            <a:r>
              <a:rPr sz="1600" dirty="0">
                <a:solidFill>
                  <a:srgbClr val="052049"/>
                </a:solidFill>
                <a:latin typeface="Arial"/>
                <a:cs typeface="Arial"/>
              </a:rPr>
              <a:t>i</a:t>
            </a:r>
            <a:r>
              <a:rPr sz="1600" spc="-5" dirty="0">
                <a:solidFill>
                  <a:srgbClr val="052049"/>
                </a:solidFill>
                <a:latin typeface="Arial"/>
                <a:cs typeface="Arial"/>
              </a:rPr>
              <a:t>v</a:t>
            </a:r>
            <a:r>
              <a:rPr sz="1600" spc="-10" dirty="0">
                <a:solidFill>
                  <a:srgbClr val="052049"/>
                </a:solidFill>
                <a:latin typeface="Arial"/>
                <a:cs typeface="Arial"/>
              </a:rPr>
              <a:t>e</a:t>
            </a:r>
            <a:r>
              <a:rPr sz="1600" spc="-25" dirty="0">
                <a:solidFill>
                  <a:srgbClr val="052049"/>
                </a:solidFill>
                <a:latin typeface="Arial"/>
                <a:cs typeface="Arial"/>
              </a:rPr>
              <a:t> </a:t>
            </a:r>
            <a:r>
              <a:rPr sz="1600" spc="-180" dirty="0">
                <a:solidFill>
                  <a:srgbClr val="052049"/>
                </a:solidFill>
                <a:latin typeface="Arial"/>
                <a:cs typeface="Arial"/>
              </a:rPr>
              <a:t>Y</a:t>
            </a:r>
            <a:r>
              <a:rPr sz="1600" spc="-10" dirty="0">
                <a:solidFill>
                  <a:srgbClr val="052049"/>
                </a:solidFill>
                <a:latin typeface="Arial"/>
                <a:cs typeface="Arial"/>
              </a:rPr>
              <a:t>ou</a:t>
            </a:r>
            <a:r>
              <a:rPr sz="1600" spc="-75" dirty="0">
                <a:solidFill>
                  <a:srgbClr val="052049"/>
                </a:solidFill>
                <a:latin typeface="Arial"/>
                <a:cs typeface="Arial"/>
              </a:rPr>
              <a:t> </a:t>
            </a:r>
            <a:r>
              <a:rPr sz="1600" spc="-10" dirty="0">
                <a:solidFill>
                  <a:srgbClr val="052049"/>
                </a:solidFill>
                <a:latin typeface="Arial"/>
                <a:cs typeface="Arial"/>
              </a:rPr>
              <a:t>An</a:t>
            </a:r>
            <a:r>
              <a:rPr sz="1600" spc="-5" dirty="0">
                <a:solidFill>
                  <a:srgbClr val="052049"/>
                </a:solidFill>
                <a:latin typeface="Arial"/>
                <a:cs typeface="Arial"/>
              </a:rPr>
              <a:t>s</a:t>
            </a:r>
            <a:r>
              <a:rPr sz="1600" spc="-30" dirty="0">
                <a:solidFill>
                  <a:srgbClr val="052049"/>
                </a:solidFill>
                <a:latin typeface="Arial"/>
                <a:cs typeface="Arial"/>
              </a:rPr>
              <a:t>w</a:t>
            </a:r>
            <a:r>
              <a:rPr sz="1600" spc="-10" dirty="0">
                <a:solidFill>
                  <a:srgbClr val="052049"/>
                </a:solidFill>
                <a:latin typeface="Arial"/>
                <a:cs typeface="Arial"/>
              </a:rPr>
              <a:t>e</a:t>
            </a:r>
            <a:r>
              <a:rPr sz="1600" spc="-15" dirty="0">
                <a:solidFill>
                  <a:srgbClr val="052049"/>
                </a:solidFill>
                <a:latin typeface="Arial"/>
                <a:cs typeface="Arial"/>
              </a:rPr>
              <a:t>r</a:t>
            </a:r>
            <a:r>
              <a:rPr sz="1600" spc="-5" dirty="0">
                <a:solidFill>
                  <a:srgbClr val="052049"/>
                </a:solidFill>
                <a:latin typeface="Arial"/>
                <a:cs typeface="Arial"/>
              </a:rPr>
              <a:t>s.</a:t>
            </a:r>
            <a:r>
              <a:rPr sz="1600" spc="10" dirty="0">
                <a:solidFill>
                  <a:srgbClr val="052049"/>
                </a:solidFill>
                <a:latin typeface="Arial"/>
                <a:cs typeface="Arial"/>
              </a:rPr>
              <a:t> </a:t>
            </a:r>
            <a:r>
              <a:rPr sz="1600" spc="-10" dirty="0">
                <a:solidFill>
                  <a:srgbClr val="052049"/>
                </a:solidFill>
                <a:latin typeface="Arial"/>
                <a:cs typeface="Arial"/>
              </a:rPr>
              <a:t>Ep</a:t>
            </a:r>
            <a:r>
              <a:rPr sz="1600" dirty="0">
                <a:solidFill>
                  <a:srgbClr val="052049"/>
                </a:solidFill>
                <a:latin typeface="Arial"/>
                <a:cs typeface="Arial"/>
              </a:rPr>
              <a:t>i</a:t>
            </a:r>
            <a:r>
              <a:rPr sz="1600" spc="-15" dirty="0">
                <a:solidFill>
                  <a:srgbClr val="052049"/>
                </a:solidFill>
                <a:latin typeface="Arial"/>
                <a:cs typeface="Arial"/>
              </a:rPr>
              <a:t>dem</a:t>
            </a:r>
            <a:r>
              <a:rPr sz="1600" dirty="0">
                <a:solidFill>
                  <a:srgbClr val="052049"/>
                </a:solidFill>
                <a:latin typeface="Arial"/>
                <a:cs typeface="Arial"/>
              </a:rPr>
              <a:t>i</a:t>
            </a:r>
            <a:r>
              <a:rPr sz="1600" spc="-10" dirty="0">
                <a:solidFill>
                  <a:srgbClr val="052049"/>
                </a:solidFill>
                <a:latin typeface="Arial"/>
                <a:cs typeface="Arial"/>
              </a:rPr>
              <a:t>o</a:t>
            </a:r>
            <a:r>
              <a:rPr sz="1600" dirty="0">
                <a:solidFill>
                  <a:srgbClr val="052049"/>
                </a:solidFill>
                <a:latin typeface="Arial"/>
                <a:cs typeface="Arial"/>
              </a:rPr>
              <a:t>l</a:t>
            </a:r>
            <a:r>
              <a:rPr sz="1600" spc="-10" dirty="0">
                <a:solidFill>
                  <a:srgbClr val="052049"/>
                </a:solidFill>
                <a:latin typeface="Arial"/>
                <a:cs typeface="Arial"/>
              </a:rPr>
              <a:t>og</a:t>
            </a:r>
            <a:r>
              <a:rPr sz="1600" spc="-150" dirty="0">
                <a:solidFill>
                  <a:srgbClr val="052049"/>
                </a:solidFill>
                <a:latin typeface="Arial"/>
                <a:cs typeface="Arial"/>
              </a:rPr>
              <a:t>y</a:t>
            </a:r>
            <a:r>
              <a:rPr sz="1600" spc="-5" dirty="0">
                <a:solidFill>
                  <a:srgbClr val="052049"/>
                </a:solidFill>
                <a:latin typeface="Arial"/>
                <a:cs typeface="Arial"/>
              </a:rPr>
              <a:t>. </a:t>
            </a:r>
            <a:r>
              <a:rPr sz="1600" spc="-10" dirty="0">
                <a:solidFill>
                  <a:srgbClr val="052049"/>
                </a:solidFill>
                <a:latin typeface="Arial"/>
                <a:cs typeface="Arial"/>
              </a:rPr>
              <a:t>2012;23</a:t>
            </a:r>
            <a:r>
              <a:rPr sz="1600" spc="-15" dirty="0">
                <a:solidFill>
                  <a:srgbClr val="052049"/>
                </a:solidFill>
                <a:latin typeface="Arial"/>
                <a:cs typeface="Arial"/>
              </a:rPr>
              <a:t>(</a:t>
            </a:r>
            <a:r>
              <a:rPr sz="1600" spc="-10" dirty="0">
                <a:solidFill>
                  <a:srgbClr val="052049"/>
                </a:solidFill>
                <a:latin typeface="Arial"/>
                <a:cs typeface="Arial"/>
              </a:rPr>
              <a:t>6</a:t>
            </a:r>
            <a:r>
              <a:rPr sz="1600" spc="-15" dirty="0">
                <a:solidFill>
                  <a:srgbClr val="052049"/>
                </a:solidFill>
                <a:latin typeface="Arial"/>
                <a:cs typeface="Arial"/>
              </a:rPr>
              <a:t>)</a:t>
            </a:r>
            <a:r>
              <a:rPr sz="1600" spc="-10" dirty="0">
                <a:solidFill>
                  <a:srgbClr val="052049"/>
                </a:solidFill>
                <a:latin typeface="Arial"/>
                <a:cs typeface="Arial"/>
              </a:rPr>
              <a:t>:785</a:t>
            </a:r>
            <a:r>
              <a:rPr sz="1600" spc="0" dirty="0">
                <a:solidFill>
                  <a:srgbClr val="052049"/>
                </a:solidFill>
                <a:latin typeface="Arial"/>
                <a:cs typeface="Arial"/>
              </a:rPr>
              <a:t>-</a:t>
            </a:r>
            <a:r>
              <a:rPr sz="1600" spc="-10" dirty="0">
                <a:solidFill>
                  <a:srgbClr val="052049"/>
                </a:solidFill>
                <a:latin typeface="Arial"/>
                <a:cs typeface="Arial"/>
              </a:rPr>
              <a:t>6</a:t>
            </a:r>
            <a:endParaRPr sz="1600">
              <a:latin typeface="Arial"/>
              <a:cs typeface="Arial"/>
            </a:endParaRPr>
          </a:p>
          <a:p>
            <a:pPr marL="180340" marR="909319" indent="-167640">
              <a:lnSpc>
                <a:spcPct val="114300"/>
              </a:lnSpc>
              <a:spcBef>
                <a:spcPts val="1310"/>
              </a:spcBef>
              <a:buClr>
                <a:srgbClr val="052049"/>
              </a:buClr>
              <a:buFont typeface="Wingdings"/>
              <a:buChar char=""/>
              <a:tabLst>
                <a:tab pos="180340" algn="l"/>
              </a:tabLst>
            </a:pPr>
            <a:r>
              <a:rPr sz="2100" spc="-5" dirty="0">
                <a:solidFill>
                  <a:srgbClr val="052049"/>
                </a:solidFill>
                <a:latin typeface="Arial"/>
                <a:cs typeface="Arial"/>
              </a:rPr>
              <a:t>Coun</a:t>
            </a:r>
            <a:r>
              <a:rPr sz="2100" dirty="0">
                <a:solidFill>
                  <a:srgbClr val="052049"/>
                </a:solidFill>
                <a:latin typeface="Arial"/>
                <a:cs typeface="Arial"/>
              </a:rPr>
              <a:t>t</a:t>
            </a:r>
            <a:r>
              <a:rPr sz="2100" spc="-5" dirty="0">
                <a:solidFill>
                  <a:srgbClr val="052049"/>
                </a:solidFill>
                <a:latin typeface="Arial"/>
                <a:cs typeface="Arial"/>
              </a:rPr>
              <a:t>er</a:t>
            </a:r>
            <a:r>
              <a:rPr sz="2100" dirty="0">
                <a:solidFill>
                  <a:srgbClr val="052049"/>
                </a:solidFill>
                <a:latin typeface="Arial"/>
                <a:cs typeface="Arial"/>
              </a:rPr>
              <a:t>f</a:t>
            </a:r>
            <a:r>
              <a:rPr sz="2100" spc="-5" dirty="0">
                <a:solidFill>
                  <a:srgbClr val="052049"/>
                </a:solidFill>
                <a:latin typeface="Arial"/>
                <a:cs typeface="Arial"/>
              </a:rPr>
              <a:t>a</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ua</a:t>
            </a:r>
            <a:r>
              <a:rPr sz="2100" dirty="0">
                <a:solidFill>
                  <a:srgbClr val="052049"/>
                </a:solidFill>
                <a:latin typeface="Arial"/>
                <a:cs typeface="Arial"/>
              </a:rPr>
              <a:t>l</a:t>
            </a:r>
            <a:r>
              <a:rPr sz="2100" spc="-20"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on</a:t>
            </a:r>
            <a:r>
              <a:rPr sz="2100" dirty="0">
                <a:solidFill>
                  <a:srgbClr val="052049"/>
                </a:solidFill>
                <a:latin typeface="Arial"/>
                <a:cs typeface="Arial"/>
              </a:rPr>
              <a:t>t</a:t>
            </a:r>
            <a:r>
              <a:rPr sz="2100" spc="-5" dirty="0">
                <a:solidFill>
                  <a:srgbClr val="052049"/>
                </a:solidFill>
                <a:latin typeface="Arial"/>
                <a:cs typeface="Arial"/>
              </a:rPr>
              <a:t>ra</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 (an</a:t>
            </a:r>
            <a:r>
              <a:rPr sz="2100" dirty="0">
                <a:solidFill>
                  <a:srgbClr val="052049"/>
                </a:solidFill>
                <a:latin typeface="Arial"/>
                <a:cs typeface="Arial"/>
              </a:rPr>
              <a:t>d </a:t>
            </a:r>
            <a:r>
              <a:rPr sz="2100" spc="-5" dirty="0">
                <a:solidFill>
                  <a:srgbClr val="052049"/>
                </a:solidFill>
                <a:latin typeface="Arial"/>
                <a:cs typeface="Arial"/>
              </a:rPr>
              <a:t>appropr</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te</a:t>
            </a:r>
            <a:r>
              <a:rPr sz="2100" spc="-15"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s</a:t>
            </a:r>
            <a:r>
              <a:rPr sz="2100" dirty="0">
                <a:solidFill>
                  <a:srgbClr val="052049"/>
                </a:solidFill>
                <a:latin typeface="Arial"/>
                <a:cs typeface="Arial"/>
              </a:rPr>
              <a:t>ti</a:t>
            </a:r>
            <a:r>
              <a:rPr sz="2100" spc="5" dirty="0">
                <a:solidFill>
                  <a:srgbClr val="052049"/>
                </a:solidFill>
                <a:latin typeface="Arial"/>
                <a:cs typeface="Arial"/>
              </a:rPr>
              <a:t>c</a:t>
            </a:r>
            <a:r>
              <a:rPr sz="2100" spc="-5" dirty="0">
                <a:solidFill>
                  <a:srgbClr val="052049"/>
                </a:solidFill>
                <a:latin typeface="Arial"/>
                <a:cs typeface="Arial"/>
              </a:rPr>
              <a:t>a</a:t>
            </a:r>
            <a:r>
              <a:rPr sz="2100" dirty="0">
                <a:solidFill>
                  <a:srgbClr val="052049"/>
                </a:solidFill>
                <a:latin typeface="Arial"/>
                <a:cs typeface="Arial"/>
              </a:rPr>
              <a:t>l</a:t>
            </a:r>
            <a:r>
              <a:rPr sz="2100" spc="-30" dirty="0">
                <a:solidFill>
                  <a:srgbClr val="052049"/>
                </a:solidFill>
                <a:latin typeface="Arial"/>
                <a:cs typeface="Arial"/>
              </a:rPr>
              <a:t> </a:t>
            </a:r>
            <a:r>
              <a:rPr sz="2100" dirty="0">
                <a:solidFill>
                  <a:srgbClr val="052049"/>
                </a:solidFill>
                <a:latin typeface="Arial"/>
                <a:cs typeface="Arial"/>
              </a:rPr>
              <a:t>m</a:t>
            </a:r>
            <a:r>
              <a:rPr sz="2100" spc="-5" dirty="0">
                <a:solidFill>
                  <a:srgbClr val="052049"/>
                </a:solidFill>
                <a:latin typeface="Arial"/>
                <a:cs typeface="Arial"/>
              </a:rPr>
              <a:t>e</a:t>
            </a:r>
            <a:r>
              <a:rPr sz="2100" dirty="0">
                <a:solidFill>
                  <a:srgbClr val="052049"/>
                </a:solidFill>
                <a:latin typeface="Arial"/>
                <a:cs typeface="Arial"/>
              </a:rPr>
              <a:t>t</a:t>
            </a:r>
            <a:r>
              <a:rPr sz="2100" spc="-5" dirty="0">
                <a:solidFill>
                  <a:srgbClr val="052049"/>
                </a:solidFill>
                <a:latin typeface="Arial"/>
                <a:cs typeface="Arial"/>
              </a:rPr>
              <a:t>hod) depend</a:t>
            </a:r>
            <a:r>
              <a:rPr sz="2100" dirty="0">
                <a:solidFill>
                  <a:srgbClr val="052049"/>
                </a:solidFill>
                <a:latin typeface="Arial"/>
                <a:cs typeface="Arial"/>
              </a:rPr>
              <a:t>s</a:t>
            </a:r>
            <a:r>
              <a:rPr sz="2100" spc="-5" dirty="0">
                <a:solidFill>
                  <a:srgbClr val="052049"/>
                </a:solidFill>
                <a:latin typeface="Arial"/>
                <a:cs typeface="Arial"/>
              </a:rPr>
              <a:t> o</a:t>
            </a:r>
            <a:r>
              <a:rPr sz="2100" dirty="0">
                <a:solidFill>
                  <a:srgbClr val="052049"/>
                </a:solidFill>
                <a:latin typeface="Arial"/>
                <a:cs typeface="Arial"/>
              </a:rPr>
              <a:t>n</a:t>
            </a:r>
            <a:r>
              <a:rPr sz="2100" spc="-1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a:t>
            </a:r>
            <a:r>
              <a:rPr sz="2100" spc="-5" dirty="0">
                <a:solidFill>
                  <a:srgbClr val="052049"/>
                </a:solidFill>
                <a:latin typeface="Arial"/>
                <a:cs typeface="Arial"/>
              </a:rPr>
              <a:t>re</a:t>
            </a:r>
            <a:r>
              <a:rPr sz="2100" spc="5" dirty="0">
                <a:solidFill>
                  <a:srgbClr val="052049"/>
                </a:solidFill>
                <a:latin typeface="Arial"/>
                <a:cs typeface="Arial"/>
              </a:rPr>
              <a:t>s</a:t>
            </a:r>
            <a:r>
              <a:rPr sz="2100" spc="-5" dirty="0">
                <a:solidFill>
                  <a:srgbClr val="052049"/>
                </a:solidFill>
                <a:latin typeface="Arial"/>
                <a:cs typeface="Arial"/>
              </a:rPr>
              <a:t>ear</a:t>
            </a:r>
            <a:r>
              <a:rPr sz="2100" spc="5" dirty="0">
                <a:solidFill>
                  <a:srgbClr val="052049"/>
                </a:solidFill>
                <a:latin typeface="Arial"/>
                <a:cs typeface="Arial"/>
              </a:rPr>
              <a:t>c</a:t>
            </a:r>
            <a:r>
              <a:rPr sz="2100" dirty="0">
                <a:solidFill>
                  <a:srgbClr val="052049"/>
                </a:solidFill>
                <a:latin typeface="Arial"/>
                <a:cs typeface="Arial"/>
              </a:rPr>
              <a:t>h</a:t>
            </a:r>
            <a:r>
              <a:rPr sz="2100" spc="-5" dirty="0">
                <a:solidFill>
                  <a:srgbClr val="052049"/>
                </a:solidFill>
                <a:latin typeface="Arial"/>
                <a:cs typeface="Arial"/>
              </a:rPr>
              <a:t> que</a:t>
            </a:r>
            <a:r>
              <a:rPr sz="2100" spc="5" dirty="0">
                <a:solidFill>
                  <a:srgbClr val="052049"/>
                </a:solidFill>
                <a:latin typeface="Arial"/>
                <a:cs typeface="Arial"/>
              </a:rPr>
              <a:t>s</a:t>
            </a:r>
            <a:r>
              <a:rPr sz="2100" dirty="0">
                <a:solidFill>
                  <a:srgbClr val="052049"/>
                </a:solidFill>
                <a:latin typeface="Arial"/>
                <a:cs typeface="Arial"/>
              </a:rPr>
              <a:t>ti</a:t>
            </a:r>
            <a:r>
              <a:rPr sz="2100" spc="-5" dirty="0">
                <a:solidFill>
                  <a:srgbClr val="052049"/>
                </a:solidFill>
                <a:latin typeface="Arial"/>
                <a:cs typeface="Arial"/>
              </a:rPr>
              <a:t>on</a:t>
            </a:r>
            <a:endParaRPr sz="2100">
              <a:latin typeface="Arial"/>
              <a:cs typeface="Arial"/>
            </a:endParaRPr>
          </a:p>
          <a:p>
            <a:pPr marL="180340" marR="625475" indent="-167640">
              <a:lnSpc>
                <a:spcPct val="113799"/>
              </a:lnSpc>
              <a:spcBef>
                <a:spcPts val="1405"/>
              </a:spcBef>
              <a:buClr>
                <a:srgbClr val="052049"/>
              </a:buClr>
              <a:buFont typeface="Wingdings"/>
              <a:buChar char=""/>
              <a:tabLst>
                <a:tab pos="180340" algn="l"/>
              </a:tabLst>
            </a:pPr>
            <a:r>
              <a:rPr sz="2100" spc="-5" dirty="0">
                <a:solidFill>
                  <a:srgbClr val="052049"/>
                </a:solidFill>
                <a:latin typeface="Arial"/>
                <a:cs typeface="Arial"/>
              </a:rPr>
              <a:t>W</a:t>
            </a:r>
            <a:r>
              <a:rPr sz="2100" dirty="0">
                <a:solidFill>
                  <a:srgbClr val="052049"/>
                </a:solidFill>
                <a:latin typeface="Arial"/>
                <a:cs typeface="Arial"/>
              </a:rPr>
              <a:t>ith </a:t>
            </a:r>
            <a:r>
              <a:rPr sz="2100" spc="-5" dirty="0">
                <a:solidFill>
                  <a:srgbClr val="052049"/>
                </a:solidFill>
                <a:latin typeface="Arial"/>
                <a:cs typeface="Arial"/>
              </a:rPr>
              <a:t>re</a:t>
            </a:r>
            <a:r>
              <a:rPr sz="2100" spc="5" dirty="0">
                <a:solidFill>
                  <a:srgbClr val="052049"/>
                </a:solidFill>
                <a:latin typeface="Arial"/>
                <a:cs typeface="Arial"/>
              </a:rPr>
              <a:t>s</a:t>
            </a:r>
            <a:r>
              <a:rPr sz="2100" spc="-5" dirty="0">
                <a:solidFill>
                  <a:srgbClr val="052049"/>
                </a:solidFill>
                <a:latin typeface="Arial"/>
                <a:cs typeface="Arial"/>
              </a:rPr>
              <a:t>pe</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to </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40"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i</a:t>
            </a:r>
            <a:r>
              <a:rPr sz="2100" spc="-5" dirty="0">
                <a:solidFill>
                  <a:srgbClr val="052049"/>
                </a:solidFill>
                <a:latin typeface="Arial"/>
                <a:cs typeface="Arial"/>
              </a:rPr>
              <a:t>a</a:t>
            </a:r>
            <a:r>
              <a:rPr sz="2100" spc="5" dirty="0">
                <a:solidFill>
                  <a:srgbClr val="052049"/>
                </a:solidFill>
                <a:latin typeface="Arial"/>
                <a:cs typeface="Arial"/>
              </a:rPr>
              <a:t>s</a:t>
            </a:r>
            <a:r>
              <a:rPr sz="2100" dirty="0">
                <a:solidFill>
                  <a:srgbClr val="052049"/>
                </a:solidFill>
                <a:latin typeface="Arial"/>
                <a:cs typeface="Arial"/>
              </a:rPr>
              <a:t>,</a:t>
            </a:r>
            <a:r>
              <a:rPr sz="2100" spc="-5" dirty="0">
                <a:solidFill>
                  <a:srgbClr val="052049"/>
                </a:solidFill>
                <a:latin typeface="Arial"/>
                <a:cs typeface="Arial"/>
              </a:rPr>
              <a:t> </a:t>
            </a:r>
            <a:r>
              <a:rPr sz="2100" spc="5" dirty="0">
                <a:solidFill>
                  <a:srgbClr val="052049"/>
                </a:solidFill>
                <a:latin typeface="Arial"/>
                <a:cs typeface="Arial"/>
              </a:rPr>
              <a:t>c</a:t>
            </a:r>
            <a:r>
              <a:rPr sz="2100" dirty="0">
                <a:solidFill>
                  <a:srgbClr val="052049"/>
                </a:solidFill>
                <a:latin typeface="Arial"/>
                <a:cs typeface="Arial"/>
              </a:rPr>
              <a:t>l</a:t>
            </a:r>
            <a:r>
              <a:rPr sz="2100" spc="-5" dirty="0">
                <a:solidFill>
                  <a:srgbClr val="052049"/>
                </a:solidFill>
                <a:latin typeface="Arial"/>
                <a:cs typeface="Arial"/>
              </a:rPr>
              <a:t>ear</a:t>
            </a:r>
            <a:r>
              <a:rPr sz="2100" dirty="0">
                <a:solidFill>
                  <a:srgbClr val="052049"/>
                </a:solidFill>
                <a:latin typeface="Arial"/>
                <a:cs typeface="Arial"/>
              </a:rPr>
              <a:t>ly</a:t>
            </a:r>
            <a:r>
              <a:rPr sz="2100" spc="-15" dirty="0">
                <a:solidFill>
                  <a:srgbClr val="052049"/>
                </a:solidFill>
                <a:latin typeface="Arial"/>
                <a:cs typeface="Arial"/>
              </a:rPr>
              <a:t> </a:t>
            </a:r>
            <a:r>
              <a:rPr sz="2100" spc="-5" dirty="0">
                <a:solidFill>
                  <a:srgbClr val="052049"/>
                </a:solidFill>
                <a:latin typeface="Arial"/>
                <a:cs typeface="Arial"/>
              </a:rPr>
              <a:t>de</a:t>
            </a:r>
            <a:r>
              <a:rPr sz="2100" dirty="0">
                <a:solidFill>
                  <a:srgbClr val="052049"/>
                </a:solidFill>
                <a:latin typeface="Arial"/>
                <a:cs typeface="Arial"/>
              </a:rPr>
              <a:t>fi</a:t>
            </a:r>
            <a:r>
              <a:rPr sz="2100" spc="-5" dirty="0">
                <a:solidFill>
                  <a:srgbClr val="052049"/>
                </a:solidFill>
                <a:latin typeface="Arial"/>
                <a:cs typeface="Arial"/>
              </a:rPr>
              <a:t>n</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2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a:t>
            </a:r>
            <a:r>
              <a:rPr sz="2100" spc="10" dirty="0">
                <a:solidFill>
                  <a:srgbClr val="052049"/>
                </a:solidFill>
                <a:latin typeface="Arial"/>
                <a:cs typeface="Arial"/>
              </a:rPr>
              <a:t> </a:t>
            </a:r>
            <a:r>
              <a:rPr sz="2100" spc="-5" dirty="0">
                <a:solidFill>
                  <a:srgbClr val="052049"/>
                </a:solidFill>
                <a:latin typeface="Arial"/>
                <a:cs typeface="Arial"/>
              </a:rPr>
              <a:t>e</a:t>
            </a:r>
            <a:r>
              <a:rPr sz="2100" spc="5" dirty="0">
                <a:solidFill>
                  <a:srgbClr val="052049"/>
                </a:solidFill>
                <a:latin typeface="Arial"/>
                <a:cs typeface="Arial"/>
              </a:rPr>
              <a:t>s</a:t>
            </a:r>
            <a:r>
              <a:rPr sz="2100" dirty="0">
                <a:solidFill>
                  <a:srgbClr val="052049"/>
                </a:solidFill>
                <a:latin typeface="Arial"/>
                <a:cs typeface="Arial"/>
              </a:rPr>
              <a:t>tim</a:t>
            </a:r>
            <a:r>
              <a:rPr sz="2100" spc="-5" dirty="0">
                <a:solidFill>
                  <a:srgbClr val="052049"/>
                </a:solidFill>
                <a:latin typeface="Arial"/>
                <a:cs typeface="Arial"/>
              </a:rPr>
              <a:t>an</a:t>
            </a:r>
            <a:r>
              <a:rPr sz="2100" dirty="0">
                <a:solidFill>
                  <a:srgbClr val="052049"/>
                </a:solidFill>
                <a:latin typeface="Arial"/>
                <a:cs typeface="Arial"/>
              </a:rPr>
              <a:t>d</a:t>
            </a:r>
            <a:r>
              <a:rPr sz="2100" spc="-25" dirty="0">
                <a:solidFill>
                  <a:srgbClr val="052049"/>
                </a:solidFill>
                <a:latin typeface="Arial"/>
                <a:cs typeface="Arial"/>
              </a:rPr>
              <a:t> </a:t>
            </a:r>
            <a:r>
              <a:rPr sz="2100" spc="-5" dirty="0">
                <a:solidFill>
                  <a:srgbClr val="052049"/>
                </a:solidFill>
                <a:latin typeface="Arial"/>
                <a:cs typeface="Arial"/>
              </a:rPr>
              <a:t>of </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t</a:t>
            </a:r>
            <a:r>
              <a:rPr sz="2100" spc="-5" dirty="0">
                <a:solidFill>
                  <a:srgbClr val="052049"/>
                </a:solidFill>
                <a:latin typeface="Arial"/>
                <a:cs typeface="Arial"/>
              </a:rPr>
              <a:t>ere</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is</a:t>
            </a:r>
            <a:r>
              <a:rPr sz="2100" spc="-5" dirty="0">
                <a:solidFill>
                  <a:srgbClr val="052049"/>
                </a:solidFill>
                <a:latin typeface="Arial"/>
                <a:cs typeface="Arial"/>
              </a:rPr>
              <a:t> par</a:t>
            </a:r>
            <a:r>
              <a:rPr sz="2100" dirty="0">
                <a:solidFill>
                  <a:srgbClr val="052049"/>
                </a:solidFill>
                <a:latin typeface="Arial"/>
                <a:cs typeface="Arial"/>
              </a:rPr>
              <a:t>ti</a:t>
            </a:r>
            <a:r>
              <a:rPr sz="2100" spc="5" dirty="0">
                <a:solidFill>
                  <a:srgbClr val="052049"/>
                </a:solidFill>
                <a:latin typeface="Arial"/>
                <a:cs typeface="Arial"/>
              </a:rPr>
              <a:t>c</a:t>
            </a:r>
            <a:r>
              <a:rPr sz="2100" spc="-5" dirty="0">
                <a:solidFill>
                  <a:srgbClr val="052049"/>
                </a:solidFill>
                <a:latin typeface="Arial"/>
                <a:cs typeface="Arial"/>
              </a:rPr>
              <a:t>u</a:t>
            </a:r>
            <a:r>
              <a:rPr sz="2100" dirty="0">
                <a:solidFill>
                  <a:srgbClr val="052049"/>
                </a:solidFill>
                <a:latin typeface="Arial"/>
                <a:cs typeface="Arial"/>
              </a:rPr>
              <a:t>l</a:t>
            </a:r>
            <a:r>
              <a:rPr sz="2100" spc="-5" dirty="0">
                <a:solidFill>
                  <a:srgbClr val="052049"/>
                </a:solidFill>
                <a:latin typeface="Arial"/>
                <a:cs typeface="Arial"/>
              </a:rPr>
              <a:t>ar</a:t>
            </a:r>
            <a:r>
              <a:rPr sz="2100" dirty="0">
                <a:solidFill>
                  <a:srgbClr val="052049"/>
                </a:solidFill>
                <a:latin typeface="Arial"/>
                <a:cs typeface="Arial"/>
              </a:rPr>
              <a:t>ly</a:t>
            </a:r>
            <a:r>
              <a:rPr sz="2100" spc="-15" dirty="0">
                <a:solidFill>
                  <a:srgbClr val="052049"/>
                </a:solidFill>
                <a:latin typeface="Arial"/>
                <a:cs typeface="Arial"/>
              </a:rPr>
              <a:t> </a:t>
            </a:r>
            <a:r>
              <a:rPr sz="2100" spc="-5" dirty="0">
                <a:solidFill>
                  <a:srgbClr val="052049"/>
                </a:solidFill>
                <a:latin typeface="Arial"/>
                <a:cs typeface="Arial"/>
              </a:rPr>
              <a:t>re</a:t>
            </a:r>
            <a:r>
              <a:rPr sz="2100" dirty="0">
                <a:solidFill>
                  <a:srgbClr val="052049"/>
                </a:solidFill>
                <a:latin typeface="Arial"/>
                <a:cs typeface="Arial"/>
              </a:rPr>
              <a:t>l</a:t>
            </a:r>
            <a:r>
              <a:rPr sz="2100" spc="-5" dirty="0">
                <a:solidFill>
                  <a:srgbClr val="052049"/>
                </a:solidFill>
                <a:latin typeface="Arial"/>
                <a:cs typeface="Arial"/>
              </a:rPr>
              <a:t>e</a:t>
            </a:r>
            <a:r>
              <a:rPr sz="2100" spc="-10" dirty="0">
                <a:solidFill>
                  <a:srgbClr val="052049"/>
                </a:solidFill>
                <a:latin typeface="Arial"/>
                <a:cs typeface="Arial"/>
              </a:rPr>
              <a:t>v</a:t>
            </a:r>
            <a:r>
              <a:rPr sz="2100" spc="-5" dirty="0">
                <a:solidFill>
                  <a:srgbClr val="052049"/>
                </a:solidFill>
                <a:latin typeface="Arial"/>
                <a:cs typeface="Arial"/>
              </a:rPr>
              <a:t>an</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f</a:t>
            </a:r>
            <a:r>
              <a:rPr sz="2100" spc="-5" dirty="0">
                <a:solidFill>
                  <a:srgbClr val="052049"/>
                </a:solidFill>
                <a:latin typeface="Arial"/>
                <a:cs typeface="Arial"/>
              </a:rPr>
              <a:t>o</a:t>
            </a:r>
            <a:r>
              <a:rPr sz="2100" dirty="0">
                <a:solidFill>
                  <a:srgbClr val="052049"/>
                </a:solidFill>
                <a:latin typeface="Arial"/>
                <a:cs typeface="Arial"/>
              </a:rPr>
              <a:t>r</a:t>
            </a:r>
            <a:r>
              <a:rPr sz="2100" spc="10" dirty="0">
                <a:solidFill>
                  <a:srgbClr val="052049"/>
                </a:solidFill>
                <a:latin typeface="Arial"/>
                <a:cs typeface="Arial"/>
              </a:rPr>
              <a:t> </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ti</a:t>
            </a:r>
            <a:r>
              <a:rPr sz="2100" spc="-10" dirty="0">
                <a:solidFill>
                  <a:srgbClr val="052049"/>
                </a:solidFill>
                <a:latin typeface="Arial"/>
                <a:cs typeface="Arial"/>
              </a:rPr>
              <a:t>v</a:t>
            </a:r>
            <a:r>
              <a:rPr sz="2100" dirty="0">
                <a:solidFill>
                  <a:srgbClr val="052049"/>
                </a:solidFill>
                <a:latin typeface="Arial"/>
                <a:cs typeface="Arial"/>
              </a:rPr>
              <a:t>e</a:t>
            </a:r>
            <a:r>
              <a:rPr sz="2100" spc="-25" dirty="0">
                <a:solidFill>
                  <a:srgbClr val="052049"/>
                </a:solidFill>
                <a:latin typeface="Arial"/>
                <a:cs typeface="Arial"/>
              </a:rPr>
              <a:t> </a:t>
            </a:r>
            <a:r>
              <a:rPr sz="2100" spc="5" dirty="0">
                <a:solidFill>
                  <a:srgbClr val="052049"/>
                </a:solidFill>
                <a:latin typeface="Arial"/>
                <a:cs typeface="Arial"/>
              </a:rPr>
              <a:t>s</a:t>
            </a:r>
            <a:r>
              <a:rPr sz="2100" spc="-5" dirty="0">
                <a:solidFill>
                  <a:srgbClr val="052049"/>
                </a:solidFill>
                <a:latin typeface="Arial"/>
                <a:cs typeface="Arial"/>
              </a:rPr>
              <a:t>ur</a:t>
            </a:r>
            <a:r>
              <a:rPr sz="2100" spc="-10" dirty="0">
                <a:solidFill>
                  <a:srgbClr val="052049"/>
                </a:solidFill>
                <a:latin typeface="Arial"/>
                <a:cs typeface="Arial"/>
              </a:rPr>
              <a:t>v</a:t>
            </a:r>
            <a:r>
              <a:rPr sz="2100" dirty="0">
                <a:solidFill>
                  <a:srgbClr val="052049"/>
                </a:solidFill>
                <a:latin typeface="Arial"/>
                <a:cs typeface="Arial"/>
              </a:rPr>
              <a:t>i</a:t>
            </a:r>
            <a:r>
              <a:rPr sz="2100" spc="-10" dirty="0">
                <a:solidFill>
                  <a:srgbClr val="052049"/>
                </a:solidFill>
                <a:latin typeface="Arial"/>
                <a:cs typeface="Arial"/>
              </a:rPr>
              <a:t>v</a:t>
            </a:r>
            <a:r>
              <a:rPr sz="2100" spc="-5" dirty="0">
                <a:solidFill>
                  <a:srgbClr val="052049"/>
                </a:solidFill>
                <a:latin typeface="Arial"/>
                <a:cs typeface="Arial"/>
              </a:rPr>
              <a:t>al</a:t>
            </a:r>
            <a:endParaRPr sz="2100">
              <a:latin typeface="Arial"/>
              <a:cs typeface="Arial"/>
            </a:endParaRPr>
          </a:p>
        </p:txBody>
      </p:sp>
    </p:spTree>
    <p:extLst>
      <p:ext uri="{BB962C8B-B14F-4D97-AF65-F5344CB8AC3E}">
        <p14:creationId xmlns:p14="http://schemas.microsoft.com/office/powerpoint/2010/main" val="209972552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5448"/>
            <a:ext cx="8229600" cy="861774"/>
          </a:xfrm>
          <a:prstGeom prst="rect">
            <a:avLst/>
          </a:prstGeom>
        </p:spPr>
        <p:txBody>
          <a:bodyPr vert="horz" wrap="square" lIns="0" tIns="0" rIns="0" bIns="0" rtlCol="0">
            <a:spAutoFit/>
          </a:bodyPr>
          <a:lstStyle/>
          <a:p>
            <a:pPr marL="125095">
              <a:lnSpc>
                <a:spcPct val="100000"/>
              </a:lnSpc>
            </a:pPr>
            <a:r>
              <a:rPr sz="2800" spc="-15" dirty="0"/>
              <a:t>Estimating</a:t>
            </a:r>
            <a:r>
              <a:rPr sz="2800" spc="-10" dirty="0"/>
              <a:t> </a:t>
            </a:r>
            <a:r>
              <a:rPr sz="2800" spc="-20" dirty="0"/>
              <a:t>effec</a:t>
            </a:r>
            <a:r>
              <a:rPr sz="2800" spc="-10" dirty="0"/>
              <a:t>ts</a:t>
            </a:r>
            <a:r>
              <a:rPr sz="2800" spc="5" dirty="0"/>
              <a:t> </a:t>
            </a:r>
            <a:r>
              <a:rPr sz="2800" spc="-15" dirty="0"/>
              <a:t>in</a:t>
            </a:r>
            <a:r>
              <a:rPr sz="2800" spc="-5" dirty="0"/>
              <a:t> </a:t>
            </a:r>
            <a:r>
              <a:rPr sz="2800" spc="-15" dirty="0"/>
              <a:t>s</a:t>
            </a:r>
            <a:r>
              <a:rPr sz="2800" spc="-20" dirty="0"/>
              <a:t>elec</a:t>
            </a:r>
            <a:r>
              <a:rPr sz="2800" spc="-10" dirty="0"/>
              <a:t>t</a:t>
            </a:r>
            <a:r>
              <a:rPr sz="2800" spc="-20" dirty="0"/>
              <a:t>e</a:t>
            </a:r>
            <a:r>
              <a:rPr sz="2800" spc="-15" dirty="0"/>
              <a:t>d</a:t>
            </a:r>
            <a:r>
              <a:rPr sz="2800" dirty="0"/>
              <a:t> </a:t>
            </a:r>
            <a:r>
              <a:rPr sz="2800" spc="-15" dirty="0"/>
              <a:t>s</a:t>
            </a:r>
            <a:r>
              <a:rPr sz="2800" spc="-20" dirty="0"/>
              <a:t>u</a:t>
            </a:r>
            <a:r>
              <a:rPr sz="2800" spc="110" dirty="0"/>
              <a:t>r</a:t>
            </a:r>
            <a:r>
              <a:rPr sz="2800" spc="-20" dirty="0"/>
              <a:t>v</a:t>
            </a:r>
            <a:r>
              <a:rPr sz="2800" spc="-55" dirty="0"/>
              <a:t>i</a:t>
            </a:r>
            <a:r>
              <a:rPr sz="2800" spc="-70" dirty="0"/>
              <a:t>v</a:t>
            </a:r>
            <a:r>
              <a:rPr sz="2800" spc="-15" dirty="0"/>
              <a:t>o</a:t>
            </a:r>
            <a:r>
              <a:rPr sz="2800" dirty="0"/>
              <a:t>r</a:t>
            </a:r>
            <a:r>
              <a:rPr sz="2800" spc="-10" dirty="0"/>
              <a:t>s:</a:t>
            </a:r>
            <a:r>
              <a:rPr sz="2800" spc="15" dirty="0"/>
              <a:t> </a:t>
            </a:r>
            <a:r>
              <a:rPr sz="2800" spc="-15" dirty="0"/>
              <a:t>2</a:t>
            </a:r>
            <a:r>
              <a:rPr sz="2800" spc="-10" dirty="0"/>
              <a:t> </a:t>
            </a:r>
            <a:r>
              <a:rPr sz="2800" spc="-20" dirty="0" err="1"/>
              <a:t>e</a:t>
            </a:r>
            <a:r>
              <a:rPr sz="2800" spc="-10" dirty="0" err="1"/>
              <a:t>st</a:t>
            </a:r>
            <a:r>
              <a:rPr sz="2800" spc="-15" dirty="0" err="1"/>
              <a:t>i</a:t>
            </a:r>
            <a:r>
              <a:rPr sz="2800" spc="-20" dirty="0" err="1"/>
              <a:t>man</a:t>
            </a:r>
            <a:r>
              <a:rPr sz="2800" spc="-10" dirty="0" err="1"/>
              <a:t>d</a:t>
            </a:r>
            <a:r>
              <a:rPr sz="2800" spc="-15" dirty="0" err="1"/>
              <a:t>s</a:t>
            </a:r>
            <a:r>
              <a:rPr lang="en-US" sz="2800" spc="-15" dirty="0"/>
              <a:t> for effect of exposure on dementia</a:t>
            </a:r>
            <a:endParaRPr sz="28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24</a:t>
            </a:fld>
            <a:endParaRPr dirty="0"/>
          </a:p>
        </p:txBody>
      </p:sp>
      <p:sp>
        <p:nvSpPr>
          <p:cNvPr id="3" name="object 3"/>
          <p:cNvSpPr txBox="1"/>
          <p:nvPr/>
        </p:nvSpPr>
        <p:spPr>
          <a:xfrm>
            <a:off x="740115" y="1193398"/>
            <a:ext cx="8115934" cy="4317365"/>
          </a:xfrm>
          <a:prstGeom prst="rect">
            <a:avLst/>
          </a:prstGeom>
        </p:spPr>
        <p:txBody>
          <a:bodyPr vert="horz" wrap="square" lIns="0" tIns="0" rIns="0" bIns="0" rtlCol="0">
            <a:spAutoFit/>
          </a:bodyPr>
          <a:lstStyle/>
          <a:p>
            <a:pPr marL="469265" marR="20955" indent="-456565">
              <a:lnSpc>
                <a:spcPct val="110000"/>
              </a:lnSpc>
              <a:buClr>
                <a:srgbClr val="052049"/>
              </a:buClr>
              <a:buFont typeface="Arial"/>
              <a:buAutoNum type="arabicPeriod"/>
              <a:tabLst>
                <a:tab pos="469900" algn="l"/>
              </a:tabLst>
            </a:pPr>
            <a:r>
              <a:rPr sz="2100" dirty="0">
                <a:solidFill>
                  <a:srgbClr val="052049"/>
                </a:solidFill>
                <a:latin typeface="Arial"/>
                <a:cs typeface="Arial"/>
              </a:rPr>
              <a:t>E</a:t>
            </a:r>
            <a:r>
              <a:rPr sz="2100" spc="-35" dirty="0">
                <a:solidFill>
                  <a:srgbClr val="052049"/>
                </a:solidFill>
                <a:latin typeface="Arial"/>
                <a:cs typeface="Arial"/>
              </a:rPr>
              <a:t>f</a:t>
            </a:r>
            <a:r>
              <a:rPr sz="2100" dirty="0">
                <a:solidFill>
                  <a:srgbClr val="052049"/>
                </a:solidFill>
                <a:latin typeface="Arial"/>
                <a:cs typeface="Arial"/>
              </a:rPr>
              <a:t>f</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 o</a:t>
            </a:r>
            <a:r>
              <a:rPr sz="2100" dirty="0">
                <a:solidFill>
                  <a:srgbClr val="052049"/>
                </a:solidFill>
                <a:latin typeface="Arial"/>
                <a:cs typeface="Arial"/>
              </a:rPr>
              <a:t>f</a:t>
            </a:r>
            <a:r>
              <a:rPr sz="2100" spc="-5" dirty="0">
                <a:solidFill>
                  <a:srgbClr val="052049"/>
                </a:solidFill>
                <a:latin typeface="Arial"/>
                <a:cs typeface="Arial"/>
              </a:rPr>
              <a:t> 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a:t>
            </a:r>
            <a:r>
              <a:rPr sz="2100" dirty="0">
                <a:solidFill>
                  <a:srgbClr val="052049"/>
                </a:solidFill>
                <a:latin typeface="Arial"/>
                <a:cs typeface="Arial"/>
              </a:rPr>
              <a:t>e </a:t>
            </a:r>
            <a:r>
              <a:rPr sz="2100" spc="-5" dirty="0">
                <a:solidFill>
                  <a:srgbClr val="052049"/>
                </a:solidFill>
                <a:latin typeface="Arial"/>
                <a:cs typeface="Arial"/>
              </a:rPr>
              <a:t>o</a:t>
            </a:r>
            <a:r>
              <a:rPr sz="2100" dirty="0">
                <a:solidFill>
                  <a:srgbClr val="052049"/>
                </a:solidFill>
                <a:latin typeface="Arial"/>
                <a:cs typeface="Arial"/>
              </a:rPr>
              <a:t>n </a:t>
            </a:r>
            <a:r>
              <a:rPr sz="2100" spc="-5" dirty="0">
                <a:solidFill>
                  <a:srgbClr val="052049"/>
                </a:solidFill>
                <a:latin typeface="Arial"/>
                <a:cs typeface="Arial"/>
              </a:rPr>
              <a:t>propor</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10"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i</a:t>
            </a:r>
            <a:r>
              <a:rPr sz="2100" spc="-5" dirty="0">
                <a:solidFill>
                  <a:srgbClr val="052049"/>
                </a:solidFill>
                <a:latin typeface="Arial"/>
                <a:cs typeface="Arial"/>
              </a:rPr>
              <a:t>n</a:t>
            </a:r>
            <a:r>
              <a:rPr sz="2100" dirty="0">
                <a:solidFill>
                  <a:srgbClr val="052049"/>
                </a:solidFill>
                <a:latin typeface="Arial"/>
                <a:cs typeface="Arial"/>
              </a:rPr>
              <a:t>iti</a:t>
            </a:r>
            <a:r>
              <a:rPr sz="2100" spc="-5" dirty="0">
                <a:solidFill>
                  <a:srgbClr val="052049"/>
                </a:solidFill>
                <a:latin typeface="Arial"/>
                <a:cs typeface="Arial"/>
              </a:rPr>
              <a:t>a</a:t>
            </a:r>
            <a:r>
              <a:rPr sz="2100" dirty="0">
                <a:solidFill>
                  <a:srgbClr val="052049"/>
                </a:solidFill>
                <a:latin typeface="Arial"/>
                <a:cs typeface="Arial"/>
              </a:rPr>
              <a:t>l</a:t>
            </a:r>
            <a:r>
              <a:rPr sz="2100" spc="-20"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li</a:t>
            </a:r>
            <a:r>
              <a:rPr sz="2100" spc="-10" dirty="0">
                <a:solidFill>
                  <a:srgbClr val="052049"/>
                </a:solidFill>
                <a:latin typeface="Arial"/>
                <a:cs typeface="Arial"/>
              </a:rPr>
              <a:t>v</a:t>
            </a:r>
            <a:r>
              <a:rPr sz="2100" spc="-5" dirty="0">
                <a:solidFill>
                  <a:srgbClr val="052049"/>
                </a:solidFill>
                <a:latin typeface="Arial"/>
                <a:cs typeface="Arial"/>
              </a:rPr>
              <a:t>e</a:t>
            </a:r>
            <a:r>
              <a:rPr sz="2100" dirty="0">
                <a:solidFill>
                  <a:srgbClr val="052049"/>
                </a:solidFill>
                <a:latin typeface="Arial"/>
                <a:cs typeface="Arial"/>
              </a:rPr>
              <a:t>,</a:t>
            </a:r>
            <a:r>
              <a:rPr sz="2100" spc="-5" dirty="0">
                <a:solidFill>
                  <a:srgbClr val="052049"/>
                </a:solidFill>
                <a:latin typeface="Arial"/>
                <a:cs typeface="Arial"/>
              </a:rPr>
              <a:t> de</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ti</a:t>
            </a:r>
            <a:r>
              <a:rPr sz="2100" spc="-5" dirty="0">
                <a:solidFill>
                  <a:srgbClr val="052049"/>
                </a:solidFill>
                <a:latin typeface="Arial"/>
                <a:cs typeface="Arial"/>
              </a:rPr>
              <a:t>a</a:t>
            </a:r>
            <a:r>
              <a:rPr sz="2100" dirty="0">
                <a:solidFill>
                  <a:srgbClr val="052049"/>
                </a:solidFill>
                <a:latin typeface="Arial"/>
                <a:cs typeface="Arial"/>
              </a:rPr>
              <a:t>- f</a:t>
            </a:r>
            <a:r>
              <a:rPr sz="2100" spc="-5" dirty="0">
                <a:solidFill>
                  <a:srgbClr val="052049"/>
                </a:solidFill>
                <a:latin typeface="Arial"/>
                <a:cs typeface="Arial"/>
              </a:rPr>
              <a:t>ree</a:t>
            </a:r>
            <a:r>
              <a:rPr sz="2100" dirty="0">
                <a:solidFill>
                  <a:srgbClr val="052049"/>
                </a:solidFill>
                <a:latin typeface="Arial"/>
                <a:cs typeface="Arial"/>
              </a:rPr>
              <a:t>) </a:t>
            </a:r>
            <a:r>
              <a:rPr sz="2100" spc="-5" dirty="0">
                <a:solidFill>
                  <a:srgbClr val="052049"/>
                </a:solidFill>
                <a:latin typeface="Arial"/>
                <a:cs typeface="Arial"/>
              </a:rPr>
              <a:t>popu</a:t>
            </a:r>
            <a:r>
              <a:rPr sz="2100" dirty="0">
                <a:solidFill>
                  <a:srgbClr val="052049"/>
                </a:solidFill>
                <a:latin typeface="Arial"/>
                <a:cs typeface="Arial"/>
              </a:rPr>
              <a:t>l</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25" dirty="0">
                <a:solidFill>
                  <a:srgbClr val="052049"/>
                </a:solidFill>
                <a:latin typeface="Arial"/>
                <a:cs typeface="Arial"/>
              </a:rPr>
              <a:t> </a:t>
            </a:r>
            <a:r>
              <a:rPr sz="2100" spc="-5" dirty="0">
                <a:solidFill>
                  <a:srgbClr val="052049"/>
                </a:solidFill>
                <a:latin typeface="Arial"/>
                <a:cs typeface="Arial"/>
              </a:rPr>
              <a:t>wh</a:t>
            </a:r>
            <a:r>
              <a:rPr sz="2100" dirty="0">
                <a:solidFill>
                  <a:srgbClr val="052049"/>
                </a:solidFill>
                <a:latin typeface="Arial"/>
                <a:cs typeface="Arial"/>
              </a:rPr>
              <a:t>o </a:t>
            </a:r>
            <a:r>
              <a:rPr sz="2100" spc="-5" dirty="0">
                <a:solidFill>
                  <a:srgbClr val="052049"/>
                </a:solidFill>
                <a:latin typeface="Arial"/>
                <a:cs typeface="Arial"/>
              </a:rPr>
              <a:t>de</a:t>
            </a:r>
            <a:r>
              <a:rPr sz="2100" spc="-10" dirty="0">
                <a:solidFill>
                  <a:srgbClr val="052049"/>
                </a:solidFill>
                <a:latin typeface="Arial"/>
                <a:cs typeface="Arial"/>
              </a:rPr>
              <a:t>v</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ope</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de</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tia</a:t>
            </a:r>
            <a:r>
              <a:rPr sz="2100" spc="-15" dirty="0">
                <a:solidFill>
                  <a:srgbClr val="052049"/>
                </a:solidFill>
                <a:latin typeface="Arial"/>
                <a:cs typeface="Arial"/>
              </a:rPr>
              <a:t> </a:t>
            </a:r>
            <a:r>
              <a:rPr sz="2100" spc="-5" dirty="0">
                <a:solidFill>
                  <a:srgbClr val="052049"/>
                </a:solidFill>
                <a:latin typeface="Arial"/>
                <a:cs typeface="Arial"/>
              </a:rPr>
              <a:t>w</a:t>
            </a:r>
            <a:r>
              <a:rPr sz="2100" dirty="0">
                <a:solidFill>
                  <a:srgbClr val="052049"/>
                </a:solidFill>
                <a:latin typeface="Arial"/>
                <a:cs typeface="Arial"/>
              </a:rPr>
              <a:t>it</a:t>
            </a:r>
            <a:r>
              <a:rPr sz="2100" spc="-5" dirty="0">
                <a:solidFill>
                  <a:srgbClr val="052049"/>
                </a:solidFill>
                <a:latin typeface="Arial"/>
                <a:cs typeface="Arial"/>
              </a:rPr>
              <a:t>h</a:t>
            </a:r>
            <a:r>
              <a:rPr sz="2100" dirty="0">
                <a:solidFill>
                  <a:srgbClr val="052049"/>
                </a:solidFill>
                <a:latin typeface="Arial"/>
                <a:cs typeface="Arial"/>
              </a:rPr>
              <a:t>in</a:t>
            </a:r>
            <a:r>
              <a:rPr sz="2100" spc="-15" dirty="0">
                <a:solidFill>
                  <a:srgbClr val="052049"/>
                </a:solidFill>
                <a:latin typeface="Arial"/>
                <a:cs typeface="Arial"/>
              </a:rPr>
              <a:t> </a:t>
            </a:r>
            <a:r>
              <a:rPr sz="2100" dirty="0">
                <a:solidFill>
                  <a:srgbClr val="052049"/>
                </a:solidFill>
                <a:latin typeface="Arial"/>
                <a:cs typeface="Arial"/>
              </a:rPr>
              <a:t>a </a:t>
            </a:r>
            <a:r>
              <a:rPr sz="2100" spc="5" dirty="0">
                <a:solidFill>
                  <a:srgbClr val="052049"/>
                </a:solidFill>
                <a:latin typeface="Arial"/>
                <a:cs typeface="Arial"/>
              </a:rPr>
              <a:t>s</a:t>
            </a:r>
            <a:r>
              <a:rPr sz="2100" spc="-5" dirty="0">
                <a:solidFill>
                  <a:srgbClr val="052049"/>
                </a:solidFill>
                <a:latin typeface="Arial"/>
                <a:cs typeface="Arial"/>
              </a:rPr>
              <a:t>pe</a:t>
            </a:r>
            <a:r>
              <a:rPr sz="2100" spc="5" dirty="0">
                <a:solidFill>
                  <a:srgbClr val="052049"/>
                </a:solidFill>
                <a:latin typeface="Arial"/>
                <a:cs typeface="Arial"/>
              </a:rPr>
              <a:t>c</a:t>
            </a:r>
            <a:r>
              <a:rPr sz="2100" dirty="0">
                <a:solidFill>
                  <a:srgbClr val="052049"/>
                </a:solidFill>
                <a:latin typeface="Arial"/>
                <a:cs typeface="Arial"/>
              </a:rPr>
              <a:t>ifi</a:t>
            </a:r>
            <a:r>
              <a:rPr sz="2100" spc="-5" dirty="0">
                <a:solidFill>
                  <a:srgbClr val="052049"/>
                </a:solidFill>
                <a:latin typeface="Arial"/>
                <a:cs typeface="Arial"/>
              </a:rPr>
              <a:t>ed per</a:t>
            </a:r>
            <a:r>
              <a:rPr sz="2100" dirty="0">
                <a:solidFill>
                  <a:srgbClr val="052049"/>
                </a:solidFill>
                <a:latin typeface="Arial"/>
                <a:cs typeface="Arial"/>
              </a:rPr>
              <a:t>i</a:t>
            </a:r>
            <a:r>
              <a:rPr sz="2100" spc="-5" dirty="0">
                <a:solidFill>
                  <a:srgbClr val="052049"/>
                </a:solidFill>
                <a:latin typeface="Arial"/>
                <a:cs typeface="Arial"/>
              </a:rPr>
              <a:t>o</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t>
            </a:r>
            <a:r>
              <a:rPr sz="2100" dirty="0">
                <a:solidFill>
                  <a:srgbClr val="052049"/>
                </a:solidFill>
                <a:latin typeface="Arial"/>
                <a:cs typeface="Arial"/>
              </a:rPr>
              <a:t>f</a:t>
            </a:r>
            <a:r>
              <a:rPr sz="2100" spc="-5" dirty="0">
                <a:solidFill>
                  <a:srgbClr val="052049"/>
                </a:solidFill>
                <a:latin typeface="Arial"/>
                <a:cs typeface="Arial"/>
              </a:rPr>
              <a:t>o</a:t>
            </a:r>
            <a:r>
              <a:rPr sz="2100" dirty="0">
                <a:solidFill>
                  <a:srgbClr val="052049"/>
                </a:solidFill>
                <a:latin typeface="Arial"/>
                <a:cs typeface="Arial"/>
              </a:rPr>
              <a:t>ll</a:t>
            </a:r>
            <a:r>
              <a:rPr sz="2100" spc="-5" dirty="0">
                <a:solidFill>
                  <a:srgbClr val="052049"/>
                </a:solidFill>
                <a:latin typeface="Arial"/>
                <a:cs typeface="Arial"/>
              </a:rPr>
              <a:t>ow</a:t>
            </a:r>
            <a:r>
              <a:rPr sz="2100" dirty="0">
                <a:solidFill>
                  <a:srgbClr val="052049"/>
                </a:solidFill>
                <a:latin typeface="Arial"/>
                <a:cs typeface="Arial"/>
              </a:rPr>
              <a:t>-</a:t>
            </a:r>
            <a:r>
              <a:rPr sz="2100" spc="-5" dirty="0">
                <a:solidFill>
                  <a:srgbClr val="052049"/>
                </a:solidFill>
                <a:latin typeface="Arial"/>
                <a:cs typeface="Arial"/>
              </a:rPr>
              <a:t>u</a:t>
            </a:r>
            <a:r>
              <a:rPr sz="2100" dirty="0">
                <a:solidFill>
                  <a:srgbClr val="052049"/>
                </a:solidFill>
                <a:latin typeface="Arial"/>
                <a:cs typeface="Arial"/>
              </a:rPr>
              <a:t>p</a:t>
            </a:r>
            <a:r>
              <a:rPr sz="2100" spc="-15" dirty="0">
                <a:solidFill>
                  <a:srgbClr val="052049"/>
                </a:solidFill>
                <a:latin typeface="Arial"/>
                <a:cs typeface="Arial"/>
              </a:rPr>
              <a:t> </a:t>
            </a:r>
            <a:r>
              <a:rPr sz="2100" dirty="0">
                <a:solidFill>
                  <a:srgbClr val="052049"/>
                </a:solidFill>
                <a:latin typeface="Arial"/>
                <a:cs typeface="Arial"/>
              </a:rPr>
              <a:t>time</a:t>
            </a:r>
            <a:r>
              <a:rPr sz="2100" spc="-15"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ft</a:t>
            </a:r>
            <a:r>
              <a:rPr sz="2100" spc="-5" dirty="0">
                <a:solidFill>
                  <a:srgbClr val="052049"/>
                </a:solidFill>
                <a:latin typeface="Arial"/>
                <a:cs typeface="Arial"/>
              </a:rPr>
              <a:t>e</a:t>
            </a:r>
            <a:r>
              <a:rPr sz="2100" dirty="0">
                <a:solidFill>
                  <a:srgbClr val="052049"/>
                </a:solidFill>
                <a:latin typeface="Arial"/>
                <a:cs typeface="Arial"/>
              </a:rPr>
              <a:t>r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a:t>
            </a:r>
            <a:r>
              <a:rPr sz="2100" dirty="0">
                <a:solidFill>
                  <a:srgbClr val="052049"/>
                </a:solidFill>
                <a:latin typeface="Arial"/>
                <a:cs typeface="Arial"/>
              </a:rPr>
              <a:t>e </a:t>
            </a:r>
            <a:r>
              <a:rPr sz="2100" spc="-5" dirty="0">
                <a:solidFill>
                  <a:srgbClr val="052049"/>
                </a:solidFill>
                <a:latin typeface="Arial"/>
                <a:cs typeface="Arial"/>
              </a:rPr>
              <a:t>(</a:t>
            </a:r>
            <a:r>
              <a:rPr sz="2100" dirty="0">
                <a:solidFill>
                  <a:srgbClr val="052049"/>
                </a:solidFill>
                <a:latin typeface="Arial"/>
                <a:cs typeface="Arial"/>
              </a:rPr>
              <a:t>i.</a:t>
            </a:r>
            <a:r>
              <a:rPr sz="2100" spc="-5" dirty="0">
                <a:solidFill>
                  <a:srgbClr val="052049"/>
                </a:solidFill>
                <a:latin typeface="Arial"/>
                <a:cs typeface="Arial"/>
              </a:rPr>
              <a:t>e</a:t>
            </a:r>
            <a:r>
              <a:rPr sz="2100" dirty="0">
                <a:solidFill>
                  <a:srgbClr val="052049"/>
                </a:solidFill>
                <a:latin typeface="Arial"/>
                <a:cs typeface="Arial"/>
              </a:rPr>
              <a:t>.,</a:t>
            </a:r>
            <a:r>
              <a:rPr sz="2100" spc="-5" dirty="0">
                <a:solidFill>
                  <a:srgbClr val="052049"/>
                </a:solidFill>
                <a:latin typeface="Arial"/>
                <a:cs typeface="Arial"/>
              </a:rPr>
              <a:t> popu</a:t>
            </a:r>
            <a:r>
              <a:rPr sz="2100" dirty="0">
                <a:solidFill>
                  <a:srgbClr val="052049"/>
                </a:solidFill>
                <a:latin typeface="Arial"/>
                <a:cs typeface="Arial"/>
              </a:rPr>
              <a:t>l</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15" dirty="0">
                <a:solidFill>
                  <a:srgbClr val="052049"/>
                </a:solidFill>
                <a:latin typeface="Arial"/>
                <a:cs typeface="Arial"/>
              </a:rPr>
              <a:t> </a:t>
            </a:r>
            <a:r>
              <a:rPr sz="2100" spc="-5" dirty="0">
                <a:solidFill>
                  <a:srgbClr val="052049"/>
                </a:solidFill>
                <a:latin typeface="Arial"/>
                <a:cs typeface="Arial"/>
              </a:rPr>
              <a:t>burde</a:t>
            </a:r>
            <a:r>
              <a:rPr sz="2100" dirty="0">
                <a:solidFill>
                  <a:srgbClr val="052049"/>
                </a:solidFill>
                <a:latin typeface="Arial"/>
                <a:cs typeface="Arial"/>
              </a:rPr>
              <a:t>n</a:t>
            </a:r>
            <a:r>
              <a:rPr sz="2100" spc="-15" dirty="0">
                <a:solidFill>
                  <a:srgbClr val="052049"/>
                </a:solidFill>
                <a:latin typeface="Arial"/>
                <a:cs typeface="Arial"/>
              </a:rPr>
              <a:t> </a:t>
            </a:r>
            <a:r>
              <a:rPr sz="2100" spc="-5" dirty="0">
                <a:solidFill>
                  <a:srgbClr val="052049"/>
                </a:solidFill>
                <a:latin typeface="Arial"/>
                <a:cs typeface="Arial"/>
              </a:rPr>
              <a:t>of de</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tia</a:t>
            </a:r>
            <a:r>
              <a:rPr sz="2100" spc="-15" dirty="0">
                <a:solidFill>
                  <a:srgbClr val="052049"/>
                </a:solidFill>
                <a:latin typeface="Arial"/>
                <a:cs typeface="Arial"/>
              </a:rPr>
              <a:t> </a:t>
            </a:r>
            <a:r>
              <a:rPr sz="2100" spc="-5" dirty="0">
                <a:solidFill>
                  <a:srgbClr val="052049"/>
                </a:solidFill>
                <a:latin typeface="Arial"/>
                <a:cs typeface="Arial"/>
              </a:rPr>
              <a:t>e</a:t>
            </a:r>
            <a:r>
              <a:rPr sz="2100" spc="5" dirty="0">
                <a:solidFill>
                  <a:srgbClr val="052049"/>
                </a:solidFill>
                <a:latin typeface="Arial"/>
                <a:cs typeface="Arial"/>
              </a:rPr>
              <a:t>s</a:t>
            </a:r>
            <a:r>
              <a:rPr sz="2100" dirty="0">
                <a:solidFill>
                  <a:srgbClr val="052049"/>
                </a:solidFill>
                <a:latin typeface="Arial"/>
                <a:cs typeface="Arial"/>
              </a:rPr>
              <a:t>tim</a:t>
            </a:r>
            <a:r>
              <a:rPr sz="2100" spc="-5" dirty="0">
                <a:solidFill>
                  <a:srgbClr val="052049"/>
                </a:solidFill>
                <a:latin typeface="Arial"/>
                <a:cs typeface="Arial"/>
              </a:rPr>
              <a:t>a</a:t>
            </a:r>
            <a:r>
              <a:rPr sz="2100" dirty="0">
                <a:solidFill>
                  <a:srgbClr val="052049"/>
                </a:solidFill>
                <a:latin typeface="Arial"/>
                <a:cs typeface="Arial"/>
              </a:rPr>
              <a:t>t</a:t>
            </a:r>
            <a:r>
              <a:rPr sz="2100" spc="-5" dirty="0">
                <a:solidFill>
                  <a:srgbClr val="052049"/>
                </a:solidFill>
                <a:latin typeface="Arial"/>
                <a:cs typeface="Arial"/>
              </a:rPr>
              <a:t>e</a:t>
            </a:r>
            <a:r>
              <a:rPr sz="2100" dirty="0">
                <a:solidFill>
                  <a:srgbClr val="052049"/>
                </a:solidFill>
                <a:latin typeface="Arial"/>
                <a:cs typeface="Arial"/>
              </a:rPr>
              <a:t>d</a:t>
            </a:r>
            <a:r>
              <a:rPr sz="2100" spc="-25" dirty="0">
                <a:solidFill>
                  <a:srgbClr val="052049"/>
                </a:solidFill>
                <a:latin typeface="Arial"/>
                <a:cs typeface="Arial"/>
              </a:rPr>
              <a:t> </a:t>
            </a:r>
            <a:r>
              <a:rPr sz="2100" spc="-5" dirty="0">
                <a:solidFill>
                  <a:srgbClr val="052049"/>
                </a:solidFill>
                <a:latin typeface="Arial"/>
                <a:cs typeface="Arial"/>
              </a:rPr>
              <a:t>u</a:t>
            </a:r>
            <a:r>
              <a:rPr sz="2100" spc="5" dirty="0">
                <a:solidFill>
                  <a:srgbClr val="052049"/>
                </a:solidFill>
                <a:latin typeface="Arial"/>
                <a:cs typeface="Arial"/>
              </a:rPr>
              <a:t>s</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15" dirty="0">
                <a:solidFill>
                  <a:srgbClr val="052049"/>
                </a:solidFill>
                <a:latin typeface="Arial"/>
                <a:cs typeface="Arial"/>
              </a:rPr>
              <a:t> </a:t>
            </a:r>
            <a:r>
              <a:rPr sz="2100" dirty="0">
                <a:solidFill>
                  <a:srgbClr val="052049"/>
                </a:solidFill>
                <a:latin typeface="Arial"/>
                <a:cs typeface="Arial"/>
              </a:rPr>
              <a:t>Fi</a:t>
            </a:r>
            <a:r>
              <a:rPr sz="2100" spc="-5" dirty="0">
                <a:solidFill>
                  <a:srgbClr val="052049"/>
                </a:solidFill>
                <a:latin typeface="Arial"/>
                <a:cs typeface="Arial"/>
              </a:rPr>
              <a:t>n</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an</a:t>
            </a:r>
            <a:r>
              <a:rPr sz="2100" dirty="0">
                <a:solidFill>
                  <a:srgbClr val="052049"/>
                </a:solidFill>
                <a:latin typeface="Arial"/>
                <a:cs typeface="Arial"/>
              </a:rPr>
              <a:t>d </a:t>
            </a:r>
            <a:r>
              <a:rPr sz="2100" spc="-5" dirty="0">
                <a:solidFill>
                  <a:srgbClr val="052049"/>
                </a:solidFill>
                <a:latin typeface="Arial"/>
                <a:cs typeface="Arial"/>
              </a:rPr>
              <a:t>Gra</a:t>
            </a:r>
            <a:r>
              <a:rPr sz="2100" dirty="0">
                <a:solidFill>
                  <a:srgbClr val="052049"/>
                </a:solidFill>
                <a:latin typeface="Arial"/>
                <a:cs typeface="Arial"/>
              </a:rPr>
              <a:t>y</a:t>
            </a:r>
            <a:r>
              <a:rPr sz="2100" spc="10"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a:t>
            </a:r>
            <a:r>
              <a:rPr sz="2100" dirty="0">
                <a:solidFill>
                  <a:srgbClr val="052049"/>
                </a:solidFill>
                <a:latin typeface="Arial"/>
                <a:cs typeface="Arial"/>
              </a:rPr>
              <a:t>m</a:t>
            </a:r>
            <a:r>
              <a:rPr sz="2100" spc="-5" dirty="0">
                <a:solidFill>
                  <a:srgbClr val="052049"/>
                </a:solidFill>
                <a:latin typeface="Arial"/>
                <a:cs typeface="Arial"/>
              </a:rPr>
              <a:t>pe</a:t>
            </a:r>
            <a:r>
              <a:rPr sz="2100" dirty="0">
                <a:solidFill>
                  <a:srgbClr val="052049"/>
                </a:solidFill>
                <a:latin typeface="Arial"/>
                <a:cs typeface="Arial"/>
              </a:rPr>
              <a:t>ti</a:t>
            </a:r>
            <a:r>
              <a:rPr sz="2100" spc="-5" dirty="0">
                <a:solidFill>
                  <a:srgbClr val="052049"/>
                </a:solidFill>
                <a:latin typeface="Arial"/>
                <a:cs typeface="Arial"/>
              </a:rPr>
              <a:t>n</a:t>
            </a:r>
            <a:r>
              <a:rPr sz="2100" dirty="0">
                <a:solidFill>
                  <a:srgbClr val="052049"/>
                </a:solidFill>
                <a:latin typeface="Arial"/>
                <a:cs typeface="Arial"/>
              </a:rPr>
              <a:t>g</a:t>
            </a:r>
            <a:r>
              <a:rPr sz="2100" spc="-25" dirty="0">
                <a:solidFill>
                  <a:srgbClr val="052049"/>
                </a:solidFill>
                <a:latin typeface="Arial"/>
                <a:cs typeface="Arial"/>
              </a:rPr>
              <a:t> </a:t>
            </a:r>
            <a:r>
              <a:rPr sz="2100" spc="-5" dirty="0">
                <a:solidFill>
                  <a:srgbClr val="052049"/>
                </a:solidFill>
                <a:latin typeface="Arial"/>
                <a:cs typeface="Arial"/>
              </a:rPr>
              <a:t>r</a:t>
            </a:r>
            <a:r>
              <a:rPr sz="2100" dirty="0">
                <a:solidFill>
                  <a:srgbClr val="052049"/>
                </a:solidFill>
                <a:latin typeface="Arial"/>
                <a:cs typeface="Arial"/>
              </a:rPr>
              <a:t>i</a:t>
            </a:r>
            <a:r>
              <a:rPr sz="2100" spc="5" dirty="0">
                <a:solidFill>
                  <a:srgbClr val="052049"/>
                </a:solidFill>
                <a:latin typeface="Arial"/>
                <a:cs typeface="Arial"/>
              </a:rPr>
              <a:t>s</a:t>
            </a:r>
            <a:r>
              <a:rPr sz="2100" dirty="0">
                <a:solidFill>
                  <a:srgbClr val="052049"/>
                </a:solidFill>
                <a:latin typeface="Arial"/>
                <a:cs typeface="Arial"/>
              </a:rPr>
              <a:t>k </a:t>
            </a:r>
            <a:r>
              <a:rPr sz="2100" spc="-5" dirty="0">
                <a:solidFill>
                  <a:srgbClr val="052049"/>
                </a:solidFill>
                <a:latin typeface="Arial"/>
                <a:cs typeface="Arial"/>
              </a:rPr>
              <a:t>regre</a:t>
            </a:r>
            <a:r>
              <a:rPr sz="2100" spc="5" dirty="0">
                <a:solidFill>
                  <a:srgbClr val="052049"/>
                </a:solidFill>
                <a:latin typeface="Arial"/>
                <a:cs typeface="Arial"/>
              </a:rPr>
              <a:t>ss</a:t>
            </a:r>
            <a:r>
              <a:rPr sz="2100" dirty="0">
                <a:solidFill>
                  <a:srgbClr val="052049"/>
                </a:solidFill>
                <a:latin typeface="Arial"/>
                <a:cs typeface="Arial"/>
              </a:rPr>
              <a:t>i</a:t>
            </a:r>
            <a:r>
              <a:rPr sz="2100" spc="-5" dirty="0">
                <a:solidFill>
                  <a:srgbClr val="052049"/>
                </a:solidFill>
                <a:latin typeface="Arial"/>
                <a:cs typeface="Arial"/>
              </a:rPr>
              <a:t>on)</a:t>
            </a:r>
            <a:endParaRPr sz="2100" dirty="0">
              <a:latin typeface="Arial"/>
              <a:cs typeface="Arial"/>
            </a:endParaRPr>
          </a:p>
          <a:p>
            <a:pPr marL="469265" marR="199390" lvl="1" indent="-226695">
              <a:lnSpc>
                <a:spcPct val="110000"/>
              </a:lnSpc>
              <a:spcBef>
                <a:spcPts val="600"/>
              </a:spcBef>
              <a:buClr>
                <a:srgbClr val="052049"/>
              </a:buClr>
              <a:buFont typeface="Arial"/>
              <a:buChar char="•"/>
              <a:tabLst>
                <a:tab pos="469900" algn="l"/>
              </a:tabLst>
            </a:pPr>
            <a:r>
              <a:rPr sz="2100" spc="-5" dirty="0">
                <a:solidFill>
                  <a:srgbClr val="052049"/>
                </a:solidFill>
                <a:latin typeface="Arial"/>
                <a:cs typeface="Arial"/>
              </a:rPr>
              <a:t>D</a:t>
            </a:r>
            <a:r>
              <a:rPr sz="2100" dirty="0">
                <a:solidFill>
                  <a:srgbClr val="052049"/>
                </a:solidFill>
                <a:latin typeface="Arial"/>
                <a:cs typeface="Arial"/>
              </a:rPr>
              <a:t>i</a:t>
            </a:r>
            <a:r>
              <a:rPr sz="2100" spc="-35" dirty="0">
                <a:solidFill>
                  <a:srgbClr val="052049"/>
                </a:solidFill>
                <a:latin typeface="Arial"/>
                <a:cs typeface="Arial"/>
              </a:rPr>
              <a:t>f</a:t>
            </a:r>
            <a:r>
              <a:rPr sz="2100" dirty="0">
                <a:solidFill>
                  <a:srgbClr val="052049"/>
                </a:solidFill>
                <a:latin typeface="Arial"/>
                <a:cs typeface="Arial"/>
              </a:rPr>
              <a:t>f</a:t>
            </a:r>
            <a:r>
              <a:rPr sz="2100" spc="-5" dirty="0">
                <a:solidFill>
                  <a:srgbClr val="052049"/>
                </a:solidFill>
                <a:latin typeface="Arial"/>
                <a:cs typeface="Arial"/>
              </a:rPr>
              <a:t>eren</a:t>
            </a:r>
            <a:r>
              <a:rPr sz="2100" spc="5" dirty="0">
                <a:solidFill>
                  <a:srgbClr val="052049"/>
                </a:solidFill>
                <a:latin typeface="Arial"/>
                <a:cs typeface="Arial"/>
              </a:rPr>
              <a:t>c</a:t>
            </a:r>
            <a:r>
              <a:rPr sz="2100" dirty="0">
                <a:solidFill>
                  <a:srgbClr val="052049"/>
                </a:solidFill>
                <a:latin typeface="Arial"/>
                <a:cs typeface="Arial"/>
              </a:rPr>
              <a:t>e</a:t>
            </a:r>
            <a:r>
              <a:rPr sz="2100" spc="-15" dirty="0">
                <a:solidFill>
                  <a:srgbClr val="052049"/>
                </a:solidFill>
                <a:latin typeface="Arial"/>
                <a:cs typeface="Arial"/>
              </a:rPr>
              <a:t> </a:t>
            </a:r>
            <a:r>
              <a:rPr sz="2100" dirty="0">
                <a:solidFill>
                  <a:srgbClr val="052049"/>
                </a:solidFill>
                <a:latin typeface="Arial"/>
                <a:cs typeface="Arial"/>
              </a:rPr>
              <a:t>in</a:t>
            </a:r>
            <a:r>
              <a:rPr sz="2100" spc="-1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u</a:t>
            </a:r>
            <a:r>
              <a:rPr sz="2100" dirty="0">
                <a:solidFill>
                  <a:srgbClr val="052049"/>
                </a:solidFill>
                <a:latin typeface="Arial"/>
                <a:cs typeface="Arial"/>
              </a:rPr>
              <a:t>m</a:t>
            </a:r>
            <a:r>
              <a:rPr sz="2100" spc="-5" dirty="0">
                <a:solidFill>
                  <a:srgbClr val="052049"/>
                </a:solidFill>
                <a:latin typeface="Arial"/>
                <a:cs typeface="Arial"/>
              </a:rPr>
              <a:t>u</a:t>
            </a:r>
            <a:r>
              <a:rPr sz="2100" dirty="0">
                <a:solidFill>
                  <a:srgbClr val="052049"/>
                </a:solidFill>
                <a:latin typeface="Arial"/>
                <a:cs typeface="Arial"/>
              </a:rPr>
              <a:t>l</a:t>
            </a:r>
            <a:r>
              <a:rPr sz="2100" spc="-5" dirty="0">
                <a:solidFill>
                  <a:srgbClr val="052049"/>
                </a:solidFill>
                <a:latin typeface="Arial"/>
                <a:cs typeface="Arial"/>
              </a:rPr>
              <a:t>a</a:t>
            </a:r>
            <a:r>
              <a:rPr sz="2100" dirty="0">
                <a:solidFill>
                  <a:srgbClr val="052049"/>
                </a:solidFill>
                <a:latin typeface="Arial"/>
                <a:cs typeface="Arial"/>
              </a:rPr>
              <a:t>ti</a:t>
            </a:r>
            <a:r>
              <a:rPr sz="2100" spc="-10" dirty="0">
                <a:solidFill>
                  <a:srgbClr val="052049"/>
                </a:solidFill>
                <a:latin typeface="Arial"/>
                <a:cs typeface="Arial"/>
              </a:rPr>
              <a:t>v</a:t>
            </a:r>
            <a:r>
              <a:rPr sz="2100" dirty="0">
                <a:solidFill>
                  <a:srgbClr val="052049"/>
                </a:solidFill>
                <a:latin typeface="Arial"/>
                <a:cs typeface="Arial"/>
              </a:rPr>
              <a:t>e</a:t>
            </a:r>
            <a:r>
              <a:rPr sz="2100" spc="-25" dirty="0">
                <a:solidFill>
                  <a:srgbClr val="052049"/>
                </a:solidFill>
                <a:latin typeface="Arial"/>
                <a:cs typeface="Arial"/>
              </a:rPr>
              <a:t> </a:t>
            </a:r>
            <a:r>
              <a:rPr sz="2100" dirty="0">
                <a:solidFill>
                  <a:srgbClr val="052049"/>
                </a:solidFill>
                <a:latin typeface="Arial"/>
                <a:cs typeface="Arial"/>
              </a:rPr>
              <a:t>i</a:t>
            </a:r>
            <a:r>
              <a:rPr sz="2100" spc="-5" dirty="0">
                <a:solidFill>
                  <a:srgbClr val="052049"/>
                </a:solidFill>
                <a:latin typeface="Arial"/>
                <a:cs typeface="Arial"/>
              </a:rPr>
              <a:t>n</a:t>
            </a:r>
            <a:r>
              <a:rPr sz="2100" spc="5" dirty="0">
                <a:solidFill>
                  <a:srgbClr val="052049"/>
                </a:solidFill>
                <a:latin typeface="Arial"/>
                <a:cs typeface="Arial"/>
              </a:rPr>
              <a:t>c</a:t>
            </a:r>
            <a:r>
              <a:rPr sz="2100" dirty="0">
                <a:solidFill>
                  <a:srgbClr val="052049"/>
                </a:solidFill>
                <a:latin typeface="Arial"/>
                <a:cs typeface="Arial"/>
              </a:rPr>
              <a:t>i</a:t>
            </a:r>
            <a:r>
              <a:rPr sz="2100" spc="-5" dirty="0">
                <a:solidFill>
                  <a:srgbClr val="052049"/>
                </a:solidFill>
                <a:latin typeface="Arial"/>
                <a:cs typeface="Arial"/>
              </a:rPr>
              <a:t>den</a:t>
            </a:r>
            <a:r>
              <a:rPr sz="2100" spc="5" dirty="0">
                <a:solidFill>
                  <a:srgbClr val="052049"/>
                </a:solidFill>
                <a:latin typeface="Arial"/>
                <a:cs typeface="Arial"/>
              </a:rPr>
              <a:t>c</a:t>
            </a:r>
            <a:r>
              <a:rPr sz="2100" dirty="0">
                <a:solidFill>
                  <a:srgbClr val="052049"/>
                </a:solidFill>
                <a:latin typeface="Arial"/>
                <a:cs typeface="Arial"/>
              </a:rPr>
              <a:t>e</a:t>
            </a:r>
            <a:r>
              <a:rPr sz="2100" spc="-2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t>
            </a:r>
            <a:r>
              <a:rPr sz="2100" spc="-5" dirty="0">
                <a:solidFill>
                  <a:srgbClr val="052049"/>
                </a:solidFill>
                <a:latin typeface="Arial"/>
                <a:cs typeface="Arial"/>
              </a:rPr>
              <a:t>de</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tia</a:t>
            </a:r>
            <a:r>
              <a:rPr sz="2100" spc="-25" dirty="0">
                <a:solidFill>
                  <a:srgbClr val="052049"/>
                </a:solidFill>
                <a:latin typeface="Arial"/>
                <a:cs typeface="Arial"/>
              </a:rPr>
              <a:t> </a:t>
            </a:r>
            <a:r>
              <a:rPr sz="2100" spc="-5" dirty="0">
                <a:solidFill>
                  <a:srgbClr val="052049"/>
                </a:solidFill>
                <a:latin typeface="Arial"/>
                <a:cs typeface="Arial"/>
              </a:rPr>
              <a:t>o</a:t>
            </a:r>
            <a:r>
              <a:rPr sz="2100" spc="-10" dirty="0">
                <a:solidFill>
                  <a:srgbClr val="052049"/>
                </a:solidFill>
                <a:latin typeface="Arial"/>
                <a:cs typeface="Arial"/>
              </a:rPr>
              <a:t>v</a:t>
            </a:r>
            <a:r>
              <a:rPr sz="2100" spc="-5" dirty="0">
                <a:solidFill>
                  <a:srgbClr val="052049"/>
                </a:solidFill>
                <a:latin typeface="Arial"/>
                <a:cs typeface="Arial"/>
              </a:rPr>
              <a:t>e</a:t>
            </a:r>
            <a:r>
              <a:rPr sz="2100" dirty="0">
                <a:solidFill>
                  <a:srgbClr val="052049"/>
                </a:solidFill>
                <a:latin typeface="Arial"/>
                <a:cs typeface="Arial"/>
              </a:rPr>
              <a:t>r</a:t>
            </a:r>
            <a:r>
              <a:rPr sz="2100" spc="10" dirty="0">
                <a:solidFill>
                  <a:srgbClr val="052049"/>
                </a:solidFill>
                <a:latin typeface="Arial"/>
                <a:cs typeface="Arial"/>
              </a:rPr>
              <a:t> </a:t>
            </a:r>
            <a:r>
              <a:rPr sz="2100" dirty="0">
                <a:solidFill>
                  <a:srgbClr val="052049"/>
                </a:solidFill>
                <a:latin typeface="Arial"/>
                <a:cs typeface="Arial"/>
              </a:rPr>
              <a:t>a </a:t>
            </a:r>
            <a:r>
              <a:rPr sz="2100" spc="5" dirty="0">
                <a:solidFill>
                  <a:srgbClr val="052049"/>
                </a:solidFill>
                <a:latin typeface="Arial"/>
                <a:cs typeface="Arial"/>
              </a:rPr>
              <a:t>s</a:t>
            </a:r>
            <a:r>
              <a:rPr sz="2100" spc="-5" dirty="0">
                <a:solidFill>
                  <a:srgbClr val="052049"/>
                </a:solidFill>
                <a:latin typeface="Arial"/>
                <a:cs typeface="Arial"/>
              </a:rPr>
              <a:t>pe</a:t>
            </a:r>
            <a:r>
              <a:rPr sz="2100" spc="5" dirty="0">
                <a:solidFill>
                  <a:srgbClr val="052049"/>
                </a:solidFill>
                <a:latin typeface="Arial"/>
                <a:cs typeface="Arial"/>
              </a:rPr>
              <a:t>c</a:t>
            </a:r>
            <a:r>
              <a:rPr sz="2100" dirty="0">
                <a:solidFill>
                  <a:srgbClr val="052049"/>
                </a:solidFill>
                <a:latin typeface="Arial"/>
                <a:cs typeface="Arial"/>
              </a:rPr>
              <a:t>ifi</a:t>
            </a:r>
            <a:r>
              <a:rPr sz="2100" spc="-5" dirty="0">
                <a:solidFill>
                  <a:srgbClr val="052049"/>
                </a:solidFill>
                <a:latin typeface="Arial"/>
                <a:cs typeface="Arial"/>
              </a:rPr>
              <a:t>ed </a:t>
            </a:r>
            <a:r>
              <a:rPr sz="2100" dirty="0">
                <a:solidFill>
                  <a:srgbClr val="052049"/>
                </a:solidFill>
                <a:latin typeface="Arial"/>
                <a:cs typeface="Arial"/>
              </a:rPr>
              <a:t>f</a:t>
            </a:r>
            <a:r>
              <a:rPr sz="2100" spc="-5" dirty="0">
                <a:solidFill>
                  <a:srgbClr val="052049"/>
                </a:solidFill>
                <a:latin typeface="Arial"/>
                <a:cs typeface="Arial"/>
              </a:rPr>
              <a:t>o</a:t>
            </a:r>
            <a:r>
              <a:rPr sz="2100" dirty="0">
                <a:solidFill>
                  <a:srgbClr val="052049"/>
                </a:solidFill>
                <a:latin typeface="Arial"/>
                <a:cs typeface="Arial"/>
              </a:rPr>
              <a:t>ll</a:t>
            </a:r>
            <a:r>
              <a:rPr sz="2100" spc="-5" dirty="0">
                <a:solidFill>
                  <a:srgbClr val="052049"/>
                </a:solidFill>
                <a:latin typeface="Arial"/>
                <a:cs typeface="Arial"/>
              </a:rPr>
              <a:t>ow-u</a:t>
            </a:r>
            <a:r>
              <a:rPr sz="2100" dirty="0">
                <a:solidFill>
                  <a:srgbClr val="052049"/>
                </a:solidFill>
                <a:latin typeface="Arial"/>
                <a:cs typeface="Arial"/>
              </a:rPr>
              <a:t>p</a:t>
            </a:r>
            <a:r>
              <a:rPr sz="2100" spc="-15" dirty="0">
                <a:solidFill>
                  <a:srgbClr val="052049"/>
                </a:solidFill>
                <a:latin typeface="Arial"/>
                <a:cs typeface="Arial"/>
              </a:rPr>
              <a:t> </a:t>
            </a:r>
            <a:r>
              <a:rPr sz="2100" dirty="0">
                <a:solidFill>
                  <a:srgbClr val="052049"/>
                </a:solidFill>
                <a:latin typeface="Arial"/>
                <a:cs typeface="Arial"/>
              </a:rPr>
              <a:t>time</a:t>
            </a:r>
            <a:r>
              <a:rPr sz="2100" spc="-15"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ft</a:t>
            </a:r>
            <a:r>
              <a:rPr sz="2100" spc="-5" dirty="0">
                <a:solidFill>
                  <a:srgbClr val="052049"/>
                </a:solidFill>
                <a:latin typeface="Arial"/>
                <a:cs typeface="Arial"/>
              </a:rPr>
              <a:t>e</a:t>
            </a:r>
            <a:r>
              <a:rPr sz="2100" dirty="0">
                <a:solidFill>
                  <a:srgbClr val="052049"/>
                </a:solidFill>
                <a:latin typeface="Arial"/>
                <a:cs typeface="Arial"/>
              </a:rPr>
              <a:t>r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ure</a:t>
            </a:r>
            <a:r>
              <a:rPr sz="2100" dirty="0">
                <a:solidFill>
                  <a:srgbClr val="052049"/>
                </a:solidFill>
                <a:latin typeface="Arial"/>
                <a:cs typeface="Arial"/>
              </a:rPr>
              <a:t>:</a:t>
            </a:r>
            <a:r>
              <a:rPr sz="2100" spc="15" dirty="0">
                <a:solidFill>
                  <a:srgbClr val="052049"/>
                </a:solidFill>
                <a:latin typeface="Arial"/>
                <a:cs typeface="Arial"/>
              </a:rPr>
              <a:t> </a:t>
            </a:r>
            <a:r>
              <a:rPr sz="2100" dirty="0">
                <a:solidFill>
                  <a:srgbClr val="052049"/>
                </a:solidFill>
                <a:latin typeface="Arial"/>
                <a:cs typeface="Arial"/>
              </a:rPr>
              <a:t>P</a:t>
            </a:r>
            <a:r>
              <a:rPr sz="2100" spc="-5" dirty="0">
                <a:solidFill>
                  <a:srgbClr val="052049"/>
                </a:solidFill>
                <a:latin typeface="Arial"/>
                <a:cs typeface="Arial"/>
              </a:rPr>
              <a:t>r(</a:t>
            </a:r>
            <a:r>
              <a:rPr sz="2100" dirty="0">
                <a:solidFill>
                  <a:srgbClr val="052049"/>
                </a:solidFill>
                <a:latin typeface="Arial"/>
                <a:cs typeface="Arial"/>
              </a:rPr>
              <a:t>Y</a:t>
            </a:r>
            <a:r>
              <a:rPr sz="2100" spc="-30" baseline="-19841" dirty="0">
                <a:solidFill>
                  <a:srgbClr val="052049"/>
                </a:solidFill>
                <a:latin typeface="Arial"/>
                <a:cs typeface="Arial"/>
              </a:rPr>
              <a:t>x</a:t>
            </a:r>
            <a:r>
              <a:rPr sz="2100" spc="-7" baseline="-19841" dirty="0">
                <a:solidFill>
                  <a:srgbClr val="052049"/>
                </a:solidFill>
                <a:latin typeface="Arial"/>
                <a:cs typeface="Arial"/>
              </a:rPr>
              <a:t>=</a:t>
            </a:r>
            <a:r>
              <a:rPr sz="2100" baseline="-19841" dirty="0">
                <a:solidFill>
                  <a:srgbClr val="052049"/>
                </a:solidFill>
                <a:latin typeface="Arial"/>
                <a:cs typeface="Arial"/>
              </a:rPr>
              <a:t>1</a:t>
            </a:r>
            <a:r>
              <a:rPr sz="2100" spc="-5" dirty="0">
                <a:solidFill>
                  <a:srgbClr val="052049"/>
                </a:solidFill>
                <a:latin typeface="Arial"/>
                <a:cs typeface="Arial"/>
              </a:rPr>
              <a:t>=1</a:t>
            </a:r>
            <a:r>
              <a:rPr sz="2100" spc="-10" dirty="0">
                <a:solidFill>
                  <a:srgbClr val="052049"/>
                </a:solidFill>
                <a:latin typeface="Arial"/>
                <a:cs typeface="Arial"/>
              </a:rPr>
              <a:t>|</a:t>
            </a:r>
            <a:r>
              <a:rPr sz="2100" dirty="0">
                <a:solidFill>
                  <a:srgbClr val="052049"/>
                </a:solidFill>
                <a:latin typeface="Arial"/>
                <a:cs typeface="Arial"/>
              </a:rPr>
              <a:t>S</a:t>
            </a:r>
            <a:r>
              <a:rPr sz="2100" spc="7" baseline="-19841" dirty="0">
                <a:solidFill>
                  <a:srgbClr val="052049"/>
                </a:solidFill>
                <a:latin typeface="Arial"/>
                <a:cs typeface="Arial"/>
              </a:rPr>
              <a:t>t</a:t>
            </a:r>
            <a:r>
              <a:rPr sz="2100" spc="-7" baseline="-19841" dirty="0">
                <a:solidFill>
                  <a:srgbClr val="052049"/>
                </a:solidFill>
                <a:latin typeface="Arial"/>
                <a:cs typeface="Arial"/>
              </a:rPr>
              <a:t>=0</a:t>
            </a:r>
            <a:r>
              <a:rPr sz="2100" spc="-5" dirty="0">
                <a:solidFill>
                  <a:srgbClr val="052049"/>
                </a:solidFill>
                <a:latin typeface="Arial"/>
                <a:cs typeface="Arial"/>
              </a:rPr>
              <a:t>=1</a:t>
            </a:r>
            <a:r>
              <a:rPr sz="2100" dirty="0">
                <a:solidFill>
                  <a:srgbClr val="052049"/>
                </a:solidFill>
                <a:latin typeface="Arial"/>
                <a:cs typeface="Arial"/>
              </a:rPr>
              <a:t>) - P</a:t>
            </a:r>
            <a:r>
              <a:rPr sz="2100" spc="-5" dirty="0">
                <a:solidFill>
                  <a:srgbClr val="052049"/>
                </a:solidFill>
                <a:latin typeface="Arial"/>
                <a:cs typeface="Arial"/>
              </a:rPr>
              <a:t>r(</a:t>
            </a:r>
            <a:r>
              <a:rPr sz="2100" spc="5" dirty="0">
                <a:solidFill>
                  <a:srgbClr val="052049"/>
                </a:solidFill>
                <a:latin typeface="Arial"/>
                <a:cs typeface="Arial"/>
              </a:rPr>
              <a:t>Y</a:t>
            </a:r>
            <a:r>
              <a:rPr sz="2100" spc="-30" baseline="-19841" dirty="0">
                <a:solidFill>
                  <a:srgbClr val="052049"/>
                </a:solidFill>
                <a:latin typeface="Arial"/>
                <a:cs typeface="Arial"/>
              </a:rPr>
              <a:t>x</a:t>
            </a:r>
            <a:r>
              <a:rPr sz="2100" spc="-7" baseline="-19841" dirty="0">
                <a:solidFill>
                  <a:srgbClr val="052049"/>
                </a:solidFill>
                <a:latin typeface="Arial"/>
                <a:cs typeface="Arial"/>
              </a:rPr>
              <a:t>=0</a:t>
            </a:r>
            <a:r>
              <a:rPr sz="2100" spc="-5" dirty="0">
                <a:solidFill>
                  <a:srgbClr val="052049"/>
                </a:solidFill>
                <a:latin typeface="Arial"/>
                <a:cs typeface="Arial"/>
              </a:rPr>
              <a:t>=1</a:t>
            </a:r>
            <a:r>
              <a:rPr sz="2100" spc="-10" dirty="0">
                <a:solidFill>
                  <a:srgbClr val="052049"/>
                </a:solidFill>
                <a:latin typeface="Arial"/>
                <a:cs typeface="Arial"/>
              </a:rPr>
              <a:t>|</a:t>
            </a:r>
            <a:r>
              <a:rPr sz="2100" dirty="0">
                <a:solidFill>
                  <a:srgbClr val="052049"/>
                </a:solidFill>
                <a:latin typeface="Arial"/>
                <a:cs typeface="Arial"/>
              </a:rPr>
              <a:t>S</a:t>
            </a:r>
            <a:r>
              <a:rPr sz="2100" spc="7" baseline="-19841" dirty="0">
                <a:solidFill>
                  <a:srgbClr val="052049"/>
                </a:solidFill>
                <a:latin typeface="Arial"/>
                <a:cs typeface="Arial"/>
              </a:rPr>
              <a:t>t</a:t>
            </a:r>
            <a:r>
              <a:rPr sz="2100" spc="-7" baseline="-19841" dirty="0">
                <a:solidFill>
                  <a:srgbClr val="052049"/>
                </a:solidFill>
                <a:latin typeface="Arial"/>
                <a:cs typeface="Arial"/>
              </a:rPr>
              <a:t>=0</a:t>
            </a:r>
            <a:r>
              <a:rPr sz="2100" spc="-5" dirty="0">
                <a:solidFill>
                  <a:srgbClr val="052049"/>
                </a:solidFill>
                <a:latin typeface="Arial"/>
                <a:cs typeface="Arial"/>
              </a:rPr>
              <a:t>=1</a:t>
            </a:r>
            <a:r>
              <a:rPr sz="2100" dirty="0">
                <a:solidFill>
                  <a:srgbClr val="052049"/>
                </a:solidFill>
                <a:latin typeface="Arial"/>
                <a:cs typeface="Arial"/>
              </a:rPr>
              <a:t>) </a:t>
            </a:r>
            <a:r>
              <a:rPr sz="2100" spc="-5" dirty="0">
                <a:solidFill>
                  <a:srgbClr val="052049"/>
                </a:solidFill>
                <a:latin typeface="Arial"/>
                <a:cs typeface="Arial"/>
              </a:rPr>
              <a:t>dur</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15" dirty="0">
                <a:solidFill>
                  <a:srgbClr val="052049"/>
                </a:solidFill>
                <a:latin typeface="Arial"/>
                <a:cs typeface="Arial"/>
              </a:rPr>
              <a:t> </a:t>
            </a:r>
            <a:r>
              <a:rPr sz="2100" dirty="0">
                <a:solidFill>
                  <a:srgbClr val="052049"/>
                </a:solidFill>
                <a:latin typeface="Arial"/>
                <a:cs typeface="Arial"/>
              </a:rPr>
              <a:t>a </a:t>
            </a:r>
            <a:r>
              <a:rPr sz="2100" spc="5" dirty="0">
                <a:solidFill>
                  <a:srgbClr val="052049"/>
                </a:solidFill>
                <a:latin typeface="Arial"/>
                <a:cs typeface="Arial"/>
              </a:rPr>
              <a:t>s</a:t>
            </a:r>
            <a:r>
              <a:rPr sz="2100" spc="-5" dirty="0">
                <a:solidFill>
                  <a:srgbClr val="052049"/>
                </a:solidFill>
                <a:latin typeface="Arial"/>
                <a:cs typeface="Arial"/>
              </a:rPr>
              <a:t>pe</a:t>
            </a:r>
            <a:r>
              <a:rPr sz="2100" spc="5" dirty="0">
                <a:solidFill>
                  <a:srgbClr val="052049"/>
                </a:solidFill>
                <a:latin typeface="Arial"/>
                <a:cs typeface="Arial"/>
              </a:rPr>
              <a:t>c</a:t>
            </a:r>
            <a:r>
              <a:rPr sz="2100" dirty="0">
                <a:solidFill>
                  <a:srgbClr val="052049"/>
                </a:solidFill>
                <a:latin typeface="Arial"/>
                <a:cs typeface="Arial"/>
              </a:rPr>
              <a:t>ifi</a:t>
            </a:r>
            <a:r>
              <a:rPr sz="2100" spc="-5" dirty="0">
                <a:solidFill>
                  <a:srgbClr val="052049"/>
                </a:solidFill>
                <a:latin typeface="Arial"/>
                <a:cs typeface="Arial"/>
              </a:rPr>
              <a:t>e</a:t>
            </a:r>
            <a:r>
              <a:rPr sz="2100" dirty="0">
                <a:solidFill>
                  <a:srgbClr val="052049"/>
                </a:solidFill>
                <a:latin typeface="Arial"/>
                <a:cs typeface="Arial"/>
              </a:rPr>
              <a:t>d</a:t>
            </a:r>
            <a:r>
              <a:rPr sz="2100" spc="-25" dirty="0">
                <a:solidFill>
                  <a:srgbClr val="052049"/>
                </a:solidFill>
                <a:latin typeface="Arial"/>
                <a:cs typeface="Arial"/>
              </a:rPr>
              <a:t> </a:t>
            </a:r>
            <a:r>
              <a:rPr sz="2100" dirty="0">
                <a:solidFill>
                  <a:srgbClr val="052049"/>
                </a:solidFill>
                <a:latin typeface="Arial"/>
                <a:cs typeface="Arial"/>
              </a:rPr>
              <a:t>time</a:t>
            </a:r>
            <a:r>
              <a:rPr sz="2100" spc="-5" dirty="0">
                <a:solidFill>
                  <a:srgbClr val="052049"/>
                </a:solidFill>
                <a:latin typeface="Arial"/>
                <a:cs typeface="Arial"/>
              </a:rPr>
              <a:t> per</a:t>
            </a:r>
            <a:r>
              <a:rPr sz="2100" dirty="0">
                <a:solidFill>
                  <a:srgbClr val="052049"/>
                </a:solidFill>
                <a:latin typeface="Arial"/>
                <a:cs typeface="Arial"/>
              </a:rPr>
              <a:t>i</a:t>
            </a:r>
            <a:r>
              <a:rPr sz="2100" spc="-5" dirty="0">
                <a:solidFill>
                  <a:srgbClr val="052049"/>
                </a:solidFill>
                <a:latin typeface="Arial"/>
                <a:cs typeface="Arial"/>
              </a:rPr>
              <a:t>od</a:t>
            </a:r>
            <a:endParaRPr sz="2100" dirty="0">
              <a:latin typeface="Arial"/>
              <a:cs typeface="Arial"/>
            </a:endParaRPr>
          </a:p>
          <a:p>
            <a:pPr marL="469900" marR="5080" lvl="1" indent="-227329">
              <a:lnSpc>
                <a:spcPct val="110000"/>
              </a:lnSpc>
              <a:spcBef>
                <a:spcPts val="600"/>
              </a:spcBef>
              <a:buClr>
                <a:srgbClr val="052049"/>
              </a:buClr>
              <a:buFont typeface="Arial"/>
              <a:buChar char="•"/>
              <a:tabLst>
                <a:tab pos="469900" algn="l"/>
              </a:tabLst>
            </a:pP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a:t>
            </a:r>
            <a:r>
              <a:rPr sz="2100" spc="-5" dirty="0">
                <a:solidFill>
                  <a:srgbClr val="052049"/>
                </a:solidFill>
                <a:latin typeface="Arial"/>
                <a:cs typeface="Arial"/>
              </a:rPr>
              <a:t>nu</a:t>
            </a:r>
            <a:r>
              <a:rPr sz="2100" dirty="0">
                <a:solidFill>
                  <a:srgbClr val="052049"/>
                </a:solidFill>
                <a:latin typeface="Arial"/>
                <a:cs typeface="Arial"/>
              </a:rPr>
              <a:t>m</a:t>
            </a:r>
            <a:r>
              <a:rPr sz="2100" spc="-5" dirty="0">
                <a:solidFill>
                  <a:srgbClr val="052049"/>
                </a:solidFill>
                <a:latin typeface="Arial"/>
                <a:cs typeface="Arial"/>
              </a:rPr>
              <a:t>era</a:t>
            </a:r>
            <a:r>
              <a:rPr sz="2100" dirty="0">
                <a:solidFill>
                  <a:srgbClr val="052049"/>
                </a:solidFill>
                <a:latin typeface="Arial"/>
                <a:cs typeface="Arial"/>
              </a:rPr>
              <a:t>t</a:t>
            </a:r>
            <a:r>
              <a:rPr sz="2100" spc="-5" dirty="0">
                <a:solidFill>
                  <a:srgbClr val="052049"/>
                </a:solidFill>
                <a:latin typeface="Arial"/>
                <a:cs typeface="Arial"/>
              </a:rPr>
              <a:t>o</a:t>
            </a:r>
            <a:r>
              <a:rPr sz="2100" dirty="0">
                <a:solidFill>
                  <a:srgbClr val="052049"/>
                </a:solidFill>
                <a:latin typeface="Arial"/>
                <a:cs typeface="Arial"/>
              </a:rPr>
              <a:t>r is</a:t>
            </a:r>
            <a:r>
              <a:rPr sz="2100" spc="-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nu</a:t>
            </a:r>
            <a:r>
              <a:rPr sz="2100" dirty="0">
                <a:solidFill>
                  <a:srgbClr val="052049"/>
                </a:solidFill>
                <a:latin typeface="Arial"/>
                <a:cs typeface="Arial"/>
              </a:rPr>
              <a:t>m</a:t>
            </a:r>
            <a:r>
              <a:rPr sz="2100" spc="-5" dirty="0">
                <a:solidFill>
                  <a:srgbClr val="052049"/>
                </a:solidFill>
                <a:latin typeface="Arial"/>
                <a:cs typeface="Arial"/>
              </a:rPr>
              <a:t>be</a:t>
            </a:r>
            <a:r>
              <a:rPr sz="2100" dirty="0">
                <a:solidFill>
                  <a:srgbClr val="052049"/>
                </a:solidFill>
                <a:latin typeface="Arial"/>
                <a:cs typeface="Arial"/>
              </a:rPr>
              <a:t>r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t>
            </a:r>
            <a:r>
              <a:rPr sz="2100" spc="-5" dirty="0">
                <a:solidFill>
                  <a:srgbClr val="052049"/>
                </a:solidFill>
                <a:latin typeface="Arial"/>
                <a:cs typeface="Arial"/>
              </a:rPr>
              <a:t>peop</a:t>
            </a:r>
            <a:r>
              <a:rPr sz="2100" dirty="0">
                <a:solidFill>
                  <a:srgbClr val="052049"/>
                </a:solidFill>
                <a:latin typeface="Arial"/>
                <a:cs typeface="Arial"/>
              </a:rPr>
              <a:t>le</a:t>
            </a:r>
            <a:r>
              <a:rPr sz="2100" spc="-15" dirty="0">
                <a:solidFill>
                  <a:srgbClr val="052049"/>
                </a:solidFill>
                <a:latin typeface="Arial"/>
                <a:cs typeface="Arial"/>
              </a:rPr>
              <a:t> </a:t>
            </a:r>
            <a:r>
              <a:rPr sz="2100" spc="-5" dirty="0">
                <a:solidFill>
                  <a:srgbClr val="052049"/>
                </a:solidFill>
                <a:latin typeface="Arial"/>
                <a:cs typeface="Arial"/>
              </a:rPr>
              <a:t>wh</a:t>
            </a:r>
            <a:r>
              <a:rPr sz="2100" dirty="0">
                <a:solidFill>
                  <a:srgbClr val="052049"/>
                </a:solidFill>
                <a:latin typeface="Arial"/>
                <a:cs typeface="Arial"/>
              </a:rPr>
              <a:t>o </a:t>
            </a:r>
            <a:r>
              <a:rPr sz="2100" spc="-5" dirty="0">
                <a:solidFill>
                  <a:srgbClr val="052049"/>
                </a:solidFill>
                <a:latin typeface="Arial"/>
                <a:cs typeface="Arial"/>
              </a:rPr>
              <a:t>de</a:t>
            </a:r>
            <a:r>
              <a:rPr sz="2100" spc="-10" dirty="0">
                <a:solidFill>
                  <a:srgbClr val="052049"/>
                </a:solidFill>
                <a:latin typeface="Arial"/>
                <a:cs typeface="Arial"/>
              </a:rPr>
              <a:t>v</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ope</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de</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tia </a:t>
            </a:r>
            <a:r>
              <a:rPr sz="2100" spc="-5" dirty="0">
                <a:solidFill>
                  <a:srgbClr val="052049"/>
                </a:solidFill>
                <a:latin typeface="Arial"/>
                <a:cs typeface="Arial"/>
              </a:rPr>
              <a:t>dur</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1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a:t>
            </a:r>
            <a:r>
              <a:rPr sz="2100" spc="5" dirty="0">
                <a:solidFill>
                  <a:srgbClr val="052049"/>
                </a:solidFill>
                <a:latin typeface="Arial"/>
                <a:cs typeface="Arial"/>
              </a:rPr>
              <a:t>s</a:t>
            </a:r>
            <a:r>
              <a:rPr sz="2100" spc="-5" dirty="0">
                <a:solidFill>
                  <a:srgbClr val="052049"/>
                </a:solidFill>
                <a:latin typeface="Arial"/>
                <a:cs typeface="Arial"/>
              </a:rPr>
              <a:t>pe</a:t>
            </a:r>
            <a:r>
              <a:rPr sz="2100" spc="5" dirty="0">
                <a:solidFill>
                  <a:srgbClr val="052049"/>
                </a:solidFill>
                <a:latin typeface="Arial"/>
                <a:cs typeface="Arial"/>
              </a:rPr>
              <a:t>c</a:t>
            </a:r>
            <a:r>
              <a:rPr sz="2100" dirty="0">
                <a:solidFill>
                  <a:srgbClr val="052049"/>
                </a:solidFill>
                <a:latin typeface="Arial"/>
                <a:cs typeface="Arial"/>
              </a:rPr>
              <a:t>ifi</a:t>
            </a:r>
            <a:r>
              <a:rPr sz="2100" spc="-5" dirty="0">
                <a:solidFill>
                  <a:srgbClr val="052049"/>
                </a:solidFill>
                <a:latin typeface="Arial"/>
                <a:cs typeface="Arial"/>
              </a:rPr>
              <a:t>e</a:t>
            </a:r>
            <a:r>
              <a:rPr sz="2100" dirty="0">
                <a:solidFill>
                  <a:srgbClr val="052049"/>
                </a:solidFill>
                <a:latin typeface="Arial"/>
                <a:cs typeface="Arial"/>
              </a:rPr>
              <a:t>d</a:t>
            </a:r>
            <a:r>
              <a:rPr sz="2100" spc="-25" dirty="0">
                <a:solidFill>
                  <a:srgbClr val="052049"/>
                </a:solidFill>
                <a:latin typeface="Arial"/>
                <a:cs typeface="Arial"/>
              </a:rPr>
              <a:t> </a:t>
            </a:r>
            <a:r>
              <a:rPr sz="2100" spc="-5" dirty="0">
                <a:solidFill>
                  <a:srgbClr val="052049"/>
                </a:solidFill>
                <a:latin typeface="Arial"/>
                <a:cs typeface="Arial"/>
              </a:rPr>
              <a:t>per</a:t>
            </a:r>
            <a:r>
              <a:rPr sz="2100" dirty="0">
                <a:solidFill>
                  <a:srgbClr val="052049"/>
                </a:solidFill>
                <a:latin typeface="Arial"/>
                <a:cs typeface="Arial"/>
              </a:rPr>
              <a:t>i</a:t>
            </a:r>
            <a:r>
              <a:rPr sz="2100" spc="-5" dirty="0">
                <a:solidFill>
                  <a:srgbClr val="052049"/>
                </a:solidFill>
                <a:latin typeface="Arial"/>
                <a:cs typeface="Arial"/>
              </a:rPr>
              <a:t>o</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t>
            </a:r>
            <a:r>
              <a:rPr sz="2100" dirty="0">
                <a:solidFill>
                  <a:srgbClr val="052049"/>
                </a:solidFill>
                <a:latin typeface="Arial"/>
                <a:cs typeface="Arial"/>
              </a:rPr>
              <a:t>f</a:t>
            </a:r>
            <a:r>
              <a:rPr sz="2100" spc="-5" dirty="0">
                <a:solidFill>
                  <a:srgbClr val="052049"/>
                </a:solidFill>
                <a:latin typeface="Arial"/>
                <a:cs typeface="Arial"/>
              </a:rPr>
              <a:t>o</a:t>
            </a:r>
            <a:r>
              <a:rPr sz="2100" dirty="0">
                <a:solidFill>
                  <a:srgbClr val="052049"/>
                </a:solidFill>
                <a:latin typeface="Arial"/>
                <a:cs typeface="Arial"/>
              </a:rPr>
              <a:t>ll</a:t>
            </a:r>
            <a:r>
              <a:rPr sz="2100" spc="-5" dirty="0">
                <a:solidFill>
                  <a:srgbClr val="052049"/>
                </a:solidFill>
                <a:latin typeface="Arial"/>
                <a:cs typeface="Arial"/>
              </a:rPr>
              <a:t>ow</a:t>
            </a:r>
            <a:r>
              <a:rPr sz="2100" spc="5" dirty="0">
                <a:solidFill>
                  <a:srgbClr val="052049"/>
                </a:solidFill>
                <a:latin typeface="Arial"/>
                <a:cs typeface="Arial"/>
              </a:rPr>
              <a:t>-</a:t>
            </a:r>
            <a:r>
              <a:rPr sz="2100" spc="-5" dirty="0">
                <a:solidFill>
                  <a:srgbClr val="052049"/>
                </a:solidFill>
                <a:latin typeface="Arial"/>
                <a:cs typeface="Arial"/>
              </a:rPr>
              <a:t>u</a:t>
            </a:r>
            <a:r>
              <a:rPr sz="2100" dirty="0">
                <a:solidFill>
                  <a:srgbClr val="052049"/>
                </a:solidFill>
                <a:latin typeface="Arial"/>
                <a:cs typeface="Arial"/>
              </a:rPr>
              <a:t>p</a:t>
            </a:r>
            <a:r>
              <a:rPr sz="2100" spc="-15" dirty="0">
                <a:solidFill>
                  <a:srgbClr val="052049"/>
                </a:solidFill>
                <a:latin typeface="Arial"/>
                <a:cs typeface="Arial"/>
              </a:rPr>
              <a:t> </a:t>
            </a:r>
            <a:r>
              <a:rPr sz="2100" dirty="0">
                <a:solidFill>
                  <a:srgbClr val="052049"/>
                </a:solidFill>
                <a:latin typeface="Arial"/>
                <a:cs typeface="Arial"/>
              </a:rPr>
              <a:t>time</a:t>
            </a:r>
            <a:r>
              <a:rPr sz="2100" spc="-15"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ft</a:t>
            </a:r>
            <a:r>
              <a:rPr sz="2100" spc="-5" dirty="0">
                <a:solidFill>
                  <a:srgbClr val="052049"/>
                </a:solidFill>
                <a:latin typeface="Arial"/>
                <a:cs typeface="Arial"/>
              </a:rPr>
              <a:t>e</a:t>
            </a:r>
            <a:r>
              <a:rPr sz="2100" dirty="0">
                <a:solidFill>
                  <a:srgbClr val="052049"/>
                </a:solidFill>
                <a:latin typeface="Arial"/>
                <a:cs typeface="Arial"/>
              </a:rPr>
              <a:t>r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and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a:t>
            </a:r>
            <a:r>
              <a:rPr sz="2100" spc="-5" dirty="0">
                <a:solidFill>
                  <a:srgbClr val="052049"/>
                </a:solidFill>
                <a:latin typeface="Arial"/>
                <a:cs typeface="Arial"/>
              </a:rPr>
              <a:t>deno</a:t>
            </a:r>
            <a:r>
              <a:rPr sz="2100" dirty="0">
                <a:solidFill>
                  <a:srgbClr val="052049"/>
                </a:solidFill>
                <a:latin typeface="Arial"/>
                <a:cs typeface="Arial"/>
              </a:rPr>
              <a:t>mi</a:t>
            </a:r>
            <a:r>
              <a:rPr sz="2100" spc="-5" dirty="0">
                <a:solidFill>
                  <a:srgbClr val="052049"/>
                </a:solidFill>
                <a:latin typeface="Arial"/>
                <a:cs typeface="Arial"/>
              </a:rPr>
              <a:t>na</a:t>
            </a:r>
            <a:r>
              <a:rPr sz="2100" dirty="0">
                <a:solidFill>
                  <a:srgbClr val="052049"/>
                </a:solidFill>
                <a:latin typeface="Arial"/>
                <a:cs typeface="Arial"/>
              </a:rPr>
              <a:t>t</a:t>
            </a:r>
            <a:r>
              <a:rPr sz="2100" spc="-5" dirty="0">
                <a:solidFill>
                  <a:srgbClr val="052049"/>
                </a:solidFill>
                <a:latin typeface="Arial"/>
                <a:cs typeface="Arial"/>
              </a:rPr>
              <a:t>o</a:t>
            </a:r>
            <a:r>
              <a:rPr sz="2100" dirty="0">
                <a:solidFill>
                  <a:srgbClr val="052049"/>
                </a:solidFill>
                <a:latin typeface="Arial"/>
                <a:cs typeface="Arial"/>
              </a:rPr>
              <a:t>r</a:t>
            </a:r>
            <a:r>
              <a:rPr sz="2100" spc="-25" dirty="0">
                <a:solidFill>
                  <a:srgbClr val="052049"/>
                </a:solidFill>
                <a:latin typeface="Arial"/>
                <a:cs typeface="Arial"/>
              </a:rPr>
              <a:t> </a:t>
            </a:r>
            <a:r>
              <a:rPr sz="2100" dirty="0">
                <a:solidFill>
                  <a:srgbClr val="052049"/>
                </a:solidFill>
                <a:latin typeface="Arial"/>
                <a:cs typeface="Arial"/>
              </a:rPr>
              <a:t>is</a:t>
            </a:r>
            <a:r>
              <a:rPr sz="2100" spc="-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a:t>
            </a:r>
            <a:r>
              <a:rPr sz="2100" spc="-5" dirty="0">
                <a:solidFill>
                  <a:srgbClr val="052049"/>
                </a:solidFill>
                <a:latin typeface="Arial"/>
                <a:cs typeface="Arial"/>
              </a:rPr>
              <a:t>popu</a:t>
            </a:r>
            <a:r>
              <a:rPr sz="2100" dirty="0">
                <a:solidFill>
                  <a:srgbClr val="052049"/>
                </a:solidFill>
                <a:latin typeface="Arial"/>
                <a:cs typeface="Arial"/>
              </a:rPr>
              <a:t>l</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2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a:t>
            </a:r>
            <a:r>
              <a:rPr sz="2100" dirty="0">
                <a:solidFill>
                  <a:srgbClr val="052049"/>
                </a:solidFill>
                <a:latin typeface="Arial"/>
                <a:cs typeface="Arial"/>
              </a:rPr>
              <a:t>t</a:t>
            </a:r>
            <a:r>
              <a:rPr sz="2100" spc="5" dirty="0">
                <a:solidFill>
                  <a:srgbClr val="052049"/>
                </a:solidFill>
                <a:latin typeface="Arial"/>
                <a:cs typeface="Arial"/>
              </a:rPr>
              <a:t> </a:t>
            </a:r>
            <a:r>
              <a:rPr sz="2100" spc="-5" dirty="0">
                <a:solidFill>
                  <a:srgbClr val="052049"/>
                </a:solidFill>
                <a:latin typeface="Arial"/>
                <a:cs typeface="Arial"/>
              </a:rPr>
              <a:t>wa</a:t>
            </a:r>
            <a:r>
              <a:rPr sz="2100" dirty="0">
                <a:solidFill>
                  <a:srgbClr val="052049"/>
                </a:solidFill>
                <a:latin typeface="Arial"/>
                <a:cs typeface="Arial"/>
              </a:rPr>
              <a:t>s</a:t>
            </a:r>
            <a:r>
              <a:rPr sz="2100" spc="-5" dirty="0">
                <a:solidFill>
                  <a:srgbClr val="052049"/>
                </a:solidFill>
                <a:latin typeface="Arial"/>
                <a:cs typeface="Arial"/>
              </a:rPr>
              <a:t> a</a:t>
            </a:r>
            <a:r>
              <a:rPr sz="2100" dirty="0">
                <a:solidFill>
                  <a:srgbClr val="052049"/>
                </a:solidFill>
                <a:latin typeface="Arial"/>
                <a:cs typeface="Arial"/>
              </a:rPr>
              <a:t>li</a:t>
            </a:r>
            <a:r>
              <a:rPr sz="2100" spc="-10" dirty="0">
                <a:solidFill>
                  <a:srgbClr val="052049"/>
                </a:solidFill>
                <a:latin typeface="Arial"/>
                <a:cs typeface="Arial"/>
              </a:rPr>
              <a:t>v</a:t>
            </a:r>
            <a:r>
              <a:rPr sz="2100" dirty="0">
                <a:solidFill>
                  <a:srgbClr val="052049"/>
                </a:solidFill>
                <a:latin typeface="Arial"/>
                <a:cs typeface="Arial"/>
              </a:rPr>
              <a:t>e </a:t>
            </a:r>
            <a:r>
              <a:rPr sz="2100" spc="-5" dirty="0">
                <a:solidFill>
                  <a:srgbClr val="052049"/>
                </a:solidFill>
                <a:latin typeface="Arial"/>
                <a:cs typeface="Arial"/>
              </a:rPr>
              <a:t>an</a:t>
            </a:r>
            <a:r>
              <a:rPr sz="2100" dirty="0">
                <a:solidFill>
                  <a:srgbClr val="052049"/>
                </a:solidFill>
                <a:latin typeface="Arial"/>
                <a:cs typeface="Arial"/>
              </a:rPr>
              <a:t>d</a:t>
            </a:r>
            <a:r>
              <a:rPr sz="2100" spc="-15" dirty="0">
                <a:solidFill>
                  <a:srgbClr val="052049"/>
                </a:solidFill>
                <a:latin typeface="Arial"/>
                <a:cs typeface="Arial"/>
              </a:rPr>
              <a:t> </a:t>
            </a:r>
            <a:r>
              <a:rPr sz="2100" dirty="0">
                <a:solidFill>
                  <a:srgbClr val="052049"/>
                </a:solidFill>
                <a:latin typeface="Arial"/>
                <a:cs typeface="Arial"/>
              </a:rPr>
              <a:t>f</a:t>
            </a:r>
            <a:r>
              <a:rPr sz="2100" spc="-5" dirty="0">
                <a:solidFill>
                  <a:srgbClr val="052049"/>
                </a:solidFill>
                <a:latin typeface="Arial"/>
                <a:cs typeface="Arial"/>
              </a:rPr>
              <a:t>re</a:t>
            </a:r>
            <a:r>
              <a:rPr sz="2100" dirty="0">
                <a:solidFill>
                  <a:srgbClr val="052049"/>
                </a:solidFill>
                <a:latin typeface="Arial"/>
                <a:cs typeface="Arial"/>
              </a:rPr>
              <a:t>e </a:t>
            </a:r>
            <a:r>
              <a:rPr sz="2100" spc="-5" dirty="0">
                <a:solidFill>
                  <a:srgbClr val="052049"/>
                </a:solidFill>
                <a:latin typeface="Arial"/>
                <a:cs typeface="Arial"/>
              </a:rPr>
              <a:t>of de</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tia</a:t>
            </a:r>
            <a:r>
              <a:rPr sz="2100" spc="-10" dirty="0">
                <a:solidFill>
                  <a:srgbClr val="052049"/>
                </a:solidFill>
                <a:latin typeface="Arial"/>
                <a:cs typeface="Arial"/>
              </a:rPr>
              <a:t> </a:t>
            </a:r>
            <a:r>
              <a:rPr sz="2100" i="1" spc="-5" dirty="0">
                <a:solidFill>
                  <a:srgbClr val="052049"/>
                </a:solidFill>
                <a:latin typeface="Arial"/>
                <a:cs typeface="Arial"/>
              </a:rPr>
              <a:t>a</a:t>
            </a:r>
            <a:r>
              <a:rPr sz="2100" i="1" dirty="0">
                <a:solidFill>
                  <a:srgbClr val="052049"/>
                </a:solidFill>
                <a:latin typeface="Arial"/>
                <a:cs typeface="Arial"/>
              </a:rPr>
              <a:t>t</a:t>
            </a:r>
            <a:r>
              <a:rPr sz="2100" i="1" spc="-5" dirty="0">
                <a:solidFill>
                  <a:srgbClr val="052049"/>
                </a:solidFill>
                <a:latin typeface="Arial"/>
                <a:cs typeface="Arial"/>
              </a:rPr>
              <a:t> </a:t>
            </a:r>
            <a:r>
              <a:rPr sz="2100" i="1" dirty="0">
                <a:solidFill>
                  <a:srgbClr val="052049"/>
                </a:solidFill>
                <a:latin typeface="Arial"/>
                <a:cs typeface="Arial"/>
              </a:rPr>
              <a:t>t</a:t>
            </a:r>
            <a:r>
              <a:rPr sz="2100" i="1" spc="-5" dirty="0">
                <a:solidFill>
                  <a:srgbClr val="052049"/>
                </a:solidFill>
                <a:latin typeface="Arial"/>
                <a:cs typeface="Arial"/>
              </a:rPr>
              <a:t>h</a:t>
            </a:r>
            <a:r>
              <a:rPr sz="2100" i="1" dirty="0">
                <a:solidFill>
                  <a:srgbClr val="052049"/>
                </a:solidFill>
                <a:latin typeface="Arial"/>
                <a:cs typeface="Arial"/>
              </a:rPr>
              <a:t>e ti</a:t>
            </a:r>
            <a:r>
              <a:rPr sz="2100" i="1" spc="-10" dirty="0">
                <a:solidFill>
                  <a:srgbClr val="052049"/>
                </a:solidFill>
                <a:latin typeface="Arial"/>
                <a:cs typeface="Arial"/>
              </a:rPr>
              <a:t>m</a:t>
            </a:r>
            <a:r>
              <a:rPr sz="2100" i="1" dirty="0">
                <a:solidFill>
                  <a:srgbClr val="052049"/>
                </a:solidFill>
                <a:latin typeface="Arial"/>
                <a:cs typeface="Arial"/>
              </a:rPr>
              <a:t>e </a:t>
            </a:r>
            <a:r>
              <a:rPr sz="2100" i="1" spc="-5" dirty="0">
                <a:solidFill>
                  <a:srgbClr val="052049"/>
                </a:solidFill>
                <a:latin typeface="Arial"/>
                <a:cs typeface="Arial"/>
              </a:rPr>
              <a:t>o</a:t>
            </a:r>
            <a:r>
              <a:rPr sz="2100" i="1" dirty="0">
                <a:solidFill>
                  <a:srgbClr val="052049"/>
                </a:solidFill>
                <a:latin typeface="Arial"/>
                <a:cs typeface="Arial"/>
              </a:rPr>
              <a:t>f</a:t>
            </a:r>
            <a:r>
              <a:rPr sz="2100" i="1" spc="5" dirty="0">
                <a:solidFill>
                  <a:srgbClr val="052049"/>
                </a:solidFill>
                <a:latin typeface="Arial"/>
                <a:cs typeface="Arial"/>
              </a:rPr>
              <a:t> </a:t>
            </a:r>
            <a:r>
              <a:rPr sz="2100" i="1" spc="-5" dirty="0">
                <a:solidFill>
                  <a:srgbClr val="052049"/>
                </a:solidFill>
                <a:latin typeface="Arial"/>
                <a:cs typeface="Arial"/>
              </a:rPr>
              <a:t>e</a:t>
            </a:r>
            <a:r>
              <a:rPr sz="2100" i="1" spc="5" dirty="0">
                <a:solidFill>
                  <a:srgbClr val="052049"/>
                </a:solidFill>
                <a:latin typeface="Arial"/>
                <a:cs typeface="Arial"/>
              </a:rPr>
              <a:t>x</a:t>
            </a:r>
            <a:r>
              <a:rPr sz="2100" i="1" spc="-5" dirty="0">
                <a:solidFill>
                  <a:srgbClr val="052049"/>
                </a:solidFill>
                <a:latin typeface="Arial"/>
                <a:cs typeface="Arial"/>
              </a:rPr>
              <a:t>po</a:t>
            </a:r>
            <a:r>
              <a:rPr sz="2100" i="1" spc="5" dirty="0">
                <a:solidFill>
                  <a:srgbClr val="052049"/>
                </a:solidFill>
                <a:latin typeface="Arial"/>
                <a:cs typeface="Arial"/>
              </a:rPr>
              <a:t>s</a:t>
            </a:r>
            <a:r>
              <a:rPr sz="2100" i="1" spc="-5" dirty="0">
                <a:solidFill>
                  <a:srgbClr val="052049"/>
                </a:solidFill>
                <a:latin typeface="Arial"/>
                <a:cs typeface="Arial"/>
              </a:rPr>
              <a:t>ure</a:t>
            </a:r>
            <a:r>
              <a:rPr sz="2100" dirty="0">
                <a:solidFill>
                  <a:srgbClr val="052049"/>
                </a:solidFill>
                <a:latin typeface="Arial"/>
                <a:cs typeface="Arial"/>
              </a:rPr>
              <a:t>.</a:t>
            </a:r>
            <a:endParaRPr sz="2100" dirty="0">
              <a:latin typeface="Arial"/>
              <a:cs typeface="Arial"/>
            </a:endParaRPr>
          </a:p>
        </p:txBody>
      </p:sp>
    </p:spTree>
    <p:extLst>
      <p:ext uri="{BB962C8B-B14F-4D97-AF65-F5344CB8AC3E}">
        <p14:creationId xmlns:p14="http://schemas.microsoft.com/office/powerpoint/2010/main" val="192942022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5448"/>
            <a:ext cx="8229600" cy="861774"/>
          </a:xfrm>
          <a:prstGeom prst="rect">
            <a:avLst/>
          </a:prstGeom>
        </p:spPr>
        <p:txBody>
          <a:bodyPr vert="horz" wrap="square" lIns="0" tIns="0" rIns="0" bIns="0" rtlCol="0">
            <a:spAutoFit/>
          </a:bodyPr>
          <a:lstStyle/>
          <a:p>
            <a:pPr marL="125095">
              <a:lnSpc>
                <a:spcPct val="100000"/>
              </a:lnSpc>
            </a:pPr>
            <a:r>
              <a:rPr sz="2800" spc="-15" dirty="0"/>
              <a:t>Estimating</a:t>
            </a:r>
            <a:r>
              <a:rPr sz="2800" spc="-10" dirty="0"/>
              <a:t> </a:t>
            </a:r>
            <a:r>
              <a:rPr sz="2800" spc="-20" dirty="0"/>
              <a:t>effec</a:t>
            </a:r>
            <a:r>
              <a:rPr sz="2800" spc="-10" dirty="0"/>
              <a:t>ts</a:t>
            </a:r>
            <a:r>
              <a:rPr sz="2800" spc="5" dirty="0"/>
              <a:t> </a:t>
            </a:r>
            <a:r>
              <a:rPr sz="2800" spc="-15" dirty="0"/>
              <a:t>in</a:t>
            </a:r>
            <a:r>
              <a:rPr sz="2800" spc="-5" dirty="0"/>
              <a:t> </a:t>
            </a:r>
            <a:r>
              <a:rPr sz="2800" spc="-15" dirty="0"/>
              <a:t>s</a:t>
            </a:r>
            <a:r>
              <a:rPr sz="2800" spc="-20" dirty="0"/>
              <a:t>elec</a:t>
            </a:r>
            <a:r>
              <a:rPr sz="2800" spc="-10" dirty="0"/>
              <a:t>t</a:t>
            </a:r>
            <a:r>
              <a:rPr sz="2800" spc="-20" dirty="0"/>
              <a:t>e</a:t>
            </a:r>
            <a:r>
              <a:rPr sz="2800" spc="-15" dirty="0"/>
              <a:t>d</a:t>
            </a:r>
            <a:r>
              <a:rPr sz="2800" dirty="0"/>
              <a:t> </a:t>
            </a:r>
            <a:r>
              <a:rPr sz="2800" spc="-15" dirty="0"/>
              <a:t>s</a:t>
            </a:r>
            <a:r>
              <a:rPr sz="2800" spc="-20" dirty="0"/>
              <a:t>u</a:t>
            </a:r>
            <a:r>
              <a:rPr sz="2800" spc="110" dirty="0"/>
              <a:t>r</a:t>
            </a:r>
            <a:r>
              <a:rPr sz="2800" spc="-20" dirty="0"/>
              <a:t>v</a:t>
            </a:r>
            <a:r>
              <a:rPr sz="2800" spc="-55" dirty="0"/>
              <a:t>i</a:t>
            </a:r>
            <a:r>
              <a:rPr sz="2800" spc="-70" dirty="0"/>
              <a:t>v</a:t>
            </a:r>
            <a:r>
              <a:rPr sz="2800" spc="-15" dirty="0"/>
              <a:t>o</a:t>
            </a:r>
            <a:r>
              <a:rPr sz="2800" dirty="0"/>
              <a:t>r</a:t>
            </a:r>
            <a:r>
              <a:rPr sz="2800" spc="-10" dirty="0"/>
              <a:t>s:</a:t>
            </a:r>
            <a:r>
              <a:rPr sz="2800" spc="20" dirty="0"/>
              <a:t> </a:t>
            </a:r>
            <a:r>
              <a:rPr sz="2800" spc="-15" dirty="0"/>
              <a:t>2</a:t>
            </a:r>
            <a:r>
              <a:rPr sz="2800" spc="-10" dirty="0"/>
              <a:t> </a:t>
            </a:r>
            <a:r>
              <a:rPr sz="2800" spc="-20" dirty="0" err="1"/>
              <a:t>e</a:t>
            </a:r>
            <a:r>
              <a:rPr sz="2800" spc="-10" dirty="0" err="1"/>
              <a:t>st</a:t>
            </a:r>
            <a:r>
              <a:rPr sz="2800" spc="-15" dirty="0" err="1"/>
              <a:t>i</a:t>
            </a:r>
            <a:r>
              <a:rPr sz="2800" spc="-20" dirty="0" err="1"/>
              <a:t>man</a:t>
            </a:r>
            <a:r>
              <a:rPr sz="2800" spc="-10" dirty="0" err="1"/>
              <a:t>d</a:t>
            </a:r>
            <a:r>
              <a:rPr sz="2800" spc="-15" dirty="0" err="1"/>
              <a:t>s</a:t>
            </a:r>
            <a:r>
              <a:rPr lang="en-US" sz="2800" spc="-15" dirty="0"/>
              <a:t> for effect of exposure on dementia</a:t>
            </a:r>
            <a:endParaRPr sz="28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25</a:t>
            </a:fld>
            <a:endParaRPr dirty="0"/>
          </a:p>
        </p:txBody>
      </p:sp>
      <p:sp>
        <p:nvSpPr>
          <p:cNvPr id="3" name="object 3"/>
          <p:cNvSpPr txBox="1"/>
          <p:nvPr/>
        </p:nvSpPr>
        <p:spPr>
          <a:xfrm>
            <a:off x="740115" y="1182286"/>
            <a:ext cx="8007984" cy="3817620"/>
          </a:xfrm>
          <a:prstGeom prst="rect">
            <a:avLst/>
          </a:prstGeom>
        </p:spPr>
        <p:txBody>
          <a:bodyPr vert="horz" wrap="square" lIns="0" tIns="0" rIns="0" bIns="0" rtlCol="0">
            <a:spAutoFit/>
          </a:bodyPr>
          <a:lstStyle/>
          <a:p>
            <a:pPr marL="469900" marR="264160" indent="-457200">
              <a:lnSpc>
                <a:spcPct val="110000"/>
              </a:lnSpc>
              <a:buClr>
                <a:srgbClr val="052049"/>
              </a:buClr>
              <a:buFont typeface="Arial"/>
              <a:buAutoNum type="arabicPeriod" startAt="2"/>
              <a:tabLst>
                <a:tab pos="469900" algn="l"/>
              </a:tabLst>
            </a:pPr>
            <a:r>
              <a:rPr sz="2100" dirty="0">
                <a:solidFill>
                  <a:srgbClr val="052049"/>
                </a:solidFill>
                <a:latin typeface="Arial"/>
                <a:cs typeface="Arial"/>
              </a:rPr>
              <a:t>E</a:t>
            </a:r>
            <a:r>
              <a:rPr sz="2100" spc="-35" dirty="0">
                <a:solidFill>
                  <a:srgbClr val="052049"/>
                </a:solidFill>
                <a:latin typeface="Arial"/>
                <a:cs typeface="Arial"/>
              </a:rPr>
              <a:t>f</a:t>
            </a:r>
            <a:r>
              <a:rPr sz="2100" dirty="0">
                <a:solidFill>
                  <a:srgbClr val="052049"/>
                </a:solidFill>
                <a:latin typeface="Arial"/>
                <a:cs typeface="Arial"/>
              </a:rPr>
              <a:t>f</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 o</a:t>
            </a:r>
            <a:r>
              <a:rPr sz="2100" dirty="0">
                <a:solidFill>
                  <a:srgbClr val="052049"/>
                </a:solidFill>
                <a:latin typeface="Arial"/>
                <a:cs typeface="Arial"/>
              </a:rPr>
              <a:t>f</a:t>
            </a:r>
            <a:r>
              <a:rPr sz="2100" spc="-5" dirty="0">
                <a:solidFill>
                  <a:srgbClr val="052049"/>
                </a:solidFill>
                <a:latin typeface="Arial"/>
                <a:cs typeface="Arial"/>
              </a:rPr>
              <a:t> 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a:t>
            </a:r>
            <a:r>
              <a:rPr sz="2100" dirty="0">
                <a:solidFill>
                  <a:srgbClr val="052049"/>
                </a:solidFill>
                <a:latin typeface="Arial"/>
                <a:cs typeface="Arial"/>
              </a:rPr>
              <a:t>e </a:t>
            </a:r>
            <a:r>
              <a:rPr sz="2100" spc="-5" dirty="0">
                <a:solidFill>
                  <a:srgbClr val="052049"/>
                </a:solidFill>
                <a:latin typeface="Arial"/>
                <a:cs typeface="Arial"/>
              </a:rPr>
              <a:t>o</a:t>
            </a:r>
            <a:r>
              <a:rPr sz="2100" dirty="0">
                <a:solidFill>
                  <a:srgbClr val="052049"/>
                </a:solidFill>
                <a:latin typeface="Arial"/>
                <a:cs typeface="Arial"/>
              </a:rPr>
              <a:t>n </a:t>
            </a:r>
            <a:r>
              <a:rPr sz="2100" spc="-5" dirty="0">
                <a:solidFill>
                  <a:srgbClr val="052049"/>
                </a:solidFill>
                <a:latin typeface="Arial"/>
                <a:cs typeface="Arial"/>
              </a:rPr>
              <a:t>de</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tia</a:t>
            </a:r>
            <a:r>
              <a:rPr sz="2100" spc="-15"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m</a:t>
            </a:r>
            <a:r>
              <a:rPr sz="2100" spc="-5" dirty="0">
                <a:solidFill>
                  <a:srgbClr val="052049"/>
                </a:solidFill>
                <a:latin typeface="Arial"/>
                <a:cs typeface="Arial"/>
              </a:rPr>
              <a:t>on</a:t>
            </a:r>
            <a:r>
              <a:rPr sz="2100" dirty="0">
                <a:solidFill>
                  <a:srgbClr val="052049"/>
                </a:solidFill>
                <a:latin typeface="Arial"/>
                <a:cs typeface="Arial"/>
              </a:rPr>
              <a:t>g</a:t>
            </a:r>
            <a:r>
              <a:rPr sz="2100" spc="-15" dirty="0">
                <a:solidFill>
                  <a:srgbClr val="052049"/>
                </a:solidFill>
                <a:latin typeface="Arial"/>
                <a:cs typeface="Arial"/>
              </a:rPr>
              <a:t> </a:t>
            </a:r>
            <a:r>
              <a:rPr sz="2100" spc="-5" dirty="0">
                <a:solidFill>
                  <a:srgbClr val="052049"/>
                </a:solidFill>
                <a:latin typeface="Arial"/>
                <a:cs typeface="Arial"/>
              </a:rPr>
              <a:t>peop</a:t>
            </a:r>
            <a:r>
              <a:rPr sz="2100" dirty="0">
                <a:solidFill>
                  <a:srgbClr val="052049"/>
                </a:solidFill>
                <a:latin typeface="Arial"/>
                <a:cs typeface="Arial"/>
              </a:rPr>
              <a:t>le</a:t>
            </a:r>
            <a:r>
              <a:rPr sz="2100" spc="-15" dirty="0">
                <a:solidFill>
                  <a:srgbClr val="052049"/>
                </a:solidFill>
                <a:latin typeface="Arial"/>
                <a:cs typeface="Arial"/>
              </a:rPr>
              <a:t> </a:t>
            </a:r>
            <a:r>
              <a:rPr sz="2100" spc="-5" dirty="0">
                <a:solidFill>
                  <a:srgbClr val="052049"/>
                </a:solidFill>
                <a:latin typeface="Arial"/>
                <a:cs typeface="Arial"/>
              </a:rPr>
              <a:t>wh</a:t>
            </a:r>
            <a:r>
              <a:rPr sz="2100" dirty="0">
                <a:solidFill>
                  <a:srgbClr val="052049"/>
                </a:solidFill>
                <a:latin typeface="Arial"/>
                <a:cs typeface="Arial"/>
              </a:rPr>
              <a:t>o </a:t>
            </a:r>
            <a:r>
              <a:rPr sz="2100" spc="-5" dirty="0">
                <a:solidFill>
                  <a:srgbClr val="052049"/>
                </a:solidFill>
                <a:latin typeface="Arial"/>
                <a:cs typeface="Arial"/>
              </a:rPr>
              <a:t>wou</a:t>
            </a:r>
            <a:r>
              <a:rPr sz="2100" dirty="0">
                <a:solidFill>
                  <a:srgbClr val="052049"/>
                </a:solidFill>
                <a:latin typeface="Arial"/>
                <a:cs typeface="Arial"/>
              </a:rPr>
              <a:t>ld </a:t>
            </a:r>
            <a:r>
              <a:rPr sz="2100" spc="5" dirty="0">
                <a:solidFill>
                  <a:srgbClr val="052049"/>
                </a:solidFill>
                <a:latin typeface="Arial"/>
                <a:cs typeface="Arial"/>
              </a:rPr>
              <a:t>s</a:t>
            </a:r>
            <a:r>
              <a:rPr sz="2100" spc="-5" dirty="0">
                <a:solidFill>
                  <a:srgbClr val="052049"/>
                </a:solidFill>
                <a:latin typeface="Arial"/>
                <a:cs typeface="Arial"/>
              </a:rPr>
              <a:t>ur</a:t>
            </a:r>
            <a:r>
              <a:rPr sz="2100" spc="-10" dirty="0">
                <a:solidFill>
                  <a:srgbClr val="052049"/>
                </a:solidFill>
                <a:latin typeface="Arial"/>
                <a:cs typeface="Arial"/>
              </a:rPr>
              <a:t>v</a:t>
            </a:r>
            <a:r>
              <a:rPr sz="2100" dirty="0">
                <a:solidFill>
                  <a:srgbClr val="052049"/>
                </a:solidFill>
                <a:latin typeface="Arial"/>
                <a:cs typeface="Arial"/>
              </a:rPr>
              <a:t>i</a:t>
            </a:r>
            <a:r>
              <a:rPr sz="2100" spc="-10" dirty="0">
                <a:solidFill>
                  <a:srgbClr val="052049"/>
                </a:solidFill>
                <a:latin typeface="Arial"/>
                <a:cs typeface="Arial"/>
              </a:rPr>
              <a:t>v</a:t>
            </a:r>
            <a:r>
              <a:rPr sz="2100" dirty="0">
                <a:solidFill>
                  <a:srgbClr val="052049"/>
                </a:solidFill>
                <a:latin typeface="Arial"/>
                <a:cs typeface="Arial"/>
              </a:rPr>
              <a:t>e </a:t>
            </a:r>
            <a:r>
              <a:rPr sz="2100" spc="-5" dirty="0">
                <a:solidFill>
                  <a:srgbClr val="052049"/>
                </a:solidFill>
                <a:latin typeface="Arial"/>
                <a:cs typeface="Arial"/>
              </a:rPr>
              <a:t>unde</a:t>
            </a:r>
            <a:r>
              <a:rPr sz="2100" dirty="0">
                <a:solidFill>
                  <a:srgbClr val="052049"/>
                </a:solidFill>
                <a:latin typeface="Arial"/>
                <a:cs typeface="Arial"/>
              </a:rPr>
              <a:t>r </a:t>
            </a:r>
            <a:r>
              <a:rPr sz="2100" spc="-5" dirty="0">
                <a:solidFill>
                  <a:srgbClr val="052049"/>
                </a:solidFill>
                <a:latin typeface="Arial"/>
                <a:cs typeface="Arial"/>
              </a:rPr>
              <a:t>e</a:t>
            </a:r>
            <a:r>
              <a:rPr sz="2100" dirty="0">
                <a:solidFill>
                  <a:srgbClr val="052049"/>
                </a:solidFill>
                <a:latin typeface="Arial"/>
                <a:cs typeface="Arial"/>
              </a:rPr>
              <a:t>it</a:t>
            </a:r>
            <a:r>
              <a:rPr sz="2100" spc="-5" dirty="0">
                <a:solidFill>
                  <a:srgbClr val="052049"/>
                </a:solidFill>
                <a:latin typeface="Arial"/>
                <a:cs typeface="Arial"/>
              </a:rPr>
              <a:t>he</a:t>
            </a:r>
            <a:r>
              <a:rPr sz="2100" dirty="0">
                <a:solidFill>
                  <a:srgbClr val="052049"/>
                </a:solidFill>
                <a:latin typeface="Arial"/>
                <a:cs typeface="Arial"/>
              </a:rPr>
              <a:t>r</a:t>
            </a:r>
            <a:r>
              <a:rPr sz="2100" spc="-15" dirty="0">
                <a:solidFill>
                  <a:srgbClr val="052049"/>
                </a:solidFill>
                <a:latin typeface="Arial"/>
                <a:cs typeface="Arial"/>
              </a:rPr>
              <a:t>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a:t>
            </a:r>
            <a:r>
              <a:rPr sz="2100" dirty="0">
                <a:solidFill>
                  <a:srgbClr val="052049"/>
                </a:solidFill>
                <a:latin typeface="Arial"/>
                <a:cs typeface="Arial"/>
              </a:rPr>
              <a:t>e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a</a:t>
            </a:r>
            <a:r>
              <a:rPr sz="2100" dirty="0">
                <a:solidFill>
                  <a:srgbClr val="052049"/>
                </a:solidFill>
                <a:latin typeface="Arial"/>
                <a:cs typeface="Arial"/>
              </a:rPr>
              <a:t>t</a:t>
            </a:r>
            <a:r>
              <a:rPr sz="2100" spc="-5" dirty="0">
                <a:solidFill>
                  <a:srgbClr val="052049"/>
                </a:solidFill>
                <a:latin typeface="Arial"/>
                <a:cs typeface="Arial"/>
              </a:rPr>
              <a:t>u</a:t>
            </a:r>
            <a:r>
              <a:rPr sz="2100" dirty="0">
                <a:solidFill>
                  <a:srgbClr val="052049"/>
                </a:solidFill>
                <a:latin typeface="Arial"/>
                <a:cs typeface="Arial"/>
              </a:rPr>
              <a:t>s</a:t>
            </a:r>
            <a:r>
              <a:rPr sz="2100" spc="10" dirty="0">
                <a:solidFill>
                  <a:srgbClr val="052049"/>
                </a:solidFill>
                <a:latin typeface="Arial"/>
                <a:cs typeface="Arial"/>
              </a:rPr>
              <a:t> </a:t>
            </a:r>
            <a:r>
              <a:rPr sz="2100" spc="-5" dirty="0">
                <a:solidFill>
                  <a:srgbClr val="052049"/>
                </a:solidFill>
                <a:latin typeface="Arial"/>
                <a:cs typeface="Arial"/>
              </a:rPr>
              <a:t>(</a:t>
            </a:r>
            <a:r>
              <a:rPr sz="2100" spc="5" dirty="0">
                <a:solidFill>
                  <a:srgbClr val="052049"/>
                </a:solidFill>
                <a:latin typeface="Arial"/>
                <a:cs typeface="Arial"/>
              </a:rPr>
              <a:t>s</a:t>
            </a:r>
            <a:r>
              <a:rPr sz="2100" spc="-5" dirty="0">
                <a:solidFill>
                  <a:srgbClr val="052049"/>
                </a:solidFill>
                <a:latin typeface="Arial"/>
                <a:cs typeface="Arial"/>
              </a:rPr>
              <a:t>ur</a:t>
            </a:r>
            <a:r>
              <a:rPr sz="2100" spc="-10" dirty="0">
                <a:solidFill>
                  <a:srgbClr val="052049"/>
                </a:solidFill>
                <a:latin typeface="Arial"/>
                <a:cs typeface="Arial"/>
              </a:rPr>
              <a:t>v</a:t>
            </a:r>
            <a:r>
              <a:rPr sz="2100" dirty="0">
                <a:solidFill>
                  <a:srgbClr val="052049"/>
                </a:solidFill>
                <a:latin typeface="Arial"/>
                <a:cs typeface="Arial"/>
              </a:rPr>
              <a:t>i</a:t>
            </a:r>
            <a:r>
              <a:rPr sz="2100" spc="-10" dirty="0">
                <a:solidFill>
                  <a:srgbClr val="052049"/>
                </a:solidFill>
                <a:latin typeface="Arial"/>
                <a:cs typeface="Arial"/>
              </a:rPr>
              <a:t>v</a:t>
            </a:r>
            <a:r>
              <a:rPr sz="2100" spc="-5" dirty="0">
                <a:solidFill>
                  <a:srgbClr val="052049"/>
                </a:solidFill>
                <a:latin typeface="Arial"/>
                <a:cs typeface="Arial"/>
              </a:rPr>
              <a:t>o</a:t>
            </a:r>
            <a:r>
              <a:rPr sz="2100" dirty="0">
                <a:solidFill>
                  <a:srgbClr val="052049"/>
                </a:solidFill>
                <a:latin typeface="Arial"/>
                <a:cs typeface="Arial"/>
              </a:rPr>
              <a:t>r </a:t>
            </a:r>
            <a:r>
              <a:rPr sz="2100" spc="-5" dirty="0">
                <a:solidFill>
                  <a:srgbClr val="052049"/>
                </a:solidFill>
                <a:latin typeface="Arial"/>
                <a:cs typeface="Arial"/>
              </a:rPr>
              <a:t>a</a:t>
            </a:r>
            <a:r>
              <a:rPr sz="2100" spc="-10" dirty="0">
                <a:solidFill>
                  <a:srgbClr val="052049"/>
                </a:solidFill>
                <a:latin typeface="Arial"/>
                <a:cs typeface="Arial"/>
              </a:rPr>
              <a:t>v</a:t>
            </a:r>
            <a:r>
              <a:rPr sz="2100" spc="-5" dirty="0">
                <a:solidFill>
                  <a:srgbClr val="052049"/>
                </a:solidFill>
                <a:latin typeface="Arial"/>
                <a:cs typeface="Arial"/>
              </a:rPr>
              <a:t>erag</a:t>
            </a:r>
            <a:r>
              <a:rPr sz="2100" dirty="0">
                <a:solidFill>
                  <a:srgbClr val="052049"/>
                </a:solidFill>
                <a:latin typeface="Arial"/>
                <a:cs typeface="Arial"/>
              </a:rPr>
              <a:t>e</a:t>
            </a:r>
            <a:r>
              <a:rPr sz="2100" spc="10"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au</a:t>
            </a:r>
            <a:r>
              <a:rPr sz="2100" spc="5" dirty="0">
                <a:solidFill>
                  <a:srgbClr val="052049"/>
                </a:solidFill>
                <a:latin typeface="Arial"/>
                <a:cs typeface="Arial"/>
              </a:rPr>
              <a:t>s</a:t>
            </a:r>
            <a:r>
              <a:rPr sz="2100" spc="-5" dirty="0">
                <a:solidFill>
                  <a:srgbClr val="052049"/>
                </a:solidFill>
                <a:latin typeface="Arial"/>
                <a:cs typeface="Arial"/>
              </a:rPr>
              <a:t>al e</a:t>
            </a:r>
            <a:r>
              <a:rPr sz="2100" spc="-35" dirty="0">
                <a:solidFill>
                  <a:srgbClr val="052049"/>
                </a:solidFill>
                <a:latin typeface="Arial"/>
                <a:cs typeface="Arial"/>
              </a:rPr>
              <a:t>f</a:t>
            </a:r>
            <a:r>
              <a:rPr sz="2100" dirty="0">
                <a:solidFill>
                  <a:srgbClr val="052049"/>
                </a:solidFill>
                <a:latin typeface="Arial"/>
                <a:cs typeface="Arial"/>
              </a:rPr>
              <a:t>f</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SA</a:t>
            </a:r>
            <a:r>
              <a:rPr sz="2100" spc="-5" dirty="0">
                <a:solidFill>
                  <a:srgbClr val="052049"/>
                </a:solidFill>
                <a:latin typeface="Arial"/>
                <a:cs typeface="Arial"/>
              </a:rPr>
              <a:t>C</a:t>
            </a:r>
            <a:r>
              <a:rPr sz="2100" dirty="0">
                <a:solidFill>
                  <a:srgbClr val="052049"/>
                </a:solidFill>
                <a:latin typeface="Arial"/>
                <a:cs typeface="Arial"/>
              </a:rPr>
              <a:t>E) </a:t>
            </a:r>
            <a:r>
              <a:rPr sz="2100" spc="-5" dirty="0">
                <a:solidFill>
                  <a:srgbClr val="052049"/>
                </a:solidFill>
                <a:latin typeface="Arial"/>
                <a:cs typeface="Arial"/>
              </a:rPr>
              <a:t>e</a:t>
            </a:r>
            <a:r>
              <a:rPr sz="2100" spc="5" dirty="0">
                <a:solidFill>
                  <a:srgbClr val="052049"/>
                </a:solidFill>
                <a:latin typeface="Arial"/>
                <a:cs typeface="Arial"/>
              </a:rPr>
              <a:t>s</a:t>
            </a:r>
            <a:r>
              <a:rPr sz="2100" dirty="0">
                <a:solidFill>
                  <a:srgbClr val="052049"/>
                </a:solidFill>
                <a:latin typeface="Arial"/>
                <a:cs typeface="Arial"/>
              </a:rPr>
              <a:t>tim</a:t>
            </a:r>
            <a:r>
              <a:rPr sz="2100" spc="-5" dirty="0">
                <a:solidFill>
                  <a:srgbClr val="052049"/>
                </a:solidFill>
                <a:latin typeface="Arial"/>
                <a:cs typeface="Arial"/>
              </a:rPr>
              <a:t>a</a:t>
            </a:r>
            <a:r>
              <a:rPr sz="2100" dirty="0">
                <a:solidFill>
                  <a:srgbClr val="052049"/>
                </a:solidFill>
                <a:latin typeface="Arial"/>
                <a:cs typeface="Arial"/>
              </a:rPr>
              <a:t>t</a:t>
            </a:r>
            <a:r>
              <a:rPr sz="2100" spc="-5" dirty="0">
                <a:solidFill>
                  <a:srgbClr val="052049"/>
                </a:solidFill>
                <a:latin typeface="Arial"/>
                <a:cs typeface="Arial"/>
              </a:rPr>
              <a:t>e</a:t>
            </a:r>
            <a:r>
              <a:rPr sz="2100" dirty="0">
                <a:solidFill>
                  <a:srgbClr val="052049"/>
                </a:solidFill>
                <a:latin typeface="Arial"/>
                <a:cs typeface="Arial"/>
              </a:rPr>
              <a:t>d</a:t>
            </a:r>
            <a:r>
              <a:rPr sz="2100" spc="-25" dirty="0">
                <a:solidFill>
                  <a:srgbClr val="052049"/>
                </a:solidFill>
                <a:latin typeface="Arial"/>
                <a:cs typeface="Arial"/>
              </a:rPr>
              <a:t> </a:t>
            </a:r>
            <a:r>
              <a:rPr sz="2100" spc="-5" dirty="0">
                <a:solidFill>
                  <a:srgbClr val="052049"/>
                </a:solidFill>
                <a:latin typeface="Arial"/>
                <a:cs typeface="Arial"/>
              </a:rPr>
              <a:t>u</a:t>
            </a:r>
            <a:r>
              <a:rPr sz="2100" spc="5" dirty="0">
                <a:solidFill>
                  <a:srgbClr val="052049"/>
                </a:solidFill>
                <a:latin typeface="Arial"/>
                <a:cs typeface="Arial"/>
              </a:rPr>
              <a:t>s</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25" dirty="0">
                <a:solidFill>
                  <a:srgbClr val="052049"/>
                </a:solidFill>
                <a:latin typeface="Arial"/>
                <a:cs typeface="Arial"/>
              </a:rPr>
              <a:t> </a:t>
            </a:r>
            <a:r>
              <a:rPr sz="2100" dirty="0">
                <a:solidFill>
                  <a:srgbClr val="052049"/>
                </a:solidFill>
                <a:latin typeface="Arial"/>
                <a:cs typeface="Arial"/>
              </a:rPr>
              <a:t>IP</a:t>
            </a:r>
            <a:r>
              <a:rPr sz="2100" spc="-5" dirty="0">
                <a:solidFill>
                  <a:srgbClr val="052049"/>
                </a:solidFill>
                <a:latin typeface="Arial"/>
                <a:cs typeface="Arial"/>
              </a:rPr>
              <a:t>W</a:t>
            </a:r>
            <a:r>
              <a:rPr sz="2100" dirty="0">
                <a:solidFill>
                  <a:srgbClr val="052049"/>
                </a:solidFill>
                <a:latin typeface="Arial"/>
                <a:cs typeface="Arial"/>
              </a:rPr>
              <a:t>)</a:t>
            </a:r>
            <a:endParaRPr sz="2100" dirty="0">
              <a:latin typeface="Arial"/>
              <a:cs typeface="Arial"/>
            </a:endParaRPr>
          </a:p>
          <a:p>
            <a:pPr marL="469900" marR="5080" lvl="1" indent="-227329">
              <a:lnSpc>
                <a:spcPct val="110000"/>
              </a:lnSpc>
              <a:spcBef>
                <a:spcPts val="1405"/>
              </a:spcBef>
              <a:buClr>
                <a:srgbClr val="052049"/>
              </a:buClr>
              <a:buFont typeface="Arial"/>
              <a:buChar char="•"/>
              <a:tabLst>
                <a:tab pos="469900" algn="l"/>
              </a:tabLst>
            </a:pPr>
            <a:r>
              <a:rPr sz="2100" spc="-5" dirty="0">
                <a:solidFill>
                  <a:srgbClr val="052049"/>
                </a:solidFill>
                <a:latin typeface="Arial"/>
                <a:cs typeface="Arial"/>
              </a:rPr>
              <a:t>R</a:t>
            </a:r>
            <a:r>
              <a:rPr sz="2100" dirty="0">
                <a:solidFill>
                  <a:srgbClr val="052049"/>
                </a:solidFill>
                <a:latin typeface="Arial"/>
                <a:cs typeface="Arial"/>
              </a:rPr>
              <a:t>i</a:t>
            </a:r>
            <a:r>
              <a:rPr sz="2100" spc="5" dirty="0">
                <a:solidFill>
                  <a:srgbClr val="052049"/>
                </a:solidFill>
                <a:latin typeface="Arial"/>
                <a:cs typeface="Arial"/>
              </a:rPr>
              <a:t>s</a:t>
            </a:r>
            <a:r>
              <a:rPr sz="2100" dirty="0">
                <a:solidFill>
                  <a:srgbClr val="052049"/>
                </a:solidFill>
                <a:latin typeface="Arial"/>
                <a:cs typeface="Arial"/>
              </a:rPr>
              <a:t>k</a:t>
            </a:r>
            <a:r>
              <a:rPr sz="2100" spc="-5" dirty="0">
                <a:solidFill>
                  <a:srgbClr val="052049"/>
                </a:solidFill>
                <a:latin typeface="Arial"/>
                <a:cs typeface="Arial"/>
              </a:rPr>
              <a:t> d</a:t>
            </a:r>
            <a:r>
              <a:rPr sz="2100" dirty="0">
                <a:solidFill>
                  <a:srgbClr val="052049"/>
                </a:solidFill>
                <a:latin typeface="Arial"/>
                <a:cs typeface="Arial"/>
              </a:rPr>
              <a:t>i</a:t>
            </a:r>
            <a:r>
              <a:rPr sz="2100" spc="-35" dirty="0">
                <a:solidFill>
                  <a:srgbClr val="052049"/>
                </a:solidFill>
                <a:latin typeface="Arial"/>
                <a:cs typeface="Arial"/>
              </a:rPr>
              <a:t>f</a:t>
            </a:r>
            <a:r>
              <a:rPr sz="2100" dirty="0">
                <a:solidFill>
                  <a:srgbClr val="052049"/>
                </a:solidFill>
                <a:latin typeface="Arial"/>
                <a:cs typeface="Arial"/>
              </a:rPr>
              <a:t>f</a:t>
            </a:r>
            <a:r>
              <a:rPr sz="2100" spc="-5" dirty="0">
                <a:solidFill>
                  <a:srgbClr val="052049"/>
                </a:solidFill>
                <a:latin typeface="Arial"/>
                <a:cs typeface="Arial"/>
              </a:rPr>
              <a:t>eren</a:t>
            </a:r>
            <a:r>
              <a:rPr sz="2100" spc="5" dirty="0">
                <a:solidFill>
                  <a:srgbClr val="052049"/>
                </a:solidFill>
                <a:latin typeface="Arial"/>
                <a:cs typeface="Arial"/>
              </a:rPr>
              <a:t>c</a:t>
            </a:r>
            <a:r>
              <a:rPr sz="2100" dirty="0">
                <a:solidFill>
                  <a:srgbClr val="052049"/>
                </a:solidFill>
                <a:latin typeface="Arial"/>
                <a:cs typeface="Arial"/>
              </a:rPr>
              <a:t>e</a:t>
            </a:r>
            <a:r>
              <a:rPr sz="2100" spc="-25"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m</a:t>
            </a:r>
            <a:r>
              <a:rPr sz="2100" spc="-5" dirty="0">
                <a:solidFill>
                  <a:srgbClr val="052049"/>
                </a:solidFill>
                <a:latin typeface="Arial"/>
                <a:cs typeface="Arial"/>
              </a:rPr>
              <a:t>on</a:t>
            </a:r>
            <a:r>
              <a:rPr sz="2100" dirty="0">
                <a:solidFill>
                  <a:srgbClr val="052049"/>
                </a:solidFill>
                <a:latin typeface="Arial"/>
                <a:cs typeface="Arial"/>
              </a:rPr>
              <a:t>g</a:t>
            </a:r>
            <a:r>
              <a:rPr sz="2100" spc="-1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a:t>
            </a:r>
            <a:r>
              <a:rPr sz="2100" spc="5" dirty="0">
                <a:solidFill>
                  <a:srgbClr val="052049"/>
                </a:solidFill>
                <a:latin typeface="Arial"/>
                <a:cs typeface="Arial"/>
              </a:rPr>
              <a:t>s</a:t>
            </a:r>
            <a:r>
              <a:rPr sz="2100" spc="-5" dirty="0">
                <a:solidFill>
                  <a:srgbClr val="052049"/>
                </a:solidFill>
                <a:latin typeface="Arial"/>
                <a:cs typeface="Arial"/>
              </a:rPr>
              <a:t>ur</a:t>
            </a:r>
            <a:r>
              <a:rPr sz="2100" spc="-10" dirty="0">
                <a:solidFill>
                  <a:srgbClr val="052049"/>
                </a:solidFill>
                <a:latin typeface="Arial"/>
                <a:cs typeface="Arial"/>
              </a:rPr>
              <a:t>v</a:t>
            </a:r>
            <a:r>
              <a:rPr sz="2100" dirty="0">
                <a:solidFill>
                  <a:srgbClr val="052049"/>
                </a:solidFill>
                <a:latin typeface="Arial"/>
                <a:cs typeface="Arial"/>
              </a:rPr>
              <a:t>i</a:t>
            </a:r>
            <a:r>
              <a:rPr sz="2100" spc="-10" dirty="0">
                <a:solidFill>
                  <a:srgbClr val="052049"/>
                </a:solidFill>
                <a:latin typeface="Arial"/>
                <a:cs typeface="Arial"/>
              </a:rPr>
              <a:t>v</a:t>
            </a:r>
            <a:r>
              <a:rPr sz="2100" dirty="0">
                <a:solidFill>
                  <a:srgbClr val="052049"/>
                </a:solidFill>
                <a:latin typeface="Arial"/>
                <a:cs typeface="Arial"/>
              </a:rPr>
              <a:t>e </a:t>
            </a:r>
            <a:r>
              <a:rPr sz="2100" spc="-5" dirty="0">
                <a:solidFill>
                  <a:srgbClr val="052049"/>
                </a:solidFill>
                <a:latin typeface="Arial"/>
                <a:cs typeface="Arial"/>
              </a:rPr>
              <a:t>unde</a:t>
            </a:r>
            <a:r>
              <a:rPr sz="2100" dirty="0">
                <a:solidFill>
                  <a:srgbClr val="052049"/>
                </a:solidFill>
                <a:latin typeface="Arial"/>
                <a:cs typeface="Arial"/>
              </a:rPr>
              <a:t>r </a:t>
            </a:r>
            <a:r>
              <a:rPr sz="2100" spc="-5" dirty="0">
                <a:solidFill>
                  <a:srgbClr val="052049"/>
                </a:solidFill>
                <a:latin typeface="Arial"/>
                <a:cs typeface="Arial"/>
              </a:rPr>
              <a:t>e</a:t>
            </a:r>
            <a:r>
              <a:rPr sz="2100" dirty="0">
                <a:solidFill>
                  <a:srgbClr val="052049"/>
                </a:solidFill>
                <a:latin typeface="Arial"/>
                <a:cs typeface="Arial"/>
              </a:rPr>
              <a:t>it</a:t>
            </a:r>
            <a:r>
              <a:rPr sz="2100" spc="-5" dirty="0">
                <a:solidFill>
                  <a:srgbClr val="052049"/>
                </a:solidFill>
                <a:latin typeface="Arial"/>
                <a:cs typeface="Arial"/>
              </a:rPr>
              <a:t>he</a:t>
            </a:r>
            <a:r>
              <a:rPr sz="2100" dirty="0">
                <a:solidFill>
                  <a:srgbClr val="052049"/>
                </a:solidFill>
                <a:latin typeface="Arial"/>
                <a:cs typeface="Arial"/>
              </a:rPr>
              <a:t>r</a:t>
            </a:r>
            <a:r>
              <a:rPr sz="2100" spc="-1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rea</a:t>
            </a:r>
            <a:r>
              <a:rPr sz="2100" dirty="0">
                <a:solidFill>
                  <a:srgbClr val="052049"/>
                </a:solidFill>
                <a:latin typeface="Arial"/>
                <a:cs typeface="Arial"/>
              </a:rPr>
              <a:t>tm</a:t>
            </a:r>
            <a:r>
              <a:rPr sz="2100" spc="-5" dirty="0">
                <a:solidFill>
                  <a:srgbClr val="052049"/>
                </a:solidFill>
                <a:latin typeface="Arial"/>
                <a:cs typeface="Arial"/>
              </a:rPr>
              <a:t>en</a:t>
            </a:r>
            <a:r>
              <a:rPr sz="2100" dirty="0">
                <a:solidFill>
                  <a:srgbClr val="052049"/>
                </a:solidFill>
                <a:latin typeface="Arial"/>
                <a:cs typeface="Arial"/>
              </a:rPr>
              <a:t>t</a:t>
            </a:r>
            <a:r>
              <a:rPr sz="2100" spc="5" dirty="0">
                <a:solidFill>
                  <a:srgbClr val="052049"/>
                </a:solidFill>
                <a:latin typeface="Arial"/>
                <a:cs typeface="Arial"/>
              </a:rPr>
              <a:t> </a:t>
            </a:r>
            <a:r>
              <a:rPr sz="2100" spc="-5" dirty="0">
                <a:solidFill>
                  <a:srgbClr val="052049"/>
                </a:solidFill>
                <a:latin typeface="Arial"/>
                <a:cs typeface="Arial"/>
              </a:rPr>
              <a:t>group: </a:t>
            </a:r>
            <a:r>
              <a:rPr sz="2100" dirty="0">
                <a:solidFill>
                  <a:srgbClr val="052049"/>
                </a:solidFill>
                <a:latin typeface="Arial"/>
                <a:cs typeface="Arial"/>
              </a:rPr>
              <a:t>[P</a:t>
            </a:r>
            <a:r>
              <a:rPr sz="2100" spc="-5" dirty="0">
                <a:solidFill>
                  <a:srgbClr val="052049"/>
                </a:solidFill>
                <a:latin typeface="Arial"/>
                <a:cs typeface="Arial"/>
              </a:rPr>
              <a:t>r(</a:t>
            </a:r>
            <a:r>
              <a:rPr sz="2100" spc="-155" dirty="0">
                <a:solidFill>
                  <a:srgbClr val="052049"/>
                </a:solidFill>
                <a:latin typeface="Arial"/>
                <a:cs typeface="Arial"/>
              </a:rPr>
              <a:t>Y</a:t>
            </a:r>
            <a:r>
              <a:rPr sz="2100" spc="-7" baseline="-19841" dirty="0">
                <a:solidFill>
                  <a:srgbClr val="052049"/>
                </a:solidFill>
                <a:latin typeface="Arial"/>
                <a:cs typeface="Arial"/>
              </a:rPr>
              <a:t>A=1</a:t>
            </a:r>
            <a:r>
              <a:rPr sz="2100" dirty="0">
                <a:solidFill>
                  <a:srgbClr val="052049"/>
                </a:solidFill>
                <a:latin typeface="Arial"/>
                <a:cs typeface="Arial"/>
              </a:rPr>
              <a:t>) –</a:t>
            </a:r>
            <a:r>
              <a:rPr sz="2100" spc="-15" dirty="0">
                <a:solidFill>
                  <a:srgbClr val="052049"/>
                </a:solidFill>
                <a:latin typeface="Arial"/>
                <a:cs typeface="Arial"/>
              </a:rPr>
              <a:t> </a:t>
            </a:r>
            <a:r>
              <a:rPr sz="2100" dirty="0">
                <a:solidFill>
                  <a:srgbClr val="052049"/>
                </a:solidFill>
                <a:latin typeface="Arial"/>
                <a:cs typeface="Arial"/>
              </a:rPr>
              <a:t>P</a:t>
            </a:r>
            <a:r>
              <a:rPr sz="2100" spc="-5" dirty="0">
                <a:solidFill>
                  <a:srgbClr val="052049"/>
                </a:solidFill>
                <a:latin typeface="Arial"/>
                <a:cs typeface="Arial"/>
              </a:rPr>
              <a:t>r</a:t>
            </a:r>
            <a:r>
              <a:rPr sz="2100" dirty="0">
                <a:solidFill>
                  <a:srgbClr val="052049"/>
                </a:solidFill>
                <a:latin typeface="Arial"/>
                <a:cs typeface="Arial"/>
              </a:rPr>
              <a:t>(</a:t>
            </a:r>
            <a:r>
              <a:rPr sz="2100" spc="-25" dirty="0">
                <a:solidFill>
                  <a:srgbClr val="052049"/>
                </a:solidFill>
                <a:latin typeface="Arial"/>
                <a:cs typeface="Arial"/>
              </a:rPr>
              <a:t> </a:t>
            </a:r>
            <a:r>
              <a:rPr sz="2100" spc="-155" dirty="0">
                <a:solidFill>
                  <a:srgbClr val="052049"/>
                </a:solidFill>
                <a:latin typeface="Arial"/>
                <a:cs typeface="Arial"/>
              </a:rPr>
              <a:t>Y</a:t>
            </a:r>
            <a:r>
              <a:rPr sz="2100" spc="-7" baseline="-19841" dirty="0">
                <a:solidFill>
                  <a:srgbClr val="052049"/>
                </a:solidFill>
                <a:latin typeface="Arial"/>
                <a:cs typeface="Arial"/>
              </a:rPr>
              <a:t>A=0</a:t>
            </a:r>
            <a:r>
              <a:rPr sz="2100" spc="-5" dirty="0">
                <a:solidFill>
                  <a:srgbClr val="052049"/>
                </a:solidFill>
                <a:latin typeface="Arial"/>
                <a:cs typeface="Arial"/>
              </a:rPr>
              <a:t>)</a:t>
            </a:r>
            <a:r>
              <a:rPr sz="2100" dirty="0">
                <a:solidFill>
                  <a:srgbClr val="052049"/>
                </a:solidFill>
                <a:latin typeface="Arial"/>
                <a:cs typeface="Arial"/>
              </a:rPr>
              <a:t>]</a:t>
            </a:r>
            <a:r>
              <a:rPr sz="2100" spc="-5" dirty="0">
                <a:solidFill>
                  <a:srgbClr val="052049"/>
                </a:solidFill>
                <a:latin typeface="Arial"/>
                <a:cs typeface="Arial"/>
              </a:rPr>
              <a:t> </a:t>
            </a:r>
            <a:r>
              <a:rPr sz="2100" dirty="0">
                <a:solidFill>
                  <a:srgbClr val="052049"/>
                </a:solidFill>
                <a:latin typeface="Arial"/>
                <a:cs typeface="Arial"/>
              </a:rPr>
              <a:t>|</a:t>
            </a:r>
            <a:r>
              <a:rPr sz="2100" spc="-195" dirty="0">
                <a:solidFill>
                  <a:srgbClr val="052049"/>
                </a:solidFill>
                <a:latin typeface="Arial"/>
                <a:cs typeface="Arial"/>
              </a:rPr>
              <a:t> </a:t>
            </a:r>
            <a:r>
              <a:rPr sz="2100" dirty="0">
                <a:solidFill>
                  <a:srgbClr val="052049"/>
                </a:solidFill>
                <a:latin typeface="Arial"/>
                <a:cs typeface="Arial"/>
              </a:rPr>
              <a:t>[S</a:t>
            </a:r>
            <a:r>
              <a:rPr sz="2100" spc="-7" baseline="-19841" dirty="0">
                <a:solidFill>
                  <a:srgbClr val="052049"/>
                </a:solidFill>
                <a:latin typeface="Arial"/>
                <a:cs typeface="Arial"/>
              </a:rPr>
              <a:t>A=1</a:t>
            </a:r>
            <a:r>
              <a:rPr sz="2100" spc="-5" dirty="0">
                <a:solidFill>
                  <a:srgbClr val="052049"/>
                </a:solidFill>
                <a:latin typeface="Arial"/>
                <a:cs typeface="Arial"/>
              </a:rPr>
              <a:t>=</a:t>
            </a:r>
            <a:r>
              <a:rPr sz="2100" dirty="0">
                <a:solidFill>
                  <a:srgbClr val="052049"/>
                </a:solidFill>
                <a:latin typeface="Arial"/>
                <a:cs typeface="Arial"/>
              </a:rPr>
              <a:t>S</a:t>
            </a:r>
            <a:r>
              <a:rPr sz="2100" spc="-7" baseline="-19841" dirty="0">
                <a:solidFill>
                  <a:srgbClr val="052049"/>
                </a:solidFill>
                <a:latin typeface="Arial"/>
                <a:cs typeface="Arial"/>
              </a:rPr>
              <a:t>A=0</a:t>
            </a:r>
            <a:r>
              <a:rPr sz="2100" spc="-5" dirty="0">
                <a:solidFill>
                  <a:srgbClr val="052049"/>
                </a:solidFill>
                <a:latin typeface="Arial"/>
                <a:cs typeface="Arial"/>
              </a:rPr>
              <a:t>=1]</a:t>
            </a:r>
            <a:endParaRPr sz="2100" dirty="0">
              <a:latin typeface="Arial"/>
              <a:cs typeface="Arial"/>
            </a:endParaRPr>
          </a:p>
          <a:p>
            <a:pPr marL="469900" marR="5080" lvl="1" indent="-227329">
              <a:lnSpc>
                <a:spcPct val="110000"/>
              </a:lnSpc>
              <a:spcBef>
                <a:spcPts val="1405"/>
              </a:spcBef>
              <a:buClr>
                <a:srgbClr val="052049"/>
              </a:buClr>
              <a:buFont typeface="Arial"/>
              <a:buChar char="•"/>
              <a:tabLst>
                <a:tab pos="469900" algn="l"/>
              </a:tabLst>
            </a:pPr>
            <a:r>
              <a:rPr sz="2100" dirty="0">
                <a:solidFill>
                  <a:srgbClr val="052049"/>
                </a:solidFill>
                <a:latin typeface="Arial"/>
                <a:cs typeface="Arial"/>
              </a:rPr>
              <a:t>It</a:t>
            </a:r>
            <a:r>
              <a:rPr sz="2100" spc="5" dirty="0">
                <a:solidFill>
                  <a:srgbClr val="052049"/>
                </a:solidFill>
                <a:latin typeface="Arial"/>
                <a:cs typeface="Arial"/>
              </a:rPr>
              <a:t> </a:t>
            </a:r>
            <a:r>
              <a:rPr sz="2100" dirty="0">
                <a:solidFill>
                  <a:srgbClr val="052049"/>
                </a:solidFill>
                <a:latin typeface="Arial"/>
                <a:cs typeface="Arial"/>
              </a:rPr>
              <a:t>is</a:t>
            </a:r>
            <a:r>
              <a:rPr sz="2100" spc="-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is</a:t>
            </a:r>
            <a:r>
              <a:rPr sz="2100" spc="-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on</a:t>
            </a:r>
            <a:r>
              <a:rPr sz="2100" dirty="0">
                <a:solidFill>
                  <a:srgbClr val="052049"/>
                </a:solidFill>
                <a:latin typeface="Arial"/>
                <a:cs typeface="Arial"/>
              </a:rPr>
              <a:t>t</a:t>
            </a:r>
            <a:r>
              <a:rPr sz="2100" spc="-5" dirty="0">
                <a:solidFill>
                  <a:srgbClr val="052049"/>
                </a:solidFill>
                <a:latin typeface="Arial"/>
                <a:cs typeface="Arial"/>
              </a:rPr>
              <a:t>ra</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 be</a:t>
            </a:r>
            <a:r>
              <a:rPr sz="2100" dirty="0">
                <a:solidFill>
                  <a:srgbClr val="052049"/>
                </a:solidFill>
                <a:latin typeface="Arial"/>
                <a:cs typeface="Arial"/>
              </a:rPr>
              <a:t>t</a:t>
            </a:r>
            <a:r>
              <a:rPr sz="2100" spc="-5" dirty="0">
                <a:solidFill>
                  <a:srgbClr val="052049"/>
                </a:solidFill>
                <a:latin typeface="Arial"/>
                <a:cs typeface="Arial"/>
              </a:rPr>
              <a:t>wee</a:t>
            </a:r>
            <a:r>
              <a:rPr sz="2100" dirty="0">
                <a:solidFill>
                  <a:srgbClr val="052049"/>
                </a:solidFill>
                <a:latin typeface="Arial"/>
                <a:cs typeface="Arial"/>
              </a:rPr>
              <a:t>n</a:t>
            </a:r>
            <a:r>
              <a:rPr sz="2100" spc="-1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SA</a:t>
            </a:r>
            <a:r>
              <a:rPr sz="2100" spc="-5" dirty="0">
                <a:solidFill>
                  <a:srgbClr val="052049"/>
                </a:solidFill>
                <a:latin typeface="Arial"/>
                <a:cs typeface="Arial"/>
              </a:rPr>
              <a:t>C</a:t>
            </a:r>
            <a:r>
              <a:rPr sz="2100" dirty="0">
                <a:solidFill>
                  <a:srgbClr val="052049"/>
                </a:solidFill>
                <a:latin typeface="Arial"/>
                <a:cs typeface="Arial"/>
              </a:rPr>
              <a:t>E</a:t>
            </a:r>
            <a:r>
              <a:rPr sz="2100" spc="-5" dirty="0">
                <a:solidFill>
                  <a:srgbClr val="052049"/>
                </a:solidFill>
                <a:latin typeface="Arial"/>
                <a:cs typeface="Arial"/>
              </a:rPr>
              <a:t> an</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e</a:t>
            </a:r>
            <a:r>
              <a:rPr sz="2100" spc="5" dirty="0">
                <a:solidFill>
                  <a:srgbClr val="052049"/>
                </a:solidFill>
                <a:latin typeface="Arial"/>
                <a:cs typeface="Arial"/>
              </a:rPr>
              <a:t>s</a:t>
            </a:r>
            <a:r>
              <a:rPr sz="2100" dirty="0">
                <a:solidFill>
                  <a:srgbClr val="052049"/>
                </a:solidFill>
                <a:latin typeface="Arial"/>
                <a:cs typeface="Arial"/>
              </a:rPr>
              <a:t>tim</a:t>
            </a:r>
            <a:r>
              <a:rPr sz="2100" spc="-5" dirty="0">
                <a:solidFill>
                  <a:srgbClr val="052049"/>
                </a:solidFill>
                <a:latin typeface="Arial"/>
                <a:cs typeface="Arial"/>
              </a:rPr>
              <a:t>and</a:t>
            </a:r>
            <a:r>
              <a:rPr sz="2100" dirty="0">
                <a:solidFill>
                  <a:srgbClr val="052049"/>
                </a:solidFill>
                <a:latin typeface="Arial"/>
                <a:cs typeface="Arial"/>
              </a:rPr>
              <a:t>s</a:t>
            </a:r>
            <a:r>
              <a:rPr sz="2100" spc="-1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a</a:t>
            </a:r>
            <a:r>
              <a:rPr sz="2100" dirty="0">
                <a:solidFill>
                  <a:srgbClr val="052049"/>
                </a:solidFill>
                <a:latin typeface="Arial"/>
                <a:cs typeface="Arial"/>
              </a:rPr>
              <a:t>l</a:t>
            </a:r>
            <a:r>
              <a:rPr sz="2100" spc="5" dirty="0">
                <a:solidFill>
                  <a:srgbClr val="052049"/>
                </a:solidFill>
                <a:latin typeface="Arial"/>
                <a:cs typeface="Arial"/>
              </a:rPr>
              <a:t>c</a:t>
            </a:r>
            <a:r>
              <a:rPr sz="2100" spc="-5" dirty="0">
                <a:solidFill>
                  <a:srgbClr val="052049"/>
                </a:solidFill>
                <a:latin typeface="Arial"/>
                <a:cs typeface="Arial"/>
              </a:rPr>
              <a:t>u</a:t>
            </a:r>
            <a:r>
              <a:rPr sz="2100" dirty="0">
                <a:solidFill>
                  <a:srgbClr val="052049"/>
                </a:solidFill>
                <a:latin typeface="Arial"/>
                <a:cs typeface="Arial"/>
              </a:rPr>
              <a:t>l</a:t>
            </a:r>
            <a:r>
              <a:rPr sz="2100" spc="-5" dirty="0">
                <a:solidFill>
                  <a:srgbClr val="052049"/>
                </a:solidFill>
                <a:latin typeface="Arial"/>
                <a:cs typeface="Arial"/>
              </a:rPr>
              <a:t>a</a:t>
            </a:r>
            <a:r>
              <a:rPr sz="2100" dirty="0">
                <a:solidFill>
                  <a:srgbClr val="052049"/>
                </a:solidFill>
                <a:latin typeface="Arial"/>
                <a:cs typeface="Arial"/>
              </a:rPr>
              <a:t>t</a:t>
            </a:r>
            <a:r>
              <a:rPr sz="2100" spc="-5" dirty="0">
                <a:solidFill>
                  <a:srgbClr val="052049"/>
                </a:solidFill>
                <a:latin typeface="Arial"/>
                <a:cs typeface="Arial"/>
              </a:rPr>
              <a:t>ed a</a:t>
            </a:r>
            <a:r>
              <a:rPr sz="2100" dirty="0">
                <a:solidFill>
                  <a:srgbClr val="052049"/>
                </a:solidFill>
                <a:latin typeface="Arial"/>
                <a:cs typeface="Arial"/>
              </a:rPr>
              <a:t>m</a:t>
            </a:r>
            <a:r>
              <a:rPr sz="2100" spc="-5" dirty="0">
                <a:solidFill>
                  <a:srgbClr val="052049"/>
                </a:solidFill>
                <a:latin typeface="Arial"/>
                <a:cs typeface="Arial"/>
              </a:rPr>
              <a:t>on</a:t>
            </a:r>
            <a:r>
              <a:rPr sz="2100" dirty="0">
                <a:solidFill>
                  <a:srgbClr val="052049"/>
                </a:solidFill>
                <a:latin typeface="Arial"/>
                <a:cs typeface="Arial"/>
              </a:rPr>
              <a:t>g</a:t>
            </a:r>
            <a:r>
              <a:rPr sz="2100" spc="-15" dirty="0">
                <a:solidFill>
                  <a:srgbClr val="052049"/>
                </a:solidFill>
                <a:latin typeface="Arial"/>
                <a:cs typeface="Arial"/>
              </a:rPr>
              <a:t> </a:t>
            </a:r>
            <a:r>
              <a:rPr sz="2100" spc="5" dirty="0">
                <a:solidFill>
                  <a:srgbClr val="052049"/>
                </a:solidFill>
                <a:latin typeface="Arial"/>
                <a:cs typeface="Arial"/>
              </a:rPr>
              <a:t>s</a:t>
            </a:r>
            <a:r>
              <a:rPr sz="2100" spc="-5" dirty="0">
                <a:solidFill>
                  <a:srgbClr val="052049"/>
                </a:solidFill>
                <a:latin typeface="Arial"/>
                <a:cs typeface="Arial"/>
              </a:rPr>
              <a:t>ur</a:t>
            </a:r>
            <a:r>
              <a:rPr sz="2100" spc="-10" dirty="0">
                <a:solidFill>
                  <a:srgbClr val="052049"/>
                </a:solidFill>
                <a:latin typeface="Arial"/>
                <a:cs typeface="Arial"/>
              </a:rPr>
              <a:t>v</a:t>
            </a:r>
            <a:r>
              <a:rPr sz="2100" dirty="0">
                <a:solidFill>
                  <a:srgbClr val="052049"/>
                </a:solidFill>
                <a:latin typeface="Arial"/>
                <a:cs typeface="Arial"/>
              </a:rPr>
              <a:t>i</a:t>
            </a:r>
            <a:r>
              <a:rPr sz="2100" spc="-10" dirty="0">
                <a:solidFill>
                  <a:srgbClr val="052049"/>
                </a:solidFill>
                <a:latin typeface="Arial"/>
                <a:cs typeface="Arial"/>
              </a:rPr>
              <a:t>v</a:t>
            </a:r>
            <a:r>
              <a:rPr sz="2100" spc="-5" dirty="0">
                <a:solidFill>
                  <a:srgbClr val="052049"/>
                </a:solidFill>
                <a:latin typeface="Arial"/>
                <a:cs typeface="Arial"/>
              </a:rPr>
              <a:t>or</a:t>
            </a:r>
            <a:r>
              <a:rPr sz="2100" dirty="0">
                <a:solidFill>
                  <a:srgbClr val="052049"/>
                </a:solidFill>
                <a:latin typeface="Arial"/>
                <a:cs typeface="Arial"/>
              </a:rPr>
              <a:t>s</a:t>
            </a:r>
            <a:r>
              <a:rPr sz="2100" spc="1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a:t>
            </a:r>
            <a:r>
              <a:rPr sz="2100" dirty="0">
                <a:solidFill>
                  <a:srgbClr val="052049"/>
                </a:solidFill>
                <a:latin typeface="Arial"/>
                <a:cs typeface="Arial"/>
              </a:rPr>
              <a:t>t</a:t>
            </a:r>
            <a:r>
              <a:rPr sz="2100" spc="10" dirty="0">
                <a:solidFill>
                  <a:srgbClr val="052049"/>
                </a:solidFill>
                <a:latin typeface="Arial"/>
                <a:cs typeface="Arial"/>
              </a:rPr>
              <a:t> </a:t>
            </a:r>
            <a:r>
              <a:rPr sz="2100" dirty="0">
                <a:solidFill>
                  <a:srgbClr val="052049"/>
                </a:solidFill>
                <a:latin typeface="Arial"/>
                <a:cs typeface="Arial"/>
              </a:rPr>
              <a:t>l</a:t>
            </a:r>
            <a:r>
              <a:rPr sz="2100" spc="-5" dirty="0">
                <a:solidFill>
                  <a:srgbClr val="052049"/>
                </a:solidFill>
                <a:latin typeface="Arial"/>
                <a:cs typeface="Arial"/>
              </a:rPr>
              <a:t>ead</a:t>
            </a:r>
            <a:r>
              <a:rPr sz="2100" dirty="0">
                <a:solidFill>
                  <a:srgbClr val="052049"/>
                </a:solidFill>
                <a:latin typeface="Arial"/>
                <a:cs typeface="Arial"/>
              </a:rPr>
              <a:t>s</a:t>
            </a:r>
            <a:r>
              <a:rPr sz="2100" spc="-15" dirty="0">
                <a:solidFill>
                  <a:srgbClr val="052049"/>
                </a:solidFill>
                <a:latin typeface="Arial"/>
                <a:cs typeface="Arial"/>
              </a:rPr>
              <a:t> </a:t>
            </a:r>
            <a:r>
              <a:rPr sz="2100" dirty="0">
                <a:solidFill>
                  <a:srgbClr val="052049"/>
                </a:solidFill>
                <a:latin typeface="Arial"/>
                <a:cs typeface="Arial"/>
              </a:rPr>
              <a:t>to t</a:t>
            </a:r>
            <a:r>
              <a:rPr sz="2100" spc="-5" dirty="0">
                <a:solidFill>
                  <a:srgbClr val="052049"/>
                </a:solidFill>
                <a:latin typeface="Arial"/>
                <a:cs typeface="Arial"/>
              </a:rPr>
              <a:t>h</a:t>
            </a:r>
            <a:r>
              <a:rPr sz="2100" dirty="0">
                <a:solidFill>
                  <a:srgbClr val="052049"/>
                </a:solidFill>
                <a:latin typeface="Arial"/>
                <a:cs typeface="Arial"/>
              </a:rPr>
              <a:t>e l</a:t>
            </a:r>
            <a:r>
              <a:rPr sz="2100" spc="-5" dirty="0">
                <a:solidFill>
                  <a:srgbClr val="052049"/>
                </a:solidFill>
                <a:latin typeface="Arial"/>
                <a:cs typeface="Arial"/>
              </a:rPr>
              <a:t>abe</a:t>
            </a:r>
            <a:r>
              <a:rPr sz="2100" dirty="0">
                <a:solidFill>
                  <a:srgbClr val="052049"/>
                </a:solidFill>
                <a:latin typeface="Arial"/>
                <a:cs typeface="Arial"/>
              </a:rPr>
              <a:t>l</a:t>
            </a:r>
            <a:r>
              <a:rPr sz="2100" spc="-10" dirty="0">
                <a:solidFill>
                  <a:srgbClr val="052049"/>
                </a:solidFill>
                <a:latin typeface="Arial"/>
                <a:cs typeface="Arial"/>
              </a:rPr>
              <a:t> </a:t>
            </a:r>
            <a:r>
              <a:rPr sz="2100" spc="-5" dirty="0">
                <a:solidFill>
                  <a:srgbClr val="052049"/>
                </a:solidFill>
                <a:latin typeface="Arial"/>
                <a:cs typeface="Arial"/>
              </a:rPr>
              <a:t>“</a:t>
            </a:r>
            <a:r>
              <a:rPr sz="2100" spc="5" dirty="0">
                <a:solidFill>
                  <a:srgbClr val="052049"/>
                </a:solidFill>
                <a:latin typeface="Arial"/>
                <a:cs typeface="Arial"/>
              </a:rPr>
              <a:t>s</a:t>
            </a:r>
            <a:r>
              <a:rPr sz="2100" spc="-5" dirty="0">
                <a:solidFill>
                  <a:srgbClr val="052049"/>
                </a:solidFill>
                <a:latin typeface="Arial"/>
                <a:cs typeface="Arial"/>
              </a:rPr>
              <a:t>ur</a:t>
            </a:r>
            <a:r>
              <a:rPr sz="2100" spc="-10" dirty="0">
                <a:solidFill>
                  <a:srgbClr val="052049"/>
                </a:solidFill>
                <a:latin typeface="Arial"/>
                <a:cs typeface="Arial"/>
              </a:rPr>
              <a:t>v</a:t>
            </a:r>
            <a:r>
              <a:rPr sz="2100" dirty="0">
                <a:solidFill>
                  <a:srgbClr val="052049"/>
                </a:solidFill>
                <a:latin typeface="Arial"/>
                <a:cs typeface="Arial"/>
              </a:rPr>
              <a:t>i</a:t>
            </a:r>
            <a:r>
              <a:rPr sz="2100" spc="-10" dirty="0">
                <a:solidFill>
                  <a:srgbClr val="052049"/>
                </a:solidFill>
                <a:latin typeface="Arial"/>
                <a:cs typeface="Arial"/>
              </a:rPr>
              <a:t>v</a:t>
            </a:r>
            <a:r>
              <a:rPr sz="2100" spc="-5" dirty="0">
                <a:solidFill>
                  <a:srgbClr val="052049"/>
                </a:solidFill>
                <a:latin typeface="Arial"/>
                <a:cs typeface="Arial"/>
              </a:rPr>
              <a:t>a</a:t>
            </a:r>
            <a:r>
              <a:rPr sz="2100" dirty="0">
                <a:solidFill>
                  <a:srgbClr val="052049"/>
                </a:solidFill>
                <a:latin typeface="Arial"/>
                <a:cs typeface="Arial"/>
              </a:rPr>
              <a:t>l</a:t>
            </a:r>
            <a:r>
              <a:rPr sz="2100" spc="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i</a:t>
            </a:r>
            <a:r>
              <a:rPr sz="2100" spc="-5" dirty="0">
                <a:solidFill>
                  <a:srgbClr val="052049"/>
                </a:solidFill>
                <a:latin typeface="Arial"/>
                <a:cs typeface="Arial"/>
              </a:rPr>
              <a:t>a</a:t>
            </a:r>
            <a:r>
              <a:rPr sz="2100" spc="5" dirty="0">
                <a:solidFill>
                  <a:srgbClr val="052049"/>
                </a:solidFill>
                <a:latin typeface="Arial"/>
                <a:cs typeface="Arial"/>
              </a:rPr>
              <a:t>s</a:t>
            </a:r>
            <a:r>
              <a:rPr sz="2100" dirty="0">
                <a:solidFill>
                  <a:srgbClr val="052049"/>
                </a:solidFill>
                <a:latin typeface="Arial"/>
                <a:cs typeface="Arial"/>
              </a:rPr>
              <a:t>,”</a:t>
            </a:r>
            <a:r>
              <a:rPr sz="2100" spc="-15" dirty="0">
                <a:solidFill>
                  <a:srgbClr val="052049"/>
                </a:solidFill>
                <a:latin typeface="Arial"/>
                <a:cs typeface="Arial"/>
              </a:rPr>
              <a:t> </a:t>
            </a:r>
            <a:r>
              <a:rPr sz="2100" dirty="0">
                <a:solidFill>
                  <a:srgbClr val="052049"/>
                </a:solidFill>
                <a:latin typeface="Arial"/>
                <a:cs typeface="Arial"/>
              </a:rPr>
              <a:t>in</a:t>
            </a:r>
            <a:r>
              <a:rPr sz="2100" spc="-1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t>
            </a:r>
            <a:r>
              <a:rPr sz="2100" dirty="0">
                <a:solidFill>
                  <a:srgbClr val="052049"/>
                </a:solidFill>
                <a:latin typeface="Arial"/>
                <a:cs typeface="Arial"/>
              </a:rPr>
              <a:t>t</a:t>
            </a:r>
            <a:r>
              <a:rPr sz="2100" spc="-5" dirty="0">
                <a:solidFill>
                  <a:srgbClr val="052049"/>
                </a:solidFill>
                <a:latin typeface="Arial"/>
                <a:cs typeface="Arial"/>
              </a:rPr>
              <a:t>her</a:t>
            </a:r>
            <a:r>
              <a:rPr sz="2100" dirty="0">
                <a:solidFill>
                  <a:srgbClr val="052049"/>
                </a:solidFill>
                <a:latin typeface="Arial"/>
                <a:cs typeface="Arial"/>
              </a:rPr>
              <a:t>e is</a:t>
            </a:r>
            <a:r>
              <a:rPr sz="2100" spc="-5" dirty="0">
                <a:solidFill>
                  <a:srgbClr val="052049"/>
                </a:solidFill>
                <a:latin typeface="Arial"/>
                <a:cs typeface="Arial"/>
              </a:rPr>
              <a:t> a</a:t>
            </a:r>
            <a:r>
              <a:rPr sz="2100" dirty="0">
                <a:solidFill>
                  <a:srgbClr val="052049"/>
                </a:solidFill>
                <a:latin typeface="Arial"/>
                <a:cs typeface="Arial"/>
              </a:rPr>
              <a:t>n </a:t>
            </a:r>
            <a:r>
              <a:rPr sz="2100" spc="-5" dirty="0">
                <a:solidFill>
                  <a:srgbClr val="052049"/>
                </a:solidFill>
                <a:latin typeface="Arial"/>
                <a:cs typeface="Arial"/>
              </a:rPr>
              <a:t>a</a:t>
            </a:r>
            <a:r>
              <a:rPr sz="2100" spc="5" dirty="0">
                <a:solidFill>
                  <a:srgbClr val="052049"/>
                </a:solidFill>
                <a:latin typeface="Arial"/>
                <a:cs typeface="Arial"/>
              </a:rPr>
              <a:t>ss</a:t>
            </a:r>
            <a:r>
              <a:rPr sz="2100" spc="-5" dirty="0">
                <a:solidFill>
                  <a:srgbClr val="052049"/>
                </a:solidFill>
                <a:latin typeface="Arial"/>
                <a:cs typeface="Arial"/>
              </a:rPr>
              <a:t>o</a:t>
            </a:r>
            <a:r>
              <a:rPr sz="2100" spc="5" dirty="0">
                <a:solidFill>
                  <a:srgbClr val="052049"/>
                </a:solidFill>
                <a:latin typeface="Arial"/>
                <a:cs typeface="Arial"/>
              </a:rPr>
              <a:t>c</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50" dirty="0">
                <a:solidFill>
                  <a:srgbClr val="052049"/>
                </a:solidFill>
                <a:latin typeface="Arial"/>
                <a:cs typeface="Arial"/>
              </a:rPr>
              <a:t> </a:t>
            </a:r>
            <a:r>
              <a:rPr sz="2100" spc="-5" dirty="0">
                <a:solidFill>
                  <a:srgbClr val="052049"/>
                </a:solidFill>
                <a:latin typeface="Arial"/>
                <a:cs typeface="Arial"/>
              </a:rPr>
              <a:t>be</a:t>
            </a:r>
            <a:r>
              <a:rPr sz="2100" dirty="0">
                <a:solidFill>
                  <a:srgbClr val="052049"/>
                </a:solidFill>
                <a:latin typeface="Arial"/>
                <a:cs typeface="Arial"/>
              </a:rPr>
              <a:t>t</a:t>
            </a:r>
            <a:r>
              <a:rPr sz="2100" spc="-5" dirty="0">
                <a:solidFill>
                  <a:srgbClr val="052049"/>
                </a:solidFill>
                <a:latin typeface="Arial"/>
                <a:cs typeface="Arial"/>
              </a:rPr>
              <a:t>wee</a:t>
            </a:r>
            <a:r>
              <a:rPr sz="2100" dirty="0">
                <a:solidFill>
                  <a:srgbClr val="052049"/>
                </a:solidFill>
                <a:latin typeface="Arial"/>
                <a:cs typeface="Arial"/>
              </a:rPr>
              <a:t>n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an</a:t>
            </a:r>
            <a:r>
              <a:rPr sz="2100" dirty="0">
                <a:solidFill>
                  <a:srgbClr val="052049"/>
                </a:solidFill>
                <a:latin typeface="Arial"/>
                <a:cs typeface="Arial"/>
              </a:rPr>
              <a:t>d </a:t>
            </a:r>
            <a:r>
              <a:rPr sz="2100" spc="-5" dirty="0">
                <a:solidFill>
                  <a:srgbClr val="052049"/>
                </a:solidFill>
                <a:latin typeface="Arial"/>
                <a:cs typeface="Arial"/>
              </a:rPr>
              <a:t>ou</a:t>
            </a:r>
            <a:r>
              <a:rPr sz="2100" dirty="0">
                <a:solidFill>
                  <a:srgbClr val="052049"/>
                </a:solidFill>
                <a:latin typeface="Arial"/>
                <a:cs typeface="Arial"/>
              </a:rPr>
              <a:t>t</a:t>
            </a:r>
            <a:r>
              <a:rPr sz="2100" spc="5" dirty="0">
                <a:solidFill>
                  <a:srgbClr val="052049"/>
                </a:solidFill>
                <a:latin typeface="Arial"/>
                <a:cs typeface="Arial"/>
              </a:rPr>
              <a:t>c</a:t>
            </a:r>
            <a:r>
              <a:rPr sz="2100" spc="-5" dirty="0">
                <a:solidFill>
                  <a:srgbClr val="052049"/>
                </a:solidFill>
                <a:latin typeface="Arial"/>
                <a:cs typeface="Arial"/>
              </a:rPr>
              <a:t>o</a:t>
            </a:r>
            <a:r>
              <a:rPr sz="2100" dirty="0">
                <a:solidFill>
                  <a:srgbClr val="052049"/>
                </a:solidFill>
                <a:latin typeface="Arial"/>
                <a:cs typeface="Arial"/>
              </a:rPr>
              <a:t>me</a:t>
            </a:r>
            <a:r>
              <a:rPr sz="2100" spc="-15"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m</a:t>
            </a:r>
            <a:r>
              <a:rPr sz="2100" spc="-5" dirty="0">
                <a:solidFill>
                  <a:srgbClr val="052049"/>
                </a:solidFill>
                <a:latin typeface="Arial"/>
                <a:cs typeface="Arial"/>
              </a:rPr>
              <a:t>ong </a:t>
            </a:r>
            <a:r>
              <a:rPr sz="2100" spc="5" dirty="0">
                <a:solidFill>
                  <a:srgbClr val="052049"/>
                </a:solidFill>
                <a:latin typeface="Arial"/>
                <a:cs typeface="Arial"/>
              </a:rPr>
              <a:t>s</a:t>
            </a:r>
            <a:r>
              <a:rPr sz="2100" spc="-5" dirty="0">
                <a:solidFill>
                  <a:srgbClr val="052049"/>
                </a:solidFill>
                <a:latin typeface="Arial"/>
                <a:cs typeface="Arial"/>
              </a:rPr>
              <a:t>ur</a:t>
            </a:r>
            <a:r>
              <a:rPr sz="2100" spc="-10" dirty="0">
                <a:solidFill>
                  <a:srgbClr val="052049"/>
                </a:solidFill>
                <a:latin typeface="Arial"/>
                <a:cs typeface="Arial"/>
              </a:rPr>
              <a:t>v</a:t>
            </a:r>
            <a:r>
              <a:rPr sz="2100" dirty="0">
                <a:solidFill>
                  <a:srgbClr val="052049"/>
                </a:solidFill>
                <a:latin typeface="Arial"/>
                <a:cs typeface="Arial"/>
              </a:rPr>
              <a:t>i</a:t>
            </a:r>
            <a:r>
              <a:rPr sz="2100" spc="-10" dirty="0">
                <a:solidFill>
                  <a:srgbClr val="052049"/>
                </a:solidFill>
                <a:latin typeface="Arial"/>
                <a:cs typeface="Arial"/>
              </a:rPr>
              <a:t>v</a:t>
            </a:r>
            <a:r>
              <a:rPr sz="2100" spc="-5" dirty="0">
                <a:solidFill>
                  <a:srgbClr val="052049"/>
                </a:solidFill>
                <a:latin typeface="Arial"/>
                <a:cs typeface="Arial"/>
              </a:rPr>
              <a:t>or</a:t>
            </a:r>
            <a:r>
              <a:rPr sz="2100" spc="5" dirty="0">
                <a:solidFill>
                  <a:srgbClr val="052049"/>
                </a:solidFill>
                <a:latin typeface="Arial"/>
                <a:cs typeface="Arial"/>
              </a:rPr>
              <a:t>s</a:t>
            </a:r>
            <a:r>
              <a:rPr sz="2100" dirty="0">
                <a:solidFill>
                  <a:srgbClr val="052049"/>
                </a:solidFill>
                <a:latin typeface="Arial"/>
                <a:cs typeface="Arial"/>
              </a:rPr>
              <a:t>) </a:t>
            </a:r>
            <a:r>
              <a:rPr sz="2100" spc="-5" dirty="0">
                <a:solidFill>
                  <a:srgbClr val="052049"/>
                </a:solidFill>
                <a:latin typeface="Arial"/>
                <a:cs typeface="Arial"/>
              </a:rPr>
              <a:t>e</a:t>
            </a:r>
            <a:r>
              <a:rPr sz="2100" spc="-10" dirty="0">
                <a:solidFill>
                  <a:srgbClr val="052049"/>
                </a:solidFill>
                <a:latin typeface="Arial"/>
                <a:cs typeface="Arial"/>
              </a:rPr>
              <a:t>v</a:t>
            </a:r>
            <a:r>
              <a:rPr sz="2100" spc="-5" dirty="0">
                <a:solidFill>
                  <a:srgbClr val="052049"/>
                </a:solidFill>
                <a:latin typeface="Arial"/>
                <a:cs typeface="Arial"/>
              </a:rPr>
              <a:t>e</a:t>
            </a:r>
            <a:r>
              <a:rPr sz="2100" dirty="0">
                <a:solidFill>
                  <a:srgbClr val="052049"/>
                </a:solidFill>
                <a:latin typeface="Arial"/>
                <a:cs typeface="Arial"/>
              </a:rPr>
              <a:t>n </a:t>
            </a:r>
            <a:r>
              <a:rPr sz="2100" spc="-5" dirty="0">
                <a:solidFill>
                  <a:srgbClr val="052049"/>
                </a:solidFill>
                <a:latin typeface="Arial"/>
                <a:cs typeface="Arial"/>
              </a:rPr>
              <a:t>whe</a:t>
            </a:r>
            <a:r>
              <a:rPr sz="2100" dirty="0">
                <a:solidFill>
                  <a:srgbClr val="052049"/>
                </a:solidFill>
                <a:latin typeface="Arial"/>
                <a:cs typeface="Arial"/>
              </a:rPr>
              <a:t>n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a:t>
            </a:r>
            <a:r>
              <a:rPr sz="2100" dirty="0">
                <a:solidFill>
                  <a:srgbClr val="052049"/>
                </a:solidFill>
                <a:latin typeface="Arial"/>
                <a:cs typeface="Arial"/>
              </a:rPr>
              <a:t>e </a:t>
            </a:r>
            <a:r>
              <a:rPr sz="2100" spc="-5" dirty="0">
                <a:solidFill>
                  <a:srgbClr val="052049"/>
                </a:solidFill>
                <a:latin typeface="Arial"/>
                <a:cs typeface="Arial"/>
              </a:rPr>
              <a:t>ha</a:t>
            </a:r>
            <a:r>
              <a:rPr sz="2100" dirty="0">
                <a:solidFill>
                  <a:srgbClr val="052049"/>
                </a:solidFill>
                <a:latin typeface="Arial"/>
                <a:cs typeface="Arial"/>
              </a:rPr>
              <a:t>s</a:t>
            </a:r>
            <a:r>
              <a:rPr sz="2100" spc="-5" dirty="0">
                <a:solidFill>
                  <a:srgbClr val="052049"/>
                </a:solidFill>
                <a:latin typeface="Arial"/>
                <a:cs typeface="Arial"/>
              </a:rPr>
              <a:t> n</a:t>
            </a:r>
            <a:r>
              <a:rPr sz="2100" dirty="0">
                <a:solidFill>
                  <a:srgbClr val="052049"/>
                </a:solidFill>
                <a:latin typeface="Arial"/>
                <a:cs typeface="Arial"/>
              </a:rPr>
              <a:t>o im</a:t>
            </a:r>
            <a:r>
              <a:rPr sz="2100" spc="-5" dirty="0">
                <a:solidFill>
                  <a:srgbClr val="052049"/>
                </a:solidFill>
                <a:latin typeface="Arial"/>
                <a:cs typeface="Arial"/>
              </a:rPr>
              <a:t>pa</a:t>
            </a:r>
            <a:r>
              <a:rPr sz="2100" spc="5" dirty="0">
                <a:solidFill>
                  <a:srgbClr val="052049"/>
                </a:solidFill>
                <a:latin typeface="Arial"/>
                <a:cs typeface="Arial"/>
              </a:rPr>
              <a:t>c</a:t>
            </a:r>
            <a:r>
              <a:rPr sz="2100" dirty="0">
                <a:solidFill>
                  <a:srgbClr val="052049"/>
                </a:solidFill>
                <a:latin typeface="Arial"/>
                <a:cs typeface="Arial"/>
              </a:rPr>
              <a:t>t</a:t>
            </a:r>
            <a:r>
              <a:rPr sz="2100" spc="-20"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n </a:t>
            </a:r>
            <a:r>
              <a:rPr sz="2100" spc="-5" dirty="0">
                <a:solidFill>
                  <a:srgbClr val="052049"/>
                </a:solidFill>
                <a:latin typeface="Arial"/>
                <a:cs typeface="Arial"/>
              </a:rPr>
              <a:t>a</a:t>
            </a:r>
            <a:r>
              <a:rPr sz="2100" dirty="0">
                <a:solidFill>
                  <a:srgbClr val="052049"/>
                </a:solidFill>
                <a:latin typeface="Arial"/>
                <a:cs typeface="Arial"/>
              </a:rPr>
              <a:t>n i</a:t>
            </a:r>
            <a:r>
              <a:rPr sz="2100" spc="-5" dirty="0">
                <a:solidFill>
                  <a:srgbClr val="052049"/>
                </a:solidFill>
                <a:latin typeface="Arial"/>
                <a:cs typeface="Arial"/>
              </a:rPr>
              <a:t>nd</a:t>
            </a:r>
            <a:r>
              <a:rPr sz="2100" dirty="0">
                <a:solidFill>
                  <a:srgbClr val="052049"/>
                </a:solidFill>
                <a:latin typeface="Arial"/>
                <a:cs typeface="Arial"/>
              </a:rPr>
              <a:t>i</a:t>
            </a:r>
            <a:r>
              <a:rPr sz="2100" spc="-10" dirty="0">
                <a:solidFill>
                  <a:srgbClr val="052049"/>
                </a:solidFill>
                <a:latin typeface="Arial"/>
                <a:cs typeface="Arial"/>
              </a:rPr>
              <a:t>v</a:t>
            </a:r>
            <a:r>
              <a:rPr sz="2100" dirty="0">
                <a:solidFill>
                  <a:srgbClr val="052049"/>
                </a:solidFill>
                <a:latin typeface="Arial"/>
                <a:cs typeface="Arial"/>
              </a:rPr>
              <a:t>i</a:t>
            </a:r>
            <a:r>
              <a:rPr sz="2100" spc="-5" dirty="0">
                <a:solidFill>
                  <a:srgbClr val="052049"/>
                </a:solidFill>
                <a:latin typeface="Arial"/>
                <a:cs typeface="Arial"/>
              </a:rPr>
              <a:t>dua</a:t>
            </a:r>
            <a:r>
              <a:rPr sz="2100" dirty="0">
                <a:solidFill>
                  <a:srgbClr val="052049"/>
                </a:solidFill>
                <a:latin typeface="Arial"/>
                <a:cs typeface="Arial"/>
              </a:rPr>
              <a:t>l</a:t>
            </a:r>
            <a:r>
              <a:rPr sz="2100" spc="-35" dirty="0">
                <a:solidFill>
                  <a:srgbClr val="052049"/>
                </a:solidFill>
                <a:latin typeface="Arial"/>
                <a:cs typeface="Arial"/>
              </a:rPr>
              <a:t>’</a:t>
            </a:r>
            <a:r>
              <a:rPr sz="2100" dirty="0">
                <a:solidFill>
                  <a:srgbClr val="052049"/>
                </a:solidFill>
                <a:latin typeface="Arial"/>
                <a:cs typeface="Arial"/>
              </a:rPr>
              <a:t>s </a:t>
            </a:r>
            <a:r>
              <a:rPr sz="2100" spc="-5" dirty="0">
                <a:solidFill>
                  <a:srgbClr val="052049"/>
                </a:solidFill>
                <a:latin typeface="Arial"/>
                <a:cs typeface="Arial"/>
              </a:rPr>
              <a:t>probab</a:t>
            </a:r>
            <a:r>
              <a:rPr sz="2100" dirty="0">
                <a:solidFill>
                  <a:srgbClr val="052049"/>
                </a:solidFill>
                <a:latin typeface="Arial"/>
                <a:cs typeface="Arial"/>
              </a:rPr>
              <a:t>ility</a:t>
            </a:r>
            <a:r>
              <a:rPr sz="2100" spc="-1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t>
            </a:r>
            <a:r>
              <a:rPr sz="2100" spc="-5" dirty="0">
                <a:solidFill>
                  <a:srgbClr val="052049"/>
                </a:solidFill>
                <a:latin typeface="Arial"/>
                <a:cs typeface="Arial"/>
              </a:rPr>
              <a:t>de</a:t>
            </a:r>
            <a:r>
              <a:rPr sz="2100" spc="-10" dirty="0">
                <a:solidFill>
                  <a:srgbClr val="052049"/>
                </a:solidFill>
                <a:latin typeface="Arial"/>
                <a:cs typeface="Arial"/>
              </a:rPr>
              <a:t>v</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op</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g</a:t>
            </a:r>
            <a:r>
              <a:rPr sz="2100" spc="-15" dirty="0">
                <a:solidFill>
                  <a:srgbClr val="052049"/>
                </a:solidFill>
                <a:latin typeface="Arial"/>
                <a:cs typeface="Arial"/>
              </a:rPr>
              <a:t> </a:t>
            </a:r>
            <a:r>
              <a:rPr sz="2100" spc="-5" dirty="0">
                <a:solidFill>
                  <a:srgbClr val="052049"/>
                </a:solidFill>
                <a:latin typeface="Arial"/>
                <a:cs typeface="Arial"/>
              </a:rPr>
              <a:t>de</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tia</a:t>
            </a:r>
            <a:endParaRPr sz="2100" dirty="0">
              <a:latin typeface="Arial"/>
              <a:cs typeface="Arial"/>
            </a:endParaRPr>
          </a:p>
        </p:txBody>
      </p:sp>
    </p:spTree>
    <p:extLst>
      <p:ext uri="{BB962C8B-B14F-4D97-AF65-F5344CB8AC3E}">
        <p14:creationId xmlns:p14="http://schemas.microsoft.com/office/powerpoint/2010/main" val="426903736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dirty="0"/>
              <a:t>Su</a:t>
            </a:r>
            <a:r>
              <a:rPr spc="114" dirty="0"/>
              <a:t>r</a:t>
            </a:r>
            <a:r>
              <a:rPr spc="-5" dirty="0"/>
              <a:t>v</a:t>
            </a:r>
            <a:r>
              <a:rPr spc="-40" dirty="0"/>
              <a:t>i</a:t>
            </a:r>
            <a:r>
              <a:rPr spc="-65" dirty="0"/>
              <a:t>v</a:t>
            </a:r>
            <a:r>
              <a:rPr spc="-5" dirty="0"/>
              <a:t>o</a:t>
            </a:r>
            <a:r>
              <a:rPr dirty="0"/>
              <a:t>r</a:t>
            </a:r>
            <a:r>
              <a:rPr spc="-10" dirty="0"/>
              <a:t> </a:t>
            </a:r>
            <a:r>
              <a:rPr spc="-45" dirty="0"/>
              <a:t>a</a:t>
            </a:r>
            <a:r>
              <a:rPr spc="-65" dirty="0"/>
              <a:t>v</a:t>
            </a:r>
            <a:r>
              <a:rPr spc="-5" dirty="0"/>
              <a:t>er</a:t>
            </a:r>
            <a:r>
              <a:rPr spc="-10" dirty="0"/>
              <a:t>a</a:t>
            </a:r>
            <a:r>
              <a:rPr spc="50" dirty="0"/>
              <a:t>g</a:t>
            </a:r>
            <a:r>
              <a:rPr dirty="0"/>
              <a:t>e </a:t>
            </a:r>
            <a:r>
              <a:rPr spc="-5" dirty="0"/>
              <a:t>ca</a:t>
            </a:r>
            <a:r>
              <a:rPr dirty="0"/>
              <a:t>u</a:t>
            </a:r>
            <a:r>
              <a:rPr spc="-5" dirty="0"/>
              <a:t>s</a:t>
            </a:r>
            <a:r>
              <a:rPr spc="-10" dirty="0"/>
              <a:t>a</a:t>
            </a:r>
            <a:r>
              <a:rPr dirty="0"/>
              <a:t>l </a:t>
            </a:r>
            <a:r>
              <a:rPr spc="-5" dirty="0"/>
              <a:t>effec</a:t>
            </a:r>
            <a:r>
              <a:rPr dirty="0"/>
              <a:t>t</a:t>
            </a:r>
            <a:r>
              <a:rPr spc="25" dirty="0"/>
              <a:t> </a:t>
            </a:r>
            <a:r>
              <a:rPr spc="-10" dirty="0"/>
              <a:t>(</a:t>
            </a:r>
            <a:r>
              <a:rPr dirty="0"/>
              <a:t>S</a:t>
            </a:r>
            <a:r>
              <a:rPr spc="-120" dirty="0"/>
              <a:t>A</a:t>
            </a:r>
            <a:r>
              <a:rPr dirty="0"/>
              <a:t>C</a:t>
            </a:r>
            <a:r>
              <a:rPr spc="-5" dirty="0"/>
              <a:t>E)</a:t>
            </a:r>
          </a:p>
        </p:txBody>
      </p:sp>
      <p:sp>
        <p:nvSpPr>
          <p:cNvPr id="3" name="object 3"/>
          <p:cNvSpPr txBox="1"/>
          <p:nvPr/>
        </p:nvSpPr>
        <p:spPr>
          <a:xfrm>
            <a:off x="740115" y="1189283"/>
            <a:ext cx="8113395" cy="4796155"/>
          </a:xfrm>
          <a:prstGeom prst="rect">
            <a:avLst/>
          </a:prstGeom>
        </p:spPr>
        <p:txBody>
          <a:bodyPr vert="horz" wrap="square" lIns="0" tIns="0" rIns="0" bIns="0" rtlCol="0">
            <a:spAutoFit/>
          </a:bodyPr>
          <a:lstStyle/>
          <a:p>
            <a:pPr marL="180340" marR="5080" indent="-167640">
              <a:lnSpc>
                <a:spcPct val="110000"/>
              </a:lnSpc>
              <a:buClr>
                <a:srgbClr val="052049"/>
              </a:buClr>
              <a:buFont typeface="Wingdings"/>
              <a:buChar char=""/>
              <a:tabLst>
                <a:tab pos="180340" algn="l"/>
              </a:tabLst>
            </a:pPr>
            <a:r>
              <a:rPr sz="1800" spc="15" dirty="0">
                <a:solidFill>
                  <a:srgbClr val="052049"/>
                </a:solidFill>
                <a:latin typeface="Arial"/>
                <a:cs typeface="Arial"/>
              </a:rPr>
              <a:t>T</a:t>
            </a:r>
            <a:r>
              <a:rPr sz="1800" spc="-10" dirty="0">
                <a:solidFill>
                  <a:srgbClr val="052049"/>
                </a:solidFill>
                <a:latin typeface="Arial"/>
                <a:cs typeface="Arial"/>
              </a:rPr>
              <a:t>h</a:t>
            </a:r>
            <a:r>
              <a:rPr sz="1800" dirty="0">
                <a:solidFill>
                  <a:srgbClr val="052049"/>
                </a:solidFill>
                <a:latin typeface="Arial"/>
                <a:cs typeface="Arial"/>
              </a:rPr>
              <a:t>e</a:t>
            </a:r>
            <a:r>
              <a:rPr sz="1800" spc="-15" dirty="0">
                <a:solidFill>
                  <a:srgbClr val="052049"/>
                </a:solidFill>
                <a:latin typeface="Arial"/>
                <a:cs typeface="Arial"/>
              </a:rPr>
              <a:t> </a:t>
            </a:r>
            <a:r>
              <a:rPr sz="1800" spc="-5" dirty="0">
                <a:solidFill>
                  <a:srgbClr val="052049"/>
                </a:solidFill>
                <a:latin typeface="Arial"/>
                <a:cs typeface="Arial"/>
              </a:rPr>
              <a:t>SAC</a:t>
            </a:r>
            <a:r>
              <a:rPr sz="1800" dirty="0">
                <a:solidFill>
                  <a:srgbClr val="052049"/>
                </a:solidFill>
                <a:latin typeface="Arial"/>
                <a:cs typeface="Arial"/>
              </a:rPr>
              <a:t>E </a:t>
            </a:r>
            <a:r>
              <a:rPr sz="1800" spc="-40" dirty="0">
                <a:solidFill>
                  <a:srgbClr val="052049"/>
                </a:solidFill>
                <a:latin typeface="Arial"/>
                <a:cs typeface="Arial"/>
              </a:rPr>
              <a:t>w</a:t>
            </a:r>
            <a:r>
              <a:rPr sz="1800" spc="-10" dirty="0">
                <a:solidFill>
                  <a:srgbClr val="052049"/>
                </a:solidFill>
                <a:latin typeface="Arial"/>
                <a:cs typeface="Arial"/>
              </a:rPr>
              <a:t>a</a:t>
            </a:r>
            <a:r>
              <a:rPr sz="1800" dirty="0">
                <a:solidFill>
                  <a:srgbClr val="052049"/>
                </a:solidFill>
                <a:latin typeface="Arial"/>
                <a:cs typeface="Arial"/>
              </a:rPr>
              <a:t>s</a:t>
            </a:r>
            <a:r>
              <a:rPr sz="1800" spc="35" dirty="0">
                <a:solidFill>
                  <a:srgbClr val="052049"/>
                </a:solidFill>
                <a:latin typeface="Arial"/>
                <a:cs typeface="Arial"/>
              </a:rPr>
              <a:t> </a:t>
            </a:r>
            <a:r>
              <a:rPr sz="1800" spc="-10" dirty="0">
                <a:solidFill>
                  <a:srgbClr val="052049"/>
                </a:solidFill>
                <a:latin typeface="Arial"/>
                <a:cs typeface="Arial"/>
              </a:rPr>
              <a:t>de</a:t>
            </a:r>
            <a:r>
              <a:rPr sz="1800" dirty="0">
                <a:solidFill>
                  <a:srgbClr val="052049"/>
                </a:solidFill>
                <a:latin typeface="Arial"/>
                <a:cs typeface="Arial"/>
              </a:rPr>
              <a:t>v</a:t>
            </a:r>
            <a:r>
              <a:rPr sz="1800" spc="-10" dirty="0">
                <a:solidFill>
                  <a:srgbClr val="052049"/>
                </a:solidFill>
                <a:latin typeface="Arial"/>
                <a:cs typeface="Arial"/>
              </a:rPr>
              <a:t>e</a:t>
            </a:r>
            <a:r>
              <a:rPr sz="1800" spc="-5" dirty="0">
                <a:solidFill>
                  <a:srgbClr val="052049"/>
                </a:solidFill>
                <a:latin typeface="Arial"/>
                <a:cs typeface="Arial"/>
              </a:rPr>
              <a:t>l</a:t>
            </a:r>
            <a:r>
              <a:rPr sz="1800" spc="-10" dirty="0">
                <a:solidFill>
                  <a:srgbClr val="052049"/>
                </a:solidFill>
                <a:latin typeface="Arial"/>
                <a:cs typeface="Arial"/>
              </a:rPr>
              <a:t>ope</a:t>
            </a:r>
            <a:r>
              <a:rPr sz="1800" dirty="0">
                <a:solidFill>
                  <a:srgbClr val="052049"/>
                </a:solidFill>
                <a:latin typeface="Arial"/>
                <a:cs typeface="Arial"/>
              </a:rPr>
              <a:t>d</a:t>
            </a:r>
            <a:r>
              <a:rPr sz="1800" spc="30" dirty="0">
                <a:solidFill>
                  <a:srgbClr val="052049"/>
                </a:solidFill>
                <a:latin typeface="Arial"/>
                <a:cs typeface="Arial"/>
              </a:rPr>
              <a:t> </a:t>
            </a:r>
            <a:r>
              <a:rPr sz="1800" dirty="0">
                <a:solidFill>
                  <a:srgbClr val="052049"/>
                </a:solidFill>
                <a:latin typeface="Arial"/>
                <a:cs typeface="Arial"/>
              </a:rPr>
              <a:t>to</a:t>
            </a:r>
            <a:r>
              <a:rPr sz="1800" spc="-15" dirty="0">
                <a:solidFill>
                  <a:srgbClr val="052049"/>
                </a:solidFill>
                <a:latin typeface="Arial"/>
                <a:cs typeface="Arial"/>
              </a:rPr>
              <a:t> </a:t>
            </a:r>
            <a:r>
              <a:rPr sz="1800" spc="-10" dirty="0">
                <a:solidFill>
                  <a:srgbClr val="052049"/>
                </a:solidFill>
                <a:latin typeface="Arial"/>
                <a:cs typeface="Arial"/>
              </a:rPr>
              <a:t>add</a:t>
            </a:r>
            <a:r>
              <a:rPr sz="1800" dirty="0">
                <a:solidFill>
                  <a:srgbClr val="052049"/>
                </a:solidFill>
                <a:latin typeface="Arial"/>
                <a:cs typeface="Arial"/>
              </a:rPr>
              <a:t>r</a:t>
            </a:r>
            <a:r>
              <a:rPr sz="1800" spc="-10" dirty="0">
                <a:solidFill>
                  <a:srgbClr val="052049"/>
                </a:solidFill>
                <a:latin typeface="Arial"/>
                <a:cs typeface="Arial"/>
              </a:rPr>
              <a:t>e</a:t>
            </a:r>
            <a:r>
              <a:rPr sz="1800" dirty="0">
                <a:solidFill>
                  <a:srgbClr val="052049"/>
                </a:solidFill>
                <a:latin typeface="Arial"/>
                <a:cs typeface="Arial"/>
              </a:rPr>
              <a:t>ss</a:t>
            </a:r>
            <a:r>
              <a:rPr sz="1800" spc="15" dirty="0">
                <a:solidFill>
                  <a:srgbClr val="052049"/>
                </a:solidFill>
                <a:latin typeface="Arial"/>
                <a:cs typeface="Arial"/>
              </a:rPr>
              <a:t> </a:t>
            </a:r>
            <a:r>
              <a:rPr sz="1800" dirty="0">
                <a:solidFill>
                  <a:srgbClr val="052049"/>
                </a:solidFill>
                <a:latin typeface="Arial"/>
                <a:cs typeface="Arial"/>
              </a:rPr>
              <a:t>t</a:t>
            </a:r>
            <a:r>
              <a:rPr sz="1800" spc="-10" dirty="0">
                <a:solidFill>
                  <a:srgbClr val="052049"/>
                </a:solidFill>
                <a:latin typeface="Arial"/>
                <a:cs typeface="Arial"/>
              </a:rPr>
              <a:t>h</a:t>
            </a:r>
            <a:r>
              <a:rPr sz="1800" dirty="0">
                <a:solidFill>
                  <a:srgbClr val="052049"/>
                </a:solidFill>
                <a:latin typeface="Arial"/>
                <a:cs typeface="Arial"/>
              </a:rPr>
              <a:t>e</a:t>
            </a:r>
            <a:r>
              <a:rPr sz="1800" spc="-5" dirty="0">
                <a:solidFill>
                  <a:srgbClr val="052049"/>
                </a:solidFill>
                <a:latin typeface="Arial"/>
                <a:cs typeface="Arial"/>
              </a:rPr>
              <a:t> </a:t>
            </a:r>
            <a:r>
              <a:rPr sz="1800" dirty="0">
                <a:solidFill>
                  <a:srgbClr val="052049"/>
                </a:solidFill>
                <a:latin typeface="Arial"/>
                <a:cs typeface="Arial"/>
              </a:rPr>
              <a:t>c</a:t>
            </a:r>
            <a:r>
              <a:rPr sz="1800" spc="-10" dirty="0">
                <a:solidFill>
                  <a:srgbClr val="052049"/>
                </a:solidFill>
                <a:latin typeface="Arial"/>
                <a:cs typeface="Arial"/>
              </a:rPr>
              <a:t>onund</a:t>
            </a:r>
            <a:r>
              <a:rPr sz="1800" dirty="0">
                <a:solidFill>
                  <a:srgbClr val="052049"/>
                </a:solidFill>
                <a:latin typeface="Arial"/>
                <a:cs typeface="Arial"/>
              </a:rPr>
              <a:t>r</a:t>
            </a:r>
            <a:r>
              <a:rPr sz="1800" spc="-10" dirty="0">
                <a:solidFill>
                  <a:srgbClr val="052049"/>
                </a:solidFill>
                <a:latin typeface="Arial"/>
                <a:cs typeface="Arial"/>
              </a:rPr>
              <a:t>u</a:t>
            </a:r>
            <a:r>
              <a:rPr sz="1800" dirty="0">
                <a:solidFill>
                  <a:srgbClr val="052049"/>
                </a:solidFill>
                <a:latin typeface="Arial"/>
                <a:cs typeface="Arial"/>
              </a:rPr>
              <a:t>m</a:t>
            </a:r>
            <a:r>
              <a:rPr sz="1800" spc="25" dirty="0">
                <a:solidFill>
                  <a:srgbClr val="052049"/>
                </a:solidFill>
                <a:latin typeface="Arial"/>
                <a:cs typeface="Arial"/>
              </a:rPr>
              <a:t> </a:t>
            </a:r>
            <a:r>
              <a:rPr sz="1800" dirty="0">
                <a:solidFill>
                  <a:srgbClr val="052049"/>
                </a:solidFill>
                <a:latin typeface="Arial"/>
                <a:cs typeface="Arial"/>
              </a:rPr>
              <a:t>t</a:t>
            </a:r>
            <a:r>
              <a:rPr sz="1800" spc="-10" dirty="0">
                <a:solidFill>
                  <a:srgbClr val="052049"/>
                </a:solidFill>
                <a:latin typeface="Arial"/>
                <a:cs typeface="Arial"/>
              </a:rPr>
              <a:t>ha</a:t>
            </a:r>
            <a:r>
              <a:rPr sz="1800" dirty="0">
                <a:solidFill>
                  <a:srgbClr val="052049"/>
                </a:solidFill>
                <a:latin typeface="Arial"/>
                <a:cs typeface="Arial"/>
              </a:rPr>
              <a:t>t</a:t>
            </a:r>
            <a:r>
              <a:rPr sz="1800" spc="5" dirty="0">
                <a:solidFill>
                  <a:srgbClr val="052049"/>
                </a:solidFill>
                <a:latin typeface="Arial"/>
                <a:cs typeface="Arial"/>
              </a:rPr>
              <a:t> </a:t>
            </a:r>
            <a:r>
              <a:rPr sz="1800" dirty="0">
                <a:solidFill>
                  <a:srgbClr val="052049"/>
                </a:solidFill>
                <a:latin typeface="Arial"/>
                <a:cs typeface="Arial"/>
              </a:rPr>
              <a:t>f</a:t>
            </a:r>
            <a:r>
              <a:rPr sz="1800" spc="-10" dirty="0">
                <a:solidFill>
                  <a:srgbClr val="052049"/>
                </a:solidFill>
                <a:latin typeface="Arial"/>
                <a:cs typeface="Arial"/>
              </a:rPr>
              <a:t>o</a:t>
            </a:r>
            <a:r>
              <a:rPr sz="1800" dirty="0">
                <a:solidFill>
                  <a:srgbClr val="052049"/>
                </a:solidFill>
                <a:latin typeface="Arial"/>
                <a:cs typeface="Arial"/>
              </a:rPr>
              <a:t>r</a:t>
            </a:r>
            <a:r>
              <a:rPr sz="1800" spc="-10" dirty="0">
                <a:solidFill>
                  <a:srgbClr val="052049"/>
                </a:solidFill>
                <a:latin typeface="Arial"/>
                <a:cs typeface="Arial"/>
              </a:rPr>
              <a:t> </a:t>
            </a:r>
            <a:r>
              <a:rPr sz="1800" spc="-5" dirty="0">
                <a:solidFill>
                  <a:srgbClr val="052049"/>
                </a:solidFill>
                <a:latin typeface="Arial"/>
                <a:cs typeface="Arial"/>
              </a:rPr>
              <a:t>i</a:t>
            </a:r>
            <a:r>
              <a:rPr sz="1800" spc="-10" dirty="0">
                <a:solidFill>
                  <a:srgbClr val="052049"/>
                </a:solidFill>
                <a:latin typeface="Arial"/>
                <a:cs typeface="Arial"/>
              </a:rPr>
              <a:t>nd</a:t>
            </a:r>
            <a:r>
              <a:rPr sz="1800" spc="-5" dirty="0">
                <a:solidFill>
                  <a:srgbClr val="052049"/>
                </a:solidFill>
                <a:latin typeface="Arial"/>
                <a:cs typeface="Arial"/>
              </a:rPr>
              <a:t>i</a:t>
            </a:r>
            <a:r>
              <a:rPr sz="1800" dirty="0">
                <a:solidFill>
                  <a:srgbClr val="052049"/>
                </a:solidFill>
                <a:latin typeface="Arial"/>
                <a:cs typeface="Arial"/>
              </a:rPr>
              <a:t>v</a:t>
            </a:r>
            <a:r>
              <a:rPr sz="1800" spc="-5" dirty="0">
                <a:solidFill>
                  <a:srgbClr val="052049"/>
                </a:solidFill>
                <a:latin typeface="Arial"/>
                <a:cs typeface="Arial"/>
              </a:rPr>
              <a:t>i</a:t>
            </a:r>
            <a:r>
              <a:rPr sz="1800" spc="-10" dirty="0">
                <a:solidFill>
                  <a:srgbClr val="052049"/>
                </a:solidFill>
                <a:latin typeface="Arial"/>
                <a:cs typeface="Arial"/>
              </a:rPr>
              <a:t>dua</a:t>
            </a:r>
            <a:r>
              <a:rPr sz="1800" spc="-5" dirty="0">
                <a:solidFill>
                  <a:srgbClr val="052049"/>
                </a:solidFill>
                <a:latin typeface="Arial"/>
                <a:cs typeface="Arial"/>
              </a:rPr>
              <a:t>l</a:t>
            </a:r>
            <a:r>
              <a:rPr sz="1800" dirty="0">
                <a:solidFill>
                  <a:srgbClr val="052049"/>
                </a:solidFill>
                <a:latin typeface="Arial"/>
                <a:cs typeface="Arial"/>
              </a:rPr>
              <a:t>s</a:t>
            </a:r>
            <a:r>
              <a:rPr sz="1800" spc="35" dirty="0">
                <a:solidFill>
                  <a:srgbClr val="052049"/>
                </a:solidFill>
                <a:latin typeface="Arial"/>
                <a:cs typeface="Arial"/>
              </a:rPr>
              <a:t> </a:t>
            </a:r>
            <a:r>
              <a:rPr sz="1800" spc="-40" dirty="0">
                <a:solidFill>
                  <a:srgbClr val="052049"/>
                </a:solidFill>
                <a:latin typeface="Arial"/>
                <a:cs typeface="Arial"/>
              </a:rPr>
              <a:t>w</a:t>
            </a:r>
            <a:r>
              <a:rPr sz="1800" spc="-10" dirty="0">
                <a:solidFill>
                  <a:srgbClr val="052049"/>
                </a:solidFill>
                <a:latin typeface="Arial"/>
                <a:cs typeface="Arial"/>
              </a:rPr>
              <a:t>ho </a:t>
            </a:r>
            <a:r>
              <a:rPr sz="1800" spc="-40" dirty="0">
                <a:solidFill>
                  <a:srgbClr val="052049"/>
                </a:solidFill>
                <a:latin typeface="Arial"/>
                <a:cs typeface="Arial"/>
              </a:rPr>
              <a:t>w</a:t>
            </a:r>
            <a:r>
              <a:rPr sz="1800" spc="-10" dirty="0">
                <a:solidFill>
                  <a:srgbClr val="052049"/>
                </a:solidFill>
                <a:latin typeface="Arial"/>
                <a:cs typeface="Arial"/>
              </a:rPr>
              <a:t>ou</a:t>
            </a:r>
            <a:r>
              <a:rPr sz="1800" spc="-5" dirty="0">
                <a:solidFill>
                  <a:srgbClr val="052049"/>
                </a:solidFill>
                <a:latin typeface="Arial"/>
                <a:cs typeface="Arial"/>
              </a:rPr>
              <a:t>l</a:t>
            </a:r>
            <a:r>
              <a:rPr sz="1800" dirty="0">
                <a:solidFill>
                  <a:srgbClr val="052049"/>
                </a:solidFill>
                <a:latin typeface="Arial"/>
                <a:cs typeface="Arial"/>
              </a:rPr>
              <a:t>d</a:t>
            </a:r>
            <a:r>
              <a:rPr sz="1800" spc="45" dirty="0">
                <a:solidFill>
                  <a:srgbClr val="052049"/>
                </a:solidFill>
                <a:latin typeface="Arial"/>
                <a:cs typeface="Arial"/>
              </a:rPr>
              <a:t> </a:t>
            </a:r>
            <a:r>
              <a:rPr sz="1800" spc="-10" dirty="0">
                <a:solidFill>
                  <a:srgbClr val="052049"/>
                </a:solidFill>
                <a:latin typeface="Arial"/>
                <a:cs typeface="Arial"/>
              </a:rPr>
              <a:t>d</a:t>
            </a:r>
            <a:r>
              <a:rPr sz="1800" spc="-5" dirty="0">
                <a:solidFill>
                  <a:srgbClr val="052049"/>
                </a:solidFill>
                <a:latin typeface="Arial"/>
                <a:cs typeface="Arial"/>
              </a:rPr>
              <a:t>i</a:t>
            </a:r>
            <a:r>
              <a:rPr sz="1800" dirty="0">
                <a:solidFill>
                  <a:srgbClr val="052049"/>
                </a:solidFill>
                <a:latin typeface="Arial"/>
                <a:cs typeface="Arial"/>
              </a:rPr>
              <a:t>e</a:t>
            </a:r>
            <a:r>
              <a:rPr sz="1800" spc="10" dirty="0">
                <a:solidFill>
                  <a:srgbClr val="052049"/>
                </a:solidFill>
                <a:latin typeface="Arial"/>
                <a:cs typeface="Arial"/>
              </a:rPr>
              <a:t> </a:t>
            </a:r>
            <a:r>
              <a:rPr sz="1800" spc="-10" dirty="0">
                <a:solidFill>
                  <a:srgbClr val="052049"/>
                </a:solidFill>
                <a:latin typeface="Arial"/>
                <a:cs typeface="Arial"/>
              </a:rPr>
              <a:t>unde</a:t>
            </a:r>
            <a:r>
              <a:rPr sz="1800" dirty="0">
                <a:solidFill>
                  <a:srgbClr val="052049"/>
                </a:solidFill>
                <a:latin typeface="Arial"/>
                <a:cs typeface="Arial"/>
              </a:rPr>
              <a:t>r</a:t>
            </a:r>
            <a:r>
              <a:rPr sz="1800" spc="15" dirty="0">
                <a:solidFill>
                  <a:srgbClr val="052049"/>
                </a:solidFill>
                <a:latin typeface="Arial"/>
                <a:cs typeface="Arial"/>
              </a:rPr>
              <a:t> </a:t>
            </a:r>
            <a:r>
              <a:rPr sz="1800" spc="-10" dirty="0">
                <a:solidFill>
                  <a:srgbClr val="052049"/>
                </a:solidFill>
                <a:latin typeface="Arial"/>
                <a:cs typeface="Arial"/>
              </a:rPr>
              <a:t>on</a:t>
            </a:r>
            <a:r>
              <a:rPr sz="1800" dirty="0">
                <a:solidFill>
                  <a:srgbClr val="052049"/>
                </a:solidFill>
                <a:latin typeface="Arial"/>
                <a:cs typeface="Arial"/>
              </a:rPr>
              <a:t>e</a:t>
            </a:r>
            <a:r>
              <a:rPr sz="1800" spc="10" dirty="0">
                <a:solidFill>
                  <a:srgbClr val="052049"/>
                </a:solidFill>
                <a:latin typeface="Arial"/>
                <a:cs typeface="Arial"/>
              </a:rPr>
              <a:t> </a:t>
            </a:r>
            <a:r>
              <a:rPr sz="1800" spc="-10" dirty="0">
                <a:solidFill>
                  <a:srgbClr val="052049"/>
                </a:solidFill>
                <a:latin typeface="Arial"/>
                <a:cs typeface="Arial"/>
              </a:rPr>
              <a:t>e</a:t>
            </a:r>
            <a:r>
              <a:rPr sz="1800" spc="-15" dirty="0">
                <a:solidFill>
                  <a:srgbClr val="052049"/>
                </a:solidFill>
                <a:latin typeface="Arial"/>
                <a:cs typeface="Arial"/>
              </a:rPr>
              <a:t>x</a:t>
            </a:r>
            <a:r>
              <a:rPr sz="1800" spc="-10" dirty="0">
                <a:solidFill>
                  <a:srgbClr val="052049"/>
                </a:solidFill>
                <a:latin typeface="Arial"/>
                <a:cs typeface="Arial"/>
              </a:rPr>
              <a:t>po</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re</a:t>
            </a:r>
            <a:r>
              <a:rPr sz="1800" spc="20" dirty="0">
                <a:solidFill>
                  <a:srgbClr val="052049"/>
                </a:solidFill>
                <a:latin typeface="Arial"/>
                <a:cs typeface="Arial"/>
              </a:rPr>
              <a:t> </a:t>
            </a:r>
            <a:r>
              <a:rPr sz="1800" dirty="0">
                <a:solidFill>
                  <a:srgbClr val="052049"/>
                </a:solidFill>
                <a:latin typeface="Arial"/>
                <a:cs typeface="Arial"/>
              </a:rPr>
              <a:t>st</a:t>
            </a:r>
            <a:r>
              <a:rPr sz="1800" spc="-10" dirty="0">
                <a:solidFill>
                  <a:srgbClr val="052049"/>
                </a:solidFill>
                <a:latin typeface="Arial"/>
                <a:cs typeface="Arial"/>
              </a:rPr>
              <a:t>a</a:t>
            </a:r>
            <a:r>
              <a:rPr sz="1800" dirty="0">
                <a:solidFill>
                  <a:srgbClr val="052049"/>
                </a:solidFill>
                <a:latin typeface="Arial"/>
                <a:cs typeface="Arial"/>
              </a:rPr>
              <a:t>t</a:t>
            </a:r>
            <a:r>
              <a:rPr sz="1800" spc="-10" dirty="0">
                <a:solidFill>
                  <a:srgbClr val="052049"/>
                </a:solidFill>
                <a:latin typeface="Arial"/>
                <a:cs typeface="Arial"/>
              </a:rPr>
              <a:t>u</a:t>
            </a:r>
            <a:r>
              <a:rPr sz="1800" dirty="0">
                <a:solidFill>
                  <a:srgbClr val="052049"/>
                </a:solidFill>
                <a:latin typeface="Arial"/>
                <a:cs typeface="Arial"/>
              </a:rPr>
              <a:t>s,</a:t>
            </a:r>
            <a:r>
              <a:rPr sz="1800" spc="-5" dirty="0">
                <a:solidFill>
                  <a:srgbClr val="052049"/>
                </a:solidFill>
                <a:latin typeface="Arial"/>
                <a:cs typeface="Arial"/>
              </a:rPr>
              <a:t> </a:t>
            </a:r>
            <a:r>
              <a:rPr sz="1800" dirty="0">
                <a:solidFill>
                  <a:srgbClr val="052049"/>
                </a:solidFill>
                <a:latin typeface="Arial"/>
                <a:cs typeface="Arial"/>
              </a:rPr>
              <a:t>t</a:t>
            </a:r>
            <a:r>
              <a:rPr sz="1800" spc="-10" dirty="0">
                <a:solidFill>
                  <a:srgbClr val="052049"/>
                </a:solidFill>
                <a:latin typeface="Arial"/>
                <a:cs typeface="Arial"/>
              </a:rPr>
              <a:t>h</a:t>
            </a:r>
            <a:r>
              <a:rPr sz="1800" dirty="0">
                <a:solidFill>
                  <a:srgbClr val="052049"/>
                </a:solidFill>
                <a:latin typeface="Arial"/>
                <a:cs typeface="Arial"/>
              </a:rPr>
              <a:t>e</a:t>
            </a:r>
            <a:r>
              <a:rPr sz="1800" spc="-5" dirty="0">
                <a:solidFill>
                  <a:srgbClr val="052049"/>
                </a:solidFill>
                <a:latin typeface="Arial"/>
                <a:cs typeface="Arial"/>
              </a:rPr>
              <a:t> </a:t>
            </a:r>
            <a:r>
              <a:rPr sz="1800" spc="-10" dirty="0">
                <a:solidFill>
                  <a:srgbClr val="052049"/>
                </a:solidFill>
                <a:latin typeface="Arial"/>
                <a:cs typeface="Arial"/>
              </a:rPr>
              <a:t>e</a:t>
            </a:r>
            <a:r>
              <a:rPr sz="1800" spc="-35" dirty="0">
                <a:solidFill>
                  <a:srgbClr val="052049"/>
                </a:solidFill>
                <a:latin typeface="Arial"/>
                <a:cs typeface="Arial"/>
              </a:rPr>
              <a:t>f</a:t>
            </a:r>
            <a:r>
              <a:rPr sz="1800" dirty="0">
                <a:solidFill>
                  <a:srgbClr val="052049"/>
                </a:solidFill>
                <a:latin typeface="Arial"/>
                <a:cs typeface="Arial"/>
              </a:rPr>
              <a:t>f</a:t>
            </a:r>
            <a:r>
              <a:rPr sz="1800" spc="-10" dirty="0">
                <a:solidFill>
                  <a:srgbClr val="052049"/>
                </a:solidFill>
                <a:latin typeface="Arial"/>
                <a:cs typeface="Arial"/>
              </a:rPr>
              <a:t>e</a:t>
            </a:r>
            <a:r>
              <a:rPr sz="1800" dirty="0">
                <a:solidFill>
                  <a:srgbClr val="052049"/>
                </a:solidFill>
                <a:latin typeface="Arial"/>
                <a:cs typeface="Arial"/>
              </a:rPr>
              <a:t>ct</a:t>
            </a:r>
            <a:r>
              <a:rPr sz="1800" spc="5" dirty="0">
                <a:solidFill>
                  <a:srgbClr val="052049"/>
                </a:solidFill>
                <a:latin typeface="Arial"/>
                <a:cs typeface="Arial"/>
              </a:rPr>
              <a:t> </a:t>
            </a:r>
            <a:r>
              <a:rPr sz="1800" spc="-10" dirty="0">
                <a:solidFill>
                  <a:srgbClr val="052049"/>
                </a:solidFill>
                <a:latin typeface="Arial"/>
                <a:cs typeface="Arial"/>
              </a:rPr>
              <a:t>o</a:t>
            </a:r>
            <a:r>
              <a:rPr sz="1800" dirty="0">
                <a:solidFill>
                  <a:srgbClr val="052049"/>
                </a:solidFill>
                <a:latin typeface="Arial"/>
                <a:cs typeface="Arial"/>
              </a:rPr>
              <a:t>f</a:t>
            </a:r>
            <a:r>
              <a:rPr sz="1800" spc="5" dirty="0">
                <a:solidFill>
                  <a:srgbClr val="052049"/>
                </a:solidFill>
                <a:latin typeface="Arial"/>
                <a:cs typeface="Arial"/>
              </a:rPr>
              <a:t> </a:t>
            </a:r>
            <a:r>
              <a:rPr sz="1800" spc="-10" dirty="0">
                <a:solidFill>
                  <a:srgbClr val="052049"/>
                </a:solidFill>
                <a:latin typeface="Arial"/>
                <a:cs typeface="Arial"/>
              </a:rPr>
              <a:t>e</a:t>
            </a:r>
            <a:r>
              <a:rPr sz="1800" spc="-15" dirty="0">
                <a:solidFill>
                  <a:srgbClr val="052049"/>
                </a:solidFill>
                <a:latin typeface="Arial"/>
                <a:cs typeface="Arial"/>
              </a:rPr>
              <a:t>x</a:t>
            </a:r>
            <a:r>
              <a:rPr sz="1800" spc="-10" dirty="0">
                <a:solidFill>
                  <a:srgbClr val="052049"/>
                </a:solidFill>
                <a:latin typeface="Arial"/>
                <a:cs typeface="Arial"/>
              </a:rPr>
              <a:t>po</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re</a:t>
            </a:r>
            <a:r>
              <a:rPr sz="1800" spc="20" dirty="0">
                <a:solidFill>
                  <a:srgbClr val="052049"/>
                </a:solidFill>
                <a:latin typeface="Arial"/>
                <a:cs typeface="Arial"/>
              </a:rPr>
              <a:t> </a:t>
            </a:r>
            <a:r>
              <a:rPr sz="1800" spc="-10" dirty="0">
                <a:solidFill>
                  <a:srgbClr val="052049"/>
                </a:solidFill>
                <a:latin typeface="Arial"/>
                <a:cs typeface="Arial"/>
              </a:rPr>
              <a:t>o</a:t>
            </a:r>
            <a:r>
              <a:rPr sz="1800" dirty="0">
                <a:solidFill>
                  <a:srgbClr val="052049"/>
                </a:solidFill>
                <a:latin typeface="Arial"/>
                <a:cs typeface="Arial"/>
              </a:rPr>
              <a:t>n</a:t>
            </a:r>
            <a:r>
              <a:rPr sz="1800" spc="-5" dirty="0">
                <a:solidFill>
                  <a:srgbClr val="052049"/>
                </a:solidFill>
                <a:latin typeface="Arial"/>
                <a:cs typeface="Arial"/>
              </a:rPr>
              <a:t> </a:t>
            </a:r>
            <a:r>
              <a:rPr sz="1800" dirty="0">
                <a:solidFill>
                  <a:srgbClr val="052049"/>
                </a:solidFill>
                <a:latin typeface="Arial"/>
                <a:cs typeface="Arial"/>
              </a:rPr>
              <a:t>t</a:t>
            </a:r>
            <a:r>
              <a:rPr sz="1800" spc="-10" dirty="0">
                <a:solidFill>
                  <a:srgbClr val="052049"/>
                </a:solidFill>
                <a:latin typeface="Arial"/>
                <a:cs typeface="Arial"/>
              </a:rPr>
              <a:t>h</a:t>
            </a:r>
            <a:r>
              <a:rPr sz="1800" dirty="0">
                <a:solidFill>
                  <a:srgbClr val="052049"/>
                </a:solidFill>
                <a:latin typeface="Arial"/>
                <a:cs typeface="Arial"/>
              </a:rPr>
              <a:t>e</a:t>
            </a:r>
            <a:r>
              <a:rPr sz="1800" spc="-5" dirty="0">
                <a:solidFill>
                  <a:srgbClr val="052049"/>
                </a:solidFill>
                <a:latin typeface="Arial"/>
                <a:cs typeface="Arial"/>
              </a:rPr>
              <a:t> </a:t>
            </a:r>
            <a:r>
              <a:rPr sz="1800" spc="-10" dirty="0">
                <a:solidFill>
                  <a:srgbClr val="052049"/>
                </a:solidFill>
                <a:latin typeface="Arial"/>
                <a:cs typeface="Arial"/>
              </a:rPr>
              <a:t>ou</a:t>
            </a:r>
            <a:r>
              <a:rPr sz="1800" dirty="0">
                <a:solidFill>
                  <a:srgbClr val="052049"/>
                </a:solidFill>
                <a:latin typeface="Arial"/>
                <a:cs typeface="Arial"/>
              </a:rPr>
              <a:t>tc</a:t>
            </a:r>
            <a:r>
              <a:rPr sz="1800" spc="-10" dirty="0">
                <a:solidFill>
                  <a:srgbClr val="052049"/>
                </a:solidFill>
                <a:latin typeface="Arial"/>
                <a:cs typeface="Arial"/>
              </a:rPr>
              <a:t>o</a:t>
            </a:r>
            <a:r>
              <a:rPr sz="1800" dirty="0">
                <a:solidFill>
                  <a:srgbClr val="052049"/>
                </a:solidFill>
                <a:latin typeface="Arial"/>
                <a:cs typeface="Arial"/>
              </a:rPr>
              <a:t>me</a:t>
            </a:r>
            <a:r>
              <a:rPr sz="1800" spc="30" dirty="0">
                <a:solidFill>
                  <a:srgbClr val="052049"/>
                </a:solidFill>
                <a:latin typeface="Arial"/>
                <a:cs typeface="Arial"/>
              </a:rPr>
              <a:t> </a:t>
            </a:r>
            <a:r>
              <a:rPr sz="1800" spc="-5" dirty="0">
                <a:solidFill>
                  <a:srgbClr val="052049"/>
                </a:solidFill>
                <a:latin typeface="Arial"/>
                <a:cs typeface="Arial"/>
              </a:rPr>
              <a:t>is </a:t>
            </a:r>
            <a:r>
              <a:rPr sz="1800" spc="-10" dirty="0">
                <a:solidFill>
                  <a:srgbClr val="052049"/>
                </a:solidFill>
                <a:latin typeface="Arial"/>
                <a:cs typeface="Arial"/>
              </a:rPr>
              <a:t>unde</a:t>
            </a:r>
            <a:r>
              <a:rPr sz="1800" dirty="0">
                <a:solidFill>
                  <a:srgbClr val="052049"/>
                </a:solidFill>
                <a:latin typeface="Arial"/>
                <a:cs typeface="Arial"/>
              </a:rPr>
              <a:t>f</a:t>
            </a:r>
            <a:r>
              <a:rPr sz="1800" spc="-5" dirty="0">
                <a:solidFill>
                  <a:srgbClr val="052049"/>
                </a:solidFill>
                <a:latin typeface="Arial"/>
                <a:cs typeface="Arial"/>
              </a:rPr>
              <a:t>i</a:t>
            </a:r>
            <a:r>
              <a:rPr sz="1800" spc="-10" dirty="0">
                <a:solidFill>
                  <a:srgbClr val="052049"/>
                </a:solidFill>
                <a:latin typeface="Arial"/>
                <a:cs typeface="Arial"/>
              </a:rPr>
              <a:t>ned</a:t>
            </a:r>
            <a:endParaRPr sz="1800">
              <a:latin typeface="Arial"/>
              <a:cs typeface="Arial"/>
            </a:endParaRPr>
          </a:p>
          <a:p>
            <a:pPr marL="180340" marR="1463040" indent="-167640">
              <a:lnSpc>
                <a:spcPct val="110000"/>
              </a:lnSpc>
              <a:spcBef>
                <a:spcPts val="600"/>
              </a:spcBef>
              <a:buClr>
                <a:srgbClr val="052049"/>
              </a:buClr>
              <a:buFont typeface="Wingdings"/>
              <a:buChar char=""/>
              <a:tabLst>
                <a:tab pos="180340" algn="l"/>
              </a:tabLst>
            </a:pPr>
            <a:r>
              <a:rPr sz="1800" spc="-5" dirty="0">
                <a:solidFill>
                  <a:srgbClr val="052049"/>
                </a:solidFill>
                <a:latin typeface="Arial"/>
                <a:cs typeface="Arial"/>
              </a:rPr>
              <a:t>D</a:t>
            </a:r>
            <a:r>
              <a:rPr sz="1800" dirty="0">
                <a:solidFill>
                  <a:srgbClr val="052049"/>
                </a:solidFill>
                <a:latin typeface="Arial"/>
                <a:cs typeface="Arial"/>
              </a:rPr>
              <a:t>r</a:t>
            </a:r>
            <a:r>
              <a:rPr sz="1800" spc="-10" dirty="0">
                <a:solidFill>
                  <a:srgbClr val="052049"/>
                </a:solidFill>
                <a:latin typeface="Arial"/>
                <a:cs typeface="Arial"/>
              </a:rPr>
              <a:t>a</a:t>
            </a:r>
            <a:r>
              <a:rPr sz="1800" spc="-40" dirty="0">
                <a:solidFill>
                  <a:srgbClr val="052049"/>
                </a:solidFill>
                <a:latin typeface="Arial"/>
                <a:cs typeface="Arial"/>
              </a:rPr>
              <a:t>w</a:t>
            </a:r>
            <a:r>
              <a:rPr sz="1800" spc="-5" dirty="0">
                <a:solidFill>
                  <a:srgbClr val="052049"/>
                </a:solidFill>
                <a:latin typeface="Arial"/>
                <a:cs typeface="Arial"/>
              </a:rPr>
              <a:t>i</a:t>
            </a:r>
            <a:r>
              <a:rPr sz="1800" spc="-10" dirty="0">
                <a:solidFill>
                  <a:srgbClr val="052049"/>
                </a:solidFill>
                <a:latin typeface="Arial"/>
                <a:cs typeface="Arial"/>
              </a:rPr>
              <a:t>n</a:t>
            </a:r>
            <a:r>
              <a:rPr sz="1800" dirty="0">
                <a:solidFill>
                  <a:srgbClr val="052049"/>
                </a:solidFill>
                <a:latin typeface="Arial"/>
                <a:cs typeface="Arial"/>
              </a:rPr>
              <a:t>g</a:t>
            </a:r>
            <a:r>
              <a:rPr sz="1800" spc="60" dirty="0">
                <a:solidFill>
                  <a:srgbClr val="052049"/>
                </a:solidFill>
                <a:latin typeface="Arial"/>
                <a:cs typeface="Arial"/>
              </a:rPr>
              <a:t> </a:t>
            </a:r>
            <a:r>
              <a:rPr sz="1800" spc="-10" dirty="0">
                <a:solidFill>
                  <a:srgbClr val="052049"/>
                </a:solidFill>
                <a:latin typeface="Arial"/>
                <a:cs typeface="Arial"/>
              </a:rPr>
              <a:t>o</a:t>
            </a:r>
            <a:r>
              <a:rPr sz="1800" dirty="0">
                <a:solidFill>
                  <a:srgbClr val="052049"/>
                </a:solidFill>
                <a:latin typeface="Arial"/>
                <a:cs typeface="Arial"/>
              </a:rPr>
              <a:t>n</a:t>
            </a:r>
            <a:r>
              <a:rPr sz="1800" spc="-5" dirty="0">
                <a:solidFill>
                  <a:srgbClr val="052049"/>
                </a:solidFill>
                <a:latin typeface="Arial"/>
                <a:cs typeface="Arial"/>
              </a:rPr>
              <a:t> </a:t>
            </a:r>
            <a:r>
              <a:rPr sz="1800" dirty="0">
                <a:solidFill>
                  <a:srgbClr val="052049"/>
                </a:solidFill>
                <a:latin typeface="Arial"/>
                <a:cs typeface="Arial"/>
              </a:rPr>
              <a:t>a</a:t>
            </a:r>
            <a:r>
              <a:rPr sz="1800" spc="-5" dirty="0">
                <a:solidFill>
                  <a:srgbClr val="052049"/>
                </a:solidFill>
                <a:latin typeface="Arial"/>
                <a:cs typeface="Arial"/>
              </a:rPr>
              <a:t> </a:t>
            </a:r>
            <a:r>
              <a:rPr sz="1800" spc="-10" dirty="0">
                <a:solidFill>
                  <a:srgbClr val="052049"/>
                </a:solidFill>
                <a:latin typeface="Arial"/>
                <a:cs typeface="Arial"/>
              </a:rPr>
              <a:t>p</a:t>
            </a:r>
            <a:r>
              <a:rPr sz="1800" dirty="0">
                <a:solidFill>
                  <a:srgbClr val="052049"/>
                </a:solidFill>
                <a:latin typeface="Arial"/>
                <a:cs typeface="Arial"/>
              </a:rPr>
              <a:t>r</a:t>
            </a:r>
            <a:r>
              <a:rPr sz="1800" spc="-5" dirty="0">
                <a:solidFill>
                  <a:srgbClr val="052049"/>
                </a:solidFill>
                <a:latin typeface="Arial"/>
                <a:cs typeface="Arial"/>
              </a:rPr>
              <a:t>i</a:t>
            </a:r>
            <a:r>
              <a:rPr sz="1800" spc="-10" dirty="0">
                <a:solidFill>
                  <a:srgbClr val="052049"/>
                </a:solidFill>
                <a:latin typeface="Arial"/>
                <a:cs typeface="Arial"/>
              </a:rPr>
              <a:t>n</a:t>
            </a:r>
            <a:r>
              <a:rPr sz="1800" dirty="0">
                <a:solidFill>
                  <a:srgbClr val="052049"/>
                </a:solidFill>
                <a:latin typeface="Arial"/>
                <a:cs typeface="Arial"/>
              </a:rPr>
              <a:t>c</a:t>
            </a:r>
            <a:r>
              <a:rPr sz="1800" spc="-5" dirty="0">
                <a:solidFill>
                  <a:srgbClr val="052049"/>
                </a:solidFill>
                <a:latin typeface="Arial"/>
                <a:cs typeface="Arial"/>
              </a:rPr>
              <a:t>i</a:t>
            </a:r>
            <a:r>
              <a:rPr sz="1800" spc="-10" dirty="0">
                <a:solidFill>
                  <a:srgbClr val="052049"/>
                </a:solidFill>
                <a:latin typeface="Arial"/>
                <a:cs typeface="Arial"/>
              </a:rPr>
              <a:t>pa</a:t>
            </a:r>
            <a:r>
              <a:rPr sz="1800" dirty="0">
                <a:solidFill>
                  <a:srgbClr val="052049"/>
                </a:solidFill>
                <a:latin typeface="Arial"/>
                <a:cs typeface="Arial"/>
              </a:rPr>
              <a:t>l</a:t>
            </a:r>
            <a:r>
              <a:rPr sz="1800" spc="20" dirty="0">
                <a:solidFill>
                  <a:srgbClr val="052049"/>
                </a:solidFill>
                <a:latin typeface="Arial"/>
                <a:cs typeface="Arial"/>
              </a:rPr>
              <a:t> </a:t>
            </a:r>
            <a:r>
              <a:rPr sz="1800" dirty="0">
                <a:solidFill>
                  <a:srgbClr val="052049"/>
                </a:solidFill>
                <a:latin typeface="Arial"/>
                <a:cs typeface="Arial"/>
              </a:rPr>
              <a:t>str</a:t>
            </a:r>
            <a:r>
              <a:rPr sz="1800" spc="-10" dirty="0">
                <a:solidFill>
                  <a:srgbClr val="052049"/>
                </a:solidFill>
                <a:latin typeface="Arial"/>
                <a:cs typeface="Arial"/>
              </a:rPr>
              <a:t>a</a:t>
            </a:r>
            <a:r>
              <a:rPr sz="1800" dirty="0">
                <a:solidFill>
                  <a:srgbClr val="052049"/>
                </a:solidFill>
                <a:latin typeface="Arial"/>
                <a:cs typeface="Arial"/>
              </a:rPr>
              <a:t>t</a:t>
            </a:r>
            <a:r>
              <a:rPr sz="1800" spc="-5" dirty="0">
                <a:solidFill>
                  <a:srgbClr val="052049"/>
                </a:solidFill>
                <a:latin typeface="Arial"/>
                <a:cs typeface="Arial"/>
              </a:rPr>
              <a:t>i</a:t>
            </a:r>
            <a:r>
              <a:rPr sz="1800" dirty="0">
                <a:solidFill>
                  <a:srgbClr val="052049"/>
                </a:solidFill>
                <a:latin typeface="Arial"/>
                <a:cs typeface="Arial"/>
              </a:rPr>
              <a:t>f</a:t>
            </a:r>
            <a:r>
              <a:rPr sz="1800" spc="-5" dirty="0">
                <a:solidFill>
                  <a:srgbClr val="052049"/>
                </a:solidFill>
                <a:latin typeface="Arial"/>
                <a:cs typeface="Arial"/>
              </a:rPr>
              <a:t>i</a:t>
            </a:r>
            <a:r>
              <a:rPr sz="1800" dirty="0">
                <a:solidFill>
                  <a:srgbClr val="052049"/>
                </a:solidFill>
                <a:latin typeface="Arial"/>
                <a:cs typeface="Arial"/>
              </a:rPr>
              <a:t>c</a:t>
            </a:r>
            <a:r>
              <a:rPr sz="1800" spc="-10" dirty="0">
                <a:solidFill>
                  <a:srgbClr val="052049"/>
                </a:solidFill>
                <a:latin typeface="Arial"/>
                <a:cs typeface="Arial"/>
              </a:rPr>
              <a:t>a</a:t>
            </a:r>
            <a:r>
              <a:rPr sz="1800" dirty="0">
                <a:solidFill>
                  <a:srgbClr val="052049"/>
                </a:solidFill>
                <a:latin typeface="Arial"/>
                <a:cs typeface="Arial"/>
              </a:rPr>
              <a:t>t</a:t>
            </a:r>
            <a:r>
              <a:rPr sz="1800" spc="-5" dirty="0">
                <a:solidFill>
                  <a:srgbClr val="052049"/>
                </a:solidFill>
                <a:latin typeface="Arial"/>
                <a:cs typeface="Arial"/>
              </a:rPr>
              <a:t>i</a:t>
            </a:r>
            <a:r>
              <a:rPr sz="1800" spc="-10" dirty="0">
                <a:solidFill>
                  <a:srgbClr val="052049"/>
                </a:solidFill>
                <a:latin typeface="Arial"/>
                <a:cs typeface="Arial"/>
              </a:rPr>
              <a:t>o</a:t>
            </a:r>
            <a:r>
              <a:rPr sz="1800" dirty="0">
                <a:solidFill>
                  <a:srgbClr val="052049"/>
                </a:solidFill>
                <a:latin typeface="Arial"/>
                <a:cs typeface="Arial"/>
              </a:rPr>
              <a:t>n</a:t>
            </a:r>
            <a:r>
              <a:rPr sz="1800" spc="10" dirty="0">
                <a:solidFill>
                  <a:srgbClr val="052049"/>
                </a:solidFill>
                <a:latin typeface="Arial"/>
                <a:cs typeface="Arial"/>
              </a:rPr>
              <a:t> </a:t>
            </a:r>
            <a:r>
              <a:rPr sz="1800" dirty="0">
                <a:solidFill>
                  <a:srgbClr val="052049"/>
                </a:solidFill>
                <a:latin typeface="Arial"/>
                <a:cs typeface="Arial"/>
              </a:rPr>
              <a:t>fr</a:t>
            </a:r>
            <a:r>
              <a:rPr sz="1800" spc="-10" dirty="0">
                <a:solidFill>
                  <a:srgbClr val="052049"/>
                </a:solidFill>
                <a:latin typeface="Arial"/>
                <a:cs typeface="Arial"/>
              </a:rPr>
              <a:t>a</a:t>
            </a:r>
            <a:r>
              <a:rPr sz="1800" dirty="0">
                <a:solidFill>
                  <a:srgbClr val="052049"/>
                </a:solidFill>
                <a:latin typeface="Arial"/>
                <a:cs typeface="Arial"/>
              </a:rPr>
              <a:t>m</a:t>
            </a:r>
            <a:r>
              <a:rPr sz="1800" spc="-10" dirty="0">
                <a:solidFill>
                  <a:srgbClr val="052049"/>
                </a:solidFill>
                <a:latin typeface="Arial"/>
                <a:cs typeface="Arial"/>
              </a:rPr>
              <a:t>e</a:t>
            </a:r>
            <a:r>
              <a:rPr sz="1800" spc="-40" dirty="0">
                <a:solidFill>
                  <a:srgbClr val="052049"/>
                </a:solidFill>
                <a:latin typeface="Arial"/>
                <a:cs typeface="Arial"/>
              </a:rPr>
              <a:t>w</a:t>
            </a:r>
            <a:r>
              <a:rPr sz="1800" spc="-10" dirty="0">
                <a:solidFill>
                  <a:srgbClr val="052049"/>
                </a:solidFill>
                <a:latin typeface="Arial"/>
                <a:cs typeface="Arial"/>
              </a:rPr>
              <a:t>o</a:t>
            </a:r>
            <a:r>
              <a:rPr sz="1800" dirty="0">
                <a:solidFill>
                  <a:srgbClr val="052049"/>
                </a:solidFill>
                <a:latin typeface="Arial"/>
                <a:cs typeface="Arial"/>
              </a:rPr>
              <a:t>rk,</a:t>
            </a:r>
            <a:r>
              <a:rPr sz="1800" spc="40" dirty="0">
                <a:solidFill>
                  <a:srgbClr val="052049"/>
                </a:solidFill>
                <a:latin typeface="Arial"/>
                <a:cs typeface="Arial"/>
              </a:rPr>
              <a:t> </a:t>
            </a:r>
            <a:r>
              <a:rPr sz="1800" dirty="0">
                <a:solidFill>
                  <a:srgbClr val="052049"/>
                </a:solidFill>
                <a:latin typeface="Arial"/>
                <a:cs typeface="Arial"/>
              </a:rPr>
              <a:t>t</a:t>
            </a:r>
            <a:r>
              <a:rPr sz="1800" spc="-10" dirty="0">
                <a:solidFill>
                  <a:srgbClr val="052049"/>
                </a:solidFill>
                <a:latin typeface="Arial"/>
                <a:cs typeface="Arial"/>
              </a:rPr>
              <a:t>h</a:t>
            </a:r>
            <a:r>
              <a:rPr sz="1800" dirty="0">
                <a:solidFill>
                  <a:srgbClr val="052049"/>
                </a:solidFill>
                <a:latin typeface="Arial"/>
                <a:cs typeface="Arial"/>
              </a:rPr>
              <a:t>e</a:t>
            </a:r>
            <a:r>
              <a:rPr sz="1800" spc="-5" dirty="0">
                <a:solidFill>
                  <a:srgbClr val="052049"/>
                </a:solidFill>
                <a:latin typeface="Arial"/>
                <a:cs typeface="Arial"/>
              </a:rPr>
              <a:t> </a:t>
            </a:r>
            <a:r>
              <a:rPr sz="1800" spc="-10" dirty="0">
                <a:solidFill>
                  <a:srgbClr val="052049"/>
                </a:solidFill>
                <a:latin typeface="Arial"/>
                <a:cs typeface="Arial"/>
              </a:rPr>
              <a:t>popu</a:t>
            </a:r>
            <a:r>
              <a:rPr sz="1800" spc="-5" dirty="0">
                <a:solidFill>
                  <a:srgbClr val="052049"/>
                </a:solidFill>
                <a:latin typeface="Arial"/>
                <a:cs typeface="Arial"/>
              </a:rPr>
              <a:t>l</a:t>
            </a:r>
            <a:r>
              <a:rPr sz="1800" spc="-10" dirty="0">
                <a:solidFill>
                  <a:srgbClr val="052049"/>
                </a:solidFill>
                <a:latin typeface="Arial"/>
                <a:cs typeface="Arial"/>
              </a:rPr>
              <a:t>a</a:t>
            </a:r>
            <a:r>
              <a:rPr sz="1800" dirty="0">
                <a:solidFill>
                  <a:srgbClr val="052049"/>
                </a:solidFill>
                <a:latin typeface="Arial"/>
                <a:cs typeface="Arial"/>
              </a:rPr>
              <a:t>t</a:t>
            </a:r>
            <a:r>
              <a:rPr sz="1800" spc="-5" dirty="0">
                <a:solidFill>
                  <a:srgbClr val="052049"/>
                </a:solidFill>
                <a:latin typeface="Arial"/>
                <a:cs typeface="Arial"/>
              </a:rPr>
              <a:t>i</a:t>
            </a:r>
            <a:r>
              <a:rPr sz="1800" spc="-10" dirty="0">
                <a:solidFill>
                  <a:srgbClr val="052049"/>
                </a:solidFill>
                <a:latin typeface="Arial"/>
                <a:cs typeface="Arial"/>
              </a:rPr>
              <a:t>o</a:t>
            </a:r>
            <a:r>
              <a:rPr sz="1800" dirty="0">
                <a:solidFill>
                  <a:srgbClr val="052049"/>
                </a:solidFill>
                <a:latin typeface="Arial"/>
                <a:cs typeface="Arial"/>
              </a:rPr>
              <a:t>n</a:t>
            </a:r>
            <a:r>
              <a:rPr sz="1800" spc="20" dirty="0">
                <a:solidFill>
                  <a:srgbClr val="052049"/>
                </a:solidFill>
                <a:latin typeface="Arial"/>
                <a:cs typeface="Arial"/>
              </a:rPr>
              <a:t> </a:t>
            </a:r>
            <a:r>
              <a:rPr sz="1800" spc="-5" dirty="0">
                <a:solidFill>
                  <a:srgbClr val="052049"/>
                </a:solidFill>
                <a:latin typeface="Arial"/>
                <a:cs typeface="Arial"/>
              </a:rPr>
              <a:t>i</a:t>
            </a:r>
            <a:r>
              <a:rPr sz="1800" dirty="0">
                <a:solidFill>
                  <a:srgbClr val="052049"/>
                </a:solidFill>
                <a:latin typeface="Arial"/>
                <a:cs typeface="Arial"/>
              </a:rPr>
              <a:t>s c</a:t>
            </a:r>
            <a:r>
              <a:rPr sz="1800" spc="-10" dirty="0">
                <a:solidFill>
                  <a:srgbClr val="052049"/>
                </a:solidFill>
                <a:latin typeface="Arial"/>
                <a:cs typeface="Arial"/>
              </a:rPr>
              <a:t>on</a:t>
            </a:r>
            <a:r>
              <a:rPr sz="1800" dirty="0">
                <a:solidFill>
                  <a:srgbClr val="052049"/>
                </a:solidFill>
                <a:latin typeface="Arial"/>
                <a:cs typeface="Arial"/>
              </a:rPr>
              <a:t>c</a:t>
            </a:r>
            <a:r>
              <a:rPr sz="1800" spc="-10" dirty="0">
                <a:solidFill>
                  <a:srgbClr val="052049"/>
                </a:solidFill>
                <a:latin typeface="Arial"/>
                <a:cs typeface="Arial"/>
              </a:rPr>
              <a:t>ep</a:t>
            </a:r>
            <a:r>
              <a:rPr sz="1800" dirty="0">
                <a:solidFill>
                  <a:srgbClr val="052049"/>
                </a:solidFill>
                <a:latin typeface="Arial"/>
                <a:cs typeface="Arial"/>
              </a:rPr>
              <a:t>t</a:t>
            </a:r>
            <a:r>
              <a:rPr sz="1800" spc="-10" dirty="0">
                <a:solidFill>
                  <a:srgbClr val="052049"/>
                </a:solidFill>
                <a:latin typeface="Arial"/>
                <a:cs typeface="Arial"/>
              </a:rPr>
              <a:t>ua</a:t>
            </a:r>
            <a:r>
              <a:rPr sz="1800" spc="-5" dirty="0">
                <a:solidFill>
                  <a:srgbClr val="052049"/>
                </a:solidFill>
                <a:latin typeface="Arial"/>
                <a:cs typeface="Arial"/>
              </a:rPr>
              <a:t>li</a:t>
            </a:r>
            <a:r>
              <a:rPr sz="1800" dirty="0">
                <a:solidFill>
                  <a:srgbClr val="052049"/>
                </a:solidFill>
                <a:latin typeface="Arial"/>
                <a:cs typeface="Arial"/>
              </a:rPr>
              <a:t>z</a:t>
            </a:r>
            <a:r>
              <a:rPr sz="1800" spc="-10" dirty="0">
                <a:solidFill>
                  <a:srgbClr val="052049"/>
                </a:solidFill>
                <a:latin typeface="Arial"/>
                <a:cs typeface="Arial"/>
              </a:rPr>
              <a:t>e</a:t>
            </a:r>
            <a:r>
              <a:rPr sz="1800" dirty="0">
                <a:solidFill>
                  <a:srgbClr val="052049"/>
                </a:solidFill>
                <a:latin typeface="Arial"/>
                <a:cs typeface="Arial"/>
              </a:rPr>
              <a:t>d</a:t>
            </a:r>
            <a:r>
              <a:rPr sz="1800" spc="30" dirty="0">
                <a:solidFill>
                  <a:srgbClr val="052049"/>
                </a:solidFill>
                <a:latin typeface="Arial"/>
                <a:cs typeface="Arial"/>
              </a:rPr>
              <a:t> </a:t>
            </a:r>
            <a:r>
              <a:rPr sz="1800" spc="-10" dirty="0">
                <a:solidFill>
                  <a:srgbClr val="052049"/>
                </a:solidFill>
                <a:latin typeface="Arial"/>
                <a:cs typeface="Arial"/>
              </a:rPr>
              <a:t>a</a:t>
            </a:r>
            <a:r>
              <a:rPr sz="1800" dirty="0">
                <a:solidFill>
                  <a:srgbClr val="052049"/>
                </a:solidFill>
                <a:latin typeface="Arial"/>
                <a:cs typeface="Arial"/>
              </a:rPr>
              <a:t>s </a:t>
            </a:r>
            <a:r>
              <a:rPr sz="1800" spc="-5" dirty="0">
                <a:solidFill>
                  <a:srgbClr val="052049"/>
                </a:solidFill>
                <a:latin typeface="Arial"/>
                <a:cs typeface="Arial"/>
              </a:rPr>
              <a:t>i</a:t>
            </a:r>
            <a:r>
              <a:rPr sz="1800" spc="-10" dirty="0">
                <a:solidFill>
                  <a:srgbClr val="052049"/>
                </a:solidFill>
                <a:latin typeface="Arial"/>
                <a:cs typeface="Arial"/>
              </a:rPr>
              <a:t>n</a:t>
            </a:r>
            <a:r>
              <a:rPr sz="1800" dirty="0">
                <a:solidFill>
                  <a:srgbClr val="052049"/>
                </a:solidFill>
                <a:latin typeface="Arial"/>
                <a:cs typeface="Arial"/>
              </a:rPr>
              <a:t>c</a:t>
            </a:r>
            <a:r>
              <a:rPr sz="1800" spc="-5" dirty="0">
                <a:solidFill>
                  <a:srgbClr val="052049"/>
                </a:solidFill>
                <a:latin typeface="Arial"/>
                <a:cs typeface="Arial"/>
              </a:rPr>
              <a:t>l</a:t>
            </a:r>
            <a:r>
              <a:rPr sz="1800" spc="-10" dirty="0">
                <a:solidFill>
                  <a:srgbClr val="052049"/>
                </a:solidFill>
                <a:latin typeface="Arial"/>
                <a:cs typeface="Arial"/>
              </a:rPr>
              <a:t>ud</a:t>
            </a:r>
            <a:r>
              <a:rPr sz="1800" spc="-5" dirty="0">
                <a:solidFill>
                  <a:srgbClr val="052049"/>
                </a:solidFill>
                <a:latin typeface="Arial"/>
                <a:cs typeface="Arial"/>
              </a:rPr>
              <a:t>i</a:t>
            </a:r>
            <a:r>
              <a:rPr sz="1800" spc="-10" dirty="0">
                <a:solidFill>
                  <a:srgbClr val="052049"/>
                </a:solidFill>
                <a:latin typeface="Arial"/>
                <a:cs typeface="Arial"/>
              </a:rPr>
              <a:t>n</a:t>
            </a:r>
            <a:r>
              <a:rPr sz="1800" dirty="0">
                <a:solidFill>
                  <a:srgbClr val="052049"/>
                </a:solidFill>
                <a:latin typeface="Arial"/>
                <a:cs typeface="Arial"/>
              </a:rPr>
              <a:t>g</a:t>
            </a:r>
            <a:r>
              <a:rPr sz="1800" spc="20" dirty="0">
                <a:solidFill>
                  <a:srgbClr val="052049"/>
                </a:solidFill>
                <a:latin typeface="Arial"/>
                <a:cs typeface="Arial"/>
              </a:rPr>
              <a:t> </a:t>
            </a:r>
            <a:r>
              <a:rPr sz="1800" dirty="0">
                <a:solidFill>
                  <a:srgbClr val="052049"/>
                </a:solidFill>
                <a:latin typeface="Arial"/>
                <a:cs typeface="Arial"/>
              </a:rPr>
              <a:t>f</a:t>
            </a:r>
            <a:r>
              <a:rPr sz="1800" spc="-10" dirty="0">
                <a:solidFill>
                  <a:srgbClr val="052049"/>
                </a:solidFill>
                <a:latin typeface="Arial"/>
                <a:cs typeface="Arial"/>
              </a:rPr>
              <a:t>ou</a:t>
            </a:r>
            <a:r>
              <a:rPr sz="1800" dirty="0">
                <a:solidFill>
                  <a:srgbClr val="052049"/>
                </a:solidFill>
                <a:latin typeface="Arial"/>
                <a:cs typeface="Arial"/>
              </a:rPr>
              <a:t>r t</a:t>
            </a:r>
            <a:r>
              <a:rPr sz="1800" spc="-25" dirty="0">
                <a:solidFill>
                  <a:srgbClr val="052049"/>
                </a:solidFill>
                <a:latin typeface="Arial"/>
                <a:cs typeface="Arial"/>
              </a:rPr>
              <a:t>y</a:t>
            </a:r>
            <a:r>
              <a:rPr sz="1800" spc="-10" dirty="0">
                <a:solidFill>
                  <a:srgbClr val="052049"/>
                </a:solidFill>
                <a:latin typeface="Arial"/>
                <a:cs typeface="Arial"/>
              </a:rPr>
              <a:t>pe</a:t>
            </a:r>
            <a:r>
              <a:rPr sz="1800" dirty="0">
                <a:solidFill>
                  <a:srgbClr val="052049"/>
                </a:solidFill>
                <a:latin typeface="Arial"/>
                <a:cs typeface="Arial"/>
              </a:rPr>
              <a:t>s</a:t>
            </a:r>
            <a:r>
              <a:rPr sz="1800" spc="25" dirty="0">
                <a:solidFill>
                  <a:srgbClr val="052049"/>
                </a:solidFill>
                <a:latin typeface="Arial"/>
                <a:cs typeface="Arial"/>
              </a:rPr>
              <a:t> </a:t>
            </a:r>
            <a:r>
              <a:rPr sz="1800" spc="-10" dirty="0">
                <a:solidFill>
                  <a:srgbClr val="052049"/>
                </a:solidFill>
                <a:latin typeface="Arial"/>
                <a:cs typeface="Arial"/>
              </a:rPr>
              <a:t>o</a:t>
            </a:r>
            <a:r>
              <a:rPr sz="1800" dirty="0">
                <a:solidFill>
                  <a:srgbClr val="052049"/>
                </a:solidFill>
                <a:latin typeface="Arial"/>
                <a:cs typeface="Arial"/>
              </a:rPr>
              <a:t>f</a:t>
            </a:r>
            <a:r>
              <a:rPr sz="1800" spc="5" dirty="0">
                <a:solidFill>
                  <a:srgbClr val="052049"/>
                </a:solidFill>
                <a:latin typeface="Arial"/>
                <a:cs typeface="Arial"/>
              </a:rPr>
              <a:t> </a:t>
            </a:r>
            <a:r>
              <a:rPr sz="1800" spc="-5" dirty="0">
                <a:solidFill>
                  <a:srgbClr val="052049"/>
                </a:solidFill>
                <a:latin typeface="Arial"/>
                <a:cs typeface="Arial"/>
              </a:rPr>
              <a:t>i</a:t>
            </a:r>
            <a:r>
              <a:rPr sz="1800" spc="-10" dirty="0">
                <a:solidFill>
                  <a:srgbClr val="052049"/>
                </a:solidFill>
                <a:latin typeface="Arial"/>
                <a:cs typeface="Arial"/>
              </a:rPr>
              <a:t>nd</a:t>
            </a:r>
            <a:r>
              <a:rPr sz="1800" spc="-5" dirty="0">
                <a:solidFill>
                  <a:srgbClr val="052049"/>
                </a:solidFill>
                <a:latin typeface="Arial"/>
                <a:cs typeface="Arial"/>
              </a:rPr>
              <a:t>i</a:t>
            </a:r>
            <a:r>
              <a:rPr sz="1800" dirty="0">
                <a:solidFill>
                  <a:srgbClr val="052049"/>
                </a:solidFill>
                <a:latin typeface="Arial"/>
                <a:cs typeface="Arial"/>
              </a:rPr>
              <a:t>v</a:t>
            </a:r>
            <a:r>
              <a:rPr sz="1800" spc="-5" dirty="0">
                <a:solidFill>
                  <a:srgbClr val="052049"/>
                </a:solidFill>
                <a:latin typeface="Arial"/>
                <a:cs typeface="Arial"/>
              </a:rPr>
              <a:t>i</a:t>
            </a:r>
            <a:r>
              <a:rPr sz="1800" spc="-10" dirty="0">
                <a:solidFill>
                  <a:srgbClr val="052049"/>
                </a:solidFill>
                <a:latin typeface="Arial"/>
                <a:cs typeface="Arial"/>
              </a:rPr>
              <a:t>dua</a:t>
            </a:r>
            <a:r>
              <a:rPr sz="1800" spc="-5" dirty="0">
                <a:solidFill>
                  <a:srgbClr val="052049"/>
                </a:solidFill>
                <a:latin typeface="Arial"/>
                <a:cs typeface="Arial"/>
              </a:rPr>
              <a:t>l</a:t>
            </a:r>
            <a:r>
              <a:rPr sz="1800" dirty="0">
                <a:solidFill>
                  <a:srgbClr val="052049"/>
                </a:solidFill>
                <a:latin typeface="Arial"/>
                <a:cs typeface="Arial"/>
              </a:rPr>
              <a:t>s:</a:t>
            </a:r>
            <a:endParaRPr sz="1800">
              <a:latin typeface="Arial"/>
              <a:cs typeface="Arial"/>
            </a:endParaRPr>
          </a:p>
          <a:p>
            <a:pPr marL="699770" marR="689610" lvl="1" indent="-457200">
              <a:lnSpc>
                <a:spcPct val="110000"/>
              </a:lnSpc>
              <a:spcBef>
                <a:spcPts val="600"/>
              </a:spcBef>
              <a:buClr>
                <a:srgbClr val="052049"/>
              </a:buClr>
              <a:buFont typeface="Arial"/>
              <a:buAutoNum type="arabicPeriod"/>
              <a:tabLst>
                <a:tab pos="700405" algn="l"/>
              </a:tabLst>
            </a:pPr>
            <a:r>
              <a:rPr sz="1800" spc="15" dirty="0">
                <a:solidFill>
                  <a:srgbClr val="052049"/>
                </a:solidFill>
                <a:latin typeface="Arial"/>
                <a:cs typeface="Arial"/>
              </a:rPr>
              <a:t>T</a:t>
            </a:r>
            <a:r>
              <a:rPr sz="1800" spc="-10" dirty="0">
                <a:solidFill>
                  <a:srgbClr val="052049"/>
                </a:solidFill>
                <a:latin typeface="Arial"/>
                <a:cs typeface="Arial"/>
              </a:rPr>
              <a:t>ho</a:t>
            </a:r>
            <a:r>
              <a:rPr sz="1800" dirty="0">
                <a:solidFill>
                  <a:srgbClr val="052049"/>
                </a:solidFill>
                <a:latin typeface="Arial"/>
                <a:cs typeface="Arial"/>
              </a:rPr>
              <a:t>se</a:t>
            </a:r>
            <a:r>
              <a:rPr sz="1800" spc="-15" dirty="0">
                <a:solidFill>
                  <a:srgbClr val="052049"/>
                </a:solidFill>
                <a:latin typeface="Arial"/>
                <a:cs typeface="Arial"/>
              </a:rPr>
              <a:t> </a:t>
            </a:r>
            <a:r>
              <a:rPr sz="1800" spc="-40" dirty="0">
                <a:solidFill>
                  <a:srgbClr val="052049"/>
                </a:solidFill>
                <a:latin typeface="Arial"/>
                <a:cs typeface="Arial"/>
              </a:rPr>
              <a:t>w</a:t>
            </a:r>
            <a:r>
              <a:rPr sz="1800" spc="-10" dirty="0">
                <a:solidFill>
                  <a:srgbClr val="052049"/>
                </a:solidFill>
                <a:latin typeface="Arial"/>
                <a:cs typeface="Arial"/>
              </a:rPr>
              <a:t>h</a:t>
            </a:r>
            <a:r>
              <a:rPr sz="1800" dirty="0">
                <a:solidFill>
                  <a:srgbClr val="052049"/>
                </a:solidFill>
                <a:latin typeface="Arial"/>
                <a:cs typeface="Arial"/>
              </a:rPr>
              <a:t>o</a:t>
            </a:r>
            <a:r>
              <a:rPr sz="1800" spc="45" dirty="0">
                <a:solidFill>
                  <a:srgbClr val="052049"/>
                </a:solidFill>
                <a:latin typeface="Arial"/>
                <a:cs typeface="Arial"/>
              </a:rPr>
              <a:t> </a:t>
            </a:r>
            <a:r>
              <a:rPr sz="1800" spc="-40" dirty="0">
                <a:solidFill>
                  <a:srgbClr val="052049"/>
                </a:solidFill>
                <a:latin typeface="Arial"/>
                <a:cs typeface="Arial"/>
              </a:rPr>
              <a:t>w</a:t>
            </a:r>
            <a:r>
              <a:rPr sz="1800" spc="-10" dirty="0">
                <a:solidFill>
                  <a:srgbClr val="052049"/>
                </a:solidFill>
                <a:latin typeface="Arial"/>
                <a:cs typeface="Arial"/>
              </a:rPr>
              <a:t>ou</a:t>
            </a:r>
            <a:r>
              <a:rPr sz="1800" spc="-5" dirty="0">
                <a:solidFill>
                  <a:srgbClr val="052049"/>
                </a:solidFill>
                <a:latin typeface="Arial"/>
                <a:cs typeface="Arial"/>
              </a:rPr>
              <a:t>l</a:t>
            </a:r>
            <a:r>
              <a:rPr sz="1800" dirty="0">
                <a:solidFill>
                  <a:srgbClr val="052049"/>
                </a:solidFill>
                <a:latin typeface="Arial"/>
                <a:cs typeface="Arial"/>
              </a:rPr>
              <a:t>d</a:t>
            </a:r>
            <a:r>
              <a:rPr sz="1800" spc="45" dirty="0">
                <a:solidFill>
                  <a:srgbClr val="052049"/>
                </a:solidFill>
                <a:latin typeface="Arial"/>
                <a:cs typeface="Arial"/>
              </a:rPr>
              <a:t> </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rv</a:t>
            </a:r>
            <a:r>
              <a:rPr sz="1800" spc="-5" dirty="0">
                <a:solidFill>
                  <a:srgbClr val="052049"/>
                </a:solidFill>
                <a:latin typeface="Arial"/>
                <a:cs typeface="Arial"/>
              </a:rPr>
              <a:t>i</a:t>
            </a:r>
            <a:r>
              <a:rPr sz="1800" dirty="0">
                <a:solidFill>
                  <a:srgbClr val="052049"/>
                </a:solidFill>
                <a:latin typeface="Arial"/>
                <a:cs typeface="Arial"/>
              </a:rPr>
              <a:t>ve</a:t>
            </a:r>
            <a:r>
              <a:rPr sz="1800" spc="10" dirty="0">
                <a:solidFill>
                  <a:srgbClr val="052049"/>
                </a:solidFill>
                <a:latin typeface="Arial"/>
                <a:cs typeface="Arial"/>
              </a:rPr>
              <a:t> </a:t>
            </a:r>
            <a:r>
              <a:rPr sz="1800" spc="-10" dirty="0">
                <a:solidFill>
                  <a:srgbClr val="052049"/>
                </a:solidFill>
                <a:latin typeface="Arial"/>
                <a:cs typeface="Arial"/>
              </a:rPr>
              <a:t>u</a:t>
            </a:r>
            <a:r>
              <a:rPr sz="1800" dirty="0">
                <a:solidFill>
                  <a:srgbClr val="052049"/>
                </a:solidFill>
                <a:latin typeface="Arial"/>
                <a:cs typeface="Arial"/>
              </a:rPr>
              <a:t>p</a:t>
            </a:r>
            <a:r>
              <a:rPr sz="1800" spc="-5" dirty="0">
                <a:solidFill>
                  <a:srgbClr val="052049"/>
                </a:solidFill>
                <a:latin typeface="Arial"/>
                <a:cs typeface="Arial"/>
              </a:rPr>
              <a:t> </a:t>
            </a:r>
            <a:r>
              <a:rPr sz="1800" dirty="0">
                <a:solidFill>
                  <a:srgbClr val="052049"/>
                </a:solidFill>
                <a:latin typeface="Arial"/>
                <a:cs typeface="Arial"/>
              </a:rPr>
              <a:t>to</a:t>
            </a:r>
            <a:r>
              <a:rPr sz="1800" spc="-5" dirty="0">
                <a:solidFill>
                  <a:srgbClr val="052049"/>
                </a:solidFill>
                <a:latin typeface="Arial"/>
                <a:cs typeface="Arial"/>
              </a:rPr>
              <a:t> </a:t>
            </a:r>
            <a:r>
              <a:rPr sz="1800" dirty="0">
                <a:solidFill>
                  <a:srgbClr val="052049"/>
                </a:solidFill>
                <a:latin typeface="Arial"/>
                <a:cs typeface="Arial"/>
              </a:rPr>
              <a:t>t</a:t>
            </a:r>
            <a:r>
              <a:rPr sz="1800" spc="-5" dirty="0">
                <a:solidFill>
                  <a:srgbClr val="052049"/>
                </a:solidFill>
                <a:latin typeface="Arial"/>
                <a:cs typeface="Arial"/>
              </a:rPr>
              <a:t>i</a:t>
            </a:r>
            <a:r>
              <a:rPr sz="1800" dirty="0">
                <a:solidFill>
                  <a:srgbClr val="052049"/>
                </a:solidFill>
                <a:latin typeface="Arial"/>
                <a:cs typeface="Arial"/>
              </a:rPr>
              <a:t>me</a:t>
            </a:r>
            <a:r>
              <a:rPr sz="1800" spc="-5" dirty="0">
                <a:solidFill>
                  <a:srgbClr val="052049"/>
                </a:solidFill>
                <a:latin typeface="Arial"/>
                <a:cs typeface="Arial"/>
              </a:rPr>
              <a:t> </a:t>
            </a:r>
            <a:r>
              <a:rPr sz="1800" dirty="0">
                <a:solidFill>
                  <a:srgbClr val="052049"/>
                </a:solidFill>
                <a:latin typeface="Arial"/>
                <a:cs typeface="Arial"/>
              </a:rPr>
              <a:t>t</a:t>
            </a:r>
            <a:r>
              <a:rPr sz="1800" spc="-5" dirty="0">
                <a:solidFill>
                  <a:srgbClr val="052049"/>
                </a:solidFill>
                <a:latin typeface="Arial"/>
                <a:cs typeface="Arial"/>
              </a:rPr>
              <a:t> </a:t>
            </a:r>
            <a:r>
              <a:rPr sz="1800" spc="-10" dirty="0">
                <a:solidFill>
                  <a:srgbClr val="052049"/>
                </a:solidFill>
                <a:latin typeface="Arial"/>
                <a:cs typeface="Arial"/>
              </a:rPr>
              <a:t>unde</a:t>
            </a:r>
            <a:r>
              <a:rPr sz="1800" dirty="0">
                <a:solidFill>
                  <a:srgbClr val="052049"/>
                </a:solidFill>
                <a:latin typeface="Arial"/>
                <a:cs typeface="Arial"/>
              </a:rPr>
              <a:t>r</a:t>
            </a:r>
            <a:r>
              <a:rPr sz="1800" spc="15" dirty="0">
                <a:solidFill>
                  <a:srgbClr val="052049"/>
                </a:solidFill>
                <a:latin typeface="Arial"/>
                <a:cs typeface="Arial"/>
              </a:rPr>
              <a:t> </a:t>
            </a:r>
            <a:r>
              <a:rPr sz="1800" spc="-10" dirty="0">
                <a:solidFill>
                  <a:srgbClr val="052049"/>
                </a:solidFill>
                <a:latin typeface="Arial"/>
                <a:cs typeface="Arial"/>
              </a:rPr>
              <a:t>e</a:t>
            </a:r>
            <a:r>
              <a:rPr sz="1800" spc="-5" dirty="0">
                <a:solidFill>
                  <a:srgbClr val="052049"/>
                </a:solidFill>
                <a:latin typeface="Arial"/>
                <a:cs typeface="Arial"/>
              </a:rPr>
              <a:t>i</a:t>
            </a:r>
            <a:r>
              <a:rPr sz="1800" dirty="0">
                <a:solidFill>
                  <a:srgbClr val="052049"/>
                </a:solidFill>
                <a:latin typeface="Arial"/>
                <a:cs typeface="Arial"/>
              </a:rPr>
              <a:t>t</a:t>
            </a:r>
            <a:r>
              <a:rPr sz="1800" spc="-10" dirty="0">
                <a:solidFill>
                  <a:srgbClr val="052049"/>
                </a:solidFill>
                <a:latin typeface="Arial"/>
                <a:cs typeface="Arial"/>
              </a:rPr>
              <a:t>he</a:t>
            </a:r>
            <a:r>
              <a:rPr sz="1800" dirty="0">
                <a:solidFill>
                  <a:srgbClr val="052049"/>
                </a:solidFill>
                <a:latin typeface="Arial"/>
                <a:cs typeface="Arial"/>
              </a:rPr>
              <a:t>r</a:t>
            </a:r>
            <a:r>
              <a:rPr sz="1800" spc="15" dirty="0">
                <a:solidFill>
                  <a:srgbClr val="052049"/>
                </a:solidFill>
                <a:latin typeface="Arial"/>
                <a:cs typeface="Arial"/>
              </a:rPr>
              <a:t> </a:t>
            </a:r>
            <a:r>
              <a:rPr sz="1800" spc="-10" dirty="0">
                <a:solidFill>
                  <a:srgbClr val="052049"/>
                </a:solidFill>
                <a:latin typeface="Arial"/>
                <a:cs typeface="Arial"/>
              </a:rPr>
              <a:t>e</a:t>
            </a:r>
            <a:r>
              <a:rPr sz="1800" spc="-15" dirty="0">
                <a:solidFill>
                  <a:srgbClr val="052049"/>
                </a:solidFill>
                <a:latin typeface="Arial"/>
                <a:cs typeface="Arial"/>
              </a:rPr>
              <a:t>x</a:t>
            </a:r>
            <a:r>
              <a:rPr sz="1800" spc="-10" dirty="0">
                <a:solidFill>
                  <a:srgbClr val="052049"/>
                </a:solidFill>
                <a:latin typeface="Arial"/>
                <a:cs typeface="Arial"/>
              </a:rPr>
              <a:t>po</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re</a:t>
            </a:r>
            <a:r>
              <a:rPr sz="1800" spc="20" dirty="0">
                <a:solidFill>
                  <a:srgbClr val="052049"/>
                </a:solidFill>
                <a:latin typeface="Arial"/>
                <a:cs typeface="Arial"/>
              </a:rPr>
              <a:t> </a:t>
            </a:r>
            <a:r>
              <a:rPr sz="1800" dirty="0">
                <a:solidFill>
                  <a:srgbClr val="052049"/>
                </a:solidFill>
                <a:latin typeface="Arial"/>
                <a:cs typeface="Arial"/>
              </a:rPr>
              <a:t>st</a:t>
            </a:r>
            <a:r>
              <a:rPr sz="1800" spc="-10" dirty="0">
                <a:solidFill>
                  <a:srgbClr val="052049"/>
                </a:solidFill>
                <a:latin typeface="Arial"/>
                <a:cs typeface="Arial"/>
              </a:rPr>
              <a:t>a</a:t>
            </a:r>
            <a:r>
              <a:rPr sz="1800" dirty="0">
                <a:solidFill>
                  <a:srgbClr val="052049"/>
                </a:solidFill>
                <a:latin typeface="Arial"/>
                <a:cs typeface="Arial"/>
              </a:rPr>
              <a:t>t</a:t>
            </a:r>
            <a:r>
              <a:rPr sz="1800" spc="-10" dirty="0">
                <a:solidFill>
                  <a:srgbClr val="052049"/>
                </a:solidFill>
                <a:latin typeface="Arial"/>
                <a:cs typeface="Arial"/>
              </a:rPr>
              <a:t>us </a:t>
            </a:r>
            <a:r>
              <a:rPr sz="1800" dirty="0">
                <a:solidFill>
                  <a:srgbClr val="052049"/>
                </a:solidFill>
                <a:latin typeface="Arial"/>
                <a:cs typeface="Arial"/>
              </a:rPr>
              <a:t>(</a:t>
            </a:r>
            <a:r>
              <a:rPr sz="1800" spc="-5" dirty="0">
                <a:solidFill>
                  <a:srgbClr val="052049"/>
                </a:solidFill>
                <a:latin typeface="Arial"/>
                <a:cs typeface="Arial"/>
              </a:rPr>
              <a:t>al</a:t>
            </a:r>
            <a:r>
              <a:rPr sz="1800" spc="-40" dirty="0">
                <a:solidFill>
                  <a:srgbClr val="052049"/>
                </a:solidFill>
                <a:latin typeface="Arial"/>
                <a:cs typeface="Arial"/>
              </a:rPr>
              <a:t>w</a:t>
            </a:r>
            <a:r>
              <a:rPr sz="1800" spc="5" dirty="0">
                <a:solidFill>
                  <a:srgbClr val="052049"/>
                </a:solidFill>
                <a:latin typeface="Arial"/>
                <a:cs typeface="Arial"/>
              </a:rPr>
              <a:t>a</a:t>
            </a:r>
            <a:r>
              <a:rPr sz="1800" spc="-25" dirty="0">
                <a:solidFill>
                  <a:srgbClr val="052049"/>
                </a:solidFill>
                <a:latin typeface="Arial"/>
                <a:cs typeface="Arial"/>
              </a:rPr>
              <a:t>y</a:t>
            </a:r>
            <a:r>
              <a:rPr sz="1800" dirty="0">
                <a:solidFill>
                  <a:srgbClr val="052049"/>
                </a:solidFill>
                <a:latin typeface="Arial"/>
                <a:cs typeface="Arial"/>
              </a:rPr>
              <a:t>s</a:t>
            </a:r>
            <a:r>
              <a:rPr sz="1800" spc="60" dirty="0">
                <a:solidFill>
                  <a:srgbClr val="052049"/>
                </a:solidFill>
                <a:latin typeface="Arial"/>
                <a:cs typeface="Arial"/>
              </a:rPr>
              <a:t> </a:t>
            </a:r>
            <a:r>
              <a:rPr sz="1800" dirty="0">
                <a:solidFill>
                  <a:srgbClr val="052049"/>
                </a:solidFill>
                <a:latin typeface="Arial"/>
                <a:cs typeface="Arial"/>
              </a:rPr>
              <a:t>s</a:t>
            </a:r>
            <a:r>
              <a:rPr sz="1800" spc="-5" dirty="0">
                <a:solidFill>
                  <a:srgbClr val="052049"/>
                </a:solidFill>
                <a:latin typeface="Arial"/>
                <a:cs typeface="Arial"/>
              </a:rPr>
              <a:t>u</a:t>
            </a:r>
            <a:r>
              <a:rPr sz="1800" dirty="0">
                <a:solidFill>
                  <a:srgbClr val="052049"/>
                </a:solidFill>
                <a:latin typeface="Arial"/>
                <a:cs typeface="Arial"/>
              </a:rPr>
              <a:t>rv</a:t>
            </a:r>
            <a:r>
              <a:rPr sz="1800" spc="-5" dirty="0">
                <a:solidFill>
                  <a:srgbClr val="052049"/>
                </a:solidFill>
                <a:latin typeface="Arial"/>
                <a:cs typeface="Arial"/>
              </a:rPr>
              <a:t>i</a:t>
            </a:r>
            <a:r>
              <a:rPr sz="1800" dirty="0">
                <a:solidFill>
                  <a:srgbClr val="052049"/>
                </a:solidFill>
                <a:latin typeface="Arial"/>
                <a:cs typeface="Arial"/>
              </a:rPr>
              <a:t>v</a:t>
            </a:r>
            <a:r>
              <a:rPr sz="1800" spc="-5" dirty="0">
                <a:solidFill>
                  <a:srgbClr val="052049"/>
                </a:solidFill>
                <a:latin typeface="Arial"/>
                <a:cs typeface="Arial"/>
              </a:rPr>
              <a:t>e</a:t>
            </a:r>
            <a:r>
              <a:rPr sz="1800" dirty="0">
                <a:solidFill>
                  <a:srgbClr val="052049"/>
                </a:solidFill>
                <a:latin typeface="Arial"/>
                <a:cs typeface="Arial"/>
              </a:rPr>
              <a:t>)</a:t>
            </a:r>
            <a:endParaRPr sz="1800">
              <a:latin typeface="Arial"/>
              <a:cs typeface="Arial"/>
            </a:endParaRPr>
          </a:p>
          <a:p>
            <a:pPr marL="699770" marR="665480" lvl="1" indent="-457200">
              <a:lnSpc>
                <a:spcPct val="110000"/>
              </a:lnSpc>
              <a:spcBef>
                <a:spcPts val="600"/>
              </a:spcBef>
              <a:buClr>
                <a:srgbClr val="052049"/>
              </a:buClr>
              <a:buFont typeface="Arial"/>
              <a:buAutoNum type="arabicPeriod"/>
              <a:tabLst>
                <a:tab pos="700405" algn="l"/>
              </a:tabLst>
            </a:pPr>
            <a:r>
              <a:rPr sz="1800" spc="15" dirty="0">
                <a:solidFill>
                  <a:srgbClr val="052049"/>
                </a:solidFill>
                <a:latin typeface="Arial"/>
                <a:cs typeface="Arial"/>
              </a:rPr>
              <a:t>T</a:t>
            </a:r>
            <a:r>
              <a:rPr sz="1800" spc="-10" dirty="0">
                <a:solidFill>
                  <a:srgbClr val="052049"/>
                </a:solidFill>
                <a:latin typeface="Arial"/>
                <a:cs typeface="Arial"/>
              </a:rPr>
              <a:t>ho</a:t>
            </a:r>
            <a:r>
              <a:rPr sz="1800" dirty="0">
                <a:solidFill>
                  <a:srgbClr val="052049"/>
                </a:solidFill>
                <a:latin typeface="Arial"/>
                <a:cs typeface="Arial"/>
              </a:rPr>
              <a:t>se</a:t>
            </a:r>
            <a:r>
              <a:rPr sz="1800" spc="-15" dirty="0">
                <a:solidFill>
                  <a:srgbClr val="052049"/>
                </a:solidFill>
                <a:latin typeface="Arial"/>
                <a:cs typeface="Arial"/>
              </a:rPr>
              <a:t> </a:t>
            </a:r>
            <a:r>
              <a:rPr sz="1800" spc="-40" dirty="0">
                <a:solidFill>
                  <a:srgbClr val="052049"/>
                </a:solidFill>
                <a:latin typeface="Arial"/>
                <a:cs typeface="Arial"/>
              </a:rPr>
              <a:t>w</a:t>
            </a:r>
            <a:r>
              <a:rPr sz="1800" spc="-10" dirty="0">
                <a:solidFill>
                  <a:srgbClr val="052049"/>
                </a:solidFill>
                <a:latin typeface="Arial"/>
                <a:cs typeface="Arial"/>
              </a:rPr>
              <a:t>h</a:t>
            </a:r>
            <a:r>
              <a:rPr sz="1800" dirty="0">
                <a:solidFill>
                  <a:srgbClr val="052049"/>
                </a:solidFill>
                <a:latin typeface="Arial"/>
                <a:cs typeface="Arial"/>
              </a:rPr>
              <a:t>o</a:t>
            </a:r>
            <a:r>
              <a:rPr sz="1800" spc="45" dirty="0">
                <a:solidFill>
                  <a:srgbClr val="052049"/>
                </a:solidFill>
                <a:latin typeface="Arial"/>
                <a:cs typeface="Arial"/>
              </a:rPr>
              <a:t> </a:t>
            </a:r>
            <a:r>
              <a:rPr sz="1800" spc="-40" dirty="0">
                <a:solidFill>
                  <a:srgbClr val="052049"/>
                </a:solidFill>
                <a:latin typeface="Arial"/>
                <a:cs typeface="Arial"/>
              </a:rPr>
              <a:t>w</a:t>
            </a:r>
            <a:r>
              <a:rPr sz="1800" spc="-10" dirty="0">
                <a:solidFill>
                  <a:srgbClr val="052049"/>
                </a:solidFill>
                <a:latin typeface="Arial"/>
                <a:cs typeface="Arial"/>
              </a:rPr>
              <a:t>ou</a:t>
            </a:r>
            <a:r>
              <a:rPr sz="1800" spc="-5" dirty="0">
                <a:solidFill>
                  <a:srgbClr val="052049"/>
                </a:solidFill>
                <a:latin typeface="Arial"/>
                <a:cs typeface="Arial"/>
              </a:rPr>
              <a:t>l</a:t>
            </a:r>
            <a:r>
              <a:rPr sz="1800" dirty="0">
                <a:solidFill>
                  <a:srgbClr val="052049"/>
                </a:solidFill>
                <a:latin typeface="Arial"/>
                <a:cs typeface="Arial"/>
              </a:rPr>
              <a:t>d</a:t>
            </a:r>
            <a:r>
              <a:rPr sz="1800" spc="45" dirty="0">
                <a:solidFill>
                  <a:srgbClr val="052049"/>
                </a:solidFill>
                <a:latin typeface="Arial"/>
                <a:cs typeface="Arial"/>
              </a:rPr>
              <a:t> </a:t>
            </a:r>
            <a:r>
              <a:rPr sz="1800" spc="-10" dirty="0">
                <a:solidFill>
                  <a:srgbClr val="052049"/>
                </a:solidFill>
                <a:latin typeface="Arial"/>
                <a:cs typeface="Arial"/>
              </a:rPr>
              <a:t>d</a:t>
            </a:r>
            <a:r>
              <a:rPr sz="1800" spc="-5" dirty="0">
                <a:solidFill>
                  <a:srgbClr val="052049"/>
                </a:solidFill>
                <a:latin typeface="Arial"/>
                <a:cs typeface="Arial"/>
              </a:rPr>
              <a:t>i</a:t>
            </a:r>
            <a:r>
              <a:rPr sz="1800" dirty="0">
                <a:solidFill>
                  <a:srgbClr val="052049"/>
                </a:solidFill>
                <a:latin typeface="Arial"/>
                <a:cs typeface="Arial"/>
              </a:rPr>
              <a:t>e</a:t>
            </a:r>
            <a:r>
              <a:rPr sz="1800" spc="10" dirty="0">
                <a:solidFill>
                  <a:srgbClr val="052049"/>
                </a:solidFill>
                <a:latin typeface="Arial"/>
                <a:cs typeface="Arial"/>
              </a:rPr>
              <a:t> </a:t>
            </a:r>
            <a:r>
              <a:rPr sz="1800" spc="-10" dirty="0">
                <a:solidFill>
                  <a:srgbClr val="052049"/>
                </a:solidFill>
                <a:latin typeface="Arial"/>
                <a:cs typeface="Arial"/>
              </a:rPr>
              <a:t>b</a:t>
            </a:r>
            <a:r>
              <a:rPr sz="1800" dirty="0">
                <a:solidFill>
                  <a:srgbClr val="052049"/>
                </a:solidFill>
                <a:latin typeface="Arial"/>
                <a:cs typeface="Arial"/>
              </a:rPr>
              <a:t>y t</a:t>
            </a:r>
            <a:r>
              <a:rPr sz="1800" spc="-5" dirty="0">
                <a:solidFill>
                  <a:srgbClr val="052049"/>
                </a:solidFill>
                <a:latin typeface="Arial"/>
                <a:cs typeface="Arial"/>
              </a:rPr>
              <a:t>i</a:t>
            </a:r>
            <a:r>
              <a:rPr sz="1800" dirty="0">
                <a:solidFill>
                  <a:srgbClr val="052049"/>
                </a:solidFill>
                <a:latin typeface="Arial"/>
                <a:cs typeface="Arial"/>
              </a:rPr>
              <a:t>me</a:t>
            </a:r>
            <a:r>
              <a:rPr sz="1800" spc="-5" dirty="0">
                <a:solidFill>
                  <a:srgbClr val="052049"/>
                </a:solidFill>
                <a:latin typeface="Arial"/>
                <a:cs typeface="Arial"/>
              </a:rPr>
              <a:t> </a:t>
            </a:r>
            <a:r>
              <a:rPr sz="1800" dirty="0">
                <a:solidFill>
                  <a:srgbClr val="052049"/>
                </a:solidFill>
                <a:latin typeface="Arial"/>
                <a:cs typeface="Arial"/>
              </a:rPr>
              <a:t>t</a:t>
            </a:r>
            <a:r>
              <a:rPr sz="1800" spc="-5" dirty="0">
                <a:solidFill>
                  <a:srgbClr val="052049"/>
                </a:solidFill>
                <a:latin typeface="Arial"/>
                <a:cs typeface="Arial"/>
              </a:rPr>
              <a:t> </a:t>
            </a:r>
            <a:r>
              <a:rPr sz="1800" spc="-10" dirty="0">
                <a:solidFill>
                  <a:srgbClr val="052049"/>
                </a:solidFill>
                <a:latin typeface="Arial"/>
                <a:cs typeface="Arial"/>
              </a:rPr>
              <a:t>unde</a:t>
            </a:r>
            <a:r>
              <a:rPr sz="1800" dirty="0">
                <a:solidFill>
                  <a:srgbClr val="052049"/>
                </a:solidFill>
                <a:latin typeface="Arial"/>
                <a:cs typeface="Arial"/>
              </a:rPr>
              <a:t>r</a:t>
            </a:r>
            <a:r>
              <a:rPr sz="1800" spc="15" dirty="0">
                <a:solidFill>
                  <a:srgbClr val="052049"/>
                </a:solidFill>
                <a:latin typeface="Arial"/>
                <a:cs typeface="Arial"/>
              </a:rPr>
              <a:t> </a:t>
            </a:r>
            <a:r>
              <a:rPr sz="1800" spc="-10" dirty="0">
                <a:solidFill>
                  <a:srgbClr val="052049"/>
                </a:solidFill>
                <a:latin typeface="Arial"/>
                <a:cs typeface="Arial"/>
              </a:rPr>
              <a:t>e</a:t>
            </a:r>
            <a:r>
              <a:rPr sz="1800" spc="-5" dirty="0">
                <a:solidFill>
                  <a:srgbClr val="052049"/>
                </a:solidFill>
                <a:latin typeface="Arial"/>
                <a:cs typeface="Arial"/>
              </a:rPr>
              <a:t>i</a:t>
            </a:r>
            <a:r>
              <a:rPr sz="1800" dirty="0">
                <a:solidFill>
                  <a:srgbClr val="052049"/>
                </a:solidFill>
                <a:latin typeface="Arial"/>
                <a:cs typeface="Arial"/>
              </a:rPr>
              <a:t>t</a:t>
            </a:r>
            <a:r>
              <a:rPr sz="1800" spc="-10" dirty="0">
                <a:solidFill>
                  <a:srgbClr val="052049"/>
                </a:solidFill>
                <a:latin typeface="Arial"/>
                <a:cs typeface="Arial"/>
              </a:rPr>
              <a:t>he</a:t>
            </a:r>
            <a:r>
              <a:rPr sz="1800" dirty="0">
                <a:solidFill>
                  <a:srgbClr val="052049"/>
                </a:solidFill>
                <a:latin typeface="Arial"/>
                <a:cs typeface="Arial"/>
              </a:rPr>
              <a:t>r</a:t>
            </a:r>
            <a:r>
              <a:rPr sz="1800" spc="15" dirty="0">
                <a:solidFill>
                  <a:srgbClr val="052049"/>
                </a:solidFill>
                <a:latin typeface="Arial"/>
                <a:cs typeface="Arial"/>
              </a:rPr>
              <a:t> </a:t>
            </a:r>
            <a:r>
              <a:rPr sz="1800" spc="-10" dirty="0">
                <a:solidFill>
                  <a:srgbClr val="052049"/>
                </a:solidFill>
                <a:latin typeface="Arial"/>
                <a:cs typeface="Arial"/>
              </a:rPr>
              <a:t>e</a:t>
            </a:r>
            <a:r>
              <a:rPr sz="1800" spc="-15" dirty="0">
                <a:solidFill>
                  <a:srgbClr val="052049"/>
                </a:solidFill>
                <a:latin typeface="Arial"/>
                <a:cs typeface="Arial"/>
              </a:rPr>
              <a:t>x</a:t>
            </a:r>
            <a:r>
              <a:rPr sz="1800" spc="-10" dirty="0">
                <a:solidFill>
                  <a:srgbClr val="052049"/>
                </a:solidFill>
                <a:latin typeface="Arial"/>
                <a:cs typeface="Arial"/>
              </a:rPr>
              <a:t>po</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re</a:t>
            </a:r>
            <a:r>
              <a:rPr sz="1800" spc="20" dirty="0">
                <a:solidFill>
                  <a:srgbClr val="052049"/>
                </a:solidFill>
                <a:latin typeface="Arial"/>
                <a:cs typeface="Arial"/>
              </a:rPr>
              <a:t> </a:t>
            </a:r>
            <a:r>
              <a:rPr sz="1800" dirty="0">
                <a:solidFill>
                  <a:srgbClr val="052049"/>
                </a:solidFill>
                <a:latin typeface="Arial"/>
                <a:cs typeface="Arial"/>
              </a:rPr>
              <a:t>st</a:t>
            </a:r>
            <a:r>
              <a:rPr sz="1800" spc="-10" dirty="0">
                <a:solidFill>
                  <a:srgbClr val="052049"/>
                </a:solidFill>
                <a:latin typeface="Arial"/>
                <a:cs typeface="Arial"/>
              </a:rPr>
              <a:t>a</a:t>
            </a:r>
            <a:r>
              <a:rPr sz="1800" dirty="0">
                <a:solidFill>
                  <a:srgbClr val="052049"/>
                </a:solidFill>
                <a:latin typeface="Arial"/>
                <a:cs typeface="Arial"/>
              </a:rPr>
              <a:t>t</a:t>
            </a:r>
            <a:r>
              <a:rPr sz="1800" spc="-10" dirty="0">
                <a:solidFill>
                  <a:srgbClr val="052049"/>
                </a:solidFill>
                <a:latin typeface="Arial"/>
                <a:cs typeface="Arial"/>
              </a:rPr>
              <a:t>u</a:t>
            </a:r>
            <a:r>
              <a:rPr sz="1800" dirty="0">
                <a:solidFill>
                  <a:srgbClr val="052049"/>
                </a:solidFill>
                <a:latin typeface="Arial"/>
                <a:cs typeface="Arial"/>
              </a:rPr>
              <a:t>s (</a:t>
            </a:r>
            <a:r>
              <a:rPr sz="1800" spc="-10" dirty="0">
                <a:solidFill>
                  <a:srgbClr val="052049"/>
                </a:solidFill>
                <a:latin typeface="Arial"/>
                <a:cs typeface="Arial"/>
              </a:rPr>
              <a:t>ne</a:t>
            </a:r>
            <a:r>
              <a:rPr sz="1800" dirty="0">
                <a:solidFill>
                  <a:srgbClr val="052049"/>
                </a:solidFill>
                <a:latin typeface="Arial"/>
                <a:cs typeface="Arial"/>
              </a:rPr>
              <a:t>v</a:t>
            </a:r>
            <a:r>
              <a:rPr sz="1800" spc="-10" dirty="0">
                <a:solidFill>
                  <a:srgbClr val="052049"/>
                </a:solidFill>
                <a:latin typeface="Arial"/>
                <a:cs typeface="Arial"/>
              </a:rPr>
              <a:t>er </a:t>
            </a:r>
            <a:r>
              <a:rPr sz="1800" dirty="0">
                <a:solidFill>
                  <a:srgbClr val="052049"/>
                </a:solidFill>
                <a:latin typeface="Arial"/>
                <a:cs typeface="Arial"/>
              </a:rPr>
              <a:t>s</a:t>
            </a:r>
            <a:r>
              <a:rPr sz="1800" spc="-5" dirty="0">
                <a:solidFill>
                  <a:srgbClr val="052049"/>
                </a:solidFill>
                <a:latin typeface="Arial"/>
                <a:cs typeface="Arial"/>
              </a:rPr>
              <a:t>u</a:t>
            </a:r>
            <a:r>
              <a:rPr sz="1800" dirty="0">
                <a:solidFill>
                  <a:srgbClr val="052049"/>
                </a:solidFill>
                <a:latin typeface="Arial"/>
                <a:cs typeface="Arial"/>
              </a:rPr>
              <a:t>rv</a:t>
            </a:r>
            <a:r>
              <a:rPr sz="1800" spc="-5" dirty="0">
                <a:solidFill>
                  <a:srgbClr val="052049"/>
                </a:solidFill>
                <a:latin typeface="Arial"/>
                <a:cs typeface="Arial"/>
              </a:rPr>
              <a:t>i</a:t>
            </a:r>
            <a:r>
              <a:rPr sz="1800" dirty="0">
                <a:solidFill>
                  <a:srgbClr val="052049"/>
                </a:solidFill>
                <a:latin typeface="Arial"/>
                <a:cs typeface="Arial"/>
              </a:rPr>
              <a:t>v</a:t>
            </a:r>
            <a:r>
              <a:rPr sz="1800" spc="-5" dirty="0">
                <a:solidFill>
                  <a:srgbClr val="052049"/>
                </a:solidFill>
                <a:latin typeface="Arial"/>
                <a:cs typeface="Arial"/>
              </a:rPr>
              <a:t>e</a:t>
            </a:r>
            <a:r>
              <a:rPr sz="1800" dirty="0">
                <a:solidFill>
                  <a:srgbClr val="052049"/>
                </a:solidFill>
                <a:latin typeface="Arial"/>
                <a:cs typeface="Arial"/>
              </a:rPr>
              <a:t>)</a:t>
            </a:r>
            <a:endParaRPr sz="1800">
              <a:latin typeface="Arial"/>
              <a:cs typeface="Arial"/>
            </a:endParaRPr>
          </a:p>
          <a:p>
            <a:pPr marL="699770" marR="371475" lvl="1" indent="-457200">
              <a:lnSpc>
                <a:spcPct val="110000"/>
              </a:lnSpc>
              <a:spcBef>
                <a:spcPts val="600"/>
              </a:spcBef>
              <a:buClr>
                <a:srgbClr val="052049"/>
              </a:buClr>
              <a:buFont typeface="Arial"/>
              <a:buAutoNum type="arabicPeriod"/>
              <a:tabLst>
                <a:tab pos="700405" algn="l"/>
              </a:tabLst>
            </a:pPr>
            <a:r>
              <a:rPr sz="1800" spc="15" dirty="0">
                <a:solidFill>
                  <a:srgbClr val="052049"/>
                </a:solidFill>
                <a:latin typeface="Arial"/>
                <a:cs typeface="Arial"/>
              </a:rPr>
              <a:t>T</a:t>
            </a:r>
            <a:r>
              <a:rPr sz="1800" spc="-10" dirty="0">
                <a:solidFill>
                  <a:srgbClr val="052049"/>
                </a:solidFill>
                <a:latin typeface="Arial"/>
                <a:cs typeface="Arial"/>
              </a:rPr>
              <a:t>ho</a:t>
            </a:r>
            <a:r>
              <a:rPr sz="1800" dirty="0">
                <a:solidFill>
                  <a:srgbClr val="052049"/>
                </a:solidFill>
                <a:latin typeface="Arial"/>
                <a:cs typeface="Arial"/>
              </a:rPr>
              <a:t>se</a:t>
            </a:r>
            <a:r>
              <a:rPr sz="1800" spc="-15" dirty="0">
                <a:solidFill>
                  <a:srgbClr val="052049"/>
                </a:solidFill>
                <a:latin typeface="Arial"/>
                <a:cs typeface="Arial"/>
              </a:rPr>
              <a:t> </a:t>
            </a:r>
            <a:r>
              <a:rPr sz="1800" spc="-40" dirty="0">
                <a:solidFill>
                  <a:srgbClr val="052049"/>
                </a:solidFill>
                <a:latin typeface="Arial"/>
                <a:cs typeface="Arial"/>
              </a:rPr>
              <a:t>w</a:t>
            </a:r>
            <a:r>
              <a:rPr sz="1800" spc="-10" dirty="0">
                <a:solidFill>
                  <a:srgbClr val="052049"/>
                </a:solidFill>
                <a:latin typeface="Arial"/>
                <a:cs typeface="Arial"/>
              </a:rPr>
              <a:t>ou</a:t>
            </a:r>
            <a:r>
              <a:rPr sz="1800" spc="-5" dirty="0">
                <a:solidFill>
                  <a:srgbClr val="052049"/>
                </a:solidFill>
                <a:latin typeface="Arial"/>
                <a:cs typeface="Arial"/>
              </a:rPr>
              <a:t>l</a:t>
            </a:r>
            <a:r>
              <a:rPr sz="1800" dirty="0">
                <a:solidFill>
                  <a:srgbClr val="052049"/>
                </a:solidFill>
                <a:latin typeface="Arial"/>
                <a:cs typeface="Arial"/>
              </a:rPr>
              <a:t>d</a:t>
            </a:r>
            <a:r>
              <a:rPr sz="1800" spc="55" dirty="0">
                <a:solidFill>
                  <a:srgbClr val="052049"/>
                </a:solidFill>
                <a:latin typeface="Arial"/>
                <a:cs typeface="Arial"/>
              </a:rPr>
              <a:t> </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rv</a:t>
            </a:r>
            <a:r>
              <a:rPr sz="1800" spc="-5" dirty="0">
                <a:solidFill>
                  <a:srgbClr val="052049"/>
                </a:solidFill>
                <a:latin typeface="Arial"/>
                <a:cs typeface="Arial"/>
              </a:rPr>
              <a:t>i</a:t>
            </a:r>
            <a:r>
              <a:rPr sz="1800" dirty="0">
                <a:solidFill>
                  <a:srgbClr val="052049"/>
                </a:solidFill>
                <a:latin typeface="Arial"/>
                <a:cs typeface="Arial"/>
              </a:rPr>
              <a:t>ve</a:t>
            </a:r>
            <a:r>
              <a:rPr sz="1800" spc="-5" dirty="0">
                <a:solidFill>
                  <a:srgbClr val="052049"/>
                </a:solidFill>
                <a:latin typeface="Arial"/>
                <a:cs typeface="Arial"/>
              </a:rPr>
              <a:t> </a:t>
            </a:r>
            <a:r>
              <a:rPr sz="1800" spc="-10" dirty="0">
                <a:solidFill>
                  <a:srgbClr val="052049"/>
                </a:solidFill>
                <a:latin typeface="Arial"/>
                <a:cs typeface="Arial"/>
              </a:rPr>
              <a:t>u</a:t>
            </a:r>
            <a:r>
              <a:rPr sz="1800" dirty="0">
                <a:solidFill>
                  <a:srgbClr val="052049"/>
                </a:solidFill>
                <a:latin typeface="Arial"/>
                <a:cs typeface="Arial"/>
              </a:rPr>
              <a:t>p</a:t>
            </a:r>
            <a:r>
              <a:rPr sz="1800" spc="10" dirty="0">
                <a:solidFill>
                  <a:srgbClr val="052049"/>
                </a:solidFill>
                <a:latin typeface="Arial"/>
                <a:cs typeface="Arial"/>
              </a:rPr>
              <a:t> </a:t>
            </a:r>
            <a:r>
              <a:rPr sz="1800" dirty="0">
                <a:solidFill>
                  <a:srgbClr val="052049"/>
                </a:solidFill>
                <a:latin typeface="Arial"/>
                <a:cs typeface="Arial"/>
              </a:rPr>
              <a:t>to</a:t>
            </a:r>
            <a:r>
              <a:rPr sz="1800" spc="-15" dirty="0">
                <a:solidFill>
                  <a:srgbClr val="052049"/>
                </a:solidFill>
                <a:latin typeface="Arial"/>
                <a:cs typeface="Arial"/>
              </a:rPr>
              <a:t> </a:t>
            </a:r>
            <a:r>
              <a:rPr sz="1800" dirty="0">
                <a:solidFill>
                  <a:srgbClr val="052049"/>
                </a:solidFill>
                <a:latin typeface="Arial"/>
                <a:cs typeface="Arial"/>
              </a:rPr>
              <a:t>t</a:t>
            </a:r>
            <a:r>
              <a:rPr sz="1800" spc="-5" dirty="0">
                <a:solidFill>
                  <a:srgbClr val="052049"/>
                </a:solidFill>
                <a:latin typeface="Arial"/>
                <a:cs typeface="Arial"/>
              </a:rPr>
              <a:t>i</a:t>
            </a:r>
            <a:r>
              <a:rPr sz="1800" dirty="0">
                <a:solidFill>
                  <a:srgbClr val="052049"/>
                </a:solidFill>
                <a:latin typeface="Arial"/>
                <a:cs typeface="Arial"/>
              </a:rPr>
              <a:t>me</a:t>
            </a:r>
            <a:r>
              <a:rPr sz="1800" spc="-5" dirty="0">
                <a:solidFill>
                  <a:srgbClr val="052049"/>
                </a:solidFill>
                <a:latin typeface="Arial"/>
                <a:cs typeface="Arial"/>
              </a:rPr>
              <a:t> </a:t>
            </a:r>
            <a:r>
              <a:rPr sz="1800" dirty="0">
                <a:solidFill>
                  <a:srgbClr val="052049"/>
                </a:solidFill>
                <a:latin typeface="Arial"/>
                <a:cs typeface="Arial"/>
              </a:rPr>
              <a:t>t</a:t>
            </a:r>
            <a:r>
              <a:rPr sz="1800" spc="5" dirty="0">
                <a:solidFill>
                  <a:srgbClr val="052049"/>
                </a:solidFill>
                <a:latin typeface="Arial"/>
                <a:cs typeface="Arial"/>
              </a:rPr>
              <a:t> </a:t>
            </a:r>
            <a:r>
              <a:rPr sz="1800" spc="-5" dirty="0">
                <a:solidFill>
                  <a:srgbClr val="052049"/>
                </a:solidFill>
                <a:latin typeface="Arial"/>
                <a:cs typeface="Arial"/>
              </a:rPr>
              <a:t>i</a:t>
            </a:r>
            <a:r>
              <a:rPr sz="1800" dirty="0">
                <a:solidFill>
                  <a:srgbClr val="052049"/>
                </a:solidFill>
                <a:latin typeface="Arial"/>
                <a:cs typeface="Arial"/>
              </a:rPr>
              <a:t>f</a:t>
            </a:r>
            <a:r>
              <a:rPr sz="1800" spc="-5" dirty="0">
                <a:solidFill>
                  <a:srgbClr val="052049"/>
                </a:solidFill>
                <a:latin typeface="Arial"/>
                <a:cs typeface="Arial"/>
              </a:rPr>
              <a:t> </a:t>
            </a:r>
            <a:r>
              <a:rPr sz="1800" spc="-10" dirty="0">
                <a:solidFill>
                  <a:srgbClr val="052049"/>
                </a:solidFill>
                <a:latin typeface="Arial"/>
                <a:cs typeface="Arial"/>
              </a:rPr>
              <a:t>e</a:t>
            </a:r>
            <a:r>
              <a:rPr sz="1800" spc="-15" dirty="0">
                <a:solidFill>
                  <a:srgbClr val="052049"/>
                </a:solidFill>
                <a:latin typeface="Arial"/>
                <a:cs typeface="Arial"/>
              </a:rPr>
              <a:t>x</a:t>
            </a:r>
            <a:r>
              <a:rPr sz="1800" spc="-10" dirty="0">
                <a:solidFill>
                  <a:srgbClr val="052049"/>
                </a:solidFill>
                <a:latin typeface="Arial"/>
                <a:cs typeface="Arial"/>
              </a:rPr>
              <a:t>po</a:t>
            </a:r>
            <a:r>
              <a:rPr sz="1800" dirty="0">
                <a:solidFill>
                  <a:srgbClr val="052049"/>
                </a:solidFill>
                <a:latin typeface="Arial"/>
                <a:cs typeface="Arial"/>
              </a:rPr>
              <a:t>s</a:t>
            </a:r>
            <a:r>
              <a:rPr sz="1800" spc="-10" dirty="0">
                <a:solidFill>
                  <a:srgbClr val="052049"/>
                </a:solidFill>
                <a:latin typeface="Arial"/>
                <a:cs typeface="Arial"/>
              </a:rPr>
              <a:t>e</a:t>
            </a:r>
            <a:r>
              <a:rPr sz="1800" dirty="0">
                <a:solidFill>
                  <a:srgbClr val="052049"/>
                </a:solidFill>
                <a:latin typeface="Arial"/>
                <a:cs typeface="Arial"/>
              </a:rPr>
              <a:t>d</a:t>
            </a:r>
            <a:r>
              <a:rPr sz="1800" spc="30" dirty="0">
                <a:solidFill>
                  <a:srgbClr val="052049"/>
                </a:solidFill>
                <a:latin typeface="Arial"/>
                <a:cs typeface="Arial"/>
              </a:rPr>
              <a:t> </a:t>
            </a:r>
            <a:r>
              <a:rPr sz="1800" spc="-10" dirty="0">
                <a:solidFill>
                  <a:srgbClr val="052049"/>
                </a:solidFill>
                <a:latin typeface="Arial"/>
                <a:cs typeface="Arial"/>
              </a:rPr>
              <a:t>bu</a:t>
            </a:r>
            <a:r>
              <a:rPr sz="1800" dirty="0">
                <a:solidFill>
                  <a:srgbClr val="052049"/>
                </a:solidFill>
                <a:latin typeface="Arial"/>
                <a:cs typeface="Arial"/>
              </a:rPr>
              <a:t>t</a:t>
            </a:r>
            <a:r>
              <a:rPr sz="1800" spc="5" dirty="0">
                <a:solidFill>
                  <a:srgbClr val="052049"/>
                </a:solidFill>
                <a:latin typeface="Arial"/>
                <a:cs typeface="Arial"/>
              </a:rPr>
              <a:t> </a:t>
            </a:r>
            <a:r>
              <a:rPr sz="1800" spc="-10" dirty="0">
                <a:solidFill>
                  <a:srgbClr val="052049"/>
                </a:solidFill>
                <a:latin typeface="Arial"/>
                <a:cs typeface="Arial"/>
              </a:rPr>
              <a:t>d</a:t>
            </a:r>
            <a:r>
              <a:rPr sz="1800" spc="-5" dirty="0">
                <a:solidFill>
                  <a:srgbClr val="052049"/>
                </a:solidFill>
                <a:latin typeface="Arial"/>
                <a:cs typeface="Arial"/>
              </a:rPr>
              <a:t>i</a:t>
            </a:r>
            <a:r>
              <a:rPr sz="1800" dirty="0">
                <a:solidFill>
                  <a:srgbClr val="052049"/>
                </a:solidFill>
                <a:latin typeface="Arial"/>
                <a:cs typeface="Arial"/>
              </a:rPr>
              <a:t>e</a:t>
            </a:r>
            <a:r>
              <a:rPr sz="1800" spc="-5" dirty="0">
                <a:solidFill>
                  <a:srgbClr val="052049"/>
                </a:solidFill>
                <a:latin typeface="Arial"/>
                <a:cs typeface="Arial"/>
              </a:rPr>
              <a:t> </a:t>
            </a:r>
            <a:r>
              <a:rPr sz="1800" spc="-10" dirty="0">
                <a:solidFill>
                  <a:srgbClr val="052049"/>
                </a:solidFill>
                <a:latin typeface="Arial"/>
                <a:cs typeface="Arial"/>
              </a:rPr>
              <a:t>o</a:t>
            </a:r>
            <a:r>
              <a:rPr sz="1800" dirty="0">
                <a:solidFill>
                  <a:srgbClr val="052049"/>
                </a:solidFill>
                <a:latin typeface="Arial"/>
                <a:cs typeface="Arial"/>
              </a:rPr>
              <a:t>t</a:t>
            </a:r>
            <a:r>
              <a:rPr sz="1800" spc="-10" dirty="0">
                <a:solidFill>
                  <a:srgbClr val="052049"/>
                </a:solidFill>
                <a:latin typeface="Arial"/>
                <a:cs typeface="Arial"/>
              </a:rPr>
              <a:t>he</a:t>
            </a:r>
            <a:r>
              <a:rPr sz="1800" dirty="0">
                <a:solidFill>
                  <a:srgbClr val="052049"/>
                </a:solidFill>
                <a:latin typeface="Arial"/>
                <a:cs typeface="Arial"/>
              </a:rPr>
              <a:t>r</a:t>
            </a:r>
            <a:r>
              <a:rPr sz="1800" spc="-40" dirty="0">
                <a:solidFill>
                  <a:srgbClr val="052049"/>
                </a:solidFill>
                <a:latin typeface="Arial"/>
                <a:cs typeface="Arial"/>
              </a:rPr>
              <a:t>w</a:t>
            </a:r>
            <a:r>
              <a:rPr sz="1800" spc="-5" dirty="0">
                <a:solidFill>
                  <a:srgbClr val="052049"/>
                </a:solidFill>
                <a:latin typeface="Arial"/>
                <a:cs typeface="Arial"/>
              </a:rPr>
              <a:t>i</a:t>
            </a:r>
            <a:r>
              <a:rPr sz="1800" dirty="0">
                <a:solidFill>
                  <a:srgbClr val="052049"/>
                </a:solidFill>
                <a:latin typeface="Arial"/>
                <a:cs typeface="Arial"/>
              </a:rPr>
              <a:t>se</a:t>
            </a:r>
            <a:r>
              <a:rPr sz="1800" spc="55" dirty="0">
                <a:solidFill>
                  <a:srgbClr val="052049"/>
                </a:solidFill>
                <a:latin typeface="Arial"/>
                <a:cs typeface="Arial"/>
              </a:rPr>
              <a:t> </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rv</a:t>
            </a:r>
            <a:r>
              <a:rPr sz="1800" spc="-5" dirty="0">
                <a:solidFill>
                  <a:srgbClr val="052049"/>
                </a:solidFill>
                <a:latin typeface="Arial"/>
                <a:cs typeface="Arial"/>
              </a:rPr>
              <a:t>i</a:t>
            </a:r>
            <a:r>
              <a:rPr sz="1800" dirty="0">
                <a:solidFill>
                  <a:srgbClr val="052049"/>
                </a:solidFill>
                <a:latin typeface="Arial"/>
                <a:cs typeface="Arial"/>
              </a:rPr>
              <a:t>ve </a:t>
            </a:r>
            <a:r>
              <a:rPr sz="1800" spc="-10" dirty="0">
                <a:solidFill>
                  <a:srgbClr val="052049"/>
                </a:solidFill>
                <a:latin typeface="Arial"/>
                <a:cs typeface="Arial"/>
              </a:rPr>
              <a:t>on</a:t>
            </a:r>
            <a:r>
              <a:rPr sz="1800" spc="-5" dirty="0">
                <a:solidFill>
                  <a:srgbClr val="052049"/>
                </a:solidFill>
                <a:latin typeface="Arial"/>
                <a:cs typeface="Arial"/>
              </a:rPr>
              <a:t>l</a:t>
            </a:r>
            <a:r>
              <a:rPr sz="1800" dirty="0">
                <a:solidFill>
                  <a:srgbClr val="052049"/>
                </a:solidFill>
                <a:latin typeface="Arial"/>
                <a:cs typeface="Arial"/>
              </a:rPr>
              <a:t>y</a:t>
            </a:r>
            <a:r>
              <a:rPr sz="1800" spc="15" dirty="0">
                <a:solidFill>
                  <a:srgbClr val="052049"/>
                </a:solidFill>
                <a:latin typeface="Arial"/>
                <a:cs typeface="Arial"/>
              </a:rPr>
              <a:t> </a:t>
            </a:r>
            <a:r>
              <a:rPr sz="1800" spc="-5" dirty="0">
                <a:solidFill>
                  <a:srgbClr val="052049"/>
                </a:solidFill>
                <a:latin typeface="Arial"/>
                <a:cs typeface="Arial"/>
              </a:rPr>
              <a:t>i</a:t>
            </a:r>
            <a:r>
              <a:rPr sz="1800" dirty="0">
                <a:solidFill>
                  <a:srgbClr val="052049"/>
                </a:solidFill>
                <a:latin typeface="Arial"/>
                <a:cs typeface="Arial"/>
              </a:rPr>
              <a:t>f</a:t>
            </a:r>
            <a:r>
              <a:rPr sz="1800" spc="-5" dirty="0">
                <a:solidFill>
                  <a:srgbClr val="052049"/>
                </a:solidFill>
                <a:latin typeface="Arial"/>
                <a:cs typeface="Arial"/>
              </a:rPr>
              <a:t> </a:t>
            </a:r>
            <a:r>
              <a:rPr sz="1800" spc="-15" dirty="0">
                <a:solidFill>
                  <a:srgbClr val="052049"/>
                </a:solidFill>
                <a:latin typeface="Arial"/>
                <a:cs typeface="Arial"/>
              </a:rPr>
              <a:t>X</a:t>
            </a:r>
            <a:r>
              <a:rPr sz="1800" dirty="0">
                <a:solidFill>
                  <a:srgbClr val="052049"/>
                </a:solidFill>
                <a:latin typeface="Arial"/>
                <a:cs typeface="Arial"/>
              </a:rPr>
              <a:t>=</a:t>
            </a:r>
            <a:r>
              <a:rPr sz="1800" spc="-10" dirty="0">
                <a:solidFill>
                  <a:srgbClr val="052049"/>
                </a:solidFill>
                <a:latin typeface="Arial"/>
                <a:cs typeface="Arial"/>
              </a:rPr>
              <a:t>1)</a:t>
            </a:r>
            <a:endParaRPr sz="1800">
              <a:latin typeface="Arial"/>
              <a:cs typeface="Arial"/>
            </a:endParaRPr>
          </a:p>
          <a:p>
            <a:pPr marL="699770" marR="156210" lvl="1" indent="-457200">
              <a:lnSpc>
                <a:spcPct val="110000"/>
              </a:lnSpc>
              <a:spcBef>
                <a:spcPts val="600"/>
              </a:spcBef>
              <a:buClr>
                <a:srgbClr val="052049"/>
              </a:buClr>
              <a:buFont typeface="Arial"/>
              <a:buAutoNum type="arabicPeriod"/>
              <a:tabLst>
                <a:tab pos="700405" algn="l"/>
              </a:tabLst>
            </a:pPr>
            <a:r>
              <a:rPr sz="1800" spc="15" dirty="0">
                <a:solidFill>
                  <a:srgbClr val="052049"/>
                </a:solidFill>
                <a:latin typeface="Arial"/>
                <a:cs typeface="Arial"/>
              </a:rPr>
              <a:t>T</a:t>
            </a:r>
            <a:r>
              <a:rPr sz="1800" spc="-10" dirty="0">
                <a:solidFill>
                  <a:srgbClr val="052049"/>
                </a:solidFill>
                <a:latin typeface="Arial"/>
                <a:cs typeface="Arial"/>
              </a:rPr>
              <a:t>ho</a:t>
            </a:r>
            <a:r>
              <a:rPr sz="1800" dirty="0">
                <a:solidFill>
                  <a:srgbClr val="052049"/>
                </a:solidFill>
                <a:latin typeface="Arial"/>
                <a:cs typeface="Arial"/>
              </a:rPr>
              <a:t>se</a:t>
            </a:r>
            <a:r>
              <a:rPr sz="1800" spc="-15" dirty="0">
                <a:solidFill>
                  <a:srgbClr val="052049"/>
                </a:solidFill>
                <a:latin typeface="Arial"/>
                <a:cs typeface="Arial"/>
              </a:rPr>
              <a:t> </a:t>
            </a:r>
            <a:r>
              <a:rPr sz="1800" spc="-40" dirty="0">
                <a:solidFill>
                  <a:srgbClr val="052049"/>
                </a:solidFill>
                <a:latin typeface="Arial"/>
                <a:cs typeface="Arial"/>
              </a:rPr>
              <a:t>w</a:t>
            </a:r>
            <a:r>
              <a:rPr sz="1800" spc="-10" dirty="0">
                <a:solidFill>
                  <a:srgbClr val="052049"/>
                </a:solidFill>
                <a:latin typeface="Arial"/>
                <a:cs typeface="Arial"/>
              </a:rPr>
              <a:t>h</a:t>
            </a:r>
            <a:r>
              <a:rPr sz="1800" dirty="0">
                <a:solidFill>
                  <a:srgbClr val="052049"/>
                </a:solidFill>
                <a:latin typeface="Arial"/>
                <a:cs typeface="Arial"/>
              </a:rPr>
              <a:t>o</a:t>
            </a:r>
            <a:r>
              <a:rPr sz="1800" spc="45" dirty="0">
                <a:solidFill>
                  <a:srgbClr val="052049"/>
                </a:solidFill>
                <a:latin typeface="Arial"/>
                <a:cs typeface="Arial"/>
              </a:rPr>
              <a:t> </a:t>
            </a:r>
            <a:r>
              <a:rPr sz="1800" spc="-40" dirty="0">
                <a:solidFill>
                  <a:srgbClr val="052049"/>
                </a:solidFill>
                <a:latin typeface="Arial"/>
                <a:cs typeface="Arial"/>
              </a:rPr>
              <a:t>w</a:t>
            </a:r>
            <a:r>
              <a:rPr sz="1800" spc="-10" dirty="0">
                <a:solidFill>
                  <a:srgbClr val="052049"/>
                </a:solidFill>
                <a:latin typeface="Arial"/>
                <a:cs typeface="Arial"/>
              </a:rPr>
              <a:t>ou</a:t>
            </a:r>
            <a:r>
              <a:rPr sz="1800" spc="-5" dirty="0">
                <a:solidFill>
                  <a:srgbClr val="052049"/>
                </a:solidFill>
                <a:latin typeface="Arial"/>
                <a:cs typeface="Arial"/>
              </a:rPr>
              <a:t>l</a:t>
            </a:r>
            <a:r>
              <a:rPr sz="1800" dirty="0">
                <a:solidFill>
                  <a:srgbClr val="052049"/>
                </a:solidFill>
                <a:latin typeface="Arial"/>
                <a:cs typeface="Arial"/>
              </a:rPr>
              <a:t>d</a:t>
            </a:r>
            <a:r>
              <a:rPr sz="1800" spc="45" dirty="0">
                <a:solidFill>
                  <a:srgbClr val="052049"/>
                </a:solidFill>
                <a:latin typeface="Arial"/>
                <a:cs typeface="Arial"/>
              </a:rPr>
              <a:t> </a:t>
            </a:r>
            <a:r>
              <a:rPr sz="1800" spc="-10" dirty="0">
                <a:solidFill>
                  <a:srgbClr val="052049"/>
                </a:solidFill>
                <a:latin typeface="Arial"/>
                <a:cs typeface="Arial"/>
              </a:rPr>
              <a:t>d</a:t>
            </a:r>
            <a:r>
              <a:rPr sz="1800" spc="-5" dirty="0">
                <a:solidFill>
                  <a:srgbClr val="052049"/>
                </a:solidFill>
                <a:latin typeface="Arial"/>
                <a:cs typeface="Arial"/>
              </a:rPr>
              <a:t>i</a:t>
            </a:r>
            <a:r>
              <a:rPr sz="1800" dirty="0">
                <a:solidFill>
                  <a:srgbClr val="052049"/>
                </a:solidFill>
                <a:latin typeface="Arial"/>
                <a:cs typeface="Arial"/>
              </a:rPr>
              <a:t>e</a:t>
            </a:r>
            <a:r>
              <a:rPr sz="1800" spc="10" dirty="0">
                <a:solidFill>
                  <a:srgbClr val="052049"/>
                </a:solidFill>
                <a:latin typeface="Arial"/>
                <a:cs typeface="Arial"/>
              </a:rPr>
              <a:t> </a:t>
            </a:r>
            <a:r>
              <a:rPr sz="1800" spc="-10" dirty="0">
                <a:solidFill>
                  <a:srgbClr val="052049"/>
                </a:solidFill>
                <a:latin typeface="Arial"/>
                <a:cs typeface="Arial"/>
              </a:rPr>
              <a:t>b</a:t>
            </a:r>
            <a:r>
              <a:rPr sz="1800" dirty="0">
                <a:solidFill>
                  <a:srgbClr val="052049"/>
                </a:solidFill>
                <a:latin typeface="Arial"/>
                <a:cs typeface="Arial"/>
              </a:rPr>
              <a:t>y t</a:t>
            </a:r>
            <a:r>
              <a:rPr sz="1800" spc="-5" dirty="0">
                <a:solidFill>
                  <a:srgbClr val="052049"/>
                </a:solidFill>
                <a:latin typeface="Arial"/>
                <a:cs typeface="Arial"/>
              </a:rPr>
              <a:t>i</a:t>
            </a:r>
            <a:r>
              <a:rPr sz="1800" dirty="0">
                <a:solidFill>
                  <a:srgbClr val="052049"/>
                </a:solidFill>
                <a:latin typeface="Arial"/>
                <a:cs typeface="Arial"/>
              </a:rPr>
              <a:t>me</a:t>
            </a:r>
            <a:r>
              <a:rPr sz="1800" spc="-5" dirty="0">
                <a:solidFill>
                  <a:srgbClr val="052049"/>
                </a:solidFill>
                <a:latin typeface="Arial"/>
                <a:cs typeface="Arial"/>
              </a:rPr>
              <a:t> </a:t>
            </a:r>
            <a:r>
              <a:rPr sz="1800" dirty="0">
                <a:solidFill>
                  <a:srgbClr val="052049"/>
                </a:solidFill>
                <a:latin typeface="Arial"/>
                <a:cs typeface="Arial"/>
              </a:rPr>
              <a:t>t</a:t>
            </a:r>
            <a:r>
              <a:rPr sz="1800" spc="-5" dirty="0">
                <a:solidFill>
                  <a:srgbClr val="052049"/>
                </a:solidFill>
                <a:latin typeface="Arial"/>
                <a:cs typeface="Arial"/>
              </a:rPr>
              <a:t> i</a:t>
            </a:r>
            <a:r>
              <a:rPr sz="1800" dirty="0">
                <a:solidFill>
                  <a:srgbClr val="052049"/>
                </a:solidFill>
                <a:latin typeface="Arial"/>
                <a:cs typeface="Arial"/>
              </a:rPr>
              <a:t>f</a:t>
            </a:r>
            <a:r>
              <a:rPr sz="1800" spc="5" dirty="0">
                <a:solidFill>
                  <a:srgbClr val="052049"/>
                </a:solidFill>
                <a:latin typeface="Arial"/>
                <a:cs typeface="Arial"/>
              </a:rPr>
              <a:t> </a:t>
            </a:r>
            <a:r>
              <a:rPr sz="1800" spc="-10" dirty="0">
                <a:solidFill>
                  <a:srgbClr val="052049"/>
                </a:solidFill>
                <a:latin typeface="Arial"/>
                <a:cs typeface="Arial"/>
              </a:rPr>
              <a:t>e</a:t>
            </a:r>
            <a:r>
              <a:rPr sz="1800" spc="-15" dirty="0">
                <a:solidFill>
                  <a:srgbClr val="052049"/>
                </a:solidFill>
                <a:latin typeface="Arial"/>
                <a:cs typeface="Arial"/>
              </a:rPr>
              <a:t>x</a:t>
            </a:r>
            <a:r>
              <a:rPr sz="1800" spc="-10" dirty="0">
                <a:solidFill>
                  <a:srgbClr val="052049"/>
                </a:solidFill>
                <a:latin typeface="Arial"/>
                <a:cs typeface="Arial"/>
              </a:rPr>
              <a:t>po</a:t>
            </a:r>
            <a:r>
              <a:rPr sz="1800" dirty="0">
                <a:solidFill>
                  <a:srgbClr val="052049"/>
                </a:solidFill>
                <a:latin typeface="Arial"/>
                <a:cs typeface="Arial"/>
              </a:rPr>
              <a:t>s</a:t>
            </a:r>
            <a:r>
              <a:rPr sz="1800" spc="-10" dirty="0">
                <a:solidFill>
                  <a:srgbClr val="052049"/>
                </a:solidFill>
                <a:latin typeface="Arial"/>
                <a:cs typeface="Arial"/>
              </a:rPr>
              <a:t>e</a:t>
            </a:r>
            <a:r>
              <a:rPr sz="1800" dirty="0">
                <a:solidFill>
                  <a:srgbClr val="052049"/>
                </a:solidFill>
                <a:latin typeface="Arial"/>
                <a:cs typeface="Arial"/>
              </a:rPr>
              <a:t>d</a:t>
            </a:r>
            <a:r>
              <a:rPr sz="1800" spc="20" dirty="0">
                <a:solidFill>
                  <a:srgbClr val="052049"/>
                </a:solidFill>
                <a:latin typeface="Arial"/>
                <a:cs typeface="Arial"/>
              </a:rPr>
              <a:t> </a:t>
            </a:r>
            <a:r>
              <a:rPr sz="1800" spc="-10" dirty="0">
                <a:solidFill>
                  <a:srgbClr val="052049"/>
                </a:solidFill>
                <a:latin typeface="Arial"/>
                <a:cs typeface="Arial"/>
              </a:rPr>
              <a:t>bu</a:t>
            </a:r>
            <a:r>
              <a:rPr sz="1800" dirty="0">
                <a:solidFill>
                  <a:srgbClr val="052049"/>
                </a:solidFill>
                <a:latin typeface="Arial"/>
                <a:cs typeface="Arial"/>
              </a:rPr>
              <a:t>t</a:t>
            </a:r>
            <a:r>
              <a:rPr sz="1800" spc="5" dirty="0">
                <a:solidFill>
                  <a:srgbClr val="052049"/>
                </a:solidFill>
                <a:latin typeface="Arial"/>
                <a:cs typeface="Arial"/>
              </a:rPr>
              <a:t> </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rv</a:t>
            </a:r>
            <a:r>
              <a:rPr sz="1800" spc="-5" dirty="0">
                <a:solidFill>
                  <a:srgbClr val="052049"/>
                </a:solidFill>
                <a:latin typeface="Arial"/>
                <a:cs typeface="Arial"/>
              </a:rPr>
              <a:t>i</a:t>
            </a:r>
            <a:r>
              <a:rPr sz="1800" dirty="0">
                <a:solidFill>
                  <a:srgbClr val="052049"/>
                </a:solidFill>
                <a:latin typeface="Arial"/>
                <a:cs typeface="Arial"/>
              </a:rPr>
              <a:t>ve</a:t>
            </a:r>
            <a:r>
              <a:rPr sz="1800" spc="10" dirty="0">
                <a:solidFill>
                  <a:srgbClr val="052049"/>
                </a:solidFill>
                <a:latin typeface="Arial"/>
                <a:cs typeface="Arial"/>
              </a:rPr>
              <a:t> </a:t>
            </a:r>
            <a:r>
              <a:rPr sz="1800" spc="-10" dirty="0">
                <a:solidFill>
                  <a:srgbClr val="052049"/>
                </a:solidFill>
                <a:latin typeface="Arial"/>
                <a:cs typeface="Arial"/>
              </a:rPr>
              <a:t>o</a:t>
            </a:r>
            <a:r>
              <a:rPr sz="1800" dirty="0">
                <a:solidFill>
                  <a:srgbClr val="052049"/>
                </a:solidFill>
                <a:latin typeface="Arial"/>
                <a:cs typeface="Arial"/>
              </a:rPr>
              <a:t>t</a:t>
            </a:r>
            <a:r>
              <a:rPr sz="1800" spc="-10" dirty="0">
                <a:solidFill>
                  <a:srgbClr val="052049"/>
                </a:solidFill>
                <a:latin typeface="Arial"/>
                <a:cs typeface="Arial"/>
              </a:rPr>
              <a:t>he</a:t>
            </a:r>
            <a:r>
              <a:rPr sz="1800" dirty="0">
                <a:solidFill>
                  <a:srgbClr val="052049"/>
                </a:solidFill>
                <a:latin typeface="Arial"/>
                <a:cs typeface="Arial"/>
              </a:rPr>
              <a:t>r</a:t>
            </a:r>
            <a:r>
              <a:rPr sz="1800" spc="-40" dirty="0">
                <a:solidFill>
                  <a:srgbClr val="052049"/>
                </a:solidFill>
                <a:latin typeface="Arial"/>
                <a:cs typeface="Arial"/>
              </a:rPr>
              <a:t>w</a:t>
            </a:r>
            <a:r>
              <a:rPr sz="1800" spc="-5" dirty="0">
                <a:solidFill>
                  <a:srgbClr val="052049"/>
                </a:solidFill>
                <a:latin typeface="Arial"/>
                <a:cs typeface="Arial"/>
              </a:rPr>
              <a:t>i</a:t>
            </a:r>
            <a:r>
              <a:rPr sz="1800" dirty="0">
                <a:solidFill>
                  <a:srgbClr val="052049"/>
                </a:solidFill>
                <a:latin typeface="Arial"/>
                <a:cs typeface="Arial"/>
              </a:rPr>
              <a:t>se</a:t>
            </a:r>
            <a:r>
              <a:rPr sz="1800" spc="45" dirty="0">
                <a:solidFill>
                  <a:srgbClr val="052049"/>
                </a:solidFill>
                <a:latin typeface="Arial"/>
                <a:cs typeface="Arial"/>
              </a:rPr>
              <a:t> </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rv</a:t>
            </a:r>
            <a:r>
              <a:rPr sz="1800" spc="-5" dirty="0">
                <a:solidFill>
                  <a:srgbClr val="052049"/>
                </a:solidFill>
                <a:latin typeface="Arial"/>
                <a:cs typeface="Arial"/>
              </a:rPr>
              <a:t>i</a:t>
            </a:r>
            <a:r>
              <a:rPr sz="1800" dirty="0">
                <a:solidFill>
                  <a:srgbClr val="052049"/>
                </a:solidFill>
                <a:latin typeface="Arial"/>
                <a:cs typeface="Arial"/>
              </a:rPr>
              <a:t>ve </a:t>
            </a:r>
            <a:r>
              <a:rPr sz="1800" spc="-10" dirty="0">
                <a:solidFill>
                  <a:srgbClr val="052049"/>
                </a:solidFill>
                <a:latin typeface="Arial"/>
                <a:cs typeface="Arial"/>
              </a:rPr>
              <a:t>on</a:t>
            </a:r>
            <a:r>
              <a:rPr sz="1800" spc="-5" dirty="0">
                <a:solidFill>
                  <a:srgbClr val="052049"/>
                </a:solidFill>
                <a:latin typeface="Arial"/>
                <a:cs typeface="Arial"/>
              </a:rPr>
              <a:t>l</a:t>
            </a:r>
            <a:r>
              <a:rPr sz="1800" dirty="0">
                <a:solidFill>
                  <a:srgbClr val="052049"/>
                </a:solidFill>
                <a:latin typeface="Arial"/>
                <a:cs typeface="Arial"/>
              </a:rPr>
              <a:t>y</a:t>
            </a:r>
            <a:r>
              <a:rPr sz="1800" spc="15" dirty="0">
                <a:solidFill>
                  <a:srgbClr val="052049"/>
                </a:solidFill>
                <a:latin typeface="Arial"/>
                <a:cs typeface="Arial"/>
              </a:rPr>
              <a:t> </a:t>
            </a:r>
            <a:r>
              <a:rPr sz="1800" spc="-5" dirty="0">
                <a:solidFill>
                  <a:srgbClr val="052049"/>
                </a:solidFill>
                <a:latin typeface="Arial"/>
                <a:cs typeface="Arial"/>
              </a:rPr>
              <a:t>i</a:t>
            </a:r>
            <a:r>
              <a:rPr sz="1800" dirty="0">
                <a:solidFill>
                  <a:srgbClr val="052049"/>
                </a:solidFill>
                <a:latin typeface="Arial"/>
                <a:cs typeface="Arial"/>
              </a:rPr>
              <a:t>f</a:t>
            </a:r>
            <a:r>
              <a:rPr sz="1800" spc="-5" dirty="0">
                <a:solidFill>
                  <a:srgbClr val="052049"/>
                </a:solidFill>
                <a:latin typeface="Arial"/>
                <a:cs typeface="Arial"/>
              </a:rPr>
              <a:t> </a:t>
            </a:r>
            <a:r>
              <a:rPr sz="1800" spc="-15" dirty="0">
                <a:solidFill>
                  <a:srgbClr val="052049"/>
                </a:solidFill>
                <a:latin typeface="Arial"/>
                <a:cs typeface="Arial"/>
              </a:rPr>
              <a:t>X</a:t>
            </a:r>
            <a:r>
              <a:rPr sz="1800" dirty="0">
                <a:solidFill>
                  <a:srgbClr val="052049"/>
                </a:solidFill>
                <a:latin typeface="Arial"/>
                <a:cs typeface="Arial"/>
              </a:rPr>
              <a:t>=</a:t>
            </a:r>
            <a:r>
              <a:rPr sz="1800" spc="-10" dirty="0">
                <a:solidFill>
                  <a:srgbClr val="052049"/>
                </a:solidFill>
                <a:latin typeface="Arial"/>
                <a:cs typeface="Arial"/>
              </a:rPr>
              <a:t>0)</a:t>
            </a:r>
            <a:endParaRPr sz="1800">
              <a:latin typeface="Arial"/>
              <a:cs typeface="Arial"/>
            </a:endParaRPr>
          </a:p>
          <a:p>
            <a:pPr marL="12700" marR="622300">
              <a:lnSpc>
                <a:spcPct val="110000"/>
              </a:lnSpc>
              <a:spcBef>
                <a:spcPts val="650"/>
              </a:spcBef>
            </a:pPr>
            <a:r>
              <a:rPr sz="1400" spc="-165" dirty="0">
                <a:solidFill>
                  <a:srgbClr val="052049"/>
                </a:solidFill>
                <a:latin typeface="Arial"/>
                <a:cs typeface="Arial"/>
              </a:rPr>
              <a:t>T</a:t>
            </a:r>
            <a:r>
              <a:rPr sz="1400" spc="5" dirty="0">
                <a:solidFill>
                  <a:srgbClr val="052049"/>
                </a:solidFill>
                <a:latin typeface="Arial"/>
                <a:cs typeface="Arial"/>
              </a:rPr>
              <a:t>c</a:t>
            </a:r>
            <a:r>
              <a:rPr sz="1400" spc="-5" dirty="0">
                <a:solidFill>
                  <a:srgbClr val="052049"/>
                </a:solidFill>
                <a:latin typeface="Arial"/>
                <a:cs typeface="Arial"/>
              </a:rPr>
              <a:t>he</a:t>
            </a:r>
            <a:r>
              <a:rPr sz="1400" spc="5" dirty="0">
                <a:solidFill>
                  <a:srgbClr val="052049"/>
                </a:solidFill>
                <a:latin typeface="Arial"/>
                <a:cs typeface="Arial"/>
              </a:rPr>
              <a:t>t</a:t>
            </a:r>
            <a:r>
              <a:rPr sz="1400" spc="-5" dirty="0">
                <a:solidFill>
                  <a:srgbClr val="052049"/>
                </a:solidFill>
                <a:latin typeface="Arial"/>
                <a:cs typeface="Arial"/>
              </a:rPr>
              <a:t>ge</a:t>
            </a:r>
            <a:r>
              <a:rPr sz="1400" dirty="0">
                <a:solidFill>
                  <a:srgbClr val="052049"/>
                </a:solidFill>
                <a:latin typeface="Arial"/>
                <a:cs typeface="Arial"/>
              </a:rPr>
              <a:t>n</a:t>
            </a:r>
            <a:r>
              <a:rPr sz="1400" spc="-70" dirty="0">
                <a:solidFill>
                  <a:srgbClr val="052049"/>
                </a:solidFill>
                <a:latin typeface="Arial"/>
                <a:cs typeface="Arial"/>
              </a:rPr>
              <a:t> </a:t>
            </a:r>
            <a:r>
              <a:rPr sz="1400" spc="-165" dirty="0">
                <a:solidFill>
                  <a:srgbClr val="052049"/>
                </a:solidFill>
                <a:latin typeface="Arial"/>
                <a:cs typeface="Arial"/>
              </a:rPr>
              <a:t>T</a:t>
            </a:r>
            <a:r>
              <a:rPr sz="1400" spc="5" dirty="0">
                <a:solidFill>
                  <a:srgbClr val="052049"/>
                </a:solidFill>
                <a:latin typeface="Arial"/>
                <a:cs typeface="Arial"/>
              </a:rPr>
              <a:t>c</a:t>
            </a:r>
            <a:r>
              <a:rPr sz="1400" spc="-5" dirty="0">
                <a:solidFill>
                  <a:srgbClr val="052049"/>
                </a:solidFill>
                <a:latin typeface="Arial"/>
                <a:cs typeface="Arial"/>
              </a:rPr>
              <a:t>he</a:t>
            </a:r>
            <a:r>
              <a:rPr sz="1400" spc="5" dirty="0">
                <a:solidFill>
                  <a:srgbClr val="052049"/>
                </a:solidFill>
                <a:latin typeface="Arial"/>
                <a:cs typeface="Arial"/>
              </a:rPr>
              <a:t>t</a:t>
            </a:r>
            <a:r>
              <a:rPr sz="1400" spc="-5" dirty="0">
                <a:solidFill>
                  <a:srgbClr val="052049"/>
                </a:solidFill>
                <a:latin typeface="Arial"/>
                <a:cs typeface="Arial"/>
              </a:rPr>
              <a:t>g</a:t>
            </a:r>
            <a:r>
              <a:rPr sz="1400" spc="-15" dirty="0">
                <a:solidFill>
                  <a:srgbClr val="052049"/>
                </a:solidFill>
                <a:latin typeface="Arial"/>
                <a:cs typeface="Arial"/>
              </a:rPr>
              <a:t>e</a:t>
            </a:r>
            <a:r>
              <a:rPr sz="1400" dirty="0">
                <a:solidFill>
                  <a:srgbClr val="052049"/>
                </a:solidFill>
                <a:latin typeface="Arial"/>
                <a:cs typeface="Arial"/>
              </a:rPr>
              <a:t>n</a:t>
            </a:r>
            <a:r>
              <a:rPr sz="1400" spc="-45" dirty="0">
                <a:solidFill>
                  <a:srgbClr val="052049"/>
                </a:solidFill>
                <a:latin typeface="Arial"/>
                <a:cs typeface="Arial"/>
              </a:rPr>
              <a:t> </a:t>
            </a:r>
            <a:r>
              <a:rPr sz="1400" spc="-5" dirty="0">
                <a:solidFill>
                  <a:srgbClr val="052049"/>
                </a:solidFill>
                <a:latin typeface="Arial"/>
                <a:cs typeface="Arial"/>
              </a:rPr>
              <a:t>E</a:t>
            </a:r>
            <a:r>
              <a:rPr sz="1400" spc="5" dirty="0">
                <a:solidFill>
                  <a:srgbClr val="052049"/>
                </a:solidFill>
                <a:latin typeface="Arial"/>
                <a:cs typeface="Arial"/>
              </a:rPr>
              <a:t>J</a:t>
            </a:r>
            <a:r>
              <a:rPr sz="1400" dirty="0">
                <a:solidFill>
                  <a:srgbClr val="052049"/>
                </a:solidFill>
                <a:latin typeface="Arial"/>
                <a:cs typeface="Arial"/>
              </a:rPr>
              <a:t>,</a:t>
            </a:r>
            <a:r>
              <a:rPr sz="1400" spc="-15" dirty="0">
                <a:solidFill>
                  <a:srgbClr val="052049"/>
                </a:solidFill>
                <a:latin typeface="Arial"/>
                <a:cs typeface="Arial"/>
              </a:rPr>
              <a:t> </a:t>
            </a:r>
            <a:r>
              <a:rPr sz="1400" spc="-5" dirty="0">
                <a:solidFill>
                  <a:srgbClr val="052049"/>
                </a:solidFill>
                <a:latin typeface="Arial"/>
                <a:cs typeface="Arial"/>
              </a:rPr>
              <a:t>Ph</a:t>
            </a:r>
            <a:r>
              <a:rPr sz="1400" dirty="0">
                <a:solidFill>
                  <a:srgbClr val="052049"/>
                </a:solidFill>
                <a:latin typeface="Arial"/>
                <a:cs typeface="Arial"/>
              </a:rPr>
              <a:t>iri</a:t>
            </a:r>
            <a:r>
              <a:rPr sz="1400" spc="-5" dirty="0">
                <a:solidFill>
                  <a:srgbClr val="052049"/>
                </a:solidFill>
                <a:latin typeface="Arial"/>
                <a:cs typeface="Arial"/>
              </a:rPr>
              <a:t> K</a:t>
            </a:r>
            <a:r>
              <a:rPr sz="1400" dirty="0">
                <a:solidFill>
                  <a:srgbClr val="052049"/>
                </a:solidFill>
                <a:latin typeface="Arial"/>
                <a:cs typeface="Arial"/>
              </a:rPr>
              <a:t>, </a:t>
            </a:r>
            <a:r>
              <a:rPr sz="1400" spc="-5" dirty="0">
                <a:solidFill>
                  <a:srgbClr val="052049"/>
                </a:solidFill>
                <a:latin typeface="Arial"/>
                <a:cs typeface="Arial"/>
              </a:rPr>
              <a:t>Shap</a:t>
            </a:r>
            <a:r>
              <a:rPr sz="1400" dirty="0">
                <a:solidFill>
                  <a:srgbClr val="052049"/>
                </a:solidFill>
                <a:latin typeface="Arial"/>
                <a:cs typeface="Arial"/>
              </a:rPr>
              <a:t>iro</a:t>
            </a:r>
            <a:r>
              <a:rPr sz="1400" spc="-30" dirty="0">
                <a:solidFill>
                  <a:srgbClr val="052049"/>
                </a:solidFill>
                <a:latin typeface="Arial"/>
                <a:cs typeface="Arial"/>
              </a:rPr>
              <a:t> </a:t>
            </a:r>
            <a:r>
              <a:rPr sz="1400" spc="-5" dirty="0">
                <a:solidFill>
                  <a:srgbClr val="052049"/>
                </a:solidFill>
                <a:latin typeface="Arial"/>
                <a:cs typeface="Arial"/>
              </a:rPr>
              <a:t>R</a:t>
            </a:r>
            <a:r>
              <a:rPr sz="1400" b="1" dirty="0">
                <a:solidFill>
                  <a:srgbClr val="052049"/>
                </a:solidFill>
                <a:latin typeface="Arial"/>
                <a:cs typeface="Arial"/>
              </a:rPr>
              <a:t>. </a:t>
            </a:r>
            <a:r>
              <a:rPr sz="1400" dirty="0">
                <a:solidFill>
                  <a:srgbClr val="052049"/>
                </a:solidFill>
                <a:latin typeface="Arial"/>
                <a:cs typeface="Arial"/>
              </a:rPr>
              <a:t>A</a:t>
            </a:r>
            <a:r>
              <a:rPr sz="1400" spc="-80" dirty="0">
                <a:solidFill>
                  <a:srgbClr val="052049"/>
                </a:solidFill>
                <a:latin typeface="Arial"/>
                <a:cs typeface="Arial"/>
              </a:rPr>
              <a:t> </a:t>
            </a:r>
            <a:r>
              <a:rPr sz="1400" spc="-5" dirty="0">
                <a:solidFill>
                  <a:srgbClr val="052049"/>
                </a:solidFill>
                <a:latin typeface="Arial"/>
                <a:cs typeface="Arial"/>
              </a:rPr>
              <a:t>S</a:t>
            </a:r>
            <a:r>
              <a:rPr sz="1400" dirty="0">
                <a:solidFill>
                  <a:srgbClr val="052049"/>
                </a:solidFill>
                <a:latin typeface="Arial"/>
                <a:cs typeface="Arial"/>
              </a:rPr>
              <a:t>i</a:t>
            </a:r>
            <a:r>
              <a:rPr sz="1400" spc="-10" dirty="0">
                <a:solidFill>
                  <a:srgbClr val="052049"/>
                </a:solidFill>
                <a:latin typeface="Arial"/>
                <a:cs typeface="Arial"/>
              </a:rPr>
              <a:t>m</a:t>
            </a:r>
            <a:r>
              <a:rPr sz="1400" spc="-5" dirty="0">
                <a:solidFill>
                  <a:srgbClr val="052049"/>
                </a:solidFill>
                <a:latin typeface="Arial"/>
                <a:cs typeface="Arial"/>
              </a:rPr>
              <a:t>p</a:t>
            </a:r>
            <a:r>
              <a:rPr sz="1400" dirty="0">
                <a:solidFill>
                  <a:srgbClr val="052049"/>
                </a:solidFill>
                <a:latin typeface="Arial"/>
                <a:cs typeface="Arial"/>
              </a:rPr>
              <a:t>le</a:t>
            </a:r>
            <a:r>
              <a:rPr sz="1400" spc="-10" dirty="0">
                <a:solidFill>
                  <a:srgbClr val="052049"/>
                </a:solidFill>
                <a:latin typeface="Arial"/>
                <a:cs typeface="Arial"/>
              </a:rPr>
              <a:t> R</a:t>
            </a:r>
            <a:r>
              <a:rPr sz="1400" spc="-5" dirty="0">
                <a:solidFill>
                  <a:srgbClr val="052049"/>
                </a:solidFill>
                <a:latin typeface="Arial"/>
                <a:cs typeface="Arial"/>
              </a:rPr>
              <a:t>eg</a:t>
            </a:r>
            <a:r>
              <a:rPr sz="1400" dirty="0">
                <a:solidFill>
                  <a:srgbClr val="052049"/>
                </a:solidFill>
                <a:latin typeface="Arial"/>
                <a:cs typeface="Arial"/>
              </a:rPr>
              <a:t>r</a:t>
            </a:r>
            <a:r>
              <a:rPr sz="1400" spc="-5" dirty="0">
                <a:solidFill>
                  <a:srgbClr val="052049"/>
                </a:solidFill>
                <a:latin typeface="Arial"/>
                <a:cs typeface="Arial"/>
              </a:rPr>
              <a:t>e</a:t>
            </a:r>
            <a:r>
              <a:rPr sz="1400" spc="5" dirty="0">
                <a:solidFill>
                  <a:srgbClr val="052049"/>
                </a:solidFill>
                <a:latin typeface="Arial"/>
                <a:cs typeface="Arial"/>
              </a:rPr>
              <a:t>ss</a:t>
            </a:r>
            <a:r>
              <a:rPr sz="1400" dirty="0">
                <a:solidFill>
                  <a:srgbClr val="052049"/>
                </a:solidFill>
                <a:latin typeface="Arial"/>
                <a:cs typeface="Arial"/>
              </a:rPr>
              <a:t>i</a:t>
            </a:r>
            <a:r>
              <a:rPr sz="1400" spc="-5" dirty="0">
                <a:solidFill>
                  <a:srgbClr val="052049"/>
                </a:solidFill>
                <a:latin typeface="Arial"/>
                <a:cs typeface="Arial"/>
              </a:rPr>
              <a:t>o</a:t>
            </a:r>
            <a:r>
              <a:rPr sz="1400" spc="-10" dirty="0">
                <a:solidFill>
                  <a:srgbClr val="052049"/>
                </a:solidFill>
                <a:latin typeface="Arial"/>
                <a:cs typeface="Arial"/>
              </a:rPr>
              <a:t>n</a:t>
            </a:r>
            <a:r>
              <a:rPr sz="1400" dirty="0">
                <a:solidFill>
                  <a:srgbClr val="052049"/>
                </a:solidFill>
                <a:latin typeface="Arial"/>
                <a:cs typeface="Arial"/>
              </a:rPr>
              <a:t>-</a:t>
            </a:r>
            <a:r>
              <a:rPr sz="1400" spc="-15" dirty="0">
                <a:solidFill>
                  <a:srgbClr val="052049"/>
                </a:solidFill>
                <a:latin typeface="Arial"/>
                <a:cs typeface="Arial"/>
              </a:rPr>
              <a:t>b</a:t>
            </a:r>
            <a:r>
              <a:rPr sz="1400" spc="-5" dirty="0">
                <a:solidFill>
                  <a:srgbClr val="052049"/>
                </a:solidFill>
                <a:latin typeface="Arial"/>
                <a:cs typeface="Arial"/>
              </a:rPr>
              <a:t>a</a:t>
            </a:r>
            <a:r>
              <a:rPr sz="1400" spc="-10" dirty="0">
                <a:solidFill>
                  <a:srgbClr val="052049"/>
                </a:solidFill>
                <a:latin typeface="Arial"/>
                <a:cs typeface="Arial"/>
              </a:rPr>
              <a:t>s</a:t>
            </a:r>
            <a:r>
              <a:rPr sz="1400" spc="-5" dirty="0">
                <a:solidFill>
                  <a:srgbClr val="052049"/>
                </a:solidFill>
                <a:latin typeface="Arial"/>
                <a:cs typeface="Arial"/>
              </a:rPr>
              <a:t>e</a:t>
            </a:r>
            <a:r>
              <a:rPr sz="1400" dirty="0">
                <a:solidFill>
                  <a:srgbClr val="052049"/>
                </a:solidFill>
                <a:latin typeface="Arial"/>
                <a:cs typeface="Arial"/>
              </a:rPr>
              <a:t>d</a:t>
            </a:r>
            <a:r>
              <a:rPr sz="1400" spc="-130" dirty="0">
                <a:solidFill>
                  <a:srgbClr val="052049"/>
                </a:solidFill>
                <a:latin typeface="Arial"/>
                <a:cs typeface="Arial"/>
              </a:rPr>
              <a:t> </a:t>
            </a:r>
            <a:r>
              <a:rPr sz="1400" spc="-5" dirty="0">
                <a:solidFill>
                  <a:srgbClr val="052049"/>
                </a:solidFill>
                <a:latin typeface="Arial"/>
                <a:cs typeface="Arial"/>
              </a:rPr>
              <a:t>App</a:t>
            </a:r>
            <a:r>
              <a:rPr sz="1400" dirty="0">
                <a:solidFill>
                  <a:srgbClr val="052049"/>
                </a:solidFill>
                <a:latin typeface="Arial"/>
                <a:cs typeface="Arial"/>
              </a:rPr>
              <a:t>r</a:t>
            </a:r>
            <a:r>
              <a:rPr sz="1400" spc="-5" dirty="0">
                <a:solidFill>
                  <a:srgbClr val="052049"/>
                </a:solidFill>
                <a:latin typeface="Arial"/>
                <a:cs typeface="Arial"/>
              </a:rPr>
              <a:t>oa</a:t>
            </a:r>
            <a:r>
              <a:rPr sz="1400" spc="5" dirty="0">
                <a:solidFill>
                  <a:srgbClr val="052049"/>
                </a:solidFill>
                <a:latin typeface="Arial"/>
                <a:cs typeface="Arial"/>
              </a:rPr>
              <a:t>c</a:t>
            </a:r>
            <a:r>
              <a:rPr sz="1400" dirty="0">
                <a:solidFill>
                  <a:srgbClr val="052049"/>
                </a:solidFill>
                <a:latin typeface="Arial"/>
                <a:cs typeface="Arial"/>
              </a:rPr>
              <a:t>h</a:t>
            </a:r>
            <a:r>
              <a:rPr sz="1400" spc="-45" dirty="0">
                <a:solidFill>
                  <a:srgbClr val="052049"/>
                </a:solidFill>
                <a:latin typeface="Arial"/>
                <a:cs typeface="Arial"/>
              </a:rPr>
              <a:t> </a:t>
            </a:r>
            <a:r>
              <a:rPr sz="1400" spc="5" dirty="0">
                <a:solidFill>
                  <a:srgbClr val="052049"/>
                </a:solidFill>
                <a:latin typeface="Arial"/>
                <a:cs typeface="Arial"/>
              </a:rPr>
              <a:t>t</a:t>
            </a:r>
            <a:r>
              <a:rPr sz="1400" dirty="0">
                <a:solidFill>
                  <a:srgbClr val="052049"/>
                </a:solidFill>
                <a:latin typeface="Arial"/>
                <a:cs typeface="Arial"/>
              </a:rPr>
              <a:t>o</a:t>
            </a:r>
            <a:r>
              <a:rPr sz="1400" spc="-95" dirty="0">
                <a:solidFill>
                  <a:srgbClr val="052049"/>
                </a:solidFill>
                <a:latin typeface="Arial"/>
                <a:cs typeface="Arial"/>
              </a:rPr>
              <a:t> </a:t>
            </a:r>
            <a:r>
              <a:rPr sz="1400" spc="-5" dirty="0">
                <a:solidFill>
                  <a:srgbClr val="052049"/>
                </a:solidFill>
                <a:latin typeface="Arial"/>
                <a:cs typeface="Arial"/>
              </a:rPr>
              <a:t>A</a:t>
            </a:r>
            <a:r>
              <a:rPr sz="1400" spc="5" dirty="0">
                <a:solidFill>
                  <a:srgbClr val="052049"/>
                </a:solidFill>
                <a:latin typeface="Arial"/>
                <a:cs typeface="Arial"/>
              </a:rPr>
              <a:t>cc</a:t>
            </a:r>
            <a:r>
              <a:rPr sz="1400" spc="-5" dirty="0">
                <a:solidFill>
                  <a:srgbClr val="052049"/>
                </a:solidFill>
                <a:latin typeface="Arial"/>
                <a:cs typeface="Arial"/>
              </a:rPr>
              <a:t>oun</a:t>
            </a:r>
            <a:r>
              <a:rPr sz="1400" dirty="0">
                <a:solidFill>
                  <a:srgbClr val="052049"/>
                </a:solidFill>
                <a:latin typeface="Arial"/>
                <a:cs typeface="Arial"/>
              </a:rPr>
              <a:t>t</a:t>
            </a:r>
            <a:r>
              <a:rPr sz="1400" spc="-40" dirty="0">
                <a:solidFill>
                  <a:srgbClr val="052049"/>
                </a:solidFill>
                <a:latin typeface="Arial"/>
                <a:cs typeface="Arial"/>
              </a:rPr>
              <a:t> </a:t>
            </a:r>
            <a:r>
              <a:rPr sz="1400" spc="5" dirty="0">
                <a:solidFill>
                  <a:srgbClr val="052049"/>
                </a:solidFill>
                <a:latin typeface="Arial"/>
                <a:cs typeface="Arial"/>
              </a:rPr>
              <a:t>f</a:t>
            </a:r>
            <a:r>
              <a:rPr sz="1400" spc="-5" dirty="0">
                <a:solidFill>
                  <a:srgbClr val="052049"/>
                </a:solidFill>
                <a:latin typeface="Arial"/>
                <a:cs typeface="Arial"/>
              </a:rPr>
              <a:t>o</a:t>
            </a:r>
            <a:r>
              <a:rPr sz="1400" dirty="0">
                <a:solidFill>
                  <a:srgbClr val="052049"/>
                </a:solidFill>
                <a:latin typeface="Arial"/>
                <a:cs typeface="Arial"/>
              </a:rPr>
              <a:t>r </a:t>
            </a:r>
            <a:r>
              <a:rPr sz="1400" spc="-5" dirty="0">
                <a:solidFill>
                  <a:srgbClr val="052049"/>
                </a:solidFill>
                <a:latin typeface="Arial"/>
                <a:cs typeface="Arial"/>
              </a:rPr>
              <a:t>Su</a:t>
            </a:r>
            <a:r>
              <a:rPr sz="1400" dirty="0">
                <a:solidFill>
                  <a:srgbClr val="052049"/>
                </a:solidFill>
                <a:latin typeface="Arial"/>
                <a:cs typeface="Arial"/>
              </a:rPr>
              <a:t>r</a:t>
            </a:r>
            <a:r>
              <a:rPr sz="1400" spc="-20" dirty="0">
                <a:solidFill>
                  <a:srgbClr val="052049"/>
                </a:solidFill>
                <a:latin typeface="Arial"/>
                <a:cs typeface="Arial"/>
              </a:rPr>
              <a:t>v</a:t>
            </a:r>
            <a:r>
              <a:rPr sz="1400" dirty="0">
                <a:solidFill>
                  <a:srgbClr val="052049"/>
                </a:solidFill>
                <a:latin typeface="Arial"/>
                <a:cs typeface="Arial"/>
              </a:rPr>
              <a:t>i</a:t>
            </a:r>
            <a:r>
              <a:rPr sz="1400" spc="-20" dirty="0">
                <a:solidFill>
                  <a:srgbClr val="052049"/>
                </a:solidFill>
                <a:latin typeface="Arial"/>
                <a:cs typeface="Arial"/>
              </a:rPr>
              <a:t>v</a:t>
            </a:r>
            <a:r>
              <a:rPr sz="1400" spc="-5" dirty="0">
                <a:solidFill>
                  <a:srgbClr val="052049"/>
                </a:solidFill>
                <a:latin typeface="Arial"/>
                <a:cs typeface="Arial"/>
              </a:rPr>
              <a:t>a</a:t>
            </a:r>
            <a:r>
              <a:rPr sz="1400" dirty="0">
                <a:solidFill>
                  <a:srgbClr val="052049"/>
                </a:solidFill>
                <a:latin typeface="Arial"/>
                <a:cs typeface="Arial"/>
              </a:rPr>
              <a:t>l</a:t>
            </a:r>
            <a:r>
              <a:rPr sz="1400" spc="15" dirty="0">
                <a:solidFill>
                  <a:srgbClr val="052049"/>
                </a:solidFill>
                <a:latin typeface="Arial"/>
                <a:cs typeface="Arial"/>
              </a:rPr>
              <a:t> </a:t>
            </a:r>
            <a:r>
              <a:rPr sz="1400" spc="-5" dirty="0">
                <a:solidFill>
                  <a:srgbClr val="052049"/>
                </a:solidFill>
                <a:latin typeface="Arial"/>
                <a:cs typeface="Arial"/>
              </a:rPr>
              <a:t>B</a:t>
            </a:r>
            <a:r>
              <a:rPr sz="1400" dirty="0">
                <a:solidFill>
                  <a:srgbClr val="052049"/>
                </a:solidFill>
                <a:latin typeface="Arial"/>
                <a:cs typeface="Arial"/>
              </a:rPr>
              <a:t>i</a:t>
            </a:r>
            <a:r>
              <a:rPr sz="1400" spc="-5" dirty="0">
                <a:solidFill>
                  <a:srgbClr val="052049"/>
                </a:solidFill>
                <a:latin typeface="Arial"/>
                <a:cs typeface="Arial"/>
              </a:rPr>
              <a:t>a</a:t>
            </a:r>
            <a:r>
              <a:rPr sz="1400" dirty="0">
                <a:solidFill>
                  <a:srgbClr val="052049"/>
                </a:solidFill>
                <a:latin typeface="Arial"/>
                <a:cs typeface="Arial"/>
              </a:rPr>
              <a:t>s</a:t>
            </a:r>
            <a:r>
              <a:rPr sz="1400" spc="-15" dirty="0">
                <a:solidFill>
                  <a:srgbClr val="052049"/>
                </a:solidFill>
                <a:latin typeface="Arial"/>
                <a:cs typeface="Arial"/>
              </a:rPr>
              <a:t> </a:t>
            </a:r>
            <a:r>
              <a:rPr sz="1400" dirty="0">
                <a:solidFill>
                  <a:srgbClr val="052049"/>
                </a:solidFill>
                <a:latin typeface="Arial"/>
                <a:cs typeface="Arial"/>
              </a:rPr>
              <a:t>in</a:t>
            </a:r>
            <a:r>
              <a:rPr sz="1400" spc="-10" dirty="0">
                <a:solidFill>
                  <a:srgbClr val="052049"/>
                </a:solidFill>
                <a:latin typeface="Arial"/>
                <a:cs typeface="Arial"/>
              </a:rPr>
              <a:t> </a:t>
            </a:r>
            <a:r>
              <a:rPr sz="1400" spc="-5" dirty="0">
                <a:solidFill>
                  <a:srgbClr val="052049"/>
                </a:solidFill>
                <a:latin typeface="Arial"/>
                <a:cs typeface="Arial"/>
              </a:rPr>
              <a:t>B</a:t>
            </a:r>
            <a:r>
              <a:rPr sz="1400" dirty="0">
                <a:solidFill>
                  <a:srgbClr val="052049"/>
                </a:solidFill>
                <a:latin typeface="Arial"/>
                <a:cs typeface="Arial"/>
              </a:rPr>
              <a:t>ir</a:t>
            </a:r>
            <a:r>
              <a:rPr sz="1400" spc="5" dirty="0">
                <a:solidFill>
                  <a:srgbClr val="052049"/>
                </a:solidFill>
                <a:latin typeface="Arial"/>
                <a:cs typeface="Arial"/>
              </a:rPr>
              <a:t>t</a:t>
            </a:r>
            <a:r>
              <a:rPr sz="1400" dirty="0">
                <a:solidFill>
                  <a:srgbClr val="052049"/>
                </a:solidFill>
                <a:latin typeface="Arial"/>
                <a:cs typeface="Arial"/>
              </a:rPr>
              <a:t>h</a:t>
            </a:r>
            <a:r>
              <a:rPr sz="1400" spc="-20" dirty="0">
                <a:solidFill>
                  <a:srgbClr val="052049"/>
                </a:solidFill>
                <a:latin typeface="Arial"/>
                <a:cs typeface="Arial"/>
              </a:rPr>
              <a:t> </a:t>
            </a:r>
            <a:r>
              <a:rPr sz="1400" spc="-5" dirty="0">
                <a:solidFill>
                  <a:srgbClr val="052049"/>
                </a:solidFill>
                <a:latin typeface="Arial"/>
                <a:cs typeface="Arial"/>
              </a:rPr>
              <a:t>Ou</a:t>
            </a:r>
            <a:r>
              <a:rPr sz="1400" spc="5" dirty="0">
                <a:solidFill>
                  <a:srgbClr val="052049"/>
                </a:solidFill>
                <a:latin typeface="Arial"/>
                <a:cs typeface="Arial"/>
              </a:rPr>
              <a:t>tc</a:t>
            </a:r>
            <a:r>
              <a:rPr sz="1400" spc="-5" dirty="0">
                <a:solidFill>
                  <a:srgbClr val="052049"/>
                </a:solidFill>
                <a:latin typeface="Arial"/>
                <a:cs typeface="Arial"/>
              </a:rPr>
              <a:t>o</a:t>
            </a:r>
            <a:r>
              <a:rPr sz="1400" spc="-10" dirty="0">
                <a:solidFill>
                  <a:srgbClr val="052049"/>
                </a:solidFill>
                <a:latin typeface="Arial"/>
                <a:cs typeface="Arial"/>
              </a:rPr>
              <a:t>m</a:t>
            </a:r>
            <a:r>
              <a:rPr sz="1400" spc="-5" dirty="0">
                <a:solidFill>
                  <a:srgbClr val="052049"/>
                </a:solidFill>
                <a:latin typeface="Arial"/>
                <a:cs typeface="Arial"/>
              </a:rPr>
              <a:t>e</a:t>
            </a:r>
            <a:r>
              <a:rPr sz="1400" dirty="0">
                <a:solidFill>
                  <a:srgbClr val="052049"/>
                </a:solidFill>
                <a:latin typeface="Arial"/>
                <a:cs typeface="Arial"/>
              </a:rPr>
              <a:t>s</a:t>
            </a:r>
            <a:r>
              <a:rPr sz="1400" spc="-40" dirty="0">
                <a:solidFill>
                  <a:srgbClr val="052049"/>
                </a:solidFill>
                <a:latin typeface="Arial"/>
                <a:cs typeface="Arial"/>
              </a:rPr>
              <a:t> </a:t>
            </a:r>
            <a:r>
              <a:rPr sz="1400" spc="-10" dirty="0">
                <a:solidFill>
                  <a:srgbClr val="052049"/>
                </a:solidFill>
                <a:latin typeface="Arial"/>
                <a:cs typeface="Arial"/>
              </a:rPr>
              <a:t>R</a:t>
            </a:r>
            <a:r>
              <a:rPr sz="1400" spc="-5" dirty="0">
                <a:solidFill>
                  <a:srgbClr val="052049"/>
                </a:solidFill>
                <a:latin typeface="Arial"/>
                <a:cs typeface="Arial"/>
              </a:rPr>
              <a:t>e</a:t>
            </a:r>
            <a:r>
              <a:rPr sz="1400" spc="5" dirty="0">
                <a:solidFill>
                  <a:srgbClr val="052049"/>
                </a:solidFill>
                <a:latin typeface="Arial"/>
                <a:cs typeface="Arial"/>
              </a:rPr>
              <a:t>s</a:t>
            </a:r>
            <a:r>
              <a:rPr sz="1400" spc="-5" dirty="0">
                <a:solidFill>
                  <a:srgbClr val="052049"/>
                </a:solidFill>
                <a:latin typeface="Arial"/>
                <a:cs typeface="Arial"/>
              </a:rPr>
              <a:t>ea</a:t>
            </a:r>
            <a:r>
              <a:rPr sz="1400" dirty="0">
                <a:solidFill>
                  <a:srgbClr val="052049"/>
                </a:solidFill>
                <a:latin typeface="Arial"/>
                <a:cs typeface="Arial"/>
              </a:rPr>
              <a:t>r</a:t>
            </a:r>
            <a:r>
              <a:rPr sz="1400" spc="5" dirty="0">
                <a:solidFill>
                  <a:srgbClr val="052049"/>
                </a:solidFill>
                <a:latin typeface="Arial"/>
                <a:cs typeface="Arial"/>
              </a:rPr>
              <a:t>c</a:t>
            </a:r>
            <a:r>
              <a:rPr sz="1400" spc="-15" dirty="0">
                <a:solidFill>
                  <a:srgbClr val="052049"/>
                </a:solidFill>
                <a:latin typeface="Arial"/>
                <a:cs typeface="Arial"/>
              </a:rPr>
              <a:t>h</a:t>
            </a:r>
            <a:r>
              <a:rPr sz="1400" dirty="0">
                <a:solidFill>
                  <a:srgbClr val="052049"/>
                </a:solidFill>
                <a:latin typeface="Arial"/>
                <a:cs typeface="Arial"/>
              </a:rPr>
              <a:t>.</a:t>
            </a:r>
            <a:r>
              <a:rPr sz="1400" spc="-40" dirty="0">
                <a:solidFill>
                  <a:srgbClr val="052049"/>
                </a:solidFill>
                <a:latin typeface="Arial"/>
                <a:cs typeface="Arial"/>
              </a:rPr>
              <a:t> </a:t>
            </a:r>
            <a:r>
              <a:rPr sz="1400" spc="-5" dirty="0">
                <a:solidFill>
                  <a:srgbClr val="052049"/>
                </a:solidFill>
                <a:latin typeface="Arial"/>
                <a:cs typeface="Arial"/>
              </a:rPr>
              <a:t>Ep</a:t>
            </a:r>
            <a:r>
              <a:rPr sz="1400" dirty="0">
                <a:solidFill>
                  <a:srgbClr val="052049"/>
                </a:solidFill>
                <a:latin typeface="Arial"/>
                <a:cs typeface="Arial"/>
              </a:rPr>
              <a:t>i</a:t>
            </a:r>
            <a:r>
              <a:rPr sz="1400" spc="-5" dirty="0">
                <a:solidFill>
                  <a:srgbClr val="052049"/>
                </a:solidFill>
                <a:latin typeface="Arial"/>
                <a:cs typeface="Arial"/>
              </a:rPr>
              <a:t>de</a:t>
            </a:r>
            <a:r>
              <a:rPr sz="1400" spc="-10" dirty="0">
                <a:solidFill>
                  <a:srgbClr val="052049"/>
                </a:solidFill>
                <a:latin typeface="Arial"/>
                <a:cs typeface="Arial"/>
              </a:rPr>
              <a:t>m</a:t>
            </a:r>
            <a:r>
              <a:rPr sz="1400" dirty="0">
                <a:solidFill>
                  <a:srgbClr val="052049"/>
                </a:solidFill>
                <a:latin typeface="Arial"/>
                <a:cs typeface="Arial"/>
              </a:rPr>
              <a:t>i</a:t>
            </a:r>
            <a:r>
              <a:rPr sz="1400" spc="-5" dirty="0">
                <a:solidFill>
                  <a:srgbClr val="052049"/>
                </a:solidFill>
                <a:latin typeface="Arial"/>
                <a:cs typeface="Arial"/>
              </a:rPr>
              <a:t>o</a:t>
            </a:r>
            <a:r>
              <a:rPr sz="1400" dirty="0">
                <a:solidFill>
                  <a:srgbClr val="052049"/>
                </a:solidFill>
                <a:latin typeface="Arial"/>
                <a:cs typeface="Arial"/>
              </a:rPr>
              <a:t>l</a:t>
            </a:r>
            <a:r>
              <a:rPr sz="1400" spc="-5" dirty="0">
                <a:solidFill>
                  <a:srgbClr val="052049"/>
                </a:solidFill>
                <a:latin typeface="Arial"/>
                <a:cs typeface="Arial"/>
              </a:rPr>
              <a:t>og</a:t>
            </a:r>
            <a:r>
              <a:rPr sz="1400" spc="-130" dirty="0">
                <a:solidFill>
                  <a:srgbClr val="052049"/>
                </a:solidFill>
                <a:latin typeface="Arial"/>
                <a:cs typeface="Arial"/>
              </a:rPr>
              <a:t>y</a:t>
            </a:r>
            <a:r>
              <a:rPr sz="1400" dirty="0">
                <a:solidFill>
                  <a:srgbClr val="052049"/>
                </a:solidFill>
                <a:latin typeface="Arial"/>
                <a:cs typeface="Arial"/>
              </a:rPr>
              <a:t>.</a:t>
            </a:r>
            <a:r>
              <a:rPr sz="1400" spc="-15" dirty="0">
                <a:solidFill>
                  <a:srgbClr val="052049"/>
                </a:solidFill>
                <a:latin typeface="Arial"/>
                <a:cs typeface="Arial"/>
              </a:rPr>
              <a:t> </a:t>
            </a:r>
            <a:r>
              <a:rPr sz="1400" spc="-5" dirty="0">
                <a:solidFill>
                  <a:srgbClr val="052049"/>
                </a:solidFill>
                <a:latin typeface="Arial"/>
                <a:cs typeface="Arial"/>
              </a:rPr>
              <a:t>2015</a:t>
            </a:r>
            <a:r>
              <a:rPr sz="1400" spc="5" dirty="0">
                <a:solidFill>
                  <a:srgbClr val="052049"/>
                </a:solidFill>
                <a:latin typeface="Arial"/>
                <a:cs typeface="Arial"/>
              </a:rPr>
              <a:t>;</a:t>
            </a:r>
            <a:r>
              <a:rPr sz="1400" spc="-5" dirty="0">
                <a:solidFill>
                  <a:srgbClr val="052049"/>
                </a:solidFill>
                <a:latin typeface="Arial"/>
                <a:cs typeface="Arial"/>
              </a:rPr>
              <a:t>26</a:t>
            </a:r>
            <a:r>
              <a:rPr sz="1400" spc="-15" dirty="0">
                <a:solidFill>
                  <a:srgbClr val="052049"/>
                </a:solidFill>
                <a:latin typeface="Arial"/>
                <a:cs typeface="Arial"/>
              </a:rPr>
              <a:t>(</a:t>
            </a:r>
            <a:r>
              <a:rPr sz="1400" spc="-5" dirty="0">
                <a:solidFill>
                  <a:srgbClr val="052049"/>
                </a:solidFill>
                <a:latin typeface="Arial"/>
                <a:cs typeface="Arial"/>
              </a:rPr>
              <a:t>4</a:t>
            </a:r>
            <a:r>
              <a:rPr sz="1400" spc="-15" dirty="0">
                <a:solidFill>
                  <a:srgbClr val="052049"/>
                </a:solidFill>
                <a:latin typeface="Arial"/>
                <a:cs typeface="Arial"/>
              </a:rPr>
              <a:t>)</a:t>
            </a:r>
            <a:r>
              <a:rPr sz="1400" spc="5" dirty="0">
                <a:solidFill>
                  <a:srgbClr val="052049"/>
                </a:solidFill>
                <a:latin typeface="Arial"/>
                <a:cs typeface="Arial"/>
              </a:rPr>
              <a:t>:</a:t>
            </a:r>
            <a:r>
              <a:rPr sz="1400" spc="-15" dirty="0">
                <a:solidFill>
                  <a:srgbClr val="052049"/>
                </a:solidFill>
                <a:latin typeface="Arial"/>
                <a:cs typeface="Arial"/>
              </a:rPr>
              <a:t>4</a:t>
            </a:r>
            <a:r>
              <a:rPr sz="1400" spc="-5" dirty="0">
                <a:solidFill>
                  <a:srgbClr val="052049"/>
                </a:solidFill>
                <a:latin typeface="Arial"/>
                <a:cs typeface="Arial"/>
              </a:rPr>
              <a:t>73</a:t>
            </a:r>
            <a:r>
              <a:rPr sz="1400" dirty="0">
                <a:solidFill>
                  <a:srgbClr val="052049"/>
                </a:solidFill>
                <a:latin typeface="Arial"/>
                <a:cs typeface="Arial"/>
              </a:rPr>
              <a:t>-</a:t>
            </a:r>
            <a:r>
              <a:rPr sz="1400" spc="-5" dirty="0">
                <a:solidFill>
                  <a:srgbClr val="052049"/>
                </a:solidFill>
                <a:latin typeface="Arial"/>
                <a:cs typeface="Arial"/>
              </a:rPr>
              <a:t>8</a:t>
            </a:r>
            <a:r>
              <a:rPr sz="1400" spc="-15" dirty="0">
                <a:solidFill>
                  <a:srgbClr val="052049"/>
                </a:solidFill>
                <a:latin typeface="Arial"/>
                <a:cs typeface="Arial"/>
              </a:rPr>
              <a:t>0.</a:t>
            </a:r>
            <a:endParaRPr sz="1400">
              <a:latin typeface="Arial"/>
              <a:cs typeface="Arial"/>
            </a:endParaRPr>
          </a:p>
        </p:txBody>
      </p:sp>
      <p:sp>
        <p:nvSpPr>
          <p:cNvPr id="4" name="object 4"/>
          <p:cNvSpPr/>
          <p:nvPr/>
        </p:nvSpPr>
        <p:spPr>
          <a:xfrm>
            <a:off x="673100" y="3401695"/>
            <a:ext cx="8077200" cy="0"/>
          </a:xfrm>
          <a:custGeom>
            <a:avLst/>
            <a:gdLst/>
            <a:ahLst/>
            <a:cxnLst/>
            <a:rect l="l" t="t" r="r" b="b"/>
            <a:pathLst>
              <a:path w="8077200">
                <a:moveTo>
                  <a:pt x="0" y="0"/>
                </a:moveTo>
                <a:lnTo>
                  <a:pt x="8076768" y="0"/>
                </a:lnTo>
              </a:path>
            </a:pathLst>
          </a:custGeom>
          <a:ln w="38100">
            <a:solidFill>
              <a:srgbClr val="EC1848"/>
            </a:solidFill>
          </a:ln>
        </p:spPr>
        <p:txBody>
          <a:bodyPr wrap="square" lIns="0" tIns="0" rIns="0" bIns="0" rtlCol="0"/>
          <a:lstStyle/>
          <a:p>
            <a:endParaRPr/>
          </a:p>
        </p:txBody>
      </p:sp>
      <p:sp>
        <p:nvSpPr>
          <p:cNvPr id="5" name="object 5"/>
          <p:cNvSpPr/>
          <p:nvPr/>
        </p:nvSpPr>
        <p:spPr>
          <a:xfrm>
            <a:off x="691286" y="2815589"/>
            <a:ext cx="0" cy="567690"/>
          </a:xfrm>
          <a:custGeom>
            <a:avLst/>
            <a:gdLst/>
            <a:ahLst/>
            <a:cxnLst/>
            <a:rect l="l" t="t" r="r" b="b"/>
            <a:pathLst>
              <a:path h="567689">
                <a:moveTo>
                  <a:pt x="0" y="0"/>
                </a:moveTo>
                <a:lnTo>
                  <a:pt x="0" y="567689"/>
                </a:lnTo>
              </a:path>
            </a:pathLst>
          </a:custGeom>
          <a:ln w="37642">
            <a:solidFill>
              <a:srgbClr val="EC1848"/>
            </a:solidFill>
          </a:ln>
        </p:spPr>
        <p:txBody>
          <a:bodyPr wrap="square" lIns="0" tIns="0" rIns="0" bIns="0" rtlCol="0"/>
          <a:lstStyle/>
          <a:p>
            <a:endParaRPr/>
          </a:p>
        </p:txBody>
      </p:sp>
      <p:sp>
        <p:nvSpPr>
          <p:cNvPr id="6" name="object 6"/>
          <p:cNvSpPr/>
          <p:nvPr/>
        </p:nvSpPr>
        <p:spPr>
          <a:xfrm>
            <a:off x="673100" y="2797810"/>
            <a:ext cx="8077200" cy="0"/>
          </a:xfrm>
          <a:custGeom>
            <a:avLst/>
            <a:gdLst/>
            <a:ahLst/>
            <a:cxnLst/>
            <a:rect l="l" t="t" r="r" b="b"/>
            <a:pathLst>
              <a:path w="8077200">
                <a:moveTo>
                  <a:pt x="0" y="0"/>
                </a:moveTo>
                <a:lnTo>
                  <a:pt x="8076768" y="0"/>
                </a:lnTo>
              </a:path>
            </a:pathLst>
          </a:custGeom>
          <a:ln w="36830">
            <a:solidFill>
              <a:srgbClr val="EC1848"/>
            </a:solidFill>
          </a:ln>
        </p:spPr>
        <p:txBody>
          <a:bodyPr wrap="square" lIns="0" tIns="0" rIns="0" bIns="0" rtlCol="0"/>
          <a:lstStyle/>
          <a:p>
            <a:endParaRPr/>
          </a:p>
        </p:txBody>
      </p:sp>
      <p:sp>
        <p:nvSpPr>
          <p:cNvPr id="7" name="object 7"/>
          <p:cNvSpPr/>
          <p:nvPr/>
        </p:nvSpPr>
        <p:spPr>
          <a:xfrm>
            <a:off x="8731681" y="2815831"/>
            <a:ext cx="0" cy="567690"/>
          </a:xfrm>
          <a:custGeom>
            <a:avLst/>
            <a:gdLst/>
            <a:ahLst/>
            <a:cxnLst/>
            <a:rect l="l" t="t" r="r" b="b"/>
            <a:pathLst>
              <a:path h="567689">
                <a:moveTo>
                  <a:pt x="0" y="0"/>
                </a:moveTo>
                <a:lnTo>
                  <a:pt x="0" y="567347"/>
                </a:lnTo>
              </a:path>
            </a:pathLst>
          </a:custGeom>
          <a:ln w="37642">
            <a:solidFill>
              <a:srgbClr val="EC1848"/>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26</a:t>
            </a:fld>
            <a:endParaRPr dirty="0"/>
          </a:p>
        </p:txBody>
      </p:sp>
    </p:spTree>
    <p:extLst>
      <p:ext uri="{BB962C8B-B14F-4D97-AF65-F5344CB8AC3E}">
        <p14:creationId xmlns:p14="http://schemas.microsoft.com/office/powerpoint/2010/main" val="12478452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sz="3600" dirty="0"/>
              <a:t>S</a:t>
            </a:r>
            <a:r>
              <a:rPr sz="3600" spc="-20" dirty="0"/>
              <a:t>en</a:t>
            </a:r>
            <a:r>
              <a:rPr sz="3600" spc="-25" dirty="0"/>
              <a:t>s</a:t>
            </a:r>
            <a:r>
              <a:rPr sz="3600" dirty="0"/>
              <a:t>i</a:t>
            </a:r>
            <a:r>
              <a:rPr sz="3600" spc="-25" dirty="0"/>
              <a:t>t</a:t>
            </a:r>
            <a:r>
              <a:rPr sz="3600" spc="-45" dirty="0"/>
              <a:t>i</a:t>
            </a:r>
            <a:r>
              <a:rPr sz="3600" spc="-20" dirty="0"/>
              <a:t>v</a:t>
            </a:r>
            <a:r>
              <a:rPr sz="3600" dirty="0"/>
              <a:t>i</a:t>
            </a:r>
            <a:r>
              <a:rPr sz="3600" spc="-25" dirty="0"/>
              <a:t>t</a:t>
            </a:r>
            <a:r>
              <a:rPr sz="3600" spc="-15" dirty="0"/>
              <a:t>y</a:t>
            </a:r>
            <a:r>
              <a:rPr sz="3600" dirty="0"/>
              <a:t> a</a:t>
            </a:r>
            <a:r>
              <a:rPr sz="3600" spc="-5" dirty="0"/>
              <a:t>n</a:t>
            </a:r>
            <a:r>
              <a:rPr sz="3600" dirty="0"/>
              <a:t>al</a:t>
            </a:r>
            <a:r>
              <a:rPr sz="3600" spc="-15" dirty="0"/>
              <a:t>y</a:t>
            </a:r>
            <a:r>
              <a:rPr sz="3600" spc="-20" dirty="0"/>
              <a:t>s</a:t>
            </a:r>
            <a:r>
              <a:rPr sz="3600" dirty="0"/>
              <a:t>i</a:t>
            </a:r>
            <a:r>
              <a:rPr sz="3600" spc="-15" dirty="0"/>
              <a:t>s</a:t>
            </a:r>
            <a:r>
              <a:rPr sz="3600" spc="-10" dirty="0"/>
              <a:t> </a:t>
            </a:r>
            <a:r>
              <a:rPr sz="3600" spc="-20" dirty="0"/>
              <a:t>u</a:t>
            </a:r>
            <a:r>
              <a:rPr sz="3600" spc="-25" dirty="0"/>
              <a:t>s</a:t>
            </a:r>
            <a:r>
              <a:rPr sz="3600" dirty="0"/>
              <a:t>i</a:t>
            </a:r>
            <a:r>
              <a:rPr sz="3600" spc="-5" dirty="0"/>
              <a:t>n</a:t>
            </a:r>
            <a:r>
              <a:rPr sz="3600" dirty="0"/>
              <a:t>g </a:t>
            </a:r>
            <a:r>
              <a:rPr sz="3600" spc="25" dirty="0"/>
              <a:t>e</a:t>
            </a:r>
            <a:r>
              <a:rPr sz="3600" spc="-5" dirty="0"/>
              <a:t>p</a:t>
            </a:r>
            <a:r>
              <a:rPr sz="3600" dirty="0"/>
              <a:t>i</a:t>
            </a:r>
            <a:r>
              <a:rPr sz="3600" spc="-25" dirty="0"/>
              <a:t>s</a:t>
            </a:r>
            <a:r>
              <a:rPr sz="3600" spc="-20" dirty="0"/>
              <a:t>en</a:t>
            </a:r>
            <a:r>
              <a:rPr sz="3600" spc="-25" dirty="0"/>
              <a:t>s</a:t>
            </a:r>
            <a:r>
              <a:rPr sz="3600" dirty="0"/>
              <a:t>i </a:t>
            </a:r>
            <a:r>
              <a:rPr sz="3600" spc="-35" dirty="0"/>
              <a:t>m</a:t>
            </a:r>
            <a:r>
              <a:rPr sz="3600" dirty="0"/>
              <a:t>acro</a:t>
            </a:r>
            <a:endParaRPr sz="3600"/>
          </a:p>
        </p:txBody>
      </p:sp>
      <p:sp>
        <p:nvSpPr>
          <p:cNvPr id="3" name="object 3"/>
          <p:cNvSpPr txBox="1"/>
          <p:nvPr/>
        </p:nvSpPr>
        <p:spPr>
          <a:xfrm>
            <a:off x="740115" y="1128740"/>
            <a:ext cx="8003540" cy="1143635"/>
          </a:xfrm>
          <a:prstGeom prst="rect">
            <a:avLst/>
          </a:prstGeom>
        </p:spPr>
        <p:txBody>
          <a:bodyPr vert="horz" wrap="square" lIns="0" tIns="0" rIns="0" bIns="0" rtlCol="0">
            <a:spAutoFit/>
          </a:bodyPr>
          <a:lstStyle/>
          <a:p>
            <a:pPr marL="180340" marR="5080" indent="-167640">
              <a:lnSpc>
                <a:spcPts val="2270"/>
              </a:lnSpc>
              <a:buClr>
                <a:srgbClr val="052049"/>
              </a:buClr>
              <a:buFont typeface="Wingdings"/>
              <a:buChar char=""/>
              <a:tabLst>
                <a:tab pos="180340" algn="l"/>
              </a:tabLst>
            </a:pPr>
            <a:r>
              <a:rPr sz="2100" spc="-5" dirty="0">
                <a:solidFill>
                  <a:srgbClr val="052049"/>
                </a:solidFill>
                <a:latin typeface="Arial"/>
                <a:cs typeface="Arial"/>
              </a:rPr>
              <a:t>H</a:t>
            </a:r>
            <a:r>
              <a:rPr sz="2100" spc="-10" dirty="0">
                <a:solidFill>
                  <a:srgbClr val="052049"/>
                </a:solidFill>
                <a:latin typeface="Arial"/>
                <a:cs typeface="Arial"/>
              </a:rPr>
              <a:t>y</a:t>
            </a:r>
            <a:r>
              <a:rPr sz="2100" spc="-5" dirty="0">
                <a:solidFill>
                  <a:srgbClr val="052049"/>
                </a:solidFill>
                <a:latin typeface="Arial"/>
                <a:cs typeface="Arial"/>
              </a:rPr>
              <a:t>po</a:t>
            </a:r>
            <a:r>
              <a:rPr sz="2100" dirty="0">
                <a:solidFill>
                  <a:srgbClr val="052049"/>
                </a:solidFill>
                <a:latin typeface="Arial"/>
                <a:cs typeface="Arial"/>
              </a:rPr>
              <a:t>t</a:t>
            </a:r>
            <a:r>
              <a:rPr sz="2100" spc="-5" dirty="0">
                <a:solidFill>
                  <a:srgbClr val="052049"/>
                </a:solidFill>
                <a:latin typeface="Arial"/>
                <a:cs typeface="Arial"/>
              </a:rPr>
              <a:t>he</a:t>
            </a:r>
            <a:r>
              <a:rPr sz="2100" dirty="0">
                <a:solidFill>
                  <a:srgbClr val="052049"/>
                </a:solidFill>
                <a:latin typeface="Arial"/>
                <a:cs typeface="Arial"/>
              </a:rPr>
              <a:t>ti</a:t>
            </a:r>
            <a:r>
              <a:rPr sz="2100" spc="5" dirty="0">
                <a:solidFill>
                  <a:srgbClr val="052049"/>
                </a:solidFill>
                <a:latin typeface="Arial"/>
                <a:cs typeface="Arial"/>
              </a:rPr>
              <a:t>c</a:t>
            </a:r>
            <a:r>
              <a:rPr sz="2100" spc="-5" dirty="0">
                <a:solidFill>
                  <a:srgbClr val="052049"/>
                </a:solidFill>
                <a:latin typeface="Arial"/>
                <a:cs typeface="Arial"/>
              </a:rPr>
              <a:t>a</a:t>
            </a:r>
            <a:r>
              <a:rPr sz="2100" dirty="0">
                <a:solidFill>
                  <a:srgbClr val="052049"/>
                </a:solidFill>
                <a:latin typeface="Arial"/>
                <a:cs typeface="Arial"/>
              </a:rPr>
              <a:t>l</a:t>
            </a:r>
            <a:r>
              <a:rPr sz="2100" spc="-20"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a</a:t>
            </a:r>
            <a:r>
              <a:rPr sz="2100" spc="5" dirty="0">
                <a:solidFill>
                  <a:srgbClr val="052049"/>
                </a:solidFill>
                <a:latin typeface="Arial"/>
                <a:cs typeface="Arial"/>
              </a:rPr>
              <a:t>s</a:t>
            </a:r>
            <a:r>
              <a:rPr sz="2100" spc="-5" dirty="0">
                <a:solidFill>
                  <a:srgbClr val="052049"/>
                </a:solidFill>
                <a:latin typeface="Arial"/>
                <a:cs typeface="Arial"/>
              </a:rPr>
              <a:t>e-</a:t>
            </a:r>
            <a:r>
              <a:rPr sz="2100" spc="5" dirty="0">
                <a:solidFill>
                  <a:srgbClr val="052049"/>
                </a:solidFill>
                <a:latin typeface="Arial"/>
                <a:cs typeface="Arial"/>
              </a:rPr>
              <a:t>c</a:t>
            </a:r>
            <a:r>
              <a:rPr sz="2100" spc="-5" dirty="0">
                <a:solidFill>
                  <a:srgbClr val="052049"/>
                </a:solidFill>
                <a:latin typeface="Arial"/>
                <a:cs typeface="Arial"/>
              </a:rPr>
              <a:t>on</a:t>
            </a:r>
            <a:r>
              <a:rPr sz="2100" dirty="0">
                <a:solidFill>
                  <a:srgbClr val="052049"/>
                </a:solidFill>
                <a:latin typeface="Arial"/>
                <a:cs typeface="Arial"/>
              </a:rPr>
              <a:t>t</a:t>
            </a:r>
            <a:r>
              <a:rPr sz="2100" spc="-5" dirty="0">
                <a:solidFill>
                  <a:srgbClr val="052049"/>
                </a:solidFill>
                <a:latin typeface="Arial"/>
                <a:cs typeface="Arial"/>
              </a:rPr>
              <a:t>ro</a:t>
            </a:r>
            <a:r>
              <a:rPr sz="2100" dirty="0">
                <a:solidFill>
                  <a:srgbClr val="052049"/>
                </a:solidFill>
                <a:latin typeface="Arial"/>
                <a:cs typeface="Arial"/>
              </a:rPr>
              <a:t>l</a:t>
            </a:r>
            <a:r>
              <a:rPr sz="2100" spc="-20"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ud</a:t>
            </a:r>
            <a:r>
              <a:rPr sz="2100" dirty="0">
                <a:solidFill>
                  <a:srgbClr val="052049"/>
                </a:solidFill>
                <a:latin typeface="Arial"/>
                <a:cs typeface="Arial"/>
              </a:rPr>
              <a:t>y</a:t>
            </a:r>
            <a:r>
              <a:rPr sz="2100" spc="-5" dirty="0">
                <a:solidFill>
                  <a:srgbClr val="052049"/>
                </a:solidFill>
                <a:latin typeface="Arial"/>
                <a:cs typeface="Arial"/>
              </a:rPr>
              <a:t> o</a:t>
            </a:r>
            <a:r>
              <a:rPr sz="2100" dirty="0">
                <a:solidFill>
                  <a:srgbClr val="052049"/>
                </a:solidFill>
                <a:latin typeface="Arial"/>
                <a:cs typeface="Arial"/>
              </a:rPr>
              <a:t>f</a:t>
            </a:r>
            <a:r>
              <a:rPr sz="2100" spc="5" dirty="0">
                <a:solidFill>
                  <a:srgbClr val="052049"/>
                </a:solidFill>
                <a:latin typeface="Arial"/>
                <a:cs typeface="Arial"/>
              </a:rPr>
              <a:t> </a:t>
            </a:r>
            <a:r>
              <a:rPr sz="2100" spc="-5" dirty="0">
                <a:solidFill>
                  <a:srgbClr val="052049"/>
                </a:solidFill>
                <a:latin typeface="Arial"/>
                <a:cs typeface="Arial"/>
              </a:rPr>
              <a:t>o</a:t>
            </a:r>
            <a:r>
              <a:rPr sz="2100" spc="5" dirty="0">
                <a:solidFill>
                  <a:srgbClr val="052049"/>
                </a:solidFill>
                <a:latin typeface="Arial"/>
                <a:cs typeface="Arial"/>
              </a:rPr>
              <a:t>cc</a:t>
            </a:r>
            <a:r>
              <a:rPr sz="2100" spc="-5" dirty="0">
                <a:solidFill>
                  <a:srgbClr val="052049"/>
                </a:solidFill>
                <a:latin typeface="Arial"/>
                <a:cs typeface="Arial"/>
              </a:rPr>
              <a:t>upa</a:t>
            </a:r>
            <a:r>
              <a:rPr sz="2100" dirty="0">
                <a:solidFill>
                  <a:srgbClr val="052049"/>
                </a:solidFill>
                <a:latin typeface="Arial"/>
                <a:cs typeface="Arial"/>
              </a:rPr>
              <a:t>ti</a:t>
            </a:r>
            <a:r>
              <a:rPr sz="2100" spc="-5" dirty="0">
                <a:solidFill>
                  <a:srgbClr val="052049"/>
                </a:solidFill>
                <a:latin typeface="Arial"/>
                <a:cs typeface="Arial"/>
              </a:rPr>
              <a:t>ona</a:t>
            </a:r>
            <a:r>
              <a:rPr sz="2100" dirty="0">
                <a:solidFill>
                  <a:srgbClr val="052049"/>
                </a:solidFill>
                <a:latin typeface="Arial"/>
                <a:cs typeface="Arial"/>
              </a:rPr>
              <a:t>l</a:t>
            </a:r>
            <a:r>
              <a:rPr sz="2100" spc="-30" dirty="0">
                <a:solidFill>
                  <a:srgbClr val="052049"/>
                </a:solidFill>
                <a:latin typeface="Arial"/>
                <a:cs typeface="Arial"/>
              </a:rPr>
              <a:t>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a:t>
            </a:r>
            <a:r>
              <a:rPr sz="2100" dirty="0">
                <a:solidFill>
                  <a:srgbClr val="052049"/>
                </a:solidFill>
                <a:latin typeface="Arial"/>
                <a:cs typeface="Arial"/>
              </a:rPr>
              <a:t>e to</a:t>
            </a:r>
            <a:r>
              <a:rPr sz="2100" spc="-15" dirty="0">
                <a:solidFill>
                  <a:srgbClr val="052049"/>
                </a:solidFill>
                <a:latin typeface="Arial"/>
                <a:cs typeface="Arial"/>
              </a:rPr>
              <a:t> </a:t>
            </a:r>
            <a:r>
              <a:rPr sz="2100" spc="-5" dirty="0">
                <a:solidFill>
                  <a:srgbClr val="052049"/>
                </a:solidFill>
                <a:latin typeface="Arial"/>
                <a:cs typeface="Arial"/>
              </a:rPr>
              <a:t>re</a:t>
            </a:r>
            <a:r>
              <a:rPr sz="2100" spc="5" dirty="0">
                <a:solidFill>
                  <a:srgbClr val="052049"/>
                </a:solidFill>
                <a:latin typeface="Arial"/>
                <a:cs typeface="Arial"/>
              </a:rPr>
              <a:t>s</a:t>
            </a:r>
            <a:r>
              <a:rPr sz="2100" dirty="0">
                <a:solidFill>
                  <a:srgbClr val="052049"/>
                </a:solidFill>
                <a:latin typeface="Arial"/>
                <a:cs typeface="Arial"/>
              </a:rPr>
              <a:t>i</a:t>
            </a:r>
            <a:r>
              <a:rPr sz="2100" spc="-5" dirty="0">
                <a:solidFill>
                  <a:srgbClr val="052049"/>
                </a:solidFill>
                <a:latin typeface="Arial"/>
                <a:cs typeface="Arial"/>
              </a:rPr>
              <a:t>ns an</a:t>
            </a:r>
            <a:r>
              <a:rPr sz="2100" dirty="0">
                <a:solidFill>
                  <a:srgbClr val="052049"/>
                </a:solidFill>
                <a:latin typeface="Arial"/>
                <a:cs typeface="Arial"/>
              </a:rPr>
              <a:t>d l</a:t>
            </a:r>
            <a:r>
              <a:rPr sz="2100" spc="-5" dirty="0">
                <a:solidFill>
                  <a:srgbClr val="052049"/>
                </a:solidFill>
                <a:latin typeface="Arial"/>
                <a:cs typeface="Arial"/>
              </a:rPr>
              <a:t>ung</a:t>
            </a:r>
            <a:r>
              <a:rPr sz="2100" dirty="0">
                <a:solidFill>
                  <a:srgbClr val="052049"/>
                </a:solidFill>
                <a:latin typeface="Arial"/>
                <a:cs typeface="Arial"/>
              </a:rPr>
              <a:t>-</a:t>
            </a:r>
            <a:r>
              <a:rPr sz="2100" spc="5" dirty="0">
                <a:solidFill>
                  <a:srgbClr val="052049"/>
                </a:solidFill>
                <a:latin typeface="Arial"/>
                <a:cs typeface="Arial"/>
              </a:rPr>
              <a:t>c</a:t>
            </a:r>
            <a:r>
              <a:rPr sz="2100" spc="-5" dirty="0">
                <a:solidFill>
                  <a:srgbClr val="052049"/>
                </a:solidFill>
                <a:latin typeface="Arial"/>
                <a:cs typeface="Arial"/>
              </a:rPr>
              <a:t>an</a:t>
            </a:r>
            <a:r>
              <a:rPr sz="2100" spc="5" dirty="0">
                <a:solidFill>
                  <a:srgbClr val="052049"/>
                </a:solidFill>
                <a:latin typeface="Arial"/>
                <a:cs typeface="Arial"/>
              </a:rPr>
              <a:t>c</a:t>
            </a:r>
            <a:r>
              <a:rPr sz="2100" spc="-5" dirty="0">
                <a:solidFill>
                  <a:srgbClr val="052049"/>
                </a:solidFill>
                <a:latin typeface="Arial"/>
                <a:cs typeface="Arial"/>
              </a:rPr>
              <a:t>e</a:t>
            </a:r>
            <a:r>
              <a:rPr sz="2100" dirty="0">
                <a:solidFill>
                  <a:srgbClr val="052049"/>
                </a:solidFill>
                <a:latin typeface="Arial"/>
                <a:cs typeface="Arial"/>
              </a:rPr>
              <a:t>r</a:t>
            </a:r>
            <a:r>
              <a:rPr sz="2100" spc="-25" dirty="0">
                <a:solidFill>
                  <a:srgbClr val="052049"/>
                </a:solidFill>
                <a:latin typeface="Arial"/>
                <a:cs typeface="Arial"/>
              </a:rPr>
              <a:t> </a:t>
            </a:r>
            <a:r>
              <a:rPr sz="2100" spc="-5" dirty="0">
                <a:solidFill>
                  <a:srgbClr val="052049"/>
                </a:solidFill>
                <a:latin typeface="Arial"/>
                <a:cs typeface="Arial"/>
              </a:rPr>
              <a:t>dea</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a:t>
            </a:r>
            <a:r>
              <a:rPr sz="2100" spc="-5" dirty="0">
                <a:solidFill>
                  <a:srgbClr val="052049"/>
                </a:solidFill>
                <a:latin typeface="Arial"/>
                <a:cs typeface="Arial"/>
              </a:rPr>
              <a:t> </a:t>
            </a:r>
            <a:r>
              <a:rPr sz="2100"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2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s</a:t>
            </a:r>
            <a:r>
              <a:rPr sz="2100" spc="-5" dirty="0">
                <a:solidFill>
                  <a:srgbClr val="052049"/>
                </a:solidFill>
                <a:latin typeface="Arial"/>
                <a:cs typeface="Arial"/>
              </a:rPr>
              <a:t> ar</a:t>
            </a:r>
            <a:r>
              <a:rPr sz="2100" dirty="0">
                <a:solidFill>
                  <a:srgbClr val="052049"/>
                </a:solidFill>
                <a:latin typeface="Arial"/>
                <a:cs typeface="Arial"/>
              </a:rPr>
              <a:t>i</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s</a:t>
            </a:r>
            <a:r>
              <a:rPr sz="2100" spc="-15" dirty="0">
                <a:solidFill>
                  <a:srgbClr val="052049"/>
                </a:solidFill>
                <a:latin typeface="Arial"/>
                <a:cs typeface="Arial"/>
              </a:rPr>
              <a:t> </a:t>
            </a:r>
            <a:r>
              <a:rPr sz="2100" dirty="0">
                <a:solidFill>
                  <a:srgbClr val="052049"/>
                </a:solidFill>
                <a:latin typeface="Arial"/>
                <a:cs typeface="Arial"/>
              </a:rPr>
              <a:t>if</a:t>
            </a:r>
            <a:r>
              <a:rPr sz="2100" spc="5" dirty="0">
                <a:solidFill>
                  <a:srgbClr val="052049"/>
                </a:solidFill>
                <a:latin typeface="Arial"/>
                <a:cs typeface="Arial"/>
              </a:rPr>
              <a:t> s</a:t>
            </a:r>
            <a:r>
              <a:rPr sz="2100" spc="-5" dirty="0">
                <a:solidFill>
                  <a:srgbClr val="052049"/>
                </a:solidFill>
                <a:latin typeface="Arial"/>
                <a:cs typeface="Arial"/>
              </a:rPr>
              <a:t>e</a:t>
            </a:r>
            <a:r>
              <a:rPr sz="2100" dirty="0">
                <a:solidFill>
                  <a:srgbClr val="052049"/>
                </a:solidFill>
                <a:latin typeface="Arial"/>
                <a:cs typeface="Arial"/>
              </a:rPr>
              <a:t>l</a:t>
            </a:r>
            <a:r>
              <a:rPr sz="2100" spc="-5" dirty="0">
                <a:solidFill>
                  <a:srgbClr val="052049"/>
                </a:solidFill>
                <a:latin typeface="Arial"/>
                <a:cs typeface="Arial"/>
              </a:rPr>
              <a:t>e</a:t>
            </a:r>
            <a:r>
              <a:rPr sz="2100" spc="5" dirty="0">
                <a:solidFill>
                  <a:srgbClr val="052049"/>
                </a:solidFill>
                <a:latin typeface="Arial"/>
                <a:cs typeface="Arial"/>
              </a:rPr>
              <a:t>c</a:t>
            </a:r>
            <a:r>
              <a:rPr sz="2100" dirty="0">
                <a:solidFill>
                  <a:srgbClr val="052049"/>
                </a:solidFill>
                <a:latin typeface="Arial"/>
                <a:cs typeface="Arial"/>
              </a:rPr>
              <a:t>ti</a:t>
            </a:r>
            <a:r>
              <a:rPr sz="2100" spc="-5" dirty="0">
                <a:solidFill>
                  <a:srgbClr val="052049"/>
                </a:solidFill>
                <a:latin typeface="Arial"/>
                <a:cs typeface="Arial"/>
              </a:rPr>
              <a:t>on probab</a:t>
            </a:r>
            <a:r>
              <a:rPr sz="2100" dirty="0">
                <a:solidFill>
                  <a:srgbClr val="052049"/>
                </a:solidFill>
                <a:latin typeface="Arial"/>
                <a:cs typeface="Arial"/>
              </a:rPr>
              <a:t>iliti</a:t>
            </a:r>
            <a:r>
              <a:rPr sz="2100" spc="-5" dirty="0">
                <a:solidFill>
                  <a:srgbClr val="052049"/>
                </a:solidFill>
                <a:latin typeface="Arial"/>
                <a:cs typeface="Arial"/>
              </a:rPr>
              <a:t>e</a:t>
            </a:r>
            <a:r>
              <a:rPr sz="2100" dirty="0">
                <a:solidFill>
                  <a:srgbClr val="052049"/>
                </a:solidFill>
                <a:latin typeface="Arial"/>
                <a:cs typeface="Arial"/>
              </a:rPr>
              <a:t>s</a:t>
            </a:r>
            <a:r>
              <a:rPr sz="2100" spc="-30"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m</a:t>
            </a:r>
            <a:r>
              <a:rPr sz="2100" spc="-5" dirty="0">
                <a:solidFill>
                  <a:srgbClr val="052049"/>
                </a:solidFill>
                <a:latin typeface="Arial"/>
                <a:cs typeface="Arial"/>
              </a:rPr>
              <a:t>on</a:t>
            </a:r>
            <a:r>
              <a:rPr sz="2100" dirty="0">
                <a:solidFill>
                  <a:srgbClr val="052049"/>
                </a:solidFill>
                <a:latin typeface="Arial"/>
                <a:cs typeface="Arial"/>
              </a:rPr>
              <a:t>g</a:t>
            </a:r>
            <a:r>
              <a:rPr sz="2100" spc="-1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a</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s</a:t>
            </a:r>
            <a:r>
              <a:rPr sz="2100" spc="-5" dirty="0">
                <a:solidFill>
                  <a:srgbClr val="052049"/>
                </a:solidFill>
                <a:latin typeface="Arial"/>
                <a:cs typeface="Arial"/>
              </a:rPr>
              <a:t> an</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non</a:t>
            </a:r>
            <a:r>
              <a:rPr sz="2100" spc="5" dirty="0">
                <a:solidFill>
                  <a:srgbClr val="052049"/>
                </a:solidFill>
                <a:latin typeface="Arial"/>
                <a:cs typeface="Arial"/>
              </a:rPr>
              <a:t>-c</a:t>
            </a:r>
            <a:r>
              <a:rPr sz="2100" spc="-5" dirty="0">
                <a:solidFill>
                  <a:srgbClr val="052049"/>
                </a:solidFill>
                <a:latin typeface="Arial"/>
                <a:cs typeface="Arial"/>
              </a:rPr>
              <a:t>a</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s</a:t>
            </a:r>
            <a:r>
              <a:rPr sz="2100" spc="-15" dirty="0">
                <a:solidFill>
                  <a:srgbClr val="052049"/>
                </a:solidFill>
                <a:latin typeface="Arial"/>
                <a:cs typeface="Arial"/>
              </a:rPr>
              <a:t> </a:t>
            </a:r>
            <a:r>
              <a:rPr sz="2100" spc="-5" dirty="0">
                <a:solidFill>
                  <a:srgbClr val="052049"/>
                </a:solidFill>
                <a:latin typeface="Arial"/>
                <a:cs typeface="Arial"/>
              </a:rPr>
              <a:t>d</a:t>
            </a:r>
            <a:r>
              <a:rPr sz="2100" dirty="0">
                <a:solidFill>
                  <a:srgbClr val="052049"/>
                </a:solidFill>
                <a:latin typeface="Arial"/>
                <a:cs typeface="Arial"/>
              </a:rPr>
              <a:t>i</a:t>
            </a:r>
            <a:r>
              <a:rPr sz="2100" spc="-35" dirty="0">
                <a:solidFill>
                  <a:srgbClr val="052049"/>
                </a:solidFill>
                <a:latin typeface="Arial"/>
                <a:cs typeface="Arial"/>
              </a:rPr>
              <a:t>f</a:t>
            </a:r>
            <a:r>
              <a:rPr sz="2100" dirty="0">
                <a:solidFill>
                  <a:srgbClr val="052049"/>
                </a:solidFill>
                <a:latin typeface="Arial"/>
                <a:cs typeface="Arial"/>
              </a:rPr>
              <a:t>f</a:t>
            </a:r>
            <a:r>
              <a:rPr sz="2100" spc="-5" dirty="0">
                <a:solidFill>
                  <a:srgbClr val="052049"/>
                </a:solidFill>
                <a:latin typeface="Arial"/>
                <a:cs typeface="Arial"/>
              </a:rPr>
              <a:t>er</a:t>
            </a:r>
            <a:r>
              <a:rPr sz="2100" dirty="0">
                <a:solidFill>
                  <a:srgbClr val="052049"/>
                </a:solidFill>
                <a:latin typeface="Arial"/>
                <a:cs typeface="Arial"/>
              </a:rPr>
              <a:t>s</a:t>
            </a:r>
            <a:r>
              <a:rPr sz="2100" spc="-5" dirty="0">
                <a:solidFill>
                  <a:srgbClr val="052049"/>
                </a:solidFill>
                <a:latin typeface="Arial"/>
                <a:cs typeface="Arial"/>
              </a:rPr>
              <a:t> b</a:t>
            </a:r>
            <a:r>
              <a:rPr sz="2100" dirty="0">
                <a:solidFill>
                  <a:srgbClr val="052049"/>
                </a:solidFill>
                <a:latin typeface="Arial"/>
                <a:cs typeface="Arial"/>
              </a:rPr>
              <a:t>y</a:t>
            </a:r>
            <a:r>
              <a:rPr sz="2100" spc="10" dirty="0">
                <a:solidFill>
                  <a:srgbClr val="052049"/>
                </a:solidFill>
                <a:latin typeface="Arial"/>
                <a:cs typeface="Arial"/>
              </a:rPr>
              <a:t>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ure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a</a:t>
            </a:r>
            <a:r>
              <a:rPr sz="2100" dirty="0">
                <a:solidFill>
                  <a:srgbClr val="052049"/>
                </a:solidFill>
                <a:latin typeface="Arial"/>
                <a:cs typeface="Arial"/>
              </a:rPr>
              <a:t>t</a:t>
            </a:r>
            <a:r>
              <a:rPr sz="2100" spc="-5" dirty="0">
                <a:solidFill>
                  <a:srgbClr val="052049"/>
                </a:solidFill>
                <a:latin typeface="Arial"/>
                <a:cs typeface="Arial"/>
              </a:rPr>
              <a:t>u</a:t>
            </a:r>
            <a:r>
              <a:rPr sz="2100" spc="5" dirty="0">
                <a:solidFill>
                  <a:srgbClr val="052049"/>
                </a:solidFill>
                <a:latin typeface="Arial"/>
                <a:cs typeface="Arial"/>
              </a:rPr>
              <a:t>s</a:t>
            </a:r>
            <a:r>
              <a:rPr sz="2100" dirty="0">
                <a:solidFill>
                  <a:srgbClr val="052049"/>
                </a:solidFill>
                <a:latin typeface="Arial"/>
                <a:cs typeface="Arial"/>
              </a:rPr>
              <a:t>:</a:t>
            </a:r>
            <a:endParaRPr sz="2100">
              <a:latin typeface="Arial"/>
              <a:cs typeface="Arial"/>
            </a:endParaRPr>
          </a:p>
        </p:txBody>
      </p:sp>
      <p:sp>
        <p:nvSpPr>
          <p:cNvPr id="4" name="object 4"/>
          <p:cNvSpPr/>
          <p:nvPr/>
        </p:nvSpPr>
        <p:spPr>
          <a:xfrm>
            <a:off x="278950" y="3225483"/>
            <a:ext cx="7810467" cy="24479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69067" y="2027379"/>
            <a:ext cx="3848238" cy="115612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764303" y="2022614"/>
            <a:ext cx="3850004" cy="1160780"/>
          </a:xfrm>
          <a:custGeom>
            <a:avLst/>
            <a:gdLst/>
            <a:ahLst/>
            <a:cxnLst/>
            <a:rect l="l" t="t" r="r" b="b"/>
            <a:pathLst>
              <a:path w="3850004" h="1160780">
                <a:moveTo>
                  <a:pt x="0" y="0"/>
                </a:moveTo>
                <a:lnTo>
                  <a:pt x="3850004" y="0"/>
                </a:lnTo>
                <a:lnTo>
                  <a:pt x="3850004" y="1160335"/>
                </a:lnTo>
                <a:lnTo>
                  <a:pt x="0" y="1160335"/>
                </a:lnTo>
                <a:lnTo>
                  <a:pt x="0" y="0"/>
                </a:lnTo>
                <a:close/>
              </a:path>
            </a:pathLst>
          </a:custGeom>
          <a:ln w="9525">
            <a:solidFill>
              <a:srgbClr val="178CCB"/>
            </a:solidFill>
          </a:ln>
        </p:spPr>
        <p:txBody>
          <a:bodyPr wrap="square" lIns="0" tIns="0" rIns="0" bIns="0" rtlCol="0"/>
          <a:lstStyle/>
          <a:p>
            <a:endParaRPr/>
          </a:p>
        </p:txBody>
      </p:sp>
      <p:sp>
        <p:nvSpPr>
          <p:cNvPr id="7" name="object 7"/>
          <p:cNvSpPr/>
          <p:nvPr/>
        </p:nvSpPr>
        <p:spPr>
          <a:xfrm>
            <a:off x="2601310" y="2610039"/>
            <a:ext cx="2140585" cy="568325"/>
          </a:xfrm>
          <a:custGeom>
            <a:avLst/>
            <a:gdLst/>
            <a:ahLst/>
            <a:cxnLst/>
            <a:rect l="l" t="t" r="r" b="b"/>
            <a:pathLst>
              <a:path w="2140585" h="568325">
                <a:moveTo>
                  <a:pt x="0" y="568147"/>
                </a:moveTo>
                <a:lnTo>
                  <a:pt x="2140419" y="0"/>
                </a:lnTo>
              </a:path>
            </a:pathLst>
          </a:custGeom>
          <a:ln w="28575">
            <a:solidFill>
              <a:srgbClr val="178CCB"/>
            </a:solidFill>
          </a:ln>
        </p:spPr>
        <p:txBody>
          <a:bodyPr wrap="square" lIns="0" tIns="0" rIns="0" bIns="0" rtlCol="0"/>
          <a:lstStyle/>
          <a:p>
            <a:endParaRPr/>
          </a:p>
        </p:txBody>
      </p:sp>
      <p:sp>
        <p:nvSpPr>
          <p:cNvPr id="8" name="object 8"/>
          <p:cNvSpPr/>
          <p:nvPr/>
        </p:nvSpPr>
        <p:spPr>
          <a:xfrm>
            <a:off x="4646034" y="2583710"/>
            <a:ext cx="95885" cy="97155"/>
          </a:xfrm>
          <a:custGeom>
            <a:avLst/>
            <a:gdLst/>
            <a:ahLst/>
            <a:cxnLst/>
            <a:rect l="l" t="t" r="r" b="b"/>
            <a:pathLst>
              <a:path w="95885" h="97155">
                <a:moveTo>
                  <a:pt x="25666" y="96659"/>
                </a:moveTo>
                <a:lnTo>
                  <a:pt x="95694" y="26327"/>
                </a:lnTo>
                <a:lnTo>
                  <a:pt x="0" y="0"/>
                </a:lnTo>
              </a:path>
            </a:pathLst>
          </a:custGeom>
          <a:ln w="28575">
            <a:solidFill>
              <a:srgbClr val="178CCB"/>
            </a:solidFill>
          </a:ln>
        </p:spPr>
        <p:txBody>
          <a:bodyPr wrap="square" lIns="0" tIns="0" rIns="0" bIns="0" rtlCol="0"/>
          <a:lstStyle/>
          <a:p>
            <a:endParaRPr/>
          </a:p>
        </p:txBody>
      </p:sp>
      <p:sp>
        <p:nvSpPr>
          <p:cNvPr id="9" name="object 9"/>
          <p:cNvSpPr/>
          <p:nvPr/>
        </p:nvSpPr>
        <p:spPr>
          <a:xfrm>
            <a:off x="6109131" y="3808679"/>
            <a:ext cx="2759075" cy="702310"/>
          </a:xfrm>
          <a:custGeom>
            <a:avLst/>
            <a:gdLst/>
            <a:ahLst/>
            <a:cxnLst/>
            <a:rect l="l" t="t" r="r" b="b"/>
            <a:pathLst>
              <a:path w="2759075" h="702310">
                <a:moveTo>
                  <a:pt x="0" y="0"/>
                </a:moveTo>
                <a:lnTo>
                  <a:pt x="2758960" y="0"/>
                </a:lnTo>
                <a:lnTo>
                  <a:pt x="2758960" y="701725"/>
                </a:lnTo>
                <a:lnTo>
                  <a:pt x="0" y="701725"/>
                </a:lnTo>
                <a:lnTo>
                  <a:pt x="0" y="0"/>
                </a:lnTo>
                <a:close/>
              </a:path>
            </a:pathLst>
          </a:custGeom>
          <a:ln w="19050">
            <a:solidFill>
              <a:srgbClr val="178CCB"/>
            </a:solidFill>
          </a:ln>
        </p:spPr>
        <p:txBody>
          <a:bodyPr wrap="square" lIns="0" tIns="0" rIns="0" bIns="0" rtlCol="0"/>
          <a:lstStyle/>
          <a:p>
            <a:endParaRPr/>
          </a:p>
        </p:txBody>
      </p:sp>
      <p:sp>
        <p:nvSpPr>
          <p:cNvPr id="10" name="object 10"/>
          <p:cNvSpPr/>
          <p:nvPr/>
        </p:nvSpPr>
        <p:spPr>
          <a:xfrm>
            <a:off x="6416560" y="4962956"/>
            <a:ext cx="2617470" cy="702310"/>
          </a:xfrm>
          <a:custGeom>
            <a:avLst/>
            <a:gdLst/>
            <a:ahLst/>
            <a:cxnLst/>
            <a:rect l="l" t="t" r="r" b="b"/>
            <a:pathLst>
              <a:path w="2617470" h="702310">
                <a:moveTo>
                  <a:pt x="0" y="0"/>
                </a:moveTo>
                <a:lnTo>
                  <a:pt x="2617076" y="0"/>
                </a:lnTo>
                <a:lnTo>
                  <a:pt x="2617076" y="701725"/>
                </a:lnTo>
                <a:lnTo>
                  <a:pt x="0" y="701725"/>
                </a:lnTo>
                <a:lnTo>
                  <a:pt x="0" y="0"/>
                </a:lnTo>
                <a:close/>
              </a:path>
            </a:pathLst>
          </a:custGeom>
          <a:ln w="19050">
            <a:solidFill>
              <a:srgbClr val="178CCB"/>
            </a:solidFill>
          </a:ln>
        </p:spPr>
        <p:txBody>
          <a:bodyPr wrap="square" lIns="0" tIns="0" rIns="0" bIns="0" rtlCol="0"/>
          <a:lstStyle/>
          <a:p>
            <a:endParaRPr/>
          </a:p>
        </p:txBody>
      </p:sp>
      <p:sp>
        <p:nvSpPr>
          <p:cNvPr id="11" name="object 11"/>
          <p:cNvSpPr txBox="1"/>
          <p:nvPr/>
        </p:nvSpPr>
        <p:spPr>
          <a:xfrm>
            <a:off x="441346" y="3906401"/>
            <a:ext cx="8407400" cy="2331085"/>
          </a:xfrm>
          <a:prstGeom prst="rect">
            <a:avLst/>
          </a:prstGeom>
        </p:spPr>
        <p:txBody>
          <a:bodyPr vert="horz" wrap="square" lIns="0" tIns="0" rIns="0" bIns="0" rtlCol="0">
            <a:spAutoFit/>
          </a:bodyPr>
          <a:lstStyle/>
          <a:p>
            <a:pPr marL="5740400" marR="442595">
              <a:lnSpc>
                <a:spcPct val="100000"/>
              </a:lnSpc>
            </a:pPr>
            <a:r>
              <a:rPr sz="1800" spc="-5" dirty="0">
                <a:solidFill>
                  <a:srgbClr val="052049"/>
                </a:solidFill>
                <a:latin typeface="Arial"/>
                <a:cs typeface="Arial"/>
              </a:rPr>
              <a:t>S</a:t>
            </a:r>
            <a:r>
              <a:rPr sz="1800" spc="-10" dirty="0">
                <a:solidFill>
                  <a:srgbClr val="052049"/>
                </a:solidFill>
                <a:latin typeface="Arial"/>
                <a:cs typeface="Arial"/>
              </a:rPr>
              <a:t>e</a:t>
            </a:r>
            <a:r>
              <a:rPr sz="1800" spc="-5" dirty="0">
                <a:solidFill>
                  <a:srgbClr val="052049"/>
                </a:solidFill>
                <a:latin typeface="Arial"/>
                <a:cs typeface="Arial"/>
              </a:rPr>
              <a:t>l</a:t>
            </a:r>
            <a:r>
              <a:rPr sz="1800" spc="-10" dirty="0">
                <a:solidFill>
                  <a:srgbClr val="052049"/>
                </a:solidFill>
                <a:latin typeface="Arial"/>
                <a:cs typeface="Arial"/>
              </a:rPr>
              <a:t>e</a:t>
            </a:r>
            <a:r>
              <a:rPr sz="1800" dirty="0">
                <a:solidFill>
                  <a:srgbClr val="052049"/>
                </a:solidFill>
                <a:latin typeface="Arial"/>
                <a:cs typeface="Arial"/>
              </a:rPr>
              <a:t>ct</a:t>
            </a:r>
            <a:r>
              <a:rPr sz="1800" spc="-5" dirty="0">
                <a:solidFill>
                  <a:srgbClr val="052049"/>
                </a:solidFill>
                <a:latin typeface="Arial"/>
                <a:cs typeface="Arial"/>
              </a:rPr>
              <a:t>i</a:t>
            </a:r>
            <a:r>
              <a:rPr sz="1800" spc="-10" dirty="0">
                <a:solidFill>
                  <a:srgbClr val="052049"/>
                </a:solidFill>
                <a:latin typeface="Arial"/>
                <a:cs typeface="Arial"/>
              </a:rPr>
              <a:t>o</a:t>
            </a:r>
            <a:r>
              <a:rPr sz="1800" dirty="0">
                <a:solidFill>
                  <a:srgbClr val="052049"/>
                </a:solidFill>
                <a:latin typeface="Arial"/>
                <a:cs typeface="Arial"/>
              </a:rPr>
              <a:t>n</a:t>
            </a:r>
            <a:r>
              <a:rPr sz="1800" spc="10" dirty="0">
                <a:solidFill>
                  <a:srgbClr val="052049"/>
                </a:solidFill>
                <a:latin typeface="Arial"/>
                <a:cs typeface="Arial"/>
              </a:rPr>
              <a:t> </a:t>
            </a:r>
            <a:r>
              <a:rPr sz="1800" spc="-10" dirty="0">
                <a:solidFill>
                  <a:srgbClr val="052049"/>
                </a:solidFill>
                <a:latin typeface="Arial"/>
                <a:cs typeface="Arial"/>
              </a:rPr>
              <a:t>b</a:t>
            </a:r>
            <a:r>
              <a:rPr sz="1800" spc="-5" dirty="0">
                <a:solidFill>
                  <a:srgbClr val="052049"/>
                </a:solidFill>
                <a:latin typeface="Arial"/>
                <a:cs typeface="Arial"/>
              </a:rPr>
              <a:t>i</a:t>
            </a:r>
            <a:r>
              <a:rPr sz="1800" spc="-10" dirty="0">
                <a:solidFill>
                  <a:srgbClr val="052049"/>
                </a:solidFill>
                <a:latin typeface="Arial"/>
                <a:cs typeface="Arial"/>
              </a:rPr>
              <a:t>a</a:t>
            </a:r>
            <a:r>
              <a:rPr sz="1800" dirty="0">
                <a:solidFill>
                  <a:srgbClr val="052049"/>
                </a:solidFill>
                <a:latin typeface="Arial"/>
                <a:cs typeface="Arial"/>
              </a:rPr>
              <a:t>s</a:t>
            </a:r>
            <a:r>
              <a:rPr sz="1800" spc="15" dirty="0">
                <a:solidFill>
                  <a:srgbClr val="052049"/>
                </a:solidFill>
                <a:latin typeface="Arial"/>
                <a:cs typeface="Arial"/>
              </a:rPr>
              <a:t> </a:t>
            </a:r>
            <a:r>
              <a:rPr sz="1800" dirty="0">
                <a:solidFill>
                  <a:srgbClr val="052049"/>
                </a:solidFill>
                <a:latin typeface="Arial"/>
                <a:cs typeface="Arial"/>
              </a:rPr>
              <a:t>f</a:t>
            </a:r>
            <a:r>
              <a:rPr sz="1800" spc="-10" dirty="0">
                <a:solidFill>
                  <a:srgbClr val="052049"/>
                </a:solidFill>
                <a:latin typeface="Arial"/>
                <a:cs typeface="Arial"/>
              </a:rPr>
              <a:t>a</a:t>
            </a:r>
            <a:r>
              <a:rPr sz="1800" dirty="0">
                <a:solidFill>
                  <a:srgbClr val="052049"/>
                </a:solidFill>
                <a:latin typeface="Arial"/>
                <a:cs typeface="Arial"/>
              </a:rPr>
              <a:t>ct</a:t>
            </a:r>
            <a:r>
              <a:rPr sz="1800" spc="-10" dirty="0">
                <a:solidFill>
                  <a:srgbClr val="052049"/>
                </a:solidFill>
                <a:latin typeface="Arial"/>
                <a:cs typeface="Arial"/>
              </a:rPr>
              <a:t>o</a:t>
            </a:r>
            <a:r>
              <a:rPr sz="1800" dirty="0">
                <a:solidFill>
                  <a:srgbClr val="052049"/>
                </a:solidFill>
                <a:latin typeface="Arial"/>
                <a:cs typeface="Arial"/>
              </a:rPr>
              <a:t>r: (</a:t>
            </a:r>
            <a:r>
              <a:rPr sz="1800" spc="-10" dirty="0">
                <a:solidFill>
                  <a:srgbClr val="052049"/>
                </a:solidFill>
                <a:latin typeface="Arial"/>
                <a:cs typeface="Arial"/>
              </a:rPr>
              <a:t>0</a:t>
            </a:r>
            <a:r>
              <a:rPr sz="1800" dirty="0">
                <a:solidFill>
                  <a:srgbClr val="052049"/>
                </a:solidFill>
                <a:latin typeface="Arial"/>
                <a:cs typeface="Arial"/>
              </a:rPr>
              <a:t>.</a:t>
            </a:r>
            <a:r>
              <a:rPr sz="1800" spc="-10" dirty="0">
                <a:solidFill>
                  <a:srgbClr val="052049"/>
                </a:solidFill>
                <a:latin typeface="Arial"/>
                <a:cs typeface="Arial"/>
              </a:rPr>
              <a:t>9</a:t>
            </a:r>
            <a:r>
              <a:rPr sz="1800" dirty="0">
                <a:solidFill>
                  <a:srgbClr val="052049"/>
                </a:solidFill>
                <a:latin typeface="Arial"/>
                <a:cs typeface="Arial"/>
              </a:rPr>
              <a:t>/</a:t>
            </a:r>
            <a:r>
              <a:rPr sz="1800" spc="-10" dirty="0">
                <a:solidFill>
                  <a:srgbClr val="052049"/>
                </a:solidFill>
                <a:latin typeface="Arial"/>
                <a:cs typeface="Arial"/>
              </a:rPr>
              <a:t>0</a:t>
            </a:r>
            <a:r>
              <a:rPr sz="1800" dirty="0">
                <a:solidFill>
                  <a:srgbClr val="052049"/>
                </a:solidFill>
                <a:latin typeface="Arial"/>
                <a:cs typeface="Arial"/>
              </a:rPr>
              <a:t>.</a:t>
            </a:r>
            <a:r>
              <a:rPr sz="1800" spc="-10" dirty="0">
                <a:solidFill>
                  <a:srgbClr val="052049"/>
                </a:solidFill>
                <a:latin typeface="Arial"/>
                <a:cs typeface="Arial"/>
              </a:rPr>
              <a:t>5</a:t>
            </a:r>
            <a:r>
              <a:rPr sz="1800" dirty="0">
                <a:solidFill>
                  <a:srgbClr val="052049"/>
                </a:solidFill>
                <a:latin typeface="Arial"/>
                <a:cs typeface="Arial"/>
              </a:rPr>
              <a:t>)/(</a:t>
            </a:r>
            <a:r>
              <a:rPr sz="1800" spc="-10" dirty="0">
                <a:solidFill>
                  <a:srgbClr val="052049"/>
                </a:solidFill>
                <a:latin typeface="Arial"/>
                <a:cs typeface="Arial"/>
              </a:rPr>
              <a:t>0</a:t>
            </a:r>
            <a:r>
              <a:rPr sz="1800" dirty="0">
                <a:solidFill>
                  <a:srgbClr val="052049"/>
                </a:solidFill>
                <a:latin typeface="Arial"/>
                <a:cs typeface="Arial"/>
              </a:rPr>
              <a:t>.</a:t>
            </a:r>
            <a:r>
              <a:rPr sz="1800" spc="-10" dirty="0">
                <a:solidFill>
                  <a:srgbClr val="052049"/>
                </a:solidFill>
                <a:latin typeface="Arial"/>
                <a:cs typeface="Arial"/>
              </a:rPr>
              <a:t>5</a:t>
            </a:r>
            <a:r>
              <a:rPr sz="1800" dirty="0">
                <a:solidFill>
                  <a:srgbClr val="052049"/>
                </a:solidFill>
                <a:latin typeface="Arial"/>
                <a:cs typeface="Arial"/>
              </a:rPr>
              <a:t>/</a:t>
            </a:r>
            <a:r>
              <a:rPr sz="1800" spc="-10" dirty="0">
                <a:solidFill>
                  <a:srgbClr val="052049"/>
                </a:solidFill>
                <a:latin typeface="Arial"/>
                <a:cs typeface="Arial"/>
              </a:rPr>
              <a:t>0</a:t>
            </a:r>
            <a:r>
              <a:rPr sz="1800" dirty="0">
                <a:solidFill>
                  <a:srgbClr val="052049"/>
                </a:solidFill>
                <a:latin typeface="Arial"/>
                <a:cs typeface="Arial"/>
              </a:rPr>
              <a:t>.</a:t>
            </a:r>
            <a:r>
              <a:rPr sz="1800" spc="-10" dirty="0">
                <a:solidFill>
                  <a:srgbClr val="052049"/>
                </a:solidFill>
                <a:latin typeface="Arial"/>
                <a:cs typeface="Arial"/>
              </a:rPr>
              <a:t>7</a:t>
            </a:r>
            <a:r>
              <a:rPr sz="1800" dirty="0">
                <a:solidFill>
                  <a:srgbClr val="052049"/>
                </a:solidFill>
                <a:latin typeface="Arial"/>
                <a:cs typeface="Arial"/>
              </a:rPr>
              <a:t>)=</a:t>
            </a:r>
            <a:r>
              <a:rPr sz="1800" spc="-10" dirty="0">
                <a:solidFill>
                  <a:srgbClr val="052049"/>
                </a:solidFill>
                <a:latin typeface="Arial"/>
                <a:cs typeface="Arial"/>
              </a:rPr>
              <a:t>2</a:t>
            </a:r>
            <a:r>
              <a:rPr sz="1800" dirty="0">
                <a:solidFill>
                  <a:srgbClr val="052049"/>
                </a:solidFill>
                <a:latin typeface="Arial"/>
                <a:cs typeface="Arial"/>
              </a:rPr>
              <a:t>.5</a:t>
            </a:r>
            <a:endParaRPr sz="1800">
              <a:latin typeface="Arial"/>
              <a:cs typeface="Arial"/>
            </a:endParaRPr>
          </a:p>
          <a:p>
            <a:pPr>
              <a:lnSpc>
                <a:spcPct val="100000"/>
              </a:lnSpc>
            </a:pPr>
            <a:endParaRPr sz="1800">
              <a:latin typeface="Times New Roman"/>
              <a:cs typeface="Times New Roman"/>
            </a:endParaRPr>
          </a:p>
          <a:p>
            <a:pPr>
              <a:lnSpc>
                <a:spcPct val="100000"/>
              </a:lnSpc>
              <a:spcBef>
                <a:spcPts val="54"/>
              </a:spcBef>
            </a:pPr>
            <a:endParaRPr sz="2300">
              <a:latin typeface="Times New Roman"/>
              <a:cs typeface="Times New Roman"/>
            </a:endParaRPr>
          </a:p>
          <a:p>
            <a:pPr marL="6047740" marR="5080">
              <a:lnSpc>
                <a:spcPct val="100000"/>
              </a:lnSpc>
            </a:pPr>
            <a:r>
              <a:rPr sz="1800" spc="-5" dirty="0">
                <a:solidFill>
                  <a:srgbClr val="052049"/>
                </a:solidFill>
                <a:latin typeface="Arial"/>
                <a:cs typeface="Arial"/>
              </a:rPr>
              <a:t>S</a:t>
            </a:r>
            <a:r>
              <a:rPr sz="1800" spc="-10" dirty="0">
                <a:solidFill>
                  <a:srgbClr val="052049"/>
                </a:solidFill>
                <a:latin typeface="Arial"/>
                <a:cs typeface="Arial"/>
              </a:rPr>
              <a:t>e</a:t>
            </a:r>
            <a:r>
              <a:rPr sz="1800" spc="-5" dirty="0">
                <a:solidFill>
                  <a:srgbClr val="052049"/>
                </a:solidFill>
                <a:latin typeface="Arial"/>
                <a:cs typeface="Arial"/>
              </a:rPr>
              <a:t>l</a:t>
            </a:r>
            <a:r>
              <a:rPr sz="1800" spc="-10" dirty="0">
                <a:solidFill>
                  <a:srgbClr val="052049"/>
                </a:solidFill>
                <a:latin typeface="Arial"/>
                <a:cs typeface="Arial"/>
              </a:rPr>
              <a:t>e</a:t>
            </a:r>
            <a:r>
              <a:rPr sz="1800" dirty="0">
                <a:solidFill>
                  <a:srgbClr val="052049"/>
                </a:solidFill>
                <a:latin typeface="Arial"/>
                <a:cs typeface="Arial"/>
              </a:rPr>
              <a:t>ct</a:t>
            </a:r>
            <a:r>
              <a:rPr sz="1800" spc="-5" dirty="0">
                <a:solidFill>
                  <a:srgbClr val="052049"/>
                </a:solidFill>
                <a:latin typeface="Arial"/>
                <a:cs typeface="Arial"/>
              </a:rPr>
              <a:t>i</a:t>
            </a:r>
            <a:r>
              <a:rPr sz="1800" spc="-10" dirty="0">
                <a:solidFill>
                  <a:srgbClr val="052049"/>
                </a:solidFill>
                <a:latin typeface="Arial"/>
                <a:cs typeface="Arial"/>
              </a:rPr>
              <a:t>o</a:t>
            </a:r>
            <a:r>
              <a:rPr sz="1800" dirty="0">
                <a:solidFill>
                  <a:srgbClr val="052049"/>
                </a:solidFill>
                <a:latin typeface="Arial"/>
                <a:cs typeface="Arial"/>
              </a:rPr>
              <a:t>n</a:t>
            </a:r>
            <a:r>
              <a:rPr sz="1800" spc="10" dirty="0">
                <a:solidFill>
                  <a:srgbClr val="052049"/>
                </a:solidFill>
                <a:latin typeface="Arial"/>
                <a:cs typeface="Arial"/>
              </a:rPr>
              <a:t> </a:t>
            </a:r>
            <a:r>
              <a:rPr sz="1800" spc="-10" dirty="0">
                <a:solidFill>
                  <a:srgbClr val="052049"/>
                </a:solidFill>
                <a:latin typeface="Arial"/>
                <a:cs typeface="Arial"/>
              </a:rPr>
              <a:t>b</a:t>
            </a:r>
            <a:r>
              <a:rPr sz="1800" spc="-5" dirty="0">
                <a:solidFill>
                  <a:srgbClr val="052049"/>
                </a:solidFill>
                <a:latin typeface="Arial"/>
                <a:cs typeface="Arial"/>
              </a:rPr>
              <a:t>i</a:t>
            </a:r>
            <a:r>
              <a:rPr sz="1800" spc="-10" dirty="0">
                <a:solidFill>
                  <a:srgbClr val="052049"/>
                </a:solidFill>
                <a:latin typeface="Arial"/>
                <a:cs typeface="Arial"/>
              </a:rPr>
              <a:t>a</a:t>
            </a:r>
            <a:r>
              <a:rPr sz="1800" dirty="0">
                <a:solidFill>
                  <a:srgbClr val="052049"/>
                </a:solidFill>
                <a:latin typeface="Arial"/>
                <a:cs typeface="Arial"/>
              </a:rPr>
              <a:t>s</a:t>
            </a:r>
            <a:r>
              <a:rPr sz="1800" spc="15" dirty="0">
                <a:solidFill>
                  <a:srgbClr val="052049"/>
                </a:solidFill>
                <a:latin typeface="Arial"/>
                <a:cs typeface="Arial"/>
              </a:rPr>
              <a:t> </a:t>
            </a:r>
            <a:r>
              <a:rPr sz="1800" spc="-10" dirty="0">
                <a:solidFill>
                  <a:srgbClr val="052049"/>
                </a:solidFill>
                <a:latin typeface="Arial"/>
                <a:cs typeface="Arial"/>
              </a:rPr>
              <a:t>ad</a:t>
            </a:r>
            <a:r>
              <a:rPr sz="1800" spc="-5" dirty="0">
                <a:solidFill>
                  <a:srgbClr val="052049"/>
                </a:solidFill>
                <a:latin typeface="Arial"/>
                <a:cs typeface="Arial"/>
              </a:rPr>
              <a:t>j</a:t>
            </a:r>
            <a:r>
              <a:rPr sz="1800" spc="-10" dirty="0">
                <a:solidFill>
                  <a:srgbClr val="052049"/>
                </a:solidFill>
                <a:latin typeface="Arial"/>
                <a:cs typeface="Arial"/>
              </a:rPr>
              <a:t>u</a:t>
            </a:r>
            <a:r>
              <a:rPr sz="1800" dirty="0">
                <a:solidFill>
                  <a:srgbClr val="052049"/>
                </a:solidFill>
                <a:latin typeface="Arial"/>
                <a:cs typeface="Arial"/>
              </a:rPr>
              <a:t>st</a:t>
            </a:r>
            <a:r>
              <a:rPr sz="1800" spc="-10" dirty="0">
                <a:solidFill>
                  <a:srgbClr val="052049"/>
                </a:solidFill>
                <a:latin typeface="Arial"/>
                <a:cs typeface="Arial"/>
              </a:rPr>
              <a:t>ed </a:t>
            </a:r>
            <a:r>
              <a:rPr sz="1800" dirty="0">
                <a:solidFill>
                  <a:srgbClr val="052049"/>
                </a:solidFill>
                <a:latin typeface="Arial"/>
                <a:cs typeface="Arial"/>
              </a:rPr>
              <a:t>O</a:t>
            </a:r>
            <a:r>
              <a:rPr sz="1800" spc="-5" dirty="0">
                <a:solidFill>
                  <a:srgbClr val="052049"/>
                </a:solidFill>
                <a:latin typeface="Arial"/>
                <a:cs typeface="Arial"/>
              </a:rPr>
              <a:t>R</a:t>
            </a:r>
            <a:r>
              <a:rPr sz="1800" dirty="0">
                <a:solidFill>
                  <a:srgbClr val="052049"/>
                </a:solidFill>
                <a:latin typeface="Arial"/>
                <a:cs typeface="Arial"/>
              </a:rPr>
              <a:t>:</a:t>
            </a:r>
            <a:r>
              <a:rPr sz="1800" spc="-5" dirty="0">
                <a:solidFill>
                  <a:srgbClr val="052049"/>
                </a:solidFill>
                <a:latin typeface="Arial"/>
                <a:cs typeface="Arial"/>
              </a:rPr>
              <a:t> </a:t>
            </a:r>
            <a:r>
              <a:rPr sz="1800" spc="-10" dirty="0">
                <a:solidFill>
                  <a:srgbClr val="052049"/>
                </a:solidFill>
                <a:latin typeface="Arial"/>
                <a:cs typeface="Arial"/>
              </a:rPr>
              <a:t>1</a:t>
            </a:r>
            <a:r>
              <a:rPr sz="1800" dirty="0">
                <a:solidFill>
                  <a:srgbClr val="052049"/>
                </a:solidFill>
                <a:latin typeface="Arial"/>
                <a:cs typeface="Arial"/>
              </a:rPr>
              <a:t>.</a:t>
            </a:r>
            <a:r>
              <a:rPr sz="1800" spc="-10" dirty="0">
                <a:solidFill>
                  <a:srgbClr val="052049"/>
                </a:solidFill>
                <a:latin typeface="Arial"/>
                <a:cs typeface="Arial"/>
              </a:rPr>
              <a:t>76</a:t>
            </a:r>
            <a:r>
              <a:rPr sz="1800" dirty="0">
                <a:solidFill>
                  <a:srgbClr val="052049"/>
                </a:solidFill>
                <a:latin typeface="Arial"/>
                <a:cs typeface="Arial"/>
              </a:rPr>
              <a:t>/</a:t>
            </a:r>
            <a:r>
              <a:rPr sz="1800" spc="-10" dirty="0">
                <a:solidFill>
                  <a:srgbClr val="052049"/>
                </a:solidFill>
                <a:latin typeface="Arial"/>
                <a:cs typeface="Arial"/>
              </a:rPr>
              <a:t>2</a:t>
            </a:r>
            <a:r>
              <a:rPr sz="1800" dirty="0">
                <a:solidFill>
                  <a:srgbClr val="052049"/>
                </a:solidFill>
                <a:latin typeface="Arial"/>
                <a:cs typeface="Arial"/>
              </a:rPr>
              <a:t>.</a:t>
            </a:r>
            <a:r>
              <a:rPr sz="1800" spc="-10" dirty="0">
                <a:solidFill>
                  <a:srgbClr val="052049"/>
                </a:solidFill>
                <a:latin typeface="Arial"/>
                <a:cs typeface="Arial"/>
              </a:rPr>
              <a:t>5</a:t>
            </a:r>
            <a:r>
              <a:rPr sz="1800" dirty="0">
                <a:solidFill>
                  <a:srgbClr val="052049"/>
                </a:solidFill>
                <a:latin typeface="Arial"/>
                <a:cs typeface="Arial"/>
              </a:rPr>
              <a:t>=</a:t>
            </a:r>
            <a:r>
              <a:rPr sz="1800" spc="-10" dirty="0">
                <a:solidFill>
                  <a:srgbClr val="052049"/>
                </a:solidFill>
                <a:latin typeface="Arial"/>
                <a:cs typeface="Arial"/>
              </a:rPr>
              <a:t>0</a:t>
            </a:r>
            <a:r>
              <a:rPr sz="1800" dirty="0">
                <a:solidFill>
                  <a:srgbClr val="052049"/>
                </a:solidFill>
                <a:latin typeface="Arial"/>
                <a:cs typeface="Arial"/>
              </a:rPr>
              <a:t>.</a:t>
            </a:r>
            <a:r>
              <a:rPr sz="1800" spc="-10" dirty="0">
                <a:solidFill>
                  <a:srgbClr val="052049"/>
                </a:solidFill>
                <a:latin typeface="Arial"/>
                <a:cs typeface="Arial"/>
              </a:rPr>
              <a:t>70</a:t>
            </a:r>
            <a:endParaRPr sz="1800">
              <a:latin typeface="Arial"/>
              <a:cs typeface="Arial"/>
            </a:endParaRPr>
          </a:p>
          <a:p>
            <a:pPr>
              <a:lnSpc>
                <a:spcPct val="100000"/>
              </a:lnSpc>
              <a:spcBef>
                <a:spcPts val="11"/>
              </a:spcBef>
            </a:pPr>
            <a:endParaRPr sz="1500">
              <a:latin typeface="Times New Roman"/>
              <a:cs typeface="Times New Roman"/>
            </a:endParaRPr>
          </a:p>
          <a:p>
            <a:pPr marL="12700" marR="310515" indent="-635">
              <a:lnSpc>
                <a:spcPct val="100000"/>
              </a:lnSpc>
            </a:pPr>
            <a:r>
              <a:rPr sz="1400" dirty="0">
                <a:solidFill>
                  <a:srgbClr val="052049"/>
                </a:solidFill>
                <a:latin typeface="Arial"/>
                <a:cs typeface="Arial"/>
              </a:rPr>
              <a:t>Or</a:t>
            </a:r>
            <a:r>
              <a:rPr sz="1400" spc="5" dirty="0">
                <a:solidFill>
                  <a:srgbClr val="052049"/>
                </a:solidFill>
                <a:latin typeface="Arial"/>
                <a:cs typeface="Arial"/>
              </a:rPr>
              <a:t>s</a:t>
            </a:r>
            <a:r>
              <a:rPr sz="1400" dirty="0">
                <a:solidFill>
                  <a:srgbClr val="052049"/>
                </a:solidFill>
                <a:latin typeface="Arial"/>
                <a:cs typeface="Arial"/>
              </a:rPr>
              <a:t>ini</a:t>
            </a:r>
            <a:r>
              <a:rPr sz="1400" spc="-30" dirty="0">
                <a:solidFill>
                  <a:srgbClr val="052049"/>
                </a:solidFill>
                <a:latin typeface="Arial"/>
                <a:cs typeface="Arial"/>
              </a:rPr>
              <a:t> </a:t>
            </a:r>
            <a:r>
              <a:rPr sz="1400" spc="-10" dirty="0">
                <a:solidFill>
                  <a:srgbClr val="052049"/>
                </a:solidFill>
                <a:latin typeface="Arial"/>
                <a:cs typeface="Arial"/>
              </a:rPr>
              <a:t>N</a:t>
            </a:r>
            <a:r>
              <a:rPr sz="1400" dirty="0">
                <a:solidFill>
                  <a:srgbClr val="052049"/>
                </a:solidFill>
                <a:latin typeface="Arial"/>
                <a:cs typeface="Arial"/>
              </a:rPr>
              <a:t>, B</a:t>
            </a:r>
            <a:r>
              <a:rPr sz="1400" spc="-5" dirty="0">
                <a:solidFill>
                  <a:srgbClr val="052049"/>
                </a:solidFill>
                <a:latin typeface="Arial"/>
                <a:cs typeface="Arial"/>
              </a:rPr>
              <a:t>e</a:t>
            </a:r>
            <a:r>
              <a:rPr sz="1400" dirty="0">
                <a:solidFill>
                  <a:srgbClr val="052049"/>
                </a:solidFill>
                <a:latin typeface="Arial"/>
                <a:cs typeface="Arial"/>
              </a:rPr>
              <a:t>ll</a:t>
            </a:r>
            <a:r>
              <a:rPr sz="1400" spc="-5" dirty="0">
                <a:solidFill>
                  <a:srgbClr val="052049"/>
                </a:solidFill>
                <a:latin typeface="Arial"/>
                <a:cs typeface="Arial"/>
              </a:rPr>
              <a:t>o</a:t>
            </a:r>
            <a:r>
              <a:rPr sz="1400" spc="5" dirty="0">
                <a:solidFill>
                  <a:srgbClr val="052049"/>
                </a:solidFill>
                <a:latin typeface="Arial"/>
                <a:cs typeface="Arial"/>
              </a:rPr>
              <a:t>cc</a:t>
            </a:r>
            <a:r>
              <a:rPr sz="1400" dirty="0">
                <a:solidFill>
                  <a:srgbClr val="052049"/>
                </a:solidFill>
                <a:latin typeface="Arial"/>
                <a:cs typeface="Arial"/>
              </a:rPr>
              <a:t>o</a:t>
            </a:r>
            <a:r>
              <a:rPr sz="1400" spc="-35" dirty="0">
                <a:solidFill>
                  <a:srgbClr val="052049"/>
                </a:solidFill>
                <a:latin typeface="Arial"/>
                <a:cs typeface="Arial"/>
              </a:rPr>
              <a:t> </a:t>
            </a:r>
            <a:r>
              <a:rPr sz="1400" spc="-10" dirty="0">
                <a:solidFill>
                  <a:srgbClr val="052049"/>
                </a:solidFill>
                <a:latin typeface="Arial"/>
                <a:cs typeface="Arial"/>
              </a:rPr>
              <a:t>R</a:t>
            </a:r>
            <a:r>
              <a:rPr sz="1400" dirty="0">
                <a:solidFill>
                  <a:srgbClr val="052049"/>
                </a:solidFill>
                <a:latin typeface="Arial"/>
                <a:cs typeface="Arial"/>
              </a:rPr>
              <a:t>, </a:t>
            </a:r>
            <a:r>
              <a:rPr sz="1400" spc="-5" dirty="0">
                <a:solidFill>
                  <a:srgbClr val="052049"/>
                </a:solidFill>
                <a:latin typeface="Arial"/>
                <a:cs typeface="Arial"/>
              </a:rPr>
              <a:t>Bo</a:t>
            </a:r>
            <a:r>
              <a:rPr sz="1400" spc="5" dirty="0">
                <a:solidFill>
                  <a:srgbClr val="052049"/>
                </a:solidFill>
                <a:latin typeface="Arial"/>
                <a:cs typeface="Arial"/>
              </a:rPr>
              <a:t>tt</a:t>
            </a:r>
            <a:r>
              <a:rPr sz="1400" spc="-5" dirty="0">
                <a:solidFill>
                  <a:srgbClr val="052049"/>
                </a:solidFill>
                <a:latin typeface="Arial"/>
                <a:cs typeface="Arial"/>
              </a:rPr>
              <a:t>a</a:t>
            </a:r>
            <a:r>
              <a:rPr sz="1400" dirty="0">
                <a:solidFill>
                  <a:srgbClr val="052049"/>
                </a:solidFill>
                <a:latin typeface="Arial"/>
                <a:cs typeface="Arial"/>
              </a:rPr>
              <a:t>i</a:t>
            </a:r>
            <a:r>
              <a:rPr sz="1400" spc="-20" dirty="0">
                <a:solidFill>
                  <a:srgbClr val="052049"/>
                </a:solidFill>
                <a:latin typeface="Arial"/>
                <a:cs typeface="Arial"/>
              </a:rPr>
              <a:t> </a:t>
            </a:r>
            <a:r>
              <a:rPr sz="1400" spc="-10" dirty="0">
                <a:solidFill>
                  <a:srgbClr val="052049"/>
                </a:solidFill>
                <a:latin typeface="Arial"/>
                <a:cs typeface="Arial"/>
              </a:rPr>
              <a:t>M</a:t>
            </a:r>
            <a:r>
              <a:rPr sz="1400" dirty="0">
                <a:solidFill>
                  <a:srgbClr val="052049"/>
                </a:solidFill>
                <a:latin typeface="Arial"/>
                <a:cs typeface="Arial"/>
              </a:rPr>
              <a:t>,</a:t>
            </a:r>
            <a:r>
              <a:rPr sz="1400" spc="-15" dirty="0">
                <a:solidFill>
                  <a:srgbClr val="052049"/>
                </a:solidFill>
                <a:latin typeface="Arial"/>
                <a:cs typeface="Arial"/>
              </a:rPr>
              <a:t> </a:t>
            </a:r>
            <a:r>
              <a:rPr sz="1400" spc="-10" dirty="0">
                <a:solidFill>
                  <a:srgbClr val="052049"/>
                </a:solidFill>
                <a:latin typeface="Arial"/>
                <a:cs typeface="Arial"/>
              </a:rPr>
              <a:t>W</a:t>
            </a:r>
            <a:r>
              <a:rPr sz="1400" spc="-5" dirty="0">
                <a:solidFill>
                  <a:srgbClr val="052049"/>
                </a:solidFill>
                <a:latin typeface="Arial"/>
                <a:cs typeface="Arial"/>
              </a:rPr>
              <a:t>o</a:t>
            </a:r>
            <a:r>
              <a:rPr sz="1400" dirty="0">
                <a:solidFill>
                  <a:srgbClr val="052049"/>
                </a:solidFill>
                <a:latin typeface="Arial"/>
                <a:cs typeface="Arial"/>
              </a:rPr>
              <a:t>lk</a:t>
            </a:r>
            <a:r>
              <a:rPr sz="1400" spc="-110" dirty="0">
                <a:solidFill>
                  <a:srgbClr val="052049"/>
                </a:solidFill>
                <a:latin typeface="Arial"/>
                <a:cs typeface="Arial"/>
              </a:rPr>
              <a:t> </a:t>
            </a:r>
            <a:r>
              <a:rPr sz="1400" spc="-5" dirty="0">
                <a:solidFill>
                  <a:srgbClr val="052049"/>
                </a:solidFill>
                <a:latin typeface="Arial"/>
                <a:cs typeface="Arial"/>
              </a:rPr>
              <a:t>A</a:t>
            </a:r>
            <a:r>
              <a:rPr sz="1400" dirty="0">
                <a:solidFill>
                  <a:srgbClr val="052049"/>
                </a:solidFill>
                <a:latin typeface="Arial"/>
                <a:cs typeface="Arial"/>
              </a:rPr>
              <a:t>, </a:t>
            </a:r>
            <a:r>
              <a:rPr sz="1400" spc="-5" dirty="0">
                <a:solidFill>
                  <a:srgbClr val="052049"/>
                </a:solidFill>
                <a:latin typeface="Arial"/>
                <a:cs typeface="Arial"/>
              </a:rPr>
              <a:t>G</a:t>
            </a:r>
            <a:r>
              <a:rPr sz="1400" dirty="0">
                <a:solidFill>
                  <a:srgbClr val="052049"/>
                </a:solidFill>
                <a:latin typeface="Arial"/>
                <a:cs typeface="Arial"/>
              </a:rPr>
              <a:t>r</a:t>
            </a:r>
            <a:r>
              <a:rPr sz="1400" spc="-5" dirty="0">
                <a:solidFill>
                  <a:srgbClr val="052049"/>
                </a:solidFill>
                <a:latin typeface="Arial"/>
                <a:cs typeface="Arial"/>
              </a:rPr>
              <a:t>een</a:t>
            </a:r>
            <a:r>
              <a:rPr sz="1400" dirty="0">
                <a:solidFill>
                  <a:srgbClr val="052049"/>
                </a:solidFill>
                <a:latin typeface="Arial"/>
                <a:cs typeface="Arial"/>
              </a:rPr>
              <a:t>l</a:t>
            </a:r>
            <a:r>
              <a:rPr sz="1400" spc="-5" dirty="0">
                <a:solidFill>
                  <a:srgbClr val="052049"/>
                </a:solidFill>
                <a:latin typeface="Arial"/>
                <a:cs typeface="Arial"/>
              </a:rPr>
              <a:t>an</a:t>
            </a:r>
            <a:r>
              <a:rPr sz="1400" dirty="0">
                <a:solidFill>
                  <a:srgbClr val="052049"/>
                </a:solidFill>
                <a:latin typeface="Arial"/>
                <a:cs typeface="Arial"/>
              </a:rPr>
              <a:t>d</a:t>
            </a:r>
            <a:r>
              <a:rPr sz="1400" spc="-45" dirty="0">
                <a:solidFill>
                  <a:srgbClr val="052049"/>
                </a:solidFill>
                <a:latin typeface="Arial"/>
                <a:cs typeface="Arial"/>
              </a:rPr>
              <a:t> </a:t>
            </a:r>
            <a:r>
              <a:rPr sz="1400" dirty="0">
                <a:solidFill>
                  <a:srgbClr val="052049"/>
                </a:solidFill>
                <a:latin typeface="Arial"/>
                <a:cs typeface="Arial"/>
              </a:rPr>
              <a:t>S</a:t>
            </a:r>
            <a:r>
              <a:rPr sz="1400" b="1" dirty="0">
                <a:solidFill>
                  <a:srgbClr val="052049"/>
                </a:solidFill>
                <a:latin typeface="Arial"/>
                <a:cs typeface="Arial"/>
              </a:rPr>
              <a:t>. </a:t>
            </a:r>
            <a:r>
              <a:rPr sz="1400" dirty="0">
                <a:solidFill>
                  <a:srgbClr val="052049"/>
                </a:solidFill>
                <a:latin typeface="Arial"/>
                <a:cs typeface="Arial"/>
              </a:rPr>
              <a:t>A</a:t>
            </a:r>
            <a:r>
              <a:rPr sz="1400" spc="-80" dirty="0">
                <a:solidFill>
                  <a:srgbClr val="052049"/>
                </a:solidFill>
                <a:latin typeface="Arial"/>
                <a:cs typeface="Arial"/>
              </a:rPr>
              <a:t> </a:t>
            </a:r>
            <a:r>
              <a:rPr sz="1400" spc="5" dirty="0">
                <a:solidFill>
                  <a:srgbClr val="052049"/>
                </a:solidFill>
                <a:latin typeface="Arial"/>
                <a:cs typeface="Arial"/>
              </a:rPr>
              <a:t>t</a:t>
            </a:r>
            <a:r>
              <a:rPr sz="1400" spc="-5" dirty="0">
                <a:solidFill>
                  <a:srgbClr val="052049"/>
                </a:solidFill>
                <a:latin typeface="Arial"/>
                <a:cs typeface="Arial"/>
              </a:rPr>
              <a:t>oo</a:t>
            </a:r>
            <a:r>
              <a:rPr sz="1400" dirty="0">
                <a:solidFill>
                  <a:srgbClr val="052049"/>
                </a:solidFill>
                <a:latin typeface="Arial"/>
                <a:cs typeface="Arial"/>
              </a:rPr>
              <a:t>l</a:t>
            </a:r>
            <a:r>
              <a:rPr sz="1400" spc="-30" dirty="0">
                <a:solidFill>
                  <a:srgbClr val="052049"/>
                </a:solidFill>
                <a:latin typeface="Arial"/>
                <a:cs typeface="Arial"/>
              </a:rPr>
              <a:t> </a:t>
            </a:r>
            <a:r>
              <a:rPr sz="1400" spc="5" dirty="0">
                <a:solidFill>
                  <a:srgbClr val="052049"/>
                </a:solidFill>
                <a:latin typeface="Arial"/>
                <a:cs typeface="Arial"/>
              </a:rPr>
              <a:t>f</a:t>
            </a:r>
            <a:r>
              <a:rPr sz="1400" spc="-5" dirty="0">
                <a:solidFill>
                  <a:srgbClr val="052049"/>
                </a:solidFill>
                <a:latin typeface="Arial"/>
                <a:cs typeface="Arial"/>
              </a:rPr>
              <a:t>o</a:t>
            </a:r>
            <a:r>
              <a:rPr sz="1400" dirty="0">
                <a:solidFill>
                  <a:srgbClr val="052049"/>
                </a:solidFill>
                <a:latin typeface="Arial"/>
                <a:cs typeface="Arial"/>
              </a:rPr>
              <a:t>r</a:t>
            </a:r>
            <a:r>
              <a:rPr sz="1400" spc="-20" dirty="0">
                <a:solidFill>
                  <a:srgbClr val="052049"/>
                </a:solidFill>
                <a:latin typeface="Arial"/>
                <a:cs typeface="Arial"/>
              </a:rPr>
              <a:t> </a:t>
            </a:r>
            <a:r>
              <a:rPr sz="1400" spc="-5" dirty="0">
                <a:solidFill>
                  <a:srgbClr val="052049"/>
                </a:solidFill>
                <a:latin typeface="Arial"/>
                <a:cs typeface="Arial"/>
              </a:rPr>
              <a:t>de</a:t>
            </a:r>
            <a:r>
              <a:rPr sz="1400" spc="5" dirty="0">
                <a:solidFill>
                  <a:srgbClr val="052049"/>
                </a:solidFill>
                <a:latin typeface="Arial"/>
                <a:cs typeface="Arial"/>
              </a:rPr>
              <a:t>t</a:t>
            </a:r>
            <a:r>
              <a:rPr sz="1400" spc="-5" dirty="0">
                <a:solidFill>
                  <a:srgbClr val="052049"/>
                </a:solidFill>
                <a:latin typeface="Arial"/>
                <a:cs typeface="Arial"/>
              </a:rPr>
              <a:t>e</a:t>
            </a:r>
            <a:r>
              <a:rPr sz="1400" dirty="0">
                <a:solidFill>
                  <a:srgbClr val="052049"/>
                </a:solidFill>
                <a:latin typeface="Arial"/>
                <a:cs typeface="Arial"/>
              </a:rPr>
              <a:t>r</a:t>
            </a:r>
            <a:r>
              <a:rPr sz="1400" spc="-10" dirty="0">
                <a:solidFill>
                  <a:srgbClr val="052049"/>
                </a:solidFill>
                <a:latin typeface="Arial"/>
                <a:cs typeface="Arial"/>
              </a:rPr>
              <a:t>m</a:t>
            </a:r>
            <a:r>
              <a:rPr sz="1400" dirty="0">
                <a:solidFill>
                  <a:srgbClr val="052049"/>
                </a:solidFill>
                <a:latin typeface="Arial"/>
                <a:cs typeface="Arial"/>
              </a:rPr>
              <a:t>i</a:t>
            </a:r>
            <a:r>
              <a:rPr sz="1400" spc="-5" dirty="0">
                <a:solidFill>
                  <a:srgbClr val="052049"/>
                </a:solidFill>
                <a:latin typeface="Arial"/>
                <a:cs typeface="Arial"/>
              </a:rPr>
              <a:t>n</a:t>
            </a:r>
            <a:r>
              <a:rPr sz="1400" dirty="0">
                <a:solidFill>
                  <a:srgbClr val="052049"/>
                </a:solidFill>
                <a:latin typeface="Arial"/>
                <a:cs typeface="Arial"/>
              </a:rPr>
              <a:t>i</a:t>
            </a:r>
            <a:r>
              <a:rPr sz="1400" spc="-10" dirty="0">
                <a:solidFill>
                  <a:srgbClr val="052049"/>
                </a:solidFill>
                <a:latin typeface="Arial"/>
                <a:cs typeface="Arial"/>
              </a:rPr>
              <a:t>s</a:t>
            </a:r>
            <a:r>
              <a:rPr sz="1400" spc="5" dirty="0">
                <a:solidFill>
                  <a:srgbClr val="052049"/>
                </a:solidFill>
                <a:latin typeface="Arial"/>
                <a:cs typeface="Arial"/>
              </a:rPr>
              <a:t>t</a:t>
            </a:r>
            <a:r>
              <a:rPr sz="1400" dirty="0">
                <a:solidFill>
                  <a:srgbClr val="052049"/>
                </a:solidFill>
                <a:latin typeface="Arial"/>
                <a:cs typeface="Arial"/>
              </a:rPr>
              <a:t>ic</a:t>
            </a:r>
            <a:r>
              <a:rPr sz="1400" spc="-50" dirty="0">
                <a:solidFill>
                  <a:srgbClr val="052049"/>
                </a:solidFill>
                <a:latin typeface="Arial"/>
                <a:cs typeface="Arial"/>
              </a:rPr>
              <a:t> </a:t>
            </a:r>
            <a:r>
              <a:rPr sz="1400" spc="-5" dirty="0">
                <a:solidFill>
                  <a:srgbClr val="052049"/>
                </a:solidFill>
                <a:latin typeface="Arial"/>
                <a:cs typeface="Arial"/>
              </a:rPr>
              <a:t>an</a:t>
            </a:r>
            <a:r>
              <a:rPr sz="1400" dirty="0">
                <a:solidFill>
                  <a:srgbClr val="052049"/>
                </a:solidFill>
                <a:latin typeface="Arial"/>
                <a:cs typeface="Arial"/>
              </a:rPr>
              <a:t>d</a:t>
            </a:r>
            <a:r>
              <a:rPr sz="1400" spc="-20" dirty="0">
                <a:solidFill>
                  <a:srgbClr val="052049"/>
                </a:solidFill>
                <a:latin typeface="Arial"/>
                <a:cs typeface="Arial"/>
              </a:rPr>
              <a:t> </a:t>
            </a:r>
            <a:r>
              <a:rPr sz="1400" spc="-5" dirty="0">
                <a:solidFill>
                  <a:srgbClr val="052049"/>
                </a:solidFill>
                <a:latin typeface="Arial"/>
                <a:cs typeface="Arial"/>
              </a:rPr>
              <a:t>p</a:t>
            </a:r>
            <a:r>
              <a:rPr sz="1400" dirty="0">
                <a:solidFill>
                  <a:srgbClr val="052049"/>
                </a:solidFill>
                <a:latin typeface="Arial"/>
                <a:cs typeface="Arial"/>
              </a:rPr>
              <a:t>r</a:t>
            </a:r>
            <a:r>
              <a:rPr sz="1400" spc="-5" dirty="0">
                <a:solidFill>
                  <a:srgbClr val="052049"/>
                </a:solidFill>
                <a:latin typeface="Arial"/>
                <a:cs typeface="Arial"/>
              </a:rPr>
              <a:t>obab</a:t>
            </a:r>
            <a:r>
              <a:rPr sz="1400" dirty="0">
                <a:solidFill>
                  <a:srgbClr val="052049"/>
                </a:solidFill>
                <a:latin typeface="Arial"/>
                <a:cs typeface="Arial"/>
              </a:rPr>
              <a:t>ili</a:t>
            </a:r>
            <a:r>
              <a:rPr sz="1400" spc="5" dirty="0">
                <a:solidFill>
                  <a:srgbClr val="052049"/>
                </a:solidFill>
                <a:latin typeface="Arial"/>
                <a:cs typeface="Arial"/>
              </a:rPr>
              <a:t>st</a:t>
            </a:r>
            <a:r>
              <a:rPr sz="1400" dirty="0">
                <a:solidFill>
                  <a:srgbClr val="052049"/>
                </a:solidFill>
                <a:latin typeface="Arial"/>
                <a:cs typeface="Arial"/>
              </a:rPr>
              <a:t>ic</a:t>
            </a:r>
            <a:r>
              <a:rPr sz="1400" spc="-50" dirty="0">
                <a:solidFill>
                  <a:srgbClr val="052049"/>
                </a:solidFill>
                <a:latin typeface="Arial"/>
                <a:cs typeface="Arial"/>
              </a:rPr>
              <a:t> </a:t>
            </a:r>
            <a:r>
              <a:rPr sz="1400" spc="5" dirty="0">
                <a:solidFill>
                  <a:srgbClr val="052049"/>
                </a:solidFill>
                <a:latin typeface="Arial"/>
                <a:cs typeface="Arial"/>
              </a:rPr>
              <a:t>s</a:t>
            </a:r>
            <a:r>
              <a:rPr sz="1400" spc="-5" dirty="0">
                <a:solidFill>
                  <a:srgbClr val="052049"/>
                </a:solidFill>
                <a:latin typeface="Arial"/>
                <a:cs typeface="Arial"/>
              </a:rPr>
              <a:t>en</a:t>
            </a:r>
            <a:r>
              <a:rPr sz="1400" spc="5" dirty="0">
                <a:solidFill>
                  <a:srgbClr val="052049"/>
                </a:solidFill>
                <a:latin typeface="Arial"/>
                <a:cs typeface="Arial"/>
              </a:rPr>
              <a:t>s</a:t>
            </a:r>
            <a:r>
              <a:rPr sz="1400" dirty="0">
                <a:solidFill>
                  <a:srgbClr val="052049"/>
                </a:solidFill>
                <a:latin typeface="Arial"/>
                <a:cs typeface="Arial"/>
              </a:rPr>
              <a:t>i</a:t>
            </a:r>
            <a:r>
              <a:rPr sz="1400" spc="5" dirty="0">
                <a:solidFill>
                  <a:srgbClr val="052049"/>
                </a:solidFill>
                <a:latin typeface="Arial"/>
                <a:cs typeface="Arial"/>
              </a:rPr>
              <a:t>t</a:t>
            </a:r>
            <a:r>
              <a:rPr sz="1400" dirty="0">
                <a:solidFill>
                  <a:srgbClr val="052049"/>
                </a:solidFill>
                <a:latin typeface="Arial"/>
                <a:cs typeface="Arial"/>
              </a:rPr>
              <a:t>i</a:t>
            </a:r>
            <a:r>
              <a:rPr sz="1400" spc="-20" dirty="0">
                <a:solidFill>
                  <a:srgbClr val="052049"/>
                </a:solidFill>
                <a:latin typeface="Arial"/>
                <a:cs typeface="Arial"/>
              </a:rPr>
              <a:t>v</a:t>
            </a:r>
            <a:r>
              <a:rPr sz="1400" dirty="0">
                <a:solidFill>
                  <a:srgbClr val="052049"/>
                </a:solidFill>
                <a:latin typeface="Arial"/>
                <a:cs typeface="Arial"/>
              </a:rPr>
              <a:t>i</a:t>
            </a:r>
            <a:r>
              <a:rPr sz="1400" spc="5" dirty="0">
                <a:solidFill>
                  <a:srgbClr val="052049"/>
                </a:solidFill>
                <a:latin typeface="Arial"/>
                <a:cs typeface="Arial"/>
              </a:rPr>
              <a:t>t</a:t>
            </a:r>
            <a:r>
              <a:rPr sz="1400" dirty="0">
                <a:solidFill>
                  <a:srgbClr val="052049"/>
                </a:solidFill>
                <a:latin typeface="Arial"/>
                <a:cs typeface="Arial"/>
              </a:rPr>
              <a:t>y </a:t>
            </a:r>
            <a:r>
              <a:rPr sz="1400" spc="-5" dirty="0">
                <a:solidFill>
                  <a:srgbClr val="052049"/>
                </a:solidFill>
                <a:latin typeface="Arial"/>
                <a:cs typeface="Arial"/>
              </a:rPr>
              <a:t>ana</a:t>
            </a:r>
            <a:r>
              <a:rPr sz="1400" dirty="0">
                <a:solidFill>
                  <a:srgbClr val="052049"/>
                </a:solidFill>
                <a:latin typeface="Arial"/>
                <a:cs typeface="Arial"/>
              </a:rPr>
              <a:t>l</a:t>
            </a:r>
            <a:r>
              <a:rPr sz="1400" spc="-20" dirty="0">
                <a:solidFill>
                  <a:srgbClr val="052049"/>
                </a:solidFill>
                <a:latin typeface="Arial"/>
                <a:cs typeface="Arial"/>
              </a:rPr>
              <a:t>y</a:t>
            </a:r>
            <a:r>
              <a:rPr sz="1400" spc="5" dirty="0">
                <a:solidFill>
                  <a:srgbClr val="052049"/>
                </a:solidFill>
                <a:latin typeface="Arial"/>
                <a:cs typeface="Arial"/>
              </a:rPr>
              <a:t>s</a:t>
            </a:r>
            <a:r>
              <a:rPr sz="1400" dirty="0">
                <a:solidFill>
                  <a:srgbClr val="052049"/>
                </a:solidFill>
                <a:latin typeface="Arial"/>
                <a:cs typeface="Arial"/>
              </a:rPr>
              <a:t>is</a:t>
            </a:r>
            <a:r>
              <a:rPr sz="1400" spc="-15" dirty="0">
                <a:solidFill>
                  <a:srgbClr val="052049"/>
                </a:solidFill>
                <a:latin typeface="Arial"/>
                <a:cs typeface="Arial"/>
              </a:rPr>
              <a:t> </a:t>
            </a:r>
            <a:r>
              <a:rPr sz="1400" spc="-5" dirty="0">
                <a:solidFill>
                  <a:srgbClr val="052049"/>
                </a:solidFill>
                <a:latin typeface="Arial"/>
                <a:cs typeface="Arial"/>
              </a:rPr>
              <a:t>o</a:t>
            </a:r>
            <a:r>
              <a:rPr sz="1400" dirty="0">
                <a:solidFill>
                  <a:srgbClr val="052049"/>
                </a:solidFill>
                <a:latin typeface="Arial"/>
                <a:cs typeface="Arial"/>
              </a:rPr>
              <a:t>f</a:t>
            </a:r>
            <a:r>
              <a:rPr sz="1400" spc="-15" dirty="0">
                <a:solidFill>
                  <a:srgbClr val="052049"/>
                </a:solidFill>
                <a:latin typeface="Arial"/>
                <a:cs typeface="Arial"/>
              </a:rPr>
              <a:t> </a:t>
            </a:r>
            <a:r>
              <a:rPr sz="1400" spc="-5" dirty="0">
                <a:solidFill>
                  <a:srgbClr val="052049"/>
                </a:solidFill>
                <a:latin typeface="Arial"/>
                <a:cs typeface="Arial"/>
              </a:rPr>
              <a:t>ep</a:t>
            </a:r>
            <a:r>
              <a:rPr sz="1400" dirty="0">
                <a:solidFill>
                  <a:srgbClr val="052049"/>
                </a:solidFill>
                <a:latin typeface="Arial"/>
                <a:cs typeface="Arial"/>
              </a:rPr>
              <a:t>i</a:t>
            </a:r>
            <a:r>
              <a:rPr sz="1400" spc="-5" dirty="0">
                <a:solidFill>
                  <a:srgbClr val="052049"/>
                </a:solidFill>
                <a:latin typeface="Arial"/>
                <a:cs typeface="Arial"/>
              </a:rPr>
              <a:t>de</a:t>
            </a:r>
            <a:r>
              <a:rPr sz="1400" spc="-10" dirty="0">
                <a:solidFill>
                  <a:srgbClr val="052049"/>
                </a:solidFill>
                <a:latin typeface="Arial"/>
                <a:cs typeface="Arial"/>
              </a:rPr>
              <a:t>m</a:t>
            </a:r>
            <a:r>
              <a:rPr sz="1400" dirty="0">
                <a:solidFill>
                  <a:srgbClr val="052049"/>
                </a:solidFill>
                <a:latin typeface="Arial"/>
                <a:cs typeface="Arial"/>
              </a:rPr>
              <a:t>i</a:t>
            </a:r>
            <a:r>
              <a:rPr sz="1400" spc="-5" dirty="0">
                <a:solidFill>
                  <a:srgbClr val="052049"/>
                </a:solidFill>
                <a:latin typeface="Arial"/>
                <a:cs typeface="Arial"/>
              </a:rPr>
              <a:t>o</a:t>
            </a:r>
            <a:r>
              <a:rPr sz="1400" dirty="0">
                <a:solidFill>
                  <a:srgbClr val="052049"/>
                </a:solidFill>
                <a:latin typeface="Arial"/>
                <a:cs typeface="Arial"/>
              </a:rPr>
              <a:t>l</a:t>
            </a:r>
            <a:r>
              <a:rPr sz="1400" spc="-5" dirty="0">
                <a:solidFill>
                  <a:srgbClr val="052049"/>
                </a:solidFill>
                <a:latin typeface="Arial"/>
                <a:cs typeface="Arial"/>
              </a:rPr>
              <a:t>og</a:t>
            </a:r>
            <a:r>
              <a:rPr sz="1400" dirty="0">
                <a:solidFill>
                  <a:srgbClr val="052049"/>
                </a:solidFill>
                <a:latin typeface="Arial"/>
                <a:cs typeface="Arial"/>
              </a:rPr>
              <a:t>ic</a:t>
            </a:r>
            <a:r>
              <a:rPr sz="1400" spc="-35" dirty="0">
                <a:solidFill>
                  <a:srgbClr val="052049"/>
                </a:solidFill>
                <a:latin typeface="Arial"/>
                <a:cs typeface="Arial"/>
              </a:rPr>
              <a:t> </a:t>
            </a:r>
            <a:r>
              <a:rPr sz="1400" spc="5" dirty="0">
                <a:solidFill>
                  <a:srgbClr val="052049"/>
                </a:solidFill>
                <a:latin typeface="Arial"/>
                <a:cs typeface="Arial"/>
              </a:rPr>
              <a:t>st</a:t>
            </a:r>
            <a:r>
              <a:rPr sz="1400" spc="-5" dirty="0">
                <a:solidFill>
                  <a:srgbClr val="052049"/>
                </a:solidFill>
                <a:latin typeface="Arial"/>
                <a:cs typeface="Arial"/>
              </a:rPr>
              <a:t>ud</a:t>
            </a:r>
            <a:r>
              <a:rPr sz="1400" dirty="0">
                <a:solidFill>
                  <a:srgbClr val="052049"/>
                </a:solidFill>
                <a:latin typeface="Arial"/>
                <a:cs typeface="Arial"/>
              </a:rPr>
              <a:t>i</a:t>
            </a:r>
            <a:r>
              <a:rPr sz="1400" spc="-5" dirty="0">
                <a:solidFill>
                  <a:srgbClr val="052049"/>
                </a:solidFill>
                <a:latin typeface="Arial"/>
                <a:cs typeface="Arial"/>
              </a:rPr>
              <a:t>e</a:t>
            </a:r>
            <a:r>
              <a:rPr sz="1400" spc="5" dirty="0">
                <a:solidFill>
                  <a:srgbClr val="052049"/>
                </a:solidFill>
                <a:latin typeface="Arial"/>
                <a:cs typeface="Arial"/>
              </a:rPr>
              <a:t>s</a:t>
            </a:r>
            <a:r>
              <a:rPr sz="1400" dirty="0">
                <a:solidFill>
                  <a:srgbClr val="052049"/>
                </a:solidFill>
                <a:latin typeface="Arial"/>
                <a:cs typeface="Arial"/>
              </a:rPr>
              <a:t>.</a:t>
            </a:r>
            <a:r>
              <a:rPr sz="1400" spc="-50" dirty="0">
                <a:solidFill>
                  <a:srgbClr val="052049"/>
                </a:solidFill>
                <a:latin typeface="Arial"/>
                <a:cs typeface="Arial"/>
              </a:rPr>
              <a:t> </a:t>
            </a:r>
            <a:r>
              <a:rPr sz="1400" spc="-5" dirty="0">
                <a:solidFill>
                  <a:srgbClr val="052049"/>
                </a:solidFill>
                <a:latin typeface="Arial"/>
                <a:cs typeface="Arial"/>
              </a:rPr>
              <a:t>S</a:t>
            </a:r>
            <a:r>
              <a:rPr sz="1400" spc="5" dirty="0">
                <a:solidFill>
                  <a:srgbClr val="052049"/>
                </a:solidFill>
                <a:latin typeface="Arial"/>
                <a:cs typeface="Arial"/>
              </a:rPr>
              <a:t>t</a:t>
            </a:r>
            <a:r>
              <a:rPr sz="1400" spc="-5" dirty="0">
                <a:solidFill>
                  <a:srgbClr val="052049"/>
                </a:solidFill>
                <a:latin typeface="Arial"/>
                <a:cs typeface="Arial"/>
              </a:rPr>
              <a:t>a</a:t>
            </a:r>
            <a:r>
              <a:rPr sz="1400" spc="5" dirty="0">
                <a:solidFill>
                  <a:srgbClr val="052049"/>
                </a:solidFill>
                <a:latin typeface="Arial"/>
                <a:cs typeface="Arial"/>
              </a:rPr>
              <a:t>t</a:t>
            </a:r>
            <a:r>
              <a:rPr sz="1400" dirty="0">
                <a:solidFill>
                  <a:srgbClr val="052049"/>
                </a:solidFill>
                <a:latin typeface="Arial"/>
                <a:cs typeface="Arial"/>
              </a:rPr>
              <a:t>a</a:t>
            </a:r>
            <a:r>
              <a:rPr sz="1400" spc="-20" dirty="0">
                <a:solidFill>
                  <a:srgbClr val="052049"/>
                </a:solidFill>
                <a:latin typeface="Arial"/>
                <a:cs typeface="Arial"/>
              </a:rPr>
              <a:t> </a:t>
            </a:r>
            <a:r>
              <a:rPr sz="1400" spc="5" dirty="0">
                <a:solidFill>
                  <a:srgbClr val="052049"/>
                </a:solidFill>
                <a:latin typeface="Arial"/>
                <a:cs typeface="Arial"/>
              </a:rPr>
              <a:t>J</a:t>
            </a:r>
            <a:r>
              <a:rPr sz="1400" spc="-5" dirty="0">
                <a:solidFill>
                  <a:srgbClr val="052049"/>
                </a:solidFill>
                <a:latin typeface="Arial"/>
                <a:cs typeface="Arial"/>
              </a:rPr>
              <a:t>ou</a:t>
            </a:r>
            <a:r>
              <a:rPr sz="1400" dirty="0">
                <a:solidFill>
                  <a:srgbClr val="052049"/>
                </a:solidFill>
                <a:latin typeface="Arial"/>
                <a:cs typeface="Arial"/>
              </a:rPr>
              <a:t>r</a:t>
            </a:r>
            <a:r>
              <a:rPr sz="1400" spc="-5" dirty="0">
                <a:solidFill>
                  <a:srgbClr val="052049"/>
                </a:solidFill>
                <a:latin typeface="Arial"/>
                <a:cs typeface="Arial"/>
              </a:rPr>
              <a:t>na</a:t>
            </a:r>
            <a:r>
              <a:rPr sz="1400" dirty="0">
                <a:solidFill>
                  <a:srgbClr val="052049"/>
                </a:solidFill>
                <a:latin typeface="Arial"/>
                <a:cs typeface="Arial"/>
              </a:rPr>
              <a:t>l.</a:t>
            </a:r>
            <a:r>
              <a:rPr sz="1400" spc="-50" dirty="0">
                <a:solidFill>
                  <a:srgbClr val="052049"/>
                </a:solidFill>
                <a:latin typeface="Arial"/>
                <a:cs typeface="Arial"/>
              </a:rPr>
              <a:t> </a:t>
            </a:r>
            <a:r>
              <a:rPr sz="1400" spc="-5" dirty="0">
                <a:solidFill>
                  <a:srgbClr val="052049"/>
                </a:solidFill>
                <a:latin typeface="Arial"/>
                <a:cs typeface="Arial"/>
              </a:rPr>
              <a:t>2008</a:t>
            </a:r>
            <a:r>
              <a:rPr sz="1400" spc="5" dirty="0">
                <a:solidFill>
                  <a:srgbClr val="052049"/>
                </a:solidFill>
                <a:latin typeface="Arial"/>
                <a:cs typeface="Arial"/>
              </a:rPr>
              <a:t>;</a:t>
            </a:r>
            <a:r>
              <a:rPr sz="1400" spc="-5" dirty="0">
                <a:solidFill>
                  <a:srgbClr val="052049"/>
                </a:solidFill>
                <a:latin typeface="Arial"/>
                <a:cs typeface="Arial"/>
              </a:rPr>
              <a:t>8</a:t>
            </a:r>
            <a:r>
              <a:rPr sz="1400" dirty="0">
                <a:solidFill>
                  <a:srgbClr val="052049"/>
                </a:solidFill>
                <a:latin typeface="Arial"/>
                <a:cs typeface="Arial"/>
              </a:rPr>
              <a:t>(</a:t>
            </a:r>
            <a:r>
              <a:rPr sz="1400" spc="-5" dirty="0">
                <a:solidFill>
                  <a:srgbClr val="052049"/>
                </a:solidFill>
                <a:latin typeface="Arial"/>
                <a:cs typeface="Arial"/>
              </a:rPr>
              <a:t>1</a:t>
            </a:r>
            <a:r>
              <a:rPr sz="1400" spc="-15" dirty="0">
                <a:solidFill>
                  <a:srgbClr val="052049"/>
                </a:solidFill>
                <a:latin typeface="Arial"/>
                <a:cs typeface="Arial"/>
              </a:rPr>
              <a:t>)</a:t>
            </a:r>
            <a:r>
              <a:rPr sz="1400" spc="10" dirty="0">
                <a:solidFill>
                  <a:srgbClr val="052049"/>
                </a:solidFill>
                <a:latin typeface="Arial"/>
                <a:cs typeface="Arial"/>
              </a:rPr>
              <a:t>:</a:t>
            </a:r>
            <a:r>
              <a:rPr sz="1400" spc="-15" dirty="0">
                <a:solidFill>
                  <a:srgbClr val="052049"/>
                </a:solidFill>
                <a:latin typeface="Arial"/>
                <a:cs typeface="Arial"/>
              </a:rPr>
              <a:t>2</a:t>
            </a:r>
            <a:r>
              <a:rPr sz="1400" dirty="0">
                <a:solidFill>
                  <a:srgbClr val="052049"/>
                </a:solidFill>
                <a:latin typeface="Arial"/>
                <a:cs typeface="Arial"/>
              </a:rPr>
              <a:t>9</a:t>
            </a:r>
            <a:r>
              <a:rPr sz="1400" spc="-15" dirty="0">
                <a:solidFill>
                  <a:srgbClr val="052049"/>
                </a:solidFill>
                <a:latin typeface="Arial"/>
                <a:cs typeface="Arial"/>
              </a:rPr>
              <a:t>-</a:t>
            </a:r>
            <a:r>
              <a:rPr sz="1400" spc="-5" dirty="0">
                <a:solidFill>
                  <a:srgbClr val="052049"/>
                </a:solidFill>
                <a:latin typeface="Arial"/>
                <a:cs typeface="Arial"/>
              </a:rPr>
              <a:t>4</a:t>
            </a:r>
            <a:r>
              <a:rPr sz="1400" dirty="0">
                <a:solidFill>
                  <a:srgbClr val="052049"/>
                </a:solidFill>
                <a:latin typeface="Arial"/>
                <a:cs typeface="Arial"/>
              </a:rPr>
              <a:t>8</a:t>
            </a:r>
            <a:endParaRPr sz="1400">
              <a:latin typeface="Arial"/>
              <a:cs typeface="Arial"/>
            </a:endParaRPr>
          </a:p>
        </p:txBody>
      </p:sp>
      <p:sp>
        <p:nvSpPr>
          <p:cNvPr id="12" name="object 12"/>
          <p:cNvSpPr/>
          <p:nvPr/>
        </p:nvSpPr>
        <p:spPr>
          <a:xfrm>
            <a:off x="5502165" y="4159548"/>
            <a:ext cx="579120" cy="0"/>
          </a:xfrm>
          <a:custGeom>
            <a:avLst/>
            <a:gdLst/>
            <a:ahLst/>
            <a:cxnLst/>
            <a:rect l="l" t="t" r="r" b="b"/>
            <a:pathLst>
              <a:path w="579120">
                <a:moveTo>
                  <a:pt x="0" y="0"/>
                </a:moveTo>
                <a:lnTo>
                  <a:pt x="578688" y="0"/>
                </a:lnTo>
              </a:path>
            </a:pathLst>
          </a:custGeom>
          <a:ln w="28575">
            <a:solidFill>
              <a:srgbClr val="178CCB"/>
            </a:solidFill>
          </a:ln>
        </p:spPr>
        <p:txBody>
          <a:bodyPr wrap="square" lIns="0" tIns="0" rIns="0" bIns="0" rtlCol="0"/>
          <a:lstStyle/>
          <a:p>
            <a:endParaRPr/>
          </a:p>
        </p:txBody>
      </p:sp>
      <p:sp>
        <p:nvSpPr>
          <p:cNvPr id="13" name="object 13"/>
          <p:cNvSpPr/>
          <p:nvPr/>
        </p:nvSpPr>
        <p:spPr>
          <a:xfrm>
            <a:off x="5995126" y="4109538"/>
            <a:ext cx="85725" cy="100330"/>
          </a:xfrm>
          <a:custGeom>
            <a:avLst/>
            <a:gdLst/>
            <a:ahLst/>
            <a:cxnLst/>
            <a:rect l="l" t="t" r="r" b="b"/>
            <a:pathLst>
              <a:path w="85725" h="100329">
                <a:moveTo>
                  <a:pt x="0" y="0"/>
                </a:moveTo>
                <a:lnTo>
                  <a:pt x="85725" y="50012"/>
                </a:lnTo>
                <a:lnTo>
                  <a:pt x="0" y="100012"/>
                </a:lnTo>
              </a:path>
            </a:pathLst>
          </a:custGeom>
          <a:ln w="28575">
            <a:solidFill>
              <a:srgbClr val="178CCB"/>
            </a:solidFill>
          </a:ln>
        </p:spPr>
        <p:txBody>
          <a:bodyPr wrap="square" lIns="0" tIns="0" rIns="0" bIns="0" rtlCol="0"/>
          <a:lstStyle/>
          <a:p>
            <a:endParaRPr/>
          </a:p>
        </p:txBody>
      </p:sp>
      <p:sp>
        <p:nvSpPr>
          <p:cNvPr id="14" name="object 14"/>
          <p:cNvSpPr/>
          <p:nvPr/>
        </p:nvSpPr>
        <p:spPr>
          <a:xfrm>
            <a:off x="5076497" y="3657600"/>
            <a:ext cx="405765" cy="1003935"/>
          </a:xfrm>
          <a:custGeom>
            <a:avLst/>
            <a:gdLst/>
            <a:ahLst/>
            <a:cxnLst/>
            <a:rect l="l" t="t" r="r" b="b"/>
            <a:pathLst>
              <a:path w="405764" h="1003935">
                <a:moveTo>
                  <a:pt x="0" y="0"/>
                </a:moveTo>
                <a:lnTo>
                  <a:pt x="40468" y="640"/>
                </a:lnTo>
                <a:lnTo>
                  <a:pt x="96136" y="3814"/>
                </a:lnTo>
                <a:lnTo>
                  <a:pt x="143619" y="9290"/>
                </a:lnTo>
                <a:lnTo>
                  <a:pt x="190029" y="19475"/>
                </a:lnTo>
                <a:lnTo>
                  <a:pt x="212839" y="466483"/>
                </a:lnTo>
                <a:lnTo>
                  <a:pt x="213814" y="469900"/>
                </a:lnTo>
                <a:lnTo>
                  <a:pt x="256260" y="487955"/>
                </a:lnTo>
                <a:lnTo>
                  <a:pt x="296985" y="494737"/>
                </a:lnTo>
                <a:lnTo>
                  <a:pt x="347495" y="499484"/>
                </a:lnTo>
                <a:lnTo>
                  <a:pt x="405376" y="501795"/>
                </a:lnTo>
                <a:lnTo>
                  <a:pt x="386503" y="502021"/>
                </a:lnTo>
                <a:lnTo>
                  <a:pt x="331711" y="504883"/>
                </a:lnTo>
                <a:lnTo>
                  <a:pt x="282864" y="510608"/>
                </a:lnTo>
                <a:lnTo>
                  <a:pt x="244088" y="518666"/>
                </a:lnTo>
                <a:lnTo>
                  <a:pt x="212839" y="968425"/>
                </a:lnTo>
                <a:lnTo>
                  <a:pt x="211863" y="971844"/>
                </a:lnTo>
                <a:lnTo>
                  <a:pt x="169421" y="989901"/>
                </a:lnTo>
                <a:lnTo>
                  <a:pt x="128699" y="996681"/>
                </a:lnTo>
                <a:lnTo>
                  <a:pt x="78191" y="1001427"/>
                </a:lnTo>
                <a:lnTo>
                  <a:pt x="40274" y="1003262"/>
                </a:lnTo>
                <a:lnTo>
                  <a:pt x="20310" y="1003737"/>
                </a:lnTo>
              </a:path>
            </a:pathLst>
          </a:custGeom>
          <a:ln w="28575">
            <a:solidFill>
              <a:srgbClr val="178CCB"/>
            </a:solidFill>
          </a:ln>
        </p:spPr>
        <p:txBody>
          <a:bodyPr wrap="square" lIns="0" tIns="0" rIns="0" bIns="0" rtlCol="0"/>
          <a:lstStyle/>
          <a:p>
            <a:endParaRPr/>
          </a:p>
        </p:txBody>
      </p:sp>
      <p:sp>
        <p:nvSpPr>
          <p:cNvPr id="15" name="object 15"/>
          <p:cNvSpPr/>
          <p:nvPr/>
        </p:nvSpPr>
        <p:spPr>
          <a:xfrm>
            <a:off x="4398578" y="5313828"/>
            <a:ext cx="1990089" cy="0"/>
          </a:xfrm>
          <a:custGeom>
            <a:avLst/>
            <a:gdLst/>
            <a:ahLst/>
            <a:cxnLst/>
            <a:rect l="l" t="t" r="r" b="b"/>
            <a:pathLst>
              <a:path w="1990089">
                <a:moveTo>
                  <a:pt x="0" y="0"/>
                </a:moveTo>
                <a:lnTo>
                  <a:pt x="1989696" y="0"/>
                </a:lnTo>
              </a:path>
            </a:pathLst>
          </a:custGeom>
          <a:ln w="28575">
            <a:solidFill>
              <a:srgbClr val="178CCB"/>
            </a:solidFill>
          </a:ln>
        </p:spPr>
        <p:txBody>
          <a:bodyPr wrap="square" lIns="0" tIns="0" rIns="0" bIns="0" rtlCol="0"/>
          <a:lstStyle/>
          <a:p>
            <a:endParaRPr/>
          </a:p>
        </p:txBody>
      </p:sp>
      <p:sp>
        <p:nvSpPr>
          <p:cNvPr id="16" name="object 16"/>
          <p:cNvSpPr/>
          <p:nvPr/>
        </p:nvSpPr>
        <p:spPr>
          <a:xfrm>
            <a:off x="6302554" y="5263817"/>
            <a:ext cx="85725" cy="100330"/>
          </a:xfrm>
          <a:custGeom>
            <a:avLst/>
            <a:gdLst/>
            <a:ahLst/>
            <a:cxnLst/>
            <a:rect l="l" t="t" r="r" b="b"/>
            <a:pathLst>
              <a:path w="85725" h="100329">
                <a:moveTo>
                  <a:pt x="0" y="0"/>
                </a:moveTo>
                <a:lnTo>
                  <a:pt x="85725" y="50012"/>
                </a:lnTo>
                <a:lnTo>
                  <a:pt x="0" y="100012"/>
                </a:lnTo>
              </a:path>
            </a:pathLst>
          </a:custGeom>
          <a:ln w="28575">
            <a:solidFill>
              <a:srgbClr val="178CCB"/>
            </a:solidFill>
          </a:ln>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27</a:t>
            </a:fld>
            <a:endParaRPr dirty="0"/>
          </a:p>
        </p:txBody>
      </p:sp>
    </p:spTree>
    <p:extLst>
      <p:ext uri="{BB962C8B-B14F-4D97-AF65-F5344CB8AC3E}">
        <p14:creationId xmlns:p14="http://schemas.microsoft.com/office/powerpoint/2010/main" val="249093997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1840" y="2288990"/>
            <a:ext cx="7461250" cy="1504950"/>
          </a:xfrm>
          <a:prstGeom prst="rect">
            <a:avLst/>
          </a:prstGeom>
        </p:spPr>
        <p:txBody>
          <a:bodyPr vert="horz" wrap="square" lIns="0" tIns="0" rIns="0" bIns="0" rtlCol="0">
            <a:spAutoFit/>
          </a:bodyPr>
          <a:lstStyle/>
          <a:p>
            <a:pPr marL="12700" marR="5080">
              <a:lnSpc>
                <a:spcPct val="110000"/>
              </a:lnSpc>
            </a:pPr>
            <a:r>
              <a:rPr sz="3200" dirty="0">
                <a:solidFill>
                  <a:srgbClr val="052049"/>
                </a:solidFill>
                <a:latin typeface="Garamond"/>
                <a:cs typeface="Garamond"/>
              </a:rPr>
              <a:t>A</a:t>
            </a:r>
            <a:r>
              <a:rPr sz="3200" spc="-10" dirty="0">
                <a:solidFill>
                  <a:srgbClr val="052049"/>
                </a:solidFill>
                <a:latin typeface="Garamond"/>
                <a:cs typeface="Garamond"/>
              </a:rPr>
              <a:t> </a:t>
            </a:r>
            <a:r>
              <a:rPr sz="3200" spc="-5" dirty="0">
                <a:solidFill>
                  <a:srgbClr val="052049"/>
                </a:solidFill>
                <a:latin typeface="Garamond"/>
                <a:cs typeface="Garamond"/>
              </a:rPr>
              <a:t>si</a:t>
            </a:r>
            <a:r>
              <a:rPr sz="3200" spc="-35" dirty="0">
                <a:solidFill>
                  <a:srgbClr val="052049"/>
                </a:solidFill>
                <a:latin typeface="Garamond"/>
                <a:cs typeface="Garamond"/>
              </a:rPr>
              <a:t>m</a:t>
            </a:r>
            <a:r>
              <a:rPr sz="3200" dirty="0">
                <a:solidFill>
                  <a:srgbClr val="052049"/>
                </a:solidFill>
                <a:latin typeface="Garamond"/>
                <a:cs typeface="Garamond"/>
              </a:rPr>
              <a:t>u</a:t>
            </a:r>
            <a:r>
              <a:rPr sz="3200" spc="-5" dirty="0">
                <a:solidFill>
                  <a:srgbClr val="052049"/>
                </a:solidFill>
                <a:latin typeface="Garamond"/>
                <a:cs typeface="Garamond"/>
              </a:rPr>
              <a:t>l</a:t>
            </a:r>
            <a:r>
              <a:rPr sz="3200" spc="-10" dirty="0">
                <a:solidFill>
                  <a:srgbClr val="052049"/>
                </a:solidFill>
                <a:latin typeface="Garamond"/>
                <a:cs typeface="Garamond"/>
              </a:rPr>
              <a:t>at</a:t>
            </a:r>
            <a:r>
              <a:rPr sz="3200" spc="-5" dirty="0">
                <a:solidFill>
                  <a:srgbClr val="052049"/>
                </a:solidFill>
                <a:latin typeface="Garamond"/>
                <a:cs typeface="Garamond"/>
              </a:rPr>
              <a:t>io</a:t>
            </a:r>
            <a:r>
              <a:rPr sz="3200" dirty="0">
                <a:solidFill>
                  <a:srgbClr val="052049"/>
                </a:solidFill>
                <a:latin typeface="Garamond"/>
                <a:cs typeface="Garamond"/>
              </a:rPr>
              <a:t>n</a:t>
            </a:r>
            <a:r>
              <a:rPr sz="3200" spc="-5" dirty="0">
                <a:solidFill>
                  <a:srgbClr val="052049"/>
                </a:solidFill>
                <a:latin typeface="Garamond"/>
                <a:cs typeface="Garamond"/>
              </a:rPr>
              <a:t> pla</a:t>
            </a:r>
            <a:r>
              <a:rPr sz="3200" dirty="0">
                <a:solidFill>
                  <a:srgbClr val="052049"/>
                </a:solidFill>
                <a:latin typeface="Garamond"/>
                <a:cs typeface="Garamond"/>
              </a:rPr>
              <a:t>t</a:t>
            </a:r>
            <a:r>
              <a:rPr sz="3200" spc="-5" dirty="0">
                <a:solidFill>
                  <a:srgbClr val="052049"/>
                </a:solidFill>
                <a:latin typeface="Garamond"/>
                <a:cs typeface="Garamond"/>
              </a:rPr>
              <a:t>fo</a:t>
            </a:r>
            <a:r>
              <a:rPr sz="3200" spc="114" dirty="0">
                <a:solidFill>
                  <a:srgbClr val="052049"/>
                </a:solidFill>
                <a:latin typeface="Garamond"/>
                <a:cs typeface="Garamond"/>
              </a:rPr>
              <a:t>r</a:t>
            </a:r>
            <a:r>
              <a:rPr sz="3200" dirty="0">
                <a:solidFill>
                  <a:srgbClr val="052049"/>
                </a:solidFill>
                <a:latin typeface="Garamond"/>
                <a:cs typeface="Garamond"/>
              </a:rPr>
              <a:t>m</a:t>
            </a:r>
            <a:r>
              <a:rPr sz="3200" spc="15" dirty="0">
                <a:solidFill>
                  <a:srgbClr val="052049"/>
                </a:solidFill>
                <a:latin typeface="Garamond"/>
                <a:cs typeface="Garamond"/>
              </a:rPr>
              <a:t> </a:t>
            </a:r>
            <a:r>
              <a:rPr sz="3200" spc="-10" dirty="0">
                <a:solidFill>
                  <a:srgbClr val="052049"/>
                </a:solidFill>
                <a:latin typeface="Garamond"/>
                <a:cs typeface="Garamond"/>
              </a:rPr>
              <a:t>t</a:t>
            </a:r>
            <a:r>
              <a:rPr sz="3200" dirty="0">
                <a:solidFill>
                  <a:srgbClr val="052049"/>
                </a:solidFill>
                <a:latin typeface="Garamond"/>
                <a:cs typeface="Garamond"/>
              </a:rPr>
              <a:t>o qu</a:t>
            </a:r>
            <a:r>
              <a:rPr sz="3200" spc="-10" dirty="0">
                <a:solidFill>
                  <a:srgbClr val="052049"/>
                </a:solidFill>
                <a:latin typeface="Garamond"/>
                <a:cs typeface="Garamond"/>
              </a:rPr>
              <a:t>a</a:t>
            </a:r>
            <a:r>
              <a:rPr sz="3200" spc="-5" dirty="0">
                <a:solidFill>
                  <a:srgbClr val="052049"/>
                </a:solidFill>
                <a:latin typeface="Garamond"/>
                <a:cs typeface="Garamond"/>
              </a:rPr>
              <a:t>n</a:t>
            </a:r>
            <a:r>
              <a:rPr sz="3200" dirty="0">
                <a:solidFill>
                  <a:srgbClr val="052049"/>
                </a:solidFill>
                <a:latin typeface="Garamond"/>
                <a:cs typeface="Garamond"/>
              </a:rPr>
              <a:t>t</a:t>
            </a:r>
            <a:r>
              <a:rPr sz="3200" spc="-5" dirty="0">
                <a:solidFill>
                  <a:srgbClr val="052049"/>
                </a:solidFill>
                <a:latin typeface="Garamond"/>
                <a:cs typeface="Garamond"/>
              </a:rPr>
              <a:t>if</a:t>
            </a:r>
            <a:r>
              <a:rPr sz="3200" dirty="0">
                <a:solidFill>
                  <a:srgbClr val="052049"/>
                </a:solidFill>
                <a:latin typeface="Garamond"/>
                <a:cs typeface="Garamond"/>
              </a:rPr>
              <a:t>y </a:t>
            </a:r>
            <a:r>
              <a:rPr sz="3200" spc="-5" dirty="0">
                <a:solidFill>
                  <a:srgbClr val="052049"/>
                </a:solidFill>
                <a:latin typeface="Garamond"/>
                <a:cs typeface="Garamond"/>
              </a:rPr>
              <a:t>s</a:t>
            </a:r>
            <a:r>
              <a:rPr sz="3200" dirty="0">
                <a:solidFill>
                  <a:srgbClr val="052049"/>
                </a:solidFill>
                <a:latin typeface="Garamond"/>
                <a:cs typeface="Garamond"/>
              </a:rPr>
              <a:t>u</a:t>
            </a:r>
            <a:r>
              <a:rPr sz="3200" spc="114" dirty="0">
                <a:solidFill>
                  <a:srgbClr val="052049"/>
                </a:solidFill>
                <a:latin typeface="Garamond"/>
                <a:cs typeface="Garamond"/>
              </a:rPr>
              <a:t>r</a:t>
            </a:r>
            <a:r>
              <a:rPr sz="3200" spc="-5" dirty="0">
                <a:solidFill>
                  <a:srgbClr val="052049"/>
                </a:solidFill>
                <a:latin typeface="Garamond"/>
                <a:cs typeface="Garamond"/>
              </a:rPr>
              <a:t>v</a:t>
            </a:r>
            <a:r>
              <a:rPr sz="3200" spc="-40" dirty="0">
                <a:solidFill>
                  <a:srgbClr val="052049"/>
                </a:solidFill>
                <a:latin typeface="Garamond"/>
                <a:cs typeface="Garamond"/>
              </a:rPr>
              <a:t>i</a:t>
            </a:r>
            <a:r>
              <a:rPr sz="3200" spc="-65" dirty="0">
                <a:solidFill>
                  <a:srgbClr val="052049"/>
                </a:solidFill>
                <a:latin typeface="Garamond"/>
                <a:cs typeface="Garamond"/>
              </a:rPr>
              <a:t>v</a:t>
            </a:r>
            <a:r>
              <a:rPr sz="3200" spc="-10" dirty="0">
                <a:solidFill>
                  <a:srgbClr val="052049"/>
                </a:solidFill>
                <a:latin typeface="Garamond"/>
                <a:cs typeface="Garamond"/>
              </a:rPr>
              <a:t>a</a:t>
            </a:r>
            <a:r>
              <a:rPr sz="3200" dirty="0">
                <a:solidFill>
                  <a:srgbClr val="052049"/>
                </a:solidFill>
                <a:latin typeface="Garamond"/>
                <a:cs typeface="Garamond"/>
              </a:rPr>
              <a:t>l </a:t>
            </a:r>
            <a:r>
              <a:rPr sz="3200" spc="-5" dirty="0">
                <a:solidFill>
                  <a:srgbClr val="052049"/>
                </a:solidFill>
                <a:latin typeface="Garamond"/>
                <a:cs typeface="Garamond"/>
              </a:rPr>
              <a:t>bias</a:t>
            </a:r>
            <a:r>
              <a:rPr sz="3200" dirty="0">
                <a:solidFill>
                  <a:srgbClr val="052049"/>
                </a:solidFill>
                <a:latin typeface="Garamond"/>
                <a:cs typeface="Garamond"/>
              </a:rPr>
              <a:t>: </a:t>
            </a:r>
            <a:r>
              <a:rPr sz="3200" spc="-10" dirty="0">
                <a:solidFill>
                  <a:srgbClr val="052049"/>
                </a:solidFill>
                <a:latin typeface="Garamond"/>
                <a:cs typeface="Garamond"/>
              </a:rPr>
              <a:t>a</a:t>
            </a:r>
            <a:r>
              <a:rPr sz="3200" dirty="0">
                <a:solidFill>
                  <a:srgbClr val="052049"/>
                </a:solidFill>
                <a:latin typeface="Garamond"/>
                <a:cs typeface="Garamond"/>
              </a:rPr>
              <a:t>n </a:t>
            </a:r>
            <a:r>
              <a:rPr sz="3200" spc="-10" dirty="0">
                <a:solidFill>
                  <a:srgbClr val="052049"/>
                </a:solidFill>
                <a:latin typeface="Garamond"/>
                <a:cs typeface="Garamond"/>
              </a:rPr>
              <a:t>a</a:t>
            </a:r>
            <a:r>
              <a:rPr sz="3200" spc="-5" dirty="0">
                <a:solidFill>
                  <a:srgbClr val="052049"/>
                </a:solidFill>
                <a:latin typeface="Garamond"/>
                <a:cs typeface="Garamond"/>
              </a:rPr>
              <a:t>pplica</a:t>
            </a:r>
            <a:r>
              <a:rPr sz="3200" spc="-10" dirty="0">
                <a:solidFill>
                  <a:srgbClr val="052049"/>
                </a:solidFill>
                <a:latin typeface="Garamond"/>
                <a:cs typeface="Garamond"/>
              </a:rPr>
              <a:t>t</a:t>
            </a:r>
            <a:r>
              <a:rPr sz="3200" spc="-5" dirty="0">
                <a:solidFill>
                  <a:srgbClr val="052049"/>
                </a:solidFill>
                <a:latin typeface="Garamond"/>
                <a:cs typeface="Garamond"/>
              </a:rPr>
              <a:t>io</a:t>
            </a:r>
            <a:r>
              <a:rPr sz="3200" dirty="0">
                <a:solidFill>
                  <a:srgbClr val="052049"/>
                </a:solidFill>
                <a:latin typeface="Garamond"/>
                <a:cs typeface="Garamond"/>
              </a:rPr>
              <a:t>n</a:t>
            </a:r>
            <a:r>
              <a:rPr sz="3200" spc="55" dirty="0">
                <a:solidFill>
                  <a:srgbClr val="052049"/>
                </a:solidFill>
                <a:latin typeface="Garamond"/>
                <a:cs typeface="Garamond"/>
              </a:rPr>
              <a:t> </a:t>
            </a:r>
            <a:r>
              <a:rPr sz="3200" spc="-10" dirty="0">
                <a:solidFill>
                  <a:srgbClr val="052049"/>
                </a:solidFill>
                <a:latin typeface="Garamond"/>
                <a:cs typeface="Garamond"/>
              </a:rPr>
              <a:t>t</a:t>
            </a:r>
            <a:r>
              <a:rPr sz="3200" dirty="0">
                <a:solidFill>
                  <a:srgbClr val="052049"/>
                </a:solidFill>
                <a:latin typeface="Garamond"/>
                <a:cs typeface="Garamond"/>
              </a:rPr>
              <a:t>o </a:t>
            </a:r>
            <a:r>
              <a:rPr sz="3200" spc="-5" dirty="0">
                <a:solidFill>
                  <a:srgbClr val="052049"/>
                </a:solidFill>
                <a:latin typeface="Garamond"/>
                <a:cs typeface="Garamond"/>
              </a:rPr>
              <a:t>rese</a:t>
            </a:r>
            <a:r>
              <a:rPr sz="3200" spc="-10" dirty="0">
                <a:solidFill>
                  <a:srgbClr val="052049"/>
                </a:solidFill>
                <a:latin typeface="Garamond"/>
                <a:cs typeface="Garamond"/>
              </a:rPr>
              <a:t>a</a:t>
            </a:r>
            <a:r>
              <a:rPr sz="3200" spc="-5" dirty="0">
                <a:solidFill>
                  <a:srgbClr val="052049"/>
                </a:solidFill>
                <a:latin typeface="Garamond"/>
                <a:cs typeface="Garamond"/>
              </a:rPr>
              <a:t>r</a:t>
            </a:r>
            <a:r>
              <a:rPr sz="3200" spc="-40" dirty="0">
                <a:solidFill>
                  <a:srgbClr val="052049"/>
                </a:solidFill>
                <a:latin typeface="Garamond"/>
                <a:cs typeface="Garamond"/>
              </a:rPr>
              <a:t>c</a:t>
            </a:r>
            <a:r>
              <a:rPr sz="3200" dirty="0">
                <a:solidFill>
                  <a:srgbClr val="052049"/>
                </a:solidFill>
                <a:latin typeface="Garamond"/>
                <a:cs typeface="Garamond"/>
              </a:rPr>
              <a:t>h </a:t>
            </a:r>
            <a:r>
              <a:rPr sz="3200" spc="-5" dirty="0">
                <a:solidFill>
                  <a:srgbClr val="052049"/>
                </a:solidFill>
                <a:latin typeface="Garamond"/>
                <a:cs typeface="Garamond"/>
              </a:rPr>
              <a:t>o</a:t>
            </a:r>
            <a:r>
              <a:rPr sz="3200" dirty="0">
                <a:solidFill>
                  <a:srgbClr val="052049"/>
                </a:solidFill>
                <a:latin typeface="Garamond"/>
                <a:cs typeface="Garamond"/>
              </a:rPr>
              <a:t>n</a:t>
            </a:r>
            <a:r>
              <a:rPr sz="3200" spc="10" dirty="0">
                <a:solidFill>
                  <a:srgbClr val="052049"/>
                </a:solidFill>
                <a:latin typeface="Garamond"/>
                <a:cs typeface="Garamond"/>
              </a:rPr>
              <a:t> </a:t>
            </a:r>
            <a:r>
              <a:rPr sz="3200" spc="5" dirty="0">
                <a:solidFill>
                  <a:srgbClr val="052049"/>
                </a:solidFill>
                <a:latin typeface="Garamond"/>
                <a:cs typeface="Garamond"/>
              </a:rPr>
              <a:t>d</a:t>
            </a:r>
            <a:r>
              <a:rPr sz="3200" spc="-20" dirty="0">
                <a:solidFill>
                  <a:srgbClr val="052049"/>
                </a:solidFill>
                <a:latin typeface="Garamond"/>
                <a:cs typeface="Garamond"/>
              </a:rPr>
              <a:t>e</a:t>
            </a:r>
            <a:r>
              <a:rPr sz="3200" spc="-10" dirty="0">
                <a:solidFill>
                  <a:srgbClr val="052049"/>
                </a:solidFill>
                <a:latin typeface="Garamond"/>
                <a:cs typeface="Garamond"/>
              </a:rPr>
              <a:t>t</a:t>
            </a:r>
            <a:r>
              <a:rPr sz="3200" spc="-5" dirty="0">
                <a:solidFill>
                  <a:srgbClr val="052049"/>
                </a:solidFill>
                <a:latin typeface="Garamond"/>
                <a:cs typeface="Garamond"/>
              </a:rPr>
              <a:t>e</a:t>
            </a:r>
            <a:r>
              <a:rPr sz="3200" spc="114" dirty="0">
                <a:solidFill>
                  <a:srgbClr val="052049"/>
                </a:solidFill>
                <a:latin typeface="Garamond"/>
                <a:cs typeface="Garamond"/>
              </a:rPr>
              <a:t>r</a:t>
            </a:r>
            <a:r>
              <a:rPr sz="3200" dirty="0">
                <a:solidFill>
                  <a:srgbClr val="052049"/>
                </a:solidFill>
                <a:latin typeface="Garamond"/>
                <a:cs typeface="Garamond"/>
              </a:rPr>
              <a:t>m</a:t>
            </a:r>
            <a:r>
              <a:rPr sz="3200" spc="-5" dirty="0">
                <a:solidFill>
                  <a:srgbClr val="052049"/>
                </a:solidFill>
                <a:latin typeface="Garamond"/>
                <a:cs typeface="Garamond"/>
              </a:rPr>
              <a:t>in</a:t>
            </a:r>
            <a:r>
              <a:rPr sz="3200" spc="-10" dirty="0">
                <a:solidFill>
                  <a:srgbClr val="052049"/>
                </a:solidFill>
                <a:latin typeface="Garamond"/>
                <a:cs typeface="Garamond"/>
              </a:rPr>
              <a:t>a</a:t>
            </a:r>
            <a:r>
              <a:rPr sz="3200" spc="-5" dirty="0">
                <a:solidFill>
                  <a:srgbClr val="052049"/>
                </a:solidFill>
                <a:latin typeface="Garamond"/>
                <a:cs typeface="Garamond"/>
              </a:rPr>
              <a:t>n</a:t>
            </a:r>
            <a:r>
              <a:rPr sz="3200" dirty="0">
                <a:solidFill>
                  <a:srgbClr val="052049"/>
                </a:solidFill>
                <a:latin typeface="Garamond"/>
                <a:cs typeface="Garamond"/>
              </a:rPr>
              <a:t>ts</a:t>
            </a:r>
            <a:r>
              <a:rPr sz="3200" spc="-5" dirty="0">
                <a:solidFill>
                  <a:srgbClr val="052049"/>
                </a:solidFill>
                <a:latin typeface="Garamond"/>
                <a:cs typeface="Garamond"/>
              </a:rPr>
              <a:t> of co</a:t>
            </a:r>
            <a:r>
              <a:rPr sz="3200" dirty="0">
                <a:solidFill>
                  <a:srgbClr val="052049"/>
                </a:solidFill>
                <a:latin typeface="Garamond"/>
                <a:cs typeface="Garamond"/>
              </a:rPr>
              <a:t>g</a:t>
            </a:r>
            <a:r>
              <a:rPr sz="3200" spc="-5" dirty="0">
                <a:solidFill>
                  <a:srgbClr val="052049"/>
                </a:solidFill>
                <a:latin typeface="Garamond"/>
                <a:cs typeface="Garamond"/>
              </a:rPr>
              <a:t>ni</a:t>
            </a:r>
            <a:r>
              <a:rPr sz="3200" dirty="0">
                <a:solidFill>
                  <a:srgbClr val="052049"/>
                </a:solidFill>
                <a:latin typeface="Garamond"/>
                <a:cs typeface="Garamond"/>
              </a:rPr>
              <a:t>t</a:t>
            </a:r>
            <a:r>
              <a:rPr sz="3200" spc="-40" dirty="0">
                <a:solidFill>
                  <a:srgbClr val="052049"/>
                </a:solidFill>
                <a:latin typeface="Garamond"/>
                <a:cs typeface="Garamond"/>
              </a:rPr>
              <a:t>i</a:t>
            </a:r>
            <a:r>
              <a:rPr sz="3200" spc="-65" dirty="0">
                <a:solidFill>
                  <a:srgbClr val="052049"/>
                </a:solidFill>
                <a:latin typeface="Garamond"/>
                <a:cs typeface="Garamond"/>
              </a:rPr>
              <a:t>v</a:t>
            </a:r>
            <a:r>
              <a:rPr sz="3200" dirty="0">
                <a:solidFill>
                  <a:srgbClr val="052049"/>
                </a:solidFill>
                <a:latin typeface="Garamond"/>
                <a:cs typeface="Garamond"/>
              </a:rPr>
              <a:t>e</a:t>
            </a:r>
            <a:r>
              <a:rPr sz="3200" spc="25" dirty="0">
                <a:solidFill>
                  <a:srgbClr val="052049"/>
                </a:solidFill>
                <a:latin typeface="Garamond"/>
                <a:cs typeface="Garamond"/>
              </a:rPr>
              <a:t> </a:t>
            </a:r>
            <a:r>
              <a:rPr sz="3200" spc="5" dirty="0">
                <a:solidFill>
                  <a:srgbClr val="052049"/>
                </a:solidFill>
                <a:latin typeface="Garamond"/>
                <a:cs typeface="Garamond"/>
              </a:rPr>
              <a:t>d</a:t>
            </a:r>
            <a:r>
              <a:rPr sz="3200" spc="-5" dirty="0">
                <a:solidFill>
                  <a:srgbClr val="052049"/>
                </a:solidFill>
                <a:latin typeface="Garamond"/>
                <a:cs typeface="Garamond"/>
              </a:rPr>
              <a:t>ecline</a:t>
            </a:r>
            <a:endParaRPr sz="3200">
              <a:latin typeface="Garamond"/>
              <a:cs typeface="Garamond"/>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28</a:t>
            </a:fld>
            <a:endParaRPr dirty="0"/>
          </a:p>
        </p:txBody>
      </p:sp>
    </p:spTree>
    <p:extLst>
      <p:ext uri="{BB962C8B-B14F-4D97-AF65-F5344CB8AC3E}">
        <p14:creationId xmlns:p14="http://schemas.microsoft.com/office/powerpoint/2010/main" val="12248525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115" y="1206098"/>
            <a:ext cx="8047355" cy="2684145"/>
          </a:xfrm>
          <a:prstGeom prst="rect">
            <a:avLst/>
          </a:prstGeom>
        </p:spPr>
        <p:txBody>
          <a:bodyPr vert="horz" wrap="square" lIns="0" tIns="0" rIns="0" bIns="0" rtlCol="0">
            <a:spAutoFit/>
          </a:bodyPr>
          <a:lstStyle/>
          <a:p>
            <a:pPr marL="180340" marR="91440" indent="-167640">
              <a:lnSpc>
                <a:spcPct val="110000"/>
              </a:lnSpc>
              <a:buClr>
                <a:srgbClr val="052049"/>
              </a:buClr>
              <a:buFont typeface="Wingdings"/>
              <a:buChar char=""/>
              <a:tabLst>
                <a:tab pos="180340" algn="l"/>
              </a:tabLst>
            </a:pPr>
            <a:r>
              <a:rPr sz="2100" dirty="0">
                <a:solidFill>
                  <a:srgbClr val="052049"/>
                </a:solidFill>
                <a:latin typeface="Arial"/>
                <a:cs typeface="Arial"/>
              </a:rPr>
              <a:t>S</a:t>
            </a:r>
            <a:r>
              <a:rPr sz="2100" spc="-5" dirty="0">
                <a:solidFill>
                  <a:srgbClr val="052049"/>
                </a:solidFill>
                <a:latin typeface="Arial"/>
                <a:cs typeface="Arial"/>
              </a:rPr>
              <a:t>ur</a:t>
            </a:r>
            <a:r>
              <a:rPr sz="2100" spc="-10" dirty="0">
                <a:solidFill>
                  <a:srgbClr val="052049"/>
                </a:solidFill>
                <a:latin typeface="Arial"/>
                <a:cs typeface="Arial"/>
              </a:rPr>
              <a:t>v</a:t>
            </a:r>
            <a:r>
              <a:rPr sz="2100" dirty="0">
                <a:solidFill>
                  <a:srgbClr val="052049"/>
                </a:solidFill>
                <a:latin typeface="Arial"/>
                <a:cs typeface="Arial"/>
              </a:rPr>
              <a:t>i</a:t>
            </a:r>
            <a:r>
              <a:rPr sz="2100" spc="-10" dirty="0">
                <a:solidFill>
                  <a:srgbClr val="052049"/>
                </a:solidFill>
                <a:latin typeface="Arial"/>
                <a:cs typeface="Arial"/>
              </a:rPr>
              <a:t>v</a:t>
            </a:r>
            <a:r>
              <a:rPr sz="2100" spc="-5" dirty="0">
                <a:solidFill>
                  <a:srgbClr val="052049"/>
                </a:solidFill>
                <a:latin typeface="Arial"/>
                <a:cs typeface="Arial"/>
              </a:rPr>
              <a:t>a</a:t>
            </a:r>
            <a:r>
              <a:rPr sz="2100" dirty="0">
                <a:solidFill>
                  <a:srgbClr val="052049"/>
                </a:solidFill>
                <a:latin typeface="Arial"/>
                <a:cs typeface="Arial"/>
              </a:rPr>
              <a:t>l</a:t>
            </a:r>
            <a:r>
              <a:rPr sz="2100" spc="5" dirty="0">
                <a:solidFill>
                  <a:srgbClr val="052049"/>
                </a:solidFill>
                <a:latin typeface="Arial"/>
                <a:cs typeface="Arial"/>
              </a:rPr>
              <a:t> </a:t>
            </a:r>
            <a:r>
              <a:rPr sz="2100" spc="-5" dirty="0">
                <a:solidFill>
                  <a:srgbClr val="052049"/>
                </a:solidFill>
                <a:latin typeface="Arial"/>
                <a:cs typeface="Arial"/>
              </a:rPr>
              <a:t>b</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s</a:t>
            </a:r>
            <a:r>
              <a:rPr sz="2100" spc="-5" dirty="0">
                <a:solidFill>
                  <a:srgbClr val="052049"/>
                </a:solidFill>
                <a:latin typeface="Arial"/>
                <a:cs typeface="Arial"/>
              </a:rPr>
              <a:t> </a:t>
            </a:r>
            <a:r>
              <a:rPr sz="2100" dirty="0">
                <a:solidFill>
                  <a:srgbClr val="052049"/>
                </a:solidFill>
                <a:latin typeface="Arial"/>
                <a:cs typeface="Arial"/>
              </a:rPr>
              <a:t>is</a:t>
            </a:r>
            <a:r>
              <a:rPr sz="2100" spc="-5" dirty="0">
                <a:solidFill>
                  <a:srgbClr val="052049"/>
                </a:solidFill>
                <a:latin typeface="Arial"/>
                <a:cs typeface="Arial"/>
              </a:rPr>
              <a:t> </a:t>
            </a:r>
            <a:r>
              <a:rPr sz="2100" dirty="0">
                <a:solidFill>
                  <a:srgbClr val="052049"/>
                </a:solidFill>
                <a:latin typeface="Arial"/>
                <a:cs typeface="Arial"/>
              </a:rPr>
              <a:t>a</a:t>
            </a:r>
            <a:r>
              <a:rPr sz="2100" spc="-15" dirty="0">
                <a:solidFill>
                  <a:srgbClr val="052049"/>
                </a:solidFill>
                <a:latin typeface="Arial"/>
                <a:cs typeface="Arial"/>
              </a:rPr>
              <a:t> </a:t>
            </a:r>
            <a:r>
              <a:rPr sz="2100" dirty="0">
                <a:solidFill>
                  <a:srgbClr val="052049"/>
                </a:solidFill>
                <a:latin typeface="Arial"/>
                <a:cs typeface="Arial"/>
              </a:rPr>
              <a:t>m</a:t>
            </a:r>
            <a:r>
              <a:rPr sz="2100" spc="-5" dirty="0">
                <a:solidFill>
                  <a:srgbClr val="052049"/>
                </a:solidFill>
                <a:latin typeface="Arial"/>
                <a:cs typeface="Arial"/>
              </a:rPr>
              <a:t>a</a:t>
            </a:r>
            <a:r>
              <a:rPr sz="2100" spc="-15" dirty="0">
                <a:solidFill>
                  <a:srgbClr val="052049"/>
                </a:solidFill>
                <a:latin typeface="Arial"/>
                <a:cs typeface="Arial"/>
              </a:rPr>
              <a:t>j</a:t>
            </a:r>
            <a:r>
              <a:rPr sz="2100" spc="-5" dirty="0">
                <a:solidFill>
                  <a:srgbClr val="052049"/>
                </a:solidFill>
                <a:latin typeface="Arial"/>
                <a:cs typeface="Arial"/>
              </a:rPr>
              <a:t>o</a:t>
            </a:r>
            <a:r>
              <a:rPr sz="2100" dirty="0">
                <a:solidFill>
                  <a:srgbClr val="052049"/>
                </a:solidFill>
                <a:latin typeface="Arial"/>
                <a:cs typeface="Arial"/>
              </a:rPr>
              <a:t>r</a:t>
            </a:r>
            <a:r>
              <a:rPr sz="2100" spc="10"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on</a:t>
            </a:r>
            <a:r>
              <a:rPr sz="2100" spc="5" dirty="0">
                <a:solidFill>
                  <a:srgbClr val="052049"/>
                </a:solidFill>
                <a:latin typeface="Arial"/>
                <a:cs typeface="Arial"/>
              </a:rPr>
              <a:t>c</a:t>
            </a:r>
            <a:r>
              <a:rPr sz="2100" spc="-5" dirty="0">
                <a:solidFill>
                  <a:srgbClr val="052049"/>
                </a:solidFill>
                <a:latin typeface="Arial"/>
                <a:cs typeface="Arial"/>
              </a:rPr>
              <a:t>er</a:t>
            </a:r>
            <a:r>
              <a:rPr sz="2100" dirty="0">
                <a:solidFill>
                  <a:srgbClr val="052049"/>
                </a:solidFill>
                <a:latin typeface="Arial"/>
                <a:cs typeface="Arial"/>
              </a:rPr>
              <a:t>n</a:t>
            </a:r>
            <a:r>
              <a:rPr sz="2100" spc="-15" dirty="0">
                <a:solidFill>
                  <a:srgbClr val="052049"/>
                </a:solidFill>
                <a:latin typeface="Arial"/>
                <a:cs typeface="Arial"/>
              </a:rPr>
              <a:t> </a:t>
            </a:r>
            <a:r>
              <a:rPr sz="2100" dirty="0">
                <a:solidFill>
                  <a:srgbClr val="052049"/>
                </a:solidFill>
                <a:latin typeface="Arial"/>
                <a:cs typeface="Arial"/>
              </a:rPr>
              <a:t>f</a:t>
            </a:r>
            <a:r>
              <a:rPr sz="2100" spc="-5" dirty="0">
                <a:solidFill>
                  <a:srgbClr val="052049"/>
                </a:solidFill>
                <a:latin typeface="Arial"/>
                <a:cs typeface="Arial"/>
              </a:rPr>
              <a:t>o</a:t>
            </a:r>
            <a:r>
              <a:rPr sz="2100" dirty="0">
                <a:solidFill>
                  <a:srgbClr val="052049"/>
                </a:solidFill>
                <a:latin typeface="Arial"/>
                <a:cs typeface="Arial"/>
              </a:rPr>
              <a:t>r </a:t>
            </a:r>
            <a:r>
              <a:rPr sz="2100" spc="-5" dirty="0">
                <a:solidFill>
                  <a:srgbClr val="052049"/>
                </a:solidFill>
                <a:latin typeface="Arial"/>
                <a:cs typeface="Arial"/>
              </a:rPr>
              <a:t>re</a:t>
            </a:r>
            <a:r>
              <a:rPr sz="2100" spc="5" dirty="0">
                <a:solidFill>
                  <a:srgbClr val="052049"/>
                </a:solidFill>
                <a:latin typeface="Arial"/>
                <a:cs typeface="Arial"/>
              </a:rPr>
              <a:t>s</a:t>
            </a:r>
            <a:r>
              <a:rPr sz="2100" spc="-5" dirty="0">
                <a:solidFill>
                  <a:srgbClr val="052049"/>
                </a:solidFill>
                <a:latin typeface="Arial"/>
                <a:cs typeface="Arial"/>
              </a:rPr>
              <a:t>ear</a:t>
            </a:r>
            <a:r>
              <a:rPr sz="2100" spc="5" dirty="0">
                <a:solidFill>
                  <a:srgbClr val="052049"/>
                </a:solidFill>
                <a:latin typeface="Arial"/>
                <a:cs typeface="Arial"/>
              </a:rPr>
              <a:t>c</a:t>
            </a:r>
            <a:r>
              <a:rPr sz="2100" spc="-5" dirty="0">
                <a:solidFill>
                  <a:srgbClr val="052049"/>
                </a:solidFill>
                <a:latin typeface="Arial"/>
                <a:cs typeface="Arial"/>
              </a:rPr>
              <a:t>her</a:t>
            </a:r>
            <a:r>
              <a:rPr sz="2100" dirty="0">
                <a:solidFill>
                  <a:srgbClr val="052049"/>
                </a:solidFill>
                <a:latin typeface="Arial"/>
                <a:cs typeface="Arial"/>
              </a:rPr>
              <a:t>s</a:t>
            </a:r>
            <a:r>
              <a:rPr sz="2100" spc="-5"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ud</a:t>
            </a:r>
            <a:r>
              <a:rPr sz="2100" spc="-10" dirty="0">
                <a:solidFill>
                  <a:srgbClr val="052049"/>
                </a:solidFill>
                <a:latin typeface="Arial"/>
                <a:cs typeface="Arial"/>
              </a:rPr>
              <a:t>y</a:t>
            </a:r>
            <a:r>
              <a:rPr sz="2100" dirty="0">
                <a:solidFill>
                  <a:srgbClr val="052049"/>
                </a:solidFill>
                <a:latin typeface="Arial"/>
                <a:cs typeface="Arial"/>
              </a:rPr>
              <a:t>i</a:t>
            </a:r>
            <a:r>
              <a:rPr sz="2100" spc="-5" dirty="0">
                <a:solidFill>
                  <a:srgbClr val="052049"/>
                </a:solidFill>
                <a:latin typeface="Arial"/>
                <a:cs typeface="Arial"/>
              </a:rPr>
              <a:t>ng de</a:t>
            </a:r>
            <a:r>
              <a:rPr sz="2100" dirty="0">
                <a:solidFill>
                  <a:srgbClr val="052049"/>
                </a:solidFill>
                <a:latin typeface="Arial"/>
                <a:cs typeface="Arial"/>
              </a:rPr>
              <a:t>t</a:t>
            </a:r>
            <a:r>
              <a:rPr sz="2100" spc="-5" dirty="0">
                <a:solidFill>
                  <a:srgbClr val="052049"/>
                </a:solidFill>
                <a:latin typeface="Arial"/>
                <a:cs typeface="Arial"/>
              </a:rPr>
              <a:t>er</a:t>
            </a:r>
            <a:r>
              <a:rPr sz="2100" dirty="0">
                <a:solidFill>
                  <a:srgbClr val="052049"/>
                </a:solidFill>
                <a:latin typeface="Arial"/>
                <a:cs typeface="Arial"/>
              </a:rPr>
              <a:t>mi</a:t>
            </a:r>
            <a:r>
              <a:rPr sz="2100" spc="-5" dirty="0">
                <a:solidFill>
                  <a:srgbClr val="052049"/>
                </a:solidFill>
                <a:latin typeface="Arial"/>
                <a:cs typeface="Arial"/>
              </a:rPr>
              <a:t>nan</a:t>
            </a:r>
            <a:r>
              <a:rPr sz="2100" dirty="0">
                <a:solidFill>
                  <a:srgbClr val="052049"/>
                </a:solidFill>
                <a:latin typeface="Arial"/>
                <a:cs typeface="Arial"/>
              </a:rPr>
              <a:t>ts</a:t>
            </a:r>
            <a:r>
              <a:rPr sz="2100" spc="-1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c</a:t>
            </a:r>
            <a:r>
              <a:rPr sz="2100" spc="-5" dirty="0">
                <a:solidFill>
                  <a:srgbClr val="052049"/>
                </a:solidFill>
                <a:latin typeface="Arial"/>
                <a:cs typeface="Arial"/>
              </a:rPr>
              <a:t>ogn</a:t>
            </a:r>
            <a:r>
              <a:rPr sz="2100" dirty="0">
                <a:solidFill>
                  <a:srgbClr val="052049"/>
                </a:solidFill>
                <a:latin typeface="Arial"/>
                <a:cs typeface="Arial"/>
              </a:rPr>
              <a:t>iti</a:t>
            </a:r>
            <a:r>
              <a:rPr sz="2100" spc="-10" dirty="0">
                <a:solidFill>
                  <a:srgbClr val="052049"/>
                </a:solidFill>
                <a:latin typeface="Arial"/>
                <a:cs typeface="Arial"/>
              </a:rPr>
              <a:t>v</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de</a:t>
            </a:r>
            <a:r>
              <a:rPr sz="2100" spc="5" dirty="0">
                <a:solidFill>
                  <a:srgbClr val="052049"/>
                </a:solidFill>
                <a:latin typeface="Arial"/>
                <a:cs typeface="Arial"/>
              </a:rPr>
              <a:t>c</a:t>
            </a:r>
            <a:r>
              <a:rPr sz="2100" dirty="0">
                <a:solidFill>
                  <a:srgbClr val="052049"/>
                </a:solidFill>
                <a:latin typeface="Arial"/>
                <a:cs typeface="Arial"/>
              </a:rPr>
              <a:t>li</a:t>
            </a:r>
            <a:r>
              <a:rPr sz="2100" spc="-5" dirty="0">
                <a:solidFill>
                  <a:srgbClr val="052049"/>
                </a:solidFill>
                <a:latin typeface="Arial"/>
                <a:cs typeface="Arial"/>
              </a:rPr>
              <a:t>n</a:t>
            </a:r>
            <a:r>
              <a:rPr sz="2100" dirty="0">
                <a:solidFill>
                  <a:srgbClr val="052049"/>
                </a:solidFill>
                <a:latin typeface="Arial"/>
                <a:cs typeface="Arial"/>
              </a:rPr>
              <a:t>e</a:t>
            </a:r>
            <a:r>
              <a:rPr sz="2100" spc="-25" dirty="0">
                <a:solidFill>
                  <a:srgbClr val="052049"/>
                </a:solidFill>
                <a:latin typeface="Arial"/>
                <a:cs typeface="Arial"/>
              </a:rPr>
              <a:t> </a:t>
            </a:r>
            <a:r>
              <a:rPr sz="2100" spc="-5" dirty="0">
                <a:solidFill>
                  <a:srgbClr val="052049"/>
                </a:solidFill>
                <a:latin typeface="Arial"/>
                <a:cs typeface="Arial"/>
              </a:rPr>
              <a:t>be</a:t>
            </a:r>
            <a:r>
              <a:rPr sz="2100" spc="5" dirty="0">
                <a:solidFill>
                  <a:srgbClr val="052049"/>
                </a:solidFill>
                <a:latin typeface="Arial"/>
                <a:cs typeface="Arial"/>
              </a:rPr>
              <a:t>c</a:t>
            </a:r>
            <a:r>
              <a:rPr sz="2100" spc="-5" dirty="0">
                <a:solidFill>
                  <a:srgbClr val="052049"/>
                </a:solidFill>
                <a:latin typeface="Arial"/>
                <a:cs typeface="Arial"/>
              </a:rPr>
              <a:t>au</a:t>
            </a:r>
            <a:r>
              <a:rPr sz="2100" spc="5" dirty="0">
                <a:solidFill>
                  <a:srgbClr val="052049"/>
                </a:solidFill>
                <a:latin typeface="Arial"/>
                <a:cs typeface="Arial"/>
              </a:rPr>
              <a:t>s</a:t>
            </a:r>
            <a:r>
              <a:rPr sz="2100" dirty="0">
                <a:solidFill>
                  <a:srgbClr val="052049"/>
                </a:solidFill>
                <a:latin typeface="Arial"/>
                <a:cs typeface="Arial"/>
              </a:rPr>
              <a:t>e</a:t>
            </a:r>
            <a:r>
              <a:rPr sz="2100" spc="-25" dirty="0">
                <a:solidFill>
                  <a:srgbClr val="052049"/>
                </a:solidFill>
                <a:latin typeface="Arial"/>
                <a:cs typeface="Arial"/>
              </a:rPr>
              <a:t> </a:t>
            </a:r>
            <a:r>
              <a:rPr sz="2100" dirty="0">
                <a:solidFill>
                  <a:srgbClr val="052049"/>
                </a:solidFill>
                <a:latin typeface="Arial"/>
                <a:cs typeface="Arial"/>
              </a:rPr>
              <a:t>m</a:t>
            </a:r>
            <a:r>
              <a:rPr sz="2100" spc="-5" dirty="0">
                <a:solidFill>
                  <a:srgbClr val="052049"/>
                </a:solidFill>
                <a:latin typeface="Arial"/>
                <a:cs typeface="Arial"/>
              </a:rPr>
              <a:t>an</a:t>
            </a:r>
            <a:r>
              <a:rPr sz="2100" dirty="0">
                <a:solidFill>
                  <a:srgbClr val="052049"/>
                </a:solidFill>
                <a:latin typeface="Arial"/>
                <a:cs typeface="Arial"/>
              </a:rPr>
              <a:t>y</a:t>
            </a:r>
            <a:r>
              <a:rPr sz="2100" spc="-5" dirty="0">
                <a:solidFill>
                  <a:srgbClr val="052049"/>
                </a:solidFill>
                <a:latin typeface="Arial"/>
                <a:cs typeface="Arial"/>
              </a:rPr>
              <a:t> 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ure</a:t>
            </a:r>
            <a:r>
              <a:rPr sz="2100" dirty="0">
                <a:solidFill>
                  <a:srgbClr val="052049"/>
                </a:solidFill>
                <a:latin typeface="Arial"/>
                <a:cs typeface="Arial"/>
              </a:rPr>
              <a:t>s</a:t>
            </a:r>
            <a:r>
              <a:rPr sz="2100" spc="-5" dirty="0">
                <a:solidFill>
                  <a:srgbClr val="052049"/>
                </a:solidFill>
                <a:latin typeface="Arial"/>
                <a:cs typeface="Arial"/>
              </a:rPr>
              <a:t> of </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t</a:t>
            </a:r>
            <a:r>
              <a:rPr sz="2100" spc="-5" dirty="0">
                <a:solidFill>
                  <a:srgbClr val="052049"/>
                </a:solidFill>
                <a:latin typeface="Arial"/>
                <a:cs typeface="Arial"/>
              </a:rPr>
              <a:t>ere</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 </a:t>
            </a:r>
            <a:r>
              <a:rPr sz="2100" dirty="0">
                <a:solidFill>
                  <a:srgbClr val="052049"/>
                </a:solidFill>
                <a:latin typeface="Arial"/>
                <a:cs typeface="Arial"/>
              </a:rPr>
              <a:t>f</a:t>
            </a:r>
            <a:r>
              <a:rPr sz="2100" spc="-5" dirty="0">
                <a:solidFill>
                  <a:srgbClr val="052049"/>
                </a:solidFill>
                <a:latin typeface="Arial"/>
                <a:cs typeface="Arial"/>
              </a:rPr>
              <a:t>o</a:t>
            </a:r>
            <a:r>
              <a:rPr sz="2100" dirty="0">
                <a:solidFill>
                  <a:srgbClr val="052049"/>
                </a:solidFill>
                <a:latin typeface="Arial"/>
                <a:cs typeface="Arial"/>
              </a:rPr>
              <a:t>r </a:t>
            </a:r>
            <a:r>
              <a:rPr sz="2100" spc="-5" dirty="0">
                <a:solidFill>
                  <a:srgbClr val="052049"/>
                </a:solidFill>
                <a:latin typeface="Arial"/>
                <a:cs typeface="Arial"/>
              </a:rPr>
              <a:t>de</a:t>
            </a:r>
            <a:r>
              <a:rPr sz="2100" dirty="0">
                <a:solidFill>
                  <a:srgbClr val="052049"/>
                </a:solidFill>
                <a:latin typeface="Arial"/>
                <a:cs typeface="Arial"/>
              </a:rPr>
              <a:t>m</a:t>
            </a:r>
            <a:r>
              <a:rPr sz="2100" spc="-5" dirty="0">
                <a:solidFill>
                  <a:srgbClr val="052049"/>
                </a:solidFill>
                <a:latin typeface="Arial"/>
                <a:cs typeface="Arial"/>
              </a:rPr>
              <a:t>en</a:t>
            </a:r>
            <a:r>
              <a:rPr sz="2100" dirty="0">
                <a:solidFill>
                  <a:srgbClr val="052049"/>
                </a:solidFill>
                <a:latin typeface="Arial"/>
                <a:cs typeface="Arial"/>
              </a:rPr>
              <a:t>tia</a:t>
            </a:r>
            <a:r>
              <a:rPr sz="2100" spc="-15" dirty="0">
                <a:solidFill>
                  <a:srgbClr val="052049"/>
                </a:solidFill>
                <a:latin typeface="Arial"/>
                <a:cs typeface="Arial"/>
              </a:rPr>
              <a:t> </a:t>
            </a:r>
            <a:r>
              <a:rPr sz="2100" spc="-5" dirty="0">
                <a:solidFill>
                  <a:srgbClr val="052049"/>
                </a:solidFill>
                <a:latin typeface="Arial"/>
                <a:cs typeface="Arial"/>
              </a:rPr>
              <a:t>re</a:t>
            </a:r>
            <a:r>
              <a:rPr sz="2100" spc="5" dirty="0">
                <a:solidFill>
                  <a:srgbClr val="052049"/>
                </a:solidFill>
                <a:latin typeface="Arial"/>
                <a:cs typeface="Arial"/>
              </a:rPr>
              <a:t>s</a:t>
            </a:r>
            <a:r>
              <a:rPr sz="2100" spc="-5" dirty="0">
                <a:solidFill>
                  <a:srgbClr val="052049"/>
                </a:solidFill>
                <a:latin typeface="Arial"/>
                <a:cs typeface="Arial"/>
              </a:rPr>
              <a:t>ear</a:t>
            </a:r>
            <a:r>
              <a:rPr sz="2100" spc="5" dirty="0">
                <a:solidFill>
                  <a:srgbClr val="052049"/>
                </a:solidFill>
                <a:latin typeface="Arial"/>
                <a:cs typeface="Arial"/>
              </a:rPr>
              <a:t>c</a:t>
            </a:r>
            <a:r>
              <a:rPr sz="2100" spc="-5" dirty="0">
                <a:solidFill>
                  <a:srgbClr val="052049"/>
                </a:solidFill>
                <a:latin typeface="Arial"/>
                <a:cs typeface="Arial"/>
              </a:rPr>
              <a:t>her</a:t>
            </a:r>
            <a:r>
              <a:rPr sz="2100" dirty="0">
                <a:solidFill>
                  <a:srgbClr val="052049"/>
                </a:solidFill>
                <a:latin typeface="Arial"/>
                <a:cs typeface="Arial"/>
              </a:rPr>
              <a:t>s</a:t>
            </a:r>
            <a:r>
              <a:rPr sz="2100" spc="-5" dirty="0">
                <a:solidFill>
                  <a:srgbClr val="052049"/>
                </a:solidFill>
                <a:latin typeface="Arial"/>
                <a:cs typeface="Arial"/>
              </a:rPr>
              <a:t> </a:t>
            </a:r>
            <a:r>
              <a:rPr sz="2100" dirty="0">
                <a:solidFill>
                  <a:srgbClr val="052049"/>
                </a:solidFill>
                <a:latin typeface="Arial"/>
                <a:cs typeface="Arial"/>
              </a:rPr>
              <a:t>i</a:t>
            </a:r>
            <a:r>
              <a:rPr sz="2100" spc="-5" dirty="0">
                <a:solidFill>
                  <a:srgbClr val="052049"/>
                </a:solidFill>
                <a:latin typeface="Arial"/>
                <a:cs typeface="Arial"/>
              </a:rPr>
              <a:t>n</a:t>
            </a:r>
            <a:r>
              <a:rPr sz="2100" dirty="0">
                <a:solidFill>
                  <a:srgbClr val="052049"/>
                </a:solidFill>
                <a:latin typeface="Arial"/>
                <a:cs typeface="Arial"/>
              </a:rPr>
              <a:t>fl</a:t>
            </a:r>
            <a:r>
              <a:rPr sz="2100" spc="-5" dirty="0">
                <a:solidFill>
                  <a:srgbClr val="052049"/>
                </a:solidFill>
                <a:latin typeface="Arial"/>
                <a:cs typeface="Arial"/>
              </a:rPr>
              <a:t>uen</a:t>
            </a:r>
            <a:r>
              <a:rPr sz="2100" spc="5" dirty="0">
                <a:solidFill>
                  <a:srgbClr val="052049"/>
                </a:solidFill>
                <a:latin typeface="Arial"/>
                <a:cs typeface="Arial"/>
              </a:rPr>
              <a:t>c</a:t>
            </a:r>
            <a:r>
              <a:rPr sz="2100" dirty="0">
                <a:solidFill>
                  <a:srgbClr val="052049"/>
                </a:solidFill>
                <a:latin typeface="Arial"/>
                <a:cs typeface="Arial"/>
              </a:rPr>
              <a:t>e</a:t>
            </a:r>
            <a:r>
              <a:rPr sz="2100" spc="-40" dirty="0">
                <a:solidFill>
                  <a:srgbClr val="052049"/>
                </a:solidFill>
                <a:latin typeface="Arial"/>
                <a:cs typeface="Arial"/>
              </a:rPr>
              <a:t> </a:t>
            </a:r>
            <a:r>
              <a:rPr sz="2100" dirty="0">
                <a:solidFill>
                  <a:srgbClr val="052049"/>
                </a:solidFill>
                <a:latin typeface="Arial"/>
                <a:cs typeface="Arial"/>
              </a:rPr>
              <a:t>m</a:t>
            </a:r>
            <a:r>
              <a:rPr sz="2100" spc="-5" dirty="0">
                <a:solidFill>
                  <a:srgbClr val="052049"/>
                </a:solidFill>
                <a:latin typeface="Arial"/>
                <a:cs typeface="Arial"/>
              </a:rPr>
              <a:t>or</a:t>
            </a:r>
            <a:r>
              <a:rPr sz="2100" dirty="0">
                <a:solidFill>
                  <a:srgbClr val="052049"/>
                </a:solidFill>
                <a:latin typeface="Arial"/>
                <a:cs typeface="Arial"/>
              </a:rPr>
              <a:t>t</a:t>
            </a:r>
            <a:r>
              <a:rPr sz="2100" spc="-5" dirty="0">
                <a:solidFill>
                  <a:srgbClr val="052049"/>
                </a:solidFill>
                <a:latin typeface="Arial"/>
                <a:cs typeface="Arial"/>
              </a:rPr>
              <a:t>a</a:t>
            </a:r>
            <a:r>
              <a:rPr sz="2100" dirty="0">
                <a:solidFill>
                  <a:srgbClr val="052049"/>
                </a:solidFill>
                <a:latin typeface="Arial"/>
                <a:cs typeface="Arial"/>
              </a:rPr>
              <a:t>lity</a:t>
            </a:r>
            <a:r>
              <a:rPr sz="2100" spc="-5" dirty="0">
                <a:solidFill>
                  <a:srgbClr val="052049"/>
                </a:solidFill>
                <a:latin typeface="Arial"/>
                <a:cs typeface="Arial"/>
              </a:rPr>
              <a:t> an</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c</a:t>
            </a:r>
            <a:r>
              <a:rPr sz="2100" spc="-5" dirty="0">
                <a:solidFill>
                  <a:srgbClr val="052049"/>
                </a:solidFill>
                <a:latin typeface="Arial"/>
                <a:cs typeface="Arial"/>
              </a:rPr>
              <a:t>ogn</a:t>
            </a:r>
            <a:r>
              <a:rPr sz="2100" dirty="0">
                <a:solidFill>
                  <a:srgbClr val="052049"/>
                </a:solidFill>
                <a:latin typeface="Arial"/>
                <a:cs typeface="Arial"/>
              </a:rPr>
              <a:t>iti</a:t>
            </a:r>
            <a:r>
              <a:rPr sz="2100" spc="-10" dirty="0">
                <a:solidFill>
                  <a:srgbClr val="052049"/>
                </a:solidFill>
                <a:latin typeface="Arial"/>
                <a:cs typeface="Arial"/>
              </a:rPr>
              <a:t>v</a:t>
            </a:r>
            <a:r>
              <a:rPr sz="2100" dirty="0">
                <a:solidFill>
                  <a:srgbClr val="052049"/>
                </a:solidFill>
                <a:latin typeface="Arial"/>
                <a:cs typeface="Arial"/>
              </a:rPr>
              <a:t>e </a:t>
            </a:r>
            <a:r>
              <a:rPr sz="2100" spc="-5" dirty="0">
                <a:solidFill>
                  <a:srgbClr val="052049"/>
                </a:solidFill>
                <a:latin typeface="Arial"/>
                <a:cs typeface="Arial"/>
              </a:rPr>
              <a:t>de</a:t>
            </a:r>
            <a:r>
              <a:rPr sz="2100" spc="5" dirty="0">
                <a:solidFill>
                  <a:srgbClr val="052049"/>
                </a:solidFill>
                <a:latin typeface="Arial"/>
                <a:cs typeface="Arial"/>
              </a:rPr>
              <a:t>c</a:t>
            </a:r>
            <a:r>
              <a:rPr sz="2100" dirty="0">
                <a:solidFill>
                  <a:srgbClr val="052049"/>
                </a:solidFill>
                <a:latin typeface="Arial"/>
                <a:cs typeface="Arial"/>
              </a:rPr>
              <a:t>li</a:t>
            </a:r>
            <a:r>
              <a:rPr sz="2100" spc="-5" dirty="0">
                <a:solidFill>
                  <a:srgbClr val="052049"/>
                </a:solidFill>
                <a:latin typeface="Arial"/>
                <a:cs typeface="Arial"/>
              </a:rPr>
              <a:t>n</a:t>
            </a:r>
            <a:r>
              <a:rPr sz="2100" dirty="0">
                <a:solidFill>
                  <a:srgbClr val="052049"/>
                </a:solidFill>
                <a:latin typeface="Arial"/>
                <a:cs typeface="Arial"/>
              </a:rPr>
              <a:t>e</a:t>
            </a:r>
            <a:r>
              <a:rPr sz="2100" spc="-25" dirty="0">
                <a:solidFill>
                  <a:srgbClr val="052049"/>
                </a:solidFill>
                <a:latin typeface="Arial"/>
                <a:cs typeface="Arial"/>
              </a:rPr>
              <a:t> </a:t>
            </a:r>
            <a:r>
              <a:rPr sz="2100" spc="-5" dirty="0">
                <a:solidFill>
                  <a:srgbClr val="052049"/>
                </a:solidFill>
                <a:latin typeface="Arial"/>
                <a:cs typeface="Arial"/>
              </a:rPr>
              <a:t>pred</a:t>
            </a:r>
            <a:r>
              <a:rPr sz="2100" dirty="0">
                <a:solidFill>
                  <a:srgbClr val="052049"/>
                </a:solidFill>
                <a:latin typeface="Arial"/>
                <a:cs typeface="Arial"/>
              </a:rPr>
              <a:t>i</a:t>
            </a:r>
            <a:r>
              <a:rPr sz="2100" spc="5" dirty="0">
                <a:solidFill>
                  <a:srgbClr val="052049"/>
                </a:solidFill>
                <a:latin typeface="Arial"/>
                <a:cs typeface="Arial"/>
              </a:rPr>
              <a:t>c</a:t>
            </a:r>
            <a:r>
              <a:rPr sz="2100" dirty="0">
                <a:solidFill>
                  <a:srgbClr val="052049"/>
                </a:solidFill>
                <a:latin typeface="Arial"/>
                <a:cs typeface="Arial"/>
              </a:rPr>
              <a:t>ts</a:t>
            </a:r>
            <a:r>
              <a:rPr sz="2100" spc="-15" dirty="0">
                <a:solidFill>
                  <a:srgbClr val="052049"/>
                </a:solidFill>
                <a:latin typeface="Arial"/>
                <a:cs typeface="Arial"/>
              </a:rPr>
              <a:t> </a:t>
            </a:r>
            <a:r>
              <a:rPr sz="2100" dirty="0">
                <a:solidFill>
                  <a:srgbClr val="052049"/>
                </a:solidFill>
                <a:latin typeface="Arial"/>
                <a:cs typeface="Arial"/>
              </a:rPr>
              <a:t>m</a:t>
            </a:r>
            <a:r>
              <a:rPr sz="2100" spc="-5" dirty="0">
                <a:solidFill>
                  <a:srgbClr val="052049"/>
                </a:solidFill>
                <a:latin typeface="Arial"/>
                <a:cs typeface="Arial"/>
              </a:rPr>
              <a:t>or</a:t>
            </a:r>
            <a:r>
              <a:rPr sz="2100" dirty="0">
                <a:solidFill>
                  <a:srgbClr val="052049"/>
                </a:solidFill>
                <a:latin typeface="Arial"/>
                <a:cs typeface="Arial"/>
              </a:rPr>
              <a:t>t</a:t>
            </a:r>
            <a:r>
              <a:rPr sz="2100" spc="-5" dirty="0">
                <a:solidFill>
                  <a:srgbClr val="052049"/>
                </a:solidFill>
                <a:latin typeface="Arial"/>
                <a:cs typeface="Arial"/>
              </a:rPr>
              <a:t>a</a:t>
            </a:r>
            <a:r>
              <a:rPr sz="2100" dirty="0">
                <a:solidFill>
                  <a:srgbClr val="052049"/>
                </a:solidFill>
                <a:latin typeface="Arial"/>
                <a:cs typeface="Arial"/>
              </a:rPr>
              <a:t>lity</a:t>
            </a:r>
            <a:endParaRPr sz="2100">
              <a:latin typeface="Arial"/>
              <a:cs typeface="Arial"/>
            </a:endParaRPr>
          </a:p>
          <a:p>
            <a:pPr marL="180340" indent="-167640">
              <a:lnSpc>
                <a:spcPct val="100000"/>
              </a:lnSpc>
              <a:spcBef>
                <a:spcPts val="1450"/>
              </a:spcBef>
              <a:buClr>
                <a:srgbClr val="052049"/>
              </a:buClr>
              <a:buFont typeface="Wingdings"/>
              <a:buChar char=""/>
              <a:tabLst>
                <a:tab pos="180340" algn="l"/>
              </a:tabLst>
            </a:pPr>
            <a:r>
              <a:rPr sz="2100" spc="-5" dirty="0">
                <a:solidFill>
                  <a:srgbClr val="052049"/>
                </a:solidFill>
                <a:latin typeface="Arial"/>
                <a:cs typeface="Arial"/>
              </a:rPr>
              <a:t>D</a:t>
            </a:r>
            <a:r>
              <a:rPr sz="2100" dirty="0">
                <a:solidFill>
                  <a:srgbClr val="052049"/>
                </a:solidFill>
                <a:latin typeface="Arial"/>
                <a:cs typeface="Arial"/>
              </a:rPr>
              <a:t>i</a:t>
            </a:r>
            <a:r>
              <a:rPr sz="2100" spc="-35" dirty="0">
                <a:solidFill>
                  <a:srgbClr val="052049"/>
                </a:solidFill>
                <a:latin typeface="Arial"/>
                <a:cs typeface="Arial"/>
              </a:rPr>
              <a:t>f</a:t>
            </a:r>
            <a:r>
              <a:rPr sz="2100" dirty="0">
                <a:solidFill>
                  <a:srgbClr val="052049"/>
                </a:solidFill>
                <a:latin typeface="Arial"/>
                <a:cs typeface="Arial"/>
              </a:rPr>
              <a:t>fi</a:t>
            </a:r>
            <a:r>
              <a:rPr sz="2100" spc="5" dirty="0">
                <a:solidFill>
                  <a:srgbClr val="052049"/>
                </a:solidFill>
                <a:latin typeface="Arial"/>
                <a:cs typeface="Arial"/>
              </a:rPr>
              <a:t>c</a:t>
            </a:r>
            <a:r>
              <a:rPr sz="2100" spc="-5" dirty="0">
                <a:solidFill>
                  <a:srgbClr val="052049"/>
                </a:solidFill>
                <a:latin typeface="Arial"/>
                <a:cs typeface="Arial"/>
              </a:rPr>
              <a:t>u</a:t>
            </a:r>
            <a:r>
              <a:rPr sz="2100" dirty="0">
                <a:solidFill>
                  <a:srgbClr val="052049"/>
                </a:solidFill>
                <a:latin typeface="Arial"/>
                <a:cs typeface="Arial"/>
              </a:rPr>
              <a:t>lt</a:t>
            </a:r>
            <a:r>
              <a:rPr sz="2100" spc="-20" dirty="0">
                <a:solidFill>
                  <a:srgbClr val="052049"/>
                </a:solidFill>
                <a:latin typeface="Arial"/>
                <a:cs typeface="Arial"/>
              </a:rPr>
              <a:t> </a:t>
            </a:r>
            <a:r>
              <a:rPr sz="2100" dirty="0">
                <a:solidFill>
                  <a:srgbClr val="052049"/>
                </a:solidFill>
                <a:latin typeface="Arial"/>
                <a:cs typeface="Arial"/>
              </a:rPr>
              <a:t>to</a:t>
            </a:r>
            <a:r>
              <a:rPr sz="2100" spc="-15" dirty="0">
                <a:solidFill>
                  <a:srgbClr val="052049"/>
                </a:solidFill>
                <a:latin typeface="Arial"/>
                <a:cs typeface="Arial"/>
              </a:rPr>
              <a:t> </a:t>
            </a:r>
            <a:r>
              <a:rPr sz="2100" spc="-5" dirty="0">
                <a:solidFill>
                  <a:srgbClr val="052049"/>
                </a:solidFill>
                <a:latin typeface="Arial"/>
                <a:cs typeface="Arial"/>
              </a:rPr>
              <a:t>an</a:t>
            </a:r>
            <a:r>
              <a:rPr sz="2100" dirty="0">
                <a:solidFill>
                  <a:srgbClr val="052049"/>
                </a:solidFill>
                <a:latin typeface="Arial"/>
                <a:cs typeface="Arial"/>
              </a:rPr>
              <a:t>ti</a:t>
            </a:r>
            <a:r>
              <a:rPr sz="2100" spc="5" dirty="0">
                <a:solidFill>
                  <a:srgbClr val="052049"/>
                </a:solidFill>
                <a:latin typeface="Arial"/>
                <a:cs typeface="Arial"/>
              </a:rPr>
              <a:t>c</a:t>
            </a:r>
            <a:r>
              <a:rPr sz="2100" dirty="0">
                <a:solidFill>
                  <a:srgbClr val="052049"/>
                </a:solidFill>
                <a:latin typeface="Arial"/>
                <a:cs typeface="Arial"/>
              </a:rPr>
              <a:t>i</a:t>
            </a:r>
            <a:r>
              <a:rPr sz="2100" spc="-5" dirty="0">
                <a:solidFill>
                  <a:srgbClr val="052049"/>
                </a:solidFill>
                <a:latin typeface="Arial"/>
                <a:cs typeface="Arial"/>
              </a:rPr>
              <a:t>pa</a:t>
            </a:r>
            <a:r>
              <a:rPr sz="2100" dirty="0">
                <a:solidFill>
                  <a:srgbClr val="052049"/>
                </a:solidFill>
                <a:latin typeface="Arial"/>
                <a:cs typeface="Arial"/>
              </a:rPr>
              <a:t>te</a:t>
            </a:r>
            <a:r>
              <a:rPr sz="2100" spc="-25" dirty="0">
                <a:solidFill>
                  <a:srgbClr val="052049"/>
                </a:solidFill>
                <a:latin typeface="Arial"/>
                <a:cs typeface="Arial"/>
              </a:rPr>
              <a:t> </a:t>
            </a:r>
            <a:r>
              <a:rPr sz="2100" dirty="0">
                <a:solidFill>
                  <a:srgbClr val="052049"/>
                </a:solidFill>
                <a:latin typeface="Arial"/>
                <a:cs typeface="Arial"/>
              </a:rPr>
              <a:t>t</a:t>
            </a:r>
            <a:r>
              <a:rPr sz="2100" spc="-5" dirty="0">
                <a:solidFill>
                  <a:srgbClr val="052049"/>
                </a:solidFill>
                <a:latin typeface="Arial"/>
                <a:cs typeface="Arial"/>
              </a:rPr>
              <a:t>h</a:t>
            </a:r>
            <a:r>
              <a:rPr sz="2100" dirty="0">
                <a:solidFill>
                  <a:srgbClr val="052049"/>
                </a:solidFill>
                <a:latin typeface="Arial"/>
                <a:cs typeface="Arial"/>
              </a:rPr>
              <a:t>e </a:t>
            </a:r>
            <a:r>
              <a:rPr sz="2100" spc="-5" dirty="0">
                <a:solidFill>
                  <a:srgbClr val="052049"/>
                </a:solidFill>
                <a:latin typeface="Arial"/>
                <a:cs typeface="Arial"/>
              </a:rPr>
              <a:t>degre</a:t>
            </a:r>
            <a:r>
              <a:rPr sz="2100" dirty="0">
                <a:solidFill>
                  <a:srgbClr val="052049"/>
                </a:solidFill>
                <a:latin typeface="Arial"/>
                <a:cs typeface="Arial"/>
              </a:rPr>
              <a:t>e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b</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s</a:t>
            </a:r>
            <a:r>
              <a:rPr sz="2100" spc="-5" dirty="0">
                <a:solidFill>
                  <a:srgbClr val="052049"/>
                </a:solidFill>
                <a:latin typeface="Arial"/>
                <a:cs typeface="Arial"/>
              </a:rPr>
              <a:t> </a:t>
            </a:r>
            <a:r>
              <a:rPr sz="2100" dirty="0">
                <a:solidFill>
                  <a:srgbClr val="052049"/>
                </a:solidFill>
                <a:latin typeface="Arial"/>
                <a:cs typeface="Arial"/>
              </a:rPr>
              <a:t>in </a:t>
            </a:r>
            <a:r>
              <a:rPr sz="2100" spc="-5" dirty="0">
                <a:solidFill>
                  <a:srgbClr val="052049"/>
                </a:solidFill>
                <a:latin typeface="Arial"/>
                <a:cs typeface="Arial"/>
              </a:rPr>
              <a:t>e</a:t>
            </a:r>
            <a:r>
              <a:rPr sz="2100" dirty="0">
                <a:solidFill>
                  <a:srgbClr val="052049"/>
                </a:solidFill>
                <a:latin typeface="Arial"/>
                <a:cs typeface="Arial"/>
              </a:rPr>
              <a:t>m</a:t>
            </a:r>
            <a:r>
              <a:rPr sz="2100" spc="-5" dirty="0">
                <a:solidFill>
                  <a:srgbClr val="052049"/>
                </a:solidFill>
                <a:latin typeface="Arial"/>
                <a:cs typeface="Arial"/>
              </a:rPr>
              <a:t>p</a:t>
            </a:r>
            <a:r>
              <a:rPr sz="2100" dirty="0">
                <a:solidFill>
                  <a:srgbClr val="052049"/>
                </a:solidFill>
                <a:latin typeface="Arial"/>
                <a:cs typeface="Arial"/>
              </a:rPr>
              <a:t>i</a:t>
            </a:r>
            <a:r>
              <a:rPr sz="2100" spc="-5" dirty="0">
                <a:solidFill>
                  <a:srgbClr val="052049"/>
                </a:solidFill>
                <a:latin typeface="Arial"/>
                <a:cs typeface="Arial"/>
              </a:rPr>
              <a:t>r</a:t>
            </a:r>
            <a:r>
              <a:rPr sz="2100" dirty="0">
                <a:solidFill>
                  <a:srgbClr val="052049"/>
                </a:solidFill>
                <a:latin typeface="Arial"/>
                <a:cs typeface="Arial"/>
              </a:rPr>
              <a:t>i</a:t>
            </a:r>
            <a:r>
              <a:rPr sz="2100" spc="5" dirty="0">
                <a:solidFill>
                  <a:srgbClr val="052049"/>
                </a:solidFill>
                <a:latin typeface="Arial"/>
                <a:cs typeface="Arial"/>
              </a:rPr>
              <a:t>c</a:t>
            </a:r>
            <a:r>
              <a:rPr sz="2100" spc="-5" dirty="0">
                <a:solidFill>
                  <a:srgbClr val="052049"/>
                </a:solidFill>
                <a:latin typeface="Arial"/>
                <a:cs typeface="Arial"/>
              </a:rPr>
              <a:t>a</a:t>
            </a:r>
            <a:r>
              <a:rPr sz="2100" dirty="0">
                <a:solidFill>
                  <a:srgbClr val="052049"/>
                </a:solidFill>
                <a:latin typeface="Arial"/>
                <a:cs typeface="Arial"/>
              </a:rPr>
              <a:t>l</a:t>
            </a:r>
            <a:r>
              <a:rPr sz="2100" spc="-30"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ud</a:t>
            </a:r>
            <a:r>
              <a:rPr sz="2100" dirty="0">
                <a:solidFill>
                  <a:srgbClr val="052049"/>
                </a:solidFill>
                <a:latin typeface="Arial"/>
                <a:cs typeface="Arial"/>
              </a:rPr>
              <a:t>i</a:t>
            </a:r>
            <a:r>
              <a:rPr sz="2100" spc="-5" dirty="0">
                <a:solidFill>
                  <a:srgbClr val="052049"/>
                </a:solidFill>
                <a:latin typeface="Arial"/>
                <a:cs typeface="Arial"/>
              </a:rPr>
              <a:t>es</a:t>
            </a:r>
            <a:endParaRPr sz="2100">
              <a:latin typeface="Arial"/>
              <a:cs typeface="Arial"/>
            </a:endParaRPr>
          </a:p>
          <a:p>
            <a:pPr marL="180340" marR="5080" indent="-167640">
              <a:lnSpc>
                <a:spcPct val="110000"/>
              </a:lnSpc>
              <a:spcBef>
                <a:spcPts val="1200"/>
              </a:spcBef>
              <a:buClr>
                <a:srgbClr val="052049"/>
              </a:buClr>
              <a:buFont typeface="Wingdings"/>
              <a:buChar char=""/>
              <a:tabLst>
                <a:tab pos="180340" algn="l"/>
              </a:tabLst>
            </a:pPr>
            <a:r>
              <a:rPr sz="2100" dirty="0">
                <a:solidFill>
                  <a:srgbClr val="052049"/>
                </a:solidFill>
                <a:latin typeface="Arial"/>
                <a:cs typeface="Arial"/>
              </a:rPr>
              <a:t>Sim</a:t>
            </a:r>
            <a:r>
              <a:rPr sz="2100" spc="-5" dirty="0">
                <a:solidFill>
                  <a:srgbClr val="052049"/>
                </a:solidFill>
                <a:latin typeface="Arial"/>
                <a:cs typeface="Arial"/>
              </a:rPr>
              <a:t>u</a:t>
            </a:r>
            <a:r>
              <a:rPr sz="2100" dirty="0">
                <a:solidFill>
                  <a:srgbClr val="052049"/>
                </a:solidFill>
                <a:latin typeface="Arial"/>
                <a:cs typeface="Arial"/>
              </a:rPr>
              <a:t>l</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a:t>
            </a:r>
            <a:r>
              <a:rPr sz="2100" dirty="0">
                <a:solidFill>
                  <a:srgbClr val="052049"/>
                </a:solidFill>
                <a:latin typeface="Arial"/>
                <a:cs typeface="Arial"/>
              </a:rPr>
              <a:t>n</a:t>
            </a:r>
            <a:r>
              <a:rPr sz="2100" spc="-25"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ud</a:t>
            </a:r>
            <a:r>
              <a:rPr sz="2100" dirty="0">
                <a:solidFill>
                  <a:srgbClr val="052049"/>
                </a:solidFill>
                <a:latin typeface="Arial"/>
                <a:cs typeface="Arial"/>
              </a:rPr>
              <a:t>i</a:t>
            </a:r>
            <a:r>
              <a:rPr sz="2100" spc="-5" dirty="0">
                <a:solidFill>
                  <a:srgbClr val="052049"/>
                </a:solidFill>
                <a:latin typeface="Arial"/>
                <a:cs typeface="Arial"/>
              </a:rPr>
              <a:t>e</a:t>
            </a:r>
            <a:r>
              <a:rPr sz="2100" dirty="0">
                <a:solidFill>
                  <a:srgbClr val="052049"/>
                </a:solidFill>
                <a:latin typeface="Arial"/>
                <a:cs typeface="Arial"/>
              </a:rPr>
              <a:t>s</a:t>
            </a:r>
            <a:r>
              <a:rPr sz="2100" spc="-15" dirty="0">
                <a:solidFill>
                  <a:srgbClr val="052049"/>
                </a:solidFill>
                <a:latin typeface="Arial"/>
                <a:cs typeface="Arial"/>
              </a:rPr>
              <a:t> </a:t>
            </a:r>
            <a:r>
              <a:rPr sz="2100" spc="-5" dirty="0">
                <a:solidFill>
                  <a:srgbClr val="052049"/>
                </a:solidFill>
                <a:latin typeface="Arial"/>
                <a:cs typeface="Arial"/>
              </a:rPr>
              <a:t>pro</a:t>
            </a:r>
            <a:r>
              <a:rPr sz="2100" spc="-10" dirty="0">
                <a:solidFill>
                  <a:srgbClr val="052049"/>
                </a:solidFill>
                <a:latin typeface="Arial"/>
                <a:cs typeface="Arial"/>
              </a:rPr>
              <a:t>v</a:t>
            </a:r>
            <a:r>
              <a:rPr sz="2100" dirty="0">
                <a:solidFill>
                  <a:srgbClr val="052049"/>
                </a:solidFill>
                <a:latin typeface="Arial"/>
                <a:cs typeface="Arial"/>
              </a:rPr>
              <a:t>i</a:t>
            </a:r>
            <a:r>
              <a:rPr sz="2100" spc="-5" dirty="0">
                <a:solidFill>
                  <a:srgbClr val="052049"/>
                </a:solidFill>
                <a:latin typeface="Arial"/>
                <a:cs typeface="Arial"/>
              </a:rPr>
              <a:t>d</a:t>
            </a:r>
            <a:r>
              <a:rPr sz="2100" dirty="0">
                <a:solidFill>
                  <a:srgbClr val="052049"/>
                </a:solidFill>
                <a:latin typeface="Arial"/>
                <a:cs typeface="Arial"/>
              </a:rPr>
              <a:t>e</a:t>
            </a:r>
            <a:r>
              <a:rPr sz="2100" spc="-15" dirty="0">
                <a:solidFill>
                  <a:srgbClr val="052049"/>
                </a:solidFill>
                <a:latin typeface="Arial"/>
                <a:cs typeface="Arial"/>
              </a:rPr>
              <a:t> </a:t>
            </a:r>
            <a:r>
              <a:rPr sz="2100" dirty="0">
                <a:solidFill>
                  <a:srgbClr val="052049"/>
                </a:solidFill>
                <a:latin typeface="Arial"/>
                <a:cs typeface="Arial"/>
              </a:rPr>
              <a:t>a m</a:t>
            </a:r>
            <a:r>
              <a:rPr sz="2100" spc="-5" dirty="0">
                <a:solidFill>
                  <a:srgbClr val="052049"/>
                </a:solidFill>
                <a:latin typeface="Arial"/>
                <a:cs typeface="Arial"/>
              </a:rPr>
              <a:t>ean</a:t>
            </a:r>
            <a:r>
              <a:rPr sz="2100" dirty="0">
                <a:solidFill>
                  <a:srgbClr val="052049"/>
                </a:solidFill>
                <a:latin typeface="Arial"/>
                <a:cs typeface="Arial"/>
              </a:rPr>
              <a:t>s</a:t>
            </a:r>
            <a:r>
              <a:rPr sz="2100" spc="5" dirty="0">
                <a:solidFill>
                  <a:srgbClr val="052049"/>
                </a:solidFill>
                <a:latin typeface="Arial"/>
                <a:cs typeface="Arial"/>
              </a:rPr>
              <a:t> </a:t>
            </a:r>
            <a:r>
              <a:rPr sz="2100" dirty="0">
                <a:solidFill>
                  <a:srgbClr val="052049"/>
                </a:solidFill>
                <a:latin typeface="Arial"/>
                <a:cs typeface="Arial"/>
              </a:rPr>
              <a:t>to </a:t>
            </a:r>
            <a:r>
              <a:rPr sz="2100" spc="-5" dirty="0">
                <a:solidFill>
                  <a:srgbClr val="052049"/>
                </a:solidFill>
                <a:latin typeface="Arial"/>
                <a:cs typeface="Arial"/>
              </a:rPr>
              <a:t>quan</a:t>
            </a:r>
            <a:r>
              <a:rPr sz="2100" dirty="0">
                <a:solidFill>
                  <a:srgbClr val="052049"/>
                </a:solidFill>
                <a:latin typeface="Arial"/>
                <a:cs typeface="Arial"/>
              </a:rPr>
              <a:t>tify</a:t>
            </a:r>
            <a:r>
              <a:rPr sz="2100" spc="-15" dirty="0">
                <a:solidFill>
                  <a:srgbClr val="052049"/>
                </a:solidFill>
                <a:latin typeface="Arial"/>
                <a:cs typeface="Arial"/>
              </a:rPr>
              <a:t>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pe</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e</a:t>
            </a:r>
            <a:r>
              <a:rPr sz="2100" dirty="0">
                <a:solidFill>
                  <a:srgbClr val="052049"/>
                </a:solidFill>
                <a:latin typeface="Arial"/>
                <a:cs typeface="Arial"/>
              </a:rPr>
              <a:t>d </a:t>
            </a:r>
            <a:r>
              <a:rPr sz="2100" spc="-5" dirty="0">
                <a:solidFill>
                  <a:srgbClr val="052049"/>
                </a:solidFill>
                <a:latin typeface="Arial"/>
                <a:cs typeface="Arial"/>
              </a:rPr>
              <a:t>degre</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of b</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s</a:t>
            </a:r>
            <a:r>
              <a:rPr sz="2100" spc="-5" dirty="0">
                <a:solidFill>
                  <a:srgbClr val="052049"/>
                </a:solidFill>
                <a:latin typeface="Arial"/>
                <a:cs typeface="Arial"/>
              </a:rPr>
              <a:t> </a:t>
            </a:r>
            <a:r>
              <a:rPr sz="2100" dirty="0">
                <a:solidFill>
                  <a:srgbClr val="052049"/>
                </a:solidFill>
                <a:latin typeface="Arial"/>
                <a:cs typeface="Arial"/>
              </a:rPr>
              <a:t>in</a:t>
            </a:r>
            <a:r>
              <a:rPr sz="2100" spc="-15"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ud</a:t>
            </a:r>
            <a:r>
              <a:rPr sz="2100" dirty="0">
                <a:solidFill>
                  <a:srgbClr val="052049"/>
                </a:solidFill>
                <a:latin typeface="Arial"/>
                <a:cs typeface="Arial"/>
              </a:rPr>
              <a:t>i</a:t>
            </a:r>
            <a:r>
              <a:rPr sz="2100" spc="-5" dirty="0">
                <a:solidFill>
                  <a:srgbClr val="052049"/>
                </a:solidFill>
                <a:latin typeface="Arial"/>
                <a:cs typeface="Arial"/>
              </a:rPr>
              <a:t>e</a:t>
            </a:r>
            <a:r>
              <a:rPr sz="2100" dirty="0">
                <a:solidFill>
                  <a:srgbClr val="052049"/>
                </a:solidFill>
                <a:latin typeface="Arial"/>
                <a:cs typeface="Arial"/>
              </a:rPr>
              <a:t>s</a:t>
            </a:r>
            <a:r>
              <a:rPr sz="2100" spc="-1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t>
            </a:r>
            <a:r>
              <a:rPr sz="2100" spc="-5" dirty="0">
                <a:solidFill>
                  <a:srgbClr val="052049"/>
                </a:solidFill>
                <a:latin typeface="Arial"/>
                <a:cs typeface="Arial"/>
              </a:rPr>
              <a:t>de</a:t>
            </a:r>
            <a:r>
              <a:rPr sz="2100" dirty="0">
                <a:solidFill>
                  <a:srgbClr val="052049"/>
                </a:solidFill>
                <a:latin typeface="Arial"/>
                <a:cs typeface="Arial"/>
              </a:rPr>
              <a:t>t</a:t>
            </a:r>
            <a:r>
              <a:rPr sz="2100" spc="-5" dirty="0">
                <a:solidFill>
                  <a:srgbClr val="052049"/>
                </a:solidFill>
                <a:latin typeface="Arial"/>
                <a:cs typeface="Arial"/>
              </a:rPr>
              <a:t>er</a:t>
            </a:r>
            <a:r>
              <a:rPr sz="2100" dirty="0">
                <a:solidFill>
                  <a:srgbClr val="052049"/>
                </a:solidFill>
                <a:latin typeface="Arial"/>
                <a:cs typeface="Arial"/>
              </a:rPr>
              <a:t>mi</a:t>
            </a:r>
            <a:r>
              <a:rPr sz="2100" spc="-5" dirty="0">
                <a:solidFill>
                  <a:srgbClr val="052049"/>
                </a:solidFill>
                <a:latin typeface="Arial"/>
                <a:cs typeface="Arial"/>
              </a:rPr>
              <a:t>nan</a:t>
            </a:r>
            <a:r>
              <a:rPr sz="2100" dirty="0">
                <a:solidFill>
                  <a:srgbClr val="052049"/>
                </a:solidFill>
                <a:latin typeface="Arial"/>
                <a:cs typeface="Arial"/>
              </a:rPr>
              <a:t>ts</a:t>
            </a:r>
            <a:r>
              <a:rPr sz="2100" spc="-1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c</a:t>
            </a:r>
            <a:r>
              <a:rPr sz="2100" spc="-5" dirty="0">
                <a:solidFill>
                  <a:srgbClr val="052049"/>
                </a:solidFill>
                <a:latin typeface="Arial"/>
                <a:cs typeface="Arial"/>
              </a:rPr>
              <a:t>ogn</a:t>
            </a:r>
            <a:r>
              <a:rPr sz="2100" dirty="0">
                <a:solidFill>
                  <a:srgbClr val="052049"/>
                </a:solidFill>
                <a:latin typeface="Arial"/>
                <a:cs typeface="Arial"/>
              </a:rPr>
              <a:t>iti</a:t>
            </a:r>
            <a:r>
              <a:rPr sz="2100" spc="-10" dirty="0">
                <a:solidFill>
                  <a:srgbClr val="052049"/>
                </a:solidFill>
                <a:latin typeface="Arial"/>
                <a:cs typeface="Arial"/>
              </a:rPr>
              <a:t>v</a:t>
            </a:r>
            <a:r>
              <a:rPr sz="2100" dirty="0">
                <a:solidFill>
                  <a:srgbClr val="052049"/>
                </a:solidFill>
                <a:latin typeface="Arial"/>
                <a:cs typeface="Arial"/>
              </a:rPr>
              <a:t>e</a:t>
            </a:r>
            <a:r>
              <a:rPr sz="2100" spc="-5" dirty="0">
                <a:solidFill>
                  <a:srgbClr val="052049"/>
                </a:solidFill>
                <a:latin typeface="Arial"/>
                <a:cs typeface="Arial"/>
              </a:rPr>
              <a:t> de</a:t>
            </a:r>
            <a:r>
              <a:rPr sz="2100" spc="5" dirty="0">
                <a:solidFill>
                  <a:srgbClr val="052049"/>
                </a:solidFill>
                <a:latin typeface="Arial"/>
                <a:cs typeface="Arial"/>
              </a:rPr>
              <a:t>c</a:t>
            </a:r>
            <a:r>
              <a:rPr sz="2100" dirty="0">
                <a:solidFill>
                  <a:srgbClr val="052049"/>
                </a:solidFill>
                <a:latin typeface="Arial"/>
                <a:cs typeface="Arial"/>
              </a:rPr>
              <a:t>li</a:t>
            </a:r>
            <a:r>
              <a:rPr sz="2100" spc="-5" dirty="0">
                <a:solidFill>
                  <a:srgbClr val="052049"/>
                </a:solidFill>
                <a:latin typeface="Arial"/>
                <a:cs typeface="Arial"/>
              </a:rPr>
              <a:t>ne</a:t>
            </a:r>
            <a:endParaRPr sz="21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29</a:t>
            </a:fld>
            <a:endParaRPr dirty="0"/>
          </a:p>
        </p:txBody>
      </p:sp>
      <p:sp>
        <p:nvSpPr>
          <p:cNvPr id="3" name="object 3"/>
          <p:cNvSpPr txBox="1"/>
          <p:nvPr/>
        </p:nvSpPr>
        <p:spPr>
          <a:xfrm>
            <a:off x="732472" y="407220"/>
            <a:ext cx="7828915" cy="431800"/>
          </a:xfrm>
          <a:prstGeom prst="rect">
            <a:avLst/>
          </a:prstGeom>
        </p:spPr>
        <p:txBody>
          <a:bodyPr vert="horz" wrap="square" lIns="0" tIns="0" rIns="0" bIns="0" rtlCol="0">
            <a:spAutoFit/>
          </a:bodyPr>
          <a:lstStyle/>
          <a:p>
            <a:pPr marL="12700">
              <a:lnSpc>
                <a:spcPct val="100000"/>
              </a:lnSpc>
            </a:pPr>
            <a:r>
              <a:rPr sz="3400" spc="-25" dirty="0">
                <a:solidFill>
                  <a:srgbClr val="052049"/>
                </a:solidFill>
                <a:latin typeface="Garamond"/>
                <a:cs typeface="Garamond"/>
              </a:rPr>
              <a:t>A</a:t>
            </a:r>
            <a:r>
              <a:rPr sz="3400" spc="-10" dirty="0">
                <a:solidFill>
                  <a:srgbClr val="052049"/>
                </a:solidFill>
                <a:latin typeface="Garamond"/>
                <a:cs typeface="Garamond"/>
              </a:rPr>
              <a:t> </a:t>
            </a:r>
            <a:r>
              <a:rPr sz="3400" spc="-20" dirty="0">
                <a:solidFill>
                  <a:srgbClr val="052049"/>
                </a:solidFill>
                <a:latin typeface="Garamond"/>
                <a:cs typeface="Garamond"/>
              </a:rPr>
              <a:t>s</a:t>
            </a:r>
            <a:r>
              <a:rPr sz="3400" spc="-10" dirty="0">
                <a:solidFill>
                  <a:srgbClr val="052049"/>
                </a:solidFill>
                <a:latin typeface="Garamond"/>
                <a:cs typeface="Garamond"/>
              </a:rPr>
              <a:t>i</a:t>
            </a:r>
            <a:r>
              <a:rPr sz="3400" spc="-85" dirty="0">
                <a:solidFill>
                  <a:srgbClr val="052049"/>
                </a:solidFill>
                <a:latin typeface="Garamond"/>
                <a:cs typeface="Garamond"/>
              </a:rPr>
              <a:t>m</a:t>
            </a:r>
            <a:r>
              <a:rPr sz="3400" spc="-15" dirty="0">
                <a:solidFill>
                  <a:srgbClr val="052049"/>
                </a:solidFill>
                <a:latin typeface="Garamond"/>
                <a:cs typeface="Garamond"/>
              </a:rPr>
              <a:t>ul</a:t>
            </a:r>
            <a:r>
              <a:rPr sz="3400" spc="-20" dirty="0">
                <a:solidFill>
                  <a:srgbClr val="052049"/>
                </a:solidFill>
                <a:latin typeface="Garamond"/>
                <a:cs typeface="Garamond"/>
              </a:rPr>
              <a:t>at</a:t>
            </a:r>
            <a:r>
              <a:rPr sz="3400" spc="-10" dirty="0">
                <a:solidFill>
                  <a:srgbClr val="052049"/>
                </a:solidFill>
                <a:latin typeface="Garamond"/>
                <a:cs typeface="Garamond"/>
              </a:rPr>
              <a:t>i</a:t>
            </a:r>
            <a:r>
              <a:rPr sz="3400" spc="-25" dirty="0">
                <a:solidFill>
                  <a:srgbClr val="052049"/>
                </a:solidFill>
                <a:latin typeface="Garamond"/>
                <a:cs typeface="Garamond"/>
              </a:rPr>
              <a:t>o</a:t>
            </a:r>
            <a:r>
              <a:rPr sz="3400" spc="-20" dirty="0">
                <a:solidFill>
                  <a:srgbClr val="052049"/>
                </a:solidFill>
                <a:latin typeface="Garamond"/>
                <a:cs typeface="Garamond"/>
              </a:rPr>
              <a:t>n</a:t>
            </a:r>
            <a:r>
              <a:rPr sz="3400" spc="20" dirty="0">
                <a:solidFill>
                  <a:srgbClr val="052049"/>
                </a:solidFill>
                <a:latin typeface="Garamond"/>
                <a:cs typeface="Garamond"/>
              </a:rPr>
              <a:t> </a:t>
            </a:r>
            <a:r>
              <a:rPr sz="3400" spc="-25" dirty="0">
                <a:solidFill>
                  <a:srgbClr val="052049"/>
                </a:solidFill>
                <a:latin typeface="Garamond"/>
                <a:cs typeface="Garamond"/>
              </a:rPr>
              <a:t>p</a:t>
            </a:r>
            <a:r>
              <a:rPr sz="3400" spc="-15" dirty="0">
                <a:solidFill>
                  <a:srgbClr val="052049"/>
                </a:solidFill>
                <a:latin typeface="Garamond"/>
                <a:cs typeface="Garamond"/>
              </a:rPr>
              <a:t>la</a:t>
            </a:r>
            <a:r>
              <a:rPr sz="3400" spc="-20" dirty="0">
                <a:solidFill>
                  <a:srgbClr val="052049"/>
                </a:solidFill>
                <a:latin typeface="Garamond"/>
                <a:cs typeface="Garamond"/>
              </a:rPr>
              <a:t>tfo</a:t>
            </a:r>
            <a:r>
              <a:rPr sz="3400" spc="114" dirty="0">
                <a:solidFill>
                  <a:srgbClr val="052049"/>
                </a:solidFill>
                <a:latin typeface="Garamond"/>
                <a:cs typeface="Garamond"/>
              </a:rPr>
              <a:t>r</a:t>
            </a:r>
            <a:r>
              <a:rPr sz="3400" spc="-30" dirty="0">
                <a:solidFill>
                  <a:srgbClr val="052049"/>
                </a:solidFill>
                <a:latin typeface="Garamond"/>
                <a:cs typeface="Garamond"/>
              </a:rPr>
              <a:t>m</a:t>
            </a:r>
            <a:r>
              <a:rPr sz="3400" spc="55" dirty="0">
                <a:solidFill>
                  <a:srgbClr val="052049"/>
                </a:solidFill>
                <a:latin typeface="Garamond"/>
                <a:cs typeface="Garamond"/>
              </a:rPr>
              <a:t> </a:t>
            </a:r>
            <a:r>
              <a:rPr sz="3400" spc="-20" dirty="0">
                <a:solidFill>
                  <a:srgbClr val="052049"/>
                </a:solidFill>
                <a:latin typeface="Garamond"/>
                <a:cs typeface="Garamond"/>
              </a:rPr>
              <a:t>to</a:t>
            </a:r>
            <a:r>
              <a:rPr sz="3400" spc="5" dirty="0">
                <a:solidFill>
                  <a:srgbClr val="052049"/>
                </a:solidFill>
                <a:latin typeface="Garamond"/>
                <a:cs typeface="Garamond"/>
              </a:rPr>
              <a:t> </a:t>
            </a:r>
            <a:r>
              <a:rPr sz="3400" spc="-20" dirty="0">
                <a:solidFill>
                  <a:srgbClr val="052049"/>
                </a:solidFill>
                <a:latin typeface="Garamond"/>
                <a:cs typeface="Garamond"/>
              </a:rPr>
              <a:t>qua</a:t>
            </a:r>
            <a:r>
              <a:rPr sz="3400" spc="-25" dirty="0">
                <a:solidFill>
                  <a:srgbClr val="052049"/>
                </a:solidFill>
                <a:latin typeface="Garamond"/>
                <a:cs typeface="Garamond"/>
              </a:rPr>
              <a:t>n</a:t>
            </a:r>
            <a:r>
              <a:rPr sz="3400" spc="-20" dirty="0">
                <a:solidFill>
                  <a:srgbClr val="052049"/>
                </a:solidFill>
                <a:latin typeface="Garamond"/>
                <a:cs typeface="Garamond"/>
              </a:rPr>
              <a:t>t</a:t>
            </a:r>
            <a:r>
              <a:rPr sz="3400" spc="-10" dirty="0">
                <a:solidFill>
                  <a:srgbClr val="052049"/>
                </a:solidFill>
                <a:latin typeface="Garamond"/>
                <a:cs typeface="Garamond"/>
              </a:rPr>
              <a:t>i</a:t>
            </a:r>
            <a:r>
              <a:rPr sz="3400" spc="-20" dirty="0">
                <a:solidFill>
                  <a:srgbClr val="052049"/>
                </a:solidFill>
                <a:latin typeface="Garamond"/>
                <a:cs typeface="Garamond"/>
              </a:rPr>
              <a:t>f</a:t>
            </a:r>
            <a:r>
              <a:rPr sz="3400" spc="-15" dirty="0">
                <a:solidFill>
                  <a:srgbClr val="052049"/>
                </a:solidFill>
                <a:latin typeface="Garamond"/>
                <a:cs typeface="Garamond"/>
              </a:rPr>
              <a:t>y</a:t>
            </a:r>
            <a:r>
              <a:rPr sz="3400" dirty="0">
                <a:solidFill>
                  <a:srgbClr val="052049"/>
                </a:solidFill>
                <a:latin typeface="Garamond"/>
                <a:cs typeface="Garamond"/>
              </a:rPr>
              <a:t> </a:t>
            </a:r>
            <a:r>
              <a:rPr sz="3400" spc="-20" dirty="0">
                <a:solidFill>
                  <a:srgbClr val="052049"/>
                </a:solidFill>
                <a:latin typeface="Garamond"/>
                <a:cs typeface="Garamond"/>
              </a:rPr>
              <a:t>su</a:t>
            </a:r>
            <a:r>
              <a:rPr sz="3400" spc="110" dirty="0">
                <a:solidFill>
                  <a:srgbClr val="052049"/>
                </a:solidFill>
                <a:latin typeface="Garamond"/>
                <a:cs typeface="Garamond"/>
              </a:rPr>
              <a:t>r</a:t>
            </a:r>
            <a:r>
              <a:rPr sz="3400" spc="-20" dirty="0">
                <a:solidFill>
                  <a:srgbClr val="052049"/>
                </a:solidFill>
                <a:latin typeface="Garamond"/>
                <a:cs typeface="Garamond"/>
              </a:rPr>
              <a:t>v</a:t>
            </a:r>
            <a:r>
              <a:rPr sz="3400" spc="-60" dirty="0">
                <a:solidFill>
                  <a:srgbClr val="052049"/>
                </a:solidFill>
                <a:latin typeface="Garamond"/>
                <a:cs typeface="Garamond"/>
              </a:rPr>
              <a:t>i</a:t>
            </a:r>
            <a:r>
              <a:rPr sz="3400" spc="-80" dirty="0">
                <a:solidFill>
                  <a:srgbClr val="052049"/>
                </a:solidFill>
                <a:latin typeface="Garamond"/>
                <a:cs typeface="Garamond"/>
              </a:rPr>
              <a:t>v</a:t>
            </a:r>
            <a:r>
              <a:rPr sz="3400" spc="-15" dirty="0">
                <a:solidFill>
                  <a:srgbClr val="052049"/>
                </a:solidFill>
                <a:latin typeface="Garamond"/>
                <a:cs typeface="Garamond"/>
              </a:rPr>
              <a:t>al</a:t>
            </a:r>
            <a:r>
              <a:rPr sz="3400" spc="15" dirty="0">
                <a:solidFill>
                  <a:srgbClr val="052049"/>
                </a:solidFill>
                <a:latin typeface="Garamond"/>
                <a:cs typeface="Garamond"/>
              </a:rPr>
              <a:t> </a:t>
            </a:r>
            <a:r>
              <a:rPr sz="3400" spc="-25" dirty="0">
                <a:solidFill>
                  <a:srgbClr val="052049"/>
                </a:solidFill>
                <a:latin typeface="Garamond"/>
                <a:cs typeface="Garamond"/>
              </a:rPr>
              <a:t>b</a:t>
            </a:r>
            <a:r>
              <a:rPr sz="3400" spc="-15" dirty="0">
                <a:solidFill>
                  <a:srgbClr val="052049"/>
                </a:solidFill>
                <a:latin typeface="Garamond"/>
                <a:cs typeface="Garamond"/>
              </a:rPr>
              <a:t>ias</a:t>
            </a:r>
            <a:endParaRPr sz="3400">
              <a:latin typeface="Garamond"/>
              <a:cs typeface="Garamond"/>
            </a:endParaRPr>
          </a:p>
        </p:txBody>
      </p:sp>
    </p:spTree>
    <p:extLst>
      <p:ext uri="{BB962C8B-B14F-4D97-AF65-F5344CB8AC3E}">
        <p14:creationId xmlns:p14="http://schemas.microsoft.com/office/powerpoint/2010/main" val="31551142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a:t>Inferring Causation From Association</a:t>
            </a:r>
          </a:p>
        </p:txBody>
      </p:sp>
      <p:sp>
        <p:nvSpPr>
          <p:cNvPr id="20483" name="Rectangle 3"/>
          <p:cNvSpPr>
            <a:spLocks noGrp="1" noChangeArrowheads="1"/>
          </p:cNvSpPr>
          <p:nvPr>
            <p:ph idx="1"/>
          </p:nvPr>
        </p:nvSpPr>
        <p:spPr/>
        <p:txBody>
          <a:bodyPr/>
          <a:lstStyle/>
          <a:p>
            <a:pPr marL="609600" indent="-609600" eaLnBrk="1" hangingPunct="1">
              <a:lnSpc>
                <a:spcPct val="90000"/>
              </a:lnSpc>
              <a:buFontTx/>
              <a:buNone/>
            </a:pPr>
            <a:r>
              <a:rPr lang="en-US" altLang="en-US" dirty="0"/>
              <a:t>Statistical </a:t>
            </a:r>
            <a:r>
              <a:rPr lang="en-US" altLang="en-US" i="1" dirty="0"/>
              <a:t>association</a:t>
            </a:r>
            <a:r>
              <a:rPr lang="en-US" altLang="en-US" dirty="0"/>
              <a:t> between two variables X and Y may be due to:</a:t>
            </a:r>
          </a:p>
          <a:p>
            <a:pPr marL="609600" indent="-609600" eaLnBrk="1" hangingPunct="1">
              <a:lnSpc>
                <a:spcPct val="90000"/>
              </a:lnSpc>
              <a:buFontTx/>
              <a:buAutoNum type="arabicPeriod"/>
            </a:pPr>
            <a:r>
              <a:rPr lang="es-ES" altLang="en-US" dirty="0" err="1"/>
              <a:t>Random</a:t>
            </a:r>
            <a:r>
              <a:rPr lang="es-ES" altLang="en-US" dirty="0"/>
              <a:t> </a:t>
            </a:r>
            <a:r>
              <a:rPr lang="es-ES" altLang="en-US" dirty="0" err="1"/>
              <a:t>fluctuation</a:t>
            </a:r>
            <a:endParaRPr lang="es-ES" altLang="en-US" dirty="0"/>
          </a:p>
          <a:p>
            <a:pPr marL="609600" indent="-609600" eaLnBrk="1" hangingPunct="1">
              <a:lnSpc>
                <a:spcPct val="90000"/>
              </a:lnSpc>
              <a:buFontTx/>
              <a:buAutoNum type="arabicPeriod"/>
            </a:pPr>
            <a:r>
              <a:rPr lang="es-ES" altLang="en-US" dirty="0"/>
              <a:t>X </a:t>
            </a:r>
            <a:r>
              <a:rPr lang="es-ES" altLang="en-US" dirty="0" err="1"/>
              <a:t>caused</a:t>
            </a:r>
            <a:r>
              <a:rPr lang="es-ES" altLang="en-US" dirty="0"/>
              <a:t> Y</a:t>
            </a:r>
          </a:p>
          <a:p>
            <a:pPr marL="609600" indent="-609600" eaLnBrk="1" hangingPunct="1">
              <a:lnSpc>
                <a:spcPct val="90000"/>
              </a:lnSpc>
              <a:buFontTx/>
              <a:buAutoNum type="arabicPeriod"/>
            </a:pPr>
            <a:r>
              <a:rPr lang="es-ES" altLang="en-US" dirty="0"/>
              <a:t>Y </a:t>
            </a:r>
            <a:r>
              <a:rPr lang="es-ES" altLang="en-US" dirty="0" err="1"/>
              <a:t>caused</a:t>
            </a:r>
            <a:r>
              <a:rPr lang="es-ES" altLang="en-US" dirty="0"/>
              <a:t> X</a:t>
            </a:r>
            <a:endParaRPr lang="en-US" altLang="en-US" dirty="0"/>
          </a:p>
          <a:p>
            <a:pPr marL="609600" indent="-609600" eaLnBrk="1" hangingPunct="1">
              <a:lnSpc>
                <a:spcPct val="90000"/>
              </a:lnSpc>
              <a:buFontTx/>
              <a:buAutoNum type="arabicPeriod"/>
            </a:pPr>
            <a:r>
              <a:rPr lang="en-US" altLang="en-US" dirty="0"/>
              <a:t>X and Y share a common cause</a:t>
            </a:r>
          </a:p>
          <a:p>
            <a:pPr marL="609600" indent="-609600" eaLnBrk="1" hangingPunct="1">
              <a:lnSpc>
                <a:spcPct val="90000"/>
              </a:lnSpc>
              <a:buFontTx/>
              <a:buAutoNum type="arabicPeriod"/>
            </a:pPr>
            <a:r>
              <a:rPr lang="en-US" altLang="en-US" dirty="0"/>
              <a:t>The statistical association was induced by conditioning on a common effect of X and Y (as in selection bias). </a:t>
            </a:r>
          </a:p>
        </p:txBody>
      </p:sp>
      <p:sp>
        <p:nvSpPr>
          <p:cNvPr id="2" name="Slide Number Placeholder 1"/>
          <p:cNvSpPr>
            <a:spLocks noGrp="1"/>
          </p:cNvSpPr>
          <p:nvPr>
            <p:ph type="sldNum" sz="quarter" idx="12"/>
          </p:nvPr>
        </p:nvSpPr>
        <p:spPr/>
        <p:txBody>
          <a:bodyPr/>
          <a:lstStyle/>
          <a:p>
            <a:pPr>
              <a:defRPr/>
            </a:pPr>
            <a:fld id="{115B76B1-0873-4B31-A30C-3952D810BB69}" type="slidenum">
              <a:rPr lang="en-US" smtClean="0"/>
              <a:pPr>
                <a:defRPr/>
              </a:pPr>
              <a:t>3</a:t>
            </a:fld>
            <a:endParaRPr lang="en-US"/>
          </a:p>
        </p:txBody>
      </p:sp>
    </p:spTree>
    <p:extLst>
      <p:ext uri="{BB962C8B-B14F-4D97-AF65-F5344CB8AC3E}">
        <p14:creationId xmlns:p14="http://schemas.microsoft.com/office/powerpoint/2010/main" val="4290653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dirty="0"/>
              <a:t>A</a:t>
            </a:r>
            <a:r>
              <a:rPr spc="-10" dirty="0"/>
              <a:t> </a:t>
            </a:r>
            <a:r>
              <a:rPr spc="-5" dirty="0"/>
              <a:t>si</a:t>
            </a:r>
            <a:r>
              <a:rPr spc="-35" dirty="0"/>
              <a:t>m</a:t>
            </a:r>
            <a:r>
              <a:rPr dirty="0"/>
              <a:t>u</a:t>
            </a:r>
            <a:r>
              <a:rPr spc="-5" dirty="0"/>
              <a:t>l</a:t>
            </a:r>
            <a:r>
              <a:rPr spc="-10" dirty="0"/>
              <a:t>at</a:t>
            </a:r>
            <a:r>
              <a:rPr spc="-5" dirty="0"/>
              <a:t>io</a:t>
            </a:r>
            <a:r>
              <a:rPr dirty="0"/>
              <a:t>n</a:t>
            </a:r>
            <a:r>
              <a:rPr spc="-5" dirty="0"/>
              <a:t> pla</a:t>
            </a:r>
            <a:r>
              <a:rPr dirty="0"/>
              <a:t>t</a:t>
            </a:r>
            <a:r>
              <a:rPr spc="-5" dirty="0"/>
              <a:t>fo</a:t>
            </a:r>
            <a:r>
              <a:rPr spc="114" dirty="0"/>
              <a:t>r</a:t>
            </a:r>
            <a:r>
              <a:rPr dirty="0"/>
              <a:t>m</a:t>
            </a:r>
            <a:r>
              <a:rPr spc="15" dirty="0"/>
              <a:t> </a:t>
            </a:r>
            <a:r>
              <a:rPr spc="-10" dirty="0"/>
              <a:t>t</a:t>
            </a:r>
            <a:r>
              <a:rPr dirty="0"/>
              <a:t>o qu</a:t>
            </a:r>
            <a:r>
              <a:rPr spc="-10" dirty="0"/>
              <a:t>a</a:t>
            </a:r>
            <a:r>
              <a:rPr spc="-5" dirty="0"/>
              <a:t>n</a:t>
            </a:r>
            <a:r>
              <a:rPr dirty="0"/>
              <a:t>t</a:t>
            </a:r>
            <a:r>
              <a:rPr spc="-5" dirty="0"/>
              <a:t>if</a:t>
            </a:r>
            <a:r>
              <a:rPr dirty="0"/>
              <a:t>y </a:t>
            </a:r>
            <a:r>
              <a:rPr spc="-5" dirty="0"/>
              <a:t>s</a:t>
            </a:r>
            <a:r>
              <a:rPr dirty="0"/>
              <a:t>u</a:t>
            </a:r>
            <a:r>
              <a:rPr spc="114" dirty="0"/>
              <a:t>r</a:t>
            </a:r>
            <a:r>
              <a:rPr spc="-5" dirty="0"/>
              <a:t>v</a:t>
            </a:r>
            <a:r>
              <a:rPr spc="-40" dirty="0"/>
              <a:t>i</a:t>
            </a:r>
            <a:r>
              <a:rPr spc="-65" dirty="0"/>
              <a:t>v</a:t>
            </a:r>
            <a:r>
              <a:rPr spc="-10" dirty="0"/>
              <a:t>a</a:t>
            </a:r>
            <a:r>
              <a:rPr dirty="0"/>
              <a:t>l </a:t>
            </a:r>
            <a:r>
              <a:rPr spc="-5" dirty="0"/>
              <a:t>bia</a:t>
            </a:r>
            <a:r>
              <a:rPr dirty="0"/>
              <a:t>s</a:t>
            </a:r>
          </a:p>
        </p:txBody>
      </p:sp>
      <p:sp>
        <p:nvSpPr>
          <p:cNvPr id="3" name="object 3"/>
          <p:cNvSpPr/>
          <p:nvPr/>
        </p:nvSpPr>
        <p:spPr>
          <a:xfrm>
            <a:off x="931164" y="2510027"/>
            <a:ext cx="5935979" cy="86410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75231" y="3427476"/>
            <a:ext cx="5934455" cy="86410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10155" y="4297679"/>
            <a:ext cx="5934455" cy="99364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552700" y="5262371"/>
            <a:ext cx="5935979" cy="864107"/>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740115" y="1201526"/>
            <a:ext cx="8107045" cy="4598035"/>
          </a:xfrm>
          <a:prstGeom prst="rect">
            <a:avLst/>
          </a:prstGeom>
        </p:spPr>
        <p:txBody>
          <a:bodyPr vert="horz" wrap="square" lIns="0" tIns="0" rIns="0" bIns="0" rtlCol="0">
            <a:spAutoFit/>
          </a:bodyPr>
          <a:lstStyle/>
          <a:p>
            <a:pPr marL="180340" marR="5080" indent="-167640" algn="just">
              <a:lnSpc>
                <a:spcPct val="100000"/>
              </a:lnSpc>
              <a:buClr>
                <a:srgbClr val="052049"/>
              </a:buClr>
              <a:buFont typeface="Wingdings"/>
              <a:buChar char=""/>
              <a:tabLst>
                <a:tab pos="180340" algn="l"/>
              </a:tabLst>
            </a:pPr>
            <a:r>
              <a:rPr sz="2100" dirty="0">
                <a:solidFill>
                  <a:srgbClr val="052049"/>
                </a:solidFill>
                <a:latin typeface="Arial"/>
                <a:cs typeface="Arial"/>
              </a:rPr>
              <a:t>Sim</a:t>
            </a:r>
            <a:r>
              <a:rPr sz="2100" spc="-5" dirty="0">
                <a:solidFill>
                  <a:srgbClr val="052049"/>
                </a:solidFill>
                <a:latin typeface="Arial"/>
                <a:cs typeface="Arial"/>
              </a:rPr>
              <a:t>u</a:t>
            </a:r>
            <a:r>
              <a:rPr sz="2100" dirty="0">
                <a:solidFill>
                  <a:srgbClr val="052049"/>
                </a:solidFill>
                <a:latin typeface="Arial"/>
                <a:cs typeface="Arial"/>
              </a:rPr>
              <a:t>l</a:t>
            </a:r>
            <a:r>
              <a:rPr sz="2100" spc="-5" dirty="0">
                <a:solidFill>
                  <a:srgbClr val="052049"/>
                </a:solidFill>
                <a:latin typeface="Arial"/>
                <a:cs typeface="Arial"/>
              </a:rPr>
              <a:t>a</a:t>
            </a:r>
            <a:r>
              <a:rPr sz="2100" dirty="0">
                <a:solidFill>
                  <a:srgbClr val="052049"/>
                </a:solidFill>
                <a:latin typeface="Arial"/>
                <a:cs typeface="Arial"/>
              </a:rPr>
              <a:t>ti</a:t>
            </a:r>
            <a:r>
              <a:rPr sz="2100" spc="-5" dirty="0">
                <a:solidFill>
                  <a:srgbClr val="052049"/>
                </a:solidFill>
                <a:latin typeface="Arial"/>
                <a:cs typeface="Arial"/>
              </a:rPr>
              <a:t>on</a:t>
            </a:r>
            <a:r>
              <a:rPr sz="2100" dirty="0">
                <a:solidFill>
                  <a:srgbClr val="052049"/>
                </a:solidFill>
                <a:latin typeface="Arial"/>
                <a:cs typeface="Arial"/>
              </a:rPr>
              <a:t>s</a:t>
            </a:r>
            <a:r>
              <a:rPr sz="2100" spc="-30" dirty="0">
                <a:solidFill>
                  <a:srgbClr val="052049"/>
                </a:solidFill>
                <a:latin typeface="Arial"/>
                <a:cs typeface="Arial"/>
              </a:rPr>
              <a:t> </a:t>
            </a:r>
            <a:r>
              <a:rPr sz="2100" spc="-5" dirty="0">
                <a:solidFill>
                  <a:srgbClr val="052049"/>
                </a:solidFill>
                <a:latin typeface="Arial"/>
                <a:cs typeface="Arial"/>
              </a:rPr>
              <a:t>pro</a:t>
            </a:r>
            <a:r>
              <a:rPr sz="2100" spc="-10" dirty="0">
                <a:solidFill>
                  <a:srgbClr val="052049"/>
                </a:solidFill>
                <a:latin typeface="Arial"/>
                <a:cs typeface="Arial"/>
              </a:rPr>
              <a:t>v</a:t>
            </a:r>
            <a:r>
              <a:rPr sz="2100" dirty="0">
                <a:solidFill>
                  <a:srgbClr val="052049"/>
                </a:solidFill>
                <a:latin typeface="Arial"/>
                <a:cs typeface="Arial"/>
              </a:rPr>
              <a:t>i</a:t>
            </a:r>
            <a:r>
              <a:rPr sz="2100" spc="-5" dirty="0">
                <a:solidFill>
                  <a:srgbClr val="052049"/>
                </a:solidFill>
                <a:latin typeface="Arial"/>
                <a:cs typeface="Arial"/>
              </a:rPr>
              <a:t>d</a:t>
            </a:r>
            <a:r>
              <a:rPr sz="2100" dirty="0">
                <a:solidFill>
                  <a:srgbClr val="052049"/>
                </a:solidFill>
                <a:latin typeface="Arial"/>
                <a:cs typeface="Arial"/>
              </a:rPr>
              <a:t>e a m</a:t>
            </a:r>
            <a:r>
              <a:rPr sz="2100" spc="-5" dirty="0">
                <a:solidFill>
                  <a:srgbClr val="052049"/>
                </a:solidFill>
                <a:latin typeface="Arial"/>
                <a:cs typeface="Arial"/>
              </a:rPr>
              <a:t>ean</a:t>
            </a:r>
            <a:r>
              <a:rPr sz="2100" dirty="0">
                <a:solidFill>
                  <a:srgbClr val="052049"/>
                </a:solidFill>
                <a:latin typeface="Arial"/>
                <a:cs typeface="Arial"/>
              </a:rPr>
              <a:t>s</a:t>
            </a:r>
            <a:r>
              <a:rPr sz="2100" spc="-5" dirty="0">
                <a:solidFill>
                  <a:srgbClr val="052049"/>
                </a:solidFill>
                <a:latin typeface="Arial"/>
                <a:cs typeface="Arial"/>
              </a:rPr>
              <a:t> </a:t>
            </a:r>
            <a:r>
              <a:rPr sz="2100" dirty="0">
                <a:solidFill>
                  <a:srgbClr val="052049"/>
                </a:solidFill>
                <a:latin typeface="Arial"/>
                <a:cs typeface="Arial"/>
              </a:rPr>
              <a:t>to</a:t>
            </a:r>
            <a:r>
              <a:rPr sz="2100" spc="-15" dirty="0">
                <a:solidFill>
                  <a:srgbClr val="052049"/>
                </a:solidFill>
                <a:latin typeface="Arial"/>
                <a:cs typeface="Arial"/>
              </a:rPr>
              <a:t> </a:t>
            </a:r>
            <a:r>
              <a:rPr sz="2100" spc="-5" dirty="0">
                <a:solidFill>
                  <a:srgbClr val="052049"/>
                </a:solidFill>
                <a:latin typeface="Arial"/>
                <a:cs typeface="Arial"/>
              </a:rPr>
              <a:t>quan</a:t>
            </a:r>
            <a:r>
              <a:rPr sz="2100" dirty="0">
                <a:solidFill>
                  <a:srgbClr val="052049"/>
                </a:solidFill>
                <a:latin typeface="Arial"/>
                <a:cs typeface="Arial"/>
              </a:rPr>
              <a:t>tify</a:t>
            </a:r>
            <a:r>
              <a:rPr sz="2100" spc="-5" dirty="0">
                <a:solidFill>
                  <a:srgbClr val="052049"/>
                </a:solidFill>
                <a:latin typeface="Arial"/>
                <a:cs typeface="Arial"/>
              </a:rPr>
              <a:t> degre</a:t>
            </a:r>
            <a:r>
              <a:rPr sz="2100" dirty="0">
                <a:solidFill>
                  <a:srgbClr val="052049"/>
                </a:solidFill>
                <a:latin typeface="Arial"/>
                <a:cs typeface="Arial"/>
              </a:rPr>
              <a:t>e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e</a:t>
            </a:r>
            <a:r>
              <a:rPr sz="2100" spc="-10" dirty="0">
                <a:solidFill>
                  <a:srgbClr val="052049"/>
                </a:solidFill>
                <a:latin typeface="Arial"/>
                <a:cs typeface="Arial"/>
              </a:rPr>
              <a:t>x</a:t>
            </a:r>
            <a:r>
              <a:rPr sz="2100" spc="-5" dirty="0">
                <a:solidFill>
                  <a:srgbClr val="052049"/>
                </a:solidFill>
                <a:latin typeface="Arial"/>
                <a:cs typeface="Arial"/>
              </a:rPr>
              <a:t>pe</a:t>
            </a:r>
            <a:r>
              <a:rPr sz="2100" spc="5" dirty="0">
                <a:solidFill>
                  <a:srgbClr val="052049"/>
                </a:solidFill>
                <a:latin typeface="Arial"/>
                <a:cs typeface="Arial"/>
              </a:rPr>
              <a:t>c</a:t>
            </a:r>
            <a:r>
              <a:rPr sz="2100" dirty="0">
                <a:solidFill>
                  <a:srgbClr val="052049"/>
                </a:solidFill>
                <a:latin typeface="Arial"/>
                <a:cs typeface="Arial"/>
              </a:rPr>
              <a:t>t</a:t>
            </a:r>
            <a:r>
              <a:rPr sz="2100" spc="-5" dirty="0">
                <a:solidFill>
                  <a:srgbClr val="052049"/>
                </a:solidFill>
                <a:latin typeface="Arial"/>
                <a:cs typeface="Arial"/>
              </a:rPr>
              <a:t>e</a:t>
            </a:r>
            <a:r>
              <a:rPr sz="2100" dirty="0">
                <a:solidFill>
                  <a:srgbClr val="052049"/>
                </a:solidFill>
                <a:latin typeface="Arial"/>
                <a:cs typeface="Arial"/>
              </a:rPr>
              <a:t>d </a:t>
            </a:r>
            <a:r>
              <a:rPr sz="2100" spc="-5" dirty="0">
                <a:solidFill>
                  <a:srgbClr val="052049"/>
                </a:solidFill>
                <a:latin typeface="Arial"/>
                <a:cs typeface="Arial"/>
              </a:rPr>
              <a:t>b</a:t>
            </a:r>
            <a:r>
              <a:rPr sz="2100" dirty="0">
                <a:solidFill>
                  <a:srgbClr val="052049"/>
                </a:solidFill>
                <a:latin typeface="Arial"/>
                <a:cs typeface="Arial"/>
              </a:rPr>
              <a:t>i</a:t>
            </a:r>
            <a:r>
              <a:rPr sz="2100" spc="-5" dirty="0">
                <a:solidFill>
                  <a:srgbClr val="052049"/>
                </a:solidFill>
                <a:latin typeface="Arial"/>
                <a:cs typeface="Arial"/>
              </a:rPr>
              <a:t>a</a:t>
            </a:r>
            <a:r>
              <a:rPr sz="2100" dirty="0">
                <a:solidFill>
                  <a:srgbClr val="052049"/>
                </a:solidFill>
                <a:latin typeface="Arial"/>
                <a:cs typeface="Arial"/>
              </a:rPr>
              <a:t>s</a:t>
            </a:r>
            <a:r>
              <a:rPr sz="2100" spc="-15" dirty="0">
                <a:solidFill>
                  <a:srgbClr val="052049"/>
                </a:solidFill>
                <a:latin typeface="Arial"/>
                <a:cs typeface="Arial"/>
              </a:rPr>
              <a:t> </a:t>
            </a:r>
            <a:r>
              <a:rPr sz="2100" dirty="0">
                <a:solidFill>
                  <a:srgbClr val="052049"/>
                </a:solidFill>
                <a:latin typeface="Arial"/>
                <a:cs typeface="Arial"/>
              </a:rPr>
              <a:t>in </a:t>
            </a:r>
            <a:r>
              <a:rPr sz="2100" spc="-5" dirty="0">
                <a:solidFill>
                  <a:srgbClr val="052049"/>
                </a:solidFill>
                <a:latin typeface="Arial"/>
                <a:cs typeface="Arial"/>
              </a:rPr>
              <a:t>re</a:t>
            </a:r>
            <a:r>
              <a:rPr sz="2100" spc="5" dirty="0">
                <a:solidFill>
                  <a:srgbClr val="052049"/>
                </a:solidFill>
                <a:latin typeface="Arial"/>
                <a:cs typeface="Arial"/>
              </a:rPr>
              <a:t>s</a:t>
            </a:r>
            <a:r>
              <a:rPr sz="2100" spc="-5" dirty="0">
                <a:solidFill>
                  <a:srgbClr val="052049"/>
                </a:solidFill>
                <a:latin typeface="Arial"/>
                <a:cs typeface="Arial"/>
              </a:rPr>
              <a:t>ear</a:t>
            </a:r>
            <a:r>
              <a:rPr sz="2100" spc="5" dirty="0">
                <a:solidFill>
                  <a:srgbClr val="052049"/>
                </a:solidFill>
                <a:latin typeface="Arial"/>
                <a:cs typeface="Arial"/>
              </a:rPr>
              <a:t>c</a:t>
            </a:r>
            <a:r>
              <a:rPr sz="2100" dirty="0">
                <a:solidFill>
                  <a:srgbClr val="052049"/>
                </a:solidFill>
                <a:latin typeface="Arial"/>
                <a:cs typeface="Arial"/>
              </a:rPr>
              <a:t>h</a:t>
            </a:r>
            <a:r>
              <a:rPr sz="2100" spc="-1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n </a:t>
            </a:r>
            <a:r>
              <a:rPr sz="2100" spc="-5" dirty="0">
                <a:solidFill>
                  <a:srgbClr val="052049"/>
                </a:solidFill>
                <a:latin typeface="Arial"/>
                <a:cs typeface="Arial"/>
              </a:rPr>
              <a:t>de</a:t>
            </a:r>
            <a:r>
              <a:rPr sz="2100" dirty="0">
                <a:solidFill>
                  <a:srgbClr val="052049"/>
                </a:solidFill>
                <a:latin typeface="Arial"/>
                <a:cs typeface="Arial"/>
              </a:rPr>
              <a:t>t</a:t>
            </a:r>
            <a:r>
              <a:rPr sz="2100" spc="-5" dirty="0">
                <a:solidFill>
                  <a:srgbClr val="052049"/>
                </a:solidFill>
                <a:latin typeface="Arial"/>
                <a:cs typeface="Arial"/>
              </a:rPr>
              <a:t>er</a:t>
            </a:r>
            <a:r>
              <a:rPr sz="2100" dirty="0">
                <a:solidFill>
                  <a:srgbClr val="052049"/>
                </a:solidFill>
                <a:latin typeface="Arial"/>
                <a:cs typeface="Arial"/>
              </a:rPr>
              <a:t>mi</a:t>
            </a:r>
            <a:r>
              <a:rPr sz="2100" spc="-5" dirty="0">
                <a:solidFill>
                  <a:srgbClr val="052049"/>
                </a:solidFill>
                <a:latin typeface="Arial"/>
                <a:cs typeface="Arial"/>
              </a:rPr>
              <a:t>nan</a:t>
            </a:r>
            <a:r>
              <a:rPr sz="2100" dirty="0">
                <a:solidFill>
                  <a:srgbClr val="052049"/>
                </a:solidFill>
                <a:latin typeface="Arial"/>
                <a:cs typeface="Arial"/>
              </a:rPr>
              <a:t>ts</a:t>
            </a:r>
            <a:r>
              <a:rPr sz="2100" spc="-15" dirty="0">
                <a:solidFill>
                  <a:srgbClr val="052049"/>
                </a:solidFill>
                <a:latin typeface="Arial"/>
                <a:cs typeface="Arial"/>
              </a:rPr>
              <a:t>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c</a:t>
            </a:r>
            <a:r>
              <a:rPr sz="2100" spc="-5" dirty="0">
                <a:solidFill>
                  <a:srgbClr val="052049"/>
                </a:solidFill>
                <a:latin typeface="Arial"/>
                <a:cs typeface="Arial"/>
              </a:rPr>
              <a:t>ogn</a:t>
            </a:r>
            <a:r>
              <a:rPr sz="2100" dirty="0">
                <a:solidFill>
                  <a:srgbClr val="052049"/>
                </a:solidFill>
                <a:latin typeface="Arial"/>
                <a:cs typeface="Arial"/>
              </a:rPr>
              <a:t>iti</a:t>
            </a:r>
            <a:r>
              <a:rPr sz="2100" spc="-10" dirty="0">
                <a:solidFill>
                  <a:srgbClr val="052049"/>
                </a:solidFill>
                <a:latin typeface="Arial"/>
                <a:cs typeface="Arial"/>
              </a:rPr>
              <a:t>v</a:t>
            </a:r>
            <a:r>
              <a:rPr sz="2100" dirty="0">
                <a:solidFill>
                  <a:srgbClr val="052049"/>
                </a:solidFill>
                <a:latin typeface="Arial"/>
                <a:cs typeface="Arial"/>
              </a:rPr>
              <a:t>e</a:t>
            </a:r>
            <a:r>
              <a:rPr sz="2100" spc="-25" dirty="0">
                <a:solidFill>
                  <a:srgbClr val="052049"/>
                </a:solidFill>
                <a:latin typeface="Arial"/>
                <a:cs typeface="Arial"/>
              </a:rPr>
              <a:t> </a:t>
            </a:r>
            <a:r>
              <a:rPr sz="2100" spc="-5" dirty="0">
                <a:solidFill>
                  <a:srgbClr val="052049"/>
                </a:solidFill>
                <a:latin typeface="Arial"/>
                <a:cs typeface="Arial"/>
              </a:rPr>
              <a:t>de</a:t>
            </a:r>
            <a:r>
              <a:rPr sz="2100" spc="5" dirty="0">
                <a:solidFill>
                  <a:srgbClr val="052049"/>
                </a:solidFill>
                <a:latin typeface="Arial"/>
                <a:cs typeface="Arial"/>
              </a:rPr>
              <a:t>c</a:t>
            </a:r>
            <a:r>
              <a:rPr sz="2100" dirty="0">
                <a:solidFill>
                  <a:srgbClr val="052049"/>
                </a:solidFill>
                <a:latin typeface="Arial"/>
                <a:cs typeface="Arial"/>
              </a:rPr>
              <a:t>li</a:t>
            </a:r>
            <a:r>
              <a:rPr sz="2100" spc="-5" dirty="0">
                <a:solidFill>
                  <a:srgbClr val="052049"/>
                </a:solidFill>
                <a:latin typeface="Arial"/>
                <a:cs typeface="Arial"/>
              </a:rPr>
              <a:t>n</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unde</a:t>
            </a:r>
            <a:r>
              <a:rPr sz="2100" dirty="0">
                <a:solidFill>
                  <a:srgbClr val="052049"/>
                </a:solidFill>
                <a:latin typeface="Arial"/>
                <a:cs typeface="Arial"/>
              </a:rPr>
              <a:t>r</a:t>
            </a:r>
            <a:r>
              <a:rPr sz="2100" spc="-15" dirty="0">
                <a:solidFill>
                  <a:srgbClr val="052049"/>
                </a:solidFill>
                <a:latin typeface="Arial"/>
                <a:cs typeface="Arial"/>
              </a:rPr>
              <a:t> </a:t>
            </a:r>
            <a:r>
              <a:rPr sz="2100" spc="5" dirty="0">
                <a:solidFill>
                  <a:srgbClr val="052049"/>
                </a:solidFill>
                <a:latin typeface="Arial"/>
                <a:cs typeface="Arial"/>
              </a:rPr>
              <a:t>s</a:t>
            </a:r>
            <a:r>
              <a:rPr sz="2100" spc="-5" dirty="0">
                <a:solidFill>
                  <a:srgbClr val="052049"/>
                </a:solidFill>
                <a:latin typeface="Arial"/>
                <a:cs typeface="Arial"/>
              </a:rPr>
              <a:t>e</a:t>
            </a:r>
            <a:r>
              <a:rPr sz="2100" spc="-10" dirty="0">
                <a:solidFill>
                  <a:srgbClr val="052049"/>
                </a:solidFill>
                <a:latin typeface="Arial"/>
                <a:cs typeface="Arial"/>
              </a:rPr>
              <a:t>v</a:t>
            </a:r>
            <a:r>
              <a:rPr sz="2100" spc="-5" dirty="0">
                <a:solidFill>
                  <a:srgbClr val="052049"/>
                </a:solidFill>
                <a:latin typeface="Arial"/>
                <a:cs typeface="Arial"/>
              </a:rPr>
              <a:t>era</a:t>
            </a:r>
            <a:r>
              <a:rPr sz="2100" dirty="0">
                <a:solidFill>
                  <a:srgbClr val="052049"/>
                </a:solidFill>
                <a:latin typeface="Arial"/>
                <a:cs typeface="Arial"/>
              </a:rPr>
              <a:t>l</a:t>
            </a:r>
            <a:r>
              <a:rPr sz="2100" spc="5" dirty="0">
                <a:solidFill>
                  <a:srgbClr val="052049"/>
                </a:solidFill>
                <a:latin typeface="Arial"/>
                <a:cs typeface="Arial"/>
              </a:rPr>
              <a:t> c</a:t>
            </a:r>
            <a:r>
              <a:rPr sz="2100" spc="-5" dirty="0">
                <a:solidFill>
                  <a:srgbClr val="052049"/>
                </a:solidFill>
                <a:latin typeface="Arial"/>
                <a:cs typeface="Arial"/>
              </a:rPr>
              <a:t>au</a:t>
            </a:r>
            <a:r>
              <a:rPr sz="2100" spc="5" dirty="0">
                <a:solidFill>
                  <a:srgbClr val="052049"/>
                </a:solidFill>
                <a:latin typeface="Arial"/>
                <a:cs typeface="Arial"/>
              </a:rPr>
              <a:t>s</a:t>
            </a:r>
            <a:r>
              <a:rPr sz="2100" spc="-5" dirty="0">
                <a:solidFill>
                  <a:srgbClr val="052049"/>
                </a:solidFill>
                <a:latin typeface="Arial"/>
                <a:cs typeface="Arial"/>
              </a:rPr>
              <a:t>al </a:t>
            </a:r>
            <a:r>
              <a:rPr sz="2100" spc="5" dirty="0">
                <a:solidFill>
                  <a:srgbClr val="052049"/>
                </a:solidFill>
                <a:latin typeface="Arial"/>
                <a:cs typeface="Arial"/>
              </a:rPr>
              <a:t>sc</a:t>
            </a:r>
            <a:r>
              <a:rPr sz="2100" spc="-5" dirty="0">
                <a:solidFill>
                  <a:srgbClr val="052049"/>
                </a:solidFill>
                <a:latin typeface="Arial"/>
                <a:cs typeface="Arial"/>
              </a:rPr>
              <a:t>enar</a:t>
            </a:r>
            <a:r>
              <a:rPr sz="2100" dirty="0">
                <a:solidFill>
                  <a:srgbClr val="052049"/>
                </a:solidFill>
                <a:latin typeface="Arial"/>
                <a:cs typeface="Arial"/>
              </a:rPr>
              <a:t>i</a:t>
            </a:r>
            <a:r>
              <a:rPr sz="2100" spc="-5" dirty="0">
                <a:solidFill>
                  <a:srgbClr val="052049"/>
                </a:solidFill>
                <a:latin typeface="Arial"/>
                <a:cs typeface="Arial"/>
              </a:rPr>
              <a:t>os</a:t>
            </a:r>
            <a:endParaRPr sz="2100">
              <a:latin typeface="Arial"/>
              <a:cs typeface="Arial"/>
            </a:endParaRPr>
          </a:p>
          <a:p>
            <a:pPr>
              <a:lnSpc>
                <a:spcPct val="100000"/>
              </a:lnSpc>
            </a:pPr>
            <a:endParaRPr sz="2100">
              <a:latin typeface="Times New Roman"/>
              <a:cs typeface="Times New Roman"/>
            </a:endParaRPr>
          </a:p>
          <a:p>
            <a:pPr>
              <a:lnSpc>
                <a:spcPct val="100000"/>
              </a:lnSpc>
              <a:spcBef>
                <a:spcPts val="28"/>
              </a:spcBef>
            </a:pPr>
            <a:endParaRPr sz="1850">
              <a:latin typeface="Times New Roman"/>
              <a:cs typeface="Times New Roman"/>
            </a:endParaRPr>
          </a:p>
          <a:p>
            <a:pPr marL="351155" marR="3208655">
              <a:lnSpc>
                <a:spcPts val="1839"/>
              </a:lnSpc>
            </a:pPr>
            <a:r>
              <a:rPr sz="1600" b="1" spc="-25" dirty="0">
                <a:solidFill>
                  <a:srgbClr val="052049"/>
                </a:solidFill>
                <a:latin typeface="Arial"/>
                <a:cs typeface="Arial"/>
              </a:rPr>
              <a:t>G</a:t>
            </a:r>
            <a:r>
              <a:rPr sz="1600" b="1" spc="-10" dirty="0">
                <a:solidFill>
                  <a:srgbClr val="052049"/>
                </a:solidFill>
                <a:latin typeface="Arial"/>
                <a:cs typeface="Arial"/>
              </a:rPr>
              <a:t>e</a:t>
            </a:r>
            <a:r>
              <a:rPr sz="1600" b="1" spc="-15" dirty="0">
                <a:solidFill>
                  <a:srgbClr val="052049"/>
                </a:solidFill>
                <a:latin typeface="Arial"/>
                <a:cs typeface="Arial"/>
              </a:rPr>
              <a:t>n</a:t>
            </a:r>
            <a:r>
              <a:rPr sz="1600" b="1" spc="-10" dirty="0">
                <a:solidFill>
                  <a:srgbClr val="052049"/>
                </a:solidFill>
                <a:latin typeface="Arial"/>
                <a:cs typeface="Arial"/>
              </a:rPr>
              <a:t>era</a:t>
            </a:r>
            <a:r>
              <a:rPr sz="1600" b="1" spc="-15" dirty="0">
                <a:solidFill>
                  <a:srgbClr val="052049"/>
                </a:solidFill>
                <a:latin typeface="Arial"/>
                <a:cs typeface="Arial"/>
              </a:rPr>
              <a:t>t</a:t>
            </a:r>
            <a:r>
              <a:rPr sz="1600" b="1" spc="-10" dirty="0">
                <a:solidFill>
                  <a:srgbClr val="052049"/>
                </a:solidFill>
                <a:latin typeface="Arial"/>
                <a:cs typeface="Arial"/>
              </a:rPr>
              <a:t>e</a:t>
            </a:r>
            <a:r>
              <a:rPr sz="1600" b="1" spc="20" dirty="0">
                <a:solidFill>
                  <a:srgbClr val="052049"/>
                </a:solidFill>
                <a:latin typeface="Arial"/>
                <a:cs typeface="Arial"/>
              </a:rPr>
              <a:t> </a:t>
            </a:r>
            <a:r>
              <a:rPr sz="1600" b="1" spc="-15" dirty="0">
                <a:solidFill>
                  <a:srgbClr val="052049"/>
                </a:solidFill>
                <a:latin typeface="Arial"/>
                <a:cs typeface="Arial"/>
              </a:rPr>
              <a:t>d</a:t>
            </a:r>
            <a:r>
              <a:rPr sz="1600" b="1" spc="-10" dirty="0">
                <a:solidFill>
                  <a:srgbClr val="052049"/>
                </a:solidFill>
                <a:latin typeface="Arial"/>
                <a:cs typeface="Arial"/>
              </a:rPr>
              <a:t>a</a:t>
            </a:r>
            <a:r>
              <a:rPr sz="1600" b="1" spc="-15" dirty="0">
                <a:solidFill>
                  <a:srgbClr val="052049"/>
                </a:solidFill>
                <a:latin typeface="Arial"/>
                <a:cs typeface="Arial"/>
              </a:rPr>
              <a:t>t</a:t>
            </a:r>
            <a:r>
              <a:rPr sz="1600" b="1" spc="-10" dirty="0">
                <a:solidFill>
                  <a:srgbClr val="052049"/>
                </a:solidFill>
                <a:latin typeface="Arial"/>
                <a:cs typeface="Arial"/>
              </a:rPr>
              <a:t>a</a:t>
            </a:r>
            <a:r>
              <a:rPr sz="1600" b="1" spc="10" dirty="0">
                <a:solidFill>
                  <a:srgbClr val="052049"/>
                </a:solidFill>
                <a:latin typeface="Arial"/>
                <a:cs typeface="Arial"/>
              </a:rPr>
              <a:t> </a:t>
            </a:r>
            <a:r>
              <a:rPr sz="1600" spc="-5" dirty="0">
                <a:solidFill>
                  <a:srgbClr val="052049"/>
                </a:solidFill>
                <a:latin typeface="Arial"/>
                <a:cs typeface="Arial"/>
              </a:rPr>
              <a:t>c</a:t>
            </a:r>
            <a:r>
              <a:rPr sz="1600" spc="-10" dirty="0">
                <a:solidFill>
                  <a:srgbClr val="052049"/>
                </a:solidFill>
                <a:latin typeface="Arial"/>
                <a:cs typeface="Arial"/>
              </a:rPr>
              <a:t>o</a:t>
            </a:r>
            <a:r>
              <a:rPr sz="1600" spc="-15" dirty="0">
                <a:solidFill>
                  <a:srgbClr val="052049"/>
                </a:solidFill>
                <a:latin typeface="Arial"/>
                <a:cs typeface="Arial"/>
              </a:rPr>
              <a:t>rr</a:t>
            </a:r>
            <a:r>
              <a:rPr sz="1600" spc="-10" dirty="0">
                <a:solidFill>
                  <a:srgbClr val="052049"/>
                </a:solidFill>
                <a:latin typeface="Arial"/>
                <a:cs typeface="Arial"/>
              </a:rPr>
              <a:t>e</a:t>
            </a:r>
            <a:r>
              <a:rPr sz="1600" spc="-5" dirty="0">
                <a:solidFill>
                  <a:srgbClr val="052049"/>
                </a:solidFill>
                <a:latin typeface="Arial"/>
                <a:cs typeface="Arial"/>
              </a:rPr>
              <a:t>s</a:t>
            </a:r>
            <a:r>
              <a:rPr sz="1600" spc="-10" dirty="0">
                <a:solidFill>
                  <a:srgbClr val="052049"/>
                </a:solidFill>
                <a:latin typeface="Arial"/>
                <a:cs typeface="Arial"/>
              </a:rPr>
              <a:t>pond</a:t>
            </a:r>
            <a:r>
              <a:rPr sz="1600" dirty="0">
                <a:solidFill>
                  <a:srgbClr val="052049"/>
                </a:solidFill>
                <a:latin typeface="Arial"/>
                <a:cs typeface="Arial"/>
              </a:rPr>
              <a:t>i</a:t>
            </a:r>
            <a:r>
              <a:rPr sz="1600" spc="-10" dirty="0">
                <a:solidFill>
                  <a:srgbClr val="052049"/>
                </a:solidFill>
                <a:latin typeface="Arial"/>
                <a:cs typeface="Arial"/>
              </a:rPr>
              <a:t>ng</a:t>
            </a:r>
            <a:r>
              <a:rPr sz="1600" spc="20" dirty="0">
                <a:solidFill>
                  <a:srgbClr val="052049"/>
                </a:solidFill>
                <a:latin typeface="Arial"/>
                <a:cs typeface="Arial"/>
              </a:rPr>
              <a:t> </a:t>
            </a:r>
            <a:r>
              <a:rPr sz="1600" spc="-30" dirty="0">
                <a:solidFill>
                  <a:srgbClr val="052049"/>
                </a:solidFill>
                <a:latin typeface="Arial"/>
                <a:cs typeface="Arial"/>
              </a:rPr>
              <a:t>w</a:t>
            </a:r>
            <a:r>
              <a:rPr sz="1600" dirty="0">
                <a:solidFill>
                  <a:srgbClr val="052049"/>
                </a:solidFill>
                <a:latin typeface="Arial"/>
                <a:cs typeface="Arial"/>
              </a:rPr>
              <a:t>i</a:t>
            </a:r>
            <a:r>
              <a:rPr sz="1600" spc="-10" dirty="0">
                <a:solidFill>
                  <a:srgbClr val="052049"/>
                </a:solidFill>
                <a:latin typeface="Arial"/>
                <a:cs typeface="Arial"/>
              </a:rPr>
              <a:t>th</a:t>
            </a:r>
            <a:r>
              <a:rPr sz="1600" spc="10" dirty="0">
                <a:solidFill>
                  <a:srgbClr val="052049"/>
                </a:solidFill>
                <a:latin typeface="Arial"/>
                <a:cs typeface="Arial"/>
              </a:rPr>
              <a:t> </a:t>
            </a:r>
            <a:r>
              <a:rPr sz="1600" spc="-10" dirty="0">
                <a:solidFill>
                  <a:srgbClr val="052049"/>
                </a:solidFill>
                <a:latin typeface="Arial"/>
                <a:cs typeface="Arial"/>
              </a:rPr>
              <a:t>a</a:t>
            </a:r>
            <a:r>
              <a:rPr sz="1600" spc="-5" dirty="0">
                <a:solidFill>
                  <a:srgbClr val="052049"/>
                </a:solidFill>
                <a:latin typeface="Arial"/>
                <a:cs typeface="Arial"/>
              </a:rPr>
              <a:t>ss</a:t>
            </a:r>
            <a:r>
              <a:rPr sz="1600" spc="-10" dirty="0">
                <a:solidFill>
                  <a:srgbClr val="052049"/>
                </a:solidFill>
                <a:latin typeface="Arial"/>
                <a:cs typeface="Arial"/>
              </a:rPr>
              <a:t>umpt</a:t>
            </a:r>
            <a:r>
              <a:rPr sz="1600" dirty="0">
                <a:solidFill>
                  <a:srgbClr val="052049"/>
                </a:solidFill>
                <a:latin typeface="Arial"/>
                <a:cs typeface="Arial"/>
              </a:rPr>
              <a:t>i</a:t>
            </a:r>
            <a:r>
              <a:rPr sz="1600" spc="-10" dirty="0">
                <a:solidFill>
                  <a:srgbClr val="052049"/>
                </a:solidFill>
                <a:latin typeface="Arial"/>
                <a:cs typeface="Arial"/>
              </a:rPr>
              <a:t>ons of</a:t>
            </a:r>
            <a:r>
              <a:rPr sz="1600" spc="-5" dirty="0">
                <a:solidFill>
                  <a:srgbClr val="052049"/>
                </a:solidFill>
                <a:latin typeface="Arial"/>
                <a:cs typeface="Arial"/>
              </a:rPr>
              <a:t> s</a:t>
            </a:r>
            <a:r>
              <a:rPr sz="1600" spc="-10" dirty="0">
                <a:solidFill>
                  <a:srgbClr val="052049"/>
                </a:solidFill>
                <a:latin typeface="Arial"/>
                <a:cs typeface="Arial"/>
              </a:rPr>
              <a:t>ub</a:t>
            </a:r>
            <a:r>
              <a:rPr sz="1600" spc="-5" dirty="0">
                <a:solidFill>
                  <a:srgbClr val="052049"/>
                </a:solidFill>
                <a:latin typeface="Arial"/>
                <a:cs typeface="Arial"/>
              </a:rPr>
              <a:t>s</a:t>
            </a:r>
            <a:r>
              <a:rPr sz="1600" spc="-10" dirty="0">
                <a:solidFill>
                  <a:srgbClr val="052049"/>
                </a:solidFill>
                <a:latin typeface="Arial"/>
                <a:cs typeface="Arial"/>
              </a:rPr>
              <a:t>tant</a:t>
            </a:r>
            <a:r>
              <a:rPr sz="1600" spc="-5" dirty="0">
                <a:solidFill>
                  <a:srgbClr val="052049"/>
                </a:solidFill>
                <a:latin typeface="Arial"/>
                <a:cs typeface="Arial"/>
              </a:rPr>
              <a:t>iv</a:t>
            </a:r>
            <a:r>
              <a:rPr sz="1600" spc="-10" dirty="0">
                <a:solidFill>
                  <a:srgbClr val="052049"/>
                </a:solidFill>
                <a:latin typeface="Arial"/>
                <a:cs typeface="Arial"/>
              </a:rPr>
              <a:t>e</a:t>
            </a:r>
            <a:r>
              <a:rPr sz="1600" spc="-5" dirty="0">
                <a:solidFill>
                  <a:srgbClr val="052049"/>
                </a:solidFill>
                <a:latin typeface="Arial"/>
                <a:cs typeface="Arial"/>
              </a:rPr>
              <a:t> </a:t>
            </a:r>
            <a:r>
              <a:rPr sz="1600" spc="-15" dirty="0">
                <a:solidFill>
                  <a:srgbClr val="052049"/>
                </a:solidFill>
                <a:latin typeface="Arial"/>
                <a:cs typeface="Arial"/>
              </a:rPr>
              <a:t>r</a:t>
            </a:r>
            <a:r>
              <a:rPr sz="1600" spc="-10" dirty="0">
                <a:solidFill>
                  <a:srgbClr val="052049"/>
                </a:solidFill>
                <a:latin typeface="Arial"/>
                <a:cs typeface="Arial"/>
              </a:rPr>
              <a:t>e</a:t>
            </a:r>
            <a:r>
              <a:rPr sz="1600" spc="-5" dirty="0">
                <a:solidFill>
                  <a:srgbClr val="052049"/>
                </a:solidFill>
                <a:latin typeface="Arial"/>
                <a:cs typeface="Arial"/>
              </a:rPr>
              <a:t>s</a:t>
            </a:r>
            <a:r>
              <a:rPr sz="1600" spc="-10" dirty="0">
                <a:solidFill>
                  <a:srgbClr val="052049"/>
                </a:solidFill>
                <a:latin typeface="Arial"/>
                <a:cs typeface="Arial"/>
              </a:rPr>
              <a:t>ea</a:t>
            </a:r>
            <a:r>
              <a:rPr sz="1600" spc="-15" dirty="0">
                <a:solidFill>
                  <a:srgbClr val="052049"/>
                </a:solidFill>
                <a:latin typeface="Arial"/>
                <a:cs typeface="Arial"/>
              </a:rPr>
              <a:t>r</a:t>
            </a:r>
            <a:r>
              <a:rPr sz="1600" spc="-5" dirty="0">
                <a:solidFill>
                  <a:srgbClr val="052049"/>
                </a:solidFill>
                <a:latin typeface="Arial"/>
                <a:cs typeface="Arial"/>
              </a:rPr>
              <a:t>c</a:t>
            </a:r>
            <a:r>
              <a:rPr sz="1600" spc="-10" dirty="0">
                <a:solidFill>
                  <a:srgbClr val="052049"/>
                </a:solidFill>
                <a:latin typeface="Arial"/>
                <a:cs typeface="Arial"/>
              </a:rPr>
              <a:t>he</a:t>
            </a:r>
            <a:r>
              <a:rPr sz="1600" spc="-15" dirty="0">
                <a:solidFill>
                  <a:srgbClr val="052049"/>
                </a:solidFill>
                <a:latin typeface="Arial"/>
                <a:cs typeface="Arial"/>
              </a:rPr>
              <a:t>r</a:t>
            </a:r>
            <a:r>
              <a:rPr sz="1600" spc="-10" dirty="0">
                <a:solidFill>
                  <a:srgbClr val="052049"/>
                </a:solidFill>
                <a:latin typeface="Arial"/>
                <a:cs typeface="Arial"/>
              </a:rPr>
              <a:t>s</a:t>
            </a:r>
            <a:endParaRPr sz="1600">
              <a:latin typeface="Arial"/>
              <a:cs typeface="Arial"/>
            </a:endParaRPr>
          </a:p>
          <a:p>
            <a:pPr>
              <a:lnSpc>
                <a:spcPct val="100000"/>
              </a:lnSpc>
            </a:pPr>
            <a:endParaRPr sz="1600">
              <a:latin typeface="Times New Roman"/>
              <a:cs typeface="Times New Roman"/>
            </a:endParaRPr>
          </a:p>
          <a:p>
            <a:pPr>
              <a:lnSpc>
                <a:spcPct val="100000"/>
              </a:lnSpc>
              <a:spcBef>
                <a:spcPts val="56"/>
              </a:spcBef>
            </a:pPr>
            <a:endParaRPr sz="2050">
              <a:latin typeface="Times New Roman"/>
              <a:cs typeface="Times New Roman"/>
            </a:endParaRPr>
          </a:p>
          <a:p>
            <a:pPr marL="894080">
              <a:lnSpc>
                <a:spcPct val="100000"/>
              </a:lnSpc>
            </a:pPr>
            <a:r>
              <a:rPr sz="1600" b="1" spc="-10" dirty="0">
                <a:solidFill>
                  <a:srgbClr val="052049"/>
                </a:solidFill>
                <a:latin typeface="Arial"/>
                <a:cs typeface="Arial"/>
              </a:rPr>
              <a:t>Select</a:t>
            </a:r>
            <a:r>
              <a:rPr sz="1600" b="1" spc="5" dirty="0">
                <a:solidFill>
                  <a:srgbClr val="052049"/>
                </a:solidFill>
                <a:latin typeface="Arial"/>
                <a:cs typeface="Arial"/>
              </a:rPr>
              <a:t> </a:t>
            </a:r>
            <a:r>
              <a:rPr sz="1600" b="1" spc="-10" dirty="0">
                <a:solidFill>
                  <a:srgbClr val="052049"/>
                </a:solidFill>
                <a:latin typeface="Arial"/>
                <a:cs typeface="Arial"/>
              </a:rPr>
              <a:t>ca</a:t>
            </a:r>
            <a:r>
              <a:rPr sz="1600" b="1" spc="-15" dirty="0">
                <a:solidFill>
                  <a:srgbClr val="052049"/>
                </a:solidFill>
                <a:latin typeface="Arial"/>
                <a:cs typeface="Arial"/>
              </a:rPr>
              <a:t>u</a:t>
            </a:r>
            <a:r>
              <a:rPr sz="1600" b="1" spc="-10" dirty="0">
                <a:solidFill>
                  <a:srgbClr val="052049"/>
                </a:solidFill>
                <a:latin typeface="Arial"/>
                <a:cs typeface="Arial"/>
              </a:rPr>
              <a:t>sal</a:t>
            </a:r>
            <a:r>
              <a:rPr sz="1600" b="1" spc="10" dirty="0">
                <a:solidFill>
                  <a:srgbClr val="052049"/>
                </a:solidFill>
                <a:latin typeface="Arial"/>
                <a:cs typeface="Arial"/>
              </a:rPr>
              <a:t> </a:t>
            </a:r>
            <a:r>
              <a:rPr sz="1600" b="1" spc="-10" dirty="0">
                <a:solidFill>
                  <a:srgbClr val="052049"/>
                </a:solidFill>
                <a:latin typeface="Arial"/>
                <a:cs typeface="Arial"/>
              </a:rPr>
              <a:t>sce</a:t>
            </a:r>
            <a:r>
              <a:rPr sz="1600" b="1" spc="-15" dirty="0">
                <a:solidFill>
                  <a:srgbClr val="052049"/>
                </a:solidFill>
                <a:latin typeface="Arial"/>
                <a:cs typeface="Arial"/>
              </a:rPr>
              <a:t>n</a:t>
            </a:r>
            <a:r>
              <a:rPr sz="1600" b="1" spc="-10" dirty="0">
                <a:solidFill>
                  <a:srgbClr val="052049"/>
                </a:solidFill>
                <a:latin typeface="Arial"/>
                <a:cs typeface="Arial"/>
              </a:rPr>
              <a:t>ari</a:t>
            </a:r>
            <a:r>
              <a:rPr sz="1600" b="1" spc="-15" dirty="0">
                <a:solidFill>
                  <a:srgbClr val="052049"/>
                </a:solidFill>
                <a:latin typeface="Arial"/>
                <a:cs typeface="Arial"/>
              </a:rPr>
              <a:t>o</a:t>
            </a:r>
            <a:r>
              <a:rPr sz="1600" b="1" spc="-10" dirty="0">
                <a:solidFill>
                  <a:srgbClr val="052049"/>
                </a:solidFill>
                <a:latin typeface="Arial"/>
                <a:cs typeface="Arial"/>
              </a:rPr>
              <a:t>s</a:t>
            </a:r>
            <a:r>
              <a:rPr sz="1600" b="1" spc="30" dirty="0">
                <a:solidFill>
                  <a:srgbClr val="052049"/>
                </a:solidFill>
                <a:latin typeface="Arial"/>
                <a:cs typeface="Arial"/>
              </a:rPr>
              <a:t> </a:t>
            </a:r>
            <a:r>
              <a:rPr sz="1600" spc="-10" dirty="0">
                <a:solidFill>
                  <a:srgbClr val="052049"/>
                </a:solidFill>
                <a:latin typeface="Arial"/>
                <a:cs typeface="Arial"/>
              </a:rPr>
              <a:t>for</a:t>
            </a:r>
            <a:r>
              <a:rPr sz="1600" spc="5" dirty="0">
                <a:solidFill>
                  <a:srgbClr val="052049"/>
                </a:solidFill>
                <a:latin typeface="Arial"/>
                <a:cs typeface="Arial"/>
              </a:rPr>
              <a:t> </a:t>
            </a:r>
            <a:r>
              <a:rPr sz="1600" dirty="0">
                <a:solidFill>
                  <a:srgbClr val="052049"/>
                </a:solidFill>
                <a:latin typeface="Arial"/>
                <a:cs typeface="Arial"/>
              </a:rPr>
              <a:t>i</a:t>
            </a:r>
            <a:r>
              <a:rPr sz="1600" spc="-10" dirty="0">
                <a:solidFill>
                  <a:srgbClr val="052049"/>
                </a:solidFill>
                <a:latin typeface="Arial"/>
                <a:cs typeface="Arial"/>
              </a:rPr>
              <a:t>n</a:t>
            </a:r>
            <a:r>
              <a:rPr sz="1600" spc="-5" dirty="0">
                <a:solidFill>
                  <a:srgbClr val="052049"/>
                </a:solidFill>
                <a:latin typeface="Arial"/>
                <a:cs typeface="Arial"/>
              </a:rPr>
              <a:t>v</a:t>
            </a:r>
            <a:r>
              <a:rPr sz="1600" spc="-10" dirty="0">
                <a:solidFill>
                  <a:srgbClr val="052049"/>
                </a:solidFill>
                <a:latin typeface="Arial"/>
                <a:cs typeface="Arial"/>
              </a:rPr>
              <a:t>e</a:t>
            </a:r>
            <a:r>
              <a:rPr sz="1600" spc="-5" dirty="0">
                <a:solidFill>
                  <a:srgbClr val="052049"/>
                </a:solidFill>
                <a:latin typeface="Arial"/>
                <a:cs typeface="Arial"/>
              </a:rPr>
              <a:t>st</a:t>
            </a:r>
            <a:r>
              <a:rPr sz="1600" dirty="0">
                <a:solidFill>
                  <a:srgbClr val="052049"/>
                </a:solidFill>
                <a:latin typeface="Arial"/>
                <a:cs typeface="Arial"/>
              </a:rPr>
              <a:t>i</a:t>
            </a:r>
            <a:r>
              <a:rPr sz="1600" spc="-10" dirty="0">
                <a:solidFill>
                  <a:srgbClr val="052049"/>
                </a:solidFill>
                <a:latin typeface="Arial"/>
                <a:cs typeface="Arial"/>
              </a:rPr>
              <a:t>gat</a:t>
            </a:r>
            <a:r>
              <a:rPr sz="1600" dirty="0">
                <a:solidFill>
                  <a:srgbClr val="052049"/>
                </a:solidFill>
                <a:latin typeface="Arial"/>
                <a:cs typeface="Arial"/>
              </a:rPr>
              <a:t>i</a:t>
            </a:r>
            <a:r>
              <a:rPr sz="1600" spc="-10" dirty="0">
                <a:solidFill>
                  <a:srgbClr val="052049"/>
                </a:solidFill>
                <a:latin typeface="Arial"/>
                <a:cs typeface="Arial"/>
              </a:rPr>
              <a:t>on</a:t>
            </a:r>
            <a:endParaRPr sz="1600">
              <a:latin typeface="Arial"/>
              <a:cs typeface="Arial"/>
            </a:endParaRPr>
          </a:p>
          <a:p>
            <a:pPr>
              <a:lnSpc>
                <a:spcPct val="100000"/>
              </a:lnSpc>
            </a:pPr>
            <a:endParaRPr sz="1600">
              <a:latin typeface="Times New Roman"/>
              <a:cs typeface="Times New Roman"/>
            </a:endParaRPr>
          </a:p>
          <a:p>
            <a:pPr>
              <a:lnSpc>
                <a:spcPct val="100000"/>
              </a:lnSpc>
              <a:spcBef>
                <a:spcPts val="49"/>
              </a:spcBef>
            </a:pPr>
            <a:endParaRPr sz="1250">
              <a:latin typeface="Times New Roman"/>
              <a:cs typeface="Times New Roman"/>
            </a:endParaRPr>
          </a:p>
          <a:p>
            <a:pPr marL="1428750">
              <a:lnSpc>
                <a:spcPct val="100000"/>
              </a:lnSpc>
            </a:pPr>
            <a:r>
              <a:rPr sz="1600" b="1" spc="-20" dirty="0">
                <a:solidFill>
                  <a:srgbClr val="052049"/>
                </a:solidFill>
                <a:latin typeface="Arial"/>
                <a:cs typeface="Arial"/>
              </a:rPr>
              <a:t>Ru</a:t>
            </a:r>
            <a:r>
              <a:rPr sz="1600" b="1" spc="-10" dirty="0">
                <a:solidFill>
                  <a:srgbClr val="052049"/>
                </a:solidFill>
                <a:latin typeface="Arial"/>
                <a:cs typeface="Arial"/>
              </a:rPr>
              <a:t>n</a:t>
            </a:r>
            <a:r>
              <a:rPr sz="1600" b="1" spc="5" dirty="0">
                <a:solidFill>
                  <a:srgbClr val="052049"/>
                </a:solidFill>
                <a:latin typeface="Arial"/>
                <a:cs typeface="Arial"/>
              </a:rPr>
              <a:t> </a:t>
            </a:r>
            <a:r>
              <a:rPr sz="1600" b="1" spc="-10" dirty="0">
                <a:solidFill>
                  <a:srgbClr val="052049"/>
                </a:solidFill>
                <a:latin typeface="Arial"/>
                <a:cs typeface="Arial"/>
              </a:rPr>
              <a:t>si</a:t>
            </a:r>
            <a:r>
              <a:rPr sz="1600" b="1" spc="-20" dirty="0">
                <a:solidFill>
                  <a:srgbClr val="052049"/>
                </a:solidFill>
                <a:latin typeface="Arial"/>
                <a:cs typeface="Arial"/>
              </a:rPr>
              <a:t>mu</a:t>
            </a:r>
            <a:r>
              <a:rPr sz="1600" b="1" spc="-10" dirty="0">
                <a:solidFill>
                  <a:srgbClr val="052049"/>
                </a:solidFill>
                <a:latin typeface="Arial"/>
                <a:cs typeface="Arial"/>
              </a:rPr>
              <a:t>la</a:t>
            </a:r>
            <a:r>
              <a:rPr sz="1600" b="1" spc="-15" dirty="0">
                <a:solidFill>
                  <a:srgbClr val="052049"/>
                </a:solidFill>
                <a:latin typeface="Arial"/>
                <a:cs typeface="Arial"/>
              </a:rPr>
              <a:t>t</a:t>
            </a:r>
            <a:r>
              <a:rPr sz="1600" b="1" spc="-5" dirty="0">
                <a:solidFill>
                  <a:srgbClr val="052049"/>
                </a:solidFill>
                <a:latin typeface="Arial"/>
                <a:cs typeface="Arial"/>
              </a:rPr>
              <a:t>i</a:t>
            </a:r>
            <a:r>
              <a:rPr sz="1600" b="1" spc="-15" dirty="0">
                <a:solidFill>
                  <a:srgbClr val="052049"/>
                </a:solidFill>
                <a:latin typeface="Arial"/>
                <a:cs typeface="Arial"/>
              </a:rPr>
              <a:t>on</a:t>
            </a:r>
            <a:r>
              <a:rPr sz="1600" b="1" spc="-10" dirty="0">
                <a:solidFill>
                  <a:srgbClr val="052049"/>
                </a:solidFill>
                <a:latin typeface="Arial"/>
                <a:cs typeface="Arial"/>
              </a:rPr>
              <a:t>s</a:t>
            </a:r>
            <a:r>
              <a:rPr sz="1600" b="1" spc="35" dirty="0">
                <a:solidFill>
                  <a:srgbClr val="052049"/>
                </a:solidFill>
                <a:latin typeface="Arial"/>
                <a:cs typeface="Arial"/>
              </a:rPr>
              <a:t> </a:t>
            </a:r>
            <a:r>
              <a:rPr sz="1600" spc="-10" dirty="0">
                <a:solidFill>
                  <a:srgbClr val="052049"/>
                </a:solidFill>
                <a:latin typeface="Arial"/>
                <a:cs typeface="Arial"/>
              </a:rPr>
              <a:t>under</a:t>
            </a:r>
            <a:r>
              <a:rPr sz="1600" spc="5" dirty="0">
                <a:solidFill>
                  <a:srgbClr val="052049"/>
                </a:solidFill>
                <a:latin typeface="Arial"/>
                <a:cs typeface="Arial"/>
              </a:rPr>
              <a:t> </a:t>
            </a:r>
            <a:r>
              <a:rPr sz="1600" spc="-10" dirty="0">
                <a:solidFill>
                  <a:srgbClr val="052049"/>
                </a:solidFill>
                <a:latin typeface="Arial"/>
                <a:cs typeface="Arial"/>
              </a:rPr>
              <a:t>d</a:t>
            </a:r>
            <a:r>
              <a:rPr sz="1600" dirty="0">
                <a:solidFill>
                  <a:srgbClr val="052049"/>
                </a:solidFill>
                <a:latin typeface="Arial"/>
                <a:cs typeface="Arial"/>
              </a:rPr>
              <a:t>i</a:t>
            </a:r>
            <a:r>
              <a:rPr sz="1600" spc="-30" dirty="0">
                <a:solidFill>
                  <a:srgbClr val="052049"/>
                </a:solidFill>
                <a:latin typeface="Arial"/>
                <a:cs typeface="Arial"/>
              </a:rPr>
              <a:t>f</a:t>
            </a:r>
            <a:r>
              <a:rPr sz="1600" spc="-10" dirty="0">
                <a:solidFill>
                  <a:srgbClr val="052049"/>
                </a:solidFill>
                <a:latin typeface="Arial"/>
                <a:cs typeface="Arial"/>
              </a:rPr>
              <a:t>fe</a:t>
            </a:r>
            <a:r>
              <a:rPr sz="1600" spc="-15" dirty="0">
                <a:solidFill>
                  <a:srgbClr val="052049"/>
                </a:solidFill>
                <a:latin typeface="Arial"/>
                <a:cs typeface="Arial"/>
              </a:rPr>
              <a:t>r</a:t>
            </a:r>
            <a:r>
              <a:rPr sz="1600" spc="-10" dirty="0">
                <a:solidFill>
                  <a:srgbClr val="052049"/>
                </a:solidFill>
                <a:latin typeface="Arial"/>
                <a:cs typeface="Arial"/>
              </a:rPr>
              <a:t>ent</a:t>
            </a:r>
            <a:r>
              <a:rPr sz="1600" spc="10" dirty="0">
                <a:solidFill>
                  <a:srgbClr val="052049"/>
                </a:solidFill>
                <a:latin typeface="Arial"/>
                <a:cs typeface="Arial"/>
              </a:rPr>
              <a:t> </a:t>
            </a:r>
            <a:r>
              <a:rPr sz="1600" spc="-5" dirty="0">
                <a:solidFill>
                  <a:srgbClr val="052049"/>
                </a:solidFill>
                <a:latin typeface="Arial"/>
                <a:cs typeface="Arial"/>
              </a:rPr>
              <a:t>c</a:t>
            </a:r>
            <a:r>
              <a:rPr sz="1600" spc="-10" dirty="0">
                <a:solidFill>
                  <a:srgbClr val="052049"/>
                </a:solidFill>
                <a:latin typeface="Arial"/>
                <a:cs typeface="Arial"/>
              </a:rPr>
              <a:t>au</a:t>
            </a:r>
            <a:r>
              <a:rPr sz="1600" spc="-5" dirty="0">
                <a:solidFill>
                  <a:srgbClr val="052049"/>
                </a:solidFill>
                <a:latin typeface="Arial"/>
                <a:cs typeface="Arial"/>
              </a:rPr>
              <a:t>s</a:t>
            </a:r>
            <a:r>
              <a:rPr sz="1600" spc="-10" dirty="0">
                <a:solidFill>
                  <a:srgbClr val="052049"/>
                </a:solidFill>
                <a:latin typeface="Arial"/>
                <a:cs typeface="Arial"/>
              </a:rPr>
              <a:t>al </a:t>
            </a:r>
            <a:r>
              <a:rPr sz="1600" spc="-5" dirty="0">
                <a:solidFill>
                  <a:srgbClr val="052049"/>
                </a:solidFill>
                <a:latin typeface="Arial"/>
                <a:cs typeface="Arial"/>
              </a:rPr>
              <a:t>sc</a:t>
            </a:r>
            <a:r>
              <a:rPr sz="1600" spc="-10" dirty="0">
                <a:solidFill>
                  <a:srgbClr val="052049"/>
                </a:solidFill>
                <a:latin typeface="Arial"/>
                <a:cs typeface="Arial"/>
              </a:rPr>
              <a:t>ena</a:t>
            </a:r>
            <a:r>
              <a:rPr sz="1600" spc="-15" dirty="0">
                <a:solidFill>
                  <a:srgbClr val="052049"/>
                </a:solidFill>
                <a:latin typeface="Arial"/>
                <a:cs typeface="Arial"/>
              </a:rPr>
              <a:t>r</a:t>
            </a:r>
            <a:r>
              <a:rPr sz="1600" dirty="0">
                <a:solidFill>
                  <a:srgbClr val="052049"/>
                </a:solidFill>
                <a:latin typeface="Arial"/>
                <a:cs typeface="Arial"/>
              </a:rPr>
              <a:t>i</a:t>
            </a:r>
            <a:r>
              <a:rPr sz="1600" spc="-10" dirty="0">
                <a:solidFill>
                  <a:srgbClr val="052049"/>
                </a:solidFill>
                <a:latin typeface="Arial"/>
                <a:cs typeface="Arial"/>
              </a:rPr>
              <a:t>os</a:t>
            </a:r>
            <a:endParaRPr sz="1600">
              <a:latin typeface="Arial"/>
              <a:cs typeface="Arial"/>
            </a:endParaRPr>
          </a:p>
          <a:p>
            <a:pPr marL="1428750" marR="2061210">
              <a:lnSpc>
                <a:spcPts val="1660"/>
              </a:lnSpc>
              <a:spcBef>
                <a:spcPts val="640"/>
              </a:spcBef>
            </a:pPr>
            <a:r>
              <a:rPr sz="1600" b="1" spc="-10" dirty="0">
                <a:solidFill>
                  <a:srgbClr val="052049"/>
                </a:solidFill>
                <a:latin typeface="Arial"/>
                <a:cs typeface="Arial"/>
              </a:rPr>
              <a:t>Es</a:t>
            </a:r>
            <a:r>
              <a:rPr sz="1600" b="1" spc="-15" dirty="0">
                <a:solidFill>
                  <a:srgbClr val="052049"/>
                </a:solidFill>
                <a:latin typeface="Arial"/>
                <a:cs typeface="Arial"/>
              </a:rPr>
              <a:t>t</a:t>
            </a:r>
            <a:r>
              <a:rPr sz="1600" b="1" spc="-5" dirty="0">
                <a:solidFill>
                  <a:srgbClr val="052049"/>
                </a:solidFill>
                <a:latin typeface="Arial"/>
                <a:cs typeface="Arial"/>
              </a:rPr>
              <a:t>i</a:t>
            </a:r>
            <a:r>
              <a:rPr sz="1600" b="1" spc="-20" dirty="0">
                <a:solidFill>
                  <a:srgbClr val="052049"/>
                </a:solidFill>
                <a:latin typeface="Arial"/>
                <a:cs typeface="Arial"/>
              </a:rPr>
              <a:t>m</a:t>
            </a:r>
            <a:r>
              <a:rPr sz="1600" b="1" spc="-10" dirty="0">
                <a:solidFill>
                  <a:srgbClr val="052049"/>
                </a:solidFill>
                <a:latin typeface="Arial"/>
                <a:cs typeface="Arial"/>
              </a:rPr>
              <a:t>a</a:t>
            </a:r>
            <a:r>
              <a:rPr sz="1600" b="1" spc="-15" dirty="0">
                <a:solidFill>
                  <a:srgbClr val="052049"/>
                </a:solidFill>
                <a:latin typeface="Arial"/>
                <a:cs typeface="Arial"/>
              </a:rPr>
              <a:t>t</a:t>
            </a:r>
            <a:r>
              <a:rPr sz="1600" b="1" spc="-10" dirty="0">
                <a:solidFill>
                  <a:srgbClr val="052049"/>
                </a:solidFill>
                <a:latin typeface="Arial"/>
                <a:cs typeface="Arial"/>
              </a:rPr>
              <a:t>e</a:t>
            </a:r>
            <a:r>
              <a:rPr sz="1600" b="1" spc="20" dirty="0">
                <a:solidFill>
                  <a:srgbClr val="052049"/>
                </a:solidFill>
                <a:latin typeface="Arial"/>
                <a:cs typeface="Arial"/>
              </a:rPr>
              <a:t> </a:t>
            </a:r>
            <a:r>
              <a:rPr sz="1600" b="1" spc="-10" dirty="0">
                <a:solidFill>
                  <a:srgbClr val="052049"/>
                </a:solidFill>
                <a:latin typeface="Arial"/>
                <a:cs typeface="Arial"/>
              </a:rPr>
              <a:t>ex</a:t>
            </a:r>
            <a:r>
              <a:rPr sz="1600" b="1" spc="-15" dirty="0">
                <a:solidFill>
                  <a:srgbClr val="052049"/>
                </a:solidFill>
                <a:latin typeface="Arial"/>
                <a:cs typeface="Arial"/>
              </a:rPr>
              <a:t>po</a:t>
            </a:r>
            <a:r>
              <a:rPr sz="1600" b="1" spc="-10" dirty="0">
                <a:solidFill>
                  <a:srgbClr val="052049"/>
                </a:solidFill>
                <a:latin typeface="Arial"/>
                <a:cs typeface="Arial"/>
              </a:rPr>
              <a:t>s</a:t>
            </a:r>
            <a:r>
              <a:rPr sz="1600" b="1" spc="-15" dirty="0">
                <a:solidFill>
                  <a:srgbClr val="052049"/>
                </a:solidFill>
                <a:latin typeface="Arial"/>
                <a:cs typeface="Arial"/>
              </a:rPr>
              <a:t>u</a:t>
            </a:r>
            <a:r>
              <a:rPr sz="1600" b="1" spc="-10" dirty="0">
                <a:solidFill>
                  <a:srgbClr val="052049"/>
                </a:solidFill>
                <a:latin typeface="Arial"/>
                <a:cs typeface="Arial"/>
              </a:rPr>
              <a:t>re-</a:t>
            </a:r>
            <a:r>
              <a:rPr sz="1600" b="1" spc="-15" dirty="0">
                <a:solidFill>
                  <a:srgbClr val="052049"/>
                </a:solidFill>
                <a:latin typeface="Arial"/>
                <a:cs typeface="Arial"/>
              </a:rPr>
              <a:t>out</a:t>
            </a:r>
            <a:r>
              <a:rPr sz="1600" b="1" spc="-10" dirty="0">
                <a:solidFill>
                  <a:srgbClr val="052049"/>
                </a:solidFill>
                <a:latin typeface="Arial"/>
                <a:cs typeface="Arial"/>
              </a:rPr>
              <a:t>c</a:t>
            </a:r>
            <a:r>
              <a:rPr sz="1600" b="1" spc="-20" dirty="0">
                <a:solidFill>
                  <a:srgbClr val="052049"/>
                </a:solidFill>
                <a:latin typeface="Arial"/>
                <a:cs typeface="Arial"/>
              </a:rPr>
              <a:t>om</a:t>
            </a:r>
            <a:r>
              <a:rPr sz="1600" b="1" spc="-10" dirty="0">
                <a:solidFill>
                  <a:srgbClr val="052049"/>
                </a:solidFill>
                <a:latin typeface="Arial"/>
                <a:cs typeface="Arial"/>
              </a:rPr>
              <a:t>e</a:t>
            </a:r>
            <a:r>
              <a:rPr sz="1600" b="1" spc="60" dirty="0">
                <a:solidFill>
                  <a:srgbClr val="052049"/>
                </a:solidFill>
                <a:latin typeface="Arial"/>
                <a:cs typeface="Arial"/>
              </a:rPr>
              <a:t> </a:t>
            </a:r>
            <a:r>
              <a:rPr sz="1600" b="1" spc="-10" dirty="0">
                <a:solidFill>
                  <a:srgbClr val="052049"/>
                </a:solidFill>
                <a:latin typeface="Arial"/>
                <a:cs typeface="Arial"/>
              </a:rPr>
              <a:t>ass</a:t>
            </a:r>
            <a:r>
              <a:rPr sz="1600" b="1" spc="-15" dirty="0">
                <a:solidFill>
                  <a:srgbClr val="052049"/>
                </a:solidFill>
                <a:latin typeface="Arial"/>
                <a:cs typeface="Arial"/>
              </a:rPr>
              <a:t>o</a:t>
            </a:r>
            <a:r>
              <a:rPr sz="1600" b="1" spc="-10" dirty="0">
                <a:solidFill>
                  <a:srgbClr val="052049"/>
                </a:solidFill>
                <a:latin typeface="Arial"/>
                <a:cs typeface="Arial"/>
              </a:rPr>
              <a:t>cia</a:t>
            </a:r>
            <a:r>
              <a:rPr sz="1600" b="1" spc="-15" dirty="0">
                <a:solidFill>
                  <a:srgbClr val="052049"/>
                </a:solidFill>
                <a:latin typeface="Arial"/>
                <a:cs typeface="Arial"/>
              </a:rPr>
              <a:t>t</a:t>
            </a:r>
            <a:r>
              <a:rPr sz="1600" b="1" spc="-5" dirty="0">
                <a:solidFill>
                  <a:srgbClr val="052049"/>
                </a:solidFill>
                <a:latin typeface="Arial"/>
                <a:cs typeface="Arial"/>
              </a:rPr>
              <a:t>i</a:t>
            </a:r>
            <a:r>
              <a:rPr sz="1600" b="1" spc="-15" dirty="0">
                <a:solidFill>
                  <a:srgbClr val="052049"/>
                </a:solidFill>
                <a:latin typeface="Arial"/>
                <a:cs typeface="Arial"/>
              </a:rPr>
              <a:t>o</a:t>
            </a:r>
            <a:r>
              <a:rPr sz="1600" b="1" spc="-10" dirty="0">
                <a:solidFill>
                  <a:srgbClr val="052049"/>
                </a:solidFill>
                <a:latin typeface="Arial"/>
                <a:cs typeface="Arial"/>
              </a:rPr>
              <a:t>n</a:t>
            </a:r>
            <a:r>
              <a:rPr sz="1600" b="1" spc="30" dirty="0">
                <a:solidFill>
                  <a:srgbClr val="052049"/>
                </a:solidFill>
                <a:latin typeface="Arial"/>
                <a:cs typeface="Arial"/>
              </a:rPr>
              <a:t> </a:t>
            </a:r>
            <a:r>
              <a:rPr sz="1600" dirty="0">
                <a:solidFill>
                  <a:srgbClr val="052049"/>
                </a:solidFill>
                <a:latin typeface="Arial"/>
                <a:cs typeface="Arial"/>
              </a:rPr>
              <a:t>i</a:t>
            </a:r>
            <a:r>
              <a:rPr sz="1600" spc="-10" dirty="0">
                <a:solidFill>
                  <a:srgbClr val="052049"/>
                </a:solidFill>
                <a:latin typeface="Arial"/>
                <a:cs typeface="Arial"/>
              </a:rPr>
              <a:t>n</a:t>
            </a:r>
            <a:r>
              <a:rPr sz="1600" spc="-5" dirty="0">
                <a:solidFill>
                  <a:srgbClr val="052049"/>
                </a:solidFill>
                <a:latin typeface="Arial"/>
                <a:cs typeface="Arial"/>
              </a:rPr>
              <a:t> </a:t>
            </a:r>
            <a:r>
              <a:rPr sz="1600" spc="-10" dirty="0">
                <a:solidFill>
                  <a:srgbClr val="052049"/>
                </a:solidFill>
                <a:latin typeface="Arial"/>
                <a:cs typeface="Arial"/>
              </a:rPr>
              <a:t>ea</a:t>
            </a:r>
            <a:r>
              <a:rPr sz="1600" spc="-5" dirty="0">
                <a:solidFill>
                  <a:srgbClr val="052049"/>
                </a:solidFill>
                <a:latin typeface="Arial"/>
                <a:cs typeface="Arial"/>
              </a:rPr>
              <a:t>c</a:t>
            </a:r>
            <a:r>
              <a:rPr sz="1600" spc="-10" dirty="0">
                <a:solidFill>
                  <a:srgbClr val="052049"/>
                </a:solidFill>
                <a:latin typeface="Arial"/>
                <a:cs typeface="Arial"/>
              </a:rPr>
              <a:t>h</a:t>
            </a:r>
            <a:r>
              <a:rPr sz="1600" spc="-5" dirty="0">
                <a:solidFill>
                  <a:srgbClr val="052049"/>
                </a:solidFill>
                <a:latin typeface="Arial"/>
                <a:cs typeface="Arial"/>
              </a:rPr>
              <a:t> sc</a:t>
            </a:r>
            <a:r>
              <a:rPr sz="1600" spc="-10" dirty="0">
                <a:solidFill>
                  <a:srgbClr val="052049"/>
                </a:solidFill>
                <a:latin typeface="Arial"/>
                <a:cs typeface="Arial"/>
              </a:rPr>
              <a:t>ena</a:t>
            </a:r>
            <a:r>
              <a:rPr sz="1600" spc="-15" dirty="0">
                <a:solidFill>
                  <a:srgbClr val="052049"/>
                </a:solidFill>
                <a:latin typeface="Arial"/>
                <a:cs typeface="Arial"/>
              </a:rPr>
              <a:t>r</a:t>
            </a:r>
            <a:r>
              <a:rPr sz="1600" dirty="0">
                <a:solidFill>
                  <a:srgbClr val="052049"/>
                </a:solidFill>
                <a:latin typeface="Arial"/>
                <a:cs typeface="Arial"/>
              </a:rPr>
              <a:t>i</a:t>
            </a:r>
            <a:r>
              <a:rPr sz="1600" spc="-10" dirty="0">
                <a:solidFill>
                  <a:srgbClr val="052049"/>
                </a:solidFill>
                <a:latin typeface="Arial"/>
                <a:cs typeface="Arial"/>
              </a:rPr>
              <a:t>o</a:t>
            </a:r>
            <a:endParaRPr sz="1600">
              <a:latin typeface="Arial"/>
              <a:cs typeface="Arial"/>
            </a:endParaRPr>
          </a:p>
          <a:p>
            <a:pPr>
              <a:lnSpc>
                <a:spcPct val="100000"/>
              </a:lnSpc>
            </a:pPr>
            <a:endParaRPr sz="1600">
              <a:latin typeface="Times New Roman"/>
              <a:cs typeface="Times New Roman"/>
            </a:endParaRPr>
          </a:p>
          <a:p>
            <a:pPr>
              <a:lnSpc>
                <a:spcPct val="100000"/>
              </a:lnSpc>
              <a:spcBef>
                <a:spcPts val="18"/>
              </a:spcBef>
            </a:pPr>
            <a:endParaRPr sz="1350">
              <a:latin typeface="Times New Roman"/>
              <a:cs typeface="Times New Roman"/>
            </a:endParaRPr>
          </a:p>
          <a:p>
            <a:pPr marL="1972310">
              <a:lnSpc>
                <a:spcPct val="100000"/>
              </a:lnSpc>
            </a:pPr>
            <a:r>
              <a:rPr sz="1600" b="1" spc="-25" dirty="0">
                <a:solidFill>
                  <a:srgbClr val="052049"/>
                </a:solidFill>
                <a:latin typeface="Arial"/>
                <a:cs typeface="Arial"/>
              </a:rPr>
              <a:t>Q</a:t>
            </a:r>
            <a:r>
              <a:rPr sz="1600" b="1" spc="-15" dirty="0">
                <a:solidFill>
                  <a:srgbClr val="052049"/>
                </a:solidFill>
                <a:latin typeface="Arial"/>
                <a:cs typeface="Arial"/>
              </a:rPr>
              <a:t>u</a:t>
            </a:r>
            <a:r>
              <a:rPr sz="1600" b="1" spc="-10" dirty="0">
                <a:solidFill>
                  <a:srgbClr val="052049"/>
                </a:solidFill>
                <a:latin typeface="Arial"/>
                <a:cs typeface="Arial"/>
              </a:rPr>
              <a:t>a</a:t>
            </a:r>
            <a:r>
              <a:rPr sz="1600" b="1" spc="-15" dirty="0">
                <a:solidFill>
                  <a:srgbClr val="052049"/>
                </a:solidFill>
                <a:latin typeface="Arial"/>
                <a:cs typeface="Arial"/>
              </a:rPr>
              <a:t>nt</a:t>
            </a:r>
            <a:r>
              <a:rPr sz="1600" b="1" spc="-5" dirty="0">
                <a:solidFill>
                  <a:srgbClr val="052049"/>
                </a:solidFill>
                <a:latin typeface="Arial"/>
                <a:cs typeface="Arial"/>
              </a:rPr>
              <a:t>if</a:t>
            </a:r>
            <a:r>
              <a:rPr sz="1600" b="1" spc="-10" dirty="0">
                <a:solidFill>
                  <a:srgbClr val="052049"/>
                </a:solidFill>
                <a:latin typeface="Arial"/>
                <a:cs typeface="Arial"/>
              </a:rPr>
              <a:t>y</a:t>
            </a:r>
            <a:r>
              <a:rPr sz="1600" b="1" spc="20" dirty="0">
                <a:solidFill>
                  <a:srgbClr val="052049"/>
                </a:solidFill>
                <a:latin typeface="Arial"/>
                <a:cs typeface="Arial"/>
              </a:rPr>
              <a:t> </a:t>
            </a:r>
            <a:r>
              <a:rPr sz="1600" spc="-10" dirty="0">
                <a:solidFill>
                  <a:srgbClr val="052049"/>
                </a:solidFill>
                <a:latin typeface="Arial"/>
                <a:cs typeface="Arial"/>
              </a:rPr>
              <a:t>magn</a:t>
            </a:r>
            <a:r>
              <a:rPr sz="1600" dirty="0">
                <a:solidFill>
                  <a:srgbClr val="052049"/>
                </a:solidFill>
                <a:latin typeface="Arial"/>
                <a:cs typeface="Arial"/>
              </a:rPr>
              <a:t>i</a:t>
            </a:r>
            <a:r>
              <a:rPr sz="1600" spc="-10" dirty="0">
                <a:solidFill>
                  <a:srgbClr val="052049"/>
                </a:solidFill>
                <a:latin typeface="Arial"/>
                <a:cs typeface="Arial"/>
              </a:rPr>
              <a:t>tude</a:t>
            </a:r>
            <a:r>
              <a:rPr sz="1600" spc="10" dirty="0">
                <a:solidFill>
                  <a:srgbClr val="052049"/>
                </a:solidFill>
                <a:latin typeface="Arial"/>
                <a:cs typeface="Arial"/>
              </a:rPr>
              <a:t> </a:t>
            </a:r>
            <a:r>
              <a:rPr sz="1600" spc="-10" dirty="0">
                <a:solidFill>
                  <a:srgbClr val="052049"/>
                </a:solidFill>
                <a:latin typeface="Arial"/>
                <a:cs typeface="Arial"/>
              </a:rPr>
              <a:t>of</a:t>
            </a:r>
            <a:r>
              <a:rPr sz="1600" spc="-5" dirty="0">
                <a:solidFill>
                  <a:srgbClr val="052049"/>
                </a:solidFill>
                <a:latin typeface="Arial"/>
                <a:cs typeface="Arial"/>
              </a:rPr>
              <a:t> </a:t>
            </a:r>
            <a:r>
              <a:rPr sz="1600" spc="-10" dirty="0">
                <a:solidFill>
                  <a:srgbClr val="052049"/>
                </a:solidFill>
                <a:latin typeface="Arial"/>
                <a:cs typeface="Arial"/>
              </a:rPr>
              <a:t>b</a:t>
            </a:r>
            <a:r>
              <a:rPr sz="1600" dirty="0">
                <a:solidFill>
                  <a:srgbClr val="052049"/>
                </a:solidFill>
                <a:latin typeface="Arial"/>
                <a:cs typeface="Arial"/>
              </a:rPr>
              <a:t>i</a:t>
            </a:r>
            <a:r>
              <a:rPr sz="1600" spc="-10" dirty="0">
                <a:solidFill>
                  <a:srgbClr val="052049"/>
                </a:solidFill>
                <a:latin typeface="Arial"/>
                <a:cs typeface="Arial"/>
              </a:rPr>
              <a:t>as</a:t>
            </a:r>
            <a:r>
              <a:rPr sz="1600" spc="5" dirty="0">
                <a:solidFill>
                  <a:srgbClr val="052049"/>
                </a:solidFill>
                <a:latin typeface="Arial"/>
                <a:cs typeface="Arial"/>
              </a:rPr>
              <a:t> </a:t>
            </a:r>
            <a:r>
              <a:rPr sz="1600" spc="-10" dirty="0">
                <a:solidFill>
                  <a:srgbClr val="052049"/>
                </a:solidFill>
                <a:latin typeface="Arial"/>
                <a:cs typeface="Arial"/>
              </a:rPr>
              <a:t>for</a:t>
            </a:r>
            <a:r>
              <a:rPr sz="1600" spc="-5" dirty="0">
                <a:solidFill>
                  <a:srgbClr val="052049"/>
                </a:solidFill>
                <a:latin typeface="Arial"/>
                <a:cs typeface="Arial"/>
              </a:rPr>
              <a:t> </a:t>
            </a:r>
            <a:r>
              <a:rPr sz="1600" spc="-10" dirty="0">
                <a:solidFill>
                  <a:srgbClr val="052049"/>
                </a:solidFill>
                <a:latin typeface="Arial"/>
                <a:cs typeface="Arial"/>
              </a:rPr>
              <a:t>ea</a:t>
            </a:r>
            <a:r>
              <a:rPr sz="1600" spc="-5" dirty="0">
                <a:solidFill>
                  <a:srgbClr val="052049"/>
                </a:solidFill>
                <a:latin typeface="Arial"/>
                <a:cs typeface="Arial"/>
              </a:rPr>
              <a:t>c</a:t>
            </a:r>
            <a:r>
              <a:rPr sz="1600" spc="-10" dirty="0">
                <a:solidFill>
                  <a:srgbClr val="052049"/>
                </a:solidFill>
                <a:latin typeface="Arial"/>
                <a:cs typeface="Arial"/>
              </a:rPr>
              <a:t>h</a:t>
            </a:r>
            <a:r>
              <a:rPr sz="1600" spc="-5" dirty="0">
                <a:solidFill>
                  <a:srgbClr val="052049"/>
                </a:solidFill>
                <a:latin typeface="Arial"/>
                <a:cs typeface="Arial"/>
              </a:rPr>
              <a:t> sc</a:t>
            </a:r>
            <a:r>
              <a:rPr sz="1600" spc="-10" dirty="0">
                <a:solidFill>
                  <a:srgbClr val="052049"/>
                </a:solidFill>
                <a:latin typeface="Arial"/>
                <a:cs typeface="Arial"/>
              </a:rPr>
              <a:t>ena</a:t>
            </a:r>
            <a:r>
              <a:rPr sz="1600" spc="-15" dirty="0">
                <a:solidFill>
                  <a:srgbClr val="052049"/>
                </a:solidFill>
                <a:latin typeface="Arial"/>
                <a:cs typeface="Arial"/>
              </a:rPr>
              <a:t>r</a:t>
            </a:r>
            <a:r>
              <a:rPr sz="1600" dirty="0">
                <a:solidFill>
                  <a:srgbClr val="052049"/>
                </a:solidFill>
                <a:latin typeface="Arial"/>
                <a:cs typeface="Arial"/>
              </a:rPr>
              <a:t>i</a:t>
            </a:r>
            <a:r>
              <a:rPr sz="1600" spc="-10" dirty="0">
                <a:solidFill>
                  <a:srgbClr val="052049"/>
                </a:solidFill>
                <a:latin typeface="Arial"/>
                <a:cs typeface="Arial"/>
              </a:rPr>
              <a:t>o</a:t>
            </a:r>
            <a:endParaRPr sz="1600">
              <a:latin typeface="Arial"/>
              <a:cs typeface="Arial"/>
            </a:endParaRPr>
          </a:p>
        </p:txBody>
      </p:sp>
      <p:sp>
        <p:nvSpPr>
          <p:cNvPr id="8" name="object 8"/>
          <p:cNvSpPr/>
          <p:nvPr/>
        </p:nvSpPr>
        <p:spPr>
          <a:xfrm>
            <a:off x="6081586" y="3128059"/>
            <a:ext cx="504825" cy="504825"/>
          </a:xfrm>
          <a:custGeom>
            <a:avLst/>
            <a:gdLst/>
            <a:ahLst/>
            <a:cxnLst/>
            <a:rect l="l" t="t" r="r" b="b"/>
            <a:pathLst>
              <a:path w="504825" h="504825">
                <a:moveTo>
                  <a:pt x="504672" y="277571"/>
                </a:moveTo>
                <a:lnTo>
                  <a:pt x="0" y="277571"/>
                </a:lnTo>
                <a:lnTo>
                  <a:pt x="252336" y="504672"/>
                </a:lnTo>
                <a:lnTo>
                  <a:pt x="504672" y="277571"/>
                </a:lnTo>
                <a:close/>
              </a:path>
              <a:path w="504825" h="504825">
                <a:moveTo>
                  <a:pt x="391121" y="0"/>
                </a:moveTo>
                <a:lnTo>
                  <a:pt x="113550" y="0"/>
                </a:lnTo>
                <a:lnTo>
                  <a:pt x="113550" y="277571"/>
                </a:lnTo>
                <a:lnTo>
                  <a:pt x="391121" y="277571"/>
                </a:lnTo>
                <a:lnTo>
                  <a:pt x="391121" y="0"/>
                </a:lnTo>
                <a:close/>
              </a:path>
            </a:pathLst>
          </a:custGeom>
          <a:solidFill>
            <a:srgbClr val="CCDBEC"/>
          </a:solidFill>
        </p:spPr>
        <p:txBody>
          <a:bodyPr wrap="square" lIns="0" tIns="0" rIns="0" bIns="0" rtlCol="0"/>
          <a:lstStyle/>
          <a:p>
            <a:endParaRPr/>
          </a:p>
        </p:txBody>
      </p:sp>
      <p:sp>
        <p:nvSpPr>
          <p:cNvPr id="9" name="object 9"/>
          <p:cNvSpPr/>
          <p:nvPr/>
        </p:nvSpPr>
        <p:spPr>
          <a:xfrm>
            <a:off x="6081586" y="3128059"/>
            <a:ext cx="504825" cy="504825"/>
          </a:xfrm>
          <a:custGeom>
            <a:avLst/>
            <a:gdLst/>
            <a:ahLst/>
            <a:cxnLst/>
            <a:rect l="l" t="t" r="r" b="b"/>
            <a:pathLst>
              <a:path w="504825" h="504825">
                <a:moveTo>
                  <a:pt x="0" y="277571"/>
                </a:moveTo>
                <a:lnTo>
                  <a:pt x="113550" y="277571"/>
                </a:lnTo>
                <a:lnTo>
                  <a:pt x="113550" y="0"/>
                </a:lnTo>
                <a:lnTo>
                  <a:pt x="391121" y="0"/>
                </a:lnTo>
                <a:lnTo>
                  <a:pt x="391121" y="277571"/>
                </a:lnTo>
                <a:lnTo>
                  <a:pt x="504672" y="277571"/>
                </a:lnTo>
                <a:lnTo>
                  <a:pt x="252336" y="504672"/>
                </a:lnTo>
                <a:lnTo>
                  <a:pt x="0" y="277571"/>
                </a:lnTo>
                <a:close/>
              </a:path>
            </a:pathLst>
          </a:custGeom>
          <a:ln w="9525">
            <a:solidFill>
              <a:srgbClr val="CCDBEC"/>
            </a:solidFill>
          </a:ln>
        </p:spPr>
        <p:txBody>
          <a:bodyPr wrap="square" lIns="0" tIns="0" rIns="0" bIns="0" rtlCol="0"/>
          <a:lstStyle/>
          <a:p>
            <a:endParaRPr/>
          </a:p>
        </p:txBody>
      </p:sp>
      <p:sp>
        <p:nvSpPr>
          <p:cNvPr id="10" name="object 10"/>
          <p:cNvSpPr/>
          <p:nvPr/>
        </p:nvSpPr>
        <p:spPr>
          <a:xfrm>
            <a:off x="6624674" y="4045653"/>
            <a:ext cx="504825" cy="504825"/>
          </a:xfrm>
          <a:custGeom>
            <a:avLst/>
            <a:gdLst/>
            <a:ahLst/>
            <a:cxnLst/>
            <a:rect l="l" t="t" r="r" b="b"/>
            <a:pathLst>
              <a:path w="504825" h="504825">
                <a:moveTo>
                  <a:pt x="504672" y="277571"/>
                </a:moveTo>
                <a:lnTo>
                  <a:pt x="0" y="277571"/>
                </a:lnTo>
                <a:lnTo>
                  <a:pt x="252336" y="504672"/>
                </a:lnTo>
                <a:lnTo>
                  <a:pt x="504672" y="277571"/>
                </a:lnTo>
                <a:close/>
              </a:path>
              <a:path w="504825" h="504825">
                <a:moveTo>
                  <a:pt x="391121" y="0"/>
                </a:moveTo>
                <a:lnTo>
                  <a:pt x="113550" y="0"/>
                </a:lnTo>
                <a:lnTo>
                  <a:pt x="113550" y="277571"/>
                </a:lnTo>
                <a:lnTo>
                  <a:pt x="391121" y="277571"/>
                </a:lnTo>
                <a:lnTo>
                  <a:pt x="391121" y="0"/>
                </a:lnTo>
                <a:close/>
              </a:path>
            </a:pathLst>
          </a:custGeom>
          <a:solidFill>
            <a:srgbClr val="CCE0E3"/>
          </a:solidFill>
        </p:spPr>
        <p:txBody>
          <a:bodyPr wrap="square" lIns="0" tIns="0" rIns="0" bIns="0" rtlCol="0"/>
          <a:lstStyle/>
          <a:p>
            <a:endParaRPr/>
          </a:p>
        </p:txBody>
      </p:sp>
      <p:sp>
        <p:nvSpPr>
          <p:cNvPr id="11" name="object 11"/>
          <p:cNvSpPr/>
          <p:nvPr/>
        </p:nvSpPr>
        <p:spPr>
          <a:xfrm>
            <a:off x="6624674" y="4045653"/>
            <a:ext cx="504825" cy="504825"/>
          </a:xfrm>
          <a:custGeom>
            <a:avLst/>
            <a:gdLst/>
            <a:ahLst/>
            <a:cxnLst/>
            <a:rect l="l" t="t" r="r" b="b"/>
            <a:pathLst>
              <a:path w="504825" h="504825">
                <a:moveTo>
                  <a:pt x="0" y="277571"/>
                </a:moveTo>
                <a:lnTo>
                  <a:pt x="113550" y="277571"/>
                </a:lnTo>
                <a:lnTo>
                  <a:pt x="113550" y="0"/>
                </a:lnTo>
                <a:lnTo>
                  <a:pt x="391121" y="0"/>
                </a:lnTo>
                <a:lnTo>
                  <a:pt x="391121" y="277571"/>
                </a:lnTo>
                <a:lnTo>
                  <a:pt x="504672" y="277571"/>
                </a:lnTo>
                <a:lnTo>
                  <a:pt x="252336" y="504672"/>
                </a:lnTo>
                <a:lnTo>
                  <a:pt x="0" y="277571"/>
                </a:lnTo>
                <a:close/>
              </a:path>
            </a:pathLst>
          </a:custGeom>
          <a:ln w="9525">
            <a:solidFill>
              <a:srgbClr val="CCE0E3"/>
            </a:solidFill>
          </a:ln>
        </p:spPr>
        <p:txBody>
          <a:bodyPr wrap="square" lIns="0" tIns="0" rIns="0" bIns="0" rtlCol="0"/>
          <a:lstStyle/>
          <a:p>
            <a:endParaRPr/>
          </a:p>
        </p:txBody>
      </p:sp>
      <p:sp>
        <p:nvSpPr>
          <p:cNvPr id="12" name="object 12"/>
          <p:cNvSpPr/>
          <p:nvPr/>
        </p:nvSpPr>
        <p:spPr>
          <a:xfrm>
            <a:off x="7159655" y="4963247"/>
            <a:ext cx="504825" cy="504825"/>
          </a:xfrm>
          <a:custGeom>
            <a:avLst/>
            <a:gdLst/>
            <a:ahLst/>
            <a:cxnLst/>
            <a:rect l="l" t="t" r="r" b="b"/>
            <a:pathLst>
              <a:path w="504825" h="504825">
                <a:moveTo>
                  <a:pt x="504672" y="277571"/>
                </a:moveTo>
                <a:lnTo>
                  <a:pt x="0" y="277571"/>
                </a:lnTo>
                <a:lnTo>
                  <a:pt x="252336" y="504672"/>
                </a:lnTo>
                <a:lnTo>
                  <a:pt x="504672" y="277571"/>
                </a:lnTo>
                <a:close/>
              </a:path>
              <a:path w="504825" h="504825">
                <a:moveTo>
                  <a:pt x="391121" y="0"/>
                </a:moveTo>
                <a:lnTo>
                  <a:pt x="113550" y="0"/>
                </a:lnTo>
                <a:lnTo>
                  <a:pt x="113550" y="277571"/>
                </a:lnTo>
                <a:lnTo>
                  <a:pt x="391121" y="277571"/>
                </a:lnTo>
                <a:lnTo>
                  <a:pt x="391121" y="0"/>
                </a:lnTo>
                <a:close/>
              </a:path>
            </a:pathLst>
          </a:custGeom>
          <a:solidFill>
            <a:srgbClr val="DBE8CD"/>
          </a:solidFill>
        </p:spPr>
        <p:txBody>
          <a:bodyPr wrap="square" lIns="0" tIns="0" rIns="0" bIns="0" rtlCol="0"/>
          <a:lstStyle/>
          <a:p>
            <a:endParaRPr/>
          </a:p>
        </p:txBody>
      </p:sp>
      <p:sp>
        <p:nvSpPr>
          <p:cNvPr id="13" name="object 13"/>
          <p:cNvSpPr/>
          <p:nvPr/>
        </p:nvSpPr>
        <p:spPr>
          <a:xfrm>
            <a:off x="7159655" y="4963247"/>
            <a:ext cx="504825" cy="504825"/>
          </a:xfrm>
          <a:custGeom>
            <a:avLst/>
            <a:gdLst/>
            <a:ahLst/>
            <a:cxnLst/>
            <a:rect l="l" t="t" r="r" b="b"/>
            <a:pathLst>
              <a:path w="504825" h="504825">
                <a:moveTo>
                  <a:pt x="0" y="277571"/>
                </a:moveTo>
                <a:lnTo>
                  <a:pt x="113550" y="277571"/>
                </a:lnTo>
                <a:lnTo>
                  <a:pt x="113550" y="0"/>
                </a:lnTo>
                <a:lnTo>
                  <a:pt x="391121" y="0"/>
                </a:lnTo>
                <a:lnTo>
                  <a:pt x="391121" y="277571"/>
                </a:lnTo>
                <a:lnTo>
                  <a:pt x="504672" y="277571"/>
                </a:lnTo>
                <a:lnTo>
                  <a:pt x="252336" y="504672"/>
                </a:lnTo>
                <a:lnTo>
                  <a:pt x="0" y="277571"/>
                </a:lnTo>
                <a:close/>
              </a:path>
            </a:pathLst>
          </a:custGeom>
          <a:ln w="9525">
            <a:solidFill>
              <a:srgbClr val="DBE8CD"/>
            </a:solidFill>
          </a:ln>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30</a:t>
            </a:fld>
            <a:endParaRPr dirty="0"/>
          </a:p>
        </p:txBody>
      </p:sp>
    </p:spTree>
    <p:extLst>
      <p:ext uri="{BB962C8B-B14F-4D97-AF65-F5344CB8AC3E}">
        <p14:creationId xmlns:p14="http://schemas.microsoft.com/office/powerpoint/2010/main" val="108680005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dirty="0"/>
              <a:t>A</a:t>
            </a:r>
            <a:r>
              <a:rPr spc="-10" dirty="0"/>
              <a:t> </a:t>
            </a:r>
            <a:r>
              <a:rPr spc="-5" dirty="0"/>
              <a:t>si</a:t>
            </a:r>
            <a:r>
              <a:rPr spc="-35" dirty="0"/>
              <a:t>m</a:t>
            </a:r>
            <a:r>
              <a:rPr dirty="0"/>
              <a:t>u</a:t>
            </a:r>
            <a:r>
              <a:rPr spc="-5" dirty="0"/>
              <a:t>l</a:t>
            </a:r>
            <a:r>
              <a:rPr spc="-10" dirty="0"/>
              <a:t>at</a:t>
            </a:r>
            <a:r>
              <a:rPr spc="-5" dirty="0"/>
              <a:t>io</a:t>
            </a:r>
            <a:r>
              <a:rPr dirty="0"/>
              <a:t>n</a:t>
            </a:r>
            <a:r>
              <a:rPr spc="-5" dirty="0"/>
              <a:t> pla</a:t>
            </a:r>
            <a:r>
              <a:rPr dirty="0"/>
              <a:t>t</a:t>
            </a:r>
            <a:r>
              <a:rPr spc="-5" dirty="0"/>
              <a:t>fo</a:t>
            </a:r>
            <a:r>
              <a:rPr spc="114" dirty="0"/>
              <a:t>r</a:t>
            </a:r>
            <a:r>
              <a:rPr dirty="0"/>
              <a:t>m</a:t>
            </a:r>
            <a:r>
              <a:rPr spc="15" dirty="0"/>
              <a:t> </a:t>
            </a:r>
            <a:r>
              <a:rPr spc="-10" dirty="0"/>
              <a:t>t</a:t>
            </a:r>
            <a:r>
              <a:rPr dirty="0"/>
              <a:t>o qu</a:t>
            </a:r>
            <a:r>
              <a:rPr spc="-10" dirty="0"/>
              <a:t>a</a:t>
            </a:r>
            <a:r>
              <a:rPr spc="-5" dirty="0"/>
              <a:t>n</a:t>
            </a:r>
            <a:r>
              <a:rPr dirty="0"/>
              <a:t>t</a:t>
            </a:r>
            <a:r>
              <a:rPr spc="-5" dirty="0"/>
              <a:t>if</a:t>
            </a:r>
            <a:r>
              <a:rPr dirty="0"/>
              <a:t>y </a:t>
            </a:r>
            <a:r>
              <a:rPr spc="-5" dirty="0"/>
              <a:t>s</a:t>
            </a:r>
            <a:r>
              <a:rPr dirty="0"/>
              <a:t>u</a:t>
            </a:r>
            <a:r>
              <a:rPr spc="114" dirty="0"/>
              <a:t>r</a:t>
            </a:r>
            <a:r>
              <a:rPr spc="-5" dirty="0"/>
              <a:t>v</a:t>
            </a:r>
            <a:r>
              <a:rPr spc="-40" dirty="0"/>
              <a:t>i</a:t>
            </a:r>
            <a:r>
              <a:rPr spc="-65" dirty="0"/>
              <a:t>v</a:t>
            </a:r>
            <a:r>
              <a:rPr spc="-10" dirty="0"/>
              <a:t>a</a:t>
            </a:r>
            <a:r>
              <a:rPr dirty="0"/>
              <a:t>l </a:t>
            </a:r>
            <a:r>
              <a:rPr spc="-5" dirty="0"/>
              <a:t>bia</a:t>
            </a:r>
            <a:r>
              <a:rPr dirty="0"/>
              <a:t>s</a:t>
            </a:r>
          </a:p>
        </p:txBody>
      </p:sp>
      <p:sp>
        <p:nvSpPr>
          <p:cNvPr id="3" name="object 3"/>
          <p:cNvSpPr txBox="1"/>
          <p:nvPr/>
        </p:nvSpPr>
        <p:spPr>
          <a:xfrm>
            <a:off x="740115" y="1183122"/>
            <a:ext cx="3321050" cy="254000"/>
          </a:xfrm>
          <a:prstGeom prst="rect">
            <a:avLst/>
          </a:prstGeom>
        </p:spPr>
        <p:txBody>
          <a:bodyPr vert="horz" wrap="square" lIns="0" tIns="0" rIns="0" bIns="0" rtlCol="0">
            <a:spAutoFit/>
          </a:bodyPr>
          <a:lstStyle/>
          <a:p>
            <a:pPr marL="12700">
              <a:lnSpc>
                <a:spcPct val="100000"/>
              </a:lnSpc>
            </a:pPr>
            <a:r>
              <a:rPr sz="1800" b="1" spc="-5" dirty="0">
                <a:solidFill>
                  <a:srgbClr val="052049"/>
                </a:solidFill>
                <a:latin typeface="Arial"/>
                <a:cs typeface="Arial"/>
              </a:rPr>
              <a:t>S</a:t>
            </a:r>
            <a:r>
              <a:rPr sz="1800" b="1" spc="-10" dirty="0">
                <a:solidFill>
                  <a:srgbClr val="052049"/>
                </a:solidFill>
                <a:latin typeface="Arial"/>
                <a:cs typeface="Arial"/>
              </a:rPr>
              <a:t>ce</a:t>
            </a:r>
            <a:r>
              <a:rPr sz="1800" b="1" dirty="0">
                <a:solidFill>
                  <a:srgbClr val="052049"/>
                </a:solidFill>
                <a:latin typeface="Arial"/>
                <a:cs typeface="Arial"/>
              </a:rPr>
              <a:t>n</a:t>
            </a:r>
            <a:r>
              <a:rPr sz="1800" b="1" spc="-10" dirty="0">
                <a:solidFill>
                  <a:srgbClr val="052049"/>
                </a:solidFill>
                <a:latin typeface="Arial"/>
                <a:cs typeface="Arial"/>
              </a:rPr>
              <a:t>a</a:t>
            </a:r>
            <a:r>
              <a:rPr sz="1800" b="1" spc="-5" dirty="0">
                <a:solidFill>
                  <a:srgbClr val="052049"/>
                </a:solidFill>
                <a:latin typeface="Arial"/>
                <a:cs typeface="Arial"/>
              </a:rPr>
              <a:t>r</a:t>
            </a:r>
            <a:r>
              <a:rPr sz="1800" b="1" dirty="0">
                <a:solidFill>
                  <a:srgbClr val="052049"/>
                </a:solidFill>
                <a:latin typeface="Arial"/>
                <a:cs typeface="Arial"/>
              </a:rPr>
              <a:t>io</a:t>
            </a:r>
            <a:r>
              <a:rPr sz="1800" b="1" spc="-65" dirty="0">
                <a:solidFill>
                  <a:srgbClr val="052049"/>
                </a:solidFill>
                <a:latin typeface="Arial"/>
                <a:cs typeface="Arial"/>
              </a:rPr>
              <a:t> </a:t>
            </a:r>
            <a:r>
              <a:rPr sz="1800" b="1" dirty="0">
                <a:solidFill>
                  <a:srgbClr val="052049"/>
                </a:solidFill>
                <a:latin typeface="Arial"/>
                <a:cs typeface="Arial"/>
              </a:rPr>
              <a:t>A</a:t>
            </a:r>
            <a:r>
              <a:rPr sz="1800" b="1" spc="-60" dirty="0">
                <a:solidFill>
                  <a:srgbClr val="052049"/>
                </a:solidFill>
                <a:latin typeface="Arial"/>
                <a:cs typeface="Arial"/>
              </a:rPr>
              <a:t> </a:t>
            </a:r>
            <a:r>
              <a:rPr sz="1800" dirty="0">
                <a:solidFill>
                  <a:srgbClr val="052049"/>
                </a:solidFill>
                <a:latin typeface="Arial"/>
                <a:cs typeface="Arial"/>
              </a:rPr>
              <a:t>(</a:t>
            </a:r>
            <a:r>
              <a:rPr sz="1800" spc="-10" dirty="0">
                <a:solidFill>
                  <a:srgbClr val="052049"/>
                </a:solidFill>
                <a:latin typeface="Arial"/>
                <a:cs typeface="Arial"/>
              </a:rPr>
              <a:t>n</a:t>
            </a:r>
            <a:r>
              <a:rPr sz="1800" dirty="0">
                <a:solidFill>
                  <a:srgbClr val="052049"/>
                </a:solidFill>
                <a:latin typeface="Arial"/>
                <a:cs typeface="Arial"/>
              </a:rPr>
              <a:t>o</a:t>
            </a:r>
            <a:r>
              <a:rPr sz="1800" spc="-5" dirty="0">
                <a:solidFill>
                  <a:srgbClr val="052049"/>
                </a:solidFill>
                <a:latin typeface="Arial"/>
                <a:cs typeface="Arial"/>
              </a:rPr>
              <a:t> </a:t>
            </a:r>
            <a:r>
              <a:rPr sz="1800" spc="-10" dirty="0">
                <a:solidFill>
                  <a:srgbClr val="052049"/>
                </a:solidFill>
                <a:latin typeface="Arial"/>
                <a:cs typeface="Arial"/>
              </a:rPr>
              <a:t>an</a:t>
            </a:r>
            <a:r>
              <a:rPr sz="1800" dirty="0">
                <a:solidFill>
                  <a:srgbClr val="052049"/>
                </a:solidFill>
                <a:latin typeface="Arial"/>
                <a:cs typeface="Arial"/>
              </a:rPr>
              <a:t>t</a:t>
            </a:r>
            <a:r>
              <a:rPr sz="1800" spc="-5" dirty="0">
                <a:solidFill>
                  <a:srgbClr val="052049"/>
                </a:solidFill>
                <a:latin typeface="Arial"/>
                <a:cs typeface="Arial"/>
              </a:rPr>
              <a:t>i</a:t>
            </a:r>
            <a:r>
              <a:rPr sz="1800" dirty="0">
                <a:solidFill>
                  <a:srgbClr val="052049"/>
                </a:solidFill>
                <a:latin typeface="Arial"/>
                <a:cs typeface="Arial"/>
              </a:rPr>
              <a:t>c</a:t>
            </a:r>
            <a:r>
              <a:rPr sz="1800" spc="-5" dirty="0">
                <a:solidFill>
                  <a:srgbClr val="052049"/>
                </a:solidFill>
                <a:latin typeface="Arial"/>
                <a:cs typeface="Arial"/>
              </a:rPr>
              <a:t>i</a:t>
            </a:r>
            <a:r>
              <a:rPr sz="1800" spc="-10" dirty="0">
                <a:solidFill>
                  <a:srgbClr val="052049"/>
                </a:solidFill>
                <a:latin typeface="Arial"/>
                <a:cs typeface="Arial"/>
              </a:rPr>
              <a:t>pa</a:t>
            </a:r>
            <a:r>
              <a:rPr sz="1800" dirty="0">
                <a:solidFill>
                  <a:srgbClr val="052049"/>
                </a:solidFill>
                <a:latin typeface="Arial"/>
                <a:cs typeface="Arial"/>
              </a:rPr>
              <a:t>t</a:t>
            </a:r>
            <a:r>
              <a:rPr sz="1800" spc="-10" dirty="0">
                <a:solidFill>
                  <a:srgbClr val="052049"/>
                </a:solidFill>
                <a:latin typeface="Arial"/>
                <a:cs typeface="Arial"/>
              </a:rPr>
              <a:t>e</a:t>
            </a:r>
            <a:r>
              <a:rPr sz="1800" dirty="0">
                <a:solidFill>
                  <a:srgbClr val="052049"/>
                </a:solidFill>
                <a:latin typeface="Arial"/>
                <a:cs typeface="Arial"/>
              </a:rPr>
              <a:t>d</a:t>
            </a:r>
            <a:r>
              <a:rPr sz="1800" spc="20" dirty="0">
                <a:solidFill>
                  <a:srgbClr val="052049"/>
                </a:solidFill>
                <a:latin typeface="Arial"/>
                <a:cs typeface="Arial"/>
              </a:rPr>
              <a:t> </a:t>
            </a:r>
            <a:r>
              <a:rPr sz="1800" spc="-10" dirty="0">
                <a:solidFill>
                  <a:srgbClr val="052049"/>
                </a:solidFill>
                <a:latin typeface="Arial"/>
                <a:cs typeface="Arial"/>
              </a:rPr>
              <a:t>b</a:t>
            </a:r>
            <a:r>
              <a:rPr sz="1800" spc="-5" dirty="0">
                <a:solidFill>
                  <a:srgbClr val="052049"/>
                </a:solidFill>
                <a:latin typeface="Arial"/>
                <a:cs typeface="Arial"/>
              </a:rPr>
              <a:t>i</a:t>
            </a:r>
            <a:r>
              <a:rPr sz="1800" spc="-10" dirty="0">
                <a:solidFill>
                  <a:srgbClr val="052049"/>
                </a:solidFill>
                <a:latin typeface="Arial"/>
                <a:cs typeface="Arial"/>
              </a:rPr>
              <a:t>a</a:t>
            </a:r>
            <a:r>
              <a:rPr sz="1800" dirty="0">
                <a:solidFill>
                  <a:srgbClr val="052049"/>
                </a:solidFill>
                <a:latin typeface="Arial"/>
                <a:cs typeface="Arial"/>
              </a:rPr>
              <a:t>s)</a:t>
            </a:r>
            <a:endParaRPr sz="1800">
              <a:latin typeface="Arial"/>
              <a:cs typeface="Arial"/>
            </a:endParaRPr>
          </a:p>
        </p:txBody>
      </p:sp>
      <p:sp>
        <p:nvSpPr>
          <p:cNvPr id="4" name="object 4"/>
          <p:cNvSpPr txBox="1"/>
          <p:nvPr/>
        </p:nvSpPr>
        <p:spPr>
          <a:xfrm>
            <a:off x="740115" y="3042554"/>
            <a:ext cx="3639185" cy="1504315"/>
          </a:xfrm>
          <a:prstGeom prst="rect">
            <a:avLst/>
          </a:prstGeom>
        </p:spPr>
        <p:txBody>
          <a:bodyPr vert="horz" wrap="square" lIns="0" tIns="0" rIns="0" bIns="0" rtlCol="0">
            <a:spAutoFit/>
          </a:bodyPr>
          <a:lstStyle/>
          <a:p>
            <a:pPr marL="12700" marR="5080">
              <a:lnSpc>
                <a:spcPct val="100000"/>
              </a:lnSpc>
            </a:pPr>
            <a:r>
              <a:rPr sz="1800" b="1" spc="-5" dirty="0">
                <a:solidFill>
                  <a:srgbClr val="052049"/>
                </a:solidFill>
                <a:latin typeface="Arial"/>
                <a:cs typeface="Arial"/>
              </a:rPr>
              <a:t>S</a:t>
            </a:r>
            <a:r>
              <a:rPr sz="1800" b="1" spc="-10" dirty="0">
                <a:solidFill>
                  <a:srgbClr val="052049"/>
                </a:solidFill>
                <a:latin typeface="Arial"/>
                <a:cs typeface="Arial"/>
              </a:rPr>
              <a:t>ce</a:t>
            </a:r>
            <a:r>
              <a:rPr sz="1800" b="1" dirty="0">
                <a:solidFill>
                  <a:srgbClr val="052049"/>
                </a:solidFill>
                <a:latin typeface="Arial"/>
                <a:cs typeface="Arial"/>
              </a:rPr>
              <a:t>n</a:t>
            </a:r>
            <a:r>
              <a:rPr sz="1800" b="1" spc="-10" dirty="0">
                <a:solidFill>
                  <a:srgbClr val="052049"/>
                </a:solidFill>
                <a:latin typeface="Arial"/>
                <a:cs typeface="Arial"/>
              </a:rPr>
              <a:t>a</a:t>
            </a:r>
            <a:r>
              <a:rPr sz="1800" b="1" spc="-5" dirty="0">
                <a:solidFill>
                  <a:srgbClr val="052049"/>
                </a:solidFill>
                <a:latin typeface="Arial"/>
                <a:cs typeface="Arial"/>
              </a:rPr>
              <a:t>r</a:t>
            </a:r>
            <a:r>
              <a:rPr sz="1800" b="1" dirty="0">
                <a:solidFill>
                  <a:srgbClr val="052049"/>
                </a:solidFill>
                <a:latin typeface="Arial"/>
                <a:cs typeface="Arial"/>
              </a:rPr>
              <a:t>io</a:t>
            </a:r>
            <a:r>
              <a:rPr sz="1800" b="1" spc="5" dirty="0">
                <a:solidFill>
                  <a:srgbClr val="052049"/>
                </a:solidFill>
                <a:latin typeface="Arial"/>
                <a:cs typeface="Arial"/>
              </a:rPr>
              <a:t> </a:t>
            </a:r>
            <a:r>
              <a:rPr sz="1800" b="1" spc="-5" dirty="0">
                <a:solidFill>
                  <a:srgbClr val="052049"/>
                </a:solidFill>
                <a:latin typeface="Arial"/>
                <a:cs typeface="Arial"/>
              </a:rPr>
              <a:t>B</a:t>
            </a:r>
            <a:r>
              <a:rPr sz="1800" b="1" dirty="0">
                <a:solidFill>
                  <a:srgbClr val="052049"/>
                </a:solidFill>
                <a:latin typeface="Arial"/>
                <a:cs typeface="Arial"/>
              </a:rPr>
              <a:t>1</a:t>
            </a:r>
            <a:r>
              <a:rPr sz="1800" b="1" spc="-5" dirty="0">
                <a:solidFill>
                  <a:srgbClr val="052049"/>
                </a:solidFill>
                <a:latin typeface="Arial"/>
                <a:cs typeface="Arial"/>
              </a:rPr>
              <a:t> </a:t>
            </a:r>
            <a:r>
              <a:rPr sz="1800" spc="-10" dirty="0">
                <a:solidFill>
                  <a:srgbClr val="052049"/>
                </a:solidFill>
                <a:latin typeface="Arial"/>
                <a:cs typeface="Arial"/>
              </a:rPr>
              <a:t>e</a:t>
            </a:r>
            <a:r>
              <a:rPr sz="1800" spc="-15" dirty="0">
                <a:solidFill>
                  <a:srgbClr val="052049"/>
                </a:solidFill>
                <a:latin typeface="Arial"/>
                <a:cs typeface="Arial"/>
              </a:rPr>
              <a:t>x</a:t>
            </a:r>
            <a:r>
              <a:rPr sz="1800" spc="-10" dirty="0">
                <a:solidFill>
                  <a:srgbClr val="052049"/>
                </a:solidFill>
                <a:latin typeface="Arial"/>
                <a:cs typeface="Arial"/>
              </a:rPr>
              <a:t>po</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re</a:t>
            </a:r>
            <a:r>
              <a:rPr sz="1800" spc="30" dirty="0">
                <a:solidFill>
                  <a:srgbClr val="052049"/>
                </a:solidFill>
                <a:latin typeface="Arial"/>
                <a:cs typeface="Arial"/>
              </a:rPr>
              <a:t> </a:t>
            </a:r>
            <a:r>
              <a:rPr sz="1800" spc="-10" dirty="0">
                <a:solidFill>
                  <a:srgbClr val="052049"/>
                </a:solidFill>
                <a:latin typeface="Arial"/>
                <a:cs typeface="Arial"/>
              </a:rPr>
              <a:t>an</a:t>
            </a:r>
            <a:r>
              <a:rPr sz="1800" dirty="0">
                <a:solidFill>
                  <a:srgbClr val="052049"/>
                </a:solidFill>
                <a:latin typeface="Arial"/>
                <a:cs typeface="Arial"/>
              </a:rPr>
              <a:t>d</a:t>
            </a:r>
            <a:r>
              <a:rPr sz="1800" spc="-5" dirty="0">
                <a:solidFill>
                  <a:srgbClr val="052049"/>
                </a:solidFill>
                <a:latin typeface="Arial"/>
                <a:cs typeface="Arial"/>
              </a:rPr>
              <a:t> </a:t>
            </a:r>
            <a:r>
              <a:rPr sz="1800" dirty="0">
                <a:solidFill>
                  <a:srgbClr val="052049"/>
                </a:solidFill>
                <a:latin typeface="Arial"/>
                <a:cs typeface="Arial"/>
              </a:rPr>
              <a:t>U </a:t>
            </a:r>
            <a:r>
              <a:rPr sz="1800" spc="-10" dirty="0">
                <a:solidFill>
                  <a:srgbClr val="052049"/>
                </a:solidFill>
                <a:latin typeface="Arial"/>
                <a:cs typeface="Arial"/>
              </a:rPr>
              <a:t>a</a:t>
            </a:r>
            <a:r>
              <a:rPr sz="1800" spc="-35" dirty="0">
                <a:solidFill>
                  <a:srgbClr val="052049"/>
                </a:solidFill>
                <a:latin typeface="Arial"/>
                <a:cs typeface="Arial"/>
              </a:rPr>
              <a:t>f</a:t>
            </a:r>
            <a:r>
              <a:rPr sz="1800" dirty="0">
                <a:solidFill>
                  <a:srgbClr val="052049"/>
                </a:solidFill>
                <a:latin typeface="Arial"/>
                <a:cs typeface="Arial"/>
              </a:rPr>
              <a:t>f</a:t>
            </a:r>
            <a:r>
              <a:rPr sz="1800" spc="-10" dirty="0">
                <a:solidFill>
                  <a:srgbClr val="052049"/>
                </a:solidFill>
                <a:latin typeface="Arial"/>
                <a:cs typeface="Arial"/>
              </a:rPr>
              <a:t>e</a:t>
            </a:r>
            <a:r>
              <a:rPr sz="1800" dirty="0">
                <a:solidFill>
                  <a:srgbClr val="052049"/>
                </a:solidFill>
                <a:latin typeface="Arial"/>
                <a:cs typeface="Arial"/>
              </a:rPr>
              <a:t>ct m</a:t>
            </a:r>
            <a:r>
              <a:rPr sz="1800" spc="-10" dirty="0">
                <a:solidFill>
                  <a:srgbClr val="052049"/>
                </a:solidFill>
                <a:latin typeface="Arial"/>
                <a:cs typeface="Arial"/>
              </a:rPr>
              <a:t>o</a:t>
            </a:r>
            <a:r>
              <a:rPr sz="1800" dirty="0">
                <a:solidFill>
                  <a:srgbClr val="052049"/>
                </a:solidFill>
                <a:latin typeface="Arial"/>
                <a:cs typeface="Arial"/>
              </a:rPr>
              <a:t>rt</a:t>
            </a:r>
            <a:r>
              <a:rPr sz="1800" spc="-10" dirty="0">
                <a:solidFill>
                  <a:srgbClr val="052049"/>
                </a:solidFill>
                <a:latin typeface="Arial"/>
                <a:cs typeface="Arial"/>
              </a:rPr>
              <a:t>a</a:t>
            </a:r>
            <a:r>
              <a:rPr sz="1800" spc="-5" dirty="0">
                <a:solidFill>
                  <a:srgbClr val="052049"/>
                </a:solidFill>
                <a:latin typeface="Arial"/>
                <a:cs typeface="Arial"/>
              </a:rPr>
              <a:t>li</a:t>
            </a:r>
            <a:r>
              <a:rPr sz="1800" dirty="0">
                <a:solidFill>
                  <a:srgbClr val="052049"/>
                </a:solidFill>
                <a:latin typeface="Arial"/>
                <a:cs typeface="Arial"/>
              </a:rPr>
              <a:t>ty</a:t>
            </a:r>
            <a:endParaRPr sz="1800">
              <a:latin typeface="Arial"/>
              <a:cs typeface="Arial"/>
            </a:endParaRPr>
          </a:p>
          <a:p>
            <a:pPr marL="12700" marR="64769">
              <a:lnSpc>
                <a:spcPct val="100000"/>
              </a:lnSpc>
              <a:spcBef>
                <a:spcPts val="1200"/>
              </a:spcBef>
            </a:pPr>
            <a:r>
              <a:rPr sz="1800" b="1" spc="-5" dirty="0">
                <a:solidFill>
                  <a:srgbClr val="052049"/>
                </a:solidFill>
                <a:latin typeface="Arial"/>
                <a:cs typeface="Arial"/>
              </a:rPr>
              <a:t>S</a:t>
            </a:r>
            <a:r>
              <a:rPr sz="1800" b="1" spc="-10" dirty="0">
                <a:solidFill>
                  <a:srgbClr val="052049"/>
                </a:solidFill>
                <a:latin typeface="Arial"/>
                <a:cs typeface="Arial"/>
              </a:rPr>
              <a:t>ce</a:t>
            </a:r>
            <a:r>
              <a:rPr sz="1800" b="1" dirty="0">
                <a:solidFill>
                  <a:srgbClr val="052049"/>
                </a:solidFill>
                <a:latin typeface="Arial"/>
                <a:cs typeface="Arial"/>
              </a:rPr>
              <a:t>n</a:t>
            </a:r>
            <a:r>
              <a:rPr sz="1800" b="1" spc="-10" dirty="0">
                <a:solidFill>
                  <a:srgbClr val="052049"/>
                </a:solidFill>
                <a:latin typeface="Arial"/>
                <a:cs typeface="Arial"/>
              </a:rPr>
              <a:t>a</a:t>
            </a:r>
            <a:r>
              <a:rPr sz="1800" b="1" spc="-5" dirty="0">
                <a:solidFill>
                  <a:srgbClr val="052049"/>
                </a:solidFill>
                <a:latin typeface="Arial"/>
                <a:cs typeface="Arial"/>
              </a:rPr>
              <a:t>r</a:t>
            </a:r>
            <a:r>
              <a:rPr sz="1800" b="1" dirty="0">
                <a:solidFill>
                  <a:srgbClr val="052049"/>
                </a:solidFill>
                <a:latin typeface="Arial"/>
                <a:cs typeface="Arial"/>
              </a:rPr>
              <a:t>io</a:t>
            </a:r>
            <a:r>
              <a:rPr sz="1800" b="1" spc="5" dirty="0">
                <a:solidFill>
                  <a:srgbClr val="052049"/>
                </a:solidFill>
                <a:latin typeface="Arial"/>
                <a:cs typeface="Arial"/>
              </a:rPr>
              <a:t> </a:t>
            </a:r>
            <a:r>
              <a:rPr sz="1800" b="1" spc="-5" dirty="0">
                <a:solidFill>
                  <a:srgbClr val="052049"/>
                </a:solidFill>
                <a:latin typeface="Arial"/>
                <a:cs typeface="Arial"/>
              </a:rPr>
              <a:t>B</a:t>
            </a:r>
            <a:r>
              <a:rPr sz="1800" b="1" dirty="0">
                <a:solidFill>
                  <a:srgbClr val="052049"/>
                </a:solidFill>
                <a:latin typeface="Arial"/>
                <a:cs typeface="Arial"/>
              </a:rPr>
              <a:t>2</a:t>
            </a:r>
            <a:r>
              <a:rPr sz="1800" b="1" spc="-5" dirty="0">
                <a:solidFill>
                  <a:srgbClr val="052049"/>
                </a:solidFill>
                <a:latin typeface="Arial"/>
                <a:cs typeface="Arial"/>
              </a:rPr>
              <a:t> </a:t>
            </a:r>
            <a:r>
              <a:rPr sz="1800" spc="-10" dirty="0">
                <a:solidFill>
                  <a:srgbClr val="052049"/>
                </a:solidFill>
                <a:latin typeface="Arial"/>
                <a:cs typeface="Arial"/>
              </a:rPr>
              <a:t>e</a:t>
            </a:r>
            <a:r>
              <a:rPr sz="1800" spc="-15" dirty="0">
                <a:solidFill>
                  <a:srgbClr val="052049"/>
                </a:solidFill>
                <a:latin typeface="Arial"/>
                <a:cs typeface="Arial"/>
              </a:rPr>
              <a:t>x</a:t>
            </a:r>
            <a:r>
              <a:rPr sz="1800" spc="-10" dirty="0">
                <a:solidFill>
                  <a:srgbClr val="052049"/>
                </a:solidFill>
                <a:latin typeface="Arial"/>
                <a:cs typeface="Arial"/>
              </a:rPr>
              <a:t>po</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re</a:t>
            </a:r>
            <a:r>
              <a:rPr sz="1800" spc="30" dirty="0">
                <a:solidFill>
                  <a:srgbClr val="052049"/>
                </a:solidFill>
                <a:latin typeface="Arial"/>
                <a:cs typeface="Arial"/>
              </a:rPr>
              <a:t> </a:t>
            </a:r>
            <a:r>
              <a:rPr sz="1800" spc="-10" dirty="0">
                <a:solidFill>
                  <a:srgbClr val="052049"/>
                </a:solidFill>
                <a:latin typeface="Arial"/>
                <a:cs typeface="Arial"/>
              </a:rPr>
              <a:t>an</a:t>
            </a:r>
            <a:r>
              <a:rPr sz="1800" dirty="0">
                <a:solidFill>
                  <a:srgbClr val="052049"/>
                </a:solidFill>
                <a:latin typeface="Arial"/>
                <a:cs typeface="Arial"/>
              </a:rPr>
              <a:t>d</a:t>
            </a:r>
            <a:r>
              <a:rPr sz="1800" spc="-5" dirty="0">
                <a:solidFill>
                  <a:srgbClr val="052049"/>
                </a:solidFill>
                <a:latin typeface="Arial"/>
                <a:cs typeface="Arial"/>
              </a:rPr>
              <a:t> </a:t>
            </a:r>
            <a:r>
              <a:rPr sz="1800" dirty="0">
                <a:solidFill>
                  <a:srgbClr val="052049"/>
                </a:solidFill>
                <a:latin typeface="Arial"/>
                <a:cs typeface="Arial"/>
              </a:rPr>
              <a:t>U </a:t>
            </a:r>
            <a:r>
              <a:rPr sz="1800" spc="-10" dirty="0">
                <a:solidFill>
                  <a:srgbClr val="052049"/>
                </a:solidFill>
                <a:latin typeface="Arial"/>
                <a:cs typeface="Arial"/>
              </a:rPr>
              <a:t>ha</a:t>
            </a:r>
            <a:r>
              <a:rPr sz="1800" dirty="0">
                <a:solidFill>
                  <a:srgbClr val="052049"/>
                </a:solidFill>
                <a:latin typeface="Arial"/>
                <a:cs typeface="Arial"/>
              </a:rPr>
              <a:t>ve m</a:t>
            </a:r>
            <a:r>
              <a:rPr sz="1800" spc="-10" dirty="0">
                <a:solidFill>
                  <a:srgbClr val="052049"/>
                </a:solidFill>
                <a:latin typeface="Arial"/>
                <a:cs typeface="Arial"/>
              </a:rPr>
              <a:t>o</a:t>
            </a:r>
            <a:r>
              <a:rPr sz="1800" dirty="0">
                <a:solidFill>
                  <a:srgbClr val="052049"/>
                </a:solidFill>
                <a:latin typeface="Arial"/>
                <a:cs typeface="Arial"/>
              </a:rPr>
              <a:t>re</a:t>
            </a:r>
            <a:r>
              <a:rPr sz="1800" spc="-5" dirty="0">
                <a:solidFill>
                  <a:srgbClr val="052049"/>
                </a:solidFill>
                <a:latin typeface="Arial"/>
                <a:cs typeface="Arial"/>
              </a:rPr>
              <a:t> </a:t>
            </a:r>
            <a:r>
              <a:rPr sz="1800" dirty="0">
                <a:solidFill>
                  <a:srgbClr val="052049"/>
                </a:solidFill>
                <a:latin typeface="Arial"/>
                <a:cs typeface="Arial"/>
              </a:rPr>
              <a:t>t</a:t>
            </a:r>
            <a:r>
              <a:rPr sz="1800" spc="-10" dirty="0">
                <a:solidFill>
                  <a:srgbClr val="052049"/>
                </a:solidFill>
                <a:latin typeface="Arial"/>
                <a:cs typeface="Arial"/>
              </a:rPr>
              <a:t>ha</a:t>
            </a:r>
            <a:r>
              <a:rPr sz="1800" dirty="0">
                <a:solidFill>
                  <a:srgbClr val="052049"/>
                </a:solidFill>
                <a:latin typeface="Arial"/>
                <a:cs typeface="Arial"/>
              </a:rPr>
              <a:t>n</a:t>
            </a:r>
            <a:r>
              <a:rPr sz="1800" spc="10" dirty="0">
                <a:solidFill>
                  <a:srgbClr val="052049"/>
                </a:solidFill>
                <a:latin typeface="Arial"/>
                <a:cs typeface="Arial"/>
              </a:rPr>
              <a:t> </a:t>
            </a:r>
            <a:r>
              <a:rPr sz="1800" dirty="0">
                <a:solidFill>
                  <a:srgbClr val="052049"/>
                </a:solidFill>
                <a:latin typeface="Arial"/>
                <a:cs typeface="Arial"/>
              </a:rPr>
              <a:t>m</a:t>
            </a:r>
            <a:r>
              <a:rPr sz="1800" spc="-10" dirty="0">
                <a:solidFill>
                  <a:srgbClr val="052049"/>
                </a:solidFill>
                <a:latin typeface="Arial"/>
                <a:cs typeface="Arial"/>
              </a:rPr>
              <a:t>u</a:t>
            </a:r>
            <a:r>
              <a:rPr sz="1800" spc="-5" dirty="0">
                <a:solidFill>
                  <a:srgbClr val="052049"/>
                </a:solidFill>
                <a:latin typeface="Arial"/>
                <a:cs typeface="Arial"/>
              </a:rPr>
              <a:t>l</a:t>
            </a:r>
            <a:r>
              <a:rPr sz="1800" dirty="0">
                <a:solidFill>
                  <a:srgbClr val="052049"/>
                </a:solidFill>
                <a:latin typeface="Arial"/>
                <a:cs typeface="Arial"/>
              </a:rPr>
              <a:t>t</a:t>
            </a:r>
            <a:r>
              <a:rPr sz="1800" spc="-5" dirty="0">
                <a:solidFill>
                  <a:srgbClr val="052049"/>
                </a:solidFill>
                <a:latin typeface="Arial"/>
                <a:cs typeface="Arial"/>
              </a:rPr>
              <a:t>i</a:t>
            </a:r>
            <a:r>
              <a:rPr sz="1800" spc="-10" dirty="0">
                <a:solidFill>
                  <a:srgbClr val="052049"/>
                </a:solidFill>
                <a:latin typeface="Arial"/>
                <a:cs typeface="Arial"/>
              </a:rPr>
              <a:t>p</a:t>
            </a:r>
            <a:r>
              <a:rPr sz="1800" spc="-5" dirty="0">
                <a:solidFill>
                  <a:srgbClr val="052049"/>
                </a:solidFill>
                <a:latin typeface="Arial"/>
                <a:cs typeface="Arial"/>
              </a:rPr>
              <a:t>li</a:t>
            </a:r>
            <a:r>
              <a:rPr sz="1800" dirty="0">
                <a:solidFill>
                  <a:srgbClr val="052049"/>
                </a:solidFill>
                <a:latin typeface="Arial"/>
                <a:cs typeface="Arial"/>
              </a:rPr>
              <a:t>c</a:t>
            </a:r>
            <a:r>
              <a:rPr sz="1800" spc="-10" dirty="0">
                <a:solidFill>
                  <a:srgbClr val="052049"/>
                </a:solidFill>
                <a:latin typeface="Arial"/>
                <a:cs typeface="Arial"/>
              </a:rPr>
              <a:t>a</a:t>
            </a:r>
            <a:r>
              <a:rPr sz="1800" dirty="0">
                <a:solidFill>
                  <a:srgbClr val="052049"/>
                </a:solidFill>
                <a:latin typeface="Arial"/>
                <a:cs typeface="Arial"/>
              </a:rPr>
              <a:t>t</a:t>
            </a:r>
            <a:r>
              <a:rPr sz="1800" spc="-5" dirty="0">
                <a:solidFill>
                  <a:srgbClr val="052049"/>
                </a:solidFill>
                <a:latin typeface="Arial"/>
                <a:cs typeface="Arial"/>
              </a:rPr>
              <a:t>i</a:t>
            </a:r>
            <a:r>
              <a:rPr sz="1800" dirty="0">
                <a:solidFill>
                  <a:srgbClr val="052049"/>
                </a:solidFill>
                <a:latin typeface="Arial"/>
                <a:cs typeface="Arial"/>
              </a:rPr>
              <a:t>ve</a:t>
            </a:r>
            <a:r>
              <a:rPr sz="1800" spc="20" dirty="0">
                <a:solidFill>
                  <a:srgbClr val="052049"/>
                </a:solidFill>
                <a:latin typeface="Arial"/>
                <a:cs typeface="Arial"/>
              </a:rPr>
              <a:t> </a:t>
            </a:r>
            <a:r>
              <a:rPr sz="1800" spc="-10" dirty="0">
                <a:solidFill>
                  <a:srgbClr val="052049"/>
                </a:solidFill>
                <a:latin typeface="Arial"/>
                <a:cs typeface="Arial"/>
              </a:rPr>
              <a:t>e</a:t>
            </a:r>
            <a:r>
              <a:rPr sz="1800" spc="-35" dirty="0">
                <a:solidFill>
                  <a:srgbClr val="052049"/>
                </a:solidFill>
                <a:latin typeface="Arial"/>
                <a:cs typeface="Arial"/>
              </a:rPr>
              <a:t>f</a:t>
            </a:r>
            <a:r>
              <a:rPr sz="1800" dirty="0">
                <a:solidFill>
                  <a:srgbClr val="052049"/>
                </a:solidFill>
                <a:latin typeface="Arial"/>
                <a:cs typeface="Arial"/>
              </a:rPr>
              <a:t>f</a:t>
            </a:r>
            <a:r>
              <a:rPr sz="1800" spc="-10" dirty="0">
                <a:solidFill>
                  <a:srgbClr val="052049"/>
                </a:solidFill>
                <a:latin typeface="Arial"/>
                <a:cs typeface="Arial"/>
              </a:rPr>
              <a:t>e</a:t>
            </a:r>
            <a:r>
              <a:rPr sz="1800" dirty="0">
                <a:solidFill>
                  <a:srgbClr val="052049"/>
                </a:solidFill>
                <a:latin typeface="Arial"/>
                <a:cs typeface="Arial"/>
              </a:rPr>
              <a:t>cts</a:t>
            </a:r>
            <a:r>
              <a:rPr sz="1800" spc="-10" dirty="0">
                <a:solidFill>
                  <a:srgbClr val="052049"/>
                </a:solidFill>
                <a:latin typeface="Arial"/>
                <a:cs typeface="Arial"/>
              </a:rPr>
              <a:t> on </a:t>
            </a:r>
            <a:r>
              <a:rPr sz="1800" dirty="0">
                <a:solidFill>
                  <a:srgbClr val="052049"/>
                </a:solidFill>
                <a:latin typeface="Arial"/>
                <a:cs typeface="Arial"/>
              </a:rPr>
              <a:t>m</a:t>
            </a:r>
            <a:r>
              <a:rPr sz="1800" spc="-10" dirty="0">
                <a:solidFill>
                  <a:srgbClr val="052049"/>
                </a:solidFill>
                <a:latin typeface="Arial"/>
                <a:cs typeface="Arial"/>
              </a:rPr>
              <a:t>o</a:t>
            </a:r>
            <a:r>
              <a:rPr sz="1800" dirty="0">
                <a:solidFill>
                  <a:srgbClr val="052049"/>
                </a:solidFill>
                <a:latin typeface="Arial"/>
                <a:cs typeface="Arial"/>
              </a:rPr>
              <a:t>rt</a:t>
            </a:r>
            <a:r>
              <a:rPr sz="1800" spc="-10" dirty="0">
                <a:solidFill>
                  <a:srgbClr val="052049"/>
                </a:solidFill>
                <a:latin typeface="Arial"/>
                <a:cs typeface="Arial"/>
              </a:rPr>
              <a:t>a</a:t>
            </a:r>
            <a:r>
              <a:rPr sz="1800" spc="-5" dirty="0">
                <a:solidFill>
                  <a:srgbClr val="052049"/>
                </a:solidFill>
                <a:latin typeface="Arial"/>
                <a:cs typeface="Arial"/>
              </a:rPr>
              <a:t>li</a:t>
            </a:r>
            <a:r>
              <a:rPr sz="1800" dirty="0">
                <a:solidFill>
                  <a:srgbClr val="052049"/>
                </a:solidFill>
                <a:latin typeface="Arial"/>
                <a:cs typeface="Arial"/>
              </a:rPr>
              <a:t>ty </a:t>
            </a:r>
            <a:r>
              <a:rPr sz="1800" spc="-10" dirty="0">
                <a:solidFill>
                  <a:srgbClr val="052049"/>
                </a:solidFill>
                <a:latin typeface="Arial"/>
                <a:cs typeface="Arial"/>
              </a:rPr>
              <a:t>ha</a:t>
            </a:r>
            <a:r>
              <a:rPr sz="1800" dirty="0">
                <a:solidFill>
                  <a:srgbClr val="052049"/>
                </a:solidFill>
                <a:latin typeface="Arial"/>
                <a:cs typeface="Arial"/>
              </a:rPr>
              <a:t>z</a:t>
            </a:r>
            <a:r>
              <a:rPr sz="1800" spc="-10" dirty="0">
                <a:solidFill>
                  <a:srgbClr val="052049"/>
                </a:solidFill>
                <a:latin typeface="Arial"/>
                <a:cs typeface="Arial"/>
              </a:rPr>
              <a:t>a</a:t>
            </a:r>
            <a:r>
              <a:rPr sz="1800" dirty="0">
                <a:solidFill>
                  <a:srgbClr val="052049"/>
                </a:solidFill>
                <a:latin typeface="Arial"/>
                <a:cs typeface="Arial"/>
              </a:rPr>
              <a:t>rd</a:t>
            </a:r>
            <a:endParaRPr sz="1800">
              <a:latin typeface="Arial"/>
              <a:cs typeface="Arial"/>
            </a:endParaRPr>
          </a:p>
        </p:txBody>
      </p:sp>
      <p:sp>
        <p:nvSpPr>
          <p:cNvPr id="5" name="object 5"/>
          <p:cNvSpPr txBox="1"/>
          <p:nvPr/>
        </p:nvSpPr>
        <p:spPr>
          <a:xfrm>
            <a:off x="740115" y="4993426"/>
            <a:ext cx="3376295" cy="528320"/>
          </a:xfrm>
          <a:prstGeom prst="rect">
            <a:avLst/>
          </a:prstGeom>
        </p:spPr>
        <p:txBody>
          <a:bodyPr vert="horz" wrap="square" lIns="0" tIns="0" rIns="0" bIns="0" rtlCol="0">
            <a:spAutoFit/>
          </a:bodyPr>
          <a:lstStyle/>
          <a:p>
            <a:pPr marL="12700" marR="5080">
              <a:lnSpc>
                <a:spcPct val="100000"/>
              </a:lnSpc>
            </a:pPr>
            <a:r>
              <a:rPr sz="1800" b="1" spc="-5" dirty="0">
                <a:solidFill>
                  <a:srgbClr val="052049"/>
                </a:solidFill>
                <a:latin typeface="Arial"/>
                <a:cs typeface="Arial"/>
              </a:rPr>
              <a:t>S</a:t>
            </a:r>
            <a:r>
              <a:rPr sz="1800" b="1" spc="-10" dirty="0">
                <a:solidFill>
                  <a:srgbClr val="052049"/>
                </a:solidFill>
                <a:latin typeface="Arial"/>
                <a:cs typeface="Arial"/>
              </a:rPr>
              <a:t>ce</a:t>
            </a:r>
            <a:r>
              <a:rPr sz="1800" b="1" dirty="0">
                <a:solidFill>
                  <a:srgbClr val="052049"/>
                </a:solidFill>
                <a:latin typeface="Arial"/>
                <a:cs typeface="Arial"/>
              </a:rPr>
              <a:t>n</a:t>
            </a:r>
            <a:r>
              <a:rPr sz="1800" b="1" spc="-10" dirty="0">
                <a:solidFill>
                  <a:srgbClr val="052049"/>
                </a:solidFill>
                <a:latin typeface="Arial"/>
                <a:cs typeface="Arial"/>
              </a:rPr>
              <a:t>a</a:t>
            </a:r>
            <a:r>
              <a:rPr sz="1800" b="1" spc="-5" dirty="0">
                <a:solidFill>
                  <a:srgbClr val="052049"/>
                </a:solidFill>
                <a:latin typeface="Arial"/>
                <a:cs typeface="Arial"/>
              </a:rPr>
              <a:t>r</a:t>
            </a:r>
            <a:r>
              <a:rPr sz="1800" b="1" dirty="0">
                <a:solidFill>
                  <a:srgbClr val="052049"/>
                </a:solidFill>
                <a:latin typeface="Arial"/>
                <a:cs typeface="Arial"/>
              </a:rPr>
              <a:t>io</a:t>
            </a:r>
            <a:r>
              <a:rPr sz="1800" b="1" spc="5" dirty="0">
                <a:solidFill>
                  <a:srgbClr val="052049"/>
                </a:solidFill>
                <a:latin typeface="Arial"/>
                <a:cs typeface="Arial"/>
              </a:rPr>
              <a:t> </a:t>
            </a:r>
            <a:r>
              <a:rPr sz="1800" b="1" dirty="0">
                <a:solidFill>
                  <a:srgbClr val="052049"/>
                </a:solidFill>
                <a:latin typeface="Arial"/>
                <a:cs typeface="Arial"/>
              </a:rPr>
              <a:t>C </a:t>
            </a:r>
            <a:r>
              <a:rPr sz="1800" spc="-10" dirty="0">
                <a:solidFill>
                  <a:srgbClr val="052049"/>
                </a:solidFill>
                <a:latin typeface="Arial"/>
                <a:cs typeface="Arial"/>
              </a:rPr>
              <a:t>e</a:t>
            </a:r>
            <a:r>
              <a:rPr sz="1800" spc="-15" dirty="0">
                <a:solidFill>
                  <a:srgbClr val="052049"/>
                </a:solidFill>
                <a:latin typeface="Arial"/>
                <a:cs typeface="Arial"/>
              </a:rPr>
              <a:t>x</a:t>
            </a:r>
            <a:r>
              <a:rPr sz="1800" spc="-10" dirty="0">
                <a:solidFill>
                  <a:srgbClr val="052049"/>
                </a:solidFill>
                <a:latin typeface="Arial"/>
                <a:cs typeface="Arial"/>
              </a:rPr>
              <a:t>po</a:t>
            </a:r>
            <a:r>
              <a:rPr sz="1800" dirty="0">
                <a:solidFill>
                  <a:srgbClr val="052049"/>
                </a:solidFill>
                <a:latin typeface="Arial"/>
                <a:cs typeface="Arial"/>
              </a:rPr>
              <a:t>s</a:t>
            </a:r>
            <a:r>
              <a:rPr sz="1800" spc="-10" dirty="0">
                <a:solidFill>
                  <a:srgbClr val="052049"/>
                </a:solidFill>
                <a:latin typeface="Arial"/>
                <a:cs typeface="Arial"/>
              </a:rPr>
              <a:t>u</a:t>
            </a:r>
            <a:r>
              <a:rPr sz="1800" dirty="0">
                <a:solidFill>
                  <a:srgbClr val="052049"/>
                </a:solidFill>
                <a:latin typeface="Arial"/>
                <a:cs typeface="Arial"/>
              </a:rPr>
              <a:t>re</a:t>
            </a:r>
            <a:r>
              <a:rPr sz="1800" spc="20" dirty="0">
                <a:solidFill>
                  <a:srgbClr val="052049"/>
                </a:solidFill>
                <a:latin typeface="Arial"/>
                <a:cs typeface="Arial"/>
              </a:rPr>
              <a:t> </a:t>
            </a:r>
            <a:r>
              <a:rPr sz="1800" spc="-10" dirty="0">
                <a:solidFill>
                  <a:srgbClr val="052049"/>
                </a:solidFill>
                <a:latin typeface="Arial"/>
                <a:cs typeface="Arial"/>
              </a:rPr>
              <a:t>an</a:t>
            </a:r>
            <a:r>
              <a:rPr sz="1800" dirty="0">
                <a:solidFill>
                  <a:srgbClr val="052049"/>
                </a:solidFill>
                <a:latin typeface="Arial"/>
                <a:cs typeface="Arial"/>
              </a:rPr>
              <a:t>d</a:t>
            </a:r>
            <a:r>
              <a:rPr sz="1800" spc="10" dirty="0">
                <a:solidFill>
                  <a:srgbClr val="052049"/>
                </a:solidFill>
                <a:latin typeface="Arial"/>
                <a:cs typeface="Arial"/>
              </a:rPr>
              <a:t> </a:t>
            </a:r>
            <a:r>
              <a:rPr sz="1800" dirty="0">
                <a:solidFill>
                  <a:srgbClr val="052049"/>
                </a:solidFill>
                <a:latin typeface="Arial"/>
                <a:cs typeface="Arial"/>
              </a:rPr>
              <a:t>r</a:t>
            </a:r>
            <a:r>
              <a:rPr sz="1800" spc="-10" dirty="0">
                <a:solidFill>
                  <a:srgbClr val="052049"/>
                </a:solidFill>
                <a:latin typeface="Arial"/>
                <a:cs typeface="Arial"/>
              </a:rPr>
              <a:t>a</a:t>
            </a:r>
            <a:r>
              <a:rPr sz="1800" dirty="0">
                <a:solidFill>
                  <a:srgbClr val="052049"/>
                </a:solidFill>
                <a:latin typeface="Arial"/>
                <a:cs typeface="Arial"/>
              </a:rPr>
              <a:t>te</a:t>
            </a:r>
            <a:r>
              <a:rPr sz="1800" spc="-5" dirty="0">
                <a:solidFill>
                  <a:srgbClr val="052049"/>
                </a:solidFill>
                <a:latin typeface="Arial"/>
                <a:cs typeface="Arial"/>
              </a:rPr>
              <a:t> </a:t>
            </a:r>
            <a:r>
              <a:rPr sz="1800" spc="-10" dirty="0">
                <a:solidFill>
                  <a:srgbClr val="052049"/>
                </a:solidFill>
                <a:latin typeface="Arial"/>
                <a:cs typeface="Arial"/>
              </a:rPr>
              <a:t>of </a:t>
            </a:r>
            <a:r>
              <a:rPr sz="1800" dirty="0">
                <a:solidFill>
                  <a:srgbClr val="052049"/>
                </a:solidFill>
                <a:latin typeface="Arial"/>
                <a:cs typeface="Arial"/>
              </a:rPr>
              <a:t>c</a:t>
            </a:r>
            <a:r>
              <a:rPr sz="1800" spc="-10" dirty="0">
                <a:solidFill>
                  <a:srgbClr val="052049"/>
                </a:solidFill>
                <a:latin typeface="Arial"/>
                <a:cs typeface="Arial"/>
              </a:rPr>
              <a:t>ogn</a:t>
            </a:r>
            <a:r>
              <a:rPr sz="1800" spc="-5" dirty="0">
                <a:solidFill>
                  <a:srgbClr val="052049"/>
                </a:solidFill>
                <a:latin typeface="Arial"/>
                <a:cs typeface="Arial"/>
              </a:rPr>
              <a:t>i</a:t>
            </a:r>
            <a:r>
              <a:rPr sz="1800" dirty="0">
                <a:solidFill>
                  <a:srgbClr val="052049"/>
                </a:solidFill>
                <a:latin typeface="Arial"/>
                <a:cs typeface="Arial"/>
              </a:rPr>
              <a:t>t</a:t>
            </a:r>
            <a:r>
              <a:rPr sz="1800" spc="-5" dirty="0">
                <a:solidFill>
                  <a:srgbClr val="052049"/>
                </a:solidFill>
                <a:latin typeface="Arial"/>
                <a:cs typeface="Arial"/>
              </a:rPr>
              <a:t>i</a:t>
            </a:r>
            <a:r>
              <a:rPr sz="1800" dirty="0">
                <a:solidFill>
                  <a:srgbClr val="052049"/>
                </a:solidFill>
                <a:latin typeface="Arial"/>
                <a:cs typeface="Arial"/>
              </a:rPr>
              <a:t>ve</a:t>
            </a:r>
            <a:r>
              <a:rPr sz="1800" spc="10" dirty="0">
                <a:solidFill>
                  <a:srgbClr val="052049"/>
                </a:solidFill>
                <a:latin typeface="Arial"/>
                <a:cs typeface="Arial"/>
              </a:rPr>
              <a:t> </a:t>
            </a:r>
            <a:r>
              <a:rPr sz="1800" dirty="0">
                <a:solidFill>
                  <a:srgbClr val="052049"/>
                </a:solidFill>
                <a:latin typeface="Arial"/>
                <a:cs typeface="Arial"/>
              </a:rPr>
              <a:t>c</a:t>
            </a:r>
            <a:r>
              <a:rPr sz="1800" spc="-10" dirty="0">
                <a:solidFill>
                  <a:srgbClr val="052049"/>
                </a:solidFill>
                <a:latin typeface="Arial"/>
                <a:cs typeface="Arial"/>
              </a:rPr>
              <a:t>hang</a:t>
            </a:r>
            <a:r>
              <a:rPr sz="1800" dirty="0">
                <a:solidFill>
                  <a:srgbClr val="052049"/>
                </a:solidFill>
                <a:latin typeface="Arial"/>
                <a:cs typeface="Arial"/>
              </a:rPr>
              <a:t>e</a:t>
            </a:r>
            <a:r>
              <a:rPr sz="1800" spc="20" dirty="0">
                <a:solidFill>
                  <a:srgbClr val="052049"/>
                </a:solidFill>
                <a:latin typeface="Arial"/>
                <a:cs typeface="Arial"/>
              </a:rPr>
              <a:t> </a:t>
            </a:r>
            <a:r>
              <a:rPr sz="1800" spc="-10" dirty="0">
                <a:solidFill>
                  <a:srgbClr val="052049"/>
                </a:solidFill>
                <a:latin typeface="Arial"/>
                <a:cs typeface="Arial"/>
              </a:rPr>
              <a:t>a</a:t>
            </a:r>
            <a:r>
              <a:rPr sz="1800" spc="-35" dirty="0">
                <a:solidFill>
                  <a:srgbClr val="052049"/>
                </a:solidFill>
                <a:latin typeface="Arial"/>
                <a:cs typeface="Arial"/>
              </a:rPr>
              <a:t>f</a:t>
            </a:r>
            <a:r>
              <a:rPr sz="1800" dirty="0">
                <a:solidFill>
                  <a:srgbClr val="052049"/>
                </a:solidFill>
                <a:latin typeface="Arial"/>
                <a:cs typeface="Arial"/>
              </a:rPr>
              <a:t>f</a:t>
            </a:r>
            <a:r>
              <a:rPr sz="1800" spc="-10" dirty="0">
                <a:solidFill>
                  <a:srgbClr val="052049"/>
                </a:solidFill>
                <a:latin typeface="Arial"/>
                <a:cs typeface="Arial"/>
              </a:rPr>
              <a:t>e</a:t>
            </a:r>
            <a:r>
              <a:rPr sz="1800" dirty="0">
                <a:solidFill>
                  <a:srgbClr val="052049"/>
                </a:solidFill>
                <a:latin typeface="Arial"/>
                <a:cs typeface="Arial"/>
              </a:rPr>
              <a:t>ct</a:t>
            </a:r>
            <a:r>
              <a:rPr sz="1800" spc="-5" dirty="0">
                <a:solidFill>
                  <a:srgbClr val="052049"/>
                </a:solidFill>
                <a:latin typeface="Arial"/>
                <a:cs typeface="Arial"/>
              </a:rPr>
              <a:t> </a:t>
            </a:r>
            <a:r>
              <a:rPr sz="1800" dirty="0">
                <a:solidFill>
                  <a:srgbClr val="052049"/>
                </a:solidFill>
                <a:latin typeface="Arial"/>
                <a:cs typeface="Arial"/>
              </a:rPr>
              <a:t>m</a:t>
            </a:r>
            <a:r>
              <a:rPr sz="1800" spc="-10" dirty="0">
                <a:solidFill>
                  <a:srgbClr val="052049"/>
                </a:solidFill>
                <a:latin typeface="Arial"/>
                <a:cs typeface="Arial"/>
              </a:rPr>
              <a:t>o</a:t>
            </a:r>
            <a:r>
              <a:rPr sz="1800" dirty="0">
                <a:solidFill>
                  <a:srgbClr val="052049"/>
                </a:solidFill>
                <a:latin typeface="Arial"/>
                <a:cs typeface="Arial"/>
              </a:rPr>
              <a:t>rt</a:t>
            </a:r>
            <a:r>
              <a:rPr sz="1800" spc="-10" dirty="0">
                <a:solidFill>
                  <a:srgbClr val="052049"/>
                </a:solidFill>
                <a:latin typeface="Arial"/>
                <a:cs typeface="Arial"/>
              </a:rPr>
              <a:t>a</a:t>
            </a:r>
            <a:r>
              <a:rPr sz="1800" spc="-5" dirty="0">
                <a:solidFill>
                  <a:srgbClr val="052049"/>
                </a:solidFill>
                <a:latin typeface="Arial"/>
                <a:cs typeface="Arial"/>
              </a:rPr>
              <a:t>li</a:t>
            </a:r>
            <a:r>
              <a:rPr sz="1800" dirty="0">
                <a:solidFill>
                  <a:srgbClr val="052049"/>
                </a:solidFill>
                <a:latin typeface="Arial"/>
                <a:cs typeface="Arial"/>
              </a:rPr>
              <a:t>ty</a:t>
            </a:r>
            <a:endParaRPr sz="1800">
              <a:latin typeface="Arial"/>
              <a:cs typeface="Arial"/>
            </a:endParaRPr>
          </a:p>
        </p:txBody>
      </p:sp>
      <p:sp>
        <p:nvSpPr>
          <p:cNvPr id="6" name="object 6"/>
          <p:cNvSpPr txBox="1"/>
          <p:nvPr/>
        </p:nvSpPr>
        <p:spPr>
          <a:xfrm>
            <a:off x="5146601" y="2239440"/>
            <a:ext cx="56070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E</a:t>
            </a:r>
            <a:r>
              <a:rPr sz="1000" dirty="0">
                <a:latin typeface="Arial"/>
                <a:cs typeface="Arial"/>
              </a:rPr>
              <a:t>x</a:t>
            </a:r>
            <a:r>
              <a:rPr sz="1000" spc="-15" dirty="0">
                <a:latin typeface="Arial"/>
                <a:cs typeface="Arial"/>
              </a:rPr>
              <a:t>po</a:t>
            </a:r>
            <a:r>
              <a:rPr sz="1000" dirty="0">
                <a:latin typeface="Arial"/>
                <a:cs typeface="Arial"/>
              </a:rPr>
              <a:t>s</a:t>
            </a:r>
            <a:r>
              <a:rPr sz="1000" spc="-15" dirty="0">
                <a:latin typeface="Arial"/>
                <a:cs typeface="Arial"/>
              </a:rPr>
              <a:t>u</a:t>
            </a:r>
            <a:r>
              <a:rPr sz="1000" spc="-5" dirty="0">
                <a:latin typeface="Arial"/>
                <a:cs typeface="Arial"/>
              </a:rPr>
              <a:t>re</a:t>
            </a:r>
            <a:endParaRPr sz="1000">
              <a:latin typeface="Arial"/>
              <a:cs typeface="Arial"/>
            </a:endParaRPr>
          </a:p>
        </p:txBody>
      </p:sp>
      <p:sp>
        <p:nvSpPr>
          <p:cNvPr id="7" name="object 7"/>
          <p:cNvSpPr/>
          <p:nvPr/>
        </p:nvSpPr>
        <p:spPr>
          <a:xfrm>
            <a:off x="6182982" y="2185479"/>
            <a:ext cx="640080" cy="246379"/>
          </a:xfrm>
          <a:custGeom>
            <a:avLst/>
            <a:gdLst/>
            <a:ahLst/>
            <a:cxnLst/>
            <a:rect l="l" t="t" r="r" b="b"/>
            <a:pathLst>
              <a:path w="640079" h="246380">
                <a:moveTo>
                  <a:pt x="0" y="0"/>
                </a:moveTo>
                <a:lnTo>
                  <a:pt x="640080" y="0"/>
                </a:lnTo>
                <a:lnTo>
                  <a:pt x="640080" y="246214"/>
                </a:lnTo>
                <a:lnTo>
                  <a:pt x="0" y="246214"/>
                </a:lnTo>
                <a:lnTo>
                  <a:pt x="0" y="0"/>
                </a:lnTo>
                <a:close/>
              </a:path>
            </a:pathLst>
          </a:custGeom>
          <a:ln w="12700">
            <a:solidFill>
              <a:srgbClr val="000000"/>
            </a:solidFill>
          </a:ln>
        </p:spPr>
        <p:txBody>
          <a:bodyPr wrap="square" lIns="0" tIns="0" rIns="0" bIns="0" rtlCol="0"/>
          <a:lstStyle/>
          <a:p>
            <a:endParaRPr/>
          </a:p>
        </p:txBody>
      </p:sp>
      <p:sp>
        <p:nvSpPr>
          <p:cNvPr id="8" name="object 8"/>
          <p:cNvSpPr txBox="1"/>
          <p:nvPr/>
        </p:nvSpPr>
        <p:spPr>
          <a:xfrm>
            <a:off x="6266295" y="2239440"/>
            <a:ext cx="47307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Su</a:t>
            </a:r>
            <a:r>
              <a:rPr sz="1000" spc="-5" dirty="0">
                <a:latin typeface="Arial"/>
                <a:cs typeface="Arial"/>
              </a:rPr>
              <a:t>r</a:t>
            </a:r>
            <a:r>
              <a:rPr sz="1000" spc="-15" dirty="0">
                <a:latin typeface="Arial"/>
                <a:cs typeface="Arial"/>
              </a:rPr>
              <a:t>v</a:t>
            </a:r>
            <a:r>
              <a:rPr sz="1000" spc="-10" dirty="0">
                <a:latin typeface="Arial"/>
                <a:cs typeface="Arial"/>
              </a:rPr>
              <a:t>i</a:t>
            </a:r>
            <a:r>
              <a:rPr sz="1000" spc="-15" dirty="0">
                <a:latin typeface="Arial"/>
                <a:cs typeface="Arial"/>
              </a:rPr>
              <a:t>va</a:t>
            </a:r>
            <a:r>
              <a:rPr sz="1000" spc="-5" dirty="0">
                <a:latin typeface="Arial"/>
                <a:cs typeface="Arial"/>
              </a:rPr>
              <a:t>l</a:t>
            </a:r>
            <a:endParaRPr sz="1000">
              <a:latin typeface="Arial"/>
              <a:cs typeface="Arial"/>
            </a:endParaRPr>
          </a:p>
        </p:txBody>
      </p:sp>
      <p:sp>
        <p:nvSpPr>
          <p:cNvPr id="9" name="object 9"/>
          <p:cNvSpPr txBox="1"/>
          <p:nvPr/>
        </p:nvSpPr>
        <p:spPr>
          <a:xfrm>
            <a:off x="7311878" y="2239440"/>
            <a:ext cx="1449705" cy="152400"/>
          </a:xfrm>
          <a:prstGeom prst="rect">
            <a:avLst/>
          </a:prstGeom>
        </p:spPr>
        <p:txBody>
          <a:bodyPr vert="horz" wrap="square" lIns="0" tIns="0" rIns="0" bIns="0" rtlCol="0">
            <a:spAutoFit/>
          </a:bodyPr>
          <a:lstStyle/>
          <a:p>
            <a:pPr marL="12700">
              <a:lnSpc>
                <a:spcPct val="100000"/>
              </a:lnSpc>
            </a:pPr>
            <a:r>
              <a:rPr sz="1000" spc="-10" dirty="0">
                <a:latin typeface="Arial"/>
                <a:cs typeface="Arial"/>
              </a:rPr>
              <a:t>Rate</a:t>
            </a:r>
            <a:r>
              <a:rPr sz="1000" spc="-5" dirty="0">
                <a:latin typeface="Arial"/>
                <a:cs typeface="Arial"/>
              </a:rPr>
              <a:t> </a:t>
            </a:r>
            <a:r>
              <a:rPr sz="1000" spc="-15" dirty="0">
                <a:latin typeface="Arial"/>
                <a:cs typeface="Arial"/>
              </a:rPr>
              <a:t>o</a:t>
            </a:r>
            <a:r>
              <a:rPr sz="1000" spc="-5" dirty="0">
                <a:latin typeface="Arial"/>
                <a:cs typeface="Arial"/>
              </a:rPr>
              <a:t>f </a:t>
            </a:r>
            <a:r>
              <a:rPr sz="1000" spc="-10" dirty="0">
                <a:latin typeface="Arial"/>
                <a:cs typeface="Arial"/>
              </a:rPr>
              <a:t>Cogniti</a:t>
            </a:r>
            <a:r>
              <a:rPr sz="1000" spc="-15" dirty="0">
                <a:latin typeface="Arial"/>
                <a:cs typeface="Arial"/>
              </a:rPr>
              <a:t>v</a:t>
            </a:r>
            <a:r>
              <a:rPr sz="1000" spc="-10" dirty="0">
                <a:latin typeface="Arial"/>
                <a:cs typeface="Arial"/>
              </a:rPr>
              <a:t>e</a:t>
            </a:r>
            <a:r>
              <a:rPr sz="1000" spc="10" dirty="0">
                <a:latin typeface="Arial"/>
                <a:cs typeface="Arial"/>
              </a:rPr>
              <a:t> </a:t>
            </a:r>
            <a:r>
              <a:rPr sz="1000" spc="-10" dirty="0">
                <a:latin typeface="Arial"/>
                <a:cs typeface="Arial"/>
              </a:rPr>
              <a:t>D</a:t>
            </a:r>
            <a:r>
              <a:rPr sz="1000" spc="-15" dirty="0">
                <a:latin typeface="Arial"/>
                <a:cs typeface="Arial"/>
              </a:rPr>
              <a:t>e</a:t>
            </a:r>
            <a:r>
              <a:rPr sz="1000" dirty="0">
                <a:latin typeface="Arial"/>
                <a:cs typeface="Arial"/>
              </a:rPr>
              <a:t>c</a:t>
            </a:r>
            <a:r>
              <a:rPr sz="1000" spc="-10" dirty="0">
                <a:latin typeface="Arial"/>
                <a:cs typeface="Arial"/>
              </a:rPr>
              <a:t>line</a:t>
            </a:r>
            <a:endParaRPr sz="1000">
              <a:latin typeface="Arial"/>
              <a:cs typeface="Arial"/>
            </a:endParaRPr>
          </a:p>
        </p:txBody>
      </p:sp>
      <p:sp>
        <p:nvSpPr>
          <p:cNvPr id="10" name="object 10"/>
          <p:cNvSpPr/>
          <p:nvPr/>
        </p:nvSpPr>
        <p:spPr>
          <a:xfrm>
            <a:off x="5792967" y="2308585"/>
            <a:ext cx="377825" cy="0"/>
          </a:xfrm>
          <a:custGeom>
            <a:avLst/>
            <a:gdLst/>
            <a:ahLst/>
            <a:cxnLst/>
            <a:rect l="l" t="t" r="r" b="b"/>
            <a:pathLst>
              <a:path w="377825">
                <a:moveTo>
                  <a:pt x="0" y="0"/>
                </a:moveTo>
                <a:lnTo>
                  <a:pt x="377444" y="0"/>
                </a:lnTo>
              </a:path>
            </a:pathLst>
          </a:custGeom>
          <a:ln w="12700">
            <a:solidFill>
              <a:srgbClr val="000000"/>
            </a:solidFill>
          </a:ln>
        </p:spPr>
        <p:txBody>
          <a:bodyPr wrap="square" lIns="0" tIns="0" rIns="0" bIns="0" rtlCol="0"/>
          <a:lstStyle/>
          <a:p>
            <a:endParaRPr/>
          </a:p>
        </p:txBody>
      </p:sp>
      <p:sp>
        <p:nvSpPr>
          <p:cNvPr id="11" name="object 11"/>
          <p:cNvSpPr/>
          <p:nvPr/>
        </p:nvSpPr>
        <p:spPr>
          <a:xfrm>
            <a:off x="6094211" y="2264131"/>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sp>
        <p:nvSpPr>
          <p:cNvPr id="12" name="object 12"/>
          <p:cNvSpPr/>
          <p:nvPr/>
        </p:nvSpPr>
        <p:spPr>
          <a:xfrm>
            <a:off x="6250842" y="1631096"/>
            <a:ext cx="1784985" cy="541655"/>
          </a:xfrm>
          <a:custGeom>
            <a:avLst/>
            <a:gdLst/>
            <a:ahLst/>
            <a:cxnLst/>
            <a:rect l="l" t="t" r="r" b="b"/>
            <a:pathLst>
              <a:path w="1784984" h="541655">
                <a:moveTo>
                  <a:pt x="0" y="0"/>
                </a:moveTo>
                <a:lnTo>
                  <a:pt x="131641" y="1979"/>
                </a:lnTo>
                <a:lnTo>
                  <a:pt x="262645" y="7787"/>
                </a:lnTo>
                <a:lnTo>
                  <a:pt x="392373" y="17224"/>
                </a:lnTo>
                <a:lnTo>
                  <a:pt x="520188" y="30093"/>
                </a:lnTo>
                <a:lnTo>
                  <a:pt x="645451" y="46196"/>
                </a:lnTo>
                <a:lnTo>
                  <a:pt x="767525" y="65334"/>
                </a:lnTo>
                <a:lnTo>
                  <a:pt x="885772" y="87309"/>
                </a:lnTo>
                <a:lnTo>
                  <a:pt x="999554" y="111924"/>
                </a:lnTo>
                <a:lnTo>
                  <a:pt x="1108234" y="138980"/>
                </a:lnTo>
                <a:lnTo>
                  <a:pt x="1211173" y="168279"/>
                </a:lnTo>
                <a:lnTo>
                  <a:pt x="1307734" y="199624"/>
                </a:lnTo>
                <a:lnTo>
                  <a:pt x="1397279" y="232815"/>
                </a:lnTo>
                <a:lnTo>
                  <a:pt x="1479169" y="267655"/>
                </a:lnTo>
                <a:lnTo>
                  <a:pt x="1552768" y="303946"/>
                </a:lnTo>
                <a:lnTo>
                  <a:pt x="1617437" y="341490"/>
                </a:lnTo>
                <a:lnTo>
                  <a:pt x="1672539" y="380089"/>
                </a:lnTo>
                <a:lnTo>
                  <a:pt x="1717436" y="419545"/>
                </a:lnTo>
                <a:lnTo>
                  <a:pt x="1751489" y="459659"/>
                </a:lnTo>
                <a:lnTo>
                  <a:pt x="1774061" y="500233"/>
                </a:lnTo>
                <a:lnTo>
                  <a:pt x="1784515" y="541070"/>
                </a:lnTo>
              </a:path>
            </a:pathLst>
          </a:custGeom>
          <a:ln w="12700">
            <a:solidFill>
              <a:srgbClr val="031F49"/>
            </a:solidFill>
          </a:ln>
        </p:spPr>
        <p:txBody>
          <a:bodyPr wrap="square" lIns="0" tIns="0" rIns="0" bIns="0" rtlCol="0"/>
          <a:lstStyle/>
          <a:p>
            <a:endParaRPr/>
          </a:p>
        </p:txBody>
      </p:sp>
      <p:sp>
        <p:nvSpPr>
          <p:cNvPr id="13" name="object 13"/>
          <p:cNvSpPr/>
          <p:nvPr/>
        </p:nvSpPr>
        <p:spPr>
          <a:xfrm>
            <a:off x="7987104" y="2094543"/>
            <a:ext cx="88900" cy="78740"/>
          </a:xfrm>
          <a:custGeom>
            <a:avLst/>
            <a:gdLst/>
            <a:ahLst/>
            <a:cxnLst/>
            <a:rect l="l" t="t" r="r" b="b"/>
            <a:pathLst>
              <a:path w="88900" h="78739">
                <a:moveTo>
                  <a:pt x="88785" y="0"/>
                </a:moveTo>
                <a:lnTo>
                  <a:pt x="48285" y="78371"/>
                </a:lnTo>
                <a:lnTo>
                  <a:pt x="0" y="4546"/>
                </a:lnTo>
              </a:path>
            </a:pathLst>
          </a:custGeom>
          <a:ln w="12700">
            <a:solidFill>
              <a:srgbClr val="031F49"/>
            </a:solidFill>
          </a:ln>
        </p:spPr>
        <p:txBody>
          <a:bodyPr wrap="square" lIns="0" tIns="0" rIns="0" bIns="0" rtlCol="0"/>
          <a:lstStyle/>
          <a:p>
            <a:endParaRPr/>
          </a:p>
        </p:txBody>
      </p:sp>
      <p:sp>
        <p:nvSpPr>
          <p:cNvPr id="14" name="object 14"/>
          <p:cNvSpPr txBox="1"/>
          <p:nvPr/>
        </p:nvSpPr>
        <p:spPr>
          <a:xfrm>
            <a:off x="4769942" y="1166723"/>
            <a:ext cx="457200" cy="246379"/>
          </a:xfrm>
          <a:prstGeom prst="rect">
            <a:avLst/>
          </a:prstGeom>
          <a:ln w="12700">
            <a:solidFill>
              <a:srgbClr val="052049"/>
            </a:solidFill>
          </a:ln>
        </p:spPr>
        <p:txBody>
          <a:bodyPr vert="horz" wrap="square" lIns="0" tIns="0" rIns="0" bIns="0" rtlCol="0">
            <a:spAutoFit/>
          </a:bodyPr>
          <a:lstStyle/>
          <a:p>
            <a:pPr marL="109855">
              <a:lnSpc>
                <a:spcPct val="100000"/>
              </a:lnSpc>
            </a:pPr>
            <a:r>
              <a:rPr sz="1000" spc="-15" dirty="0">
                <a:solidFill>
                  <a:srgbClr val="052049"/>
                </a:solidFill>
                <a:latin typeface="Arial"/>
                <a:cs typeface="Arial"/>
              </a:rPr>
              <a:t>Ag</a:t>
            </a:r>
            <a:r>
              <a:rPr sz="1000" spc="-10" dirty="0">
                <a:solidFill>
                  <a:srgbClr val="052049"/>
                </a:solidFill>
                <a:latin typeface="Arial"/>
                <a:cs typeface="Arial"/>
              </a:rPr>
              <a:t>e</a:t>
            </a:r>
            <a:endParaRPr sz="1000">
              <a:latin typeface="Arial"/>
              <a:cs typeface="Arial"/>
            </a:endParaRPr>
          </a:p>
        </p:txBody>
      </p:sp>
      <p:sp>
        <p:nvSpPr>
          <p:cNvPr id="15" name="object 15"/>
          <p:cNvSpPr/>
          <p:nvPr/>
        </p:nvSpPr>
        <p:spPr>
          <a:xfrm>
            <a:off x="5227143" y="1289828"/>
            <a:ext cx="947419" cy="1009650"/>
          </a:xfrm>
          <a:custGeom>
            <a:avLst/>
            <a:gdLst/>
            <a:ahLst/>
            <a:cxnLst/>
            <a:rect l="l" t="t" r="r" b="b"/>
            <a:pathLst>
              <a:path w="947420" h="1009650">
                <a:moveTo>
                  <a:pt x="0" y="0"/>
                </a:moveTo>
                <a:lnTo>
                  <a:pt x="947242" y="1009586"/>
                </a:lnTo>
              </a:path>
            </a:pathLst>
          </a:custGeom>
          <a:ln w="12700">
            <a:solidFill>
              <a:srgbClr val="052049"/>
            </a:solidFill>
          </a:ln>
        </p:spPr>
        <p:txBody>
          <a:bodyPr wrap="square" lIns="0" tIns="0" rIns="0" bIns="0" rtlCol="0"/>
          <a:lstStyle/>
          <a:p>
            <a:endParaRPr/>
          </a:p>
        </p:txBody>
      </p:sp>
      <p:sp>
        <p:nvSpPr>
          <p:cNvPr id="16" name="object 16"/>
          <p:cNvSpPr/>
          <p:nvPr/>
        </p:nvSpPr>
        <p:spPr>
          <a:xfrm>
            <a:off x="6089829" y="2213430"/>
            <a:ext cx="85090" cy="86360"/>
          </a:xfrm>
          <a:custGeom>
            <a:avLst/>
            <a:gdLst/>
            <a:ahLst/>
            <a:cxnLst/>
            <a:rect l="l" t="t" r="r" b="b"/>
            <a:pathLst>
              <a:path w="85089" h="86360">
                <a:moveTo>
                  <a:pt x="64833" y="0"/>
                </a:moveTo>
                <a:lnTo>
                  <a:pt x="84556" y="85979"/>
                </a:lnTo>
                <a:lnTo>
                  <a:pt x="0" y="60820"/>
                </a:lnTo>
              </a:path>
            </a:pathLst>
          </a:custGeom>
          <a:ln w="12699">
            <a:solidFill>
              <a:srgbClr val="052049"/>
            </a:solidFill>
          </a:ln>
        </p:spPr>
        <p:txBody>
          <a:bodyPr wrap="square" lIns="0" tIns="0" rIns="0" bIns="0" rtlCol="0"/>
          <a:lstStyle/>
          <a:p>
            <a:endParaRPr/>
          </a:p>
        </p:txBody>
      </p:sp>
      <p:sp>
        <p:nvSpPr>
          <p:cNvPr id="17" name="object 17"/>
          <p:cNvSpPr/>
          <p:nvPr/>
        </p:nvSpPr>
        <p:spPr>
          <a:xfrm>
            <a:off x="5227143" y="1289828"/>
            <a:ext cx="2808605" cy="882650"/>
          </a:xfrm>
          <a:custGeom>
            <a:avLst/>
            <a:gdLst/>
            <a:ahLst/>
            <a:cxnLst/>
            <a:rect l="l" t="t" r="r" b="b"/>
            <a:pathLst>
              <a:path w="2808604" h="882650">
                <a:moveTo>
                  <a:pt x="0" y="0"/>
                </a:moveTo>
                <a:lnTo>
                  <a:pt x="208390" y="3237"/>
                </a:lnTo>
                <a:lnTo>
                  <a:pt x="415759" y="12732"/>
                </a:lnTo>
                <a:lnTo>
                  <a:pt x="621083" y="28160"/>
                </a:lnTo>
                <a:lnTo>
                  <a:pt x="823342" y="49193"/>
                </a:lnTo>
                <a:lnTo>
                  <a:pt x="1021511" y="75506"/>
                </a:lnTo>
                <a:lnTo>
                  <a:pt x="1214571" y="106773"/>
                </a:lnTo>
                <a:lnTo>
                  <a:pt x="1401498" y="142669"/>
                </a:lnTo>
                <a:lnTo>
                  <a:pt x="1581270" y="182867"/>
                </a:lnTo>
                <a:lnTo>
                  <a:pt x="1752867" y="227042"/>
                </a:lnTo>
                <a:lnTo>
                  <a:pt x="1915264" y="274867"/>
                </a:lnTo>
                <a:lnTo>
                  <a:pt x="2067441" y="326017"/>
                </a:lnTo>
                <a:lnTo>
                  <a:pt x="2208376" y="380166"/>
                </a:lnTo>
                <a:lnTo>
                  <a:pt x="2337046" y="436988"/>
                </a:lnTo>
                <a:lnTo>
                  <a:pt x="2452430" y="496156"/>
                </a:lnTo>
                <a:lnTo>
                  <a:pt x="2553504" y="557346"/>
                </a:lnTo>
                <a:lnTo>
                  <a:pt x="2639248" y="620231"/>
                </a:lnTo>
                <a:lnTo>
                  <a:pt x="2708640" y="684485"/>
                </a:lnTo>
                <a:lnTo>
                  <a:pt x="2760657" y="749783"/>
                </a:lnTo>
                <a:lnTo>
                  <a:pt x="2794276" y="815798"/>
                </a:lnTo>
                <a:lnTo>
                  <a:pt x="2808478" y="882205"/>
                </a:lnTo>
              </a:path>
            </a:pathLst>
          </a:custGeom>
          <a:ln w="12700">
            <a:solidFill>
              <a:srgbClr val="052049"/>
            </a:solidFill>
          </a:ln>
        </p:spPr>
        <p:txBody>
          <a:bodyPr wrap="square" lIns="0" tIns="0" rIns="0" bIns="0" rtlCol="0"/>
          <a:lstStyle/>
          <a:p>
            <a:endParaRPr/>
          </a:p>
        </p:txBody>
      </p:sp>
      <p:sp>
        <p:nvSpPr>
          <p:cNvPr id="18" name="object 18"/>
          <p:cNvSpPr/>
          <p:nvPr/>
        </p:nvSpPr>
        <p:spPr>
          <a:xfrm>
            <a:off x="7988835" y="2095357"/>
            <a:ext cx="88900" cy="78105"/>
          </a:xfrm>
          <a:custGeom>
            <a:avLst/>
            <a:gdLst/>
            <a:ahLst/>
            <a:cxnLst/>
            <a:rect l="l" t="t" r="r" b="b"/>
            <a:pathLst>
              <a:path w="88900" h="78105">
                <a:moveTo>
                  <a:pt x="88861" y="0"/>
                </a:moveTo>
                <a:lnTo>
                  <a:pt x="46812" y="77546"/>
                </a:lnTo>
                <a:lnTo>
                  <a:pt x="0" y="2768"/>
                </a:lnTo>
              </a:path>
            </a:pathLst>
          </a:custGeom>
          <a:ln w="12700">
            <a:solidFill>
              <a:srgbClr val="052049"/>
            </a:solidFill>
          </a:ln>
        </p:spPr>
        <p:txBody>
          <a:bodyPr wrap="square" lIns="0" tIns="0" rIns="0" bIns="0" rtlCol="0"/>
          <a:lstStyle/>
          <a:p>
            <a:endParaRPr/>
          </a:p>
        </p:txBody>
      </p:sp>
      <p:sp>
        <p:nvSpPr>
          <p:cNvPr id="19" name="object 19"/>
          <p:cNvSpPr txBox="1"/>
          <p:nvPr/>
        </p:nvSpPr>
        <p:spPr>
          <a:xfrm>
            <a:off x="6100664" y="1561952"/>
            <a:ext cx="116839" cy="152400"/>
          </a:xfrm>
          <a:prstGeom prst="rect">
            <a:avLst/>
          </a:prstGeom>
        </p:spPr>
        <p:txBody>
          <a:bodyPr vert="horz" wrap="square" lIns="0" tIns="0" rIns="0" bIns="0" rtlCol="0">
            <a:spAutoFit/>
          </a:bodyPr>
          <a:lstStyle/>
          <a:p>
            <a:pPr marL="12700">
              <a:lnSpc>
                <a:spcPct val="100000"/>
              </a:lnSpc>
            </a:pPr>
            <a:r>
              <a:rPr sz="1000" i="1" spc="-10" dirty="0">
                <a:latin typeface="Arial"/>
                <a:cs typeface="Arial"/>
              </a:rPr>
              <a:t>U</a:t>
            </a:r>
            <a:endParaRPr sz="1000">
              <a:latin typeface="Arial"/>
              <a:cs typeface="Arial"/>
            </a:endParaRPr>
          </a:p>
        </p:txBody>
      </p:sp>
      <p:sp>
        <p:nvSpPr>
          <p:cNvPr id="20" name="object 20"/>
          <p:cNvSpPr txBox="1"/>
          <p:nvPr/>
        </p:nvSpPr>
        <p:spPr>
          <a:xfrm>
            <a:off x="5114912" y="4128348"/>
            <a:ext cx="56070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E</a:t>
            </a:r>
            <a:r>
              <a:rPr sz="1000" dirty="0">
                <a:latin typeface="Arial"/>
                <a:cs typeface="Arial"/>
              </a:rPr>
              <a:t>x</a:t>
            </a:r>
            <a:r>
              <a:rPr sz="1000" spc="-15" dirty="0">
                <a:latin typeface="Arial"/>
                <a:cs typeface="Arial"/>
              </a:rPr>
              <a:t>po</a:t>
            </a:r>
            <a:r>
              <a:rPr sz="1000" dirty="0">
                <a:latin typeface="Arial"/>
                <a:cs typeface="Arial"/>
              </a:rPr>
              <a:t>s</a:t>
            </a:r>
            <a:r>
              <a:rPr sz="1000" spc="-15" dirty="0">
                <a:latin typeface="Arial"/>
                <a:cs typeface="Arial"/>
              </a:rPr>
              <a:t>u</a:t>
            </a:r>
            <a:r>
              <a:rPr sz="1000" spc="-5" dirty="0">
                <a:latin typeface="Arial"/>
                <a:cs typeface="Arial"/>
              </a:rPr>
              <a:t>re</a:t>
            </a:r>
            <a:endParaRPr sz="1000">
              <a:latin typeface="Arial"/>
              <a:cs typeface="Arial"/>
            </a:endParaRPr>
          </a:p>
        </p:txBody>
      </p:sp>
      <p:sp>
        <p:nvSpPr>
          <p:cNvPr id="21" name="object 21"/>
          <p:cNvSpPr/>
          <p:nvPr/>
        </p:nvSpPr>
        <p:spPr>
          <a:xfrm>
            <a:off x="6151270" y="4074439"/>
            <a:ext cx="640080" cy="246379"/>
          </a:xfrm>
          <a:custGeom>
            <a:avLst/>
            <a:gdLst/>
            <a:ahLst/>
            <a:cxnLst/>
            <a:rect l="l" t="t" r="r" b="b"/>
            <a:pathLst>
              <a:path w="640079" h="246379">
                <a:moveTo>
                  <a:pt x="0" y="0"/>
                </a:moveTo>
                <a:lnTo>
                  <a:pt x="640079" y="0"/>
                </a:lnTo>
                <a:lnTo>
                  <a:pt x="640079" y="246214"/>
                </a:lnTo>
                <a:lnTo>
                  <a:pt x="0" y="246214"/>
                </a:lnTo>
                <a:lnTo>
                  <a:pt x="0" y="0"/>
                </a:lnTo>
                <a:close/>
              </a:path>
            </a:pathLst>
          </a:custGeom>
          <a:ln w="12699">
            <a:solidFill>
              <a:srgbClr val="000000"/>
            </a:solidFill>
          </a:ln>
        </p:spPr>
        <p:txBody>
          <a:bodyPr wrap="square" lIns="0" tIns="0" rIns="0" bIns="0" rtlCol="0"/>
          <a:lstStyle/>
          <a:p>
            <a:endParaRPr/>
          </a:p>
        </p:txBody>
      </p:sp>
      <p:sp>
        <p:nvSpPr>
          <p:cNvPr id="22" name="object 22"/>
          <p:cNvSpPr txBox="1"/>
          <p:nvPr/>
        </p:nvSpPr>
        <p:spPr>
          <a:xfrm>
            <a:off x="6234587" y="4128401"/>
            <a:ext cx="47307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Su</a:t>
            </a:r>
            <a:r>
              <a:rPr sz="1000" spc="-5" dirty="0">
                <a:latin typeface="Arial"/>
                <a:cs typeface="Arial"/>
              </a:rPr>
              <a:t>r</a:t>
            </a:r>
            <a:r>
              <a:rPr sz="1000" spc="-15" dirty="0">
                <a:latin typeface="Arial"/>
                <a:cs typeface="Arial"/>
              </a:rPr>
              <a:t>v</a:t>
            </a:r>
            <a:r>
              <a:rPr sz="1000" spc="-10" dirty="0">
                <a:latin typeface="Arial"/>
                <a:cs typeface="Arial"/>
              </a:rPr>
              <a:t>i</a:t>
            </a:r>
            <a:r>
              <a:rPr sz="1000" spc="-15" dirty="0">
                <a:latin typeface="Arial"/>
                <a:cs typeface="Arial"/>
              </a:rPr>
              <a:t>va</a:t>
            </a:r>
            <a:r>
              <a:rPr sz="1000" spc="-5" dirty="0">
                <a:latin typeface="Arial"/>
                <a:cs typeface="Arial"/>
              </a:rPr>
              <a:t>l</a:t>
            </a:r>
            <a:endParaRPr sz="1000">
              <a:latin typeface="Arial"/>
              <a:cs typeface="Arial"/>
            </a:endParaRPr>
          </a:p>
        </p:txBody>
      </p:sp>
      <p:sp>
        <p:nvSpPr>
          <p:cNvPr id="23" name="object 23"/>
          <p:cNvSpPr txBox="1"/>
          <p:nvPr/>
        </p:nvSpPr>
        <p:spPr>
          <a:xfrm>
            <a:off x="7280170" y="4128401"/>
            <a:ext cx="1449705" cy="152400"/>
          </a:xfrm>
          <a:prstGeom prst="rect">
            <a:avLst/>
          </a:prstGeom>
        </p:spPr>
        <p:txBody>
          <a:bodyPr vert="horz" wrap="square" lIns="0" tIns="0" rIns="0" bIns="0" rtlCol="0">
            <a:spAutoFit/>
          </a:bodyPr>
          <a:lstStyle/>
          <a:p>
            <a:pPr marL="12700">
              <a:lnSpc>
                <a:spcPct val="100000"/>
              </a:lnSpc>
            </a:pPr>
            <a:r>
              <a:rPr sz="1000" spc="-10" dirty="0">
                <a:latin typeface="Arial"/>
                <a:cs typeface="Arial"/>
              </a:rPr>
              <a:t>Rate</a:t>
            </a:r>
            <a:r>
              <a:rPr sz="1000" spc="-5" dirty="0">
                <a:latin typeface="Arial"/>
                <a:cs typeface="Arial"/>
              </a:rPr>
              <a:t> </a:t>
            </a:r>
            <a:r>
              <a:rPr sz="1000" spc="-15" dirty="0">
                <a:latin typeface="Arial"/>
                <a:cs typeface="Arial"/>
              </a:rPr>
              <a:t>o</a:t>
            </a:r>
            <a:r>
              <a:rPr sz="1000" spc="-5" dirty="0">
                <a:latin typeface="Arial"/>
                <a:cs typeface="Arial"/>
              </a:rPr>
              <a:t>f </a:t>
            </a:r>
            <a:r>
              <a:rPr sz="1000" spc="-10" dirty="0">
                <a:latin typeface="Arial"/>
                <a:cs typeface="Arial"/>
              </a:rPr>
              <a:t>Cogniti</a:t>
            </a:r>
            <a:r>
              <a:rPr sz="1000" spc="-15" dirty="0">
                <a:latin typeface="Arial"/>
                <a:cs typeface="Arial"/>
              </a:rPr>
              <a:t>v</a:t>
            </a:r>
            <a:r>
              <a:rPr sz="1000" spc="-10" dirty="0">
                <a:latin typeface="Arial"/>
                <a:cs typeface="Arial"/>
              </a:rPr>
              <a:t>e</a:t>
            </a:r>
            <a:r>
              <a:rPr sz="1000" spc="10" dirty="0">
                <a:latin typeface="Arial"/>
                <a:cs typeface="Arial"/>
              </a:rPr>
              <a:t> </a:t>
            </a:r>
            <a:r>
              <a:rPr sz="1000" spc="-10" dirty="0">
                <a:latin typeface="Arial"/>
                <a:cs typeface="Arial"/>
              </a:rPr>
              <a:t>D</a:t>
            </a:r>
            <a:r>
              <a:rPr sz="1000" spc="-15" dirty="0">
                <a:latin typeface="Arial"/>
                <a:cs typeface="Arial"/>
              </a:rPr>
              <a:t>e</a:t>
            </a:r>
            <a:r>
              <a:rPr sz="1000" dirty="0">
                <a:latin typeface="Arial"/>
                <a:cs typeface="Arial"/>
              </a:rPr>
              <a:t>c</a:t>
            </a:r>
            <a:r>
              <a:rPr sz="1000" spc="-10" dirty="0">
                <a:latin typeface="Arial"/>
                <a:cs typeface="Arial"/>
              </a:rPr>
              <a:t>line</a:t>
            </a:r>
            <a:endParaRPr sz="1000">
              <a:latin typeface="Arial"/>
              <a:cs typeface="Arial"/>
            </a:endParaRPr>
          </a:p>
        </p:txBody>
      </p:sp>
      <p:sp>
        <p:nvSpPr>
          <p:cNvPr id="24" name="object 24"/>
          <p:cNvSpPr/>
          <p:nvPr/>
        </p:nvSpPr>
        <p:spPr>
          <a:xfrm>
            <a:off x="5761261" y="4197546"/>
            <a:ext cx="377825" cy="0"/>
          </a:xfrm>
          <a:custGeom>
            <a:avLst/>
            <a:gdLst/>
            <a:ahLst/>
            <a:cxnLst/>
            <a:rect l="l" t="t" r="r" b="b"/>
            <a:pathLst>
              <a:path w="377825">
                <a:moveTo>
                  <a:pt x="0" y="0"/>
                </a:moveTo>
                <a:lnTo>
                  <a:pt x="377444" y="0"/>
                </a:lnTo>
              </a:path>
            </a:pathLst>
          </a:custGeom>
          <a:ln w="12700">
            <a:solidFill>
              <a:srgbClr val="000000"/>
            </a:solidFill>
          </a:ln>
        </p:spPr>
        <p:txBody>
          <a:bodyPr wrap="square" lIns="0" tIns="0" rIns="0" bIns="0" rtlCol="0"/>
          <a:lstStyle/>
          <a:p>
            <a:endParaRPr/>
          </a:p>
        </p:txBody>
      </p:sp>
      <p:sp>
        <p:nvSpPr>
          <p:cNvPr id="25" name="object 25"/>
          <p:cNvSpPr/>
          <p:nvPr/>
        </p:nvSpPr>
        <p:spPr>
          <a:xfrm>
            <a:off x="6062505" y="4153093"/>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sp>
        <p:nvSpPr>
          <p:cNvPr id="26" name="object 26"/>
          <p:cNvSpPr/>
          <p:nvPr/>
        </p:nvSpPr>
        <p:spPr>
          <a:xfrm>
            <a:off x="6219135" y="3520059"/>
            <a:ext cx="1784985" cy="544830"/>
          </a:xfrm>
          <a:custGeom>
            <a:avLst/>
            <a:gdLst/>
            <a:ahLst/>
            <a:cxnLst/>
            <a:rect l="l" t="t" r="r" b="b"/>
            <a:pathLst>
              <a:path w="1784984" h="544829">
                <a:moveTo>
                  <a:pt x="0" y="0"/>
                </a:moveTo>
                <a:lnTo>
                  <a:pt x="132175" y="1995"/>
                </a:lnTo>
                <a:lnTo>
                  <a:pt x="263705" y="7849"/>
                </a:lnTo>
                <a:lnTo>
                  <a:pt x="393944" y="17361"/>
                </a:lnTo>
                <a:lnTo>
                  <a:pt x="522245" y="30330"/>
                </a:lnTo>
                <a:lnTo>
                  <a:pt x="647965" y="46555"/>
                </a:lnTo>
                <a:lnTo>
                  <a:pt x="770456" y="65837"/>
                </a:lnTo>
                <a:lnTo>
                  <a:pt x="889073" y="87974"/>
                </a:lnTo>
                <a:lnTo>
                  <a:pt x="1003170" y="112766"/>
                </a:lnTo>
                <a:lnTo>
                  <a:pt x="1112103" y="140013"/>
                </a:lnTo>
                <a:lnTo>
                  <a:pt x="1215224" y="169514"/>
                </a:lnTo>
                <a:lnTo>
                  <a:pt x="1311890" y="201069"/>
                </a:lnTo>
                <a:lnTo>
                  <a:pt x="1401453" y="234477"/>
                </a:lnTo>
                <a:lnTo>
                  <a:pt x="1483268" y="269538"/>
                </a:lnTo>
                <a:lnTo>
                  <a:pt x="1556690" y="306051"/>
                </a:lnTo>
                <a:lnTo>
                  <a:pt x="1621074" y="343816"/>
                </a:lnTo>
                <a:lnTo>
                  <a:pt x="1675772" y="382632"/>
                </a:lnTo>
                <a:lnTo>
                  <a:pt x="1720140" y="422298"/>
                </a:lnTo>
                <a:lnTo>
                  <a:pt x="1753532" y="462615"/>
                </a:lnTo>
                <a:lnTo>
                  <a:pt x="1775303" y="503382"/>
                </a:lnTo>
                <a:lnTo>
                  <a:pt x="1784807" y="544398"/>
                </a:lnTo>
              </a:path>
            </a:pathLst>
          </a:custGeom>
          <a:ln w="9525">
            <a:solidFill>
              <a:srgbClr val="031F49"/>
            </a:solidFill>
          </a:ln>
        </p:spPr>
        <p:txBody>
          <a:bodyPr wrap="square" lIns="0" tIns="0" rIns="0" bIns="0" rtlCol="0"/>
          <a:lstStyle/>
          <a:p>
            <a:endParaRPr/>
          </a:p>
        </p:txBody>
      </p:sp>
      <p:sp>
        <p:nvSpPr>
          <p:cNvPr id="27" name="object 27"/>
          <p:cNvSpPr/>
          <p:nvPr/>
        </p:nvSpPr>
        <p:spPr>
          <a:xfrm>
            <a:off x="7956625" y="3987162"/>
            <a:ext cx="88900" cy="78105"/>
          </a:xfrm>
          <a:custGeom>
            <a:avLst/>
            <a:gdLst/>
            <a:ahLst/>
            <a:cxnLst/>
            <a:rect l="l" t="t" r="r" b="b"/>
            <a:pathLst>
              <a:path w="88900" h="78104">
                <a:moveTo>
                  <a:pt x="88836" y="0"/>
                </a:moveTo>
                <a:lnTo>
                  <a:pt x="47345" y="77851"/>
                </a:lnTo>
                <a:lnTo>
                  <a:pt x="0" y="3416"/>
                </a:lnTo>
              </a:path>
            </a:pathLst>
          </a:custGeom>
          <a:ln w="9525">
            <a:solidFill>
              <a:srgbClr val="031F49"/>
            </a:solidFill>
          </a:ln>
        </p:spPr>
        <p:txBody>
          <a:bodyPr wrap="square" lIns="0" tIns="0" rIns="0" bIns="0" rtlCol="0"/>
          <a:lstStyle/>
          <a:p>
            <a:endParaRPr/>
          </a:p>
        </p:txBody>
      </p:sp>
      <p:sp>
        <p:nvSpPr>
          <p:cNvPr id="28" name="object 28"/>
          <p:cNvSpPr txBox="1"/>
          <p:nvPr/>
        </p:nvSpPr>
        <p:spPr>
          <a:xfrm>
            <a:off x="4718456" y="3055683"/>
            <a:ext cx="457200" cy="246379"/>
          </a:xfrm>
          <a:prstGeom prst="rect">
            <a:avLst/>
          </a:prstGeom>
          <a:ln w="12700">
            <a:solidFill>
              <a:srgbClr val="052049"/>
            </a:solidFill>
          </a:ln>
        </p:spPr>
        <p:txBody>
          <a:bodyPr vert="horz" wrap="square" lIns="0" tIns="0" rIns="0" bIns="0" rtlCol="0">
            <a:spAutoFit/>
          </a:bodyPr>
          <a:lstStyle/>
          <a:p>
            <a:pPr marL="109855">
              <a:lnSpc>
                <a:spcPct val="100000"/>
              </a:lnSpc>
            </a:pPr>
            <a:r>
              <a:rPr sz="1000" spc="-15" dirty="0">
                <a:solidFill>
                  <a:srgbClr val="052049"/>
                </a:solidFill>
                <a:latin typeface="Arial"/>
                <a:cs typeface="Arial"/>
              </a:rPr>
              <a:t>Ag</a:t>
            </a:r>
            <a:r>
              <a:rPr sz="1000" spc="-10" dirty="0">
                <a:solidFill>
                  <a:srgbClr val="052049"/>
                </a:solidFill>
                <a:latin typeface="Arial"/>
                <a:cs typeface="Arial"/>
              </a:rPr>
              <a:t>e</a:t>
            </a:r>
            <a:endParaRPr sz="1000">
              <a:latin typeface="Arial"/>
              <a:cs typeface="Arial"/>
            </a:endParaRPr>
          </a:p>
        </p:txBody>
      </p:sp>
      <p:sp>
        <p:nvSpPr>
          <p:cNvPr id="29" name="object 29"/>
          <p:cNvSpPr/>
          <p:nvPr/>
        </p:nvSpPr>
        <p:spPr>
          <a:xfrm>
            <a:off x="5175660" y="3178790"/>
            <a:ext cx="967105" cy="1010285"/>
          </a:xfrm>
          <a:custGeom>
            <a:avLst/>
            <a:gdLst/>
            <a:ahLst/>
            <a:cxnLst/>
            <a:rect l="l" t="t" r="r" b="b"/>
            <a:pathLst>
              <a:path w="967104" h="1010285">
                <a:moveTo>
                  <a:pt x="0" y="0"/>
                </a:moveTo>
                <a:lnTo>
                  <a:pt x="966914" y="1009675"/>
                </a:lnTo>
              </a:path>
            </a:pathLst>
          </a:custGeom>
          <a:ln w="12700">
            <a:solidFill>
              <a:srgbClr val="052049"/>
            </a:solidFill>
          </a:ln>
        </p:spPr>
        <p:txBody>
          <a:bodyPr wrap="square" lIns="0" tIns="0" rIns="0" bIns="0" rtlCol="0"/>
          <a:lstStyle/>
          <a:p>
            <a:endParaRPr/>
          </a:p>
        </p:txBody>
      </p:sp>
      <p:sp>
        <p:nvSpPr>
          <p:cNvPr id="30" name="object 30"/>
          <p:cNvSpPr/>
          <p:nvPr/>
        </p:nvSpPr>
        <p:spPr>
          <a:xfrm>
            <a:off x="6057771" y="4102686"/>
            <a:ext cx="85090" cy="86360"/>
          </a:xfrm>
          <a:custGeom>
            <a:avLst/>
            <a:gdLst/>
            <a:ahLst/>
            <a:cxnLst/>
            <a:rect l="l" t="t" r="r" b="b"/>
            <a:pathLst>
              <a:path w="85089" h="86360">
                <a:moveTo>
                  <a:pt x="64211" y="0"/>
                </a:moveTo>
                <a:lnTo>
                  <a:pt x="84810" y="85775"/>
                </a:lnTo>
                <a:lnTo>
                  <a:pt x="0" y="61480"/>
                </a:lnTo>
              </a:path>
            </a:pathLst>
          </a:custGeom>
          <a:ln w="12700">
            <a:solidFill>
              <a:srgbClr val="052049"/>
            </a:solidFill>
          </a:ln>
        </p:spPr>
        <p:txBody>
          <a:bodyPr wrap="square" lIns="0" tIns="0" rIns="0" bIns="0" rtlCol="0"/>
          <a:lstStyle/>
          <a:p>
            <a:endParaRPr/>
          </a:p>
        </p:txBody>
      </p:sp>
      <p:sp>
        <p:nvSpPr>
          <p:cNvPr id="31" name="object 31"/>
          <p:cNvSpPr/>
          <p:nvPr/>
        </p:nvSpPr>
        <p:spPr>
          <a:xfrm>
            <a:off x="5175660" y="3178790"/>
            <a:ext cx="2828290" cy="882650"/>
          </a:xfrm>
          <a:custGeom>
            <a:avLst/>
            <a:gdLst/>
            <a:ahLst/>
            <a:cxnLst/>
            <a:rect l="l" t="t" r="r" b="b"/>
            <a:pathLst>
              <a:path w="2828290" h="882650">
                <a:moveTo>
                  <a:pt x="0" y="0"/>
                </a:moveTo>
                <a:lnTo>
                  <a:pt x="209856" y="3237"/>
                </a:lnTo>
                <a:lnTo>
                  <a:pt x="418684" y="12732"/>
                </a:lnTo>
                <a:lnTo>
                  <a:pt x="625453" y="28160"/>
                </a:lnTo>
                <a:lnTo>
                  <a:pt x="829135" y="49193"/>
                </a:lnTo>
                <a:lnTo>
                  <a:pt x="1028700" y="75506"/>
                </a:lnTo>
                <a:lnTo>
                  <a:pt x="1223118" y="106773"/>
                </a:lnTo>
                <a:lnTo>
                  <a:pt x="1411362" y="142669"/>
                </a:lnTo>
                <a:lnTo>
                  <a:pt x="1592400" y="182867"/>
                </a:lnTo>
                <a:lnTo>
                  <a:pt x="1765205" y="227042"/>
                </a:lnTo>
                <a:lnTo>
                  <a:pt x="1928747" y="274867"/>
                </a:lnTo>
                <a:lnTo>
                  <a:pt x="2081996" y="326017"/>
                </a:lnTo>
                <a:lnTo>
                  <a:pt x="2223924" y="380166"/>
                </a:lnTo>
                <a:lnTo>
                  <a:pt x="2353500" y="436988"/>
                </a:lnTo>
                <a:lnTo>
                  <a:pt x="2469697" y="496156"/>
                </a:lnTo>
                <a:lnTo>
                  <a:pt x="2571483" y="557346"/>
                </a:lnTo>
                <a:lnTo>
                  <a:pt x="2657832" y="620231"/>
                </a:lnTo>
                <a:lnTo>
                  <a:pt x="2727712" y="684485"/>
                </a:lnTo>
                <a:lnTo>
                  <a:pt x="2780095" y="749783"/>
                </a:lnTo>
                <a:lnTo>
                  <a:pt x="2813951" y="815798"/>
                </a:lnTo>
                <a:lnTo>
                  <a:pt x="2828251" y="882205"/>
                </a:lnTo>
              </a:path>
            </a:pathLst>
          </a:custGeom>
          <a:ln w="12700">
            <a:solidFill>
              <a:srgbClr val="052049"/>
            </a:solidFill>
          </a:ln>
        </p:spPr>
        <p:txBody>
          <a:bodyPr wrap="square" lIns="0" tIns="0" rIns="0" bIns="0" rtlCol="0"/>
          <a:lstStyle/>
          <a:p>
            <a:endParaRPr/>
          </a:p>
        </p:txBody>
      </p:sp>
      <p:sp>
        <p:nvSpPr>
          <p:cNvPr id="32" name="object 32"/>
          <p:cNvSpPr/>
          <p:nvPr/>
        </p:nvSpPr>
        <p:spPr>
          <a:xfrm>
            <a:off x="7957107" y="3984309"/>
            <a:ext cx="88900" cy="78105"/>
          </a:xfrm>
          <a:custGeom>
            <a:avLst/>
            <a:gdLst/>
            <a:ahLst/>
            <a:cxnLst/>
            <a:rect l="l" t="t" r="r" b="b"/>
            <a:pathLst>
              <a:path w="88900" h="78104">
                <a:moveTo>
                  <a:pt x="88861" y="0"/>
                </a:moveTo>
                <a:lnTo>
                  <a:pt x="46824" y="77558"/>
                </a:lnTo>
                <a:lnTo>
                  <a:pt x="0" y="2794"/>
                </a:lnTo>
              </a:path>
            </a:pathLst>
          </a:custGeom>
          <a:ln w="12700">
            <a:solidFill>
              <a:srgbClr val="052049"/>
            </a:solidFill>
          </a:ln>
        </p:spPr>
        <p:txBody>
          <a:bodyPr wrap="square" lIns="0" tIns="0" rIns="0" bIns="0" rtlCol="0"/>
          <a:lstStyle/>
          <a:p>
            <a:endParaRPr/>
          </a:p>
        </p:txBody>
      </p:sp>
      <p:sp>
        <p:nvSpPr>
          <p:cNvPr id="33" name="object 33"/>
          <p:cNvSpPr txBox="1"/>
          <p:nvPr/>
        </p:nvSpPr>
        <p:spPr>
          <a:xfrm>
            <a:off x="6068957" y="3450913"/>
            <a:ext cx="116839" cy="152400"/>
          </a:xfrm>
          <a:prstGeom prst="rect">
            <a:avLst/>
          </a:prstGeom>
        </p:spPr>
        <p:txBody>
          <a:bodyPr vert="horz" wrap="square" lIns="0" tIns="0" rIns="0" bIns="0" rtlCol="0">
            <a:spAutoFit/>
          </a:bodyPr>
          <a:lstStyle/>
          <a:p>
            <a:pPr marL="12700">
              <a:lnSpc>
                <a:spcPct val="100000"/>
              </a:lnSpc>
            </a:pPr>
            <a:r>
              <a:rPr sz="1000" i="1" spc="-10" dirty="0">
                <a:latin typeface="Arial"/>
                <a:cs typeface="Arial"/>
              </a:rPr>
              <a:t>U</a:t>
            </a:r>
            <a:endParaRPr sz="1000">
              <a:latin typeface="Arial"/>
              <a:cs typeface="Arial"/>
            </a:endParaRPr>
          </a:p>
        </p:txBody>
      </p:sp>
      <p:sp>
        <p:nvSpPr>
          <p:cNvPr id="34" name="object 34"/>
          <p:cNvSpPr txBox="1"/>
          <p:nvPr/>
        </p:nvSpPr>
        <p:spPr>
          <a:xfrm>
            <a:off x="5176177" y="6017309"/>
            <a:ext cx="56070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E</a:t>
            </a:r>
            <a:r>
              <a:rPr sz="1000" dirty="0">
                <a:latin typeface="Arial"/>
                <a:cs typeface="Arial"/>
              </a:rPr>
              <a:t>x</a:t>
            </a:r>
            <a:r>
              <a:rPr sz="1000" spc="-15" dirty="0">
                <a:latin typeface="Arial"/>
                <a:cs typeface="Arial"/>
              </a:rPr>
              <a:t>po</a:t>
            </a:r>
            <a:r>
              <a:rPr sz="1000" dirty="0">
                <a:latin typeface="Arial"/>
                <a:cs typeface="Arial"/>
              </a:rPr>
              <a:t>s</a:t>
            </a:r>
            <a:r>
              <a:rPr sz="1000" spc="-15" dirty="0">
                <a:latin typeface="Arial"/>
                <a:cs typeface="Arial"/>
              </a:rPr>
              <a:t>u</a:t>
            </a:r>
            <a:r>
              <a:rPr sz="1000" spc="-5" dirty="0">
                <a:latin typeface="Arial"/>
                <a:cs typeface="Arial"/>
              </a:rPr>
              <a:t>re</a:t>
            </a:r>
            <a:endParaRPr sz="1000">
              <a:latin typeface="Arial"/>
              <a:cs typeface="Arial"/>
            </a:endParaRPr>
          </a:p>
        </p:txBody>
      </p:sp>
      <p:sp>
        <p:nvSpPr>
          <p:cNvPr id="35" name="object 35"/>
          <p:cNvSpPr/>
          <p:nvPr/>
        </p:nvSpPr>
        <p:spPr>
          <a:xfrm>
            <a:off x="6212497" y="5963399"/>
            <a:ext cx="640080" cy="246379"/>
          </a:xfrm>
          <a:custGeom>
            <a:avLst/>
            <a:gdLst/>
            <a:ahLst/>
            <a:cxnLst/>
            <a:rect l="l" t="t" r="r" b="b"/>
            <a:pathLst>
              <a:path w="640079" h="246379">
                <a:moveTo>
                  <a:pt x="0" y="0"/>
                </a:moveTo>
                <a:lnTo>
                  <a:pt x="640079" y="0"/>
                </a:lnTo>
                <a:lnTo>
                  <a:pt x="640079" y="246214"/>
                </a:lnTo>
                <a:lnTo>
                  <a:pt x="0" y="246214"/>
                </a:lnTo>
                <a:lnTo>
                  <a:pt x="0" y="0"/>
                </a:lnTo>
                <a:close/>
              </a:path>
            </a:pathLst>
          </a:custGeom>
          <a:ln w="12699">
            <a:solidFill>
              <a:srgbClr val="000000"/>
            </a:solidFill>
          </a:ln>
        </p:spPr>
        <p:txBody>
          <a:bodyPr wrap="square" lIns="0" tIns="0" rIns="0" bIns="0" rtlCol="0"/>
          <a:lstStyle/>
          <a:p>
            <a:endParaRPr/>
          </a:p>
        </p:txBody>
      </p:sp>
      <p:sp>
        <p:nvSpPr>
          <p:cNvPr id="36" name="object 36"/>
          <p:cNvSpPr txBox="1"/>
          <p:nvPr/>
        </p:nvSpPr>
        <p:spPr>
          <a:xfrm>
            <a:off x="6295802" y="6017363"/>
            <a:ext cx="47307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Su</a:t>
            </a:r>
            <a:r>
              <a:rPr sz="1000" spc="-5" dirty="0">
                <a:latin typeface="Arial"/>
                <a:cs typeface="Arial"/>
              </a:rPr>
              <a:t>r</a:t>
            </a:r>
            <a:r>
              <a:rPr sz="1000" spc="-15" dirty="0">
                <a:latin typeface="Arial"/>
                <a:cs typeface="Arial"/>
              </a:rPr>
              <a:t>v</a:t>
            </a:r>
            <a:r>
              <a:rPr sz="1000" spc="-10" dirty="0">
                <a:latin typeface="Arial"/>
                <a:cs typeface="Arial"/>
              </a:rPr>
              <a:t>i</a:t>
            </a:r>
            <a:r>
              <a:rPr sz="1000" spc="-15" dirty="0">
                <a:latin typeface="Arial"/>
                <a:cs typeface="Arial"/>
              </a:rPr>
              <a:t>va</a:t>
            </a:r>
            <a:r>
              <a:rPr sz="1000" spc="-5" dirty="0">
                <a:latin typeface="Arial"/>
                <a:cs typeface="Arial"/>
              </a:rPr>
              <a:t>l</a:t>
            </a:r>
            <a:endParaRPr sz="1000">
              <a:latin typeface="Arial"/>
              <a:cs typeface="Arial"/>
            </a:endParaRPr>
          </a:p>
        </p:txBody>
      </p:sp>
      <p:sp>
        <p:nvSpPr>
          <p:cNvPr id="37" name="object 37"/>
          <p:cNvSpPr txBox="1"/>
          <p:nvPr/>
        </p:nvSpPr>
        <p:spPr>
          <a:xfrm>
            <a:off x="7341385" y="6017363"/>
            <a:ext cx="1449705" cy="152400"/>
          </a:xfrm>
          <a:prstGeom prst="rect">
            <a:avLst/>
          </a:prstGeom>
        </p:spPr>
        <p:txBody>
          <a:bodyPr vert="horz" wrap="square" lIns="0" tIns="0" rIns="0" bIns="0" rtlCol="0">
            <a:spAutoFit/>
          </a:bodyPr>
          <a:lstStyle/>
          <a:p>
            <a:pPr marL="12700">
              <a:lnSpc>
                <a:spcPct val="100000"/>
              </a:lnSpc>
            </a:pPr>
            <a:r>
              <a:rPr sz="1000" spc="-10" dirty="0">
                <a:latin typeface="Arial"/>
                <a:cs typeface="Arial"/>
              </a:rPr>
              <a:t>Rate</a:t>
            </a:r>
            <a:r>
              <a:rPr sz="1000" spc="-5" dirty="0">
                <a:latin typeface="Arial"/>
                <a:cs typeface="Arial"/>
              </a:rPr>
              <a:t> </a:t>
            </a:r>
            <a:r>
              <a:rPr sz="1000" spc="-15" dirty="0">
                <a:latin typeface="Arial"/>
                <a:cs typeface="Arial"/>
              </a:rPr>
              <a:t>o</a:t>
            </a:r>
            <a:r>
              <a:rPr sz="1000" spc="-5" dirty="0">
                <a:latin typeface="Arial"/>
                <a:cs typeface="Arial"/>
              </a:rPr>
              <a:t>f </a:t>
            </a:r>
            <a:r>
              <a:rPr sz="1000" spc="-10" dirty="0">
                <a:latin typeface="Arial"/>
                <a:cs typeface="Arial"/>
              </a:rPr>
              <a:t>Cogniti</a:t>
            </a:r>
            <a:r>
              <a:rPr sz="1000" spc="-15" dirty="0">
                <a:latin typeface="Arial"/>
                <a:cs typeface="Arial"/>
              </a:rPr>
              <a:t>v</a:t>
            </a:r>
            <a:r>
              <a:rPr sz="1000" spc="-10" dirty="0">
                <a:latin typeface="Arial"/>
                <a:cs typeface="Arial"/>
              </a:rPr>
              <a:t>e</a:t>
            </a:r>
            <a:r>
              <a:rPr sz="1000" spc="10" dirty="0">
                <a:latin typeface="Arial"/>
                <a:cs typeface="Arial"/>
              </a:rPr>
              <a:t> </a:t>
            </a:r>
            <a:r>
              <a:rPr sz="1000" spc="-10" dirty="0">
                <a:latin typeface="Arial"/>
                <a:cs typeface="Arial"/>
              </a:rPr>
              <a:t>D</a:t>
            </a:r>
            <a:r>
              <a:rPr sz="1000" spc="-15" dirty="0">
                <a:latin typeface="Arial"/>
                <a:cs typeface="Arial"/>
              </a:rPr>
              <a:t>e</a:t>
            </a:r>
            <a:r>
              <a:rPr sz="1000" dirty="0">
                <a:latin typeface="Arial"/>
                <a:cs typeface="Arial"/>
              </a:rPr>
              <a:t>c</a:t>
            </a:r>
            <a:r>
              <a:rPr sz="1000" spc="-10" dirty="0">
                <a:latin typeface="Arial"/>
                <a:cs typeface="Arial"/>
              </a:rPr>
              <a:t>line</a:t>
            </a:r>
            <a:endParaRPr sz="1000">
              <a:latin typeface="Arial"/>
              <a:cs typeface="Arial"/>
            </a:endParaRPr>
          </a:p>
        </p:txBody>
      </p:sp>
      <p:sp>
        <p:nvSpPr>
          <p:cNvPr id="38" name="object 38"/>
          <p:cNvSpPr/>
          <p:nvPr/>
        </p:nvSpPr>
        <p:spPr>
          <a:xfrm>
            <a:off x="5822474" y="6086509"/>
            <a:ext cx="377825" cy="0"/>
          </a:xfrm>
          <a:custGeom>
            <a:avLst/>
            <a:gdLst/>
            <a:ahLst/>
            <a:cxnLst/>
            <a:rect l="l" t="t" r="r" b="b"/>
            <a:pathLst>
              <a:path w="377825">
                <a:moveTo>
                  <a:pt x="0" y="0"/>
                </a:moveTo>
                <a:lnTo>
                  <a:pt x="377444" y="0"/>
                </a:lnTo>
              </a:path>
            </a:pathLst>
          </a:custGeom>
          <a:ln w="12700">
            <a:solidFill>
              <a:srgbClr val="000000"/>
            </a:solidFill>
          </a:ln>
        </p:spPr>
        <p:txBody>
          <a:bodyPr wrap="square" lIns="0" tIns="0" rIns="0" bIns="0" rtlCol="0"/>
          <a:lstStyle/>
          <a:p>
            <a:endParaRPr/>
          </a:p>
        </p:txBody>
      </p:sp>
      <p:sp>
        <p:nvSpPr>
          <p:cNvPr id="39" name="object 39"/>
          <p:cNvSpPr/>
          <p:nvPr/>
        </p:nvSpPr>
        <p:spPr>
          <a:xfrm>
            <a:off x="6123718" y="6042055"/>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sp>
        <p:nvSpPr>
          <p:cNvPr id="40" name="object 40"/>
          <p:cNvSpPr/>
          <p:nvPr/>
        </p:nvSpPr>
        <p:spPr>
          <a:xfrm>
            <a:off x="6280349" y="5409021"/>
            <a:ext cx="1784985" cy="541655"/>
          </a:xfrm>
          <a:custGeom>
            <a:avLst/>
            <a:gdLst/>
            <a:ahLst/>
            <a:cxnLst/>
            <a:rect l="l" t="t" r="r" b="b"/>
            <a:pathLst>
              <a:path w="1784984" h="541654">
                <a:moveTo>
                  <a:pt x="0" y="0"/>
                </a:moveTo>
                <a:lnTo>
                  <a:pt x="131641" y="1979"/>
                </a:lnTo>
                <a:lnTo>
                  <a:pt x="262645" y="7787"/>
                </a:lnTo>
                <a:lnTo>
                  <a:pt x="392373" y="17224"/>
                </a:lnTo>
                <a:lnTo>
                  <a:pt x="520188" y="30093"/>
                </a:lnTo>
                <a:lnTo>
                  <a:pt x="645451" y="46196"/>
                </a:lnTo>
                <a:lnTo>
                  <a:pt x="767525" y="65334"/>
                </a:lnTo>
                <a:lnTo>
                  <a:pt x="885772" y="87309"/>
                </a:lnTo>
                <a:lnTo>
                  <a:pt x="999554" y="111924"/>
                </a:lnTo>
                <a:lnTo>
                  <a:pt x="1108234" y="138980"/>
                </a:lnTo>
                <a:lnTo>
                  <a:pt x="1211173" y="168279"/>
                </a:lnTo>
                <a:lnTo>
                  <a:pt x="1307734" y="199624"/>
                </a:lnTo>
                <a:lnTo>
                  <a:pt x="1397279" y="232815"/>
                </a:lnTo>
                <a:lnTo>
                  <a:pt x="1479169" y="267655"/>
                </a:lnTo>
                <a:lnTo>
                  <a:pt x="1552768" y="303946"/>
                </a:lnTo>
                <a:lnTo>
                  <a:pt x="1617437" y="341490"/>
                </a:lnTo>
                <a:lnTo>
                  <a:pt x="1672539" y="380089"/>
                </a:lnTo>
                <a:lnTo>
                  <a:pt x="1717436" y="419545"/>
                </a:lnTo>
                <a:lnTo>
                  <a:pt x="1751489" y="459659"/>
                </a:lnTo>
                <a:lnTo>
                  <a:pt x="1774061" y="500233"/>
                </a:lnTo>
                <a:lnTo>
                  <a:pt x="1784515" y="541070"/>
                </a:lnTo>
              </a:path>
            </a:pathLst>
          </a:custGeom>
          <a:ln w="12700">
            <a:solidFill>
              <a:srgbClr val="031F49"/>
            </a:solidFill>
          </a:ln>
        </p:spPr>
        <p:txBody>
          <a:bodyPr wrap="square" lIns="0" tIns="0" rIns="0" bIns="0" rtlCol="0"/>
          <a:lstStyle/>
          <a:p>
            <a:endParaRPr/>
          </a:p>
        </p:txBody>
      </p:sp>
      <p:sp>
        <p:nvSpPr>
          <p:cNvPr id="41" name="object 41"/>
          <p:cNvSpPr/>
          <p:nvPr/>
        </p:nvSpPr>
        <p:spPr>
          <a:xfrm>
            <a:off x="8016612" y="5872467"/>
            <a:ext cx="88900" cy="78740"/>
          </a:xfrm>
          <a:custGeom>
            <a:avLst/>
            <a:gdLst/>
            <a:ahLst/>
            <a:cxnLst/>
            <a:rect l="l" t="t" r="r" b="b"/>
            <a:pathLst>
              <a:path w="88900" h="78739">
                <a:moveTo>
                  <a:pt x="88785" y="0"/>
                </a:moveTo>
                <a:lnTo>
                  <a:pt x="48285" y="78371"/>
                </a:lnTo>
                <a:lnTo>
                  <a:pt x="0" y="4546"/>
                </a:lnTo>
              </a:path>
            </a:pathLst>
          </a:custGeom>
          <a:ln w="12700">
            <a:solidFill>
              <a:srgbClr val="031F49"/>
            </a:solidFill>
          </a:ln>
        </p:spPr>
        <p:txBody>
          <a:bodyPr wrap="square" lIns="0" tIns="0" rIns="0" bIns="0" rtlCol="0"/>
          <a:lstStyle/>
          <a:p>
            <a:endParaRPr/>
          </a:p>
        </p:txBody>
      </p:sp>
      <p:sp>
        <p:nvSpPr>
          <p:cNvPr id="42" name="object 42"/>
          <p:cNvSpPr/>
          <p:nvPr/>
        </p:nvSpPr>
        <p:spPr>
          <a:xfrm>
            <a:off x="6865141" y="6086509"/>
            <a:ext cx="377825" cy="0"/>
          </a:xfrm>
          <a:custGeom>
            <a:avLst/>
            <a:gdLst/>
            <a:ahLst/>
            <a:cxnLst/>
            <a:rect l="l" t="t" r="r" b="b"/>
            <a:pathLst>
              <a:path w="377825">
                <a:moveTo>
                  <a:pt x="377444" y="0"/>
                </a:moveTo>
                <a:lnTo>
                  <a:pt x="0" y="0"/>
                </a:lnTo>
              </a:path>
            </a:pathLst>
          </a:custGeom>
          <a:ln w="12700">
            <a:solidFill>
              <a:srgbClr val="EC1848"/>
            </a:solidFill>
          </a:ln>
        </p:spPr>
        <p:txBody>
          <a:bodyPr wrap="square" lIns="0" tIns="0" rIns="0" bIns="0" rtlCol="0"/>
          <a:lstStyle/>
          <a:p>
            <a:endParaRPr/>
          </a:p>
        </p:txBody>
      </p:sp>
      <p:sp>
        <p:nvSpPr>
          <p:cNvPr id="43" name="object 43"/>
          <p:cNvSpPr/>
          <p:nvPr/>
        </p:nvSpPr>
        <p:spPr>
          <a:xfrm>
            <a:off x="6865141" y="6042055"/>
            <a:ext cx="76200" cy="88900"/>
          </a:xfrm>
          <a:custGeom>
            <a:avLst/>
            <a:gdLst/>
            <a:ahLst/>
            <a:cxnLst/>
            <a:rect l="l" t="t" r="r" b="b"/>
            <a:pathLst>
              <a:path w="76200" h="88900">
                <a:moveTo>
                  <a:pt x="76200" y="0"/>
                </a:moveTo>
                <a:lnTo>
                  <a:pt x="0" y="44450"/>
                </a:lnTo>
                <a:lnTo>
                  <a:pt x="76200" y="88900"/>
                </a:lnTo>
              </a:path>
            </a:pathLst>
          </a:custGeom>
          <a:ln w="12700">
            <a:solidFill>
              <a:srgbClr val="EC1848"/>
            </a:solidFill>
          </a:ln>
        </p:spPr>
        <p:txBody>
          <a:bodyPr wrap="square" lIns="0" tIns="0" rIns="0" bIns="0" rtlCol="0"/>
          <a:lstStyle/>
          <a:p>
            <a:endParaRPr/>
          </a:p>
        </p:txBody>
      </p:sp>
      <p:sp>
        <p:nvSpPr>
          <p:cNvPr id="44" name="object 44"/>
          <p:cNvSpPr txBox="1"/>
          <p:nvPr/>
        </p:nvSpPr>
        <p:spPr>
          <a:xfrm>
            <a:off x="4740440" y="4944643"/>
            <a:ext cx="457200" cy="246379"/>
          </a:xfrm>
          <a:prstGeom prst="rect">
            <a:avLst/>
          </a:prstGeom>
          <a:ln w="12700">
            <a:solidFill>
              <a:srgbClr val="052049"/>
            </a:solidFill>
          </a:ln>
        </p:spPr>
        <p:txBody>
          <a:bodyPr vert="horz" wrap="square" lIns="0" tIns="0" rIns="0" bIns="0" rtlCol="0">
            <a:spAutoFit/>
          </a:bodyPr>
          <a:lstStyle/>
          <a:p>
            <a:pPr marL="109855">
              <a:lnSpc>
                <a:spcPct val="100000"/>
              </a:lnSpc>
            </a:pPr>
            <a:r>
              <a:rPr sz="1000" spc="-15" dirty="0">
                <a:solidFill>
                  <a:srgbClr val="052049"/>
                </a:solidFill>
                <a:latin typeface="Arial"/>
                <a:cs typeface="Arial"/>
              </a:rPr>
              <a:t>Ag</a:t>
            </a:r>
            <a:r>
              <a:rPr sz="1000" spc="-10" dirty="0">
                <a:solidFill>
                  <a:srgbClr val="052049"/>
                </a:solidFill>
                <a:latin typeface="Arial"/>
                <a:cs typeface="Arial"/>
              </a:rPr>
              <a:t>e</a:t>
            </a:r>
            <a:endParaRPr sz="1000">
              <a:latin typeface="Arial"/>
              <a:cs typeface="Arial"/>
            </a:endParaRPr>
          </a:p>
        </p:txBody>
      </p:sp>
      <p:sp>
        <p:nvSpPr>
          <p:cNvPr id="45" name="object 45"/>
          <p:cNvSpPr/>
          <p:nvPr/>
        </p:nvSpPr>
        <p:spPr>
          <a:xfrm>
            <a:off x="5197636" y="5067753"/>
            <a:ext cx="1006475" cy="1010285"/>
          </a:xfrm>
          <a:custGeom>
            <a:avLst/>
            <a:gdLst/>
            <a:ahLst/>
            <a:cxnLst/>
            <a:rect l="l" t="t" r="r" b="b"/>
            <a:pathLst>
              <a:path w="1006475" h="1010285">
                <a:moveTo>
                  <a:pt x="0" y="0"/>
                </a:moveTo>
                <a:lnTo>
                  <a:pt x="1005979" y="1009853"/>
                </a:lnTo>
              </a:path>
            </a:pathLst>
          </a:custGeom>
          <a:ln w="12700">
            <a:solidFill>
              <a:srgbClr val="052049"/>
            </a:solidFill>
          </a:ln>
        </p:spPr>
        <p:txBody>
          <a:bodyPr wrap="square" lIns="0" tIns="0" rIns="0" bIns="0" rtlCol="0"/>
          <a:lstStyle/>
          <a:p>
            <a:endParaRPr/>
          </a:p>
        </p:txBody>
      </p:sp>
      <p:sp>
        <p:nvSpPr>
          <p:cNvPr id="46" name="object 46"/>
          <p:cNvSpPr/>
          <p:nvPr/>
        </p:nvSpPr>
        <p:spPr>
          <a:xfrm>
            <a:off x="6118355" y="5992244"/>
            <a:ext cx="85725" cy="85725"/>
          </a:xfrm>
          <a:custGeom>
            <a:avLst/>
            <a:gdLst/>
            <a:ahLst/>
            <a:cxnLst/>
            <a:rect l="l" t="t" r="r" b="b"/>
            <a:pathLst>
              <a:path w="85725" h="85725">
                <a:moveTo>
                  <a:pt x="62979" y="0"/>
                </a:moveTo>
                <a:lnTo>
                  <a:pt x="85267" y="85356"/>
                </a:lnTo>
                <a:lnTo>
                  <a:pt x="0" y="62738"/>
                </a:lnTo>
              </a:path>
            </a:pathLst>
          </a:custGeom>
          <a:ln w="12700">
            <a:solidFill>
              <a:srgbClr val="052049"/>
            </a:solidFill>
          </a:ln>
        </p:spPr>
        <p:txBody>
          <a:bodyPr wrap="square" lIns="0" tIns="0" rIns="0" bIns="0" rtlCol="0"/>
          <a:lstStyle/>
          <a:p>
            <a:endParaRPr/>
          </a:p>
        </p:txBody>
      </p:sp>
      <p:sp>
        <p:nvSpPr>
          <p:cNvPr id="47" name="object 47"/>
          <p:cNvSpPr/>
          <p:nvPr/>
        </p:nvSpPr>
        <p:spPr>
          <a:xfrm>
            <a:off x="5197635" y="5067753"/>
            <a:ext cx="2867660" cy="882650"/>
          </a:xfrm>
          <a:custGeom>
            <a:avLst/>
            <a:gdLst/>
            <a:ahLst/>
            <a:cxnLst/>
            <a:rect l="l" t="t" r="r" b="b"/>
            <a:pathLst>
              <a:path w="2867659" h="882650">
                <a:moveTo>
                  <a:pt x="0" y="0"/>
                </a:moveTo>
                <a:lnTo>
                  <a:pt x="212768" y="3237"/>
                </a:lnTo>
                <a:lnTo>
                  <a:pt x="424494" y="12732"/>
                </a:lnTo>
                <a:lnTo>
                  <a:pt x="634132" y="28160"/>
                </a:lnTo>
                <a:lnTo>
                  <a:pt x="840640" y="49193"/>
                </a:lnTo>
                <a:lnTo>
                  <a:pt x="1042973" y="75506"/>
                </a:lnTo>
                <a:lnTo>
                  <a:pt x="1240089" y="106773"/>
                </a:lnTo>
                <a:lnTo>
                  <a:pt x="1430944" y="142669"/>
                </a:lnTo>
                <a:lnTo>
                  <a:pt x="1614494" y="182867"/>
                </a:lnTo>
                <a:lnTo>
                  <a:pt x="1789696" y="227042"/>
                </a:lnTo>
                <a:lnTo>
                  <a:pt x="1955506" y="274867"/>
                </a:lnTo>
                <a:lnTo>
                  <a:pt x="2110881" y="326017"/>
                </a:lnTo>
                <a:lnTo>
                  <a:pt x="2254776" y="380166"/>
                </a:lnTo>
                <a:lnTo>
                  <a:pt x="2386150" y="436988"/>
                </a:lnTo>
                <a:lnTo>
                  <a:pt x="2503958" y="496156"/>
                </a:lnTo>
                <a:lnTo>
                  <a:pt x="2607156" y="557346"/>
                </a:lnTo>
                <a:lnTo>
                  <a:pt x="2694701" y="620231"/>
                </a:lnTo>
                <a:lnTo>
                  <a:pt x="2765550" y="684485"/>
                </a:lnTo>
                <a:lnTo>
                  <a:pt x="2818658" y="749783"/>
                </a:lnTo>
                <a:lnTo>
                  <a:pt x="2852984" y="815798"/>
                </a:lnTo>
                <a:lnTo>
                  <a:pt x="2867482" y="882205"/>
                </a:lnTo>
              </a:path>
            </a:pathLst>
          </a:custGeom>
          <a:ln w="12700">
            <a:solidFill>
              <a:srgbClr val="052049"/>
            </a:solidFill>
          </a:ln>
        </p:spPr>
        <p:txBody>
          <a:bodyPr wrap="square" lIns="0" tIns="0" rIns="0" bIns="0" rtlCol="0"/>
          <a:lstStyle/>
          <a:p>
            <a:endParaRPr/>
          </a:p>
        </p:txBody>
      </p:sp>
      <p:sp>
        <p:nvSpPr>
          <p:cNvPr id="48" name="object 48"/>
          <p:cNvSpPr/>
          <p:nvPr/>
        </p:nvSpPr>
        <p:spPr>
          <a:xfrm>
            <a:off x="8018295" y="5873254"/>
            <a:ext cx="88900" cy="78105"/>
          </a:xfrm>
          <a:custGeom>
            <a:avLst/>
            <a:gdLst/>
            <a:ahLst/>
            <a:cxnLst/>
            <a:rect l="l" t="t" r="r" b="b"/>
            <a:pathLst>
              <a:path w="88900" h="78104">
                <a:moveTo>
                  <a:pt x="88849" y="0"/>
                </a:moveTo>
                <a:lnTo>
                  <a:pt x="46850" y="77571"/>
                </a:lnTo>
                <a:lnTo>
                  <a:pt x="0" y="2832"/>
                </a:lnTo>
              </a:path>
            </a:pathLst>
          </a:custGeom>
          <a:ln w="12700">
            <a:solidFill>
              <a:srgbClr val="052049"/>
            </a:solidFill>
          </a:ln>
        </p:spPr>
        <p:txBody>
          <a:bodyPr wrap="square" lIns="0" tIns="0" rIns="0" bIns="0" rtlCol="0"/>
          <a:lstStyle/>
          <a:p>
            <a:endParaRPr/>
          </a:p>
        </p:txBody>
      </p:sp>
      <p:sp>
        <p:nvSpPr>
          <p:cNvPr id="49" name="object 49"/>
          <p:cNvSpPr txBox="1"/>
          <p:nvPr/>
        </p:nvSpPr>
        <p:spPr>
          <a:xfrm>
            <a:off x="6130173" y="5339875"/>
            <a:ext cx="116839" cy="152400"/>
          </a:xfrm>
          <a:prstGeom prst="rect">
            <a:avLst/>
          </a:prstGeom>
        </p:spPr>
        <p:txBody>
          <a:bodyPr vert="horz" wrap="square" lIns="0" tIns="0" rIns="0" bIns="0" rtlCol="0">
            <a:spAutoFit/>
          </a:bodyPr>
          <a:lstStyle/>
          <a:p>
            <a:pPr marL="12700">
              <a:lnSpc>
                <a:spcPct val="100000"/>
              </a:lnSpc>
            </a:pPr>
            <a:r>
              <a:rPr sz="1000" i="1" spc="-10" dirty="0">
                <a:latin typeface="Arial"/>
                <a:cs typeface="Arial"/>
              </a:rPr>
              <a:t>U</a:t>
            </a:r>
            <a:endParaRPr sz="1000">
              <a:latin typeface="Arial"/>
              <a:cs typeface="Arial"/>
            </a:endParaRPr>
          </a:p>
        </p:txBody>
      </p:sp>
      <p:sp>
        <p:nvSpPr>
          <p:cNvPr id="50" name="object 50"/>
          <p:cNvSpPr/>
          <p:nvPr/>
        </p:nvSpPr>
        <p:spPr>
          <a:xfrm>
            <a:off x="6219135" y="3520059"/>
            <a:ext cx="247015" cy="543560"/>
          </a:xfrm>
          <a:custGeom>
            <a:avLst/>
            <a:gdLst/>
            <a:ahLst/>
            <a:cxnLst/>
            <a:rect l="l" t="t" r="r" b="b"/>
            <a:pathLst>
              <a:path w="247014" h="543560">
                <a:moveTo>
                  <a:pt x="0" y="0"/>
                </a:moveTo>
                <a:lnTo>
                  <a:pt x="246976" y="542937"/>
                </a:lnTo>
              </a:path>
            </a:pathLst>
          </a:custGeom>
          <a:ln w="12700">
            <a:solidFill>
              <a:srgbClr val="EC1848"/>
            </a:solidFill>
          </a:ln>
        </p:spPr>
        <p:txBody>
          <a:bodyPr wrap="square" lIns="0" tIns="0" rIns="0" bIns="0" rtlCol="0"/>
          <a:lstStyle/>
          <a:p>
            <a:endParaRPr/>
          </a:p>
        </p:txBody>
      </p:sp>
      <p:sp>
        <p:nvSpPr>
          <p:cNvPr id="51" name="object 51"/>
          <p:cNvSpPr/>
          <p:nvPr/>
        </p:nvSpPr>
        <p:spPr>
          <a:xfrm>
            <a:off x="6394099" y="3975225"/>
            <a:ext cx="81280" cy="88265"/>
          </a:xfrm>
          <a:custGeom>
            <a:avLst/>
            <a:gdLst/>
            <a:ahLst/>
            <a:cxnLst/>
            <a:rect l="l" t="t" r="r" b="b"/>
            <a:pathLst>
              <a:path w="81279" h="88264">
                <a:moveTo>
                  <a:pt x="80924" y="0"/>
                </a:moveTo>
                <a:lnTo>
                  <a:pt x="72009" y="87769"/>
                </a:lnTo>
                <a:lnTo>
                  <a:pt x="0" y="36804"/>
                </a:lnTo>
              </a:path>
            </a:pathLst>
          </a:custGeom>
          <a:ln w="12699">
            <a:solidFill>
              <a:srgbClr val="EC1848"/>
            </a:solidFill>
          </a:ln>
        </p:spPr>
        <p:txBody>
          <a:bodyPr wrap="square" lIns="0" tIns="0" rIns="0" bIns="0" rtlCol="0"/>
          <a:lstStyle/>
          <a:p>
            <a:endParaRPr/>
          </a:p>
        </p:txBody>
      </p:sp>
      <p:sp>
        <p:nvSpPr>
          <p:cNvPr id="52" name="object 5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31</a:t>
            </a:fld>
            <a:endParaRPr dirty="0"/>
          </a:p>
        </p:txBody>
      </p:sp>
    </p:spTree>
    <p:extLst>
      <p:ext uri="{BB962C8B-B14F-4D97-AF65-F5344CB8AC3E}">
        <p14:creationId xmlns:p14="http://schemas.microsoft.com/office/powerpoint/2010/main" val="310341494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dirty="0"/>
              <a:t>A</a:t>
            </a:r>
            <a:r>
              <a:rPr spc="-10" dirty="0"/>
              <a:t> </a:t>
            </a:r>
            <a:r>
              <a:rPr spc="-5" dirty="0"/>
              <a:t>si</a:t>
            </a:r>
            <a:r>
              <a:rPr spc="-35" dirty="0"/>
              <a:t>m</a:t>
            </a:r>
            <a:r>
              <a:rPr dirty="0"/>
              <a:t>u</a:t>
            </a:r>
            <a:r>
              <a:rPr spc="-5" dirty="0"/>
              <a:t>l</a:t>
            </a:r>
            <a:r>
              <a:rPr spc="-10" dirty="0"/>
              <a:t>at</a:t>
            </a:r>
            <a:r>
              <a:rPr spc="-5" dirty="0"/>
              <a:t>io</a:t>
            </a:r>
            <a:r>
              <a:rPr dirty="0"/>
              <a:t>n</a:t>
            </a:r>
            <a:r>
              <a:rPr spc="-5" dirty="0"/>
              <a:t> pla</a:t>
            </a:r>
            <a:r>
              <a:rPr dirty="0"/>
              <a:t>t</a:t>
            </a:r>
            <a:r>
              <a:rPr spc="-5" dirty="0"/>
              <a:t>fo</a:t>
            </a:r>
            <a:r>
              <a:rPr spc="114" dirty="0"/>
              <a:t>r</a:t>
            </a:r>
            <a:r>
              <a:rPr dirty="0"/>
              <a:t>m</a:t>
            </a:r>
            <a:r>
              <a:rPr spc="15" dirty="0"/>
              <a:t> </a:t>
            </a:r>
            <a:r>
              <a:rPr spc="-10" dirty="0"/>
              <a:t>t</a:t>
            </a:r>
            <a:r>
              <a:rPr dirty="0"/>
              <a:t>o qu</a:t>
            </a:r>
            <a:r>
              <a:rPr spc="-10" dirty="0"/>
              <a:t>a</a:t>
            </a:r>
            <a:r>
              <a:rPr spc="-5" dirty="0"/>
              <a:t>n</a:t>
            </a:r>
            <a:r>
              <a:rPr dirty="0"/>
              <a:t>t</a:t>
            </a:r>
            <a:r>
              <a:rPr spc="-5" dirty="0"/>
              <a:t>if</a:t>
            </a:r>
            <a:r>
              <a:rPr dirty="0"/>
              <a:t>y </a:t>
            </a:r>
            <a:r>
              <a:rPr spc="-5" dirty="0"/>
              <a:t>s</a:t>
            </a:r>
            <a:r>
              <a:rPr dirty="0"/>
              <a:t>u</a:t>
            </a:r>
            <a:r>
              <a:rPr spc="114" dirty="0"/>
              <a:t>r</a:t>
            </a:r>
            <a:r>
              <a:rPr spc="-5" dirty="0"/>
              <a:t>v</a:t>
            </a:r>
            <a:r>
              <a:rPr spc="-40" dirty="0"/>
              <a:t>i</a:t>
            </a:r>
            <a:r>
              <a:rPr spc="-65" dirty="0"/>
              <a:t>v</a:t>
            </a:r>
            <a:r>
              <a:rPr spc="-10" dirty="0"/>
              <a:t>a</a:t>
            </a:r>
            <a:r>
              <a:rPr dirty="0"/>
              <a:t>l </a:t>
            </a:r>
            <a:r>
              <a:rPr spc="-5" dirty="0"/>
              <a:t>bia</a:t>
            </a:r>
            <a:r>
              <a:rPr dirty="0"/>
              <a:t>s</a:t>
            </a:r>
          </a:p>
        </p:txBody>
      </p:sp>
      <p:sp>
        <p:nvSpPr>
          <p:cNvPr id="3" name="object 3"/>
          <p:cNvSpPr txBox="1"/>
          <p:nvPr/>
        </p:nvSpPr>
        <p:spPr>
          <a:xfrm>
            <a:off x="740115" y="1169522"/>
            <a:ext cx="7745095" cy="906144"/>
          </a:xfrm>
          <a:prstGeom prst="rect">
            <a:avLst/>
          </a:prstGeom>
        </p:spPr>
        <p:txBody>
          <a:bodyPr vert="horz" wrap="square" lIns="0" tIns="0" rIns="0" bIns="0" rtlCol="0">
            <a:spAutoFit/>
          </a:bodyPr>
          <a:lstStyle/>
          <a:p>
            <a:pPr marL="180340" marR="5080" indent="-167640">
              <a:lnSpc>
                <a:spcPts val="2270"/>
              </a:lnSpc>
              <a:buClr>
                <a:srgbClr val="052049"/>
              </a:buClr>
              <a:buFont typeface="Wingdings"/>
              <a:buChar char=""/>
              <a:tabLst>
                <a:tab pos="180340" algn="l"/>
              </a:tabLst>
            </a:pPr>
            <a:r>
              <a:rPr sz="2100" spc="-5" dirty="0">
                <a:solidFill>
                  <a:srgbClr val="052049"/>
                </a:solidFill>
                <a:latin typeface="Arial"/>
                <a:cs typeface="Arial"/>
              </a:rPr>
              <a:t>D</a:t>
            </a:r>
            <a:r>
              <a:rPr sz="2100" dirty="0">
                <a:solidFill>
                  <a:srgbClr val="052049"/>
                </a:solidFill>
                <a:latin typeface="Arial"/>
                <a:cs typeface="Arial"/>
              </a:rPr>
              <a:t>i</a:t>
            </a:r>
            <a:r>
              <a:rPr sz="2100" spc="-35" dirty="0">
                <a:solidFill>
                  <a:srgbClr val="052049"/>
                </a:solidFill>
                <a:latin typeface="Arial"/>
                <a:cs typeface="Arial"/>
              </a:rPr>
              <a:t>f</a:t>
            </a:r>
            <a:r>
              <a:rPr sz="2100" dirty="0">
                <a:solidFill>
                  <a:srgbClr val="052049"/>
                </a:solidFill>
                <a:latin typeface="Arial"/>
                <a:cs typeface="Arial"/>
              </a:rPr>
              <a:t>f</a:t>
            </a:r>
            <a:r>
              <a:rPr sz="2100" spc="-5" dirty="0">
                <a:solidFill>
                  <a:srgbClr val="052049"/>
                </a:solidFill>
                <a:latin typeface="Arial"/>
                <a:cs typeface="Arial"/>
              </a:rPr>
              <a:t>eren</a:t>
            </a:r>
            <a:r>
              <a:rPr sz="2100" spc="5" dirty="0">
                <a:solidFill>
                  <a:srgbClr val="052049"/>
                </a:solidFill>
                <a:latin typeface="Arial"/>
                <a:cs typeface="Arial"/>
              </a:rPr>
              <a:t>c</a:t>
            </a:r>
            <a:r>
              <a:rPr sz="2100" dirty="0">
                <a:solidFill>
                  <a:srgbClr val="052049"/>
                </a:solidFill>
                <a:latin typeface="Arial"/>
                <a:cs typeface="Arial"/>
              </a:rPr>
              <a:t>e</a:t>
            </a:r>
            <a:r>
              <a:rPr sz="2100" spc="-15" dirty="0">
                <a:solidFill>
                  <a:srgbClr val="052049"/>
                </a:solidFill>
                <a:latin typeface="Arial"/>
                <a:cs typeface="Arial"/>
              </a:rPr>
              <a:t> </a:t>
            </a:r>
            <a:r>
              <a:rPr sz="2100" dirty="0">
                <a:solidFill>
                  <a:srgbClr val="052049"/>
                </a:solidFill>
                <a:latin typeface="Arial"/>
                <a:cs typeface="Arial"/>
              </a:rPr>
              <a:t>in</a:t>
            </a:r>
            <a:r>
              <a:rPr sz="2100" spc="-15" dirty="0">
                <a:solidFill>
                  <a:srgbClr val="052049"/>
                </a:solidFill>
                <a:latin typeface="Arial"/>
                <a:cs typeface="Arial"/>
              </a:rPr>
              <a:t> </a:t>
            </a:r>
            <a:r>
              <a:rPr sz="2100" dirty="0">
                <a:solidFill>
                  <a:srgbClr val="052049"/>
                </a:solidFill>
                <a:latin typeface="Arial"/>
                <a:cs typeface="Arial"/>
              </a:rPr>
              <a:t>m</a:t>
            </a:r>
            <a:r>
              <a:rPr sz="2100" spc="-5" dirty="0">
                <a:solidFill>
                  <a:srgbClr val="052049"/>
                </a:solidFill>
                <a:latin typeface="Arial"/>
                <a:cs typeface="Arial"/>
              </a:rPr>
              <a:t>ea</a:t>
            </a:r>
            <a:r>
              <a:rPr sz="2100" dirty="0">
                <a:solidFill>
                  <a:srgbClr val="052049"/>
                </a:solidFill>
                <a:latin typeface="Arial"/>
                <a:cs typeface="Arial"/>
              </a:rPr>
              <a:t>n</a:t>
            </a:r>
            <a:r>
              <a:rPr sz="2100" spc="-15" dirty="0">
                <a:solidFill>
                  <a:srgbClr val="052049"/>
                </a:solidFill>
                <a:latin typeface="Arial"/>
                <a:cs typeface="Arial"/>
              </a:rPr>
              <a:t> </a:t>
            </a:r>
            <a:r>
              <a:rPr sz="2100" spc="-10" dirty="0">
                <a:solidFill>
                  <a:srgbClr val="052049"/>
                </a:solidFill>
                <a:latin typeface="Arial"/>
                <a:cs typeface="Arial"/>
              </a:rPr>
              <a:t>v</a:t>
            </a:r>
            <a:r>
              <a:rPr sz="2100" spc="-5" dirty="0">
                <a:solidFill>
                  <a:srgbClr val="052049"/>
                </a:solidFill>
                <a:latin typeface="Arial"/>
                <a:cs typeface="Arial"/>
              </a:rPr>
              <a:t>a</a:t>
            </a:r>
            <a:r>
              <a:rPr sz="2100" dirty="0">
                <a:solidFill>
                  <a:srgbClr val="052049"/>
                </a:solidFill>
                <a:latin typeface="Arial"/>
                <a:cs typeface="Arial"/>
              </a:rPr>
              <a:t>l</a:t>
            </a:r>
            <a:r>
              <a:rPr sz="2100" spc="-5" dirty="0">
                <a:solidFill>
                  <a:srgbClr val="052049"/>
                </a:solidFill>
                <a:latin typeface="Arial"/>
                <a:cs typeface="Arial"/>
              </a:rPr>
              <a:t>u</a:t>
            </a:r>
            <a:r>
              <a:rPr sz="2100" dirty="0">
                <a:solidFill>
                  <a:srgbClr val="052049"/>
                </a:solidFill>
                <a:latin typeface="Arial"/>
                <a:cs typeface="Arial"/>
              </a:rPr>
              <a:t>e </a:t>
            </a:r>
            <a:r>
              <a:rPr sz="2100" spc="-5" dirty="0">
                <a:solidFill>
                  <a:srgbClr val="052049"/>
                </a:solidFill>
                <a:latin typeface="Arial"/>
                <a:cs typeface="Arial"/>
              </a:rPr>
              <a:t>o</a:t>
            </a:r>
            <a:r>
              <a:rPr sz="2100" dirty="0">
                <a:solidFill>
                  <a:srgbClr val="052049"/>
                </a:solidFill>
                <a:latin typeface="Arial"/>
                <a:cs typeface="Arial"/>
              </a:rPr>
              <a:t>f</a:t>
            </a:r>
            <a:r>
              <a:rPr sz="2100" spc="5" dirty="0">
                <a:solidFill>
                  <a:srgbClr val="052049"/>
                </a:solidFill>
                <a:latin typeface="Arial"/>
                <a:cs typeface="Arial"/>
              </a:rPr>
              <a:t> </a:t>
            </a:r>
            <a:r>
              <a:rPr sz="2100" dirty="0">
                <a:solidFill>
                  <a:srgbClr val="052049"/>
                </a:solidFill>
                <a:latin typeface="Arial"/>
                <a:cs typeface="Arial"/>
              </a:rPr>
              <a:t>U </a:t>
            </a:r>
            <a:r>
              <a:rPr sz="2100" spc="-5" dirty="0">
                <a:solidFill>
                  <a:srgbClr val="052049"/>
                </a:solidFill>
                <a:latin typeface="Arial"/>
                <a:cs typeface="Arial"/>
              </a:rPr>
              <a:t>be</a:t>
            </a:r>
            <a:r>
              <a:rPr sz="2100" dirty="0">
                <a:solidFill>
                  <a:srgbClr val="052049"/>
                </a:solidFill>
                <a:latin typeface="Arial"/>
                <a:cs typeface="Arial"/>
              </a:rPr>
              <a:t>t</a:t>
            </a:r>
            <a:r>
              <a:rPr sz="2100" spc="-5" dirty="0">
                <a:solidFill>
                  <a:srgbClr val="052049"/>
                </a:solidFill>
                <a:latin typeface="Arial"/>
                <a:cs typeface="Arial"/>
              </a:rPr>
              <a:t>wee</a:t>
            </a:r>
            <a:r>
              <a:rPr sz="2100" dirty="0">
                <a:solidFill>
                  <a:srgbClr val="052049"/>
                </a:solidFill>
                <a:latin typeface="Arial"/>
                <a:cs typeface="Arial"/>
              </a:rPr>
              <a:t>n</a:t>
            </a:r>
            <a:r>
              <a:rPr sz="2100" spc="-15" dirty="0">
                <a:solidFill>
                  <a:srgbClr val="052049"/>
                </a:solidFill>
                <a:latin typeface="Arial"/>
                <a:cs typeface="Arial"/>
              </a:rPr>
              <a:t> </a:t>
            </a:r>
            <a:r>
              <a:rPr sz="2100" spc="-5" dirty="0">
                <a:solidFill>
                  <a:srgbClr val="052049"/>
                </a:solidFill>
                <a:latin typeface="Arial"/>
                <a:cs typeface="Arial"/>
              </a:rPr>
              <a:t>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e</a:t>
            </a:r>
            <a:r>
              <a:rPr sz="2100" dirty="0">
                <a:solidFill>
                  <a:srgbClr val="052049"/>
                </a:solidFill>
                <a:latin typeface="Arial"/>
                <a:cs typeface="Arial"/>
              </a:rPr>
              <a:t>d </a:t>
            </a:r>
            <a:r>
              <a:rPr sz="2100" spc="-5" dirty="0">
                <a:solidFill>
                  <a:srgbClr val="052049"/>
                </a:solidFill>
                <a:latin typeface="Arial"/>
                <a:cs typeface="Arial"/>
              </a:rPr>
              <a:t>an</a:t>
            </a:r>
            <a:r>
              <a:rPr sz="2100" dirty="0">
                <a:solidFill>
                  <a:srgbClr val="052049"/>
                </a:solidFill>
                <a:latin typeface="Arial"/>
                <a:cs typeface="Arial"/>
              </a:rPr>
              <a:t>d</a:t>
            </a:r>
            <a:r>
              <a:rPr sz="2100" spc="-15" dirty="0">
                <a:solidFill>
                  <a:srgbClr val="052049"/>
                </a:solidFill>
                <a:latin typeface="Arial"/>
                <a:cs typeface="Arial"/>
              </a:rPr>
              <a:t> </a:t>
            </a:r>
            <a:r>
              <a:rPr sz="2100" spc="-5" dirty="0">
                <a:solidFill>
                  <a:srgbClr val="052049"/>
                </a:solidFill>
                <a:latin typeface="Arial"/>
                <a:cs typeface="Arial"/>
              </a:rPr>
              <a:t>une</a:t>
            </a:r>
            <a:r>
              <a:rPr sz="2100" spc="-10" dirty="0">
                <a:solidFill>
                  <a:srgbClr val="052049"/>
                </a:solidFill>
                <a:latin typeface="Arial"/>
                <a:cs typeface="Arial"/>
              </a:rPr>
              <a:t>x</a:t>
            </a:r>
            <a:r>
              <a:rPr sz="2100" spc="-5" dirty="0">
                <a:solidFill>
                  <a:srgbClr val="052049"/>
                </a:solidFill>
                <a:latin typeface="Arial"/>
                <a:cs typeface="Arial"/>
              </a:rPr>
              <a:t>po</a:t>
            </a:r>
            <a:r>
              <a:rPr sz="2100" spc="5" dirty="0">
                <a:solidFill>
                  <a:srgbClr val="052049"/>
                </a:solidFill>
                <a:latin typeface="Arial"/>
                <a:cs typeface="Arial"/>
              </a:rPr>
              <a:t>s</a:t>
            </a:r>
            <a:r>
              <a:rPr sz="2100" spc="-5" dirty="0">
                <a:solidFill>
                  <a:srgbClr val="052049"/>
                </a:solidFill>
                <a:latin typeface="Arial"/>
                <a:cs typeface="Arial"/>
              </a:rPr>
              <a:t>ed par</a:t>
            </a:r>
            <a:r>
              <a:rPr sz="2100" dirty="0">
                <a:solidFill>
                  <a:srgbClr val="052049"/>
                </a:solidFill>
                <a:latin typeface="Arial"/>
                <a:cs typeface="Arial"/>
              </a:rPr>
              <a:t>ti</a:t>
            </a:r>
            <a:r>
              <a:rPr sz="2100" spc="5" dirty="0">
                <a:solidFill>
                  <a:srgbClr val="052049"/>
                </a:solidFill>
                <a:latin typeface="Arial"/>
                <a:cs typeface="Arial"/>
              </a:rPr>
              <a:t>c</a:t>
            </a:r>
            <a:r>
              <a:rPr sz="2100" dirty="0">
                <a:solidFill>
                  <a:srgbClr val="052049"/>
                </a:solidFill>
                <a:latin typeface="Arial"/>
                <a:cs typeface="Arial"/>
              </a:rPr>
              <a:t>i</a:t>
            </a:r>
            <a:r>
              <a:rPr sz="2100" spc="-5" dirty="0">
                <a:solidFill>
                  <a:srgbClr val="052049"/>
                </a:solidFill>
                <a:latin typeface="Arial"/>
                <a:cs typeface="Arial"/>
              </a:rPr>
              <a:t>pan</a:t>
            </a:r>
            <a:r>
              <a:rPr sz="2100" dirty="0">
                <a:solidFill>
                  <a:srgbClr val="052049"/>
                </a:solidFill>
                <a:latin typeface="Arial"/>
                <a:cs typeface="Arial"/>
              </a:rPr>
              <a:t>ts</a:t>
            </a:r>
            <a:r>
              <a:rPr sz="2100" spc="-15"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li</a:t>
            </a:r>
            <a:r>
              <a:rPr sz="2100" spc="-10" dirty="0">
                <a:solidFill>
                  <a:srgbClr val="052049"/>
                </a:solidFill>
                <a:latin typeface="Arial"/>
                <a:cs typeface="Arial"/>
              </a:rPr>
              <a:t>v</a:t>
            </a:r>
            <a:r>
              <a:rPr sz="2100" dirty="0">
                <a:solidFill>
                  <a:srgbClr val="052049"/>
                </a:solidFill>
                <a:latin typeface="Arial"/>
                <a:cs typeface="Arial"/>
              </a:rPr>
              <a:t>e</a:t>
            </a:r>
            <a:r>
              <a:rPr sz="2100" spc="-15" dirty="0">
                <a:solidFill>
                  <a:srgbClr val="052049"/>
                </a:solidFill>
                <a:latin typeface="Arial"/>
                <a:cs typeface="Arial"/>
              </a:rPr>
              <a:t> </a:t>
            </a:r>
            <a:r>
              <a:rPr sz="2100" spc="-5" dirty="0">
                <a:solidFill>
                  <a:srgbClr val="052049"/>
                </a:solidFill>
                <a:latin typeface="Arial"/>
                <a:cs typeface="Arial"/>
              </a:rPr>
              <a:t>a</a:t>
            </a:r>
            <a:r>
              <a:rPr sz="2100" dirty="0">
                <a:solidFill>
                  <a:srgbClr val="052049"/>
                </a:solidFill>
                <a:latin typeface="Arial"/>
                <a:cs typeface="Arial"/>
              </a:rPr>
              <a:t>t</a:t>
            </a:r>
            <a:r>
              <a:rPr sz="2100" spc="5" dirty="0">
                <a:solidFill>
                  <a:srgbClr val="052049"/>
                </a:solidFill>
                <a:latin typeface="Arial"/>
                <a:cs typeface="Arial"/>
              </a:rPr>
              <a:t> </a:t>
            </a:r>
            <a:r>
              <a:rPr sz="2100" spc="-5" dirty="0">
                <a:solidFill>
                  <a:srgbClr val="052049"/>
                </a:solidFill>
                <a:latin typeface="Arial"/>
                <a:cs typeface="Arial"/>
              </a:rPr>
              <a:t>ea</a:t>
            </a:r>
            <a:r>
              <a:rPr sz="2100" spc="5" dirty="0">
                <a:solidFill>
                  <a:srgbClr val="052049"/>
                </a:solidFill>
                <a:latin typeface="Arial"/>
                <a:cs typeface="Arial"/>
              </a:rPr>
              <a:t>c</a:t>
            </a:r>
            <a:r>
              <a:rPr sz="2100" dirty="0">
                <a:solidFill>
                  <a:srgbClr val="052049"/>
                </a:solidFill>
                <a:latin typeface="Arial"/>
                <a:cs typeface="Arial"/>
              </a:rPr>
              <a:t>h</a:t>
            </a:r>
            <a:r>
              <a:rPr sz="2100" spc="-10" dirty="0">
                <a:solidFill>
                  <a:srgbClr val="052049"/>
                </a:solidFill>
                <a:latin typeface="Arial"/>
                <a:cs typeface="Arial"/>
              </a:rPr>
              <a:t> </a:t>
            </a:r>
            <a:r>
              <a:rPr sz="2100" spc="5" dirty="0">
                <a:solidFill>
                  <a:srgbClr val="052049"/>
                </a:solidFill>
                <a:latin typeface="Arial"/>
                <a:cs typeface="Arial"/>
              </a:rPr>
              <a:t>s</a:t>
            </a:r>
            <a:r>
              <a:rPr sz="2100" dirty="0">
                <a:solidFill>
                  <a:srgbClr val="052049"/>
                </a:solidFill>
                <a:latin typeface="Arial"/>
                <a:cs typeface="Arial"/>
              </a:rPr>
              <a:t>t</a:t>
            </a:r>
            <a:r>
              <a:rPr sz="2100" spc="-5" dirty="0">
                <a:solidFill>
                  <a:srgbClr val="052049"/>
                </a:solidFill>
                <a:latin typeface="Arial"/>
                <a:cs typeface="Arial"/>
              </a:rPr>
              <a:t>ud</a:t>
            </a:r>
            <a:r>
              <a:rPr sz="2100" dirty="0">
                <a:solidFill>
                  <a:srgbClr val="052049"/>
                </a:solidFill>
                <a:latin typeface="Arial"/>
                <a:cs typeface="Arial"/>
              </a:rPr>
              <a:t>y</a:t>
            </a:r>
            <a:r>
              <a:rPr sz="2100" spc="-5" dirty="0">
                <a:solidFill>
                  <a:srgbClr val="052049"/>
                </a:solidFill>
                <a:latin typeface="Arial"/>
                <a:cs typeface="Arial"/>
              </a:rPr>
              <a:t> wa</a:t>
            </a:r>
            <a:r>
              <a:rPr sz="2100" spc="-10" dirty="0">
                <a:solidFill>
                  <a:srgbClr val="052049"/>
                </a:solidFill>
                <a:latin typeface="Arial"/>
                <a:cs typeface="Arial"/>
              </a:rPr>
              <a:t>v</a:t>
            </a:r>
            <a:r>
              <a:rPr sz="2100" dirty="0">
                <a:solidFill>
                  <a:srgbClr val="052049"/>
                </a:solidFill>
                <a:latin typeface="Arial"/>
                <a:cs typeface="Arial"/>
              </a:rPr>
              <a:t>e</a:t>
            </a:r>
            <a:endParaRPr sz="2100">
              <a:latin typeface="Arial"/>
              <a:cs typeface="Arial"/>
            </a:endParaRPr>
          </a:p>
          <a:p>
            <a:pPr marL="927100">
              <a:lnSpc>
                <a:spcPts val="2380"/>
              </a:lnSpc>
              <a:spcBef>
                <a:spcPts val="330"/>
              </a:spcBef>
              <a:tabLst>
                <a:tab pos="5282565" algn="l"/>
              </a:tabLst>
            </a:pPr>
            <a:r>
              <a:rPr sz="2000" dirty="0">
                <a:solidFill>
                  <a:srgbClr val="052049"/>
                </a:solidFill>
                <a:latin typeface="Arial"/>
                <a:cs typeface="Arial"/>
              </a:rPr>
              <a:t>Low</a:t>
            </a:r>
            <a:r>
              <a:rPr sz="2000" spc="-15" dirty="0">
                <a:solidFill>
                  <a:srgbClr val="052049"/>
                </a:solidFill>
                <a:latin typeface="Arial"/>
                <a:cs typeface="Arial"/>
              </a:rPr>
              <a:t> </a:t>
            </a:r>
            <a:r>
              <a:rPr sz="2000" spc="-5" dirty="0">
                <a:solidFill>
                  <a:srgbClr val="052049"/>
                </a:solidFill>
                <a:latin typeface="Arial"/>
                <a:cs typeface="Arial"/>
              </a:rPr>
              <a:t>m</a:t>
            </a:r>
            <a:r>
              <a:rPr sz="2000" dirty="0">
                <a:solidFill>
                  <a:srgbClr val="052049"/>
                </a:solidFill>
                <a:latin typeface="Arial"/>
                <a:cs typeface="Arial"/>
              </a:rPr>
              <a:t>or</a:t>
            </a:r>
            <a:r>
              <a:rPr sz="2000" spc="-10" dirty="0">
                <a:solidFill>
                  <a:srgbClr val="052049"/>
                </a:solidFill>
                <a:latin typeface="Arial"/>
                <a:cs typeface="Arial"/>
              </a:rPr>
              <a:t>t</a:t>
            </a:r>
            <a:r>
              <a:rPr sz="2000" dirty="0">
                <a:solidFill>
                  <a:srgbClr val="052049"/>
                </a:solidFill>
                <a:latin typeface="Arial"/>
                <a:cs typeface="Arial"/>
              </a:rPr>
              <a:t>a</a:t>
            </a:r>
            <a:r>
              <a:rPr sz="2000" spc="-5" dirty="0">
                <a:solidFill>
                  <a:srgbClr val="052049"/>
                </a:solidFill>
                <a:latin typeface="Arial"/>
                <a:cs typeface="Arial"/>
              </a:rPr>
              <a:t>lit</a:t>
            </a:r>
            <a:r>
              <a:rPr sz="2000" dirty="0">
                <a:solidFill>
                  <a:srgbClr val="052049"/>
                </a:solidFill>
                <a:latin typeface="Arial"/>
                <a:cs typeface="Arial"/>
              </a:rPr>
              <a:t>y</a:t>
            </a:r>
            <a:r>
              <a:rPr sz="2000" spc="-25" dirty="0">
                <a:solidFill>
                  <a:srgbClr val="052049"/>
                </a:solidFill>
                <a:latin typeface="Arial"/>
                <a:cs typeface="Arial"/>
              </a:rPr>
              <a:t> </a:t>
            </a:r>
            <a:r>
              <a:rPr sz="2000" dirty="0">
                <a:solidFill>
                  <a:srgbClr val="052049"/>
                </a:solidFill>
                <a:latin typeface="Arial"/>
                <a:cs typeface="Arial"/>
              </a:rPr>
              <a:t>(25</a:t>
            </a:r>
            <a:r>
              <a:rPr sz="2000" spc="-10" dirty="0">
                <a:solidFill>
                  <a:srgbClr val="052049"/>
                </a:solidFill>
                <a:latin typeface="Arial"/>
                <a:cs typeface="Arial"/>
              </a:rPr>
              <a:t>%</a:t>
            </a:r>
            <a:r>
              <a:rPr sz="2000" dirty="0">
                <a:solidFill>
                  <a:srgbClr val="052049"/>
                </a:solidFill>
                <a:latin typeface="Arial"/>
                <a:cs typeface="Arial"/>
              </a:rPr>
              <a:t>)	</a:t>
            </a:r>
            <a:r>
              <a:rPr sz="2000" spc="5" dirty="0">
                <a:solidFill>
                  <a:srgbClr val="052049"/>
                </a:solidFill>
                <a:latin typeface="Arial"/>
                <a:cs typeface="Arial"/>
              </a:rPr>
              <a:t>H</a:t>
            </a:r>
            <a:r>
              <a:rPr sz="2000" spc="-5" dirty="0">
                <a:solidFill>
                  <a:srgbClr val="052049"/>
                </a:solidFill>
                <a:latin typeface="Arial"/>
                <a:cs typeface="Arial"/>
              </a:rPr>
              <a:t>i</a:t>
            </a:r>
            <a:r>
              <a:rPr sz="2000" dirty="0">
                <a:solidFill>
                  <a:srgbClr val="052049"/>
                </a:solidFill>
                <a:latin typeface="Arial"/>
                <a:cs typeface="Arial"/>
              </a:rPr>
              <a:t>gh</a:t>
            </a:r>
            <a:r>
              <a:rPr sz="2000" spc="-5" dirty="0">
                <a:solidFill>
                  <a:srgbClr val="052049"/>
                </a:solidFill>
                <a:latin typeface="Arial"/>
                <a:cs typeface="Arial"/>
              </a:rPr>
              <a:t> m</a:t>
            </a:r>
            <a:r>
              <a:rPr sz="2000" dirty="0">
                <a:solidFill>
                  <a:srgbClr val="052049"/>
                </a:solidFill>
                <a:latin typeface="Arial"/>
                <a:cs typeface="Arial"/>
              </a:rPr>
              <a:t>or</a:t>
            </a:r>
            <a:r>
              <a:rPr sz="2000" spc="-5" dirty="0">
                <a:solidFill>
                  <a:srgbClr val="052049"/>
                </a:solidFill>
                <a:latin typeface="Arial"/>
                <a:cs typeface="Arial"/>
              </a:rPr>
              <a:t>t</a:t>
            </a:r>
            <a:r>
              <a:rPr sz="2000" dirty="0">
                <a:solidFill>
                  <a:srgbClr val="052049"/>
                </a:solidFill>
                <a:latin typeface="Arial"/>
                <a:cs typeface="Arial"/>
              </a:rPr>
              <a:t>a</a:t>
            </a:r>
            <a:r>
              <a:rPr sz="2000" spc="-5" dirty="0">
                <a:solidFill>
                  <a:srgbClr val="052049"/>
                </a:solidFill>
                <a:latin typeface="Arial"/>
                <a:cs typeface="Arial"/>
              </a:rPr>
              <a:t>lit</a:t>
            </a:r>
            <a:r>
              <a:rPr sz="2000" dirty="0">
                <a:solidFill>
                  <a:srgbClr val="052049"/>
                </a:solidFill>
                <a:latin typeface="Arial"/>
                <a:cs typeface="Arial"/>
              </a:rPr>
              <a:t>y</a:t>
            </a:r>
            <a:r>
              <a:rPr sz="2000" spc="-25" dirty="0">
                <a:solidFill>
                  <a:srgbClr val="052049"/>
                </a:solidFill>
                <a:latin typeface="Arial"/>
                <a:cs typeface="Arial"/>
              </a:rPr>
              <a:t> </a:t>
            </a:r>
            <a:r>
              <a:rPr sz="2000" dirty="0">
                <a:solidFill>
                  <a:srgbClr val="052049"/>
                </a:solidFill>
                <a:latin typeface="Arial"/>
                <a:cs typeface="Arial"/>
              </a:rPr>
              <a:t>(75</a:t>
            </a:r>
            <a:r>
              <a:rPr sz="2000" spc="-10" dirty="0">
                <a:solidFill>
                  <a:srgbClr val="052049"/>
                </a:solidFill>
                <a:latin typeface="Arial"/>
                <a:cs typeface="Arial"/>
              </a:rPr>
              <a:t>%</a:t>
            </a:r>
            <a:r>
              <a:rPr sz="2000" dirty="0">
                <a:solidFill>
                  <a:srgbClr val="052049"/>
                </a:solidFill>
                <a:latin typeface="Arial"/>
                <a:cs typeface="Arial"/>
              </a:rPr>
              <a:t>)</a:t>
            </a:r>
            <a:endParaRPr sz="2000">
              <a:latin typeface="Arial"/>
              <a:cs typeface="Arial"/>
            </a:endParaRPr>
          </a:p>
        </p:txBody>
      </p:sp>
      <p:sp>
        <p:nvSpPr>
          <p:cNvPr id="4" name="object 4"/>
          <p:cNvSpPr/>
          <p:nvPr/>
        </p:nvSpPr>
        <p:spPr>
          <a:xfrm>
            <a:off x="4808220" y="2161032"/>
            <a:ext cx="3935095" cy="4090670"/>
          </a:xfrm>
          <a:custGeom>
            <a:avLst/>
            <a:gdLst/>
            <a:ahLst/>
            <a:cxnLst/>
            <a:rect l="l" t="t" r="r" b="b"/>
            <a:pathLst>
              <a:path w="3935095" h="4090670">
                <a:moveTo>
                  <a:pt x="0" y="0"/>
                </a:moveTo>
                <a:lnTo>
                  <a:pt x="3934968" y="0"/>
                </a:lnTo>
                <a:lnTo>
                  <a:pt x="3934968" y="4090416"/>
                </a:lnTo>
                <a:lnTo>
                  <a:pt x="0" y="4090416"/>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5734811" y="2409698"/>
            <a:ext cx="0" cy="2632075"/>
          </a:xfrm>
          <a:custGeom>
            <a:avLst/>
            <a:gdLst/>
            <a:ahLst/>
            <a:cxnLst/>
            <a:rect l="l" t="t" r="r" b="b"/>
            <a:pathLst>
              <a:path h="2632075">
                <a:moveTo>
                  <a:pt x="0" y="0"/>
                </a:moveTo>
                <a:lnTo>
                  <a:pt x="0" y="2631694"/>
                </a:lnTo>
              </a:path>
            </a:pathLst>
          </a:custGeom>
          <a:ln w="12192">
            <a:solidFill>
              <a:srgbClr val="052049"/>
            </a:solidFill>
          </a:ln>
        </p:spPr>
        <p:txBody>
          <a:bodyPr wrap="square" lIns="0" tIns="0" rIns="0" bIns="0" rtlCol="0"/>
          <a:lstStyle/>
          <a:p>
            <a:endParaRPr/>
          </a:p>
        </p:txBody>
      </p:sp>
      <p:sp>
        <p:nvSpPr>
          <p:cNvPr id="6" name="object 6"/>
          <p:cNvSpPr/>
          <p:nvPr/>
        </p:nvSpPr>
        <p:spPr>
          <a:xfrm>
            <a:off x="5679948" y="4988052"/>
            <a:ext cx="2780030" cy="0"/>
          </a:xfrm>
          <a:custGeom>
            <a:avLst/>
            <a:gdLst/>
            <a:ahLst/>
            <a:cxnLst/>
            <a:rect l="l" t="t" r="r" b="b"/>
            <a:pathLst>
              <a:path w="2780029">
                <a:moveTo>
                  <a:pt x="0" y="0"/>
                </a:moveTo>
                <a:lnTo>
                  <a:pt x="2779776" y="0"/>
                </a:lnTo>
              </a:path>
            </a:pathLst>
          </a:custGeom>
          <a:ln w="12191">
            <a:solidFill>
              <a:srgbClr val="052049"/>
            </a:solidFill>
          </a:ln>
        </p:spPr>
        <p:txBody>
          <a:bodyPr wrap="square" lIns="0" tIns="0" rIns="0" bIns="0" rtlCol="0"/>
          <a:lstStyle/>
          <a:p>
            <a:endParaRPr/>
          </a:p>
        </p:txBody>
      </p:sp>
      <p:sp>
        <p:nvSpPr>
          <p:cNvPr id="7" name="object 7"/>
          <p:cNvSpPr/>
          <p:nvPr/>
        </p:nvSpPr>
        <p:spPr>
          <a:xfrm>
            <a:off x="5679947" y="4552188"/>
            <a:ext cx="55244" cy="0"/>
          </a:xfrm>
          <a:custGeom>
            <a:avLst/>
            <a:gdLst/>
            <a:ahLst/>
            <a:cxnLst/>
            <a:rect l="l" t="t" r="r" b="b"/>
            <a:pathLst>
              <a:path w="55245">
                <a:moveTo>
                  <a:pt x="0" y="0"/>
                </a:moveTo>
                <a:lnTo>
                  <a:pt x="54864" y="0"/>
                </a:lnTo>
              </a:path>
            </a:pathLst>
          </a:custGeom>
          <a:ln w="12192">
            <a:solidFill>
              <a:srgbClr val="052049"/>
            </a:solidFill>
          </a:ln>
        </p:spPr>
        <p:txBody>
          <a:bodyPr wrap="square" lIns="0" tIns="0" rIns="0" bIns="0" rtlCol="0"/>
          <a:lstStyle/>
          <a:p>
            <a:endParaRPr/>
          </a:p>
        </p:txBody>
      </p:sp>
      <p:sp>
        <p:nvSpPr>
          <p:cNvPr id="8" name="object 8"/>
          <p:cNvSpPr/>
          <p:nvPr/>
        </p:nvSpPr>
        <p:spPr>
          <a:xfrm>
            <a:off x="5679947" y="4114800"/>
            <a:ext cx="55244" cy="0"/>
          </a:xfrm>
          <a:custGeom>
            <a:avLst/>
            <a:gdLst/>
            <a:ahLst/>
            <a:cxnLst/>
            <a:rect l="l" t="t" r="r" b="b"/>
            <a:pathLst>
              <a:path w="55245">
                <a:moveTo>
                  <a:pt x="0" y="0"/>
                </a:moveTo>
                <a:lnTo>
                  <a:pt x="54864" y="0"/>
                </a:lnTo>
              </a:path>
            </a:pathLst>
          </a:custGeom>
          <a:ln w="12192">
            <a:solidFill>
              <a:srgbClr val="052049"/>
            </a:solidFill>
          </a:ln>
        </p:spPr>
        <p:txBody>
          <a:bodyPr wrap="square" lIns="0" tIns="0" rIns="0" bIns="0" rtlCol="0"/>
          <a:lstStyle/>
          <a:p>
            <a:endParaRPr/>
          </a:p>
        </p:txBody>
      </p:sp>
      <p:sp>
        <p:nvSpPr>
          <p:cNvPr id="9" name="object 9"/>
          <p:cNvSpPr/>
          <p:nvPr/>
        </p:nvSpPr>
        <p:spPr>
          <a:xfrm>
            <a:off x="5679947" y="3678935"/>
            <a:ext cx="55244" cy="0"/>
          </a:xfrm>
          <a:custGeom>
            <a:avLst/>
            <a:gdLst/>
            <a:ahLst/>
            <a:cxnLst/>
            <a:rect l="l" t="t" r="r" b="b"/>
            <a:pathLst>
              <a:path w="55245">
                <a:moveTo>
                  <a:pt x="0" y="0"/>
                </a:moveTo>
                <a:lnTo>
                  <a:pt x="54864" y="0"/>
                </a:lnTo>
              </a:path>
            </a:pathLst>
          </a:custGeom>
          <a:ln w="12192">
            <a:solidFill>
              <a:srgbClr val="052049"/>
            </a:solidFill>
          </a:ln>
        </p:spPr>
        <p:txBody>
          <a:bodyPr wrap="square" lIns="0" tIns="0" rIns="0" bIns="0" rtlCol="0"/>
          <a:lstStyle/>
          <a:p>
            <a:endParaRPr/>
          </a:p>
        </p:txBody>
      </p:sp>
      <p:sp>
        <p:nvSpPr>
          <p:cNvPr id="10" name="object 10"/>
          <p:cNvSpPr/>
          <p:nvPr/>
        </p:nvSpPr>
        <p:spPr>
          <a:xfrm>
            <a:off x="5679947" y="3243072"/>
            <a:ext cx="55244" cy="0"/>
          </a:xfrm>
          <a:custGeom>
            <a:avLst/>
            <a:gdLst/>
            <a:ahLst/>
            <a:cxnLst/>
            <a:rect l="l" t="t" r="r" b="b"/>
            <a:pathLst>
              <a:path w="55245">
                <a:moveTo>
                  <a:pt x="0" y="0"/>
                </a:moveTo>
                <a:lnTo>
                  <a:pt x="54864" y="0"/>
                </a:lnTo>
              </a:path>
            </a:pathLst>
          </a:custGeom>
          <a:ln w="12192">
            <a:solidFill>
              <a:srgbClr val="052049"/>
            </a:solidFill>
          </a:ln>
        </p:spPr>
        <p:txBody>
          <a:bodyPr wrap="square" lIns="0" tIns="0" rIns="0" bIns="0" rtlCol="0"/>
          <a:lstStyle/>
          <a:p>
            <a:endParaRPr/>
          </a:p>
        </p:txBody>
      </p:sp>
      <p:sp>
        <p:nvSpPr>
          <p:cNvPr id="11" name="object 11"/>
          <p:cNvSpPr/>
          <p:nvPr/>
        </p:nvSpPr>
        <p:spPr>
          <a:xfrm>
            <a:off x="5679947" y="2805683"/>
            <a:ext cx="55244" cy="0"/>
          </a:xfrm>
          <a:custGeom>
            <a:avLst/>
            <a:gdLst/>
            <a:ahLst/>
            <a:cxnLst/>
            <a:rect l="l" t="t" r="r" b="b"/>
            <a:pathLst>
              <a:path w="55245">
                <a:moveTo>
                  <a:pt x="0" y="0"/>
                </a:moveTo>
                <a:lnTo>
                  <a:pt x="54864" y="0"/>
                </a:lnTo>
              </a:path>
            </a:pathLst>
          </a:custGeom>
          <a:ln w="12192">
            <a:solidFill>
              <a:srgbClr val="052049"/>
            </a:solidFill>
          </a:ln>
        </p:spPr>
        <p:txBody>
          <a:bodyPr wrap="square" lIns="0" tIns="0" rIns="0" bIns="0" rtlCol="0"/>
          <a:lstStyle/>
          <a:p>
            <a:endParaRPr/>
          </a:p>
        </p:txBody>
      </p:sp>
      <p:sp>
        <p:nvSpPr>
          <p:cNvPr id="12" name="object 12"/>
          <p:cNvSpPr/>
          <p:nvPr/>
        </p:nvSpPr>
        <p:spPr>
          <a:xfrm>
            <a:off x="5684469" y="2363724"/>
            <a:ext cx="0" cy="12700"/>
          </a:xfrm>
          <a:custGeom>
            <a:avLst/>
            <a:gdLst/>
            <a:ahLst/>
            <a:cxnLst/>
            <a:rect l="l" t="t" r="r" b="b"/>
            <a:pathLst>
              <a:path h="12700">
                <a:moveTo>
                  <a:pt x="0" y="0"/>
                </a:moveTo>
                <a:lnTo>
                  <a:pt x="0" y="12192"/>
                </a:lnTo>
              </a:path>
            </a:pathLst>
          </a:custGeom>
          <a:ln w="12192">
            <a:solidFill>
              <a:srgbClr val="052049"/>
            </a:solidFill>
          </a:ln>
        </p:spPr>
        <p:txBody>
          <a:bodyPr wrap="square" lIns="0" tIns="0" rIns="0" bIns="0" rtlCol="0"/>
          <a:lstStyle/>
          <a:p>
            <a:endParaRPr/>
          </a:p>
        </p:txBody>
      </p:sp>
      <p:sp>
        <p:nvSpPr>
          <p:cNvPr id="13" name="object 13"/>
          <p:cNvSpPr/>
          <p:nvPr/>
        </p:nvSpPr>
        <p:spPr>
          <a:xfrm>
            <a:off x="6181344" y="4988052"/>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14" name="object 14"/>
          <p:cNvSpPr/>
          <p:nvPr/>
        </p:nvSpPr>
        <p:spPr>
          <a:xfrm>
            <a:off x="6627876" y="4988052"/>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15" name="object 15"/>
          <p:cNvSpPr/>
          <p:nvPr/>
        </p:nvSpPr>
        <p:spPr>
          <a:xfrm>
            <a:off x="7074407" y="4988052"/>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16" name="object 16"/>
          <p:cNvSpPr/>
          <p:nvPr/>
        </p:nvSpPr>
        <p:spPr>
          <a:xfrm>
            <a:off x="7520940" y="4988052"/>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17" name="object 17"/>
          <p:cNvSpPr/>
          <p:nvPr/>
        </p:nvSpPr>
        <p:spPr>
          <a:xfrm>
            <a:off x="7968995" y="4988052"/>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18" name="object 18"/>
          <p:cNvSpPr/>
          <p:nvPr/>
        </p:nvSpPr>
        <p:spPr>
          <a:xfrm>
            <a:off x="8415528" y="4988052"/>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19" name="object 19"/>
          <p:cNvSpPr/>
          <p:nvPr/>
        </p:nvSpPr>
        <p:spPr>
          <a:xfrm>
            <a:off x="5777382" y="2369820"/>
            <a:ext cx="2638425" cy="0"/>
          </a:xfrm>
          <a:custGeom>
            <a:avLst/>
            <a:gdLst/>
            <a:ahLst/>
            <a:cxnLst/>
            <a:rect l="l" t="t" r="r" b="b"/>
            <a:pathLst>
              <a:path w="2638425">
                <a:moveTo>
                  <a:pt x="0" y="0"/>
                </a:moveTo>
                <a:lnTo>
                  <a:pt x="2638145" y="0"/>
                </a:lnTo>
              </a:path>
            </a:pathLst>
          </a:custGeom>
          <a:ln w="9144">
            <a:solidFill>
              <a:srgbClr val="000000"/>
            </a:solidFill>
          </a:ln>
        </p:spPr>
        <p:txBody>
          <a:bodyPr wrap="square" lIns="0" tIns="0" rIns="0" bIns="0" rtlCol="0"/>
          <a:lstStyle/>
          <a:p>
            <a:endParaRPr/>
          </a:p>
        </p:txBody>
      </p:sp>
      <p:sp>
        <p:nvSpPr>
          <p:cNvPr id="20" name="object 20"/>
          <p:cNvSpPr/>
          <p:nvPr/>
        </p:nvSpPr>
        <p:spPr>
          <a:xfrm>
            <a:off x="5690109" y="2321880"/>
            <a:ext cx="87630" cy="86360"/>
          </a:xfrm>
          <a:custGeom>
            <a:avLst/>
            <a:gdLst/>
            <a:ahLst/>
            <a:cxnLst/>
            <a:rect l="l" t="t" r="r" b="b"/>
            <a:pathLst>
              <a:path w="87629"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21" name="object 21"/>
          <p:cNvSpPr/>
          <p:nvPr/>
        </p:nvSpPr>
        <p:spPr>
          <a:xfrm>
            <a:off x="5690109" y="2321880"/>
            <a:ext cx="87630" cy="86360"/>
          </a:xfrm>
          <a:custGeom>
            <a:avLst/>
            <a:gdLst/>
            <a:ahLst/>
            <a:cxnLst/>
            <a:rect l="l" t="t" r="r" b="b"/>
            <a:pathLst>
              <a:path w="87629"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00000"/>
            </a:solidFill>
          </a:ln>
        </p:spPr>
        <p:txBody>
          <a:bodyPr wrap="square" lIns="0" tIns="0" rIns="0" bIns="0" rtlCol="0"/>
          <a:lstStyle/>
          <a:p>
            <a:endParaRPr/>
          </a:p>
        </p:txBody>
      </p:sp>
      <p:sp>
        <p:nvSpPr>
          <p:cNvPr id="22" name="object 22"/>
          <p:cNvSpPr/>
          <p:nvPr/>
        </p:nvSpPr>
        <p:spPr>
          <a:xfrm>
            <a:off x="6136641" y="2320357"/>
            <a:ext cx="87630" cy="86360"/>
          </a:xfrm>
          <a:custGeom>
            <a:avLst/>
            <a:gdLst/>
            <a:ahLst/>
            <a:cxnLst/>
            <a:rect l="l" t="t" r="r" b="b"/>
            <a:pathLst>
              <a:path w="87629"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23" name="object 23"/>
          <p:cNvSpPr/>
          <p:nvPr/>
        </p:nvSpPr>
        <p:spPr>
          <a:xfrm>
            <a:off x="6136641" y="2320357"/>
            <a:ext cx="87630" cy="86360"/>
          </a:xfrm>
          <a:custGeom>
            <a:avLst/>
            <a:gdLst/>
            <a:ahLst/>
            <a:cxnLst/>
            <a:rect l="l" t="t" r="r" b="b"/>
            <a:pathLst>
              <a:path w="87629"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00000"/>
            </a:solidFill>
          </a:ln>
        </p:spPr>
        <p:txBody>
          <a:bodyPr wrap="square" lIns="0" tIns="0" rIns="0" bIns="0" rtlCol="0"/>
          <a:lstStyle/>
          <a:p>
            <a:endParaRPr/>
          </a:p>
        </p:txBody>
      </p:sp>
      <p:sp>
        <p:nvSpPr>
          <p:cNvPr id="24" name="object 24"/>
          <p:cNvSpPr/>
          <p:nvPr/>
        </p:nvSpPr>
        <p:spPr>
          <a:xfrm>
            <a:off x="6583174" y="2321880"/>
            <a:ext cx="87630" cy="86360"/>
          </a:xfrm>
          <a:custGeom>
            <a:avLst/>
            <a:gdLst/>
            <a:ahLst/>
            <a:cxnLst/>
            <a:rect l="l" t="t" r="r" b="b"/>
            <a:pathLst>
              <a:path w="87629"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25" name="object 25"/>
          <p:cNvSpPr/>
          <p:nvPr/>
        </p:nvSpPr>
        <p:spPr>
          <a:xfrm>
            <a:off x="6583174" y="2321879"/>
            <a:ext cx="87630" cy="86360"/>
          </a:xfrm>
          <a:custGeom>
            <a:avLst/>
            <a:gdLst/>
            <a:ahLst/>
            <a:cxnLst/>
            <a:rect l="l" t="t" r="r" b="b"/>
            <a:pathLst>
              <a:path w="87629"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00000"/>
            </a:solidFill>
          </a:ln>
        </p:spPr>
        <p:txBody>
          <a:bodyPr wrap="square" lIns="0" tIns="0" rIns="0" bIns="0" rtlCol="0"/>
          <a:lstStyle/>
          <a:p>
            <a:endParaRPr/>
          </a:p>
        </p:txBody>
      </p:sp>
      <p:sp>
        <p:nvSpPr>
          <p:cNvPr id="26" name="object 26"/>
          <p:cNvSpPr/>
          <p:nvPr/>
        </p:nvSpPr>
        <p:spPr>
          <a:xfrm>
            <a:off x="7031230" y="2324927"/>
            <a:ext cx="87630" cy="86360"/>
          </a:xfrm>
          <a:custGeom>
            <a:avLst/>
            <a:gdLst/>
            <a:ahLst/>
            <a:cxnLst/>
            <a:rect l="l" t="t" r="r" b="b"/>
            <a:pathLst>
              <a:path w="87629"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27" name="object 27"/>
          <p:cNvSpPr/>
          <p:nvPr/>
        </p:nvSpPr>
        <p:spPr>
          <a:xfrm>
            <a:off x="7031230" y="2324927"/>
            <a:ext cx="87630" cy="86360"/>
          </a:xfrm>
          <a:custGeom>
            <a:avLst/>
            <a:gdLst/>
            <a:ahLst/>
            <a:cxnLst/>
            <a:rect l="l" t="t" r="r" b="b"/>
            <a:pathLst>
              <a:path w="87629"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00000"/>
            </a:solidFill>
          </a:ln>
        </p:spPr>
        <p:txBody>
          <a:bodyPr wrap="square" lIns="0" tIns="0" rIns="0" bIns="0" rtlCol="0"/>
          <a:lstStyle/>
          <a:p>
            <a:endParaRPr/>
          </a:p>
        </p:txBody>
      </p:sp>
      <p:sp>
        <p:nvSpPr>
          <p:cNvPr id="28" name="object 28"/>
          <p:cNvSpPr/>
          <p:nvPr/>
        </p:nvSpPr>
        <p:spPr>
          <a:xfrm>
            <a:off x="7477762" y="2327975"/>
            <a:ext cx="87630" cy="86360"/>
          </a:xfrm>
          <a:custGeom>
            <a:avLst/>
            <a:gdLst/>
            <a:ahLst/>
            <a:cxnLst/>
            <a:rect l="l" t="t" r="r" b="b"/>
            <a:pathLst>
              <a:path w="87629"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29" name="object 29"/>
          <p:cNvSpPr/>
          <p:nvPr/>
        </p:nvSpPr>
        <p:spPr>
          <a:xfrm>
            <a:off x="7477762" y="2327975"/>
            <a:ext cx="87630" cy="86360"/>
          </a:xfrm>
          <a:custGeom>
            <a:avLst/>
            <a:gdLst/>
            <a:ahLst/>
            <a:cxnLst/>
            <a:rect l="l" t="t" r="r" b="b"/>
            <a:pathLst>
              <a:path w="87629"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00000"/>
            </a:solidFill>
          </a:ln>
        </p:spPr>
        <p:txBody>
          <a:bodyPr wrap="square" lIns="0" tIns="0" rIns="0" bIns="0" rtlCol="0"/>
          <a:lstStyle/>
          <a:p>
            <a:endParaRPr/>
          </a:p>
        </p:txBody>
      </p:sp>
      <p:sp>
        <p:nvSpPr>
          <p:cNvPr id="30" name="object 30"/>
          <p:cNvSpPr/>
          <p:nvPr/>
        </p:nvSpPr>
        <p:spPr>
          <a:xfrm>
            <a:off x="7924294" y="2329499"/>
            <a:ext cx="87630" cy="86360"/>
          </a:xfrm>
          <a:custGeom>
            <a:avLst/>
            <a:gdLst/>
            <a:ahLst/>
            <a:cxnLst/>
            <a:rect l="l" t="t" r="r" b="b"/>
            <a:pathLst>
              <a:path w="87629"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31" name="object 31"/>
          <p:cNvSpPr/>
          <p:nvPr/>
        </p:nvSpPr>
        <p:spPr>
          <a:xfrm>
            <a:off x="7924294" y="2329499"/>
            <a:ext cx="87630" cy="86360"/>
          </a:xfrm>
          <a:custGeom>
            <a:avLst/>
            <a:gdLst/>
            <a:ahLst/>
            <a:cxnLst/>
            <a:rect l="l" t="t" r="r" b="b"/>
            <a:pathLst>
              <a:path w="87629"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00000"/>
            </a:solidFill>
          </a:ln>
        </p:spPr>
        <p:txBody>
          <a:bodyPr wrap="square" lIns="0" tIns="0" rIns="0" bIns="0" rtlCol="0"/>
          <a:lstStyle/>
          <a:p>
            <a:endParaRPr/>
          </a:p>
        </p:txBody>
      </p:sp>
      <p:sp>
        <p:nvSpPr>
          <p:cNvPr id="32" name="object 32"/>
          <p:cNvSpPr/>
          <p:nvPr/>
        </p:nvSpPr>
        <p:spPr>
          <a:xfrm>
            <a:off x="8370827" y="2327975"/>
            <a:ext cx="87630" cy="86360"/>
          </a:xfrm>
          <a:custGeom>
            <a:avLst/>
            <a:gdLst/>
            <a:ahLst/>
            <a:cxnLst/>
            <a:rect l="l" t="t" r="r" b="b"/>
            <a:pathLst>
              <a:path w="87629"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33" name="object 33"/>
          <p:cNvSpPr/>
          <p:nvPr/>
        </p:nvSpPr>
        <p:spPr>
          <a:xfrm>
            <a:off x="8370827" y="2327975"/>
            <a:ext cx="87630" cy="86360"/>
          </a:xfrm>
          <a:custGeom>
            <a:avLst/>
            <a:gdLst/>
            <a:ahLst/>
            <a:cxnLst/>
            <a:rect l="l" t="t" r="r" b="b"/>
            <a:pathLst>
              <a:path w="87629"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00000"/>
            </a:solidFill>
          </a:ln>
        </p:spPr>
        <p:txBody>
          <a:bodyPr wrap="square" lIns="0" tIns="0" rIns="0" bIns="0" rtlCol="0"/>
          <a:lstStyle/>
          <a:p>
            <a:endParaRPr/>
          </a:p>
        </p:txBody>
      </p:sp>
      <p:sp>
        <p:nvSpPr>
          <p:cNvPr id="34" name="object 34"/>
          <p:cNvSpPr/>
          <p:nvPr/>
        </p:nvSpPr>
        <p:spPr>
          <a:xfrm>
            <a:off x="5734811" y="2365248"/>
            <a:ext cx="2680970" cy="490855"/>
          </a:xfrm>
          <a:custGeom>
            <a:avLst/>
            <a:gdLst/>
            <a:ahLst/>
            <a:cxnLst/>
            <a:rect l="l" t="t" r="r" b="b"/>
            <a:pathLst>
              <a:path w="2680970" h="490855">
                <a:moveTo>
                  <a:pt x="0" y="0"/>
                </a:moveTo>
                <a:lnTo>
                  <a:pt x="446531" y="313944"/>
                </a:lnTo>
                <a:lnTo>
                  <a:pt x="893063" y="379476"/>
                </a:lnTo>
                <a:lnTo>
                  <a:pt x="1339596" y="417576"/>
                </a:lnTo>
                <a:lnTo>
                  <a:pt x="1786127" y="446531"/>
                </a:lnTo>
                <a:lnTo>
                  <a:pt x="2234184" y="469392"/>
                </a:lnTo>
                <a:lnTo>
                  <a:pt x="2680716" y="490728"/>
                </a:lnTo>
              </a:path>
            </a:pathLst>
          </a:custGeom>
          <a:ln w="27432">
            <a:solidFill>
              <a:srgbClr val="90BD31"/>
            </a:solidFill>
          </a:ln>
        </p:spPr>
        <p:txBody>
          <a:bodyPr wrap="square" lIns="0" tIns="0" rIns="0" bIns="0" rtlCol="0"/>
          <a:lstStyle/>
          <a:p>
            <a:endParaRPr/>
          </a:p>
        </p:txBody>
      </p:sp>
      <p:sp>
        <p:nvSpPr>
          <p:cNvPr id="35" name="object 35"/>
          <p:cNvSpPr/>
          <p:nvPr/>
        </p:nvSpPr>
        <p:spPr>
          <a:xfrm>
            <a:off x="5688990" y="2321305"/>
            <a:ext cx="88900" cy="88900"/>
          </a:xfrm>
          <a:custGeom>
            <a:avLst/>
            <a:gdLst/>
            <a:ahLst/>
            <a:cxnLst/>
            <a:rect l="l" t="t" r="r" b="b"/>
            <a:pathLst>
              <a:path w="88900" h="88900">
                <a:moveTo>
                  <a:pt x="0" y="0"/>
                </a:moveTo>
                <a:lnTo>
                  <a:pt x="88391" y="0"/>
                </a:lnTo>
                <a:lnTo>
                  <a:pt x="88391" y="88391"/>
                </a:lnTo>
                <a:lnTo>
                  <a:pt x="0" y="88391"/>
                </a:lnTo>
                <a:lnTo>
                  <a:pt x="0" y="0"/>
                </a:lnTo>
                <a:close/>
              </a:path>
            </a:pathLst>
          </a:custGeom>
          <a:solidFill>
            <a:srgbClr val="90BD31"/>
          </a:solidFill>
        </p:spPr>
        <p:txBody>
          <a:bodyPr wrap="square" lIns="0" tIns="0" rIns="0" bIns="0" rtlCol="0"/>
          <a:lstStyle/>
          <a:p>
            <a:endParaRPr/>
          </a:p>
        </p:txBody>
      </p:sp>
      <p:sp>
        <p:nvSpPr>
          <p:cNvPr id="36" name="object 36"/>
          <p:cNvSpPr/>
          <p:nvPr/>
        </p:nvSpPr>
        <p:spPr>
          <a:xfrm>
            <a:off x="5688990" y="2321305"/>
            <a:ext cx="88900" cy="88900"/>
          </a:xfrm>
          <a:custGeom>
            <a:avLst/>
            <a:gdLst/>
            <a:ahLst/>
            <a:cxnLst/>
            <a:rect l="l" t="t" r="r" b="b"/>
            <a:pathLst>
              <a:path w="88900" h="88900">
                <a:moveTo>
                  <a:pt x="0" y="0"/>
                </a:moveTo>
                <a:lnTo>
                  <a:pt x="88391" y="0"/>
                </a:lnTo>
                <a:lnTo>
                  <a:pt x="88391" y="88391"/>
                </a:lnTo>
                <a:lnTo>
                  <a:pt x="0" y="88391"/>
                </a:lnTo>
                <a:lnTo>
                  <a:pt x="0" y="0"/>
                </a:lnTo>
                <a:close/>
              </a:path>
            </a:pathLst>
          </a:custGeom>
          <a:ln w="9525">
            <a:solidFill>
              <a:srgbClr val="90BD31"/>
            </a:solidFill>
          </a:ln>
        </p:spPr>
        <p:txBody>
          <a:bodyPr wrap="square" lIns="0" tIns="0" rIns="0" bIns="0" rtlCol="0"/>
          <a:lstStyle/>
          <a:p>
            <a:endParaRPr/>
          </a:p>
        </p:txBody>
      </p:sp>
      <p:sp>
        <p:nvSpPr>
          <p:cNvPr id="37" name="object 37"/>
          <p:cNvSpPr/>
          <p:nvPr/>
        </p:nvSpPr>
        <p:spPr>
          <a:xfrm>
            <a:off x="6135522" y="2633726"/>
            <a:ext cx="88900" cy="88900"/>
          </a:xfrm>
          <a:custGeom>
            <a:avLst/>
            <a:gdLst/>
            <a:ahLst/>
            <a:cxnLst/>
            <a:rect l="l" t="t" r="r" b="b"/>
            <a:pathLst>
              <a:path w="88900" h="88900">
                <a:moveTo>
                  <a:pt x="0" y="0"/>
                </a:moveTo>
                <a:lnTo>
                  <a:pt x="88391" y="0"/>
                </a:lnTo>
                <a:lnTo>
                  <a:pt x="88391" y="88391"/>
                </a:lnTo>
                <a:lnTo>
                  <a:pt x="0" y="88391"/>
                </a:lnTo>
                <a:lnTo>
                  <a:pt x="0" y="0"/>
                </a:lnTo>
                <a:close/>
              </a:path>
            </a:pathLst>
          </a:custGeom>
          <a:solidFill>
            <a:srgbClr val="90BD31"/>
          </a:solidFill>
        </p:spPr>
        <p:txBody>
          <a:bodyPr wrap="square" lIns="0" tIns="0" rIns="0" bIns="0" rtlCol="0"/>
          <a:lstStyle/>
          <a:p>
            <a:endParaRPr/>
          </a:p>
        </p:txBody>
      </p:sp>
      <p:sp>
        <p:nvSpPr>
          <p:cNvPr id="38" name="object 38"/>
          <p:cNvSpPr/>
          <p:nvPr/>
        </p:nvSpPr>
        <p:spPr>
          <a:xfrm>
            <a:off x="6135522" y="2633726"/>
            <a:ext cx="88900" cy="88900"/>
          </a:xfrm>
          <a:custGeom>
            <a:avLst/>
            <a:gdLst/>
            <a:ahLst/>
            <a:cxnLst/>
            <a:rect l="l" t="t" r="r" b="b"/>
            <a:pathLst>
              <a:path w="88900" h="88900">
                <a:moveTo>
                  <a:pt x="0" y="0"/>
                </a:moveTo>
                <a:lnTo>
                  <a:pt x="88391" y="0"/>
                </a:lnTo>
                <a:lnTo>
                  <a:pt x="88391" y="88391"/>
                </a:lnTo>
                <a:lnTo>
                  <a:pt x="0" y="88391"/>
                </a:lnTo>
                <a:lnTo>
                  <a:pt x="0" y="0"/>
                </a:lnTo>
                <a:close/>
              </a:path>
            </a:pathLst>
          </a:custGeom>
          <a:ln w="9525">
            <a:solidFill>
              <a:srgbClr val="90BD31"/>
            </a:solidFill>
          </a:ln>
        </p:spPr>
        <p:txBody>
          <a:bodyPr wrap="square" lIns="0" tIns="0" rIns="0" bIns="0" rtlCol="0"/>
          <a:lstStyle/>
          <a:p>
            <a:endParaRPr/>
          </a:p>
        </p:txBody>
      </p:sp>
      <p:sp>
        <p:nvSpPr>
          <p:cNvPr id="39" name="object 39"/>
          <p:cNvSpPr/>
          <p:nvPr/>
        </p:nvSpPr>
        <p:spPr>
          <a:xfrm>
            <a:off x="6582054" y="2699257"/>
            <a:ext cx="88900" cy="88900"/>
          </a:xfrm>
          <a:custGeom>
            <a:avLst/>
            <a:gdLst/>
            <a:ahLst/>
            <a:cxnLst/>
            <a:rect l="l" t="t" r="r" b="b"/>
            <a:pathLst>
              <a:path w="88900" h="88900">
                <a:moveTo>
                  <a:pt x="0" y="0"/>
                </a:moveTo>
                <a:lnTo>
                  <a:pt x="88392" y="0"/>
                </a:lnTo>
                <a:lnTo>
                  <a:pt x="88392" y="88391"/>
                </a:lnTo>
                <a:lnTo>
                  <a:pt x="0" y="88391"/>
                </a:lnTo>
                <a:lnTo>
                  <a:pt x="0" y="0"/>
                </a:lnTo>
                <a:close/>
              </a:path>
            </a:pathLst>
          </a:custGeom>
          <a:solidFill>
            <a:srgbClr val="90BD31"/>
          </a:solidFill>
        </p:spPr>
        <p:txBody>
          <a:bodyPr wrap="square" lIns="0" tIns="0" rIns="0" bIns="0" rtlCol="0"/>
          <a:lstStyle/>
          <a:p>
            <a:endParaRPr/>
          </a:p>
        </p:txBody>
      </p:sp>
      <p:sp>
        <p:nvSpPr>
          <p:cNvPr id="40" name="object 40"/>
          <p:cNvSpPr/>
          <p:nvPr/>
        </p:nvSpPr>
        <p:spPr>
          <a:xfrm>
            <a:off x="7030110" y="2737357"/>
            <a:ext cx="88900" cy="88900"/>
          </a:xfrm>
          <a:custGeom>
            <a:avLst/>
            <a:gdLst/>
            <a:ahLst/>
            <a:cxnLst/>
            <a:rect l="l" t="t" r="r" b="b"/>
            <a:pathLst>
              <a:path w="88900" h="88900">
                <a:moveTo>
                  <a:pt x="0" y="0"/>
                </a:moveTo>
                <a:lnTo>
                  <a:pt x="88392" y="0"/>
                </a:lnTo>
                <a:lnTo>
                  <a:pt x="88392" y="88391"/>
                </a:lnTo>
                <a:lnTo>
                  <a:pt x="0" y="88391"/>
                </a:lnTo>
                <a:lnTo>
                  <a:pt x="0" y="0"/>
                </a:lnTo>
                <a:close/>
              </a:path>
            </a:pathLst>
          </a:custGeom>
          <a:solidFill>
            <a:srgbClr val="90BD31"/>
          </a:solidFill>
        </p:spPr>
        <p:txBody>
          <a:bodyPr wrap="square" lIns="0" tIns="0" rIns="0" bIns="0" rtlCol="0"/>
          <a:lstStyle/>
          <a:p>
            <a:endParaRPr/>
          </a:p>
        </p:txBody>
      </p:sp>
      <p:sp>
        <p:nvSpPr>
          <p:cNvPr id="41" name="object 41"/>
          <p:cNvSpPr/>
          <p:nvPr/>
        </p:nvSpPr>
        <p:spPr>
          <a:xfrm>
            <a:off x="7476642" y="2766314"/>
            <a:ext cx="88900" cy="88900"/>
          </a:xfrm>
          <a:custGeom>
            <a:avLst/>
            <a:gdLst/>
            <a:ahLst/>
            <a:cxnLst/>
            <a:rect l="l" t="t" r="r" b="b"/>
            <a:pathLst>
              <a:path w="88900" h="88900">
                <a:moveTo>
                  <a:pt x="0" y="0"/>
                </a:moveTo>
                <a:lnTo>
                  <a:pt x="88392" y="0"/>
                </a:lnTo>
                <a:lnTo>
                  <a:pt x="88392" y="88391"/>
                </a:lnTo>
                <a:lnTo>
                  <a:pt x="0" y="88391"/>
                </a:lnTo>
                <a:lnTo>
                  <a:pt x="0" y="0"/>
                </a:lnTo>
                <a:close/>
              </a:path>
            </a:pathLst>
          </a:custGeom>
          <a:solidFill>
            <a:srgbClr val="90BD31"/>
          </a:solidFill>
        </p:spPr>
        <p:txBody>
          <a:bodyPr wrap="square" lIns="0" tIns="0" rIns="0" bIns="0" rtlCol="0"/>
          <a:lstStyle/>
          <a:p>
            <a:endParaRPr/>
          </a:p>
        </p:txBody>
      </p:sp>
      <p:sp>
        <p:nvSpPr>
          <p:cNvPr id="42" name="object 42"/>
          <p:cNvSpPr/>
          <p:nvPr/>
        </p:nvSpPr>
        <p:spPr>
          <a:xfrm>
            <a:off x="7923174" y="2790698"/>
            <a:ext cx="88900" cy="88900"/>
          </a:xfrm>
          <a:custGeom>
            <a:avLst/>
            <a:gdLst/>
            <a:ahLst/>
            <a:cxnLst/>
            <a:rect l="l" t="t" r="r" b="b"/>
            <a:pathLst>
              <a:path w="88900" h="88900">
                <a:moveTo>
                  <a:pt x="0" y="0"/>
                </a:moveTo>
                <a:lnTo>
                  <a:pt x="88392" y="0"/>
                </a:lnTo>
                <a:lnTo>
                  <a:pt x="88392" y="88391"/>
                </a:lnTo>
                <a:lnTo>
                  <a:pt x="0" y="88391"/>
                </a:lnTo>
                <a:lnTo>
                  <a:pt x="0" y="0"/>
                </a:lnTo>
                <a:close/>
              </a:path>
            </a:pathLst>
          </a:custGeom>
          <a:solidFill>
            <a:srgbClr val="90BD31"/>
          </a:solidFill>
        </p:spPr>
        <p:txBody>
          <a:bodyPr wrap="square" lIns="0" tIns="0" rIns="0" bIns="0" rtlCol="0"/>
          <a:lstStyle/>
          <a:p>
            <a:endParaRPr/>
          </a:p>
        </p:txBody>
      </p:sp>
      <p:sp>
        <p:nvSpPr>
          <p:cNvPr id="43" name="object 43"/>
          <p:cNvSpPr/>
          <p:nvPr/>
        </p:nvSpPr>
        <p:spPr>
          <a:xfrm>
            <a:off x="8369706" y="2810510"/>
            <a:ext cx="88900" cy="88900"/>
          </a:xfrm>
          <a:custGeom>
            <a:avLst/>
            <a:gdLst/>
            <a:ahLst/>
            <a:cxnLst/>
            <a:rect l="l" t="t" r="r" b="b"/>
            <a:pathLst>
              <a:path w="88900" h="88900">
                <a:moveTo>
                  <a:pt x="0" y="0"/>
                </a:moveTo>
                <a:lnTo>
                  <a:pt x="88392" y="0"/>
                </a:lnTo>
                <a:lnTo>
                  <a:pt x="88392" y="88391"/>
                </a:lnTo>
                <a:lnTo>
                  <a:pt x="0" y="88391"/>
                </a:lnTo>
                <a:lnTo>
                  <a:pt x="0" y="0"/>
                </a:lnTo>
                <a:close/>
              </a:path>
            </a:pathLst>
          </a:custGeom>
          <a:solidFill>
            <a:srgbClr val="90BD31"/>
          </a:solidFill>
        </p:spPr>
        <p:txBody>
          <a:bodyPr wrap="square" lIns="0" tIns="0" rIns="0" bIns="0" rtlCol="0"/>
          <a:lstStyle/>
          <a:p>
            <a:endParaRPr/>
          </a:p>
        </p:txBody>
      </p:sp>
      <p:sp>
        <p:nvSpPr>
          <p:cNvPr id="44" name="object 44"/>
          <p:cNvSpPr/>
          <p:nvPr/>
        </p:nvSpPr>
        <p:spPr>
          <a:xfrm>
            <a:off x="5734811" y="2365248"/>
            <a:ext cx="2680970" cy="2319655"/>
          </a:xfrm>
          <a:custGeom>
            <a:avLst/>
            <a:gdLst/>
            <a:ahLst/>
            <a:cxnLst/>
            <a:rect l="l" t="t" r="r" b="b"/>
            <a:pathLst>
              <a:path w="2680970" h="2319654">
                <a:moveTo>
                  <a:pt x="0" y="0"/>
                </a:moveTo>
                <a:lnTo>
                  <a:pt x="446531" y="1027176"/>
                </a:lnTo>
                <a:lnTo>
                  <a:pt x="893063" y="1423416"/>
                </a:lnTo>
                <a:lnTo>
                  <a:pt x="1339596" y="1705356"/>
                </a:lnTo>
                <a:lnTo>
                  <a:pt x="1786127" y="1937004"/>
                </a:lnTo>
                <a:lnTo>
                  <a:pt x="2234184" y="2136648"/>
                </a:lnTo>
                <a:lnTo>
                  <a:pt x="2680716" y="2319528"/>
                </a:lnTo>
              </a:path>
            </a:pathLst>
          </a:custGeom>
          <a:ln w="27432">
            <a:solidFill>
              <a:srgbClr val="EC1848"/>
            </a:solidFill>
          </a:ln>
        </p:spPr>
        <p:txBody>
          <a:bodyPr wrap="square" lIns="0" tIns="0" rIns="0" bIns="0" rtlCol="0"/>
          <a:lstStyle/>
          <a:p>
            <a:endParaRPr/>
          </a:p>
        </p:txBody>
      </p:sp>
      <p:sp>
        <p:nvSpPr>
          <p:cNvPr id="45" name="object 45"/>
          <p:cNvSpPr/>
          <p:nvPr/>
        </p:nvSpPr>
        <p:spPr>
          <a:xfrm>
            <a:off x="5688741" y="2321054"/>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46" name="object 46"/>
          <p:cNvSpPr/>
          <p:nvPr/>
        </p:nvSpPr>
        <p:spPr>
          <a:xfrm>
            <a:off x="5688741" y="2321054"/>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47" name="object 47"/>
          <p:cNvSpPr/>
          <p:nvPr/>
        </p:nvSpPr>
        <p:spPr>
          <a:xfrm>
            <a:off x="6135273" y="3348230"/>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48" name="object 48"/>
          <p:cNvSpPr/>
          <p:nvPr/>
        </p:nvSpPr>
        <p:spPr>
          <a:xfrm>
            <a:off x="6135273" y="3348230"/>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49" name="object 49"/>
          <p:cNvSpPr/>
          <p:nvPr/>
        </p:nvSpPr>
        <p:spPr>
          <a:xfrm>
            <a:off x="6581805" y="3744470"/>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50" name="object 50"/>
          <p:cNvSpPr/>
          <p:nvPr/>
        </p:nvSpPr>
        <p:spPr>
          <a:xfrm>
            <a:off x="6581805" y="3744470"/>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51" name="object 51"/>
          <p:cNvSpPr/>
          <p:nvPr/>
        </p:nvSpPr>
        <p:spPr>
          <a:xfrm>
            <a:off x="7029862" y="4026410"/>
            <a:ext cx="88900" cy="88900"/>
          </a:xfrm>
          <a:custGeom>
            <a:avLst/>
            <a:gdLst/>
            <a:ahLst/>
            <a:cxnLst/>
            <a:rect l="l" t="t" r="r" b="b"/>
            <a:pathLst>
              <a:path w="88900" h="88900">
                <a:moveTo>
                  <a:pt x="44450" y="0"/>
                </a:moveTo>
                <a:lnTo>
                  <a:pt x="0" y="88391"/>
                </a:lnTo>
                <a:lnTo>
                  <a:pt x="88392" y="88391"/>
                </a:lnTo>
                <a:lnTo>
                  <a:pt x="44450" y="0"/>
                </a:lnTo>
                <a:close/>
              </a:path>
            </a:pathLst>
          </a:custGeom>
          <a:solidFill>
            <a:srgbClr val="EC1848"/>
          </a:solidFill>
        </p:spPr>
        <p:txBody>
          <a:bodyPr wrap="square" lIns="0" tIns="0" rIns="0" bIns="0" rtlCol="0"/>
          <a:lstStyle/>
          <a:p>
            <a:endParaRPr/>
          </a:p>
        </p:txBody>
      </p:sp>
      <p:sp>
        <p:nvSpPr>
          <p:cNvPr id="52" name="object 52"/>
          <p:cNvSpPr/>
          <p:nvPr/>
        </p:nvSpPr>
        <p:spPr>
          <a:xfrm>
            <a:off x="7029862" y="4026410"/>
            <a:ext cx="88900" cy="88900"/>
          </a:xfrm>
          <a:custGeom>
            <a:avLst/>
            <a:gdLst/>
            <a:ahLst/>
            <a:cxnLst/>
            <a:rect l="l" t="t" r="r" b="b"/>
            <a:pathLst>
              <a:path w="88900" h="88900">
                <a:moveTo>
                  <a:pt x="44450" y="0"/>
                </a:moveTo>
                <a:lnTo>
                  <a:pt x="88392" y="88391"/>
                </a:lnTo>
                <a:lnTo>
                  <a:pt x="0" y="88391"/>
                </a:lnTo>
                <a:lnTo>
                  <a:pt x="44450" y="0"/>
                </a:lnTo>
                <a:close/>
              </a:path>
            </a:pathLst>
          </a:custGeom>
          <a:ln w="9525">
            <a:solidFill>
              <a:srgbClr val="EC1848"/>
            </a:solidFill>
          </a:ln>
        </p:spPr>
        <p:txBody>
          <a:bodyPr wrap="square" lIns="0" tIns="0" rIns="0" bIns="0" rtlCol="0"/>
          <a:lstStyle/>
          <a:p>
            <a:endParaRPr/>
          </a:p>
        </p:txBody>
      </p:sp>
      <p:sp>
        <p:nvSpPr>
          <p:cNvPr id="53" name="object 53"/>
          <p:cNvSpPr/>
          <p:nvPr/>
        </p:nvSpPr>
        <p:spPr>
          <a:xfrm>
            <a:off x="7476393" y="4258059"/>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54" name="object 54"/>
          <p:cNvSpPr/>
          <p:nvPr/>
        </p:nvSpPr>
        <p:spPr>
          <a:xfrm>
            <a:off x="7476393" y="4258059"/>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55" name="object 55"/>
          <p:cNvSpPr/>
          <p:nvPr/>
        </p:nvSpPr>
        <p:spPr>
          <a:xfrm>
            <a:off x="7922925" y="4456179"/>
            <a:ext cx="88900" cy="88900"/>
          </a:xfrm>
          <a:custGeom>
            <a:avLst/>
            <a:gdLst/>
            <a:ahLst/>
            <a:cxnLst/>
            <a:rect l="l" t="t" r="r" b="b"/>
            <a:pathLst>
              <a:path w="88900" h="88900">
                <a:moveTo>
                  <a:pt x="44450" y="0"/>
                </a:moveTo>
                <a:lnTo>
                  <a:pt x="0" y="88391"/>
                </a:lnTo>
                <a:lnTo>
                  <a:pt x="88392" y="88391"/>
                </a:lnTo>
                <a:lnTo>
                  <a:pt x="44450" y="0"/>
                </a:lnTo>
                <a:close/>
              </a:path>
            </a:pathLst>
          </a:custGeom>
          <a:solidFill>
            <a:srgbClr val="EC1848"/>
          </a:solidFill>
        </p:spPr>
        <p:txBody>
          <a:bodyPr wrap="square" lIns="0" tIns="0" rIns="0" bIns="0" rtlCol="0"/>
          <a:lstStyle/>
          <a:p>
            <a:endParaRPr/>
          </a:p>
        </p:txBody>
      </p:sp>
      <p:sp>
        <p:nvSpPr>
          <p:cNvPr id="56" name="object 56"/>
          <p:cNvSpPr/>
          <p:nvPr/>
        </p:nvSpPr>
        <p:spPr>
          <a:xfrm>
            <a:off x="7922925" y="4456179"/>
            <a:ext cx="88900" cy="88900"/>
          </a:xfrm>
          <a:custGeom>
            <a:avLst/>
            <a:gdLst/>
            <a:ahLst/>
            <a:cxnLst/>
            <a:rect l="l" t="t" r="r" b="b"/>
            <a:pathLst>
              <a:path w="88900" h="88900">
                <a:moveTo>
                  <a:pt x="44450" y="0"/>
                </a:moveTo>
                <a:lnTo>
                  <a:pt x="88392" y="88391"/>
                </a:lnTo>
                <a:lnTo>
                  <a:pt x="0" y="88391"/>
                </a:lnTo>
                <a:lnTo>
                  <a:pt x="44450" y="0"/>
                </a:lnTo>
                <a:close/>
              </a:path>
            </a:pathLst>
          </a:custGeom>
          <a:ln w="9525">
            <a:solidFill>
              <a:srgbClr val="EC1848"/>
            </a:solidFill>
          </a:ln>
        </p:spPr>
        <p:txBody>
          <a:bodyPr wrap="square" lIns="0" tIns="0" rIns="0" bIns="0" rtlCol="0"/>
          <a:lstStyle/>
          <a:p>
            <a:endParaRPr/>
          </a:p>
        </p:txBody>
      </p:sp>
      <p:sp>
        <p:nvSpPr>
          <p:cNvPr id="57" name="object 57"/>
          <p:cNvSpPr/>
          <p:nvPr/>
        </p:nvSpPr>
        <p:spPr>
          <a:xfrm>
            <a:off x="8369458" y="4639059"/>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58" name="object 58"/>
          <p:cNvSpPr/>
          <p:nvPr/>
        </p:nvSpPr>
        <p:spPr>
          <a:xfrm>
            <a:off x="8369458" y="4639059"/>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59" name="object 59"/>
          <p:cNvSpPr txBox="1"/>
          <p:nvPr/>
        </p:nvSpPr>
        <p:spPr>
          <a:xfrm>
            <a:off x="5262025" y="4887980"/>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1</a:t>
            </a:r>
            <a:r>
              <a:rPr sz="1400" spc="-10" dirty="0">
                <a:solidFill>
                  <a:srgbClr val="052049"/>
                </a:solidFill>
                <a:latin typeface="Arial"/>
                <a:cs typeface="Arial"/>
              </a:rPr>
              <a:t>.</a:t>
            </a:r>
            <a:r>
              <a:rPr sz="1400" dirty="0">
                <a:solidFill>
                  <a:srgbClr val="052049"/>
                </a:solidFill>
                <a:latin typeface="Arial"/>
                <a:cs typeface="Arial"/>
              </a:rPr>
              <a:t>2</a:t>
            </a:r>
            <a:endParaRPr sz="1400">
              <a:latin typeface="Arial"/>
              <a:cs typeface="Arial"/>
            </a:endParaRPr>
          </a:p>
        </p:txBody>
      </p:sp>
      <p:sp>
        <p:nvSpPr>
          <p:cNvPr id="60" name="object 60"/>
          <p:cNvSpPr txBox="1"/>
          <p:nvPr/>
        </p:nvSpPr>
        <p:spPr>
          <a:xfrm>
            <a:off x="5262025" y="4451661"/>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1</a:t>
            </a:r>
            <a:r>
              <a:rPr sz="1400" spc="-10" dirty="0">
                <a:solidFill>
                  <a:srgbClr val="052049"/>
                </a:solidFill>
                <a:latin typeface="Arial"/>
                <a:cs typeface="Arial"/>
              </a:rPr>
              <a:t>.</a:t>
            </a:r>
            <a:r>
              <a:rPr sz="1400" dirty="0">
                <a:solidFill>
                  <a:srgbClr val="052049"/>
                </a:solidFill>
                <a:latin typeface="Arial"/>
                <a:cs typeface="Arial"/>
              </a:rPr>
              <a:t>0</a:t>
            </a:r>
            <a:endParaRPr sz="1400">
              <a:latin typeface="Arial"/>
              <a:cs typeface="Arial"/>
            </a:endParaRPr>
          </a:p>
        </p:txBody>
      </p:sp>
      <p:sp>
        <p:nvSpPr>
          <p:cNvPr id="61" name="object 61"/>
          <p:cNvSpPr txBox="1"/>
          <p:nvPr/>
        </p:nvSpPr>
        <p:spPr>
          <a:xfrm>
            <a:off x="5262025" y="4015341"/>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0</a:t>
            </a:r>
            <a:r>
              <a:rPr sz="1400" spc="-10" dirty="0">
                <a:solidFill>
                  <a:srgbClr val="052049"/>
                </a:solidFill>
                <a:latin typeface="Arial"/>
                <a:cs typeface="Arial"/>
              </a:rPr>
              <a:t>.</a:t>
            </a:r>
            <a:r>
              <a:rPr sz="1400" dirty="0">
                <a:solidFill>
                  <a:srgbClr val="052049"/>
                </a:solidFill>
                <a:latin typeface="Arial"/>
                <a:cs typeface="Arial"/>
              </a:rPr>
              <a:t>8</a:t>
            </a:r>
            <a:endParaRPr sz="1400">
              <a:latin typeface="Arial"/>
              <a:cs typeface="Arial"/>
            </a:endParaRPr>
          </a:p>
        </p:txBody>
      </p:sp>
      <p:sp>
        <p:nvSpPr>
          <p:cNvPr id="62" name="object 62"/>
          <p:cNvSpPr txBox="1"/>
          <p:nvPr/>
        </p:nvSpPr>
        <p:spPr>
          <a:xfrm>
            <a:off x="5262025" y="3579021"/>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0</a:t>
            </a:r>
            <a:r>
              <a:rPr sz="1400" spc="-10" dirty="0">
                <a:solidFill>
                  <a:srgbClr val="052049"/>
                </a:solidFill>
                <a:latin typeface="Arial"/>
                <a:cs typeface="Arial"/>
              </a:rPr>
              <a:t>.</a:t>
            </a:r>
            <a:r>
              <a:rPr sz="1400" dirty="0">
                <a:solidFill>
                  <a:srgbClr val="052049"/>
                </a:solidFill>
                <a:latin typeface="Arial"/>
                <a:cs typeface="Arial"/>
              </a:rPr>
              <a:t>6</a:t>
            </a:r>
            <a:endParaRPr sz="1400">
              <a:latin typeface="Arial"/>
              <a:cs typeface="Arial"/>
            </a:endParaRPr>
          </a:p>
        </p:txBody>
      </p:sp>
      <p:sp>
        <p:nvSpPr>
          <p:cNvPr id="63" name="object 63"/>
          <p:cNvSpPr txBox="1"/>
          <p:nvPr/>
        </p:nvSpPr>
        <p:spPr>
          <a:xfrm>
            <a:off x="5262025" y="3142702"/>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0</a:t>
            </a:r>
            <a:r>
              <a:rPr sz="1400" spc="-10" dirty="0">
                <a:solidFill>
                  <a:srgbClr val="052049"/>
                </a:solidFill>
                <a:latin typeface="Arial"/>
                <a:cs typeface="Arial"/>
              </a:rPr>
              <a:t>.</a:t>
            </a:r>
            <a:r>
              <a:rPr sz="1400" dirty="0">
                <a:solidFill>
                  <a:srgbClr val="052049"/>
                </a:solidFill>
                <a:latin typeface="Arial"/>
                <a:cs typeface="Arial"/>
              </a:rPr>
              <a:t>4</a:t>
            </a:r>
            <a:endParaRPr sz="1400">
              <a:latin typeface="Arial"/>
              <a:cs typeface="Arial"/>
            </a:endParaRPr>
          </a:p>
        </p:txBody>
      </p:sp>
      <p:sp>
        <p:nvSpPr>
          <p:cNvPr id="64" name="object 64"/>
          <p:cNvSpPr txBox="1"/>
          <p:nvPr/>
        </p:nvSpPr>
        <p:spPr>
          <a:xfrm>
            <a:off x="5262025" y="2706382"/>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0</a:t>
            </a:r>
            <a:r>
              <a:rPr sz="1400" spc="-10" dirty="0">
                <a:solidFill>
                  <a:srgbClr val="052049"/>
                </a:solidFill>
                <a:latin typeface="Arial"/>
                <a:cs typeface="Arial"/>
              </a:rPr>
              <a:t>.</a:t>
            </a:r>
            <a:r>
              <a:rPr sz="1400" dirty="0">
                <a:solidFill>
                  <a:srgbClr val="052049"/>
                </a:solidFill>
                <a:latin typeface="Arial"/>
                <a:cs typeface="Arial"/>
              </a:rPr>
              <a:t>2</a:t>
            </a:r>
            <a:endParaRPr sz="1400">
              <a:latin typeface="Arial"/>
              <a:cs typeface="Arial"/>
            </a:endParaRPr>
          </a:p>
        </p:txBody>
      </p:sp>
      <p:sp>
        <p:nvSpPr>
          <p:cNvPr id="65" name="object 65"/>
          <p:cNvSpPr txBox="1"/>
          <p:nvPr/>
        </p:nvSpPr>
        <p:spPr>
          <a:xfrm>
            <a:off x="5321223" y="2270062"/>
            <a:ext cx="271780" cy="203835"/>
          </a:xfrm>
          <a:prstGeom prst="rect">
            <a:avLst/>
          </a:prstGeom>
        </p:spPr>
        <p:txBody>
          <a:bodyPr vert="horz" wrap="square" lIns="0" tIns="0" rIns="0" bIns="0" rtlCol="0">
            <a:spAutoFit/>
          </a:bodyPr>
          <a:lstStyle/>
          <a:p>
            <a:pPr marL="12700">
              <a:lnSpc>
                <a:spcPct val="100000"/>
              </a:lnSpc>
            </a:pPr>
            <a:r>
              <a:rPr sz="1400" spc="-5" dirty="0">
                <a:solidFill>
                  <a:srgbClr val="052049"/>
                </a:solidFill>
                <a:latin typeface="Arial"/>
                <a:cs typeface="Arial"/>
              </a:rPr>
              <a:t>0</a:t>
            </a:r>
            <a:r>
              <a:rPr sz="1400" spc="-10" dirty="0">
                <a:solidFill>
                  <a:srgbClr val="052049"/>
                </a:solidFill>
                <a:latin typeface="Arial"/>
                <a:cs typeface="Arial"/>
              </a:rPr>
              <a:t>.0</a:t>
            </a:r>
            <a:endParaRPr sz="1400">
              <a:latin typeface="Arial"/>
              <a:cs typeface="Arial"/>
            </a:endParaRPr>
          </a:p>
        </p:txBody>
      </p:sp>
      <p:sp>
        <p:nvSpPr>
          <p:cNvPr id="66" name="object 66"/>
          <p:cNvSpPr txBox="1"/>
          <p:nvPr/>
        </p:nvSpPr>
        <p:spPr>
          <a:xfrm>
            <a:off x="5671955" y="5099989"/>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0</a:t>
            </a:r>
            <a:endParaRPr sz="1400">
              <a:latin typeface="Arial"/>
              <a:cs typeface="Arial"/>
            </a:endParaRPr>
          </a:p>
        </p:txBody>
      </p:sp>
      <p:sp>
        <p:nvSpPr>
          <p:cNvPr id="67" name="object 67"/>
          <p:cNvSpPr txBox="1"/>
          <p:nvPr/>
        </p:nvSpPr>
        <p:spPr>
          <a:xfrm>
            <a:off x="6118795" y="5099989"/>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1</a:t>
            </a:r>
            <a:endParaRPr sz="1400">
              <a:latin typeface="Arial"/>
              <a:cs typeface="Arial"/>
            </a:endParaRPr>
          </a:p>
        </p:txBody>
      </p:sp>
      <p:sp>
        <p:nvSpPr>
          <p:cNvPr id="68" name="object 68"/>
          <p:cNvSpPr txBox="1"/>
          <p:nvPr/>
        </p:nvSpPr>
        <p:spPr>
          <a:xfrm>
            <a:off x="6565634" y="5099989"/>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2</a:t>
            </a:r>
            <a:endParaRPr sz="1400">
              <a:latin typeface="Arial"/>
              <a:cs typeface="Arial"/>
            </a:endParaRPr>
          </a:p>
        </p:txBody>
      </p:sp>
      <p:sp>
        <p:nvSpPr>
          <p:cNvPr id="69" name="object 69"/>
          <p:cNvSpPr txBox="1"/>
          <p:nvPr/>
        </p:nvSpPr>
        <p:spPr>
          <a:xfrm>
            <a:off x="6859196" y="5099989"/>
            <a:ext cx="475615" cy="445134"/>
          </a:xfrm>
          <a:prstGeom prst="rect">
            <a:avLst/>
          </a:prstGeom>
        </p:spPr>
        <p:txBody>
          <a:bodyPr vert="horz" wrap="square" lIns="0" tIns="0" rIns="0" bIns="0" rtlCol="0">
            <a:spAutoFit/>
          </a:bodyPr>
          <a:lstStyle/>
          <a:p>
            <a:pPr marR="36195" algn="ctr">
              <a:lnSpc>
                <a:spcPct val="100000"/>
              </a:lnSpc>
            </a:pPr>
            <a:r>
              <a:rPr sz="1400" dirty="0">
                <a:solidFill>
                  <a:srgbClr val="052049"/>
                </a:solidFill>
                <a:latin typeface="Arial"/>
                <a:cs typeface="Arial"/>
              </a:rPr>
              <a:t>3</a:t>
            </a:r>
            <a:endParaRPr sz="1400">
              <a:latin typeface="Arial"/>
              <a:cs typeface="Arial"/>
            </a:endParaRPr>
          </a:p>
          <a:p>
            <a:pPr algn="ctr">
              <a:lnSpc>
                <a:spcPct val="100000"/>
              </a:lnSpc>
              <a:spcBef>
                <a:spcPts val="215"/>
              </a:spcBef>
            </a:pPr>
            <a:r>
              <a:rPr sz="1400" spc="-30" dirty="0">
                <a:solidFill>
                  <a:srgbClr val="052049"/>
                </a:solidFill>
                <a:latin typeface="Arial"/>
                <a:cs typeface="Arial"/>
              </a:rPr>
              <a:t>W</a:t>
            </a:r>
            <a:r>
              <a:rPr sz="1400" spc="-5" dirty="0">
                <a:solidFill>
                  <a:srgbClr val="052049"/>
                </a:solidFill>
                <a:latin typeface="Arial"/>
                <a:cs typeface="Arial"/>
              </a:rPr>
              <a:t>a</a:t>
            </a:r>
            <a:r>
              <a:rPr sz="1400" spc="-20" dirty="0">
                <a:solidFill>
                  <a:srgbClr val="052049"/>
                </a:solidFill>
                <a:latin typeface="Arial"/>
                <a:cs typeface="Arial"/>
              </a:rPr>
              <a:t>v</a:t>
            </a:r>
            <a:r>
              <a:rPr sz="1400" dirty="0">
                <a:solidFill>
                  <a:srgbClr val="052049"/>
                </a:solidFill>
                <a:latin typeface="Arial"/>
                <a:cs typeface="Arial"/>
              </a:rPr>
              <a:t>e</a:t>
            </a:r>
            <a:endParaRPr sz="1400">
              <a:latin typeface="Arial"/>
              <a:cs typeface="Arial"/>
            </a:endParaRPr>
          </a:p>
        </p:txBody>
      </p:sp>
      <p:sp>
        <p:nvSpPr>
          <p:cNvPr id="70" name="object 70"/>
          <p:cNvSpPr txBox="1"/>
          <p:nvPr/>
        </p:nvSpPr>
        <p:spPr>
          <a:xfrm>
            <a:off x="7459314" y="5099989"/>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4</a:t>
            </a:r>
            <a:endParaRPr sz="1400">
              <a:latin typeface="Arial"/>
              <a:cs typeface="Arial"/>
            </a:endParaRPr>
          </a:p>
        </p:txBody>
      </p:sp>
      <p:sp>
        <p:nvSpPr>
          <p:cNvPr id="71" name="object 71"/>
          <p:cNvSpPr txBox="1"/>
          <p:nvPr/>
        </p:nvSpPr>
        <p:spPr>
          <a:xfrm>
            <a:off x="7906154" y="5099989"/>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5</a:t>
            </a:r>
            <a:endParaRPr sz="1400">
              <a:latin typeface="Arial"/>
              <a:cs typeface="Arial"/>
            </a:endParaRPr>
          </a:p>
        </p:txBody>
      </p:sp>
      <p:sp>
        <p:nvSpPr>
          <p:cNvPr id="72" name="object 72"/>
          <p:cNvSpPr txBox="1"/>
          <p:nvPr/>
        </p:nvSpPr>
        <p:spPr>
          <a:xfrm>
            <a:off x="8352994" y="5099989"/>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6</a:t>
            </a:r>
            <a:endParaRPr sz="1400">
              <a:latin typeface="Arial"/>
              <a:cs typeface="Arial"/>
            </a:endParaRPr>
          </a:p>
        </p:txBody>
      </p:sp>
      <p:sp>
        <p:nvSpPr>
          <p:cNvPr id="73" name="object 73"/>
          <p:cNvSpPr txBox="1"/>
          <p:nvPr/>
        </p:nvSpPr>
        <p:spPr>
          <a:xfrm>
            <a:off x="5041085" y="3004243"/>
            <a:ext cx="203835" cy="1330325"/>
          </a:xfrm>
          <a:prstGeom prst="rect">
            <a:avLst/>
          </a:prstGeom>
        </p:spPr>
        <p:txBody>
          <a:bodyPr vert="vert270" wrap="square" lIns="0" tIns="0" rIns="0" bIns="0" rtlCol="0">
            <a:spAutoFit/>
          </a:bodyPr>
          <a:lstStyle/>
          <a:p>
            <a:pPr marL="12700">
              <a:lnSpc>
                <a:spcPct val="100000"/>
              </a:lnSpc>
            </a:pPr>
            <a:r>
              <a:rPr sz="1400" spc="-10" dirty="0">
                <a:solidFill>
                  <a:srgbClr val="052049"/>
                </a:solidFill>
                <a:latin typeface="Arial"/>
                <a:cs typeface="Arial"/>
              </a:rPr>
              <a:t>M</a:t>
            </a:r>
            <a:r>
              <a:rPr sz="1400" spc="-5" dirty="0">
                <a:solidFill>
                  <a:srgbClr val="052049"/>
                </a:solidFill>
                <a:latin typeface="Arial"/>
                <a:cs typeface="Arial"/>
              </a:rPr>
              <a:t>ea</a:t>
            </a:r>
            <a:r>
              <a:rPr sz="1400" dirty="0">
                <a:solidFill>
                  <a:srgbClr val="052049"/>
                </a:solidFill>
                <a:latin typeface="Arial"/>
                <a:cs typeface="Arial"/>
              </a:rPr>
              <a:t>n</a:t>
            </a:r>
            <a:r>
              <a:rPr sz="1400" spc="-10" dirty="0">
                <a:solidFill>
                  <a:srgbClr val="052049"/>
                </a:solidFill>
                <a:latin typeface="Arial"/>
                <a:cs typeface="Arial"/>
              </a:rPr>
              <a:t> D</a:t>
            </a:r>
            <a:r>
              <a:rPr sz="1400" dirty="0">
                <a:solidFill>
                  <a:srgbClr val="052049"/>
                </a:solidFill>
                <a:latin typeface="Arial"/>
                <a:cs typeface="Arial"/>
              </a:rPr>
              <a:t>i</a:t>
            </a:r>
            <a:r>
              <a:rPr sz="1400" spc="-20" dirty="0">
                <a:solidFill>
                  <a:srgbClr val="052049"/>
                </a:solidFill>
                <a:latin typeface="Arial"/>
                <a:cs typeface="Arial"/>
              </a:rPr>
              <a:t>f</a:t>
            </a:r>
            <a:r>
              <a:rPr sz="1400" spc="5" dirty="0">
                <a:solidFill>
                  <a:srgbClr val="052049"/>
                </a:solidFill>
                <a:latin typeface="Arial"/>
                <a:cs typeface="Arial"/>
              </a:rPr>
              <a:t>f</a:t>
            </a:r>
            <a:r>
              <a:rPr sz="1400" spc="-5" dirty="0">
                <a:solidFill>
                  <a:srgbClr val="052049"/>
                </a:solidFill>
                <a:latin typeface="Arial"/>
                <a:cs typeface="Arial"/>
              </a:rPr>
              <a:t>e</a:t>
            </a:r>
            <a:r>
              <a:rPr sz="1400" dirty="0">
                <a:solidFill>
                  <a:srgbClr val="052049"/>
                </a:solidFill>
                <a:latin typeface="Arial"/>
                <a:cs typeface="Arial"/>
              </a:rPr>
              <a:t>r</a:t>
            </a:r>
            <a:r>
              <a:rPr sz="1400" spc="-5" dirty="0">
                <a:solidFill>
                  <a:srgbClr val="052049"/>
                </a:solidFill>
                <a:latin typeface="Arial"/>
                <a:cs typeface="Arial"/>
              </a:rPr>
              <a:t>en</a:t>
            </a:r>
            <a:r>
              <a:rPr sz="1400" spc="5" dirty="0">
                <a:solidFill>
                  <a:srgbClr val="052049"/>
                </a:solidFill>
                <a:latin typeface="Arial"/>
                <a:cs typeface="Arial"/>
              </a:rPr>
              <a:t>c</a:t>
            </a:r>
            <a:r>
              <a:rPr sz="1400" dirty="0">
                <a:solidFill>
                  <a:srgbClr val="052049"/>
                </a:solidFill>
                <a:latin typeface="Arial"/>
                <a:cs typeface="Arial"/>
              </a:rPr>
              <a:t>e</a:t>
            </a:r>
            <a:endParaRPr sz="1400">
              <a:latin typeface="Arial"/>
              <a:cs typeface="Arial"/>
            </a:endParaRPr>
          </a:p>
        </p:txBody>
      </p:sp>
      <p:sp>
        <p:nvSpPr>
          <p:cNvPr id="74" name="object 74"/>
          <p:cNvSpPr/>
          <p:nvPr/>
        </p:nvSpPr>
        <p:spPr>
          <a:xfrm>
            <a:off x="1408176" y="2392527"/>
            <a:ext cx="0" cy="2630805"/>
          </a:xfrm>
          <a:custGeom>
            <a:avLst/>
            <a:gdLst/>
            <a:ahLst/>
            <a:cxnLst/>
            <a:rect l="l" t="t" r="r" b="b"/>
            <a:pathLst>
              <a:path h="2630804">
                <a:moveTo>
                  <a:pt x="0" y="0"/>
                </a:moveTo>
                <a:lnTo>
                  <a:pt x="0" y="2630576"/>
                </a:lnTo>
              </a:path>
            </a:pathLst>
          </a:custGeom>
          <a:ln w="12191">
            <a:solidFill>
              <a:srgbClr val="052049"/>
            </a:solidFill>
          </a:ln>
        </p:spPr>
        <p:txBody>
          <a:bodyPr wrap="square" lIns="0" tIns="0" rIns="0" bIns="0" rtlCol="0"/>
          <a:lstStyle/>
          <a:p>
            <a:endParaRPr/>
          </a:p>
        </p:txBody>
      </p:sp>
      <p:sp>
        <p:nvSpPr>
          <p:cNvPr id="75" name="object 75"/>
          <p:cNvSpPr/>
          <p:nvPr/>
        </p:nvSpPr>
        <p:spPr>
          <a:xfrm>
            <a:off x="1353312" y="4969764"/>
            <a:ext cx="2780030" cy="0"/>
          </a:xfrm>
          <a:custGeom>
            <a:avLst/>
            <a:gdLst/>
            <a:ahLst/>
            <a:cxnLst/>
            <a:rect l="l" t="t" r="r" b="b"/>
            <a:pathLst>
              <a:path w="2780029">
                <a:moveTo>
                  <a:pt x="0" y="0"/>
                </a:moveTo>
                <a:lnTo>
                  <a:pt x="2779776" y="0"/>
                </a:lnTo>
              </a:path>
            </a:pathLst>
          </a:custGeom>
          <a:ln w="12191">
            <a:solidFill>
              <a:srgbClr val="052049"/>
            </a:solidFill>
          </a:ln>
        </p:spPr>
        <p:txBody>
          <a:bodyPr wrap="square" lIns="0" tIns="0" rIns="0" bIns="0" rtlCol="0"/>
          <a:lstStyle/>
          <a:p>
            <a:endParaRPr/>
          </a:p>
        </p:txBody>
      </p:sp>
      <p:sp>
        <p:nvSpPr>
          <p:cNvPr id="76" name="object 76"/>
          <p:cNvSpPr/>
          <p:nvPr/>
        </p:nvSpPr>
        <p:spPr>
          <a:xfrm>
            <a:off x="1353311" y="4533900"/>
            <a:ext cx="55244" cy="0"/>
          </a:xfrm>
          <a:custGeom>
            <a:avLst/>
            <a:gdLst/>
            <a:ahLst/>
            <a:cxnLst/>
            <a:rect l="l" t="t" r="r" b="b"/>
            <a:pathLst>
              <a:path w="55244">
                <a:moveTo>
                  <a:pt x="0" y="0"/>
                </a:moveTo>
                <a:lnTo>
                  <a:pt x="54864" y="0"/>
                </a:lnTo>
              </a:path>
            </a:pathLst>
          </a:custGeom>
          <a:ln w="12192">
            <a:solidFill>
              <a:srgbClr val="052049"/>
            </a:solidFill>
          </a:ln>
        </p:spPr>
        <p:txBody>
          <a:bodyPr wrap="square" lIns="0" tIns="0" rIns="0" bIns="0" rtlCol="0"/>
          <a:lstStyle/>
          <a:p>
            <a:endParaRPr/>
          </a:p>
        </p:txBody>
      </p:sp>
      <p:sp>
        <p:nvSpPr>
          <p:cNvPr id="77" name="object 77"/>
          <p:cNvSpPr/>
          <p:nvPr/>
        </p:nvSpPr>
        <p:spPr>
          <a:xfrm>
            <a:off x="1353311" y="4098035"/>
            <a:ext cx="55244" cy="0"/>
          </a:xfrm>
          <a:custGeom>
            <a:avLst/>
            <a:gdLst/>
            <a:ahLst/>
            <a:cxnLst/>
            <a:rect l="l" t="t" r="r" b="b"/>
            <a:pathLst>
              <a:path w="55244">
                <a:moveTo>
                  <a:pt x="0" y="0"/>
                </a:moveTo>
                <a:lnTo>
                  <a:pt x="54864" y="0"/>
                </a:lnTo>
              </a:path>
            </a:pathLst>
          </a:custGeom>
          <a:ln w="12192">
            <a:solidFill>
              <a:srgbClr val="052049"/>
            </a:solidFill>
          </a:ln>
        </p:spPr>
        <p:txBody>
          <a:bodyPr wrap="square" lIns="0" tIns="0" rIns="0" bIns="0" rtlCol="0"/>
          <a:lstStyle/>
          <a:p>
            <a:endParaRPr/>
          </a:p>
        </p:txBody>
      </p:sp>
      <p:sp>
        <p:nvSpPr>
          <p:cNvPr id="78" name="object 78"/>
          <p:cNvSpPr/>
          <p:nvPr/>
        </p:nvSpPr>
        <p:spPr>
          <a:xfrm>
            <a:off x="1353311" y="3662171"/>
            <a:ext cx="55244" cy="0"/>
          </a:xfrm>
          <a:custGeom>
            <a:avLst/>
            <a:gdLst/>
            <a:ahLst/>
            <a:cxnLst/>
            <a:rect l="l" t="t" r="r" b="b"/>
            <a:pathLst>
              <a:path w="55244">
                <a:moveTo>
                  <a:pt x="0" y="0"/>
                </a:moveTo>
                <a:lnTo>
                  <a:pt x="54864" y="0"/>
                </a:lnTo>
              </a:path>
            </a:pathLst>
          </a:custGeom>
          <a:ln w="12192">
            <a:solidFill>
              <a:srgbClr val="052049"/>
            </a:solidFill>
          </a:ln>
        </p:spPr>
        <p:txBody>
          <a:bodyPr wrap="square" lIns="0" tIns="0" rIns="0" bIns="0" rtlCol="0"/>
          <a:lstStyle/>
          <a:p>
            <a:endParaRPr/>
          </a:p>
        </p:txBody>
      </p:sp>
      <p:sp>
        <p:nvSpPr>
          <p:cNvPr id="79" name="object 79"/>
          <p:cNvSpPr/>
          <p:nvPr/>
        </p:nvSpPr>
        <p:spPr>
          <a:xfrm>
            <a:off x="1353311" y="3224783"/>
            <a:ext cx="55244" cy="0"/>
          </a:xfrm>
          <a:custGeom>
            <a:avLst/>
            <a:gdLst/>
            <a:ahLst/>
            <a:cxnLst/>
            <a:rect l="l" t="t" r="r" b="b"/>
            <a:pathLst>
              <a:path w="55244">
                <a:moveTo>
                  <a:pt x="0" y="0"/>
                </a:moveTo>
                <a:lnTo>
                  <a:pt x="54864" y="0"/>
                </a:lnTo>
              </a:path>
            </a:pathLst>
          </a:custGeom>
          <a:ln w="12192">
            <a:solidFill>
              <a:srgbClr val="052049"/>
            </a:solidFill>
          </a:ln>
        </p:spPr>
        <p:txBody>
          <a:bodyPr wrap="square" lIns="0" tIns="0" rIns="0" bIns="0" rtlCol="0"/>
          <a:lstStyle/>
          <a:p>
            <a:endParaRPr/>
          </a:p>
        </p:txBody>
      </p:sp>
      <p:sp>
        <p:nvSpPr>
          <p:cNvPr id="80" name="object 80"/>
          <p:cNvSpPr/>
          <p:nvPr/>
        </p:nvSpPr>
        <p:spPr>
          <a:xfrm>
            <a:off x="1353311" y="2788920"/>
            <a:ext cx="55244" cy="0"/>
          </a:xfrm>
          <a:custGeom>
            <a:avLst/>
            <a:gdLst/>
            <a:ahLst/>
            <a:cxnLst/>
            <a:rect l="l" t="t" r="r" b="b"/>
            <a:pathLst>
              <a:path w="55244">
                <a:moveTo>
                  <a:pt x="0" y="0"/>
                </a:moveTo>
                <a:lnTo>
                  <a:pt x="54864" y="0"/>
                </a:lnTo>
              </a:path>
            </a:pathLst>
          </a:custGeom>
          <a:ln w="12192">
            <a:solidFill>
              <a:srgbClr val="052049"/>
            </a:solidFill>
          </a:ln>
        </p:spPr>
        <p:txBody>
          <a:bodyPr wrap="square" lIns="0" tIns="0" rIns="0" bIns="0" rtlCol="0"/>
          <a:lstStyle/>
          <a:p>
            <a:endParaRPr/>
          </a:p>
        </p:txBody>
      </p:sp>
      <p:sp>
        <p:nvSpPr>
          <p:cNvPr id="81" name="object 81"/>
          <p:cNvSpPr/>
          <p:nvPr/>
        </p:nvSpPr>
        <p:spPr>
          <a:xfrm>
            <a:off x="1357998" y="2346959"/>
            <a:ext cx="0" cy="12700"/>
          </a:xfrm>
          <a:custGeom>
            <a:avLst/>
            <a:gdLst/>
            <a:ahLst/>
            <a:cxnLst/>
            <a:rect l="l" t="t" r="r" b="b"/>
            <a:pathLst>
              <a:path h="12700">
                <a:moveTo>
                  <a:pt x="0" y="0"/>
                </a:moveTo>
                <a:lnTo>
                  <a:pt x="0" y="12192"/>
                </a:lnTo>
              </a:path>
            </a:pathLst>
          </a:custGeom>
          <a:ln w="12192">
            <a:solidFill>
              <a:srgbClr val="052049"/>
            </a:solidFill>
          </a:ln>
        </p:spPr>
        <p:txBody>
          <a:bodyPr wrap="square" lIns="0" tIns="0" rIns="0" bIns="0" rtlCol="0"/>
          <a:lstStyle/>
          <a:p>
            <a:endParaRPr/>
          </a:p>
        </p:txBody>
      </p:sp>
      <p:sp>
        <p:nvSpPr>
          <p:cNvPr id="82" name="object 82"/>
          <p:cNvSpPr/>
          <p:nvPr/>
        </p:nvSpPr>
        <p:spPr>
          <a:xfrm>
            <a:off x="1854707" y="4969764"/>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83" name="object 83"/>
          <p:cNvSpPr/>
          <p:nvPr/>
        </p:nvSpPr>
        <p:spPr>
          <a:xfrm>
            <a:off x="2301239" y="4969764"/>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84" name="object 84"/>
          <p:cNvSpPr/>
          <p:nvPr/>
        </p:nvSpPr>
        <p:spPr>
          <a:xfrm>
            <a:off x="2747772" y="4969764"/>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85" name="object 85"/>
          <p:cNvSpPr/>
          <p:nvPr/>
        </p:nvSpPr>
        <p:spPr>
          <a:xfrm>
            <a:off x="3194304" y="4969764"/>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86" name="object 86"/>
          <p:cNvSpPr/>
          <p:nvPr/>
        </p:nvSpPr>
        <p:spPr>
          <a:xfrm>
            <a:off x="3642359" y="4969764"/>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87" name="object 87"/>
          <p:cNvSpPr/>
          <p:nvPr/>
        </p:nvSpPr>
        <p:spPr>
          <a:xfrm>
            <a:off x="4088891" y="4969764"/>
            <a:ext cx="0" cy="53340"/>
          </a:xfrm>
          <a:custGeom>
            <a:avLst/>
            <a:gdLst/>
            <a:ahLst/>
            <a:cxnLst/>
            <a:rect l="l" t="t" r="r" b="b"/>
            <a:pathLst>
              <a:path h="53339">
                <a:moveTo>
                  <a:pt x="0" y="0"/>
                </a:moveTo>
                <a:lnTo>
                  <a:pt x="0" y="53340"/>
                </a:lnTo>
              </a:path>
            </a:pathLst>
          </a:custGeom>
          <a:ln w="12192">
            <a:solidFill>
              <a:srgbClr val="052049"/>
            </a:solidFill>
          </a:ln>
        </p:spPr>
        <p:txBody>
          <a:bodyPr wrap="square" lIns="0" tIns="0" rIns="0" bIns="0" rtlCol="0"/>
          <a:lstStyle/>
          <a:p>
            <a:endParaRPr/>
          </a:p>
        </p:txBody>
      </p:sp>
      <p:sp>
        <p:nvSpPr>
          <p:cNvPr id="88" name="object 88"/>
          <p:cNvSpPr/>
          <p:nvPr/>
        </p:nvSpPr>
        <p:spPr>
          <a:xfrm>
            <a:off x="1451076" y="2350007"/>
            <a:ext cx="2638425" cy="0"/>
          </a:xfrm>
          <a:custGeom>
            <a:avLst/>
            <a:gdLst/>
            <a:ahLst/>
            <a:cxnLst/>
            <a:rect l="l" t="t" r="r" b="b"/>
            <a:pathLst>
              <a:path w="2638425">
                <a:moveTo>
                  <a:pt x="0" y="0"/>
                </a:moveTo>
                <a:lnTo>
                  <a:pt x="2637815" y="0"/>
                </a:lnTo>
              </a:path>
            </a:pathLst>
          </a:custGeom>
          <a:ln w="3175">
            <a:solidFill>
              <a:srgbClr val="052049"/>
            </a:solidFill>
          </a:ln>
        </p:spPr>
        <p:txBody>
          <a:bodyPr wrap="square" lIns="0" tIns="0" rIns="0" bIns="0" rtlCol="0"/>
          <a:lstStyle/>
          <a:p>
            <a:endParaRPr/>
          </a:p>
        </p:txBody>
      </p:sp>
      <p:sp>
        <p:nvSpPr>
          <p:cNvPr id="89" name="object 89"/>
          <p:cNvSpPr/>
          <p:nvPr/>
        </p:nvSpPr>
        <p:spPr>
          <a:xfrm>
            <a:off x="1363802" y="2304702"/>
            <a:ext cx="87630" cy="86360"/>
          </a:xfrm>
          <a:custGeom>
            <a:avLst/>
            <a:gdLst/>
            <a:ahLst/>
            <a:cxnLst/>
            <a:rect l="l" t="t" r="r" b="b"/>
            <a:pathLst>
              <a:path w="87630"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90" name="object 90"/>
          <p:cNvSpPr/>
          <p:nvPr/>
        </p:nvSpPr>
        <p:spPr>
          <a:xfrm>
            <a:off x="1363802" y="2304702"/>
            <a:ext cx="87630" cy="86360"/>
          </a:xfrm>
          <a:custGeom>
            <a:avLst/>
            <a:gdLst/>
            <a:ahLst/>
            <a:cxnLst/>
            <a:rect l="l" t="t" r="r" b="b"/>
            <a:pathLst>
              <a:path w="87630"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52049"/>
            </a:solidFill>
          </a:ln>
        </p:spPr>
        <p:txBody>
          <a:bodyPr wrap="square" lIns="0" tIns="0" rIns="0" bIns="0" rtlCol="0"/>
          <a:lstStyle/>
          <a:p>
            <a:endParaRPr/>
          </a:p>
        </p:txBody>
      </p:sp>
      <p:sp>
        <p:nvSpPr>
          <p:cNvPr id="91" name="object 91"/>
          <p:cNvSpPr/>
          <p:nvPr/>
        </p:nvSpPr>
        <p:spPr>
          <a:xfrm>
            <a:off x="1810335" y="2304702"/>
            <a:ext cx="87630" cy="86360"/>
          </a:xfrm>
          <a:custGeom>
            <a:avLst/>
            <a:gdLst/>
            <a:ahLst/>
            <a:cxnLst/>
            <a:rect l="l" t="t" r="r" b="b"/>
            <a:pathLst>
              <a:path w="87630"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92" name="object 92"/>
          <p:cNvSpPr/>
          <p:nvPr/>
        </p:nvSpPr>
        <p:spPr>
          <a:xfrm>
            <a:off x="1810335" y="2304702"/>
            <a:ext cx="87630" cy="86360"/>
          </a:xfrm>
          <a:custGeom>
            <a:avLst/>
            <a:gdLst/>
            <a:ahLst/>
            <a:cxnLst/>
            <a:rect l="l" t="t" r="r" b="b"/>
            <a:pathLst>
              <a:path w="87630"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52049"/>
            </a:solidFill>
          </a:ln>
        </p:spPr>
        <p:txBody>
          <a:bodyPr wrap="square" lIns="0" tIns="0" rIns="0" bIns="0" rtlCol="0"/>
          <a:lstStyle/>
          <a:p>
            <a:endParaRPr/>
          </a:p>
        </p:txBody>
      </p:sp>
      <p:sp>
        <p:nvSpPr>
          <p:cNvPr id="93" name="object 93"/>
          <p:cNvSpPr/>
          <p:nvPr/>
        </p:nvSpPr>
        <p:spPr>
          <a:xfrm>
            <a:off x="2256866" y="2304702"/>
            <a:ext cx="87630" cy="86360"/>
          </a:xfrm>
          <a:custGeom>
            <a:avLst/>
            <a:gdLst/>
            <a:ahLst/>
            <a:cxnLst/>
            <a:rect l="l" t="t" r="r" b="b"/>
            <a:pathLst>
              <a:path w="87630"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94" name="object 94"/>
          <p:cNvSpPr/>
          <p:nvPr/>
        </p:nvSpPr>
        <p:spPr>
          <a:xfrm>
            <a:off x="2256866" y="2304702"/>
            <a:ext cx="87630" cy="86360"/>
          </a:xfrm>
          <a:custGeom>
            <a:avLst/>
            <a:gdLst/>
            <a:ahLst/>
            <a:cxnLst/>
            <a:rect l="l" t="t" r="r" b="b"/>
            <a:pathLst>
              <a:path w="87630"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52049"/>
            </a:solidFill>
          </a:ln>
        </p:spPr>
        <p:txBody>
          <a:bodyPr wrap="square" lIns="0" tIns="0" rIns="0" bIns="0" rtlCol="0"/>
          <a:lstStyle/>
          <a:p>
            <a:endParaRPr/>
          </a:p>
        </p:txBody>
      </p:sp>
      <p:sp>
        <p:nvSpPr>
          <p:cNvPr id="95" name="object 95"/>
          <p:cNvSpPr/>
          <p:nvPr/>
        </p:nvSpPr>
        <p:spPr>
          <a:xfrm>
            <a:off x="2704922" y="2304702"/>
            <a:ext cx="87630" cy="86360"/>
          </a:xfrm>
          <a:custGeom>
            <a:avLst/>
            <a:gdLst/>
            <a:ahLst/>
            <a:cxnLst/>
            <a:rect l="l" t="t" r="r" b="b"/>
            <a:pathLst>
              <a:path w="87630"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96" name="object 96"/>
          <p:cNvSpPr/>
          <p:nvPr/>
        </p:nvSpPr>
        <p:spPr>
          <a:xfrm>
            <a:off x="2704922" y="2304702"/>
            <a:ext cx="87630" cy="86360"/>
          </a:xfrm>
          <a:custGeom>
            <a:avLst/>
            <a:gdLst/>
            <a:ahLst/>
            <a:cxnLst/>
            <a:rect l="l" t="t" r="r" b="b"/>
            <a:pathLst>
              <a:path w="87630"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52049"/>
            </a:solidFill>
          </a:ln>
        </p:spPr>
        <p:txBody>
          <a:bodyPr wrap="square" lIns="0" tIns="0" rIns="0" bIns="0" rtlCol="0"/>
          <a:lstStyle/>
          <a:p>
            <a:endParaRPr/>
          </a:p>
        </p:txBody>
      </p:sp>
      <p:sp>
        <p:nvSpPr>
          <p:cNvPr id="97" name="object 97"/>
          <p:cNvSpPr/>
          <p:nvPr/>
        </p:nvSpPr>
        <p:spPr>
          <a:xfrm>
            <a:off x="3151454" y="2306226"/>
            <a:ext cx="87630" cy="86360"/>
          </a:xfrm>
          <a:custGeom>
            <a:avLst/>
            <a:gdLst/>
            <a:ahLst/>
            <a:cxnLst/>
            <a:rect l="l" t="t" r="r" b="b"/>
            <a:pathLst>
              <a:path w="87630"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98" name="object 98"/>
          <p:cNvSpPr/>
          <p:nvPr/>
        </p:nvSpPr>
        <p:spPr>
          <a:xfrm>
            <a:off x="3151454" y="2306226"/>
            <a:ext cx="87630" cy="86360"/>
          </a:xfrm>
          <a:custGeom>
            <a:avLst/>
            <a:gdLst/>
            <a:ahLst/>
            <a:cxnLst/>
            <a:rect l="l" t="t" r="r" b="b"/>
            <a:pathLst>
              <a:path w="87630"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52049"/>
            </a:solidFill>
          </a:ln>
        </p:spPr>
        <p:txBody>
          <a:bodyPr wrap="square" lIns="0" tIns="0" rIns="0" bIns="0" rtlCol="0"/>
          <a:lstStyle/>
          <a:p>
            <a:endParaRPr/>
          </a:p>
        </p:txBody>
      </p:sp>
      <p:sp>
        <p:nvSpPr>
          <p:cNvPr id="99" name="object 99"/>
          <p:cNvSpPr/>
          <p:nvPr/>
        </p:nvSpPr>
        <p:spPr>
          <a:xfrm>
            <a:off x="3597986" y="2306226"/>
            <a:ext cx="87630" cy="86360"/>
          </a:xfrm>
          <a:custGeom>
            <a:avLst/>
            <a:gdLst/>
            <a:ahLst/>
            <a:cxnLst/>
            <a:rect l="l" t="t" r="r" b="b"/>
            <a:pathLst>
              <a:path w="87629"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100" name="object 100"/>
          <p:cNvSpPr/>
          <p:nvPr/>
        </p:nvSpPr>
        <p:spPr>
          <a:xfrm>
            <a:off x="3597986" y="2306226"/>
            <a:ext cx="87630" cy="86360"/>
          </a:xfrm>
          <a:custGeom>
            <a:avLst/>
            <a:gdLst/>
            <a:ahLst/>
            <a:cxnLst/>
            <a:rect l="l" t="t" r="r" b="b"/>
            <a:pathLst>
              <a:path w="87629"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52049"/>
            </a:solidFill>
          </a:ln>
        </p:spPr>
        <p:txBody>
          <a:bodyPr wrap="square" lIns="0" tIns="0" rIns="0" bIns="0" rtlCol="0"/>
          <a:lstStyle/>
          <a:p>
            <a:endParaRPr/>
          </a:p>
        </p:txBody>
      </p:sp>
      <p:sp>
        <p:nvSpPr>
          <p:cNvPr id="101" name="object 101"/>
          <p:cNvSpPr/>
          <p:nvPr/>
        </p:nvSpPr>
        <p:spPr>
          <a:xfrm>
            <a:off x="4044518" y="2306226"/>
            <a:ext cx="87630" cy="86360"/>
          </a:xfrm>
          <a:custGeom>
            <a:avLst/>
            <a:gdLst/>
            <a:ahLst/>
            <a:cxnLst/>
            <a:rect l="l" t="t" r="r" b="b"/>
            <a:pathLst>
              <a:path w="87629" h="86360">
                <a:moveTo>
                  <a:pt x="36009" y="0"/>
                </a:moveTo>
                <a:lnTo>
                  <a:pt x="1339" y="36332"/>
                </a:lnTo>
                <a:lnTo>
                  <a:pt x="0" y="53373"/>
                </a:lnTo>
                <a:lnTo>
                  <a:pt x="4524" y="64472"/>
                </a:lnTo>
                <a:lnTo>
                  <a:pt x="12470" y="73796"/>
                </a:lnTo>
                <a:lnTo>
                  <a:pt x="23774" y="80817"/>
                </a:lnTo>
                <a:lnTo>
                  <a:pt x="38374" y="85007"/>
                </a:lnTo>
                <a:lnTo>
                  <a:pt x="56207" y="85838"/>
                </a:lnTo>
                <a:lnTo>
                  <a:pt x="68655" y="79673"/>
                </a:lnTo>
                <a:lnTo>
                  <a:pt x="78492" y="70074"/>
                </a:lnTo>
                <a:lnTo>
                  <a:pt x="84954" y="57803"/>
                </a:lnTo>
                <a:lnTo>
                  <a:pt x="87278" y="43623"/>
                </a:lnTo>
                <a:lnTo>
                  <a:pt x="87013" y="38780"/>
                </a:lnTo>
                <a:lnTo>
                  <a:pt x="52357" y="1703"/>
                </a:lnTo>
                <a:lnTo>
                  <a:pt x="36009" y="0"/>
                </a:lnTo>
                <a:close/>
              </a:path>
            </a:pathLst>
          </a:custGeom>
          <a:solidFill>
            <a:srgbClr val="052049"/>
          </a:solidFill>
        </p:spPr>
        <p:txBody>
          <a:bodyPr wrap="square" lIns="0" tIns="0" rIns="0" bIns="0" rtlCol="0"/>
          <a:lstStyle/>
          <a:p>
            <a:endParaRPr/>
          </a:p>
        </p:txBody>
      </p:sp>
      <p:sp>
        <p:nvSpPr>
          <p:cNvPr id="102" name="object 102"/>
          <p:cNvSpPr/>
          <p:nvPr/>
        </p:nvSpPr>
        <p:spPr>
          <a:xfrm>
            <a:off x="4044518" y="2306226"/>
            <a:ext cx="87630" cy="86360"/>
          </a:xfrm>
          <a:custGeom>
            <a:avLst/>
            <a:gdLst/>
            <a:ahLst/>
            <a:cxnLst/>
            <a:rect l="l" t="t" r="r" b="b"/>
            <a:pathLst>
              <a:path w="87629" h="86360">
                <a:moveTo>
                  <a:pt x="87278" y="43623"/>
                </a:moveTo>
                <a:lnTo>
                  <a:pt x="84954" y="57803"/>
                </a:lnTo>
                <a:lnTo>
                  <a:pt x="78492" y="70074"/>
                </a:lnTo>
                <a:lnTo>
                  <a:pt x="68655" y="79673"/>
                </a:lnTo>
                <a:lnTo>
                  <a:pt x="56207" y="85838"/>
                </a:lnTo>
                <a:lnTo>
                  <a:pt x="38374" y="85007"/>
                </a:lnTo>
                <a:lnTo>
                  <a:pt x="23774" y="80817"/>
                </a:lnTo>
                <a:lnTo>
                  <a:pt x="12470" y="73796"/>
                </a:lnTo>
                <a:lnTo>
                  <a:pt x="4524" y="64472"/>
                </a:lnTo>
                <a:lnTo>
                  <a:pt x="0" y="53373"/>
                </a:lnTo>
                <a:lnTo>
                  <a:pt x="1339" y="36332"/>
                </a:lnTo>
                <a:lnTo>
                  <a:pt x="6182" y="22284"/>
                </a:lnTo>
                <a:lnTo>
                  <a:pt x="13956" y="11419"/>
                </a:lnTo>
                <a:lnTo>
                  <a:pt x="24089" y="3927"/>
                </a:lnTo>
                <a:lnTo>
                  <a:pt x="36009" y="0"/>
                </a:lnTo>
                <a:lnTo>
                  <a:pt x="52357" y="1703"/>
                </a:lnTo>
                <a:lnTo>
                  <a:pt x="83591" y="26198"/>
                </a:lnTo>
                <a:lnTo>
                  <a:pt x="87278" y="43623"/>
                </a:lnTo>
                <a:close/>
              </a:path>
            </a:pathLst>
          </a:custGeom>
          <a:ln w="9525">
            <a:solidFill>
              <a:srgbClr val="052049"/>
            </a:solidFill>
          </a:ln>
        </p:spPr>
        <p:txBody>
          <a:bodyPr wrap="square" lIns="0" tIns="0" rIns="0" bIns="0" rtlCol="0"/>
          <a:lstStyle/>
          <a:p>
            <a:endParaRPr/>
          </a:p>
        </p:txBody>
      </p:sp>
      <p:sp>
        <p:nvSpPr>
          <p:cNvPr id="103" name="object 103"/>
          <p:cNvSpPr/>
          <p:nvPr/>
        </p:nvSpPr>
        <p:spPr>
          <a:xfrm>
            <a:off x="1408175" y="2348483"/>
            <a:ext cx="2680970" cy="245745"/>
          </a:xfrm>
          <a:custGeom>
            <a:avLst/>
            <a:gdLst/>
            <a:ahLst/>
            <a:cxnLst/>
            <a:rect l="l" t="t" r="r" b="b"/>
            <a:pathLst>
              <a:path w="2680970" h="245744">
                <a:moveTo>
                  <a:pt x="0" y="0"/>
                </a:moveTo>
                <a:lnTo>
                  <a:pt x="446531" y="88392"/>
                </a:lnTo>
                <a:lnTo>
                  <a:pt x="893063" y="135636"/>
                </a:lnTo>
                <a:lnTo>
                  <a:pt x="1339596" y="170688"/>
                </a:lnTo>
                <a:lnTo>
                  <a:pt x="1786127" y="199644"/>
                </a:lnTo>
                <a:lnTo>
                  <a:pt x="2234184" y="224028"/>
                </a:lnTo>
                <a:lnTo>
                  <a:pt x="2680716" y="245364"/>
                </a:lnTo>
              </a:path>
            </a:pathLst>
          </a:custGeom>
          <a:ln w="27432">
            <a:solidFill>
              <a:srgbClr val="90BD31"/>
            </a:solidFill>
          </a:ln>
        </p:spPr>
        <p:txBody>
          <a:bodyPr wrap="square" lIns="0" tIns="0" rIns="0" bIns="0" rtlCol="0"/>
          <a:lstStyle/>
          <a:p>
            <a:endParaRPr/>
          </a:p>
        </p:txBody>
      </p:sp>
      <p:sp>
        <p:nvSpPr>
          <p:cNvPr id="104" name="object 104"/>
          <p:cNvSpPr/>
          <p:nvPr/>
        </p:nvSpPr>
        <p:spPr>
          <a:xfrm>
            <a:off x="1362684" y="2304135"/>
            <a:ext cx="88900" cy="88900"/>
          </a:xfrm>
          <a:custGeom>
            <a:avLst/>
            <a:gdLst/>
            <a:ahLst/>
            <a:cxnLst/>
            <a:rect l="l" t="t" r="r" b="b"/>
            <a:pathLst>
              <a:path w="88900" h="88900">
                <a:moveTo>
                  <a:pt x="0" y="0"/>
                </a:moveTo>
                <a:lnTo>
                  <a:pt x="88391" y="0"/>
                </a:lnTo>
                <a:lnTo>
                  <a:pt x="88391" y="88391"/>
                </a:lnTo>
                <a:lnTo>
                  <a:pt x="0" y="88391"/>
                </a:lnTo>
                <a:lnTo>
                  <a:pt x="0" y="0"/>
                </a:lnTo>
                <a:close/>
              </a:path>
            </a:pathLst>
          </a:custGeom>
          <a:solidFill>
            <a:srgbClr val="90BD31"/>
          </a:solidFill>
        </p:spPr>
        <p:txBody>
          <a:bodyPr wrap="square" lIns="0" tIns="0" rIns="0" bIns="0" rtlCol="0"/>
          <a:lstStyle/>
          <a:p>
            <a:endParaRPr/>
          </a:p>
        </p:txBody>
      </p:sp>
      <p:sp>
        <p:nvSpPr>
          <p:cNvPr id="105" name="object 105"/>
          <p:cNvSpPr/>
          <p:nvPr/>
        </p:nvSpPr>
        <p:spPr>
          <a:xfrm>
            <a:off x="1809216" y="2392527"/>
            <a:ext cx="88900" cy="88900"/>
          </a:xfrm>
          <a:custGeom>
            <a:avLst/>
            <a:gdLst/>
            <a:ahLst/>
            <a:cxnLst/>
            <a:rect l="l" t="t" r="r" b="b"/>
            <a:pathLst>
              <a:path w="88900" h="88900">
                <a:moveTo>
                  <a:pt x="0" y="0"/>
                </a:moveTo>
                <a:lnTo>
                  <a:pt x="88392" y="0"/>
                </a:lnTo>
                <a:lnTo>
                  <a:pt x="88392" y="88391"/>
                </a:lnTo>
                <a:lnTo>
                  <a:pt x="0" y="88391"/>
                </a:lnTo>
                <a:lnTo>
                  <a:pt x="0" y="0"/>
                </a:lnTo>
                <a:close/>
              </a:path>
            </a:pathLst>
          </a:custGeom>
          <a:solidFill>
            <a:srgbClr val="90BD31"/>
          </a:solidFill>
        </p:spPr>
        <p:txBody>
          <a:bodyPr wrap="square" lIns="0" tIns="0" rIns="0" bIns="0" rtlCol="0"/>
          <a:lstStyle/>
          <a:p>
            <a:endParaRPr/>
          </a:p>
        </p:txBody>
      </p:sp>
      <p:sp>
        <p:nvSpPr>
          <p:cNvPr id="106" name="object 106"/>
          <p:cNvSpPr/>
          <p:nvPr/>
        </p:nvSpPr>
        <p:spPr>
          <a:xfrm>
            <a:off x="1809216" y="2392527"/>
            <a:ext cx="88900" cy="88900"/>
          </a:xfrm>
          <a:custGeom>
            <a:avLst/>
            <a:gdLst/>
            <a:ahLst/>
            <a:cxnLst/>
            <a:rect l="l" t="t" r="r" b="b"/>
            <a:pathLst>
              <a:path w="88900" h="88900">
                <a:moveTo>
                  <a:pt x="0" y="0"/>
                </a:moveTo>
                <a:lnTo>
                  <a:pt x="88392" y="0"/>
                </a:lnTo>
                <a:lnTo>
                  <a:pt x="88392" y="88391"/>
                </a:lnTo>
                <a:lnTo>
                  <a:pt x="0" y="88391"/>
                </a:lnTo>
                <a:lnTo>
                  <a:pt x="0" y="0"/>
                </a:lnTo>
                <a:close/>
              </a:path>
            </a:pathLst>
          </a:custGeom>
          <a:ln w="9525">
            <a:solidFill>
              <a:srgbClr val="90BD31"/>
            </a:solidFill>
          </a:ln>
        </p:spPr>
        <p:txBody>
          <a:bodyPr wrap="square" lIns="0" tIns="0" rIns="0" bIns="0" rtlCol="0"/>
          <a:lstStyle/>
          <a:p>
            <a:endParaRPr/>
          </a:p>
        </p:txBody>
      </p:sp>
      <p:sp>
        <p:nvSpPr>
          <p:cNvPr id="107" name="object 107"/>
          <p:cNvSpPr/>
          <p:nvPr/>
        </p:nvSpPr>
        <p:spPr>
          <a:xfrm>
            <a:off x="2255748" y="2439771"/>
            <a:ext cx="88900" cy="88900"/>
          </a:xfrm>
          <a:custGeom>
            <a:avLst/>
            <a:gdLst/>
            <a:ahLst/>
            <a:cxnLst/>
            <a:rect l="l" t="t" r="r" b="b"/>
            <a:pathLst>
              <a:path w="88900" h="88900">
                <a:moveTo>
                  <a:pt x="0" y="0"/>
                </a:moveTo>
                <a:lnTo>
                  <a:pt x="88392" y="0"/>
                </a:lnTo>
                <a:lnTo>
                  <a:pt x="88392" y="88391"/>
                </a:lnTo>
                <a:lnTo>
                  <a:pt x="0" y="88391"/>
                </a:lnTo>
                <a:lnTo>
                  <a:pt x="0" y="0"/>
                </a:lnTo>
                <a:close/>
              </a:path>
            </a:pathLst>
          </a:custGeom>
          <a:solidFill>
            <a:srgbClr val="90BD31"/>
          </a:solidFill>
        </p:spPr>
        <p:txBody>
          <a:bodyPr wrap="square" lIns="0" tIns="0" rIns="0" bIns="0" rtlCol="0"/>
          <a:lstStyle/>
          <a:p>
            <a:endParaRPr/>
          </a:p>
        </p:txBody>
      </p:sp>
      <p:sp>
        <p:nvSpPr>
          <p:cNvPr id="108" name="object 108"/>
          <p:cNvSpPr/>
          <p:nvPr/>
        </p:nvSpPr>
        <p:spPr>
          <a:xfrm>
            <a:off x="2703804" y="2473299"/>
            <a:ext cx="88900" cy="88900"/>
          </a:xfrm>
          <a:custGeom>
            <a:avLst/>
            <a:gdLst/>
            <a:ahLst/>
            <a:cxnLst/>
            <a:rect l="l" t="t" r="r" b="b"/>
            <a:pathLst>
              <a:path w="88900" h="88900">
                <a:moveTo>
                  <a:pt x="0" y="0"/>
                </a:moveTo>
                <a:lnTo>
                  <a:pt x="88392" y="0"/>
                </a:lnTo>
                <a:lnTo>
                  <a:pt x="88392" y="88391"/>
                </a:lnTo>
                <a:lnTo>
                  <a:pt x="0" y="88391"/>
                </a:lnTo>
                <a:lnTo>
                  <a:pt x="0" y="0"/>
                </a:lnTo>
                <a:close/>
              </a:path>
            </a:pathLst>
          </a:custGeom>
          <a:solidFill>
            <a:srgbClr val="90BD31"/>
          </a:solidFill>
        </p:spPr>
        <p:txBody>
          <a:bodyPr wrap="square" lIns="0" tIns="0" rIns="0" bIns="0" rtlCol="0"/>
          <a:lstStyle/>
          <a:p>
            <a:endParaRPr/>
          </a:p>
        </p:txBody>
      </p:sp>
      <p:sp>
        <p:nvSpPr>
          <p:cNvPr id="109" name="object 109"/>
          <p:cNvSpPr/>
          <p:nvPr/>
        </p:nvSpPr>
        <p:spPr>
          <a:xfrm>
            <a:off x="3150336" y="2503779"/>
            <a:ext cx="88900" cy="88900"/>
          </a:xfrm>
          <a:custGeom>
            <a:avLst/>
            <a:gdLst/>
            <a:ahLst/>
            <a:cxnLst/>
            <a:rect l="l" t="t" r="r" b="b"/>
            <a:pathLst>
              <a:path w="88900" h="88900">
                <a:moveTo>
                  <a:pt x="0" y="0"/>
                </a:moveTo>
                <a:lnTo>
                  <a:pt x="88392" y="0"/>
                </a:lnTo>
                <a:lnTo>
                  <a:pt x="88392" y="88391"/>
                </a:lnTo>
                <a:lnTo>
                  <a:pt x="0" y="88391"/>
                </a:lnTo>
                <a:lnTo>
                  <a:pt x="0" y="0"/>
                </a:lnTo>
                <a:close/>
              </a:path>
            </a:pathLst>
          </a:custGeom>
          <a:solidFill>
            <a:srgbClr val="90BD31"/>
          </a:solidFill>
        </p:spPr>
        <p:txBody>
          <a:bodyPr wrap="square" lIns="0" tIns="0" rIns="0" bIns="0" rtlCol="0"/>
          <a:lstStyle/>
          <a:p>
            <a:endParaRPr/>
          </a:p>
        </p:txBody>
      </p:sp>
      <p:sp>
        <p:nvSpPr>
          <p:cNvPr id="110" name="object 110"/>
          <p:cNvSpPr/>
          <p:nvPr/>
        </p:nvSpPr>
        <p:spPr>
          <a:xfrm>
            <a:off x="3596868" y="2528163"/>
            <a:ext cx="88900" cy="88900"/>
          </a:xfrm>
          <a:custGeom>
            <a:avLst/>
            <a:gdLst/>
            <a:ahLst/>
            <a:cxnLst/>
            <a:rect l="l" t="t" r="r" b="b"/>
            <a:pathLst>
              <a:path w="88900" h="88900">
                <a:moveTo>
                  <a:pt x="0" y="0"/>
                </a:moveTo>
                <a:lnTo>
                  <a:pt x="88391" y="0"/>
                </a:lnTo>
                <a:lnTo>
                  <a:pt x="88391" y="88391"/>
                </a:lnTo>
                <a:lnTo>
                  <a:pt x="0" y="88391"/>
                </a:lnTo>
                <a:lnTo>
                  <a:pt x="0" y="0"/>
                </a:lnTo>
                <a:close/>
              </a:path>
            </a:pathLst>
          </a:custGeom>
          <a:solidFill>
            <a:srgbClr val="90BD31"/>
          </a:solidFill>
        </p:spPr>
        <p:txBody>
          <a:bodyPr wrap="square" lIns="0" tIns="0" rIns="0" bIns="0" rtlCol="0"/>
          <a:lstStyle/>
          <a:p>
            <a:endParaRPr/>
          </a:p>
        </p:txBody>
      </p:sp>
      <p:sp>
        <p:nvSpPr>
          <p:cNvPr id="111" name="object 111"/>
          <p:cNvSpPr/>
          <p:nvPr/>
        </p:nvSpPr>
        <p:spPr>
          <a:xfrm>
            <a:off x="4043400" y="2549499"/>
            <a:ext cx="88900" cy="88900"/>
          </a:xfrm>
          <a:custGeom>
            <a:avLst/>
            <a:gdLst/>
            <a:ahLst/>
            <a:cxnLst/>
            <a:rect l="l" t="t" r="r" b="b"/>
            <a:pathLst>
              <a:path w="88900" h="88900">
                <a:moveTo>
                  <a:pt x="0" y="0"/>
                </a:moveTo>
                <a:lnTo>
                  <a:pt x="88391" y="0"/>
                </a:lnTo>
                <a:lnTo>
                  <a:pt x="88391" y="88391"/>
                </a:lnTo>
                <a:lnTo>
                  <a:pt x="0" y="88391"/>
                </a:lnTo>
                <a:lnTo>
                  <a:pt x="0" y="0"/>
                </a:lnTo>
                <a:close/>
              </a:path>
            </a:pathLst>
          </a:custGeom>
          <a:solidFill>
            <a:srgbClr val="90BD31"/>
          </a:solidFill>
        </p:spPr>
        <p:txBody>
          <a:bodyPr wrap="square" lIns="0" tIns="0" rIns="0" bIns="0" rtlCol="0"/>
          <a:lstStyle/>
          <a:p>
            <a:endParaRPr/>
          </a:p>
        </p:txBody>
      </p:sp>
      <p:sp>
        <p:nvSpPr>
          <p:cNvPr id="112" name="object 112"/>
          <p:cNvSpPr/>
          <p:nvPr/>
        </p:nvSpPr>
        <p:spPr>
          <a:xfrm>
            <a:off x="1408175" y="2348483"/>
            <a:ext cx="2680970" cy="932815"/>
          </a:xfrm>
          <a:custGeom>
            <a:avLst/>
            <a:gdLst/>
            <a:ahLst/>
            <a:cxnLst/>
            <a:rect l="l" t="t" r="r" b="b"/>
            <a:pathLst>
              <a:path w="2680970" h="932814">
                <a:moveTo>
                  <a:pt x="0" y="0"/>
                </a:moveTo>
                <a:lnTo>
                  <a:pt x="446531" y="269748"/>
                </a:lnTo>
                <a:lnTo>
                  <a:pt x="893063" y="441959"/>
                </a:lnTo>
                <a:lnTo>
                  <a:pt x="1339596" y="583692"/>
                </a:lnTo>
                <a:lnTo>
                  <a:pt x="1786127" y="708660"/>
                </a:lnTo>
                <a:lnTo>
                  <a:pt x="2234184" y="822960"/>
                </a:lnTo>
                <a:lnTo>
                  <a:pt x="2680716" y="932688"/>
                </a:lnTo>
              </a:path>
            </a:pathLst>
          </a:custGeom>
          <a:ln w="27432">
            <a:solidFill>
              <a:srgbClr val="EC1848"/>
            </a:solidFill>
          </a:ln>
        </p:spPr>
        <p:txBody>
          <a:bodyPr wrap="square" lIns="0" tIns="0" rIns="0" bIns="0" rtlCol="0"/>
          <a:lstStyle/>
          <a:p>
            <a:endParaRPr/>
          </a:p>
        </p:txBody>
      </p:sp>
      <p:sp>
        <p:nvSpPr>
          <p:cNvPr id="113" name="object 113"/>
          <p:cNvSpPr/>
          <p:nvPr/>
        </p:nvSpPr>
        <p:spPr>
          <a:xfrm>
            <a:off x="1362435" y="2303876"/>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114" name="object 114"/>
          <p:cNvSpPr/>
          <p:nvPr/>
        </p:nvSpPr>
        <p:spPr>
          <a:xfrm>
            <a:off x="1362434" y="2303876"/>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115" name="object 115"/>
          <p:cNvSpPr/>
          <p:nvPr/>
        </p:nvSpPr>
        <p:spPr>
          <a:xfrm>
            <a:off x="1808966" y="2573624"/>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116" name="object 116"/>
          <p:cNvSpPr/>
          <p:nvPr/>
        </p:nvSpPr>
        <p:spPr>
          <a:xfrm>
            <a:off x="1808966" y="2573624"/>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117" name="object 117"/>
          <p:cNvSpPr/>
          <p:nvPr/>
        </p:nvSpPr>
        <p:spPr>
          <a:xfrm>
            <a:off x="2255498" y="2744312"/>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118" name="object 118"/>
          <p:cNvSpPr/>
          <p:nvPr/>
        </p:nvSpPr>
        <p:spPr>
          <a:xfrm>
            <a:off x="2255498" y="2744312"/>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119" name="object 119"/>
          <p:cNvSpPr/>
          <p:nvPr/>
        </p:nvSpPr>
        <p:spPr>
          <a:xfrm>
            <a:off x="2703554" y="2886044"/>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120" name="object 120"/>
          <p:cNvSpPr/>
          <p:nvPr/>
        </p:nvSpPr>
        <p:spPr>
          <a:xfrm>
            <a:off x="2703554" y="2886044"/>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121" name="object 121"/>
          <p:cNvSpPr/>
          <p:nvPr/>
        </p:nvSpPr>
        <p:spPr>
          <a:xfrm>
            <a:off x="3150086" y="3011012"/>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122" name="object 122"/>
          <p:cNvSpPr/>
          <p:nvPr/>
        </p:nvSpPr>
        <p:spPr>
          <a:xfrm>
            <a:off x="3150086" y="3011012"/>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123" name="object 123"/>
          <p:cNvSpPr/>
          <p:nvPr/>
        </p:nvSpPr>
        <p:spPr>
          <a:xfrm>
            <a:off x="3596618" y="3125312"/>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124" name="object 124"/>
          <p:cNvSpPr/>
          <p:nvPr/>
        </p:nvSpPr>
        <p:spPr>
          <a:xfrm>
            <a:off x="3596618" y="3125312"/>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125" name="object 125"/>
          <p:cNvSpPr/>
          <p:nvPr/>
        </p:nvSpPr>
        <p:spPr>
          <a:xfrm>
            <a:off x="4043150" y="3235040"/>
            <a:ext cx="88900" cy="88900"/>
          </a:xfrm>
          <a:custGeom>
            <a:avLst/>
            <a:gdLst/>
            <a:ahLst/>
            <a:cxnLst/>
            <a:rect l="l" t="t" r="r" b="b"/>
            <a:pathLst>
              <a:path w="88900" h="88900">
                <a:moveTo>
                  <a:pt x="44450" y="0"/>
                </a:moveTo>
                <a:lnTo>
                  <a:pt x="0" y="88392"/>
                </a:lnTo>
                <a:lnTo>
                  <a:pt x="88392" y="88392"/>
                </a:lnTo>
                <a:lnTo>
                  <a:pt x="44450" y="0"/>
                </a:lnTo>
                <a:close/>
              </a:path>
            </a:pathLst>
          </a:custGeom>
          <a:solidFill>
            <a:srgbClr val="EC1848"/>
          </a:solidFill>
        </p:spPr>
        <p:txBody>
          <a:bodyPr wrap="square" lIns="0" tIns="0" rIns="0" bIns="0" rtlCol="0"/>
          <a:lstStyle/>
          <a:p>
            <a:endParaRPr/>
          </a:p>
        </p:txBody>
      </p:sp>
      <p:sp>
        <p:nvSpPr>
          <p:cNvPr id="126" name="object 126"/>
          <p:cNvSpPr/>
          <p:nvPr/>
        </p:nvSpPr>
        <p:spPr>
          <a:xfrm>
            <a:off x="4043150" y="3235040"/>
            <a:ext cx="88900" cy="88900"/>
          </a:xfrm>
          <a:custGeom>
            <a:avLst/>
            <a:gdLst/>
            <a:ahLst/>
            <a:cxnLst/>
            <a:rect l="l" t="t" r="r" b="b"/>
            <a:pathLst>
              <a:path w="88900" h="88900">
                <a:moveTo>
                  <a:pt x="44450" y="0"/>
                </a:moveTo>
                <a:lnTo>
                  <a:pt x="88392" y="88392"/>
                </a:lnTo>
                <a:lnTo>
                  <a:pt x="0" y="88392"/>
                </a:lnTo>
                <a:lnTo>
                  <a:pt x="44450" y="0"/>
                </a:lnTo>
                <a:close/>
              </a:path>
            </a:pathLst>
          </a:custGeom>
          <a:ln w="9525">
            <a:solidFill>
              <a:srgbClr val="EC1848"/>
            </a:solidFill>
          </a:ln>
        </p:spPr>
        <p:txBody>
          <a:bodyPr wrap="square" lIns="0" tIns="0" rIns="0" bIns="0" rtlCol="0"/>
          <a:lstStyle/>
          <a:p>
            <a:endParaRPr/>
          </a:p>
        </p:txBody>
      </p:sp>
      <p:sp>
        <p:nvSpPr>
          <p:cNvPr id="127" name="object 127"/>
          <p:cNvSpPr txBox="1"/>
          <p:nvPr/>
        </p:nvSpPr>
        <p:spPr>
          <a:xfrm>
            <a:off x="935718" y="4869631"/>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1</a:t>
            </a:r>
            <a:r>
              <a:rPr sz="1400" spc="-10" dirty="0">
                <a:solidFill>
                  <a:srgbClr val="052049"/>
                </a:solidFill>
                <a:latin typeface="Arial"/>
                <a:cs typeface="Arial"/>
              </a:rPr>
              <a:t>.</a:t>
            </a:r>
            <a:r>
              <a:rPr sz="1400" dirty="0">
                <a:solidFill>
                  <a:srgbClr val="052049"/>
                </a:solidFill>
                <a:latin typeface="Arial"/>
                <a:cs typeface="Arial"/>
              </a:rPr>
              <a:t>2</a:t>
            </a:r>
            <a:endParaRPr sz="1400">
              <a:latin typeface="Arial"/>
              <a:cs typeface="Arial"/>
            </a:endParaRPr>
          </a:p>
        </p:txBody>
      </p:sp>
      <p:sp>
        <p:nvSpPr>
          <p:cNvPr id="128" name="object 128"/>
          <p:cNvSpPr txBox="1"/>
          <p:nvPr/>
        </p:nvSpPr>
        <p:spPr>
          <a:xfrm>
            <a:off x="935718" y="4433490"/>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1</a:t>
            </a:r>
            <a:r>
              <a:rPr sz="1400" spc="-10" dirty="0">
                <a:solidFill>
                  <a:srgbClr val="052049"/>
                </a:solidFill>
                <a:latin typeface="Arial"/>
                <a:cs typeface="Arial"/>
              </a:rPr>
              <a:t>.</a:t>
            </a:r>
            <a:r>
              <a:rPr sz="1400" dirty="0">
                <a:solidFill>
                  <a:srgbClr val="052049"/>
                </a:solidFill>
                <a:latin typeface="Arial"/>
                <a:cs typeface="Arial"/>
              </a:rPr>
              <a:t>0</a:t>
            </a:r>
            <a:endParaRPr sz="1400">
              <a:latin typeface="Arial"/>
              <a:cs typeface="Arial"/>
            </a:endParaRPr>
          </a:p>
        </p:txBody>
      </p:sp>
      <p:sp>
        <p:nvSpPr>
          <p:cNvPr id="129" name="object 129"/>
          <p:cNvSpPr txBox="1"/>
          <p:nvPr/>
        </p:nvSpPr>
        <p:spPr>
          <a:xfrm>
            <a:off x="935718" y="3997349"/>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0</a:t>
            </a:r>
            <a:r>
              <a:rPr sz="1400" spc="-10" dirty="0">
                <a:solidFill>
                  <a:srgbClr val="052049"/>
                </a:solidFill>
                <a:latin typeface="Arial"/>
                <a:cs typeface="Arial"/>
              </a:rPr>
              <a:t>.</a:t>
            </a:r>
            <a:r>
              <a:rPr sz="1400" dirty="0">
                <a:solidFill>
                  <a:srgbClr val="052049"/>
                </a:solidFill>
                <a:latin typeface="Arial"/>
                <a:cs typeface="Arial"/>
              </a:rPr>
              <a:t>8</a:t>
            </a:r>
            <a:endParaRPr sz="1400">
              <a:latin typeface="Arial"/>
              <a:cs typeface="Arial"/>
            </a:endParaRPr>
          </a:p>
        </p:txBody>
      </p:sp>
      <p:sp>
        <p:nvSpPr>
          <p:cNvPr id="130" name="object 130"/>
          <p:cNvSpPr txBox="1"/>
          <p:nvPr/>
        </p:nvSpPr>
        <p:spPr>
          <a:xfrm>
            <a:off x="935718" y="3561207"/>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0</a:t>
            </a:r>
            <a:r>
              <a:rPr sz="1400" spc="-10" dirty="0">
                <a:solidFill>
                  <a:srgbClr val="052049"/>
                </a:solidFill>
                <a:latin typeface="Arial"/>
                <a:cs typeface="Arial"/>
              </a:rPr>
              <a:t>.</a:t>
            </a:r>
            <a:r>
              <a:rPr sz="1400" dirty="0">
                <a:solidFill>
                  <a:srgbClr val="052049"/>
                </a:solidFill>
                <a:latin typeface="Arial"/>
                <a:cs typeface="Arial"/>
              </a:rPr>
              <a:t>6</a:t>
            </a:r>
            <a:endParaRPr sz="1400">
              <a:latin typeface="Arial"/>
              <a:cs typeface="Arial"/>
            </a:endParaRPr>
          </a:p>
        </p:txBody>
      </p:sp>
      <p:sp>
        <p:nvSpPr>
          <p:cNvPr id="131" name="object 131"/>
          <p:cNvSpPr txBox="1"/>
          <p:nvPr/>
        </p:nvSpPr>
        <p:spPr>
          <a:xfrm>
            <a:off x="935718" y="3125066"/>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0</a:t>
            </a:r>
            <a:r>
              <a:rPr sz="1400" spc="-10" dirty="0">
                <a:solidFill>
                  <a:srgbClr val="052049"/>
                </a:solidFill>
                <a:latin typeface="Arial"/>
                <a:cs typeface="Arial"/>
              </a:rPr>
              <a:t>.</a:t>
            </a:r>
            <a:r>
              <a:rPr sz="1400" dirty="0">
                <a:solidFill>
                  <a:srgbClr val="052049"/>
                </a:solidFill>
                <a:latin typeface="Arial"/>
                <a:cs typeface="Arial"/>
              </a:rPr>
              <a:t>4</a:t>
            </a:r>
            <a:endParaRPr sz="1400">
              <a:latin typeface="Arial"/>
              <a:cs typeface="Arial"/>
            </a:endParaRPr>
          </a:p>
        </p:txBody>
      </p:sp>
      <p:sp>
        <p:nvSpPr>
          <p:cNvPr id="132" name="object 132"/>
          <p:cNvSpPr txBox="1"/>
          <p:nvPr/>
        </p:nvSpPr>
        <p:spPr>
          <a:xfrm>
            <a:off x="935718" y="2688925"/>
            <a:ext cx="33210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a:t>
            </a:r>
            <a:r>
              <a:rPr sz="1400" spc="-5" dirty="0">
                <a:solidFill>
                  <a:srgbClr val="052049"/>
                </a:solidFill>
                <a:latin typeface="Arial"/>
                <a:cs typeface="Arial"/>
              </a:rPr>
              <a:t>0</a:t>
            </a:r>
            <a:r>
              <a:rPr sz="1400" spc="-10" dirty="0">
                <a:solidFill>
                  <a:srgbClr val="052049"/>
                </a:solidFill>
                <a:latin typeface="Arial"/>
                <a:cs typeface="Arial"/>
              </a:rPr>
              <a:t>.</a:t>
            </a:r>
            <a:r>
              <a:rPr sz="1400" dirty="0">
                <a:solidFill>
                  <a:srgbClr val="052049"/>
                </a:solidFill>
                <a:latin typeface="Arial"/>
                <a:cs typeface="Arial"/>
              </a:rPr>
              <a:t>2</a:t>
            </a:r>
            <a:endParaRPr sz="1400">
              <a:latin typeface="Arial"/>
              <a:cs typeface="Arial"/>
            </a:endParaRPr>
          </a:p>
        </p:txBody>
      </p:sp>
      <p:sp>
        <p:nvSpPr>
          <p:cNvPr id="133" name="object 133"/>
          <p:cNvSpPr txBox="1"/>
          <p:nvPr/>
        </p:nvSpPr>
        <p:spPr>
          <a:xfrm>
            <a:off x="994916" y="2252783"/>
            <a:ext cx="271780" cy="203835"/>
          </a:xfrm>
          <a:prstGeom prst="rect">
            <a:avLst/>
          </a:prstGeom>
        </p:spPr>
        <p:txBody>
          <a:bodyPr vert="horz" wrap="square" lIns="0" tIns="0" rIns="0" bIns="0" rtlCol="0">
            <a:spAutoFit/>
          </a:bodyPr>
          <a:lstStyle/>
          <a:p>
            <a:pPr marL="12700">
              <a:lnSpc>
                <a:spcPct val="100000"/>
              </a:lnSpc>
            </a:pPr>
            <a:r>
              <a:rPr sz="1400" spc="-5" dirty="0">
                <a:solidFill>
                  <a:srgbClr val="052049"/>
                </a:solidFill>
                <a:latin typeface="Arial"/>
                <a:cs typeface="Arial"/>
              </a:rPr>
              <a:t>0</a:t>
            </a:r>
            <a:r>
              <a:rPr sz="1400" spc="-10" dirty="0">
                <a:solidFill>
                  <a:srgbClr val="052049"/>
                </a:solidFill>
                <a:latin typeface="Arial"/>
                <a:cs typeface="Arial"/>
              </a:rPr>
              <a:t>.0</a:t>
            </a:r>
            <a:endParaRPr sz="1400">
              <a:latin typeface="Arial"/>
              <a:cs typeface="Arial"/>
            </a:endParaRPr>
          </a:p>
        </p:txBody>
      </p:sp>
      <p:sp>
        <p:nvSpPr>
          <p:cNvPr id="134" name="object 134"/>
          <p:cNvSpPr txBox="1"/>
          <p:nvPr/>
        </p:nvSpPr>
        <p:spPr>
          <a:xfrm>
            <a:off x="1345648" y="5081461"/>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0</a:t>
            </a:r>
            <a:endParaRPr sz="1400">
              <a:latin typeface="Arial"/>
              <a:cs typeface="Arial"/>
            </a:endParaRPr>
          </a:p>
        </p:txBody>
      </p:sp>
      <p:sp>
        <p:nvSpPr>
          <p:cNvPr id="135" name="object 135"/>
          <p:cNvSpPr txBox="1"/>
          <p:nvPr/>
        </p:nvSpPr>
        <p:spPr>
          <a:xfrm>
            <a:off x="1792488" y="5081461"/>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1</a:t>
            </a:r>
            <a:endParaRPr sz="1400">
              <a:latin typeface="Arial"/>
              <a:cs typeface="Arial"/>
            </a:endParaRPr>
          </a:p>
        </p:txBody>
      </p:sp>
      <p:sp>
        <p:nvSpPr>
          <p:cNvPr id="136" name="object 136"/>
          <p:cNvSpPr txBox="1"/>
          <p:nvPr/>
        </p:nvSpPr>
        <p:spPr>
          <a:xfrm>
            <a:off x="2239328" y="5081461"/>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2</a:t>
            </a:r>
            <a:endParaRPr sz="1400">
              <a:latin typeface="Arial"/>
              <a:cs typeface="Arial"/>
            </a:endParaRPr>
          </a:p>
        </p:txBody>
      </p:sp>
      <p:sp>
        <p:nvSpPr>
          <p:cNvPr id="137" name="object 137"/>
          <p:cNvSpPr txBox="1"/>
          <p:nvPr/>
        </p:nvSpPr>
        <p:spPr>
          <a:xfrm>
            <a:off x="2532890" y="5081461"/>
            <a:ext cx="475615" cy="445134"/>
          </a:xfrm>
          <a:prstGeom prst="rect">
            <a:avLst/>
          </a:prstGeom>
        </p:spPr>
        <p:txBody>
          <a:bodyPr vert="horz" wrap="square" lIns="0" tIns="0" rIns="0" bIns="0" rtlCol="0">
            <a:spAutoFit/>
          </a:bodyPr>
          <a:lstStyle/>
          <a:p>
            <a:pPr marR="36195" algn="ctr">
              <a:lnSpc>
                <a:spcPct val="100000"/>
              </a:lnSpc>
            </a:pPr>
            <a:r>
              <a:rPr sz="1400" dirty="0">
                <a:solidFill>
                  <a:srgbClr val="052049"/>
                </a:solidFill>
                <a:latin typeface="Arial"/>
                <a:cs typeface="Arial"/>
              </a:rPr>
              <a:t>3</a:t>
            </a:r>
            <a:endParaRPr sz="1400">
              <a:latin typeface="Arial"/>
              <a:cs typeface="Arial"/>
            </a:endParaRPr>
          </a:p>
          <a:p>
            <a:pPr algn="ctr">
              <a:lnSpc>
                <a:spcPct val="100000"/>
              </a:lnSpc>
              <a:spcBef>
                <a:spcPts val="220"/>
              </a:spcBef>
            </a:pPr>
            <a:r>
              <a:rPr sz="1400" spc="-30" dirty="0">
                <a:solidFill>
                  <a:srgbClr val="052049"/>
                </a:solidFill>
                <a:latin typeface="Arial"/>
                <a:cs typeface="Arial"/>
              </a:rPr>
              <a:t>W</a:t>
            </a:r>
            <a:r>
              <a:rPr sz="1400" spc="-5" dirty="0">
                <a:solidFill>
                  <a:srgbClr val="052049"/>
                </a:solidFill>
                <a:latin typeface="Arial"/>
                <a:cs typeface="Arial"/>
              </a:rPr>
              <a:t>a</a:t>
            </a:r>
            <a:r>
              <a:rPr sz="1400" spc="-20" dirty="0">
                <a:solidFill>
                  <a:srgbClr val="052049"/>
                </a:solidFill>
                <a:latin typeface="Arial"/>
                <a:cs typeface="Arial"/>
              </a:rPr>
              <a:t>v</a:t>
            </a:r>
            <a:r>
              <a:rPr sz="1400" dirty="0">
                <a:solidFill>
                  <a:srgbClr val="052049"/>
                </a:solidFill>
                <a:latin typeface="Arial"/>
                <a:cs typeface="Arial"/>
              </a:rPr>
              <a:t>e</a:t>
            </a:r>
            <a:endParaRPr sz="1400">
              <a:latin typeface="Arial"/>
              <a:cs typeface="Arial"/>
            </a:endParaRPr>
          </a:p>
        </p:txBody>
      </p:sp>
      <p:sp>
        <p:nvSpPr>
          <p:cNvPr id="138" name="object 138"/>
          <p:cNvSpPr txBox="1"/>
          <p:nvPr/>
        </p:nvSpPr>
        <p:spPr>
          <a:xfrm>
            <a:off x="3133007" y="5081461"/>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4</a:t>
            </a:r>
            <a:endParaRPr sz="1400">
              <a:latin typeface="Arial"/>
              <a:cs typeface="Arial"/>
            </a:endParaRPr>
          </a:p>
        </p:txBody>
      </p:sp>
      <p:sp>
        <p:nvSpPr>
          <p:cNvPr id="139" name="object 139"/>
          <p:cNvSpPr txBox="1"/>
          <p:nvPr/>
        </p:nvSpPr>
        <p:spPr>
          <a:xfrm>
            <a:off x="3579847" y="5081461"/>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5</a:t>
            </a:r>
            <a:endParaRPr sz="1400">
              <a:latin typeface="Arial"/>
              <a:cs typeface="Arial"/>
            </a:endParaRPr>
          </a:p>
        </p:txBody>
      </p:sp>
      <p:sp>
        <p:nvSpPr>
          <p:cNvPr id="140" name="object 140"/>
          <p:cNvSpPr txBox="1"/>
          <p:nvPr/>
        </p:nvSpPr>
        <p:spPr>
          <a:xfrm>
            <a:off x="4026687" y="5081461"/>
            <a:ext cx="125095" cy="203835"/>
          </a:xfrm>
          <a:prstGeom prst="rect">
            <a:avLst/>
          </a:prstGeom>
        </p:spPr>
        <p:txBody>
          <a:bodyPr vert="horz" wrap="square" lIns="0" tIns="0" rIns="0" bIns="0" rtlCol="0">
            <a:spAutoFit/>
          </a:bodyPr>
          <a:lstStyle/>
          <a:p>
            <a:pPr marL="12700">
              <a:lnSpc>
                <a:spcPct val="100000"/>
              </a:lnSpc>
            </a:pPr>
            <a:r>
              <a:rPr sz="1400" dirty="0">
                <a:solidFill>
                  <a:srgbClr val="052049"/>
                </a:solidFill>
                <a:latin typeface="Arial"/>
                <a:cs typeface="Arial"/>
              </a:rPr>
              <a:t>6</a:t>
            </a:r>
            <a:endParaRPr sz="1400">
              <a:latin typeface="Arial"/>
              <a:cs typeface="Arial"/>
            </a:endParaRPr>
          </a:p>
        </p:txBody>
      </p:sp>
      <p:sp>
        <p:nvSpPr>
          <p:cNvPr id="141" name="object 141"/>
          <p:cNvSpPr txBox="1"/>
          <p:nvPr/>
        </p:nvSpPr>
        <p:spPr>
          <a:xfrm>
            <a:off x="714778" y="2986478"/>
            <a:ext cx="203835" cy="1330325"/>
          </a:xfrm>
          <a:prstGeom prst="rect">
            <a:avLst/>
          </a:prstGeom>
        </p:spPr>
        <p:txBody>
          <a:bodyPr vert="vert270" wrap="square" lIns="0" tIns="0" rIns="0" bIns="0" rtlCol="0">
            <a:spAutoFit/>
          </a:bodyPr>
          <a:lstStyle/>
          <a:p>
            <a:pPr marL="12700">
              <a:lnSpc>
                <a:spcPct val="100000"/>
              </a:lnSpc>
            </a:pPr>
            <a:r>
              <a:rPr sz="1400" spc="-10" dirty="0">
                <a:solidFill>
                  <a:srgbClr val="052049"/>
                </a:solidFill>
                <a:latin typeface="Arial"/>
                <a:cs typeface="Arial"/>
              </a:rPr>
              <a:t>M</a:t>
            </a:r>
            <a:r>
              <a:rPr sz="1400" spc="-5" dirty="0">
                <a:solidFill>
                  <a:srgbClr val="052049"/>
                </a:solidFill>
                <a:latin typeface="Arial"/>
                <a:cs typeface="Arial"/>
              </a:rPr>
              <a:t>ea</a:t>
            </a:r>
            <a:r>
              <a:rPr sz="1400" dirty="0">
                <a:solidFill>
                  <a:srgbClr val="052049"/>
                </a:solidFill>
                <a:latin typeface="Arial"/>
                <a:cs typeface="Arial"/>
              </a:rPr>
              <a:t>n</a:t>
            </a:r>
            <a:r>
              <a:rPr sz="1400" spc="-10" dirty="0">
                <a:solidFill>
                  <a:srgbClr val="052049"/>
                </a:solidFill>
                <a:latin typeface="Arial"/>
                <a:cs typeface="Arial"/>
              </a:rPr>
              <a:t> D</a:t>
            </a:r>
            <a:r>
              <a:rPr sz="1400" dirty="0">
                <a:solidFill>
                  <a:srgbClr val="052049"/>
                </a:solidFill>
                <a:latin typeface="Arial"/>
                <a:cs typeface="Arial"/>
              </a:rPr>
              <a:t>i</a:t>
            </a:r>
            <a:r>
              <a:rPr sz="1400" spc="-20" dirty="0">
                <a:solidFill>
                  <a:srgbClr val="052049"/>
                </a:solidFill>
                <a:latin typeface="Arial"/>
                <a:cs typeface="Arial"/>
              </a:rPr>
              <a:t>f</a:t>
            </a:r>
            <a:r>
              <a:rPr sz="1400" spc="5" dirty="0">
                <a:solidFill>
                  <a:srgbClr val="052049"/>
                </a:solidFill>
                <a:latin typeface="Arial"/>
                <a:cs typeface="Arial"/>
              </a:rPr>
              <a:t>f</a:t>
            </a:r>
            <a:r>
              <a:rPr sz="1400" spc="-5" dirty="0">
                <a:solidFill>
                  <a:srgbClr val="052049"/>
                </a:solidFill>
                <a:latin typeface="Arial"/>
                <a:cs typeface="Arial"/>
              </a:rPr>
              <a:t>e</a:t>
            </a:r>
            <a:r>
              <a:rPr sz="1400" dirty="0">
                <a:solidFill>
                  <a:srgbClr val="052049"/>
                </a:solidFill>
                <a:latin typeface="Arial"/>
                <a:cs typeface="Arial"/>
              </a:rPr>
              <a:t>r</a:t>
            </a:r>
            <a:r>
              <a:rPr sz="1400" spc="-5" dirty="0">
                <a:solidFill>
                  <a:srgbClr val="052049"/>
                </a:solidFill>
                <a:latin typeface="Arial"/>
                <a:cs typeface="Arial"/>
              </a:rPr>
              <a:t>en</a:t>
            </a:r>
            <a:r>
              <a:rPr sz="1400" spc="5" dirty="0">
                <a:solidFill>
                  <a:srgbClr val="052049"/>
                </a:solidFill>
                <a:latin typeface="Arial"/>
                <a:cs typeface="Arial"/>
              </a:rPr>
              <a:t>c</a:t>
            </a:r>
            <a:r>
              <a:rPr sz="1400" dirty="0">
                <a:solidFill>
                  <a:srgbClr val="052049"/>
                </a:solidFill>
                <a:latin typeface="Arial"/>
                <a:cs typeface="Arial"/>
              </a:rPr>
              <a:t>e</a:t>
            </a:r>
            <a:endParaRPr sz="1400">
              <a:latin typeface="Arial"/>
              <a:cs typeface="Arial"/>
            </a:endParaRPr>
          </a:p>
        </p:txBody>
      </p:sp>
      <p:sp>
        <p:nvSpPr>
          <p:cNvPr id="142" name="object 142"/>
          <p:cNvSpPr/>
          <p:nvPr/>
        </p:nvSpPr>
        <p:spPr>
          <a:xfrm>
            <a:off x="2298192" y="5903976"/>
            <a:ext cx="243840" cy="0"/>
          </a:xfrm>
          <a:custGeom>
            <a:avLst/>
            <a:gdLst/>
            <a:ahLst/>
            <a:cxnLst/>
            <a:rect l="l" t="t" r="r" b="b"/>
            <a:pathLst>
              <a:path w="243839">
                <a:moveTo>
                  <a:pt x="0" y="0"/>
                </a:moveTo>
                <a:lnTo>
                  <a:pt x="243840" y="0"/>
                </a:lnTo>
              </a:path>
            </a:pathLst>
          </a:custGeom>
          <a:ln w="27432">
            <a:solidFill>
              <a:srgbClr val="052049"/>
            </a:solidFill>
          </a:ln>
        </p:spPr>
        <p:txBody>
          <a:bodyPr wrap="square" lIns="0" tIns="0" rIns="0" bIns="0" rtlCol="0"/>
          <a:lstStyle/>
          <a:p>
            <a:endParaRPr/>
          </a:p>
        </p:txBody>
      </p:sp>
      <p:sp>
        <p:nvSpPr>
          <p:cNvPr id="143" name="object 143"/>
          <p:cNvSpPr/>
          <p:nvPr/>
        </p:nvSpPr>
        <p:spPr>
          <a:xfrm>
            <a:off x="2375916" y="5861749"/>
            <a:ext cx="87630" cy="86360"/>
          </a:xfrm>
          <a:custGeom>
            <a:avLst/>
            <a:gdLst/>
            <a:ahLst/>
            <a:cxnLst/>
            <a:rect l="l" t="t" r="r" b="b"/>
            <a:pathLst>
              <a:path w="87630" h="86360">
                <a:moveTo>
                  <a:pt x="31019" y="0"/>
                </a:moveTo>
                <a:lnTo>
                  <a:pt x="18561" y="6137"/>
                </a:lnTo>
                <a:lnTo>
                  <a:pt x="8744" y="15715"/>
                </a:lnTo>
                <a:lnTo>
                  <a:pt x="2309" y="27992"/>
                </a:lnTo>
                <a:lnTo>
                  <a:pt x="0" y="42226"/>
                </a:lnTo>
                <a:lnTo>
                  <a:pt x="269" y="47156"/>
                </a:lnTo>
                <a:lnTo>
                  <a:pt x="34926" y="84159"/>
                </a:lnTo>
                <a:lnTo>
                  <a:pt x="51349" y="85845"/>
                </a:lnTo>
                <a:lnTo>
                  <a:pt x="63282" y="81927"/>
                </a:lnTo>
                <a:lnTo>
                  <a:pt x="73397" y="74451"/>
                </a:lnTo>
                <a:lnTo>
                  <a:pt x="81139" y="63590"/>
                </a:lnTo>
                <a:lnTo>
                  <a:pt x="85951" y="49518"/>
                </a:lnTo>
                <a:lnTo>
                  <a:pt x="87278" y="32407"/>
                </a:lnTo>
                <a:lnTo>
                  <a:pt x="82768" y="21297"/>
                </a:lnTo>
                <a:lnTo>
                  <a:pt x="74839" y="11987"/>
                </a:lnTo>
                <a:lnTo>
                  <a:pt x="63539" y="4991"/>
                </a:lnTo>
                <a:lnTo>
                  <a:pt x="48916" y="824"/>
                </a:lnTo>
                <a:lnTo>
                  <a:pt x="31019" y="0"/>
                </a:lnTo>
                <a:close/>
              </a:path>
            </a:pathLst>
          </a:custGeom>
          <a:solidFill>
            <a:srgbClr val="052049"/>
          </a:solidFill>
        </p:spPr>
        <p:txBody>
          <a:bodyPr wrap="square" lIns="0" tIns="0" rIns="0" bIns="0" rtlCol="0"/>
          <a:lstStyle/>
          <a:p>
            <a:endParaRPr/>
          </a:p>
        </p:txBody>
      </p:sp>
      <p:sp>
        <p:nvSpPr>
          <p:cNvPr id="144" name="object 144"/>
          <p:cNvSpPr/>
          <p:nvPr/>
        </p:nvSpPr>
        <p:spPr>
          <a:xfrm>
            <a:off x="2375916" y="5861749"/>
            <a:ext cx="87630" cy="86360"/>
          </a:xfrm>
          <a:custGeom>
            <a:avLst/>
            <a:gdLst/>
            <a:ahLst/>
            <a:cxnLst/>
            <a:rect l="l" t="t" r="r" b="b"/>
            <a:pathLst>
              <a:path w="87630" h="86360">
                <a:moveTo>
                  <a:pt x="0" y="42226"/>
                </a:moveTo>
                <a:lnTo>
                  <a:pt x="2309" y="27992"/>
                </a:lnTo>
                <a:lnTo>
                  <a:pt x="8744" y="15715"/>
                </a:lnTo>
                <a:lnTo>
                  <a:pt x="18561" y="6137"/>
                </a:lnTo>
                <a:lnTo>
                  <a:pt x="31019" y="0"/>
                </a:lnTo>
                <a:lnTo>
                  <a:pt x="48916" y="824"/>
                </a:lnTo>
                <a:lnTo>
                  <a:pt x="63539" y="4991"/>
                </a:lnTo>
                <a:lnTo>
                  <a:pt x="74839" y="11987"/>
                </a:lnTo>
                <a:lnTo>
                  <a:pt x="82768" y="21297"/>
                </a:lnTo>
                <a:lnTo>
                  <a:pt x="87278" y="32407"/>
                </a:lnTo>
                <a:lnTo>
                  <a:pt x="85951" y="49518"/>
                </a:lnTo>
                <a:lnTo>
                  <a:pt x="81139" y="63590"/>
                </a:lnTo>
                <a:lnTo>
                  <a:pt x="73397" y="74451"/>
                </a:lnTo>
                <a:lnTo>
                  <a:pt x="63282" y="81927"/>
                </a:lnTo>
                <a:lnTo>
                  <a:pt x="51349" y="85845"/>
                </a:lnTo>
                <a:lnTo>
                  <a:pt x="34926" y="84159"/>
                </a:lnTo>
                <a:lnTo>
                  <a:pt x="3687" y="59754"/>
                </a:lnTo>
                <a:lnTo>
                  <a:pt x="0" y="42226"/>
                </a:lnTo>
                <a:close/>
              </a:path>
            </a:pathLst>
          </a:custGeom>
          <a:ln w="9144">
            <a:solidFill>
              <a:srgbClr val="052049"/>
            </a:solidFill>
          </a:ln>
        </p:spPr>
        <p:txBody>
          <a:bodyPr wrap="square" lIns="0" tIns="0" rIns="0" bIns="0" rtlCol="0"/>
          <a:lstStyle/>
          <a:p>
            <a:endParaRPr/>
          </a:p>
        </p:txBody>
      </p:sp>
      <p:sp>
        <p:nvSpPr>
          <p:cNvPr id="145" name="object 145"/>
          <p:cNvSpPr/>
          <p:nvPr/>
        </p:nvSpPr>
        <p:spPr>
          <a:xfrm>
            <a:off x="3006852" y="5903976"/>
            <a:ext cx="78105" cy="0"/>
          </a:xfrm>
          <a:custGeom>
            <a:avLst/>
            <a:gdLst/>
            <a:ahLst/>
            <a:cxnLst/>
            <a:rect l="l" t="t" r="r" b="b"/>
            <a:pathLst>
              <a:path w="78105">
                <a:moveTo>
                  <a:pt x="0" y="0"/>
                </a:moveTo>
                <a:lnTo>
                  <a:pt x="77723" y="0"/>
                </a:lnTo>
              </a:path>
            </a:pathLst>
          </a:custGeom>
          <a:ln w="27432">
            <a:solidFill>
              <a:srgbClr val="90BD31"/>
            </a:solidFill>
          </a:ln>
        </p:spPr>
        <p:txBody>
          <a:bodyPr wrap="square" lIns="0" tIns="0" rIns="0" bIns="0" rtlCol="0"/>
          <a:lstStyle/>
          <a:p>
            <a:endParaRPr/>
          </a:p>
        </p:txBody>
      </p:sp>
      <p:sp>
        <p:nvSpPr>
          <p:cNvPr id="146" name="object 146"/>
          <p:cNvSpPr/>
          <p:nvPr/>
        </p:nvSpPr>
        <p:spPr>
          <a:xfrm>
            <a:off x="2840736" y="5903976"/>
            <a:ext cx="78105" cy="0"/>
          </a:xfrm>
          <a:custGeom>
            <a:avLst/>
            <a:gdLst/>
            <a:ahLst/>
            <a:cxnLst/>
            <a:rect l="l" t="t" r="r" b="b"/>
            <a:pathLst>
              <a:path w="78105">
                <a:moveTo>
                  <a:pt x="0" y="0"/>
                </a:moveTo>
                <a:lnTo>
                  <a:pt x="77724" y="0"/>
                </a:lnTo>
              </a:path>
            </a:pathLst>
          </a:custGeom>
          <a:ln w="27432">
            <a:solidFill>
              <a:srgbClr val="90BD31"/>
            </a:solidFill>
          </a:ln>
        </p:spPr>
        <p:txBody>
          <a:bodyPr wrap="square" lIns="0" tIns="0" rIns="0" bIns="0" rtlCol="0"/>
          <a:lstStyle/>
          <a:p>
            <a:endParaRPr/>
          </a:p>
        </p:txBody>
      </p:sp>
      <p:sp>
        <p:nvSpPr>
          <p:cNvPr id="147" name="object 147"/>
          <p:cNvSpPr/>
          <p:nvPr/>
        </p:nvSpPr>
        <p:spPr>
          <a:xfrm>
            <a:off x="2918460" y="5859779"/>
            <a:ext cx="88900" cy="88900"/>
          </a:xfrm>
          <a:custGeom>
            <a:avLst/>
            <a:gdLst/>
            <a:ahLst/>
            <a:cxnLst/>
            <a:rect l="l" t="t" r="r" b="b"/>
            <a:pathLst>
              <a:path w="88900" h="88900">
                <a:moveTo>
                  <a:pt x="0" y="0"/>
                </a:moveTo>
                <a:lnTo>
                  <a:pt x="88392" y="0"/>
                </a:lnTo>
                <a:lnTo>
                  <a:pt x="88392" y="88392"/>
                </a:lnTo>
                <a:lnTo>
                  <a:pt x="0" y="88392"/>
                </a:lnTo>
                <a:lnTo>
                  <a:pt x="0" y="0"/>
                </a:lnTo>
                <a:close/>
              </a:path>
            </a:pathLst>
          </a:custGeom>
          <a:solidFill>
            <a:srgbClr val="90BD31"/>
          </a:solidFill>
        </p:spPr>
        <p:txBody>
          <a:bodyPr wrap="square" lIns="0" tIns="0" rIns="0" bIns="0" rtlCol="0"/>
          <a:lstStyle/>
          <a:p>
            <a:endParaRPr/>
          </a:p>
        </p:txBody>
      </p:sp>
      <p:sp>
        <p:nvSpPr>
          <p:cNvPr id="148" name="object 148"/>
          <p:cNvSpPr/>
          <p:nvPr/>
        </p:nvSpPr>
        <p:spPr>
          <a:xfrm>
            <a:off x="3482340" y="5903976"/>
            <a:ext cx="243840" cy="0"/>
          </a:xfrm>
          <a:custGeom>
            <a:avLst/>
            <a:gdLst/>
            <a:ahLst/>
            <a:cxnLst/>
            <a:rect l="l" t="t" r="r" b="b"/>
            <a:pathLst>
              <a:path w="243839">
                <a:moveTo>
                  <a:pt x="0" y="0"/>
                </a:moveTo>
                <a:lnTo>
                  <a:pt x="243840" y="0"/>
                </a:lnTo>
              </a:path>
            </a:pathLst>
          </a:custGeom>
          <a:ln w="27432">
            <a:solidFill>
              <a:srgbClr val="EC1848"/>
            </a:solidFill>
          </a:ln>
        </p:spPr>
        <p:txBody>
          <a:bodyPr wrap="square" lIns="0" tIns="0" rIns="0" bIns="0" rtlCol="0"/>
          <a:lstStyle/>
          <a:p>
            <a:endParaRPr/>
          </a:p>
        </p:txBody>
      </p:sp>
      <p:sp>
        <p:nvSpPr>
          <p:cNvPr id="149" name="object 149"/>
          <p:cNvSpPr/>
          <p:nvPr/>
        </p:nvSpPr>
        <p:spPr>
          <a:xfrm>
            <a:off x="3559077" y="5859863"/>
            <a:ext cx="88900" cy="88900"/>
          </a:xfrm>
          <a:custGeom>
            <a:avLst/>
            <a:gdLst/>
            <a:ahLst/>
            <a:cxnLst/>
            <a:rect l="l" t="t" r="r" b="b"/>
            <a:pathLst>
              <a:path w="88900" h="88900">
                <a:moveTo>
                  <a:pt x="44450" y="0"/>
                </a:moveTo>
                <a:lnTo>
                  <a:pt x="0" y="88899"/>
                </a:lnTo>
                <a:lnTo>
                  <a:pt x="88900" y="88899"/>
                </a:lnTo>
                <a:lnTo>
                  <a:pt x="44450" y="0"/>
                </a:lnTo>
                <a:close/>
              </a:path>
            </a:pathLst>
          </a:custGeom>
          <a:solidFill>
            <a:srgbClr val="EC1848"/>
          </a:solidFill>
        </p:spPr>
        <p:txBody>
          <a:bodyPr wrap="square" lIns="0" tIns="0" rIns="0" bIns="0" rtlCol="0"/>
          <a:lstStyle/>
          <a:p>
            <a:endParaRPr/>
          </a:p>
        </p:txBody>
      </p:sp>
      <p:sp>
        <p:nvSpPr>
          <p:cNvPr id="150" name="object 150"/>
          <p:cNvSpPr/>
          <p:nvPr/>
        </p:nvSpPr>
        <p:spPr>
          <a:xfrm>
            <a:off x="3559077" y="5859863"/>
            <a:ext cx="88900" cy="88900"/>
          </a:xfrm>
          <a:custGeom>
            <a:avLst/>
            <a:gdLst/>
            <a:ahLst/>
            <a:cxnLst/>
            <a:rect l="l" t="t" r="r" b="b"/>
            <a:pathLst>
              <a:path w="88900" h="88900">
                <a:moveTo>
                  <a:pt x="44450" y="0"/>
                </a:moveTo>
                <a:lnTo>
                  <a:pt x="88900" y="88899"/>
                </a:lnTo>
                <a:lnTo>
                  <a:pt x="0" y="88899"/>
                </a:lnTo>
              </a:path>
            </a:pathLst>
          </a:custGeom>
          <a:ln w="9144">
            <a:solidFill>
              <a:srgbClr val="EC1848"/>
            </a:solidFill>
          </a:ln>
        </p:spPr>
        <p:txBody>
          <a:bodyPr wrap="square" lIns="0" tIns="0" rIns="0" bIns="0" rtlCol="0"/>
          <a:lstStyle/>
          <a:p>
            <a:endParaRPr/>
          </a:p>
        </p:txBody>
      </p:sp>
      <p:sp>
        <p:nvSpPr>
          <p:cNvPr id="151" name="object 151"/>
          <p:cNvSpPr txBox="1"/>
          <p:nvPr/>
        </p:nvSpPr>
        <p:spPr>
          <a:xfrm>
            <a:off x="1280947" y="5676315"/>
            <a:ext cx="2853055" cy="420370"/>
          </a:xfrm>
          <a:prstGeom prst="rect">
            <a:avLst/>
          </a:prstGeom>
          <a:ln w="12700">
            <a:solidFill>
              <a:srgbClr val="052049"/>
            </a:solidFill>
          </a:ln>
        </p:spPr>
        <p:txBody>
          <a:bodyPr vert="horz" wrap="square" lIns="0" tIns="0" rIns="0" bIns="0" rtlCol="0">
            <a:spAutoFit/>
          </a:bodyPr>
          <a:lstStyle/>
          <a:p>
            <a:pPr marL="92710">
              <a:lnSpc>
                <a:spcPct val="100000"/>
              </a:lnSpc>
              <a:tabLst>
                <a:tab pos="1280795" algn="l"/>
                <a:tab pos="1822450" algn="l"/>
                <a:tab pos="2463800" algn="l"/>
              </a:tabLst>
            </a:pPr>
            <a:r>
              <a:rPr sz="2100" spc="-7" baseline="1984" dirty="0">
                <a:solidFill>
                  <a:srgbClr val="052049"/>
                </a:solidFill>
                <a:latin typeface="Arial"/>
                <a:cs typeface="Arial"/>
              </a:rPr>
              <a:t>S</a:t>
            </a:r>
            <a:r>
              <a:rPr sz="2100" spc="7" baseline="1984" dirty="0">
                <a:solidFill>
                  <a:srgbClr val="052049"/>
                </a:solidFill>
                <a:latin typeface="Arial"/>
                <a:cs typeface="Arial"/>
              </a:rPr>
              <a:t>c</a:t>
            </a:r>
            <a:r>
              <a:rPr sz="2100" spc="-7" baseline="1984" dirty="0">
                <a:solidFill>
                  <a:srgbClr val="052049"/>
                </a:solidFill>
                <a:latin typeface="Arial"/>
                <a:cs typeface="Arial"/>
              </a:rPr>
              <a:t>ena</a:t>
            </a:r>
            <a:r>
              <a:rPr sz="2100" baseline="1984" dirty="0">
                <a:solidFill>
                  <a:srgbClr val="052049"/>
                </a:solidFill>
                <a:latin typeface="Arial"/>
                <a:cs typeface="Arial"/>
              </a:rPr>
              <a:t>rio	</a:t>
            </a:r>
            <a:r>
              <a:rPr sz="1400" dirty="0">
                <a:solidFill>
                  <a:srgbClr val="052049"/>
                </a:solidFill>
                <a:latin typeface="Arial"/>
                <a:cs typeface="Arial"/>
              </a:rPr>
              <a:t>A	B1	B2</a:t>
            </a:r>
            <a:endParaRPr sz="1400">
              <a:latin typeface="Arial"/>
              <a:cs typeface="Arial"/>
            </a:endParaRPr>
          </a:p>
        </p:txBody>
      </p:sp>
      <p:sp>
        <p:nvSpPr>
          <p:cNvPr id="152" name="object 15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32</a:t>
            </a:fld>
            <a:endParaRPr dirty="0"/>
          </a:p>
        </p:txBody>
      </p:sp>
    </p:spTree>
    <p:extLst>
      <p:ext uri="{BB962C8B-B14F-4D97-AF65-F5344CB8AC3E}">
        <p14:creationId xmlns:p14="http://schemas.microsoft.com/office/powerpoint/2010/main" val="27889133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dirty="0"/>
              <a:t>A</a:t>
            </a:r>
            <a:r>
              <a:rPr spc="-10" dirty="0"/>
              <a:t> </a:t>
            </a:r>
            <a:r>
              <a:rPr spc="-5" dirty="0"/>
              <a:t>si</a:t>
            </a:r>
            <a:r>
              <a:rPr spc="-35" dirty="0"/>
              <a:t>m</a:t>
            </a:r>
            <a:r>
              <a:rPr dirty="0"/>
              <a:t>u</a:t>
            </a:r>
            <a:r>
              <a:rPr spc="-5" dirty="0"/>
              <a:t>l</a:t>
            </a:r>
            <a:r>
              <a:rPr spc="-10" dirty="0"/>
              <a:t>at</a:t>
            </a:r>
            <a:r>
              <a:rPr spc="-5" dirty="0"/>
              <a:t>io</a:t>
            </a:r>
            <a:r>
              <a:rPr dirty="0"/>
              <a:t>n</a:t>
            </a:r>
            <a:r>
              <a:rPr spc="-5" dirty="0"/>
              <a:t> pla</a:t>
            </a:r>
            <a:r>
              <a:rPr dirty="0"/>
              <a:t>t</a:t>
            </a:r>
            <a:r>
              <a:rPr spc="-5" dirty="0"/>
              <a:t>fo</a:t>
            </a:r>
            <a:r>
              <a:rPr spc="114" dirty="0"/>
              <a:t>r</a:t>
            </a:r>
            <a:r>
              <a:rPr dirty="0"/>
              <a:t>m</a:t>
            </a:r>
            <a:r>
              <a:rPr spc="15" dirty="0"/>
              <a:t> </a:t>
            </a:r>
            <a:r>
              <a:rPr spc="-10" dirty="0"/>
              <a:t>t</a:t>
            </a:r>
            <a:r>
              <a:rPr dirty="0"/>
              <a:t>o qu</a:t>
            </a:r>
            <a:r>
              <a:rPr spc="-10" dirty="0"/>
              <a:t>a</a:t>
            </a:r>
            <a:r>
              <a:rPr spc="-5" dirty="0"/>
              <a:t>n</a:t>
            </a:r>
            <a:r>
              <a:rPr dirty="0"/>
              <a:t>t</a:t>
            </a:r>
            <a:r>
              <a:rPr spc="-5" dirty="0"/>
              <a:t>if</a:t>
            </a:r>
            <a:r>
              <a:rPr dirty="0"/>
              <a:t>y </a:t>
            </a:r>
            <a:r>
              <a:rPr spc="-5" dirty="0"/>
              <a:t>s</a:t>
            </a:r>
            <a:r>
              <a:rPr dirty="0"/>
              <a:t>u</a:t>
            </a:r>
            <a:r>
              <a:rPr spc="114" dirty="0"/>
              <a:t>r</a:t>
            </a:r>
            <a:r>
              <a:rPr spc="-5" dirty="0"/>
              <a:t>v</a:t>
            </a:r>
            <a:r>
              <a:rPr spc="-40" dirty="0"/>
              <a:t>i</a:t>
            </a:r>
            <a:r>
              <a:rPr spc="-65" dirty="0"/>
              <a:t>v</a:t>
            </a:r>
            <a:r>
              <a:rPr spc="-10" dirty="0"/>
              <a:t>a</a:t>
            </a:r>
            <a:r>
              <a:rPr dirty="0"/>
              <a:t>l </a:t>
            </a:r>
            <a:r>
              <a:rPr spc="-5" dirty="0"/>
              <a:t>bia</a:t>
            </a:r>
            <a:r>
              <a:rPr dirty="0"/>
              <a:t>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33</a:t>
            </a:fld>
            <a:endParaRPr dirty="0"/>
          </a:p>
        </p:txBody>
      </p:sp>
      <p:sp>
        <p:nvSpPr>
          <p:cNvPr id="3" name="object 3"/>
          <p:cNvSpPr txBox="1"/>
          <p:nvPr/>
        </p:nvSpPr>
        <p:spPr>
          <a:xfrm>
            <a:off x="740115" y="1199212"/>
            <a:ext cx="7528559" cy="1016635"/>
          </a:xfrm>
          <a:prstGeom prst="rect">
            <a:avLst/>
          </a:prstGeom>
        </p:spPr>
        <p:txBody>
          <a:bodyPr vert="horz" wrap="square" lIns="0" tIns="0" rIns="0" bIns="0" rtlCol="0">
            <a:spAutoFit/>
          </a:bodyPr>
          <a:lstStyle/>
          <a:p>
            <a:pPr marL="180340" marR="5080" indent="-167640">
              <a:lnSpc>
                <a:spcPct val="100000"/>
              </a:lnSpc>
              <a:buClr>
                <a:srgbClr val="052049"/>
              </a:buClr>
              <a:buFont typeface="Wingdings"/>
              <a:buChar char=""/>
              <a:tabLst>
                <a:tab pos="180340" algn="l"/>
              </a:tabLst>
            </a:pPr>
            <a:r>
              <a:rPr sz="2000" spc="5" dirty="0">
                <a:solidFill>
                  <a:srgbClr val="052049"/>
                </a:solidFill>
                <a:latin typeface="Arial"/>
                <a:cs typeface="Arial"/>
              </a:rPr>
              <a:t>R</a:t>
            </a:r>
            <a:r>
              <a:rPr sz="2000" dirty="0">
                <a:solidFill>
                  <a:srgbClr val="052049"/>
                </a:solidFill>
                <a:latin typeface="Arial"/>
                <a:cs typeface="Arial"/>
              </a:rPr>
              <a:t>e</a:t>
            </a:r>
            <a:r>
              <a:rPr sz="2000" spc="5" dirty="0">
                <a:solidFill>
                  <a:srgbClr val="052049"/>
                </a:solidFill>
                <a:latin typeface="Arial"/>
                <a:cs typeface="Arial"/>
              </a:rPr>
              <a:t>s</a:t>
            </a:r>
            <a:r>
              <a:rPr sz="2000" dirty="0">
                <a:solidFill>
                  <a:srgbClr val="052049"/>
                </a:solidFill>
                <a:latin typeface="Arial"/>
                <a:cs typeface="Arial"/>
              </a:rPr>
              <a:t>u</a:t>
            </a:r>
            <a:r>
              <a:rPr sz="2000" spc="-5" dirty="0">
                <a:solidFill>
                  <a:srgbClr val="052049"/>
                </a:solidFill>
                <a:latin typeface="Arial"/>
                <a:cs typeface="Arial"/>
              </a:rPr>
              <a:t>lt</a:t>
            </a:r>
            <a:r>
              <a:rPr sz="2000" dirty="0">
                <a:solidFill>
                  <a:srgbClr val="052049"/>
                </a:solidFill>
                <a:latin typeface="Arial"/>
                <a:cs typeface="Arial"/>
              </a:rPr>
              <a:t>s</a:t>
            </a:r>
            <a:r>
              <a:rPr sz="2000" spc="-25" dirty="0">
                <a:solidFill>
                  <a:srgbClr val="052049"/>
                </a:solidFill>
                <a:latin typeface="Arial"/>
                <a:cs typeface="Arial"/>
              </a:rPr>
              <a:t> </a:t>
            </a:r>
            <a:r>
              <a:rPr sz="2000" spc="-5" dirty="0">
                <a:solidFill>
                  <a:srgbClr val="052049"/>
                </a:solidFill>
                <a:latin typeface="Arial"/>
                <a:cs typeface="Arial"/>
              </a:rPr>
              <a:t>f</a:t>
            </a:r>
            <a:r>
              <a:rPr sz="2000" dirty="0">
                <a:solidFill>
                  <a:srgbClr val="052049"/>
                </a:solidFill>
                <a:latin typeface="Arial"/>
                <a:cs typeface="Arial"/>
              </a:rPr>
              <a:t>rom</a:t>
            </a:r>
            <a:r>
              <a:rPr sz="2000" spc="-30" dirty="0">
                <a:solidFill>
                  <a:srgbClr val="052049"/>
                </a:solidFill>
                <a:latin typeface="Arial"/>
                <a:cs typeface="Arial"/>
              </a:rPr>
              <a:t> </a:t>
            </a:r>
            <a:r>
              <a:rPr sz="2000" spc="-5" dirty="0">
                <a:solidFill>
                  <a:srgbClr val="052049"/>
                </a:solidFill>
                <a:latin typeface="Arial"/>
                <a:cs typeface="Arial"/>
              </a:rPr>
              <a:t>B</a:t>
            </a:r>
            <a:r>
              <a:rPr sz="2000" spc="5" dirty="0">
                <a:solidFill>
                  <a:srgbClr val="052049"/>
                </a:solidFill>
                <a:latin typeface="Arial"/>
                <a:cs typeface="Arial"/>
              </a:rPr>
              <a:t>=</a:t>
            </a:r>
            <a:r>
              <a:rPr sz="2000" dirty="0">
                <a:solidFill>
                  <a:srgbClr val="052049"/>
                </a:solidFill>
                <a:latin typeface="Arial"/>
                <a:cs typeface="Arial"/>
              </a:rPr>
              <a:t>1</a:t>
            </a:r>
            <a:r>
              <a:rPr sz="2000" spc="-5" dirty="0">
                <a:solidFill>
                  <a:srgbClr val="052049"/>
                </a:solidFill>
                <a:latin typeface="Arial"/>
                <a:cs typeface="Arial"/>
              </a:rPr>
              <a:t>,</a:t>
            </a:r>
            <a:r>
              <a:rPr sz="2000" dirty="0">
                <a:solidFill>
                  <a:srgbClr val="052049"/>
                </a:solidFill>
                <a:latin typeface="Arial"/>
                <a:cs typeface="Arial"/>
              </a:rPr>
              <a:t>000</a:t>
            </a:r>
            <a:r>
              <a:rPr sz="2000" spc="-30" dirty="0">
                <a:solidFill>
                  <a:srgbClr val="052049"/>
                </a:solidFill>
                <a:latin typeface="Arial"/>
                <a:cs typeface="Arial"/>
              </a:rPr>
              <a:t> </a:t>
            </a:r>
            <a:r>
              <a:rPr sz="2000" spc="5" dirty="0">
                <a:solidFill>
                  <a:srgbClr val="052049"/>
                </a:solidFill>
                <a:latin typeface="Arial"/>
                <a:cs typeface="Arial"/>
              </a:rPr>
              <a:t>s</a:t>
            </a:r>
            <a:r>
              <a:rPr sz="2000" spc="-5" dirty="0">
                <a:solidFill>
                  <a:srgbClr val="052049"/>
                </a:solidFill>
                <a:latin typeface="Arial"/>
                <a:cs typeface="Arial"/>
              </a:rPr>
              <a:t>im</a:t>
            </a:r>
            <a:r>
              <a:rPr sz="2000" dirty="0">
                <a:solidFill>
                  <a:srgbClr val="052049"/>
                </a:solidFill>
                <a:latin typeface="Arial"/>
                <a:cs typeface="Arial"/>
              </a:rPr>
              <a:t>u</a:t>
            </a:r>
            <a:r>
              <a:rPr sz="2000" spc="-5" dirty="0">
                <a:solidFill>
                  <a:srgbClr val="052049"/>
                </a:solidFill>
                <a:latin typeface="Arial"/>
                <a:cs typeface="Arial"/>
              </a:rPr>
              <a:t>l</a:t>
            </a:r>
            <a:r>
              <a:rPr sz="2000" dirty="0">
                <a:solidFill>
                  <a:srgbClr val="052049"/>
                </a:solidFill>
                <a:latin typeface="Arial"/>
                <a:cs typeface="Arial"/>
              </a:rPr>
              <a:t>a</a:t>
            </a:r>
            <a:r>
              <a:rPr sz="2000" spc="-10" dirty="0">
                <a:solidFill>
                  <a:srgbClr val="052049"/>
                </a:solidFill>
                <a:latin typeface="Arial"/>
                <a:cs typeface="Arial"/>
              </a:rPr>
              <a:t>t</a:t>
            </a:r>
            <a:r>
              <a:rPr sz="2000" spc="-5" dirty="0">
                <a:solidFill>
                  <a:srgbClr val="052049"/>
                </a:solidFill>
                <a:latin typeface="Arial"/>
                <a:cs typeface="Arial"/>
              </a:rPr>
              <a:t>i</a:t>
            </a:r>
            <a:r>
              <a:rPr sz="2000" dirty="0">
                <a:solidFill>
                  <a:srgbClr val="052049"/>
                </a:solidFill>
                <a:latin typeface="Arial"/>
                <a:cs typeface="Arial"/>
              </a:rPr>
              <a:t>ons</a:t>
            </a:r>
            <a:r>
              <a:rPr sz="2000" spc="-25" dirty="0">
                <a:solidFill>
                  <a:srgbClr val="052049"/>
                </a:solidFill>
                <a:latin typeface="Arial"/>
                <a:cs typeface="Arial"/>
              </a:rPr>
              <a:t> </a:t>
            </a:r>
            <a:r>
              <a:rPr sz="2000" dirty="0">
                <a:solidFill>
                  <a:srgbClr val="052049"/>
                </a:solidFill>
                <a:latin typeface="Arial"/>
                <a:cs typeface="Arial"/>
              </a:rPr>
              <a:t>on</a:t>
            </a:r>
            <a:r>
              <a:rPr sz="2000" spc="-5" dirty="0">
                <a:solidFill>
                  <a:srgbClr val="052049"/>
                </a:solidFill>
                <a:latin typeface="Arial"/>
                <a:cs typeface="Arial"/>
              </a:rPr>
              <a:t> </a:t>
            </a:r>
            <a:r>
              <a:rPr sz="2000" dirty="0">
                <a:solidFill>
                  <a:srgbClr val="052049"/>
                </a:solidFill>
                <a:latin typeface="Arial"/>
                <a:cs typeface="Arial"/>
              </a:rPr>
              <a:t>n</a:t>
            </a:r>
            <a:r>
              <a:rPr sz="2000" spc="5" dirty="0">
                <a:solidFill>
                  <a:srgbClr val="052049"/>
                </a:solidFill>
                <a:latin typeface="Arial"/>
                <a:cs typeface="Arial"/>
              </a:rPr>
              <a:t>=</a:t>
            </a:r>
            <a:r>
              <a:rPr sz="2000" dirty="0">
                <a:solidFill>
                  <a:srgbClr val="052049"/>
                </a:solidFill>
                <a:latin typeface="Arial"/>
                <a:cs typeface="Arial"/>
              </a:rPr>
              <a:t>1</a:t>
            </a:r>
            <a:r>
              <a:rPr sz="2000" spc="-5" dirty="0">
                <a:solidFill>
                  <a:srgbClr val="052049"/>
                </a:solidFill>
                <a:latin typeface="Arial"/>
                <a:cs typeface="Arial"/>
              </a:rPr>
              <a:t>,</a:t>
            </a:r>
            <a:r>
              <a:rPr sz="2000" dirty="0">
                <a:solidFill>
                  <a:srgbClr val="052049"/>
                </a:solidFill>
                <a:latin typeface="Arial"/>
                <a:cs typeface="Arial"/>
              </a:rPr>
              <a:t>500</a:t>
            </a:r>
            <a:r>
              <a:rPr sz="2000" spc="-40" dirty="0">
                <a:solidFill>
                  <a:srgbClr val="052049"/>
                </a:solidFill>
                <a:latin typeface="Arial"/>
                <a:cs typeface="Arial"/>
              </a:rPr>
              <a:t> </a:t>
            </a:r>
            <a:r>
              <a:rPr sz="2000" dirty="0">
                <a:solidFill>
                  <a:srgbClr val="052049"/>
                </a:solidFill>
                <a:latin typeface="Arial"/>
                <a:cs typeface="Arial"/>
              </a:rPr>
              <a:t>peop</a:t>
            </a:r>
            <a:r>
              <a:rPr sz="2000" spc="-5" dirty="0">
                <a:solidFill>
                  <a:srgbClr val="052049"/>
                </a:solidFill>
                <a:latin typeface="Arial"/>
                <a:cs typeface="Arial"/>
              </a:rPr>
              <a:t>l</a:t>
            </a:r>
            <a:r>
              <a:rPr sz="2000" dirty="0">
                <a:solidFill>
                  <a:srgbClr val="052049"/>
                </a:solidFill>
                <a:latin typeface="Arial"/>
                <a:cs typeface="Arial"/>
              </a:rPr>
              <a:t>e</a:t>
            </a:r>
            <a:r>
              <a:rPr sz="2000" spc="-30" dirty="0">
                <a:solidFill>
                  <a:srgbClr val="052049"/>
                </a:solidFill>
                <a:latin typeface="Arial"/>
                <a:cs typeface="Arial"/>
              </a:rPr>
              <a:t> </a:t>
            </a:r>
            <a:r>
              <a:rPr sz="2000" spc="5" dirty="0">
                <a:solidFill>
                  <a:srgbClr val="052049"/>
                </a:solidFill>
                <a:latin typeface="Arial"/>
                <a:cs typeface="Arial"/>
              </a:rPr>
              <a:t>w</a:t>
            </a:r>
            <a:r>
              <a:rPr sz="2000" spc="-5" dirty="0">
                <a:solidFill>
                  <a:srgbClr val="052049"/>
                </a:solidFill>
                <a:latin typeface="Arial"/>
                <a:cs typeface="Arial"/>
              </a:rPr>
              <a:t>i</a:t>
            </a:r>
            <a:r>
              <a:rPr sz="2000" spc="-10" dirty="0">
                <a:solidFill>
                  <a:srgbClr val="052049"/>
                </a:solidFill>
                <a:latin typeface="Arial"/>
                <a:cs typeface="Arial"/>
              </a:rPr>
              <a:t>t</a:t>
            </a:r>
            <a:r>
              <a:rPr sz="2000" dirty="0">
                <a:solidFill>
                  <a:srgbClr val="052049"/>
                </a:solidFill>
                <a:latin typeface="Arial"/>
                <a:cs typeface="Arial"/>
              </a:rPr>
              <a:t>h</a:t>
            </a:r>
            <a:r>
              <a:rPr sz="2000" spc="-5" dirty="0">
                <a:solidFill>
                  <a:srgbClr val="052049"/>
                </a:solidFill>
                <a:latin typeface="Arial"/>
                <a:cs typeface="Arial"/>
              </a:rPr>
              <a:t> </a:t>
            </a:r>
            <a:r>
              <a:rPr sz="2000" dirty="0">
                <a:solidFill>
                  <a:srgbClr val="052049"/>
                </a:solidFill>
                <a:latin typeface="Arial"/>
                <a:cs typeface="Arial"/>
              </a:rPr>
              <a:t>up</a:t>
            </a:r>
            <a:r>
              <a:rPr sz="2000" spc="-15" dirty="0">
                <a:solidFill>
                  <a:srgbClr val="052049"/>
                </a:solidFill>
                <a:latin typeface="Arial"/>
                <a:cs typeface="Arial"/>
              </a:rPr>
              <a:t> </a:t>
            </a:r>
            <a:r>
              <a:rPr sz="2000" spc="-10" dirty="0">
                <a:solidFill>
                  <a:srgbClr val="052049"/>
                </a:solidFill>
                <a:latin typeface="Arial"/>
                <a:cs typeface="Arial"/>
              </a:rPr>
              <a:t>t</a:t>
            </a:r>
            <a:r>
              <a:rPr sz="2000" dirty="0">
                <a:solidFill>
                  <a:srgbClr val="052049"/>
                </a:solidFill>
                <a:latin typeface="Arial"/>
                <a:cs typeface="Arial"/>
              </a:rPr>
              <a:t>o</a:t>
            </a:r>
            <a:r>
              <a:rPr sz="2000" spc="-5" dirty="0">
                <a:solidFill>
                  <a:srgbClr val="052049"/>
                </a:solidFill>
                <a:latin typeface="Arial"/>
                <a:cs typeface="Arial"/>
              </a:rPr>
              <a:t> </a:t>
            </a:r>
            <a:r>
              <a:rPr sz="2000" dirty="0">
                <a:solidFill>
                  <a:srgbClr val="052049"/>
                </a:solidFill>
                <a:latin typeface="Arial"/>
                <a:cs typeface="Arial"/>
              </a:rPr>
              <a:t>7 </a:t>
            </a:r>
            <a:r>
              <a:rPr sz="2000" spc="5" dirty="0">
                <a:solidFill>
                  <a:srgbClr val="052049"/>
                </a:solidFill>
                <a:latin typeface="Arial"/>
                <a:cs typeface="Arial"/>
              </a:rPr>
              <a:t>c</a:t>
            </a:r>
            <a:r>
              <a:rPr sz="2000" dirty="0">
                <a:solidFill>
                  <a:srgbClr val="052049"/>
                </a:solidFill>
                <a:latin typeface="Arial"/>
                <a:cs typeface="Arial"/>
              </a:rPr>
              <a:t>ogn</a:t>
            </a:r>
            <a:r>
              <a:rPr sz="2000" spc="-5" dirty="0">
                <a:solidFill>
                  <a:srgbClr val="052049"/>
                </a:solidFill>
                <a:latin typeface="Arial"/>
                <a:cs typeface="Arial"/>
              </a:rPr>
              <a:t>i</a:t>
            </a:r>
            <a:r>
              <a:rPr sz="2000" spc="-10" dirty="0">
                <a:solidFill>
                  <a:srgbClr val="052049"/>
                </a:solidFill>
                <a:latin typeface="Arial"/>
                <a:cs typeface="Arial"/>
              </a:rPr>
              <a:t>t</a:t>
            </a:r>
            <a:r>
              <a:rPr sz="2000" spc="-5" dirty="0">
                <a:solidFill>
                  <a:srgbClr val="052049"/>
                </a:solidFill>
                <a:latin typeface="Arial"/>
                <a:cs typeface="Arial"/>
              </a:rPr>
              <a:t>i</a:t>
            </a:r>
            <a:r>
              <a:rPr sz="2000" spc="-10" dirty="0">
                <a:solidFill>
                  <a:srgbClr val="052049"/>
                </a:solidFill>
                <a:latin typeface="Arial"/>
                <a:cs typeface="Arial"/>
              </a:rPr>
              <a:t>v</a:t>
            </a:r>
            <a:r>
              <a:rPr sz="2000" dirty="0">
                <a:solidFill>
                  <a:srgbClr val="052049"/>
                </a:solidFill>
                <a:latin typeface="Arial"/>
                <a:cs typeface="Arial"/>
              </a:rPr>
              <a:t>e</a:t>
            </a:r>
            <a:r>
              <a:rPr sz="2000" spc="-15" dirty="0">
                <a:solidFill>
                  <a:srgbClr val="052049"/>
                </a:solidFill>
                <a:latin typeface="Arial"/>
                <a:cs typeface="Arial"/>
              </a:rPr>
              <a:t> </a:t>
            </a:r>
            <a:r>
              <a:rPr sz="2000" dirty="0">
                <a:solidFill>
                  <a:srgbClr val="052049"/>
                </a:solidFill>
                <a:latin typeface="Arial"/>
                <a:cs typeface="Arial"/>
              </a:rPr>
              <a:t>a</a:t>
            </a:r>
            <a:r>
              <a:rPr sz="2000" spc="5" dirty="0">
                <a:solidFill>
                  <a:srgbClr val="052049"/>
                </a:solidFill>
                <a:latin typeface="Arial"/>
                <a:cs typeface="Arial"/>
              </a:rPr>
              <a:t>ss</a:t>
            </a:r>
            <a:r>
              <a:rPr sz="2000" dirty="0">
                <a:solidFill>
                  <a:srgbClr val="052049"/>
                </a:solidFill>
                <a:latin typeface="Arial"/>
                <a:cs typeface="Arial"/>
              </a:rPr>
              <a:t>e</a:t>
            </a:r>
            <a:r>
              <a:rPr sz="2000" spc="5" dirty="0">
                <a:solidFill>
                  <a:srgbClr val="052049"/>
                </a:solidFill>
                <a:latin typeface="Arial"/>
                <a:cs typeface="Arial"/>
              </a:rPr>
              <a:t>ss</a:t>
            </a:r>
            <a:r>
              <a:rPr sz="2000" spc="-15" dirty="0">
                <a:solidFill>
                  <a:srgbClr val="052049"/>
                </a:solidFill>
                <a:latin typeface="Arial"/>
                <a:cs typeface="Arial"/>
              </a:rPr>
              <a:t>m</a:t>
            </a:r>
            <a:r>
              <a:rPr sz="2000" dirty="0">
                <a:solidFill>
                  <a:srgbClr val="052049"/>
                </a:solidFill>
                <a:latin typeface="Arial"/>
                <a:cs typeface="Arial"/>
              </a:rPr>
              <a:t>en</a:t>
            </a:r>
            <a:r>
              <a:rPr sz="2000" spc="-10" dirty="0">
                <a:solidFill>
                  <a:srgbClr val="052049"/>
                </a:solidFill>
                <a:latin typeface="Arial"/>
                <a:cs typeface="Arial"/>
              </a:rPr>
              <a:t>t</a:t>
            </a:r>
            <a:r>
              <a:rPr sz="2000" dirty="0">
                <a:solidFill>
                  <a:srgbClr val="052049"/>
                </a:solidFill>
                <a:latin typeface="Arial"/>
                <a:cs typeface="Arial"/>
              </a:rPr>
              <a:t>s</a:t>
            </a:r>
            <a:r>
              <a:rPr sz="2000" spc="-50" dirty="0">
                <a:solidFill>
                  <a:srgbClr val="052049"/>
                </a:solidFill>
                <a:latin typeface="Arial"/>
                <a:cs typeface="Arial"/>
              </a:rPr>
              <a:t> </a:t>
            </a:r>
            <a:r>
              <a:rPr sz="2000" dirty="0">
                <a:solidFill>
                  <a:srgbClr val="052049"/>
                </a:solidFill>
                <a:latin typeface="Arial"/>
                <a:cs typeface="Arial"/>
              </a:rPr>
              <a:t>o</a:t>
            </a:r>
            <a:r>
              <a:rPr sz="2000" spc="-10" dirty="0">
                <a:solidFill>
                  <a:srgbClr val="052049"/>
                </a:solidFill>
                <a:latin typeface="Arial"/>
                <a:cs typeface="Arial"/>
              </a:rPr>
              <a:t>v</a:t>
            </a:r>
            <a:r>
              <a:rPr sz="2000" dirty="0">
                <a:solidFill>
                  <a:srgbClr val="052049"/>
                </a:solidFill>
                <a:latin typeface="Arial"/>
                <a:cs typeface="Arial"/>
              </a:rPr>
              <a:t>er</a:t>
            </a:r>
            <a:r>
              <a:rPr sz="2000" spc="-15" dirty="0">
                <a:solidFill>
                  <a:srgbClr val="052049"/>
                </a:solidFill>
                <a:latin typeface="Arial"/>
                <a:cs typeface="Arial"/>
              </a:rPr>
              <a:t> </a:t>
            </a:r>
            <a:r>
              <a:rPr sz="2000" dirty="0">
                <a:solidFill>
                  <a:srgbClr val="052049"/>
                </a:solidFill>
                <a:latin typeface="Arial"/>
                <a:cs typeface="Arial"/>
              </a:rPr>
              <a:t>9</a:t>
            </a:r>
            <a:r>
              <a:rPr sz="2000" spc="-15" dirty="0">
                <a:solidFill>
                  <a:srgbClr val="052049"/>
                </a:solidFill>
                <a:latin typeface="Arial"/>
                <a:cs typeface="Arial"/>
              </a:rPr>
              <a:t> </a:t>
            </a:r>
            <a:r>
              <a:rPr sz="2000" spc="-10" dirty="0">
                <a:solidFill>
                  <a:srgbClr val="052049"/>
                </a:solidFill>
                <a:latin typeface="Arial"/>
                <a:cs typeface="Arial"/>
              </a:rPr>
              <a:t>y</a:t>
            </a:r>
            <a:r>
              <a:rPr sz="2000" dirty="0">
                <a:solidFill>
                  <a:srgbClr val="052049"/>
                </a:solidFill>
                <a:latin typeface="Arial"/>
                <a:cs typeface="Arial"/>
              </a:rPr>
              <a:t>ears</a:t>
            </a:r>
            <a:endParaRPr sz="2000">
              <a:latin typeface="Arial"/>
              <a:cs typeface="Arial"/>
            </a:endParaRPr>
          </a:p>
          <a:p>
            <a:pPr marL="180340" indent="-167640">
              <a:lnSpc>
                <a:spcPts val="2380"/>
              </a:lnSpc>
              <a:spcBef>
                <a:spcPts val="1200"/>
              </a:spcBef>
              <a:buClr>
                <a:srgbClr val="052049"/>
              </a:buClr>
              <a:buFont typeface="Wingdings"/>
              <a:buChar char=""/>
              <a:tabLst>
                <a:tab pos="180340" algn="l"/>
              </a:tabLst>
            </a:pPr>
            <a:r>
              <a:rPr sz="2000" spc="-1000" dirty="0">
                <a:solidFill>
                  <a:srgbClr val="052049"/>
                </a:solidFill>
                <a:latin typeface="Cambria Math"/>
                <a:cs typeface="Cambria Math"/>
              </a:rPr>
              <a:t>𝛽𝛽</a:t>
            </a:r>
            <a:r>
              <a:rPr sz="2000" spc="165" dirty="0">
                <a:solidFill>
                  <a:srgbClr val="052049"/>
                </a:solidFill>
                <a:latin typeface="Cambria Math"/>
                <a:cs typeface="Cambria Math"/>
              </a:rPr>
              <a:t> </a:t>
            </a:r>
            <a:r>
              <a:rPr sz="2000" dirty="0">
                <a:solidFill>
                  <a:srgbClr val="052049"/>
                </a:solidFill>
                <a:latin typeface="Arial"/>
                <a:cs typeface="Arial"/>
              </a:rPr>
              <a:t>(</a:t>
            </a:r>
            <a:r>
              <a:rPr sz="2000" spc="-5" dirty="0">
                <a:solidFill>
                  <a:srgbClr val="052049"/>
                </a:solidFill>
                <a:latin typeface="Arial"/>
                <a:cs typeface="Arial"/>
              </a:rPr>
              <a:t>t</a:t>
            </a:r>
            <a:r>
              <a:rPr sz="2000" dirty="0">
                <a:solidFill>
                  <a:srgbClr val="052049"/>
                </a:solidFill>
                <a:latin typeface="Arial"/>
                <a:cs typeface="Arial"/>
              </a:rPr>
              <a:t>rue</a:t>
            </a:r>
            <a:r>
              <a:rPr sz="2000" spc="-40" dirty="0">
                <a:solidFill>
                  <a:srgbClr val="052049"/>
                </a:solidFill>
                <a:latin typeface="Arial"/>
                <a:cs typeface="Arial"/>
              </a:rPr>
              <a:t> </a:t>
            </a:r>
            <a:r>
              <a:rPr sz="2000" dirty="0">
                <a:solidFill>
                  <a:srgbClr val="052049"/>
                </a:solidFill>
                <a:latin typeface="Arial"/>
                <a:cs typeface="Arial"/>
              </a:rPr>
              <a:t>e</a:t>
            </a:r>
            <a:r>
              <a:rPr sz="2000" spc="-45" dirty="0">
                <a:solidFill>
                  <a:srgbClr val="052049"/>
                </a:solidFill>
                <a:latin typeface="Arial"/>
                <a:cs typeface="Arial"/>
              </a:rPr>
              <a:t>f</a:t>
            </a:r>
            <a:r>
              <a:rPr sz="2000" spc="-10" dirty="0">
                <a:solidFill>
                  <a:srgbClr val="052049"/>
                </a:solidFill>
                <a:latin typeface="Arial"/>
                <a:cs typeface="Arial"/>
              </a:rPr>
              <a:t>f</a:t>
            </a:r>
            <a:r>
              <a:rPr sz="2000" dirty="0">
                <a:solidFill>
                  <a:srgbClr val="052049"/>
                </a:solidFill>
                <a:latin typeface="Arial"/>
                <a:cs typeface="Arial"/>
              </a:rPr>
              <a:t>e</a:t>
            </a:r>
            <a:r>
              <a:rPr sz="2000" spc="5" dirty="0">
                <a:solidFill>
                  <a:srgbClr val="052049"/>
                </a:solidFill>
                <a:latin typeface="Arial"/>
                <a:cs typeface="Arial"/>
              </a:rPr>
              <a:t>c</a:t>
            </a:r>
            <a:r>
              <a:rPr sz="2000" dirty="0">
                <a:solidFill>
                  <a:srgbClr val="052049"/>
                </a:solidFill>
                <a:latin typeface="Arial"/>
                <a:cs typeface="Arial"/>
              </a:rPr>
              <a:t>t</a:t>
            </a:r>
            <a:r>
              <a:rPr sz="2000" spc="-35" dirty="0">
                <a:solidFill>
                  <a:srgbClr val="052049"/>
                </a:solidFill>
                <a:latin typeface="Arial"/>
                <a:cs typeface="Arial"/>
              </a:rPr>
              <a:t> </a:t>
            </a:r>
            <a:r>
              <a:rPr sz="2000" dirty="0">
                <a:solidFill>
                  <a:srgbClr val="052049"/>
                </a:solidFill>
                <a:latin typeface="Arial"/>
                <a:cs typeface="Arial"/>
              </a:rPr>
              <a:t>of</a:t>
            </a:r>
            <a:r>
              <a:rPr sz="2000" spc="-10" dirty="0">
                <a:solidFill>
                  <a:srgbClr val="052049"/>
                </a:solidFill>
                <a:latin typeface="Arial"/>
                <a:cs typeface="Arial"/>
              </a:rPr>
              <a:t> </a:t>
            </a:r>
            <a:r>
              <a:rPr sz="2000" dirty="0">
                <a:solidFill>
                  <a:srgbClr val="052049"/>
                </a:solidFill>
                <a:latin typeface="Arial"/>
                <a:cs typeface="Arial"/>
              </a:rPr>
              <a:t>e</a:t>
            </a:r>
            <a:r>
              <a:rPr sz="2000" spc="-10" dirty="0">
                <a:solidFill>
                  <a:srgbClr val="052049"/>
                </a:solidFill>
                <a:latin typeface="Arial"/>
                <a:cs typeface="Arial"/>
              </a:rPr>
              <a:t>x</a:t>
            </a:r>
            <a:r>
              <a:rPr sz="2000" dirty="0">
                <a:solidFill>
                  <a:srgbClr val="052049"/>
                </a:solidFill>
                <a:latin typeface="Arial"/>
                <a:cs typeface="Arial"/>
              </a:rPr>
              <a:t>po</a:t>
            </a:r>
            <a:r>
              <a:rPr sz="2000" spc="5" dirty="0">
                <a:solidFill>
                  <a:srgbClr val="052049"/>
                </a:solidFill>
                <a:latin typeface="Arial"/>
                <a:cs typeface="Arial"/>
              </a:rPr>
              <a:t>s</a:t>
            </a:r>
            <a:r>
              <a:rPr sz="2000" dirty="0">
                <a:solidFill>
                  <a:srgbClr val="052049"/>
                </a:solidFill>
                <a:latin typeface="Arial"/>
                <a:cs typeface="Arial"/>
              </a:rPr>
              <a:t>ure</a:t>
            </a:r>
            <a:r>
              <a:rPr sz="2000" spc="-40" dirty="0">
                <a:solidFill>
                  <a:srgbClr val="052049"/>
                </a:solidFill>
                <a:latin typeface="Arial"/>
                <a:cs typeface="Arial"/>
              </a:rPr>
              <a:t> </a:t>
            </a:r>
            <a:r>
              <a:rPr sz="2000" dirty="0">
                <a:solidFill>
                  <a:srgbClr val="052049"/>
                </a:solidFill>
                <a:latin typeface="Arial"/>
                <a:cs typeface="Arial"/>
              </a:rPr>
              <a:t>on</a:t>
            </a:r>
            <a:r>
              <a:rPr sz="2000" spc="-15" dirty="0">
                <a:solidFill>
                  <a:srgbClr val="052049"/>
                </a:solidFill>
                <a:latin typeface="Arial"/>
                <a:cs typeface="Arial"/>
              </a:rPr>
              <a:t> </a:t>
            </a:r>
            <a:r>
              <a:rPr sz="2000" dirty="0">
                <a:solidFill>
                  <a:srgbClr val="052049"/>
                </a:solidFill>
                <a:latin typeface="Arial"/>
                <a:cs typeface="Arial"/>
              </a:rPr>
              <a:t>ra</a:t>
            </a:r>
            <a:r>
              <a:rPr sz="2000" spc="-10" dirty="0">
                <a:solidFill>
                  <a:srgbClr val="052049"/>
                </a:solidFill>
                <a:latin typeface="Arial"/>
                <a:cs typeface="Arial"/>
              </a:rPr>
              <a:t>t</a:t>
            </a:r>
            <a:r>
              <a:rPr sz="2000" dirty="0">
                <a:solidFill>
                  <a:srgbClr val="052049"/>
                </a:solidFill>
                <a:latin typeface="Arial"/>
                <a:cs typeface="Arial"/>
              </a:rPr>
              <a:t>e</a:t>
            </a:r>
            <a:r>
              <a:rPr sz="2000" spc="-15" dirty="0">
                <a:solidFill>
                  <a:srgbClr val="052049"/>
                </a:solidFill>
                <a:latin typeface="Arial"/>
                <a:cs typeface="Arial"/>
              </a:rPr>
              <a:t> </a:t>
            </a:r>
            <a:r>
              <a:rPr sz="2000" dirty="0">
                <a:solidFill>
                  <a:srgbClr val="052049"/>
                </a:solidFill>
                <a:latin typeface="Arial"/>
                <a:cs typeface="Arial"/>
              </a:rPr>
              <a:t>of</a:t>
            </a:r>
            <a:r>
              <a:rPr sz="2000" spc="-25" dirty="0">
                <a:solidFill>
                  <a:srgbClr val="052049"/>
                </a:solidFill>
                <a:latin typeface="Arial"/>
                <a:cs typeface="Arial"/>
              </a:rPr>
              <a:t> </a:t>
            </a:r>
            <a:r>
              <a:rPr sz="2000" spc="5" dirty="0">
                <a:solidFill>
                  <a:srgbClr val="052049"/>
                </a:solidFill>
                <a:latin typeface="Arial"/>
                <a:cs typeface="Arial"/>
              </a:rPr>
              <a:t>c</a:t>
            </a:r>
            <a:r>
              <a:rPr sz="2000" dirty="0">
                <a:solidFill>
                  <a:srgbClr val="052049"/>
                </a:solidFill>
                <a:latin typeface="Arial"/>
                <a:cs typeface="Arial"/>
              </a:rPr>
              <a:t>ogn</a:t>
            </a:r>
            <a:r>
              <a:rPr sz="2000" spc="-5" dirty="0">
                <a:solidFill>
                  <a:srgbClr val="052049"/>
                </a:solidFill>
                <a:latin typeface="Arial"/>
                <a:cs typeface="Arial"/>
              </a:rPr>
              <a:t>i</a:t>
            </a:r>
            <a:r>
              <a:rPr sz="2000" spc="-10" dirty="0">
                <a:solidFill>
                  <a:srgbClr val="052049"/>
                </a:solidFill>
                <a:latin typeface="Arial"/>
                <a:cs typeface="Arial"/>
              </a:rPr>
              <a:t>t</a:t>
            </a:r>
            <a:r>
              <a:rPr sz="2000" spc="-5" dirty="0">
                <a:solidFill>
                  <a:srgbClr val="052049"/>
                </a:solidFill>
                <a:latin typeface="Arial"/>
                <a:cs typeface="Arial"/>
              </a:rPr>
              <a:t>i</a:t>
            </a:r>
            <a:r>
              <a:rPr sz="2000" spc="-10" dirty="0">
                <a:solidFill>
                  <a:srgbClr val="052049"/>
                </a:solidFill>
                <a:latin typeface="Arial"/>
                <a:cs typeface="Arial"/>
              </a:rPr>
              <a:t>v</a:t>
            </a:r>
            <a:r>
              <a:rPr sz="2000" dirty="0">
                <a:solidFill>
                  <a:srgbClr val="052049"/>
                </a:solidFill>
                <a:latin typeface="Arial"/>
                <a:cs typeface="Arial"/>
              </a:rPr>
              <a:t>e</a:t>
            </a:r>
            <a:r>
              <a:rPr sz="2000" spc="-15" dirty="0">
                <a:solidFill>
                  <a:srgbClr val="052049"/>
                </a:solidFill>
                <a:latin typeface="Arial"/>
                <a:cs typeface="Arial"/>
              </a:rPr>
              <a:t> </a:t>
            </a:r>
            <a:r>
              <a:rPr sz="2000" dirty="0">
                <a:solidFill>
                  <a:srgbClr val="052049"/>
                </a:solidFill>
                <a:latin typeface="Arial"/>
                <a:cs typeface="Arial"/>
              </a:rPr>
              <a:t>de</a:t>
            </a:r>
            <a:r>
              <a:rPr sz="2000" spc="5" dirty="0">
                <a:solidFill>
                  <a:srgbClr val="052049"/>
                </a:solidFill>
                <a:latin typeface="Arial"/>
                <a:cs typeface="Arial"/>
              </a:rPr>
              <a:t>c</a:t>
            </a:r>
            <a:r>
              <a:rPr sz="2000" spc="-5" dirty="0">
                <a:solidFill>
                  <a:srgbClr val="052049"/>
                </a:solidFill>
                <a:latin typeface="Arial"/>
                <a:cs typeface="Arial"/>
              </a:rPr>
              <a:t>li</a:t>
            </a:r>
            <a:r>
              <a:rPr sz="2000" dirty="0">
                <a:solidFill>
                  <a:srgbClr val="052049"/>
                </a:solidFill>
                <a:latin typeface="Arial"/>
                <a:cs typeface="Arial"/>
              </a:rPr>
              <a:t>ne)</a:t>
            </a:r>
            <a:r>
              <a:rPr sz="2000" spc="-25" dirty="0">
                <a:solidFill>
                  <a:srgbClr val="052049"/>
                </a:solidFill>
                <a:latin typeface="Arial"/>
                <a:cs typeface="Arial"/>
              </a:rPr>
              <a:t> </a:t>
            </a:r>
            <a:r>
              <a:rPr sz="2000" dirty="0">
                <a:solidFill>
                  <a:srgbClr val="052049"/>
                </a:solidFill>
                <a:latin typeface="Arial"/>
                <a:cs typeface="Arial"/>
              </a:rPr>
              <a:t>=</a:t>
            </a:r>
            <a:r>
              <a:rPr sz="2000" spc="-15" dirty="0">
                <a:solidFill>
                  <a:srgbClr val="052049"/>
                </a:solidFill>
                <a:latin typeface="Arial"/>
                <a:cs typeface="Arial"/>
              </a:rPr>
              <a:t> </a:t>
            </a:r>
            <a:r>
              <a:rPr sz="2000" dirty="0">
                <a:solidFill>
                  <a:srgbClr val="052049"/>
                </a:solidFill>
                <a:latin typeface="Arial"/>
                <a:cs typeface="Arial"/>
              </a:rPr>
              <a:t>0</a:t>
            </a:r>
            <a:endParaRPr sz="2000">
              <a:latin typeface="Arial"/>
              <a:cs typeface="Arial"/>
            </a:endParaRPr>
          </a:p>
        </p:txBody>
      </p:sp>
      <p:sp>
        <p:nvSpPr>
          <p:cNvPr id="4" name="object 4"/>
          <p:cNvSpPr txBox="1"/>
          <p:nvPr/>
        </p:nvSpPr>
        <p:spPr>
          <a:xfrm>
            <a:off x="740046" y="5208302"/>
            <a:ext cx="7856855" cy="1011555"/>
          </a:xfrm>
          <a:prstGeom prst="rect">
            <a:avLst/>
          </a:prstGeom>
        </p:spPr>
        <p:txBody>
          <a:bodyPr vert="horz" wrap="square" lIns="0" tIns="0" rIns="0" bIns="0" rtlCol="0">
            <a:spAutoFit/>
          </a:bodyPr>
          <a:lstStyle/>
          <a:p>
            <a:pPr marL="12700" marR="5080">
              <a:lnSpc>
                <a:spcPct val="102699"/>
              </a:lnSpc>
            </a:pPr>
            <a:r>
              <a:rPr sz="2000" spc="-1689" dirty="0">
                <a:solidFill>
                  <a:srgbClr val="052049"/>
                </a:solidFill>
                <a:latin typeface="Cambria Math"/>
                <a:cs typeface="Cambria Math"/>
              </a:rPr>
              <a:t>𝛽𝛽</a:t>
            </a:r>
            <a:r>
              <a:rPr sz="3000" spc="67" baseline="12500" dirty="0">
                <a:solidFill>
                  <a:srgbClr val="052049"/>
                </a:solidFill>
                <a:latin typeface="Cambria Math"/>
                <a:cs typeface="Cambria Math"/>
              </a:rPr>
              <a:t>̂</a:t>
            </a:r>
            <a:r>
              <a:rPr sz="3000" baseline="23611" dirty="0">
                <a:solidFill>
                  <a:srgbClr val="052049"/>
                </a:solidFill>
                <a:latin typeface="Cambria Math"/>
                <a:cs typeface="Cambria Math"/>
              </a:rPr>
              <a:t>̅</a:t>
            </a:r>
            <a:r>
              <a:rPr sz="3000" spc="322" baseline="23611" dirty="0">
                <a:solidFill>
                  <a:srgbClr val="052049"/>
                </a:solidFill>
                <a:latin typeface="Cambria Math"/>
                <a:cs typeface="Cambria Math"/>
              </a:rPr>
              <a:t> </a:t>
            </a:r>
            <a:r>
              <a:rPr sz="2000" dirty="0">
                <a:solidFill>
                  <a:srgbClr val="052049"/>
                </a:solidFill>
                <a:latin typeface="Arial"/>
                <a:cs typeface="Arial"/>
              </a:rPr>
              <a:t>=</a:t>
            </a:r>
            <a:r>
              <a:rPr sz="2000" spc="-15" dirty="0">
                <a:solidFill>
                  <a:srgbClr val="052049"/>
                </a:solidFill>
                <a:latin typeface="Arial"/>
                <a:cs typeface="Arial"/>
              </a:rPr>
              <a:t> </a:t>
            </a:r>
            <a:r>
              <a:rPr sz="2000" spc="-5" dirty="0">
                <a:solidFill>
                  <a:srgbClr val="052049"/>
                </a:solidFill>
                <a:latin typeface="Arial"/>
                <a:cs typeface="Arial"/>
              </a:rPr>
              <a:t>m</a:t>
            </a:r>
            <a:r>
              <a:rPr sz="2000" dirty="0">
                <a:solidFill>
                  <a:srgbClr val="052049"/>
                </a:solidFill>
                <a:latin typeface="Arial"/>
                <a:cs typeface="Arial"/>
              </a:rPr>
              <a:t>ean</a:t>
            </a:r>
            <a:r>
              <a:rPr sz="2000" spc="-30" dirty="0">
                <a:solidFill>
                  <a:srgbClr val="052049"/>
                </a:solidFill>
                <a:latin typeface="Arial"/>
                <a:cs typeface="Arial"/>
              </a:rPr>
              <a:t> </a:t>
            </a:r>
            <a:r>
              <a:rPr sz="2000" dirty="0">
                <a:solidFill>
                  <a:srgbClr val="052049"/>
                </a:solidFill>
                <a:latin typeface="Arial"/>
                <a:cs typeface="Arial"/>
              </a:rPr>
              <a:t>of</a:t>
            </a:r>
            <a:r>
              <a:rPr sz="2000" spc="-25" dirty="0">
                <a:solidFill>
                  <a:srgbClr val="052049"/>
                </a:solidFill>
                <a:latin typeface="Arial"/>
                <a:cs typeface="Arial"/>
              </a:rPr>
              <a:t> </a:t>
            </a:r>
            <a:r>
              <a:rPr sz="2000" spc="-10" dirty="0">
                <a:solidFill>
                  <a:srgbClr val="052049"/>
                </a:solidFill>
                <a:latin typeface="Arial"/>
                <a:cs typeface="Arial"/>
              </a:rPr>
              <a:t>t</a:t>
            </a:r>
            <a:r>
              <a:rPr sz="2000" dirty="0">
                <a:solidFill>
                  <a:srgbClr val="052049"/>
                </a:solidFill>
                <a:latin typeface="Arial"/>
                <a:cs typeface="Arial"/>
              </a:rPr>
              <a:t>he</a:t>
            </a:r>
            <a:r>
              <a:rPr sz="2000" spc="-5" dirty="0">
                <a:solidFill>
                  <a:srgbClr val="052049"/>
                </a:solidFill>
                <a:latin typeface="Arial"/>
                <a:cs typeface="Arial"/>
              </a:rPr>
              <a:t> </a:t>
            </a:r>
            <a:r>
              <a:rPr sz="2000" dirty="0">
                <a:solidFill>
                  <a:srgbClr val="052049"/>
                </a:solidFill>
                <a:latin typeface="Arial"/>
                <a:cs typeface="Arial"/>
              </a:rPr>
              <a:t>e</a:t>
            </a:r>
            <a:r>
              <a:rPr sz="2000" spc="5" dirty="0">
                <a:solidFill>
                  <a:srgbClr val="052049"/>
                </a:solidFill>
                <a:latin typeface="Arial"/>
                <a:cs typeface="Arial"/>
              </a:rPr>
              <a:t>s</a:t>
            </a:r>
            <a:r>
              <a:rPr sz="2000" spc="-10" dirty="0">
                <a:solidFill>
                  <a:srgbClr val="052049"/>
                </a:solidFill>
                <a:latin typeface="Arial"/>
                <a:cs typeface="Arial"/>
              </a:rPr>
              <a:t>t</a:t>
            </a:r>
            <a:r>
              <a:rPr sz="2000" spc="-5" dirty="0">
                <a:solidFill>
                  <a:srgbClr val="052049"/>
                </a:solidFill>
                <a:latin typeface="Arial"/>
                <a:cs typeface="Arial"/>
              </a:rPr>
              <a:t>im</a:t>
            </a:r>
            <a:r>
              <a:rPr sz="2000" dirty="0">
                <a:solidFill>
                  <a:srgbClr val="052049"/>
                </a:solidFill>
                <a:latin typeface="Arial"/>
                <a:cs typeface="Arial"/>
              </a:rPr>
              <a:t>a</a:t>
            </a:r>
            <a:r>
              <a:rPr sz="2000" spc="-10" dirty="0">
                <a:solidFill>
                  <a:srgbClr val="052049"/>
                </a:solidFill>
                <a:latin typeface="Arial"/>
                <a:cs typeface="Arial"/>
              </a:rPr>
              <a:t>t</a:t>
            </a:r>
            <a:r>
              <a:rPr sz="2000" dirty="0">
                <a:solidFill>
                  <a:srgbClr val="052049"/>
                </a:solidFill>
                <a:latin typeface="Arial"/>
                <a:cs typeface="Arial"/>
              </a:rPr>
              <a:t>e</a:t>
            </a:r>
            <a:r>
              <a:rPr sz="2000" spc="-30" dirty="0">
                <a:solidFill>
                  <a:srgbClr val="052049"/>
                </a:solidFill>
                <a:latin typeface="Arial"/>
                <a:cs typeface="Arial"/>
              </a:rPr>
              <a:t> </a:t>
            </a:r>
            <a:r>
              <a:rPr sz="2000" dirty="0">
                <a:solidFill>
                  <a:srgbClr val="052049"/>
                </a:solidFill>
                <a:latin typeface="Arial"/>
                <a:cs typeface="Arial"/>
              </a:rPr>
              <a:t>of</a:t>
            </a:r>
            <a:r>
              <a:rPr sz="2000" spc="-2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a:t>
            </a:r>
            <a:r>
              <a:rPr sz="2000" spc="-10" dirty="0">
                <a:solidFill>
                  <a:srgbClr val="052049"/>
                </a:solidFill>
                <a:latin typeface="Arial"/>
                <a:cs typeface="Arial"/>
              </a:rPr>
              <a:t>t</a:t>
            </a:r>
            <a:r>
              <a:rPr sz="2000" dirty="0">
                <a:solidFill>
                  <a:srgbClr val="052049"/>
                </a:solidFill>
                <a:latin typeface="Arial"/>
                <a:cs typeface="Arial"/>
              </a:rPr>
              <a:t>ere</a:t>
            </a:r>
            <a:r>
              <a:rPr sz="2000" spc="5" dirty="0">
                <a:solidFill>
                  <a:srgbClr val="052049"/>
                </a:solidFill>
                <a:latin typeface="Arial"/>
                <a:cs typeface="Arial"/>
              </a:rPr>
              <a:t>s</a:t>
            </a:r>
            <a:r>
              <a:rPr sz="2000" dirty="0">
                <a:solidFill>
                  <a:srgbClr val="052049"/>
                </a:solidFill>
                <a:latin typeface="Arial"/>
                <a:cs typeface="Arial"/>
              </a:rPr>
              <a:t>t</a:t>
            </a:r>
            <a:r>
              <a:rPr sz="2000" spc="-35" dirty="0">
                <a:solidFill>
                  <a:srgbClr val="052049"/>
                </a:solidFill>
                <a:latin typeface="Arial"/>
                <a:cs typeface="Arial"/>
              </a:rPr>
              <a:t> </a:t>
            </a:r>
            <a:r>
              <a:rPr sz="2000" dirty="0">
                <a:solidFill>
                  <a:srgbClr val="052049"/>
                </a:solidFill>
                <a:latin typeface="Arial"/>
                <a:cs typeface="Arial"/>
              </a:rPr>
              <a:t>o</a:t>
            </a:r>
            <a:r>
              <a:rPr sz="2000" spc="-10" dirty="0">
                <a:solidFill>
                  <a:srgbClr val="052049"/>
                </a:solidFill>
                <a:latin typeface="Arial"/>
                <a:cs typeface="Arial"/>
              </a:rPr>
              <a:t>v</a:t>
            </a:r>
            <a:r>
              <a:rPr sz="2000" dirty="0">
                <a:solidFill>
                  <a:srgbClr val="052049"/>
                </a:solidFill>
                <a:latin typeface="Arial"/>
                <a:cs typeface="Arial"/>
              </a:rPr>
              <a:t>er</a:t>
            </a:r>
            <a:r>
              <a:rPr sz="2000" spc="-25" dirty="0">
                <a:solidFill>
                  <a:srgbClr val="052049"/>
                </a:solidFill>
                <a:latin typeface="Arial"/>
                <a:cs typeface="Arial"/>
              </a:rPr>
              <a:t> </a:t>
            </a:r>
            <a:r>
              <a:rPr sz="2000" dirty="0">
                <a:solidFill>
                  <a:srgbClr val="052049"/>
                </a:solidFill>
                <a:latin typeface="Arial"/>
                <a:cs typeface="Arial"/>
              </a:rPr>
              <a:t>a</a:t>
            </a:r>
            <a:r>
              <a:rPr sz="2000" spc="-5" dirty="0">
                <a:solidFill>
                  <a:srgbClr val="052049"/>
                </a:solidFill>
                <a:latin typeface="Arial"/>
                <a:cs typeface="Arial"/>
              </a:rPr>
              <a:t>l</a:t>
            </a:r>
            <a:r>
              <a:rPr sz="2000" dirty="0">
                <a:solidFill>
                  <a:srgbClr val="052049"/>
                </a:solidFill>
                <a:latin typeface="Arial"/>
                <a:cs typeface="Arial"/>
              </a:rPr>
              <a:t>l </a:t>
            </a:r>
            <a:r>
              <a:rPr sz="2000" spc="5" dirty="0">
                <a:solidFill>
                  <a:srgbClr val="052049"/>
                </a:solidFill>
                <a:latin typeface="Arial"/>
                <a:cs typeface="Arial"/>
              </a:rPr>
              <a:t>s</a:t>
            </a:r>
            <a:r>
              <a:rPr sz="2000" spc="-5" dirty="0">
                <a:solidFill>
                  <a:srgbClr val="052049"/>
                </a:solidFill>
                <a:latin typeface="Arial"/>
                <a:cs typeface="Arial"/>
              </a:rPr>
              <a:t>im</a:t>
            </a:r>
            <a:r>
              <a:rPr sz="2000" dirty="0">
                <a:solidFill>
                  <a:srgbClr val="052049"/>
                </a:solidFill>
                <a:latin typeface="Arial"/>
                <a:cs typeface="Arial"/>
              </a:rPr>
              <a:t>u</a:t>
            </a:r>
            <a:r>
              <a:rPr sz="2000" spc="-5" dirty="0">
                <a:solidFill>
                  <a:srgbClr val="052049"/>
                </a:solidFill>
                <a:latin typeface="Arial"/>
                <a:cs typeface="Arial"/>
              </a:rPr>
              <a:t>l</a:t>
            </a:r>
            <a:r>
              <a:rPr sz="2000" dirty="0">
                <a:solidFill>
                  <a:srgbClr val="052049"/>
                </a:solidFill>
                <a:latin typeface="Arial"/>
                <a:cs typeface="Arial"/>
              </a:rPr>
              <a:t>a</a:t>
            </a:r>
            <a:r>
              <a:rPr sz="2000" spc="-10" dirty="0">
                <a:solidFill>
                  <a:srgbClr val="052049"/>
                </a:solidFill>
                <a:latin typeface="Arial"/>
                <a:cs typeface="Arial"/>
              </a:rPr>
              <a:t>t</a:t>
            </a:r>
            <a:r>
              <a:rPr sz="2000" spc="-5" dirty="0">
                <a:solidFill>
                  <a:srgbClr val="052049"/>
                </a:solidFill>
                <a:latin typeface="Arial"/>
                <a:cs typeface="Arial"/>
              </a:rPr>
              <a:t>i</a:t>
            </a:r>
            <a:r>
              <a:rPr sz="2000" dirty="0">
                <a:solidFill>
                  <a:srgbClr val="052049"/>
                </a:solidFill>
                <a:latin typeface="Arial"/>
                <a:cs typeface="Arial"/>
              </a:rPr>
              <a:t>on</a:t>
            </a:r>
            <a:r>
              <a:rPr sz="2000" spc="5" dirty="0">
                <a:solidFill>
                  <a:srgbClr val="052049"/>
                </a:solidFill>
                <a:latin typeface="Arial"/>
                <a:cs typeface="Arial"/>
              </a:rPr>
              <a:t>s</a:t>
            </a:r>
            <a:r>
              <a:rPr sz="2000" dirty="0">
                <a:solidFill>
                  <a:srgbClr val="052049"/>
                </a:solidFill>
                <a:latin typeface="Arial"/>
                <a:cs typeface="Arial"/>
              </a:rPr>
              <a:t>,</a:t>
            </a:r>
            <a:r>
              <a:rPr sz="2000" spc="-35" dirty="0">
                <a:solidFill>
                  <a:srgbClr val="052049"/>
                </a:solidFill>
                <a:latin typeface="Arial"/>
                <a:cs typeface="Arial"/>
              </a:rPr>
              <a:t> </a:t>
            </a:r>
            <a:r>
              <a:rPr sz="2000" spc="5" dirty="0">
                <a:solidFill>
                  <a:srgbClr val="052049"/>
                </a:solidFill>
                <a:latin typeface="Arial"/>
                <a:cs typeface="Arial"/>
              </a:rPr>
              <a:t>R</a:t>
            </a:r>
            <a:r>
              <a:rPr sz="2000" spc="-5" dirty="0">
                <a:solidFill>
                  <a:srgbClr val="052049"/>
                </a:solidFill>
                <a:latin typeface="Arial"/>
                <a:cs typeface="Arial"/>
              </a:rPr>
              <a:t>MS</a:t>
            </a:r>
            <a:r>
              <a:rPr sz="2000" dirty="0">
                <a:solidFill>
                  <a:srgbClr val="052049"/>
                </a:solidFill>
                <a:latin typeface="Arial"/>
                <a:cs typeface="Arial"/>
              </a:rPr>
              <a:t>E</a:t>
            </a:r>
            <a:r>
              <a:rPr sz="2000" spc="-10" dirty="0">
                <a:solidFill>
                  <a:srgbClr val="052049"/>
                </a:solidFill>
                <a:latin typeface="Arial"/>
                <a:cs typeface="Arial"/>
              </a:rPr>
              <a:t> </a:t>
            </a:r>
            <a:r>
              <a:rPr sz="2000" dirty="0">
                <a:solidFill>
                  <a:srgbClr val="052049"/>
                </a:solidFill>
                <a:latin typeface="Arial"/>
                <a:cs typeface="Arial"/>
              </a:rPr>
              <a:t>=</a:t>
            </a:r>
            <a:r>
              <a:rPr sz="2000" spc="-15" dirty="0">
                <a:solidFill>
                  <a:srgbClr val="052049"/>
                </a:solidFill>
                <a:latin typeface="Arial"/>
                <a:cs typeface="Arial"/>
              </a:rPr>
              <a:t> </a:t>
            </a:r>
            <a:r>
              <a:rPr sz="2000" dirty="0">
                <a:solidFill>
                  <a:srgbClr val="052049"/>
                </a:solidFill>
                <a:latin typeface="Arial"/>
                <a:cs typeface="Arial"/>
              </a:rPr>
              <a:t>root </a:t>
            </a:r>
            <a:r>
              <a:rPr sz="2000" spc="-5" dirty="0">
                <a:solidFill>
                  <a:srgbClr val="052049"/>
                </a:solidFill>
                <a:latin typeface="Arial"/>
                <a:cs typeface="Arial"/>
              </a:rPr>
              <a:t>m</a:t>
            </a:r>
            <a:r>
              <a:rPr sz="2000" dirty="0">
                <a:solidFill>
                  <a:srgbClr val="052049"/>
                </a:solidFill>
                <a:latin typeface="Arial"/>
                <a:cs typeface="Arial"/>
              </a:rPr>
              <a:t>ean</a:t>
            </a:r>
            <a:r>
              <a:rPr sz="2000" spc="-30" dirty="0">
                <a:solidFill>
                  <a:srgbClr val="052049"/>
                </a:solidFill>
                <a:latin typeface="Arial"/>
                <a:cs typeface="Arial"/>
              </a:rPr>
              <a:t> </a:t>
            </a:r>
            <a:r>
              <a:rPr sz="2000" spc="5" dirty="0">
                <a:solidFill>
                  <a:srgbClr val="052049"/>
                </a:solidFill>
                <a:latin typeface="Arial"/>
                <a:cs typeface="Arial"/>
              </a:rPr>
              <a:t>s</a:t>
            </a:r>
            <a:r>
              <a:rPr sz="2000" dirty="0">
                <a:solidFill>
                  <a:srgbClr val="052049"/>
                </a:solidFill>
                <a:latin typeface="Arial"/>
                <a:cs typeface="Arial"/>
              </a:rPr>
              <a:t>quare</a:t>
            </a:r>
            <a:r>
              <a:rPr sz="2000" spc="-30" dirty="0">
                <a:solidFill>
                  <a:srgbClr val="052049"/>
                </a:solidFill>
                <a:latin typeface="Arial"/>
                <a:cs typeface="Arial"/>
              </a:rPr>
              <a:t> </a:t>
            </a:r>
            <a:r>
              <a:rPr sz="2000" dirty="0">
                <a:solidFill>
                  <a:srgbClr val="052049"/>
                </a:solidFill>
                <a:latin typeface="Arial"/>
                <a:cs typeface="Arial"/>
              </a:rPr>
              <a:t>error</a:t>
            </a:r>
            <a:r>
              <a:rPr sz="2000" spc="-40" dirty="0">
                <a:solidFill>
                  <a:srgbClr val="052049"/>
                </a:solidFill>
                <a:latin typeface="Arial"/>
                <a:cs typeface="Arial"/>
              </a:rPr>
              <a:t> </a:t>
            </a:r>
            <a:r>
              <a:rPr sz="2000" dirty="0">
                <a:solidFill>
                  <a:srgbClr val="052049"/>
                </a:solidFill>
                <a:latin typeface="Arial"/>
                <a:cs typeface="Arial"/>
              </a:rPr>
              <a:t>(</a:t>
            </a:r>
            <a:r>
              <a:rPr sz="2000" spc="-5" dirty="0">
                <a:solidFill>
                  <a:srgbClr val="052049"/>
                </a:solidFill>
                <a:latin typeface="Arial"/>
                <a:cs typeface="Arial"/>
              </a:rPr>
              <a:t>m</a:t>
            </a:r>
            <a:r>
              <a:rPr sz="2000" dirty="0">
                <a:solidFill>
                  <a:srgbClr val="052049"/>
                </a:solidFill>
                <a:latin typeface="Arial"/>
                <a:cs typeface="Arial"/>
              </a:rPr>
              <a:t>ea</a:t>
            </a:r>
            <a:r>
              <a:rPr sz="2000" spc="5" dirty="0">
                <a:solidFill>
                  <a:srgbClr val="052049"/>
                </a:solidFill>
                <a:latin typeface="Arial"/>
                <a:cs typeface="Arial"/>
              </a:rPr>
              <a:t>s</a:t>
            </a:r>
            <a:r>
              <a:rPr sz="2000" dirty="0">
                <a:solidFill>
                  <a:srgbClr val="052049"/>
                </a:solidFill>
                <a:latin typeface="Arial"/>
                <a:cs typeface="Arial"/>
              </a:rPr>
              <a:t>u</a:t>
            </a:r>
            <a:r>
              <a:rPr sz="2000" spc="-10" dirty="0">
                <a:solidFill>
                  <a:srgbClr val="052049"/>
                </a:solidFill>
                <a:latin typeface="Arial"/>
                <a:cs typeface="Arial"/>
              </a:rPr>
              <a:t>r</a:t>
            </a:r>
            <a:r>
              <a:rPr sz="2000" dirty="0">
                <a:solidFill>
                  <a:srgbClr val="052049"/>
                </a:solidFill>
                <a:latin typeface="Arial"/>
                <a:cs typeface="Arial"/>
              </a:rPr>
              <a:t>e</a:t>
            </a:r>
            <a:r>
              <a:rPr sz="2000" spc="-40" dirty="0">
                <a:solidFill>
                  <a:srgbClr val="052049"/>
                </a:solidFill>
                <a:latin typeface="Arial"/>
                <a:cs typeface="Arial"/>
              </a:rPr>
              <a:t> </a:t>
            </a:r>
            <a:r>
              <a:rPr sz="2000" dirty="0">
                <a:solidFill>
                  <a:srgbClr val="052049"/>
                </a:solidFill>
                <a:latin typeface="Arial"/>
                <a:cs typeface="Arial"/>
              </a:rPr>
              <a:t>of</a:t>
            </a:r>
            <a:r>
              <a:rPr sz="2000" spc="-25" dirty="0">
                <a:solidFill>
                  <a:srgbClr val="052049"/>
                </a:solidFill>
                <a:latin typeface="Arial"/>
                <a:cs typeface="Arial"/>
              </a:rPr>
              <a:t> </a:t>
            </a:r>
            <a:r>
              <a:rPr sz="2000" dirty="0">
                <a:solidFill>
                  <a:srgbClr val="052049"/>
                </a:solidFill>
                <a:latin typeface="Arial"/>
                <a:cs typeface="Arial"/>
              </a:rPr>
              <a:t>a</a:t>
            </a:r>
            <a:r>
              <a:rPr sz="2000" spc="5" dirty="0">
                <a:solidFill>
                  <a:srgbClr val="052049"/>
                </a:solidFill>
                <a:latin typeface="Arial"/>
                <a:cs typeface="Arial"/>
              </a:rPr>
              <a:t>cc</a:t>
            </a:r>
            <a:r>
              <a:rPr sz="2000" dirty="0">
                <a:solidFill>
                  <a:srgbClr val="052049"/>
                </a:solidFill>
                <a:latin typeface="Arial"/>
                <a:cs typeface="Arial"/>
              </a:rPr>
              <a:t>ura</a:t>
            </a:r>
            <a:r>
              <a:rPr sz="2000" spc="-10" dirty="0">
                <a:solidFill>
                  <a:srgbClr val="052049"/>
                </a:solidFill>
                <a:latin typeface="Arial"/>
                <a:cs typeface="Arial"/>
              </a:rPr>
              <a:t>cy</a:t>
            </a:r>
            <a:r>
              <a:rPr sz="2000" dirty="0">
                <a:solidFill>
                  <a:srgbClr val="052049"/>
                </a:solidFill>
                <a:latin typeface="Arial"/>
                <a:cs typeface="Arial"/>
              </a:rPr>
              <a:t>),</a:t>
            </a:r>
            <a:r>
              <a:rPr sz="2000" spc="-60" dirty="0">
                <a:solidFill>
                  <a:srgbClr val="052049"/>
                </a:solidFill>
                <a:latin typeface="Arial"/>
                <a:cs typeface="Arial"/>
              </a:rPr>
              <a:t> </a:t>
            </a:r>
            <a:r>
              <a:rPr sz="2000" spc="5" dirty="0">
                <a:solidFill>
                  <a:srgbClr val="052049"/>
                </a:solidFill>
                <a:latin typeface="Arial"/>
                <a:cs typeface="Arial"/>
              </a:rPr>
              <a:t>C</a:t>
            </a:r>
            <a:r>
              <a:rPr sz="2000" dirty="0">
                <a:solidFill>
                  <a:srgbClr val="052049"/>
                </a:solidFill>
                <a:latin typeface="Arial"/>
                <a:cs typeface="Arial"/>
              </a:rPr>
              <a:t>o</a:t>
            </a:r>
            <a:r>
              <a:rPr sz="2000" spc="-10" dirty="0">
                <a:solidFill>
                  <a:srgbClr val="052049"/>
                </a:solidFill>
                <a:latin typeface="Arial"/>
                <a:cs typeface="Arial"/>
              </a:rPr>
              <a:t>v</a:t>
            </a:r>
            <a:r>
              <a:rPr sz="2000" dirty="0">
                <a:solidFill>
                  <a:srgbClr val="052049"/>
                </a:solidFill>
                <a:latin typeface="Arial"/>
                <a:cs typeface="Arial"/>
              </a:rPr>
              <a:t>erage</a:t>
            </a:r>
            <a:r>
              <a:rPr sz="2000" spc="-30" dirty="0">
                <a:solidFill>
                  <a:srgbClr val="052049"/>
                </a:solidFill>
                <a:latin typeface="Arial"/>
                <a:cs typeface="Arial"/>
              </a:rPr>
              <a:t> </a:t>
            </a:r>
            <a:r>
              <a:rPr sz="2000" dirty="0">
                <a:solidFill>
                  <a:srgbClr val="052049"/>
                </a:solidFill>
                <a:latin typeface="Arial"/>
                <a:cs typeface="Arial"/>
              </a:rPr>
              <a:t>=</a:t>
            </a:r>
            <a:r>
              <a:rPr sz="2000" spc="-15" dirty="0">
                <a:solidFill>
                  <a:srgbClr val="052049"/>
                </a:solidFill>
                <a:latin typeface="Arial"/>
                <a:cs typeface="Arial"/>
              </a:rPr>
              <a:t> </a:t>
            </a:r>
            <a:r>
              <a:rPr sz="2000" dirty="0">
                <a:solidFill>
                  <a:srgbClr val="052049"/>
                </a:solidFill>
                <a:latin typeface="Arial"/>
                <a:cs typeface="Arial"/>
              </a:rPr>
              <a:t>propor</a:t>
            </a:r>
            <a:r>
              <a:rPr sz="2000" spc="-10" dirty="0">
                <a:solidFill>
                  <a:srgbClr val="052049"/>
                </a:solidFill>
                <a:latin typeface="Arial"/>
                <a:cs typeface="Arial"/>
              </a:rPr>
              <a:t>t</a:t>
            </a:r>
            <a:r>
              <a:rPr sz="2000" spc="-5" dirty="0">
                <a:solidFill>
                  <a:srgbClr val="052049"/>
                </a:solidFill>
                <a:latin typeface="Arial"/>
                <a:cs typeface="Arial"/>
              </a:rPr>
              <a:t>i</a:t>
            </a:r>
            <a:r>
              <a:rPr sz="2000" dirty="0">
                <a:solidFill>
                  <a:srgbClr val="052049"/>
                </a:solidFill>
                <a:latin typeface="Arial"/>
                <a:cs typeface="Arial"/>
              </a:rPr>
              <a:t>on</a:t>
            </a:r>
            <a:r>
              <a:rPr sz="2000" spc="-40" dirty="0">
                <a:solidFill>
                  <a:srgbClr val="052049"/>
                </a:solidFill>
                <a:latin typeface="Arial"/>
                <a:cs typeface="Arial"/>
              </a:rPr>
              <a:t> </a:t>
            </a:r>
            <a:r>
              <a:rPr sz="2000" dirty="0">
                <a:solidFill>
                  <a:srgbClr val="052049"/>
                </a:solidFill>
                <a:latin typeface="Arial"/>
                <a:cs typeface="Arial"/>
              </a:rPr>
              <a:t>of </a:t>
            </a:r>
            <a:r>
              <a:rPr sz="2000" spc="-10" dirty="0">
                <a:solidFill>
                  <a:srgbClr val="052049"/>
                </a:solidFill>
                <a:latin typeface="Arial"/>
                <a:cs typeface="Arial"/>
              </a:rPr>
              <a:t>t</a:t>
            </a:r>
            <a:r>
              <a:rPr sz="2000" spc="-5" dirty="0">
                <a:solidFill>
                  <a:srgbClr val="052049"/>
                </a:solidFill>
                <a:latin typeface="Arial"/>
                <a:cs typeface="Arial"/>
              </a:rPr>
              <a:t>im</a:t>
            </a:r>
            <a:r>
              <a:rPr sz="2000" dirty="0">
                <a:solidFill>
                  <a:srgbClr val="052049"/>
                </a:solidFill>
                <a:latin typeface="Arial"/>
                <a:cs typeface="Arial"/>
              </a:rPr>
              <a:t>es</a:t>
            </a:r>
            <a:r>
              <a:rPr sz="2000" spc="-15" dirty="0">
                <a:solidFill>
                  <a:srgbClr val="052049"/>
                </a:solidFill>
                <a:latin typeface="Arial"/>
                <a:cs typeface="Arial"/>
              </a:rPr>
              <a:t> </a:t>
            </a:r>
            <a:r>
              <a:rPr sz="2000" spc="-5" dirty="0">
                <a:solidFill>
                  <a:srgbClr val="052049"/>
                </a:solidFill>
                <a:latin typeface="Arial"/>
                <a:cs typeface="Arial"/>
              </a:rPr>
              <a:t>t</a:t>
            </a:r>
            <a:r>
              <a:rPr sz="2000" dirty="0">
                <a:solidFill>
                  <a:srgbClr val="052049"/>
                </a:solidFill>
                <a:latin typeface="Arial"/>
                <a:cs typeface="Arial"/>
              </a:rPr>
              <a:t>he</a:t>
            </a:r>
            <a:r>
              <a:rPr sz="2000" spc="-15" dirty="0">
                <a:solidFill>
                  <a:srgbClr val="052049"/>
                </a:solidFill>
                <a:latin typeface="Arial"/>
                <a:cs typeface="Arial"/>
              </a:rPr>
              <a:t> </a:t>
            </a:r>
            <a:r>
              <a:rPr sz="2000" dirty="0">
                <a:solidFill>
                  <a:srgbClr val="052049"/>
                </a:solidFill>
                <a:latin typeface="Arial"/>
                <a:cs typeface="Arial"/>
              </a:rPr>
              <a:t>95%</a:t>
            </a:r>
            <a:r>
              <a:rPr sz="2000" spc="-25" dirty="0">
                <a:solidFill>
                  <a:srgbClr val="052049"/>
                </a:solidFill>
                <a:latin typeface="Arial"/>
                <a:cs typeface="Arial"/>
              </a:rPr>
              <a:t> </a:t>
            </a:r>
            <a:r>
              <a:rPr sz="2000" spc="5" dirty="0">
                <a:solidFill>
                  <a:srgbClr val="052049"/>
                </a:solidFill>
                <a:latin typeface="Arial"/>
                <a:cs typeface="Arial"/>
              </a:rPr>
              <a:t>c</a:t>
            </a:r>
            <a:r>
              <a:rPr sz="2000" dirty="0">
                <a:solidFill>
                  <a:srgbClr val="052049"/>
                </a:solidFill>
                <a:latin typeface="Arial"/>
                <a:cs typeface="Arial"/>
              </a:rPr>
              <a:t>on</a:t>
            </a:r>
            <a:r>
              <a:rPr sz="2000" spc="-10" dirty="0">
                <a:solidFill>
                  <a:srgbClr val="052049"/>
                </a:solidFill>
                <a:latin typeface="Arial"/>
                <a:cs typeface="Arial"/>
              </a:rPr>
              <a:t>f</a:t>
            </a:r>
            <a:r>
              <a:rPr sz="2000" spc="-5" dirty="0">
                <a:solidFill>
                  <a:srgbClr val="052049"/>
                </a:solidFill>
                <a:latin typeface="Arial"/>
                <a:cs typeface="Arial"/>
              </a:rPr>
              <a:t>i</a:t>
            </a:r>
            <a:r>
              <a:rPr sz="2000" dirty="0">
                <a:solidFill>
                  <a:srgbClr val="052049"/>
                </a:solidFill>
                <a:latin typeface="Arial"/>
                <a:cs typeface="Arial"/>
              </a:rPr>
              <a:t>den</a:t>
            </a:r>
            <a:r>
              <a:rPr sz="2000" spc="5" dirty="0">
                <a:solidFill>
                  <a:srgbClr val="052049"/>
                </a:solidFill>
                <a:latin typeface="Arial"/>
                <a:cs typeface="Arial"/>
              </a:rPr>
              <a:t>c</a:t>
            </a:r>
            <a:r>
              <a:rPr sz="2000" dirty="0">
                <a:solidFill>
                  <a:srgbClr val="052049"/>
                </a:solidFill>
                <a:latin typeface="Arial"/>
                <a:cs typeface="Arial"/>
              </a:rPr>
              <a:t>e</a:t>
            </a:r>
            <a:r>
              <a:rPr sz="2000" spc="-40"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a:t>
            </a:r>
            <a:r>
              <a:rPr sz="2000" spc="-10" dirty="0">
                <a:solidFill>
                  <a:srgbClr val="052049"/>
                </a:solidFill>
                <a:latin typeface="Arial"/>
                <a:cs typeface="Arial"/>
              </a:rPr>
              <a:t>t</a:t>
            </a:r>
            <a:r>
              <a:rPr sz="2000" dirty="0">
                <a:solidFill>
                  <a:srgbClr val="052049"/>
                </a:solidFill>
                <a:latin typeface="Arial"/>
                <a:cs typeface="Arial"/>
              </a:rPr>
              <a:t>er</a:t>
            </a:r>
            <a:r>
              <a:rPr sz="2000" spc="-10" dirty="0">
                <a:solidFill>
                  <a:srgbClr val="052049"/>
                </a:solidFill>
                <a:latin typeface="Arial"/>
                <a:cs typeface="Arial"/>
              </a:rPr>
              <a:t>v</a:t>
            </a:r>
            <a:r>
              <a:rPr sz="2000" dirty="0">
                <a:solidFill>
                  <a:srgbClr val="052049"/>
                </a:solidFill>
                <a:latin typeface="Arial"/>
                <a:cs typeface="Arial"/>
              </a:rPr>
              <a:t>al</a:t>
            </a:r>
            <a:r>
              <a:rPr sz="2000" spc="-20" dirty="0">
                <a:solidFill>
                  <a:srgbClr val="052049"/>
                </a:solidFill>
                <a:latin typeface="Arial"/>
                <a:cs typeface="Arial"/>
              </a:rPr>
              <a:t> </a:t>
            </a:r>
            <a:r>
              <a:rPr sz="2000" spc="-5" dirty="0">
                <a:solidFill>
                  <a:srgbClr val="052049"/>
                </a:solidFill>
                <a:latin typeface="Arial"/>
                <a:cs typeface="Arial"/>
              </a:rPr>
              <a:t>f</a:t>
            </a:r>
            <a:r>
              <a:rPr sz="2000" dirty="0">
                <a:solidFill>
                  <a:srgbClr val="052049"/>
                </a:solidFill>
                <a:latin typeface="Arial"/>
                <a:cs typeface="Arial"/>
              </a:rPr>
              <a:t>or</a:t>
            </a:r>
            <a:r>
              <a:rPr sz="2000" spc="-15" dirty="0">
                <a:solidFill>
                  <a:srgbClr val="052049"/>
                </a:solidFill>
                <a:latin typeface="Arial"/>
                <a:cs typeface="Arial"/>
              </a:rPr>
              <a:t> </a:t>
            </a:r>
            <a:r>
              <a:rPr sz="2000" spc="-1689" dirty="0">
                <a:solidFill>
                  <a:srgbClr val="052049"/>
                </a:solidFill>
                <a:latin typeface="Cambria Math"/>
                <a:cs typeface="Cambria Math"/>
              </a:rPr>
              <a:t>𝛽𝛽</a:t>
            </a:r>
            <a:r>
              <a:rPr sz="3000" baseline="12500" dirty="0">
                <a:solidFill>
                  <a:srgbClr val="052049"/>
                </a:solidFill>
                <a:latin typeface="Cambria Math"/>
                <a:cs typeface="Cambria Math"/>
              </a:rPr>
              <a:t>̂ </a:t>
            </a:r>
            <a:r>
              <a:rPr sz="3000" spc="-262" baseline="12500" dirty="0">
                <a:solidFill>
                  <a:srgbClr val="052049"/>
                </a:solidFill>
                <a:latin typeface="Cambria Math"/>
                <a:cs typeface="Cambria Math"/>
              </a:rPr>
              <a:t> </a:t>
            </a:r>
            <a:r>
              <a:rPr sz="2000" spc="-5" dirty="0">
                <a:solidFill>
                  <a:srgbClr val="052049"/>
                </a:solidFill>
                <a:latin typeface="Arial"/>
                <a:cs typeface="Arial"/>
              </a:rPr>
              <a:t>i</a:t>
            </a:r>
            <a:r>
              <a:rPr sz="2000" dirty="0">
                <a:solidFill>
                  <a:srgbClr val="052049"/>
                </a:solidFill>
                <a:latin typeface="Arial"/>
                <a:cs typeface="Arial"/>
              </a:rPr>
              <a:t>n</a:t>
            </a:r>
            <a:r>
              <a:rPr sz="2000" spc="5" dirty="0">
                <a:solidFill>
                  <a:srgbClr val="052049"/>
                </a:solidFill>
                <a:latin typeface="Arial"/>
                <a:cs typeface="Arial"/>
              </a:rPr>
              <a:t>c</a:t>
            </a:r>
            <a:r>
              <a:rPr sz="2000" spc="-5" dirty="0">
                <a:solidFill>
                  <a:srgbClr val="052049"/>
                </a:solidFill>
                <a:latin typeface="Arial"/>
                <a:cs typeface="Arial"/>
              </a:rPr>
              <a:t>l</a:t>
            </a:r>
            <a:r>
              <a:rPr sz="2000" dirty="0">
                <a:solidFill>
                  <a:srgbClr val="052049"/>
                </a:solidFill>
                <a:latin typeface="Arial"/>
                <a:cs typeface="Arial"/>
              </a:rPr>
              <a:t>udes</a:t>
            </a:r>
            <a:r>
              <a:rPr sz="2000" spc="-25" dirty="0">
                <a:solidFill>
                  <a:srgbClr val="052049"/>
                </a:solidFill>
                <a:latin typeface="Arial"/>
                <a:cs typeface="Arial"/>
              </a:rPr>
              <a:t> </a:t>
            </a:r>
            <a:r>
              <a:rPr sz="2000" spc="-1000" dirty="0">
                <a:solidFill>
                  <a:srgbClr val="052049"/>
                </a:solidFill>
                <a:latin typeface="Cambria Math"/>
                <a:cs typeface="Cambria Math"/>
              </a:rPr>
              <a:t>𝛽𝛽</a:t>
            </a:r>
            <a:endParaRPr sz="2000">
              <a:latin typeface="Cambria Math"/>
              <a:cs typeface="Cambria Math"/>
            </a:endParaRPr>
          </a:p>
        </p:txBody>
      </p:sp>
      <p:graphicFrame>
        <p:nvGraphicFramePr>
          <p:cNvPr id="5" name="object 5"/>
          <p:cNvGraphicFramePr>
            <a:graphicFrameLocks noGrp="1"/>
          </p:cNvGraphicFramePr>
          <p:nvPr/>
        </p:nvGraphicFramePr>
        <p:xfrm>
          <a:off x="657225" y="2326937"/>
          <a:ext cx="8105773" cy="2818861"/>
        </p:xfrm>
        <a:graphic>
          <a:graphicData uri="http://schemas.openxmlformats.org/drawingml/2006/table">
            <a:tbl>
              <a:tblPr firstRow="1" bandRow="1">
                <a:tableStyleId>{2D5ABB26-0587-4C30-8999-92F81FD0307C}</a:tableStyleId>
              </a:tblPr>
              <a:tblGrid>
                <a:gridCol w="1331064">
                  <a:extLst>
                    <a:ext uri="{9D8B030D-6E8A-4147-A177-3AD203B41FA5}">
                      <a16:colId xmlns:a16="http://schemas.microsoft.com/office/drawing/2014/main" xmlns="" val="20000"/>
                    </a:ext>
                  </a:extLst>
                </a:gridCol>
                <a:gridCol w="1129118">
                  <a:extLst>
                    <a:ext uri="{9D8B030D-6E8A-4147-A177-3AD203B41FA5}">
                      <a16:colId xmlns:a16="http://schemas.microsoft.com/office/drawing/2014/main" xmlns="" val="20001"/>
                    </a:ext>
                  </a:extLst>
                </a:gridCol>
                <a:gridCol w="1129118">
                  <a:extLst>
                    <a:ext uri="{9D8B030D-6E8A-4147-A177-3AD203B41FA5}">
                      <a16:colId xmlns:a16="http://schemas.microsoft.com/office/drawing/2014/main" xmlns="" val="20002"/>
                    </a:ext>
                  </a:extLst>
                </a:gridCol>
                <a:gridCol w="1129118">
                  <a:extLst>
                    <a:ext uri="{9D8B030D-6E8A-4147-A177-3AD203B41FA5}">
                      <a16:colId xmlns:a16="http://schemas.microsoft.com/office/drawing/2014/main" xmlns="" val="20003"/>
                    </a:ext>
                  </a:extLst>
                </a:gridCol>
                <a:gridCol w="1129118">
                  <a:extLst>
                    <a:ext uri="{9D8B030D-6E8A-4147-A177-3AD203B41FA5}">
                      <a16:colId xmlns:a16="http://schemas.microsoft.com/office/drawing/2014/main" xmlns="" val="20004"/>
                    </a:ext>
                  </a:extLst>
                </a:gridCol>
                <a:gridCol w="1129120">
                  <a:extLst>
                    <a:ext uri="{9D8B030D-6E8A-4147-A177-3AD203B41FA5}">
                      <a16:colId xmlns:a16="http://schemas.microsoft.com/office/drawing/2014/main" xmlns="" val="20005"/>
                    </a:ext>
                  </a:extLst>
                </a:gridCol>
                <a:gridCol w="1129117">
                  <a:extLst>
                    <a:ext uri="{9D8B030D-6E8A-4147-A177-3AD203B41FA5}">
                      <a16:colId xmlns:a16="http://schemas.microsoft.com/office/drawing/2014/main" xmlns="" val="20006"/>
                    </a:ext>
                  </a:extLst>
                </a:gridCol>
              </a:tblGrid>
              <a:tr h="584334">
                <a:tc gridSpan="7">
                  <a:txBody>
                    <a:bodyPr/>
                    <a:lstStyle/>
                    <a:p>
                      <a:pPr>
                        <a:lnSpc>
                          <a:spcPct val="100000"/>
                        </a:lnSpc>
                      </a:pPr>
                      <a:r>
                        <a:rPr sz="1600" dirty="0">
                          <a:solidFill>
                            <a:srgbClr val="052049"/>
                          </a:solidFill>
                          <a:latin typeface="Arial"/>
                          <a:cs typeface="Arial"/>
                        </a:rPr>
                        <a:t>S</a:t>
                      </a:r>
                      <a:r>
                        <a:rPr sz="1600" spc="5" dirty="0">
                          <a:solidFill>
                            <a:srgbClr val="052049"/>
                          </a:solidFill>
                          <a:latin typeface="Arial"/>
                          <a:cs typeface="Arial"/>
                        </a:rPr>
                        <a:t>i</a:t>
                      </a:r>
                      <a:r>
                        <a:rPr sz="1600" dirty="0">
                          <a:solidFill>
                            <a:srgbClr val="052049"/>
                          </a:solidFill>
                          <a:latin typeface="Arial"/>
                          <a:cs typeface="Arial"/>
                        </a:rPr>
                        <a:t>mu</a:t>
                      </a:r>
                      <a:r>
                        <a:rPr sz="1600" spc="5" dirty="0">
                          <a:solidFill>
                            <a:srgbClr val="052049"/>
                          </a:solidFill>
                          <a:latin typeface="Arial"/>
                          <a:cs typeface="Arial"/>
                        </a:rPr>
                        <a:t>l</a:t>
                      </a:r>
                      <a:r>
                        <a:rPr sz="1600" dirty="0">
                          <a:solidFill>
                            <a:srgbClr val="052049"/>
                          </a:solidFill>
                          <a:latin typeface="Arial"/>
                          <a:cs typeface="Arial"/>
                        </a:rPr>
                        <a:t>at</a:t>
                      </a:r>
                      <a:r>
                        <a:rPr sz="1600" spc="5" dirty="0">
                          <a:solidFill>
                            <a:srgbClr val="052049"/>
                          </a:solidFill>
                          <a:latin typeface="Arial"/>
                          <a:cs typeface="Arial"/>
                        </a:rPr>
                        <a:t>i</a:t>
                      </a:r>
                      <a:r>
                        <a:rPr sz="1600" dirty="0">
                          <a:solidFill>
                            <a:srgbClr val="052049"/>
                          </a:solidFill>
                          <a:latin typeface="Arial"/>
                          <a:cs typeface="Arial"/>
                        </a:rPr>
                        <a:t>on</a:t>
                      </a:r>
                      <a:r>
                        <a:rPr sz="1600" spc="-25" dirty="0">
                          <a:solidFill>
                            <a:srgbClr val="052049"/>
                          </a:solidFill>
                          <a:latin typeface="Arial"/>
                          <a:cs typeface="Arial"/>
                        </a:rPr>
                        <a:t> </a:t>
                      </a:r>
                      <a:r>
                        <a:rPr sz="1600" spc="-5" dirty="0">
                          <a:solidFill>
                            <a:srgbClr val="052049"/>
                          </a:solidFill>
                          <a:latin typeface="Arial"/>
                          <a:cs typeface="Arial"/>
                        </a:rPr>
                        <a:t>r</a:t>
                      </a:r>
                      <a:r>
                        <a:rPr sz="1600" dirty="0">
                          <a:solidFill>
                            <a:srgbClr val="052049"/>
                          </a:solidFill>
                          <a:latin typeface="Arial"/>
                          <a:cs typeface="Arial"/>
                        </a:rPr>
                        <a:t>e</a:t>
                      </a:r>
                      <a:r>
                        <a:rPr sz="1600" spc="5" dirty="0">
                          <a:solidFill>
                            <a:srgbClr val="052049"/>
                          </a:solidFill>
                          <a:latin typeface="Arial"/>
                          <a:cs typeface="Arial"/>
                        </a:rPr>
                        <a:t>s</a:t>
                      </a:r>
                      <a:r>
                        <a:rPr sz="1600" dirty="0">
                          <a:solidFill>
                            <a:srgbClr val="052049"/>
                          </a:solidFill>
                          <a:latin typeface="Arial"/>
                          <a:cs typeface="Arial"/>
                        </a:rPr>
                        <a:t>u</a:t>
                      </a:r>
                      <a:r>
                        <a:rPr sz="1600" spc="5" dirty="0">
                          <a:solidFill>
                            <a:srgbClr val="052049"/>
                          </a:solidFill>
                          <a:latin typeface="Arial"/>
                          <a:cs typeface="Arial"/>
                        </a:rPr>
                        <a:t>l</a:t>
                      </a:r>
                      <a:r>
                        <a:rPr sz="1600" dirty="0">
                          <a:solidFill>
                            <a:srgbClr val="052049"/>
                          </a:solidFill>
                          <a:latin typeface="Arial"/>
                          <a:cs typeface="Arial"/>
                        </a:rPr>
                        <a:t>ts</a:t>
                      </a:r>
                      <a:r>
                        <a:rPr sz="1600" spc="15" dirty="0">
                          <a:solidFill>
                            <a:srgbClr val="052049"/>
                          </a:solidFill>
                          <a:latin typeface="Arial"/>
                          <a:cs typeface="Arial"/>
                        </a:rPr>
                        <a:t> </a:t>
                      </a:r>
                      <a:r>
                        <a:rPr sz="1600" dirty="0">
                          <a:solidFill>
                            <a:srgbClr val="052049"/>
                          </a:solidFill>
                          <a:latin typeface="Arial"/>
                          <a:cs typeface="Arial"/>
                        </a:rPr>
                        <a:t>for</a:t>
                      </a:r>
                      <a:r>
                        <a:rPr sz="1600" spc="5" dirty="0">
                          <a:solidFill>
                            <a:srgbClr val="052049"/>
                          </a:solidFill>
                          <a:latin typeface="Arial"/>
                          <a:cs typeface="Arial"/>
                        </a:rPr>
                        <a:t> </a:t>
                      </a:r>
                      <a:r>
                        <a:rPr sz="1600" dirty="0">
                          <a:solidFill>
                            <a:srgbClr val="052049"/>
                          </a:solidFill>
                          <a:latin typeface="Arial"/>
                          <a:cs typeface="Arial"/>
                        </a:rPr>
                        <a:t>e</a:t>
                      </a:r>
                      <a:r>
                        <a:rPr sz="1600" spc="5" dirty="0">
                          <a:solidFill>
                            <a:srgbClr val="052049"/>
                          </a:solidFill>
                          <a:latin typeface="Arial"/>
                          <a:cs typeface="Arial"/>
                        </a:rPr>
                        <a:t>s</a:t>
                      </a:r>
                      <a:r>
                        <a:rPr sz="1600" dirty="0">
                          <a:solidFill>
                            <a:srgbClr val="052049"/>
                          </a:solidFill>
                          <a:latin typeface="Arial"/>
                          <a:cs typeface="Arial"/>
                        </a:rPr>
                        <a:t>t</a:t>
                      </a:r>
                      <a:r>
                        <a:rPr sz="1600" spc="5" dirty="0">
                          <a:solidFill>
                            <a:srgbClr val="052049"/>
                          </a:solidFill>
                          <a:latin typeface="Arial"/>
                          <a:cs typeface="Arial"/>
                        </a:rPr>
                        <a:t>i</a:t>
                      </a:r>
                      <a:r>
                        <a:rPr sz="1600" dirty="0">
                          <a:solidFill>
                            <a:srgbClr val="052049"/>
                          </a:solidFill>
                          <a:latin typeface="Arial"/>
                          <a:cs typeface="Arial"/>
                        </a:rPr>
                        <a:t>mated</a:t>
                      </a:r>
                      <a:r>
                        <a:rPr sz="1600" spc="10" dirty="0">
                          <a:solidFill>
                            <a:srgbClr val="052049"/>
                          </a:solidFill>
                          <a:latin typeface="Arial"/>
                          <a:cs typeface="Arial"/>
                        </a:rPr>
                        <a:t> </a:t>
                      </a:r>
                      <a:r>
                        <a:rPr sz="1600" dirty="0">
                          <a:solidFill>
                            <a:srgbClr val="052049"/>
                          </a:solidFill>
                          <a:latin typeface="Arial"/>
                          <a:cs typeface="Arial"/>
                        </a:rPr>
                        <a:t>e</a:t>
                      </a:r>
                      <a:r>
                        <a:rPr sz="1600" spc="-25" dirty="0">
                          <a:solidFill>
                            <a:srgbClr val="052049"/>
                          </a:solidFill>
                          <a:latin typeface="Arial"/>
                          <a:cs typeface="Arial"/>
                        </a:rPr>
                        <a:t>f</a:t>
                      </a:r>
                      <a:r>
                        <a:rPr sz="1600" dirty="0">
                          <a:solidFill>
                            <a:srgbClr val="052049"/>
                          </a:solidFill>
                          <a:latin typeface="Arial"/>
                          <a:cs typeface="Arial"/>
                        </a:rPr>
                        <a:t>fe</a:t>
                      </a:r>
                      <a:r>
                        <a:rPr sz="1600" spc="5" dirty="0">
                          <a:solidFill>
                            <a:srgbClr val="052049"/>
                          </a:solidFill>
                          <a:latin typeface="Arial"/>
                          <a:cs typeface="Arial"/>
                        </a:rPr>
                        <a:t>c</a:t>
                      </a:r>
                      <a:r>
                        <a:rPr sz="1600" dirty="0">
                          <a:solidFill>
                            <a:srgbClr val="052049"/>
                          </a:solidFill>
                          <a:latin typeface="Arial"/>
                          <a:cs typeface="Arial"/>
                        </a:rPr>
                        <a:t>t</a:t>
                      </a:r>
                      <a:r>
                        <a:rPr sz="1600" spc="10" dirty="0">
                          <a:solidFill>
                            <a:srgbClr val="052049"/>
                          </a:solidFill>
                          <a:latin typeface="Arial"/>
                          <a:cs typeface="Arial"/>
                        </a:rPr>
                        <a:t> </a:t>
                      </a:r>
                      <a:r>
                        <a:rPr sz="1600" dirty="0">
                          <a:solidFill>
                            <a:srgbClr val="052049"/>
                          </a:solidFill>
                          <a:latin typeface="Arial"/>
                          <a:cs typeface="Arial"/>
                        </a:rPr>
                        <a:t>of</a:t>
                      </a:r>
                      <a:r>
                        <a:rPr sz="1600" spc="10" dirty="0">
                          <a:solidFill>
                            <a:srgbClr val="052049"/>
                          </a:solidFill>
                          <a:latin typeface="Arial"/>
                          <a:cs typeface="Arial"/>
                        </a:rPr>
                        <a:t> </a:t>
                      </a:r>
                      <a:r>
                        <a:rPr sz="1600" dirty="0">
                          <a:solidFill>
                            <a:srgbClr val="052049"/>
                          </a:solidFill>
                          <a:latin typeface="Arial"/>
                          <a:cs typeface="Arial"/>
                        </a:rPr>
                        <a:t>e</a:t>
                      </a:r>
                      <a:r>
                        <a:rPr sz="1600" spc="-10" dirty="0">
                          <a:solidFill>
                            <a:srgbClr val="052049"/>
                          </a:solidFill>
                          <a:latin typeface="Arial"/>
                          <a:cs typeface="Arial"/>
                        </a:rPr>
                        <a:t>x</a:t>
                      </a:r>
                      <a:r>
                        <a:rPr sz="1600" dirty="0">
                          <a:solidFill>
                            <a:srgbClr val="052049"/>
                          </a:solidFill>
                          <a:latin typeface="Arial"/>
                          <a:cs typeface="Arial"/>
                        </a:rPr>
                        <a:t>po</a:t>
                      </a:r>
                      <a:r>
                        <a:rPr sz="1600" spc="5" dirty="0">
                          <a:solidFill>
                            <a:srgbClr val="052049"/>
                          </a:solidFill>
                          <a:latin typeface="Arial"/>
                          <a:cs typeface="Arial"/>
                        </a:rPr>
                        <a:t>s</a:t>
                      </a:r>
                      <a:r>
                        <a:rPr sz="1600" dirty="0">
                          <a:solidFill>
                            <a:srgbClr val="052049"/>
                          </a:solidFill>
                          <a:latin typeface="Arial"/>
                          <a:cs typeface="Arial"/>
                        </a:rPr>
                        <a:t>u</a:t>
                      </a:r>
                      <a:r>
                        <a:rPr sz="1600" spc="-5" dirty="0">
                          <a:solidFill>
                            <a:srgbClr val="052049"/>
                          </a:solidFill>
                          <a:latin typeface="Arial"/>
                          <a:cs typeface="Arial"/>
                        </a:rPr>
                        <a:t>r</a:t>
                      </a:r>
                      <a:r>
                        <a:rPr sz="1600" dirty="0">
                          <a:solidFill>
                            <a:srgbClr val="052049"/>
                          </a:solidFill>
                          <a:latin typeface="Arial"/>
                          <a:cs typeface="Arial"/>
                        </a:rPr>
                        <a:t>e</a:t>
                      </a:r>
                      <a:r>
                        <a:rPr sz="1600" spc="10" dirty="0">
                          <a:solidFill>
                            <a:srgbClr val="052049"/>
                          </a:solidFill>
                          <a:latin typeface="Arial"/>
                          <a:cs typeface="Arial"/>
                        </a:rPr>
                        <a:t> </a:t>
                      </a:r>
                      <a:r>
                        <a:rPr sz="1600" dirty="0">
                          <a:solidFill>
                            <a:srgbClr val="052049"/>
                          </a:solidFill>
                          <a:latin typeface="Arial"/>
                          <a:cs typeface="Arial"/>
                        </a:rPr>
                        <a:t>on</a:t>
                      </a:r>
                      <a:r>
                        <a:rPr sz="1600" spc="10" dirty="0">
                          <a:solidFill>
                            <a:srgbClr val="052049"/>
                          </a:solidFill>
                          <a:latin typeface="Arial"/>
                          <a:cs typeface="Arial"/>
                        </a:rPr>
                        <a:t> </a:t>
                      </a:r>
                      <a:r>
                        <a:rPr sz="1600" spc="-5" dirty="0">
                          <a:solidFill>
                            <a:srgbClr val="052049"/>
                          </a:solidFill>
                          <a:latin typeface="Arial"/>
                          <a:cs typeface="Arial"/>
                        </a:rPr>
                        <a:t>r</a:t>
                      </a:r>
                      <a:r>
                        <a:rPr sz="1600" dirty="0">
                          <a:solidFill>
                            <a:srgbClr val="052049"/>
                          </a:solidFill>
                          <a:latin typeface="Arial"/>
                          <a:cs typeface="Arial"/>
                        </a:rPr>
                        <a:t>ate</a:t>
                      </a:r>
                      <a:r>
                        <a:rPr sz="1600" spc="20" dirty="0">
                          <a:solidFill>
                            <a:srgbClr val="052049"/>
                          </a:solidFill>
                          <a:latin typeface="Arial"/>
                          <a:cs typeface="Arial"/>
                        </a:rPr>
                        <a:t> </a:t>
                      </a:r>
                      <a:r>
                        <a:rPr sz="1600" dirty="0">
                          <a:solidFill>
                            <a:srgbClr val="052049"/>
                          </a:solidFill>
                          <a:latin typeface="Arial"/>
                          <a:cs typeface="Arial"/>
                        </a:rPr>
                        <a:t>of</a:t>
                      </a:r>
                      <a:r>
                        <a:rPr sz="1600" spc="10" dirty="0">
                          <a:solidFill>
                            <a:srgbClr val="052049"/>
                          </a:solidFill>
                          <a:latin typeface="Arial"/>
                          <a:cs typeface="Arial"/>
                        </a:rPr>
                        <a:t> </a:t>
                      </a:r>
                      <a:r>
                        <a:rPr sz="1600" spc="5" dirty="0">
                          <a:solidFill>
                            <a:srgbClr val="052049"/>
                          </a:solidFill>
                          <a:latin typeface="Arial"/>
                          <a:cs typeface="Arial"/>
                        </a:rPr>
                        <a:t>c</a:t>
                      </a:r>
                      <a:r>
                        <a:rPr sz="1600" dirty="0">
                          <a:solidFill>
                            <a:srgbClr val="052049"/>
                          </a:solidFill>
                          <a:latin typeface="Arial"/>
                          <a:cs typeface="Arial"/>
                        </a:rPr>
                        <a:t>ogn</a:t>
                      </a:r>
                      <a:r>
                        <a:rPr sz="1600" spc="5" dirty="0">
                          <a:solidFill>
                            <a:srgbClr val="052049"/>
                          </a:solidFill>
                          <a:latin typeface="Arial"/>
                          <a:cs typeface="Arial"/>
                        </a:rPr>
                        <a:t>i</a:t>
                      </a:r>
                      <a:r>
                        <a:rPr sz="1600" dirty="0">
                          <a:solidFill>
                            <a:srgbClr val="052049"/>
                          </a:solidFill>
                          <a:latin typeface="Arial"/>
                          <a:cs typeface="Arial"/>
                        </a:rPr>
                        <a:t>t</a:t>
                      </a:r>
                      <a:r>
                        <a:rPr sz="1600" spc="5" dirty="0">
                          <a:solidFill>
                            <a:srgbClr val="052049"/>
                          </a:solidFill>
                          <a:latin typeface="Arial"/>
                          <a:cs typeface="Arial"/>
                        </a:rPr>
                        <a:t>iv</a:t>
                      </a:r>
                      <a:r>
                        <a:rPr sz="1600" dirty="0">
                          <a:solidFill>
                            <a:srgbClr val="052049"/>
                          </a:solidFill>
                          <a:latin typeface="Arial"/>
                          <a:cs typeface="Arial"/>
                        </a:rPr>
                        <a:t>e</a:t>
                      </a:r>
                      <a:r>
                        <a:rPr sz="1600" spc="-25" dirty="0">
                          <a:solidFill>
                            <a:srgbClr val="052049"/>
                          </a:solidFill>
                          <a:latin typeface="Arial"/>
                          <a:cs typeface="Arial"/>
                        </a:rPr>
                        <a:t> </a:t>
                      </a:r>
                      <a:r>
                        <a:rPr sz="1600" spc="5" dirty="0">
                          <a:solidFill>
                            <a:srgbClr val="052049"/>
                          </a:solidFill>
                          <a:latin typeface="Arial"/>
                          <a:cs typeface="Arial"/>
                        </a:rPr>
                        <a:t>c</a:t>
                      </a:r>
                      <a:r>
                        <a:rPr sz="1600" dirty="0">
                          <a:solidFill>
                            <a:srgbClr val="052049"/>
                          </a:solidFill>
                          <a:latin typeface="Arial"/>
                          <a:cs typeface="Arial"/>
                        </a:rPr>
                        <a:t>hange</a:t>
                      </a:r>
                      <a:r>
                        <a:rPr sz="1600" spc="-5" dirty="0">
                          <a:solidFill>
                            <a:srgbClr val="052049"/>
                          </a:solidFill>
                          <a:latin typeface="Arial"/>
                          <a:cs typeface="Arial"/>
                        </a:rPr>
                        <a:t> </a:t>
                      </a:r>
                      <a:r>
                        <a:rPr sz="1600" dirty="0">
                          <a:solidFill>
                            <a:srgbClr val="052049"/>
                          </a:solidFill>
                          <a:latin typeface="Arial"/>
                          <a:cs typeface="Arial"/>
                        </a:rPr>
                        <a:t>per</a:t>
                      </a:r>
                      <a:r>
                        <a:rPr sz="1600" spc="5" dirty="0">
                          <a:solidFill>
                            <a:srgbClr val="052049"/>
                          </a:solidFill>
                          <a:latin typeface="Arial"/>
                          <a:cs typeface="Arial"/>
                        </a:rPr>
                        <a:t> </a:t>
                      </a:r>
                      <a:r>
                        <a:rPr sz="1600" dirty="0">
                          <a:solidFill>
                            <a:srgbClr val="052049"/>
                          </a:solidFill>
                          <a:latin typeface="Arial"/>
                          <a:cs typeface="Arial"/>
                        </a:rPr>
                        <a:t>10</a:t>
                      </a:r>
                      <a:r>
                        <a:rPr sz="1600" spc="30" dirty="0">
                          <a:solidFill>
                            <a:srgbClr val="052049"/>
                          </a:solidFill>
                          <a:latin typeface="Arial"/>
                          <a:cs typeface="Arial"/>
                        </a:rPr>
                        <a:t> </a:t>
                      </a:r>
                      <a:r>
                        <a:rPr sz="1600" spc="-20" dirty="0">
                          <a:solidFill>
                            <a:srgbClr val="052049"/>
                          </a:solidFill>
                          <a:latin typeface="Arial"/>
                          <a:cs typeface="Arial"/>
                        </a:rPr>
                        <a:t>y</a:t>
                      </a:r>
                      <a:r>
                        <a:rPr sz="1600" spc="-5" dirty="0">
                          <a:solidFill>
                            <a:srgbClr val="052049"/>
                          </a:solidFill>
                          <a:latin typeface="Arial"/>
                          <a:cs typeface="Arial"/>
                        </a:rPr>
                        <a:t>r</a:t>
                      </a:r>
                      <a:r>
                        <a:rPr sz="1600" dirty="0">
                          <a:solidFill>
                            <a:srgbClr val="052049"/>
                          </a:solidFill>
                          <a:latin typeface="Arial"/>
                          <a:cs typeface="Arial"/>
                        </a:rPr>
                        <a:t>s</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436406">
                <a:tc>
                  <a:txBody>
                    <a:bodyPr/>
                    <a:lstStyle/>
                    <a:p>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gridSpan="3">
                  <a:txBody>
                    <a:bodyPr/>
                    <a:lstStyle/>
                    <a:p>
                      <a:pPr marL="377825">
                        <a:lnSpc>
                          <a:spcPct val="100000"/>
                        </a:lnSpc>
                      </a:pPr>
                      <a:r>
                        <a:rPr sz="1600" dirty="0">
                          <a:solidFill>
                            <a:srgbClr val="052049"/>
                          </a:solidFill>
                          <a:latin typeface="Arial"/>
                          <a:cs typeface="Arial"/>
                        </a:rPr>
                        <a:t>Low mo</a:t>
                      </a:r>
                      <a:r>
                        <a:rPr sz="1600" spc="-5" dirty="0">
                          <a:solidFill>
                            <a:srgbClr val="052049"/>
                          </a:solidFill>
                          <a:latin typeface="Arial"/>
                          <a:cs typeface="Arial"/>
                        </a:rPr>
                        <a:t>r</a:t>
                      </a:r>
                      <a:r>
                        <a:rPr sz="1600" dirty="0">
                          <a:solidFill>
                            <a:srgbClr val="052049"/>
                          </a:solidFill>
                          <a:latin typeface="Arial"/>
                          <a:cs typeface="Arial"/>
                        </a:rPr>
                        <a:t>ta</a:t>
                      </a:r>
                      <a:r>
                        <a:rPr sz="1600" spc="5" dirty="0">
                          <a:solidFill>
                            <a:srgbClr val="052049"/>
                          </a:solidFill>
                          <a:latin typeface="Arial"/>
                          <a:cs typeface="Arial"/>
                        </a:rPr>
                        <a:t>li</a:t>
                      </a:r>
                      <a:r>
                        <a:rPr sz="1600" dirty="0">
                          <a:solidFill>
                            <a:srgbClr val="052049"/>
                          </a:solidFill>
                          <a:latin typeface="Arial"/>
                          <a:cs typeface="Arial"/>
                        </a:rPr>
                        <a:t>ty</a:t>
                      </a:r>
                      <a:r>
                        <a:rPr sz="1600" spc="15" dirty="0">
                          <a:solidFill>
                            <a:srgbClr val="052049"/>
                          </a:solidFill>
                          <a:latin typeface="Arial"/>
                          <a:cs typeface="Arial"/>
                        </a:rPr>
                        <a:t> </a:t>
                      </a:r>
                      <a:r>
                        <a:rPr sz="1600" spc="5" dirty="0">
                          <a:solidFill>
                            <a:srgbClr val="052049"/>
                          </a:solidFill>
                          <a:latin typeface="Arial"/>
                          <a:cs typeface="Arial"/>
                        </a:rPr>
                        <a:t>sc</a:t>
                      </a:r>
                      <a:r>
                        <a:rPr sz="1600" dirty="0">
                          <a:solidFill>
                            <a:srgbClr val="052049"/>
                          </a:solidFill>
                          <a:latin typeface="Arial"/>
                          <a:cs typeface="Arial"/>
                        </a:rPr>
                        <a:t>ena</a:t>
                      </a:r>
                      <a:r>
                        <a:rPr sz="1600" spc="-5" dirty="0">
                          <a:solidFill>
                            <a:srgbClr val="052049"/>
                          </a:solidFill>
                          <a:latin typeface="Arial"/>
                          <a:cs typeface="Arial"/>
                        </a:rPr>
                        <a:t>r</a:t>
                      </a:r>
                      <a:r>
                        <a:rPr sz="1600" spc="5" dirty="0">
                          <a:solidFill>
                            <a:srgbClr val="052049"/>
                          </a:solidFill>
                          <a:latin typeface="Arial"/>
                          <a:cs typeface="Arial"/>
                        </a:rPr>
                        <a:t>i</a:t>
                      </a:r>
                      <a:r>
                        <a:rPr sz="1600" dirty="0">
                          <a:solidFill>
                            <a:srgbClr val="052049"/>
                          </a:solidFill>
                          <a:latin typeface="Arial"/>
                          <a:cs typeface="Arial"/>
                        </a:rPr>
                        <a:t>o</a:t>
                      </a:r>
                      <a:r>
                        <a:rPr sz="1600" spc="-5" dirty="0">
                          <a:solidFill>
                            <a:srgbClr val="052049"/>
                          </a:solidFill>
                          <a:latin typeface="Arial"/>
                          <a:cs typeface="Arial"/>
                        </a:rPr>
                        <a:t> (</a:t>
                      </a:r>
                      <a:r>
                        <a:rPr sz="1600" dirty="0">
                          <a:solidFill>
                            <a:srgbClr val="052049"/>
                          </a:solidFill>
                          <a:latin typeface="Arial"/>
                          <a:cs typeface="Arial"/>
                        </a:rPr>
                        <a:t>25</a:t>
                      </a:r>
                      <a:r>
                        <a:rPr sz="1600" spc="-5" dirty="0">
                          <a:solidFill>
                            <a:srgbClr val="052049"/>
                          </a:solidFill>
                          <a:latin typeface="Arial"/>
                          <a:cs typeface="Arial"/>
                        </a:rPr>
                        <a:t>%</a:t>
                      </a:r>
                      <a:r>
                        <a:rPr sz="1600" dirty="0">
                          <a:solidFill>
                            <a:srgbClr val="052049"/>
                          </a:solidFill>
                          <a:latin typeface="Arial"/>
                          <a:cs typeface="Arial"/>
                        </a:rPr>
                        <a:t>)</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hMerge="1">
                  <a:txBody>
                    <a:bodyPr/>
                    <a:lstStyle/>
                    <a:p>
                      <a:endParaRPr/>
                    </a:p>
                  </a:txBody>
                  <a:tcPr marL="0" marR="0" marT="0" marB="0"/>
                </a:tc>
                <a:tc hMerge="1">
                  <a:txBody>
                    <a:bodyPr/>
                    <a:lstStyle/>
                    <a:p>
                      <a:endParaRPr/>
                    </a:p>
                  </a:txBody>
                  <a:tcPr marL="0" marR="0" marT="0" marB="0"/>
                </a:tc>
                <a:tc gridSpan="3">
                  <a:txBody>
                    <a:bodyPr/>
                    <a:lstStyle/>
                    <a:p>
                      <a:pPr marL="354965">
                        <a:lnSpc>
                          <a:spcPct val="100000"/>
                        </a:lnSpc>
                      </a:pPr>
                      <a:r>
                        <a:rPr sz="1600" dirty="0">
                          <a:solidFill>
                            <a:srgbClr val="052049"/>
                          </a:solidFill>
                          <a:latin typeface="Arial"/>
                          <a:cs typeface="Arial"/>
                        </a:rPr>
                        <a:t>H</a:t>
                      </a:r>
                      <a:r>
                        <a:rPr sz="1600" spc="5" dirty="0">
                          <a:solidFill>
                            <a:srgbClr val="052049"/>
                          </a:solidFill>
                          <a:latin typeface="Arial"/>
                          <a:cs typeface="Arial"/>
                        </a:rPr>
                        <a:t>i</a:t>
                      </a:r>
                      <a:r>
                        <a:rPr sz="1600" dirty="0">
                          <a:solidFill>
                            <a:srgbClr val="052049"/>
                          </a:solidFill>
                          <a:latin typeface="Arial"/>
                          <a:cs typeface="Arial"/>
                        </a:rPr>
                        <a:t>gh</a:t>
                      </a:r>
                      <a:r>
                        <a:rPr sz="1600" spc="-15" dirty="0">
                          <a:solidFill>
                            <a:srgbClr val="052049"/>
                          </a:solidFill>
                          <a:latin typeface="Arial"/>
                          <a:cs typeface="Arial"/>
                        </a:rPr>
                        <a:t> </a:t>
                      </a:r>
                      <a:r>
                        <a:rPr sz="1600" dirty="0">
                          <a:solidFill>
                            <a:srgbClr val="052049"/>
                          </a:solidFill>
                          <a:latin typeface="Arial"/>
                          <a:cs typeface="Arial"/>
                        </a:rPr>
                        <a:t>mo</a:t>
                      </a:r>
                      <a:r>
                        <a:rPr sz="1600" spc="-5" dirty="0">
                          <a:solidFill>
                            <a:srgbClr val="052049"/>
                          </a:solidFill>
                          <a:latin typeface="Arial"/>
                          <a:cs typeface="Arial"/>
                        </a:rPr>
                        <a:t>r</a:t>
                      </a:r>
                      <a:r>
                        <a:rPr sz="1600" dirty="0">
                          <a:solidFill>
                            <a:srgbClr val="052049"/>
                          </a:solidFill>
                          <a:latin typeface="Arial"/>
                          <a:cs typeface="Arial"/>
                        </a:rPr>
                        <a:t>ta</a:t>
                      </a:r>
                      <a:r>
                        <a:rPr sz="1600" spc="5" dirty="0">
                          <a:solidFill>
                            <a:srgbClr val="052049"/>
                          </a:solidFill>
                          <a:latin typeface="Arial"/>
                          <a:cs typeface="Arial"/>
                        </a:rPr>
                        <a:t>li</a:t>
                      </a:r>
                      <a:r>
                        <a:rPr sz="1600" dirty="0">
                          <a:solidFill>
                            <a:srgbClr val="052049"/>
                          </a:solidFill>
                          <a:latin typeface="Arial"/>
                          <a:cs typeface="Arial"/>
                        </a:rPr>
                        <a:t>ty</a:t>
                      </a:r>
                      <a:r>
                        <a:rPr sz="1600" spc="15" dirty="0">
                          <a:solidFill>
                            <a:srgbClr val="052049"/>
                          </a:solidFill>
                          <a:latin typeface="Arial"/>
                          <a:cs typeface="Arial"/>
                        </a:rPr>
                        <a:t> </a:t>
                      </a:r>
                      <a:r>
                        <a:rPr sz="1600" spc="5" dirty="0">
                          <a:solidFill>
                            <a:srgbClr val="052049"/>
                          </a:solidFill>
                          <a:latin typeface="Arial"/>
                          <a:cs typeface="Arial"/>
                        </a:rPr>
                        <a:t>sc</a:t>
                      </a:r>
                      <a:r>
                        <a:rPr sz="1600" dirty="0">
                          <a:solidFill>
                            <a:srgbClr val="052049"/>
                          </a:solidFill>
                          <a:latin typeface="Arial"/>
                          <a:cs typeface="Arial"/>
                        </a:rPr>
                        <a:t>ena</a:t>
                      </a:r>
                      <a:r>
                        <a:rPr sz="1600" spc="-5" dirty="0">
                          <a:solidFill>
                            <a:srgbClr val="052049"/>
                          </a:solidFill>
                          <a:latin typeface="Arial"/>
                          <a:cs typeface="Arial"/>
                        </a:rPr>
                        <a:t>r</a:t>
                      </a:r>
                      <a:r>
                        <a:rPr sz="1600" spc="5" dirty="0">
                          <a:solidFill>
                            <a:srgbClr val="052049"/>
                          </a:solidFill>
                          <a:latin typeface="Arial"/>
                          <a:cs typeface="Arial"/>
                        </a:rPr>
                        <a:t>i</a:t>
                      </a:r>
                      <a:r>
                        <a:rPr sz="1600" dirty="0">
                          <a:solidFill>
                            <a:srgbClr val="052049"/>
                          </a:solidFill>
                          <a:latin typeface="Arial"/>
                          <a:cs typeface="Arial"/>
                        </a:rPr>
                        <a:t>o</a:t>
                      </a:r>
                      <a:r>
                        <a:rPr sz="1600" spc="-5" dirty="0">
                          <a:solidFill>
                            <a:srgbClr val="052049"/>
                          </a:solidFill>
                          <a:latin typeface="Arial"/>
                          <a:cs typeface="Arial"/>
                        </a:rPr>
                        <a:t> (</a:t>
                      </a:r>
                      <a:r>
                        <a:rPr sz="1600" dirty="0">
                          <a:solidFill>
                            <a:srgbClr val="052049"/>
                          </a:solidFill>
                          <a:latin typeface="Arial"/>
                          <a:cs typeface="Arial"/>
                        </a:rPr>
                        <a:t>75</a:t>
                      </a:r>
                      <a:r>
                        <a:rPr sz="1600" spc="-5" dirty="0">
                          <a:solidFill>
                            <a:srgbClr val="052049"/>
                          </a:solidFill>
                          <a:latin typeface="Arial"/>
                          <a:cs typeface="Arial"/>
                        </a:rPr>
                        <a:t>%</a:t>
                      </a:r>
                      <a:r>
                        <a:rPr sz="1600" dirty="0">
                          <a:solidFill>
                            <a:srgbClr val="052049"/>
                          </a:solidFill>
                          <a:latin typeface="Arial"/>
                          <a:cs typeface="Arial"/>
                        </a:rPr>
                        <a:t>)</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1"/>
                  </a:ext>
                </a:extLst>
              </a:tr>
              <a:tr h="289432">
                <a:tc>
                  <a:txBody>
                    <a:bodyPr/>
                    <a:lstStyle/>
                    <a:p>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48895" algn="ctr">
                        <a:lnSpc>
                          <a:spcPct val="100000"/>
                        </a:lnSpc>
                      </a:pPr>
                      <a:r>
                        <a:rPr sz="2400" spc="-967" baseline="-22569" dirty="0">
                          <a:solidFill>
                            <a:srgbClr val="052049"/>
                          </a:solidFill>
                          <a:latin typeface="Cambria Math"/>
                          <a:cs typeface="Cambria Math"/>
                        </a:rPr>
                        <a:t>𝛽𝛽</a:t>
                      </a:r>
                      <a:r>
                        <a:rPr sz="2400" spc="-75" baseline="-10416" dirty="0">
                          <a:solidFill>
                            <a:srgbClr val="052049"/>
                          </a:solidFill>
                          <a:latin typeface="Cambria Math"/>
                          <a:cs typeface="Cambria Math"/>
                        </a:rPr>
                        <a:t>�</a:t>
                      </a:r>
                      <a:r>
                        <a:rPr sz="1600" dirty="0">
                          <a:solidFill>
                            <a:srgbClr val="052049"/>
                          </a:solidFill>
                          <a:latin typeface="Cambria Math"/>
                          <a:cs typeface="Cambria Math"/>
                        </a:rPr>
                        <a:t>̅</a:t>
                      </a:r>
                      <a:endParaRPr sz="1600">
                        <a:latin typeface="Cambria Math"/>
                        <a:cs typeface="Cambria Math"/>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264795">
                        <a:lnSpc>
                          <a:spcPct val="100000"/>
                        </a:lnSpc>
                      </a:pPr>
                      <a:r>
                        <a:rPr sz="1600" spc="-5" dirty="0">
                          <a:solidFill>
                            <a:srgbClr val="052049"/>
                          </a:solidFill>
                          <a:latin typeface="Arial"/>
                          <a:cs typeface="Arial"/>
                        </a:rPr>
                        <a:t>R</a:t>
                      </a:r>
                      <a:r>
                        <a:rPr sz="1600" dirty="0">
                          <a:solidFill>
                            <a:srgbClr val="052049"/>
                          </a:solidFill>
                          <a:latin typeface="Arial"/>
                          <a:cs typeface="Arial"/>
                        </a:rPr>
                        <a:t>MSE</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118110">
                        <a:lnSpc>
                          <a:spcPct val="100000"/>
                        </a:lnSpc>
                      </a:pPr>
                      <a:r>
                        <a:rPr sz="1600" dirty="0">
                          <a:solidFill>
                            <a:srgbClr val="052049"/>
                          </a:solidFill>
                          <a:latin typeface="Arial"/>
                          <a:cs typeface="Arial"/>
                        </a:rPr>
                        <a:t>Co</a:t>
                      </a:r>
                      <a:r>
                        <a:rPr sz="1600" spc="5" dirty="0">
                          <a:solidFill>
                            <a:srgbClr val="052049"/>
                          </a:solidFill>
                          <a:latin typeface="Arial"/>
                          <a:cs typeface="Arial"/>
                        </a:rPr>
                        <a:t>v</a:t>
                      </a:r>
                      <a:r>
                        <a:rPr sz="1600" dirty="0">
                          <a:solidFill>
                            <a:srgbClr val="052049"/>
                          </a:solidFill>
                          <a:latin typeface="Arial"/>
                          <a:cs typeface="Arial"/>
                        </a:rPr>
                        <a:t>e</a:t>
                      </a:r>
                      <a:r>
                        <a:rPr sz="1600" spc="-5" dirty="0">
                          <a:solidFill>
                            <a:srgbClr val="052049"/>
                          </a:solidFill>
                          <a:latin typeface="Arial"/>
                          <a:cs typeface="Arial"/>
                        </a:rPr>
                        <a:t>r</a:t>
                      </a:r>
                      <a:r>
                        <a:rPr sz="1600" dirty="0">
                          <a:solidFill>
                            <a:srgbClr val="052049"/>
                          </a:solidFill>
                          <a:latin typeface="Arial"/>
                          <a:cs typeface="Arial"/>
                        </a:rPr>
                        <a:t>age</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48895" algn="ctr">
                        <a:lnSpc>
                          <a:spcPct val="100000"/>
                        </a:lnSpc>
                      </a:pPr>
                      <a:r>
                        <a:rPr sz="2400" spc="-967" baseline="-12152" dirty="0">
                          <a:solidFill>
                            <a:srgbClr val="052049"/>
                          </a:solidFill>
                          <a:latin typeface="Cambria Math"/>
                          <a:cs typeface="Cambria Math"/>
                        </a:rPr>
                        <a:t>𝛽𝛽</a:t>
                      </a:r>
                      <a:r>
                        <a:rPr sz="1600" dirty="0">
                          <a:solidFill>
                            <a:srgbClr val="052049"/>
                          </a:solidFill>
                          <a:latin typeface="Cambria Math"/>
                          <a:cs typeface="Cambria Math"/>
                        </a:rPr>
                        <a:t>�</a:t>
                      </a:r>
                      <a:endParaRPr sz="1600">
                        <a:latin typeface="Cambria Math"/>
                        <a:cs typeface="Cambria Math"/>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264795">
                        <a:lnSpc>
                          <a:spcPct val="100000"/>
                        </a:lnSpc>
                      </a:pPr>
                      <a:r>
                        <a:rPr sz="1600" spc="-5" dirty="0">
                          <a:solidFill>
                            <a:srgbClr val="052049"/>
                          </a:solidFill>
                          <a:latin typeface="Arial"/>
                          <a:cs typeface="Arial"/>
                        </a:rPr>
                        <a:t>R</a:t>
                      </a:r>
                      <a:r>
                        <a:rPr sz="1600" dirty="0">
                          <a:solidFill>
                            <a:srgbClr val="052049"/>
                          </a:solidFill>
                          <a:latin typeface="Arial"/>
                          <a:cs typeface="Arial"/>
                        </a:rPr>
                        <a:t>MSE</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118110">
                        <a:lnSpc>
                          <a:spcPct val="100000"/>
                        </a:lnSpc>
                      </a:pPr>
                      <a:r>
                        <a:rPr sz="1600" dirty="0">
                          <a:solidFill>
                            <a:srgbClr val="052049"/>
                          </a:solidFill>
                          <a:latin typeface="Arial"/>
                          <a:cs typeface="Arial"/>
                        </a:rPr>
                        <a:t>Co</a:t>
                      </a:r>
                      <a:r>
                        <a:rPr sz="1600" spc="5" dirty="0">
                          <a:solidFill>
                            <a:srgbClr val="052049"/>
                          </a:solidFill>
                          <a:latin typeface="Arial"/>
                          <a:cs typeface="Arial"/>
                        </a:rPr>
                        <a:t>v</a:t>
                      </a:r>
                      <a:r>
                        <a:rPr sz="1600" dirty="0">
                          <a:solidFill>
                            <a:srgbClr val="052049"/>
                          </a:solidFill>
                          <a:latin typeface="Arial"/>
                          <a:cs typeface="Arial"/>
                        </a:rPr>
                        <a:t>e</a:t>
                      </a:r>
                      <a:r>
                        <a:rPr sz="1600" spc="-5" dirty="0">
                          <a:solidFill>
                            <a:srgbClr val="052049"/>
                          </a:solidFill>
                          <a:latin typeface="Arial"/>
                          <a:cs typeface="Arial"/>
                        </a:rPr>
                        <a:t>r</a:t>
                      </a:r>
                      <a:r>
                        <a:rPr sz="1600" dirty="0">
                          <a:solidFill>
                            <a:srgbClr val="052049"/>
                          </a:solidFill>
                          <a:latin typeface="Arial"/>
                          <a:cs typeface="Arial"/>
                        </a:rPr>
                        <a:t>age</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extLst>
                  <a:ext uri="{0D108BD9-81ED-4DB2-BD59-A6C34878D82A}">
                    <a16:rowId xmlns:a16="http://schemas.microsoft.com/office/drawing/2014/main" xmlns="" val="10002"/>
                  </a:ext>
                </a:extLst>
              </a:tr>
              <a:tr h="382065">
                <a:tc>
                  <a:txBody>
                    <a:bodyPr/>
                    <a:lstStyle/>
                    <a:p>
                      <a:pPr marL="84455">
                        <a:lnSpc>
                          <a:spcPct val="100000"/>
                        </a:lnSpc>
                      </a:pPr>
                      <a:r>
                        <a:rPr sz="1600" dirty="0">
                          <a:solidFill>
                            <a:srgbClr val="052049"/>
                          </a:solidFill>
                          <a:latin typeface="Arial"/>
                          <a:cs typeface="Arial"/>
                        </a:rPr>
                        <a:t>S</a:t>
                      </a:r>
                      <a:r>
                        <a:rPr sz="1600" spc="5" dirty="0">
                          <a:solidFill>
                            <a:srgbClr val="052049"/>
                          </a:solidFill>
                          <a:latin typeface="Arial"/>
                          <a:cs typeface="Arial"/>
                        </a:rPr>
                        <a:t>c</a:t>
                      </a:r>
                      <a:r>
                        <a:rPr sz="1600" dirty="0">
                          <a:solidFill>
                            <a:srgbClr val="052049"/>
                          </a:solidFill>
                          <a:latin typeface="Arial"/>
                          <a:cs typeface="Arial"/>
                        </a:rPr>
                        <a:t>ena</a:t>
                      </a:r>
                      <a:r>
                        <a:rPr sz="1600" spc="-5" dirty="0">
                          <a:solidFill>
                            <a:srgbClr val="052049"/>
                          </a:solidFill>
                          <a:latin typeface="Arial"/>
                          <a:cs typeface="Arial"/>
                        </a:rPr>
                        <a:t>r</a:t>
                      </a:r>
                      <a:r>
                        <a:rPr sz="1600" spc="5" dirty="0">
                          <a:solidFill>
                            <a:srgbClr val="052049"/>
                          </a:solidFill>
                          <a:latin typeface="Arial"/>
                          <a:cs typeface="Arial"/>
                        </a:rPr>
                        <a:t>i</a:t>
                      </a:r>
                      <a:r>
                        <a:rPr sz="1600" dirty="0">
                          <a:solidFill>
                            <a:srgbClr val="052049"/>
                          </a:solidFill>
                          <a:latin typeface="Arial"/>
                          <a:cs typeface="Arial"/>
                        </a:rPr>
                        <a:t>o</a:t>
                      </a:r>
                      <a:r>
                        <a:rPr sz="1600" spc="-100" dirty="0">
                          <a:solidFill>
                            <a:srgbClr val="052049"/>
                          </a:solidFill>
                          <a:latin typeface="Arial"/>
                          <a:cs typeface="Arial"/>
                        </a:rPr>
                        <a:t> </a:t>
                      </a:r>
                      <a:r>
                        <a:rPr sz="1600" dirty="0">
                          <a:solidFill>
                            <a:srgbClr val="052049"/>
                          </a:solidFill>
                          <a:latin typeface="Arial"/>
                          <a:cs typeface="Arial"/>
                        </a:rPr>
                        <a:t>A</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0.002</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0.085</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0.954</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269875">
                        <a:lnSpc>
                          <a:spcPct val="100000"/>
                        </a:lnSpc>
                      </a:pPr>
                      <a:r>
                        <a:rPr sz="1600" spc="-5" dirty="0">
                          <a:solidFill>
                            <a:srgbClr val="052049"/>
                          </a:solidFill>
                          <a:latin typeface="Arial"/>
                          <a:cs typeface="Arial"/>
                        </a:rPr>
                        <a:t>-</a:t>
                      </a:r>
                      <a:r>
                        <a:rPr sz="1600" dirty="0">
                          <a:solidFill>
                            <a:srgbClr val="052049"/>
                          </a:solidFill>
                          <a:latin typeface="Arial"/>
                          <a:cs typeface="Arial"/>
                        </a:rPr>
                        <a:t>0.002</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0.120</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0.957</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9"/>
                    </a:solidFill>
                  </a:tcPr>
                </a:tc>
                <a:extLst>
                  <a:ext uri="{0D108BD9-81ED-4DB2-BD59-A6C34878D82A}">
                    <a16:rowId xmlns:a16="http://schemas.microsoft.com/office/drawing/2014/main" xmlns="" val="10003"/>
                  </a:ext>
                </a:extLst>
              </a:tr>
              <a:tr h="369655">
                <a:tc>
                  <a:txBody>
                    <a:bodyPr/>
                    <a:lstStyle/>
                    <a:p>
                      <a:pPr marL="84455">
                        <a:lnSpc>
                          <a:spcPct val="100000"/>
                        </a:lnSpc>
                      </a:pPr>
                      <a:r>
                        <a:rPr sz="1600" dirty="0">
                          <a:solidFill>
                            <a:srgbClr val="052049"/>
                          </a:solidFill>
                          <a:latin typeface="Arial"/>
                          <a:cs typeface="Arial"/>
                        </a:rPr>
                        <a:t>S</a:t>
                      </a:r>
                      <a:r>
                        <a:rPr sz="1600" spc="5" dirty="0">
                          <a:solidFill>
                            <a:srgbClr val="052049"/>
                          </a:solidFill>
                          <a:latin typeface="Arial"/>
                          <a:cs typeface="Arial"/>
                        </a:rPr>
                        <a:t>c</a:t>
                      </a:r>
                      <a:r>
                        <a:rPr sz="1600" dirty="0">
                          <a:solidFill>
                            <a:srgbClr val="052049"/>
                          </a:solidFill>
                          <a:latin typeface="Arial"/>
                          <a:cs typeface="Arial"/>
                        </a:rPr>
                        <a:t>ena</a:t>
                      </a:r>
                      <a:r>
                        <a:rPr sz="1600" spc="-5" dirty="0">
                          <a:solidFill>
                            <a:srgbClr val="052049"/>
                          </a:solidFill>
                          <a:latin typeface="Arial"/>
                          <a:cs typeface="Arial"/>
                        </a:rPr>
                        <a:t>r</a:t>
                      </a:r>
                      <a:r>
                        <a:rPr sz="1600" spc="5" dirty="0">
                          <a:solidFill>
                            <a:srgbClr val="052049"/>
                          </a:solidFill>
                          <a:latin typeface="Arial"/>
                          <a:cs typeface="Arial"/>
                        </a:rPr>
                        <a:t>i</a:t>
                      </a:r>
                      <a:r>
                        <a:rPr sz="1600" dirty="0">
                          <a:solidFill>
                            <a:srgbClr val="052049"/>
                          </a:solidFill>
                          <a:latin typeface="Arial"/>
                          <a:cs typeface="Arial"/>
                        </a:rPr>
                        <a:t>o</a:t>
                      </a:r>
                      <a:r>
                        <a:rPr sz="1600" spc="-15" dirty="0">
                          <a:solidFill>
                            <a:srgbClr val="052049"/>
                          </a:solidFill>
                          <a:latin typeface="Arial"/>
                          <a:cs typeface="Arial"/>
                        </a:rPr>
                        <a:t> </a:t>
                      </a:r>
                      <a:r>
                        <a:rPr sz="1600" dirty="0">
                          <a:solidFill>
                            <a:srgbClr val="052049"/>
                          </a:solidFill>
                          <a:latin typeface="Arial"/>
                          <a:cs typeface="Arial"/>
                        </a:rPr>
                        <a:t>B1</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0.048</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0.098</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0.914</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0.094</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0.155</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0.883</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extLst>
                  <a:ext uri="{0D108BD9-81ED-4DB2-BD59-A6C34878D82A}">
                    <a16:rowId xmlns:a16="http://schemas.microsoft.com/office/drawing/2014/main" xmlns="" val="10004"/>
                  </a:ext>
                </a:extLst>
              </a:tr>
              <a:tr h="394477">
                <a:tc>
                  <a:txBody>
                    <a:bodyPr/>
                    <a:lstStyle/>
                    <a:p>
                      <a:pPr marL="75565">
                        <a:lnSpc>
                          <a:spcPct val="100000"/>
                        </a:lnSpc>
                      </a:pPr>
                      <a:r>
                        <a:rPr sz="1600" dirty="0">
                          <a:solidFill>
                            <a:srgbClr val="052049"/>
                          </a:solidFill>
                          <a:latin typeface="Arial"/>
                          <a:cs typeface="Arial"/>
                        </a:rPr>
                        <a:t>S</a:t>
                      </a:r>
                      <a:r>
                        <a:rPr sz="1600" spc="5" dirty="0">
                          <a:solidFill>
                            <a:srgbClr val="052049"/>
                          </a:solidFill>
                          <a:latin typeface="Arial"/>
                          <a:cs typeface="Arial"/>
                        </a:rPr>
                        <a:t>c</a:t>
                      </a:r>
                      <a:r>
                        <a:rPr sz="1600" dirty="0">
                          <a:solidFill>
                            <a:srgbClr val="052049"/>
                          </a:solidFill>
                          <a:latin typeface="Arial"/>
                          <a:cs typeface="Arial"/>
                        </a:rPr>
                        <a:t>ena</a:t>
                      </a:r>
                      <a:r>
                        <a:rPr sz="1600" spc="-5" dirty="0">
                          <a:solidFill>
                            <a:srgbClr val="052049"/>
                          </a:solidFill>
                          <a:latin typeface="Arial"/>
                          <a:cs typeface="Arial"/>
                        </a:rPr>
                        <a:t>r</a:t>
                      </a:r>
                      <a:r>
                        <a:rPr sz="1600" spc="5" dirty="0">
                          <a:solidFill>
                            <a:srgbClr val="052049"/>
                          </a:solidFill>
                          <a:latin typeface="Arial"/>
                          <a:cs typeface="Arial"/>
                        </a:rPr>
                        <a:t>i</a:t>
                      </a:r>
                      <a:r>
                        <a:rPr sz="1600" dirty="0">
                          <a:solidFill>
                            <a:srgbClr val="052049"/>
                          </a:solidFill>
                          <a:latin typeface="Arial"/>
                          <a:cs typeface="Arial"/>
                        </a:rPr>
                        <a:t>o</a:t>
                      </a:r>
                      <a:r>
                        <a:rPr sz="1600" spc="-15" dirty="0">
                          <a:solidFill>
                            <a:srgbClr val="052049"/>
                          </a:solidFill>
                          <a:latin typeface="Arial"/>
                          <a:cs typeface="Arial"/>
                        </a:rPr>
                        <a:t> </a:t>
                      </a:r>
                      <a:r>
                        <a:rPr sz="1600" dirty="0">
                          <a:solidFill>
                            <a:srgbClr val="052049"/>
                          </a:solidFill>
                          <a:latin typeface="Arial"/>
                          <a:cs typeface="Arial"/>
                        </a:rPr>
                        <a:t>B2</a:t>
                      </a:r>
                      <a:endParaRPr sz="1600">
                        <a:latin typeface="Arial"/>
                        <a:cs typeface="Arial"/>
                      </a:endParaRPr>
                    </a:p>
                  </a:txBody>
                  <a:tcPr marL="0" marR="0" marT="0" marB="0">
                    <a:lnL w="31750">
                      <a:solidFill>
                        <a:srgbClr val="FF0000"/>
                      </a:solidFill>
                      <a:prstDash val="solid"/>
                    </a:lnL>
                    <a:lnR w="12700">
                      <a:solidFill>
                        <a:srgbClr val="FFFFFF"/>
                      </a:solidFill>
                      <a:prstDash val="solid"/>
                    </a:lnR>
                    <a:lnT w="31750">
                      <a:solidFill>
                        <a:srgbClr val="FF0000"/>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0.164</a:t>
                      </a:r>
                      <a:endParaRPr sz="1600">
                        <a:latin typeface="Arial"/>
                        <a:cs typeface="Arial"/>
                      </a:endParaRPr>
                    </a:p>
                  </a:txBody>
                  <a:tcPr marL="0" marR="0" marT="0" marB="0">
                    <a:lnL w="12700">
                      <a:solidFill>
                        <a:srgbClr val="FFFFFF"/>
                      </a:solidFill>
                      <a:prstDash val="solid"/>
                    </a:lnL>
                    <a:lnR w="12700">
                      <a:solidFill>
                        <a:srgbClr val="FFFFFF"/>
                      </a:solidFill>
                      <a:prstDash val="solid"/>
                    </a:lnR>
                    <a:lnT w="31750">
                      <a:solidFill>
                        <a:srgbClr val="FF0000"/>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0.186</a:t>
                      </a:r>
                      <a:endParaRPr sz="1600">
                        <a:latin typeface="Arial"/>
                        <a:cs typeface="Arial"/>
                      </a:endParaRPr>
                    </a:p>
                  </a:txBody>
                  <a:tcPr marL="0" marR="0" marT="0" marB="0">
                    <a:lnL w="12700">
                      <a:solidFill>
                        <a:srgbClr val="FFFFFF"/>
                      </a:solidFill>
                      <a:prstDash val="solid"/>
                    </a:lnL>
                    <a:lnR w="12700">
                      <a:solidFill>
                        <a:srgbClr val="FFFFFF"/>
                      </a:solidFill>
                      <a:prstDash val="solid"/>
                    </a:lnR>
                    <a:lnT w="31750">
                      <a:solidFill>
                        <a:srgbClr val="FF0000"/>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0.527</a:t>
                      </a:r>
                      <a:endParaRPr sz="1600">
                        <a:latin typeface="Arial"/>
                        <a:cs typeface="Arial"/>
                      </a:endParaRPr>
                    </a:p>
                  </a:txBody>
                  <a:tcPr marL="0" marR="0" marT="0" marB="0">
                    <a:lnL w="12700">
                      <a:solidFill>
                        <a:srgbClr val="FFFFFF"/>
                      </a:solidFill>
                      <a:prstDash val="solid"/>
                    </a:lnL>
                    <a:lnR w="12700">
                      <a:solidFill>
                        <a:srgbClr val="FFFFFF"/>
                      </a:solidFill>
                      <a:prstDash val="solid"/>
                    </a:lnR>
                    <a:lnT w="31750">
                      <a:solidFill>
                        <a:srgbClr val="FF0000"/>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0.412</a:t>
                      </a:r>
                      <a:endParaRPr sz="1600">
                        <a:latin typeface="Arial"/>
                        <a:cs typeface="Arial"/>
                      </a:endParaRPr>
                    </a:p>
                  </a:txBody>
                  <a:tcPr marL="0" marR="0" marT="0" marB="0">
                    <a:lnL w="12700">
                      <a:solidFill>
                        <a:srgbClr val="FFFFFF"/>
                      </a:solidFill>
                      <a:prstDash val="solid"/>
                    </a:lnL>
                    <a:lnR w="12700">
                      <a:solidFill>
                        <a:srgbClr val="FFFFFF"/>
                      </a:solidFill>
                      <a:prstDash val="solid"/>
                    </a:lnR>
                    <a:lnT w="31750">
                      <a:solidFill>
                        <a:srgbClr val="FF0000"/>
                      </a:solidFill>
                      <a:prstDash val="solid"/>
                    </a:lnT>
                    <a:lnB w="12700">
                      <a:solidFill>
                        <a:srgbClr val="FFFFFF"/>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0.429</a:t>
                      </a:r>
                      <a:endParaRPr sz="1600">
                        <a:latin typeface="Arial"/>
                        <a:cs typeface="Arial"/>
                      </a:endParaRPr>
                    </a:p>
                  </a:txBody>
                  <a:tcPr marL="0" marR="0" marT="0" marB="0">
                    <a:lnL w="12700">
                      <a:solidFill>
                        <a:srgbClr val="FFFFFF"/>
                      </a:solidFill>
                      <a:prstDash val="solid"/>
                    </a:lnL>
                    <a:lnR w="12700">
                      <a:solidFill>
                        <a:srgbClr val="FFFFFF"/>
                      </a:solidFill>
                      <a:prstDash val="solid"/>
                    </a:lnR>
                    <a:lnT w="31750">
                      <a:solidFill>
                        <a:srgbClr val="FF0000"/>
                      </a:solidFill>
                      <a:prstDash val="solid"/>
                    </a:lnT>
                    <a:lnB w="12700">
                      <a:solidFill>
                        <a:srgbClr val="FFFFFF"/>
                      </a:solidFill>
                      <a:prstDash val="solid"/>
                    </a:lnB>
                    <a:solidFill>
                      <a:srgbClr val="E7E7E9"/>
                    </a:solidFill>
                  </a:tcPr>
                </a:tc>
                <a:tc>
                  <a:txBody>
                    <a:bodyPr/>
                    <a:lstStyle/>
                    <a:p>
                      <a:pPr marL="304165">
                        <a:lnSpc>
                          <a:spcPct val="100000"/>
                        </a:lnSpc>
                      </a:pPr>
                      <a:r>
                        <a:rPr sz="1600" dirty="0">
                          <a:solidFill>
                            <a:srgbClr val="052049"/>
                          </a:solidFill>
                          <a:latin typeface="Arial"/>
                          <a:cs typeface="Arial"/>
                        </a:rPr>
                        <a:t>0.081</a:t>
                      </a:r>
                      <a:endParaRPr sz="1600">
                        <a:latin typeface="Arial"/>
                        <a:cs typeface="Arial"/>
                      </a:endParaRPr>
                    </a:p>
                  </a:txBody>
                  <a:tcPr marL="0" marR="0" marT="0" marB="0">
                    <a:lnL w="12700">
                      <a:solidFill>
                        <a:srgbClr val="FFFFFF"/>
                      </a:solidFill>
                      <a:prstDash val="solid"/>
                    </a:lnL>
                    <a:lnR w="31750">
                      <a:solidFill>
                        <a:srgbClr val="FF0000"/>
                      </a:solidFill>
                      <a:prstDash val="solid"/>
                    </a:lnR>
                    <a:lnT w="31750">
                      <a:solidFill>
                        <a:srgbClr val="FF0000"/>
                      </a:solidFill>
                      <a:prstDash val="solid"/>
                    </a:lnT>
                    <a:lnB w="12700">
                      <a:solidFill>
                        <a:srgbClr val="FFFFFF"/>
                      </a:solidFill>
                      <a:prstDash val="solid"/>
                    </a:lnB>
                    <a:solidFill>
                      <a:srgbClr val="E7E7E9"/>
                    </a:solidFill>
                  </a:tcPr>
                </a:tc>
                <a:extLst>
                  <a:ext uri="{0D108BD9-81ED-4DB2-BD59-A6C34878D82A}">
                    <a16:rowId xmlns:a16="http://schemas.microsoft.com/office/drawing/2014/main" xmlns="" val="10005"/>
                  </a:ext>
                </a:extLst>
              </a:tr>
              <a:tr h="362492">
                <a:tc>
                  <a:txBody>
                    <a:bodyPr/>
                    <a:lstStyle/>
                    <a:p>
                      <a:pPr marL="75565">
                        <a:lnSpc>
                          <a:spcPct val="100000"/>
                        </a:lnSpc>
                      </a:pPr>
                      <a:r>
                        <a:rPr sz="1600" dirty="0">
                          <a:solidFill>
                            <a:srgbClr val="052049"/>
                          </a:solidFill>
                          <a:latin typeface="Arial"/>
                          <a:cs typeface="Arial"/>
                        </a:rPr>
                        <a:t>S</a:t>
                      </a:r>
                      <a:r>
                        <a:rPr sz="1600" spc="5" dirty="0">
                          <a:solidFill>
                            <a:srgbClr val="052049"/>
                          </a:solidFill>
                          <a:latin typeface="Arial"/>
                          <a:cs typeface="Arial"/>
                        </a:rPr>
                        <a:t>c</a:t>
                      </a:r>
                      <a:r>
                        <a:rPr sz="1600" dirty="0">
                          <a:solidFill>
                            <a:srgbClr val="052049"/>
                          </a:solidFill>
                          <a:latin typeface="Arial"/>
                          <a:cs typeface="Arial"/>
                        </a:rPr>
                        <a:t>ena</a:t>
                      </a:r>
                      <a:r>
                        <a:rPr sz="1600" spc="-5" dirty="0">
                          <a:solidFill>
                            <a:srgbClr val="052049"/>
                          </a:solidFill>
                          <a:latin typeface="Arial"/>
                          <a:cs typeface="Arial"/>
                        </a:rPr>
                        <a:t>r</a:t>
                      </a:r>
                      <a:r>
                        <a:rPr sz="1600" spc="5" dirty="0">
                          <a:solidFill>
                            <a:srgbClr val="052049"/>
                          </a:solidFill>
                          <a:latin typeface="Arial"/>
                          <a:cs typeface="Arial"/>
                        </a:rPr>
                        <a:t>i</a:t>
                      </a:r>
                      <a:r>
                        <a:rPr sz="1600" dirty="0">
                          <a:solidFill>
                            <a:srgbClr val="052049"/>
                          </a:solidFill>
                          <a:latin typeface="Arial"/>
                          <a:cs typeface="Arial"/>
                        </a:rPr>
                        <a:t>o</a:t>
                      </a:r>
                      <a:r>
                        <a:rPr sz="1600" spc="-15" dirty="0">
                          <a:solidFill>
                            <a:srgbClr val="052049"/>
                          </a:solidFill>
                          <a:latin typeface="Arial"/>
                          <a:cs typeface="Arial"/>
                        </a:rPr>
                        <a:t> </a:t>
                      </a:r>
                      <a:r>
                        <a:rPr sz="1600" dirty="0">
                          <a:solidFill>
                            <a:srgbClr val="052049"/>
                          </a:solidFill>
                          <a:latin typeface="Arial"/>
                          <a:cs typeface="Arial"/>
                        </a:rPr>
                        <a:t>C</a:t>
                      </a:r>
                      <a:endParaRPr sz="1600">
                        <a:latin typeface="Arial"/>
                        <a:cs typeface="Arial"/>
                      </a:endParaRPr>
                    </a:p>
                  </a:txBody>
                  <a:tcPr marL="0" marR="0" marT="0" marB="0">
                    <a:lnL w="31750">
                      <a:solidFill>
                        <a:srgbClr val="FF0000"/>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0.094</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0.126</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3530">
                        <a:lnSpc>
                          <a:spcPct val="100000"/>
                        </a:lnSpc>
                      </a:pPr>
                      <a:r>
                        <a:rPr sz="1600" dirty="0">
                          <a:solidFill>
                            <a:srgbClr val="052049"/>
                          </a:solidFill>
                          <a:latin typeface="Arial"/>
                          <a:cs typeface="Arial"/>
                        </a:rPr>
                        <a:t>0.809</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4165">
                        <a:lnSpc>
                          <a:spcPct val="100000"/>
                        </a:lnSpc>
                      </a:pPr>
                      <a:r>
                        <a:rPr sz="1600" dirty="0">
                          <a:solidFill>
                            <a:srgbClr val="052049"/>
                          </a:solidFill>
                          <a:latin typeface="Arial"/>
                          <a:cs typeface="Arial"/>
                        </a:rPr>
                        <a:t>0.316</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4165">
                        <a:lnSpc>
                          <a:spcPct val="100000"/>
                        </a:lnSpc>
                      </a:pPr>
                      <a:r>
                        <a:rPr sz="1600" dirty="0">
                          <a:solidFill>
                            <a:srgbClr val="052049"/>
                          </a:solidFill>
                          <a:latin typeface="Arial"/>
                          <a:cs typeface="Arial"/>
                        </a:rPr>
                        <a:t>0.335</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1750">
                      <a:solidFill>
                        <a:srgbClr val="FF0000"/>
                      </a:solidFill>
                      <a:prstDash val="solid"/>
                    </a:lnB>
                    <a:solidFill>
                      <a:srgbClr val="E7E7E9"/>
                    </a:solidFill>
                  </a:tcPr>
                </a:tc>
                <a:tc>
                  <a:txBody>
                    <a:bodyPr/>
                    <a:lstStyle/>
                    <a:p>
                      <a:pPr marL="304165">
                        <a:lnSpc>
                          <a:spcPct val="100000"/>
                        </a:lnSpc>
                      </a:pPr>
                      <a:r>
                        <a:rPr sz="1600" dirty="0">
                          <a:solidFill>
                            <a:srgbClr val="052049"/>
                          </a:solidFill>
                          <a:latin typeface="Arial"/>
                          <a:cs typeface="Arial"/>
                        </a:rPr>
                        <a:t>0.229</a:t>
                      </a:r>
                      <a:endParaRPr sz="1600">
                        <a:latin typeface="Arial"/>
                        <a:cs typeface="Arial"/>
                      </a:endParaRPr>
                    </a:p>
                  </a:txBody>
                  <a:tcPr marL="0" marR="0" marT="0" marB="0">
                    <a:lnL w="12700">
                      <a:solidFill>
                        <a:srgbClr val="FFFFFF"/>
                      </a:solidFill>
                      <a:prstDash val="solid"/>
                    </a:lnL>
                    <a:lnR w="31750">
                      <a:solidFill>
                        <a:srgbClr val="FF0000"/>
                      </a:solidFill>
                      <a:prstDash val="solid"/>
                    </a:lnR>
                    <a:lnT w="12700">
                      <a:solidFill>
                        <a:srgbClr val="FFFFFF"/>
                      </a:solidFill>
                      <a:prstDash val="solid"/>
                    </a:lnT>
                    <a:lnB w="31750">
                      <a:solidFill>
                        <a:srgbClr val="FF0000"/>
                      </a:solidFill>
                      <a:prstDash val="solid"/>
                    </a:lnB>
                    <a:solidFill>
                      <a:srgbClr val="E7E7E9"/>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56352897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dirty="0"/>
              <a:t>A</a:t>
            </a:r>
            <a:r>
              <a:rPr spc="-10" dirty="0"/>
              <a:t> </a:t>
            </a:r>
            <a:r>
              <a:rPr spc="-5" dirty="0"/>
              <a:t>si</a:t>
            </a:r>
            <a:r>
              <a:rPr spc="-35" dirty="0"/>
              <a:t>m</a:t>
            </a:r>
            <a:r>
              <a:rPr dirty="0"/>
              <a:t>u</a:t>
            </a:r>
            <a:r>
              <a:rPr spc="-5" dirty="0"/>
              <a:t>l</a:t>
            </a:r>
            <a:r>
              <a:rPr spc="-10" dirty="0"/>
              <a:t>at</a:t>
            </a:r>
            <a:r>
              <a:rPr spc="-5" dirty="0"/>
              <a:t>io</a:t>
            </a:r>
            <a:r>
              <a:rPr dirty="0"/>
              <a:t>n</a:t>
            </a:r>
            <a:r>
              <a:rPr spc="-5" dirty="0"/>
              <a:t> pla</a:t>
            </a:r>
            <a:r>
              <a:rPr dirty="0"/>
              <a:t>t</a:t>
            </a:r>
            <a:r>
              <a:rPr spc="-5" dirty="0"/>
              <a:t>fo</a:t>
            </a:r>
            <a:r>
              <a:rPr spc="114" dirty="0"/>
              <a:t>r</a:t>
            </a:r>
            <a:r>
              <a:rPr dirty="0"/>
              <a:t>m</a:t>
            </a:r>
            <a:r>
              <a:rPr spc="15" dirty="0"/>
              <a:t> </a:t>
            </a:r>
            <a:r>
              <a:rPr spc="-10" dirty="0"/>
              <a:t>t</a:t>
            </a:r>
            <a:r>
              <a:rPr dirty="0"/>
              <a:t>o qu</a:t>
            </a:r>
            <a:r>
              <a:rPr spc="-10" dirty="0"/>
              <a:t>a</a:t>
            </a:r>
            <a:r>
              <a:rPr spc="-5" dirty="0"/>
              <a:t>n</a:t>
            </a:r>
            <a:r>
              <a:rPr dirty="0"/>
              <a:t>t</a:t>
            </a:r>
            <a:r>
              <a:rPr spc="-5" dirty="0"/>
              <a:t>if</a:t>
            </a:r>
            <a:r>
              <a:rPr dirty="0"/>
              <a:t>y </a:t>
            </a:r>
            <a:r>
              <a:rPr spc="-5" dirty="0"/>
              <a:t>s</a:t>
            </a:r>
            <a:r>
              <a:rPr dirty="0"/>
              <a:t>u</a:t>
            </a:r>
            <a:r>
              <a:rPr spc="114" dirty="0"/>
              <a:t>r</a:t>
            </a:r>
            <a:r>
              <a:rPr spc="-5" dirty="0"/>
              <a:t>v</a:t>
            </a:r>
            <a:r>
              <a:rPr spc="-40" dirty="0"/>
              <a:t>i</a:t>
            </a:r>
            <a:r>
              <a:rPr spc="-65" dirty="0"/>
              <a:t>v</a:t>
            </a:r>
            <a:r>
              <a:rPr spc="-10" dirty="0"/>
              <a:t>a</a:t>
            </a:r>
            <a:r>
              <a:rPr dirty="0"/>
              <a:t>l </a:t>
            </a:r>
            <a:r>
              <a:rPr spc="-5" dirty="0"/>
              <a:t>bia</a:t>
            </a:r>
            <a:r>
              <a:rPr dirty="0"/>
              <a:t>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34</a:t>
            </a:fld>
            <a:endParaRPr dirty="0"/>
          </a:p>
        </p:txBody>
      </p:sp>
      <p:sp>
        <p:nvSpPr>
          <p:cNvPr id="3" name="object 3"/>
          <p:cNvSpPr txBox="1"/>
          <p:nvPr/>
        </p:nvSpPr>
        <p:spPr>
          <a:xfrm>
            <a:off x="740115" y="1093320"/>
            <a:ext cx="7767955" cy="2707005"/>
          </a:xfrm>
          <a:prstGeom prst="rect">
            <a:avLst/>
          </a:prstGeom>
        </p:spPr>
        <p:txBody>
          <a:bodyPr vert="horz" wrap="square" lIns="0" tIns="0" rIns="0" bIns="0" rtlCol="0">
            <a:spAutoFit/>
          </a:bodyPr>
          <a:lstStyle/>
          <a:p>
            <a:pPr marL="180340" indent="-167640">
              <a:lnSpc>
                <a:spcPct val="100000"/>
              </a:lnSpc>
              <a:buClr>
                <a:srgbClr val="052049"/>
              </a:buClr>
              <a:buFont typeface="Wingdings"/>
              <a:buChar char=""/>
              <a:tabLst>
                <a:tab pos="180340" algn="l"/>
              </a:tabLst>
            </a:pPr>
            <a:r>
              <a:rPr sz="2000" spc="-5" dirty="0">
                <a:solidFill>
                  <a:srgbClr val="052049"/>
                </a:solidFill>
                <a:latin typeface="Arial"/>
                <a:cs typeface="Arial"/>
              </a:rPr>
              <a:t>M</a:t>
            </a:r>
            <a:r>
              <a:rPr sz="2000" dirty="0">
                <a:solidFill>
                  <a:srgbClr val="052049"/>
                </a:solidFill>
                <a:latin typeface="Arial"/>
                <a:cs typeface="Arial"/>
              </a:rPr>
              <a:t>agn</a:t>
            </a:r>
            <a:r>
              <a:rPr sz="2000" spc="-5" dirty="0">
                <a:solidFill>
                  <a:srgbClr val="052049"/>
                </a:solidFill>
                <a:latin typeface="Arial"/>
                <a:cs typeface="Arial"/>
              </a:rPr>
              <a:t>it</a:t>
            </a:r>
            <a:r>
              <a:rPr sz="2000" dirty="0">
                <a:solidFill>
                  <a:srgbClr val="052049"/>
                </a:solidFill>
                <a:latin typeface="Arial"/>
                <a:cs typeface="Arial"/>
              </a:rPr>
              <a:t>ude</a:t>
            </a:r>
            <a:r>
              <a:rPr sz="2000" spc="-30" dirty="0">
                <a:solidFill>
                  <a:srgbClr val="052049"/>
                </a:solidFill>
                <a:latin typeface="Arial"/>
                <a:cs typeface="Arial"/>
              </a:rPr>
              <a:t> </a:t>
            </a:r>
            <a:r>
              <a:rPr sz="2000" dirty="0">
                <a:solidFill>
                  <a:srgbClr val="052049"/>
                </a:solidFill>
                <a:latin typeface="Arial"/>
                <a:cs typeface="Arial"/>
              </a:rPr>
              <a:t>of</a:t>
            </a:r>
            <a:r>
              <a:rPr sz="2000" spc="-25" dirty="0">
                <a:solidFill>
                  <a:srgbClr val="052049"/>
                </a:solidFill>
                <a:latin typeface="Arial"/>
                <a:cs typeface="Arial"/>
              </a:rPr>
              <a:t> </a:t>
            </a:r>
            <a:r>
              <a:rPr sz="2000" dirty="0">
                <a:solidFill>
                  <a:srgbClr val="052049"/>
                </a:solidFill>
                <a:latin typeface="Arial"/>
                <a:cs typeface="Arial"/>
              </a:rPr>
              <a:t>b</a:t>
            </a:r>
            <a:r>
              <a:rPr sz="2000" spc="-5" dirty="0">
                <a:solidFill>
                  <a:srgbClr val="052049"/>
                </a:solidFill>
                <a:latin typeface="Arial"/>
                <a:cs typeface="Arial"/>
              </a:rPr>
              <a:t>i</a:t>
            </a:r>
            <a:r>
              <a:rPr sz="2000" dirty="0">
                <a:solidFill>
                  <a:srgbClr val="052049"/>
                </a:solidFill>
                <a:latin typeface="Arial"/>
                <a:cs typeface="Arial"/>
              </a:rPr>
              <a:t>as</a:t>
            </a:r>
            <a:r>
              <a:rPr sz="2000" spc="-1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s </a:t>
            </a:r>
            <a:r>
              <a:rPr sz="2000" spc="5" dirty="0">
                <a:solidFill>
                  <a:srgbClr val="052049"/>
                </a:solidFill>
                <a:latin typeface="Arial"/>
                <a:cs typeface="Arial"/>
              </a:rPr>
              <a:t>s</a:t>
            </a:r>
            <a:r>
              <a:rPr sz="2000" spc="-5" dirty="0">
                <a:solidFill>
                  <a:srgbClr val="052049"/>
                </a:solidFill>
                <a:latin typeface="Arial"/>
                <a:cs typeface="Arial"/>
              </a:rPr>
              <a:t>t</a:t>
            </a:r>
            <a:r>
              <a:rPr sz="2000" dirty="0">
                <a:solidFill>
                  <a:srgbClr val="052049"/>
                </a:solidFill>
                <a:latin typeface="Arial"/>
                <a:cs typeface="Arial"/>
              </a:rPr>
              <a:t>rong</a:t>
            </a:r>
            <a:r>
              <a:rPr sz="2000" spc="-5" dirty="0">
                <a:solidFill>
                  <a:srgbClr val="052049"/>
                </a:solidFill>
                <a:latin typeface="Arial"/>
                <a:cs typeface="Arial"/>
              </a:rPr>
              <a:t>l</a:t>
            </a:r>
            <a:r>
              <a:rPr sz="2000" dirty="0">
                <a:solidFill>
                  <a:srgbClr val="052049"/>
                </a:solidFill>
                <a:latin typeface="Arial"/>
                <a:cs typeface="Arial"/>
              </a:rPr>
              <a:t>y</a:t>
            </a:r>
            <a:r>
              <a:rPr sz="2000" spc="-3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a:t>
            </a:r>
            <a:r>
              <a:rPr sz="2000" spc="-10" dirty="0">
                <a:solidFill>
                  <a:srgbClr val="052049"/>
                </a:solidFill>
                <a:latin typeface="Arial"/>
                <a:cs typeface="Arial"/>
              </a:rPr>
              <a:t>f</a:t>
            </a:r>
            <a:r>
              <a:rPr sz="2000" spc="-5" dirty="0">
                <a:solidFill>
                  <a:srgbClr val="052049"/>
                </a:solidFill>
                <a:latin typeface="Arial"/>
                <a:cs typeface="Arial"/>
              </a:rPr>
              <a:t>l</a:t>
            </a:r>
            <a:r>
              <a:rPr sz="2000" dirty="0">
                <a:solidFill>
                  <a:srgbClr val="052049"/>
                </a:solidFill>
                <a:latin typeface="Arial"/>
                <a:cs typeface="Arial"/>
              </a:rPr>
              <a:t>uen</a:t>
            </a:r>
            <a:r>
              <a:rPr sz="2000" spc="5" dirty="0">
                <a:solidFill>
                  <a:srgbClr val="052049"/>
                </a:solidFill>
                <a:latin typeface="Arial"/>
                <a:cs typeface="Arial"/>
              </a:rPr>
              <a:t>c</a:t>
            </a:r>
            <a:r>
              <a:rPr sz="2000" dirty="0">
                <a:solidFill>
                  <a:srgbClr val="052049"/>
                </a:solidFill>
                <a:latin typeface="Arial"/>
                <a:cs typeface="Arial"/>
              </a:rPr>
              <a:t>ed</a:t>
            </a:r>
            <a:r>
              <a:rPr sz="2000" spc="-15" dirty="0">
                <a:solidFill>
                  <a:srgbClr val="052049"/>
                </a:solidFill>
                <a:latin typeface="Arial"/>
                <a:cs typeface="Arial"/>
              </a:rPr>
              <a:t> </a:t>
            </a:r>
            <a:r>
              <a:rPr sz="2000" dirty="0">
                <a:solidFill>
                  <a:srgbClr val="052049"/>
                </a:solidFill>
                <a:latin typeface="Arial"/>
                <a:cs typeface="Arial"/>
              </a:rPr>
              <a:t>by</a:t>
            </a:r>
            <a:r>
              <a:rPr sz="2000" spc="-25" dirty="0">
                <a:solidFill>
                  <a:srgbClr val="052049"/>
                </a:solidFill>
                <a:latin typeface="Arial"/>
                <a:cs typeface="Arial"/>
              </a:rPr>
              <a:t> </a:t>
            </a:r>
            <a:r>
              <a:rPr sz="2000" spc="-5" dirty="0">
                <a:solidFill>
                  <a:srgbClr val="052049"/>
                </a:solidFill>
                <a:latin typeface="Arial"/>
                <a:cs typeface="Arial"/>
              </a:rPr>
              <a:t>m</a:t>
            </a:r>
            <a:r>
              <a:rPr sz="2000" dirty="0">
                <a:solidFill>
                  <a:srgbClr val="052049"/>
                </a:solidFill>
                <a:latin typeface="Arial"/>
                <a:cs typeface="Arial"/>
              </a:rPr>
              <a:t>or</a:t>
            </a:r>
            <a:r>
              <a:rPr sz="2000" spc="-10" dirty="0">
                <a:solidFill>
                  <a:srgbClr val="052049"/>
                </a:solidFill>
                <a:latin typeface="Arial"/>
                <a:cs typeface="Arial"/>
              </a:rPr>
              <a:t>t</a:t>
            </a:r>
            <a:r>
              <a:rPr sz="2000" dirty="0">
                <a:solidFill>
                  <a:srgbClr val="052049"/>
                </a:solidFill>
                <a:latin typeface="Arial"/>
                <a:cs typeface="Arial"/>
              </a:rPr>
              <a:t>a</a:t>
            </a:r>
            <a:r>
              <a:rPr sz="2000" spc="-5" dirty="0">
                <a:solidFill>
                  <a:srgbClr val="052049"/>
                </a:solidFill>
                <a:latin typeface="Arial"/>
                <a:cs typeface="Arial"/>
              </a:rPr>
              <a:t>li</a:t>
            </a:r>
            <a:r>
              <a:rPr sz="2000" spc="-10" dirty="0">
                <a:solidFill>
                  <a:srgbClr val="052049"/>
                </a:solidFill>
                <a:latin typeface="Arial"/>
                <a:cs typeface="Arial"/>
              </a:rPr>
              <a:t>t</a:t>
            </a:r>
            <a:r>
              <a:rPr sz="2000" dirty="0">
                <a:solidFill>
                  <a:srgbClr val="052049"/>
                </a:solidFill>
                <a:latin typeface="Arial"/>
                <a:cs typeface="Arial"/>
              </a:rPr>
              <a:t>y</a:t>
            </a:r>
            <a:r>
              <a:rPr sz="2000" spc="-25" dirty="0">
                <a:solidFill>
                  <a:srgbClr val="052049"/>
                </a:solidFill>
                <a:latin typeface="Arial"/>
                <a:cs typeface="Arial"/>
              </a:rPr>
              <a:t> </a:t>
            </a:r>
            <a:r>
              <a:rPr sz="2000" dirty="0">
                <a:solidFill>
                  <a:srgbClr val="052049"/>
                </a:solidFill>
                <a:latin typeface="Arial"/>
                <a:cs typeface="Arial"/>
              </a:rPr>
              <a:t>ra</a:t>
            </a:r>
            <a:r>
              <a:rPr sz="2000" spc="-5" dirty="0">
                <a:solidFill>
                  <a:srgbClr val="052049"/>
                </a:solidFill>
                <a:latin typeface="Arial"/>
                <a:cs typeface="Arial"/>
              </a:rPr>
              <a:t>t</a:t>
            </a:r>
            <a:r>
              <a:rPr sz="2000" dirty="0">
                <a:solidFill>
                  <a:srgbClr val="052049"/>
                </a:solidFill>
                <a:latin typeface="Arial"/>
                <a:cs typeface="Arial"/>
              </a:rPr>
              <a:t>e</a:t>
            </a:r>
            <a:endParaRPr sz="2000">
              <a:latin typeface="Arial"/>
              <a:cs typeface="Arial"/>
            </a:endParaRPr>
          </a:p>
          <a:p>
            <a:pPr marL="180340" marR="125095" indent="-167640">
              <a:lnSpc>
                <a:spcPct val="113999"/>
              </a:lnSpc>
              <a:spcBef>
                <a:spcPts val="1400"/>
              </a:spcBef>
              <a:buClr>
                <a:srgbClr val="052049"/>
              </a:buClr>
              <a:buFont typeface="Wingdings"/>
              <a:buChar char=""/>
              <a:tabLst>
                <a:tab pos="180340" algn="l"/>
              </a:tabLst>
            </a:pPr>
            <a:r>
              <a:rPr sz="2000" spc="-10" dirty="0">
                <a:solidFill>
                  <a:srgbClr val="052049"/>
                </a:solidFill>
                <a:latin typeface="Arial"/>
                <a:cs typeface="Arial"/>
              </a:rPr>
              <a:t>I</a:t>
            </a:r>
            <a:r>
              <a:rPr sz="2000" dirty="0">
                <a:solidFill>
                  <a:srgbClr val="052049"/>
                </a:solidFill>
                <a:latin typeface="Arial"/>
                <a:cs typeface="Arial"/>
              </a:rPr>
              <a:t>n</a:t>
            </a:r>
            <a:r>
              <a:rPr sz="2000" spc="-15" dirty="0">
                <a:solidFill>
                  <a:srgbClr val="052049"/>
                </a:solidFill>
                <a:latin typeface="Arial"/>
                <a:cs typeface="Arial"/>
              </a:rPr>
              <a:t> </a:t>
            </a:r>
            <a:r>
              <a:rPr sz="2000" dirty="0">
                <a:solidFill>
                  <a:srgbClr val="052049"/>
                </a:solidFill>
                <a:latin typeface="Arial"/>
                <a:cs typeface="Arial"/>
              </a:rPr>
              <a:t>h</a:t>
            </a:r>
            <a:r>
              <a:rPr sz="2000" spc="-5" dirty="0">
                <a:solidFill>
                  <a:srgbClr val="052049"/>
                </a:solidFill>
                <a:latin typeface="Arial"/>
                <a:cs typeface="Arial"/>
              </a:rPr>
              <a:t>i</a:t>
            </a:r>
            <a:r>
              <a:rPr sz="2000" dirty="0">
                <a:solidFill>
                  <a:srgbClr val="052049"/>
                </a:solidFill>
                <a:latin typeface="Arial"/>
                <a:cs typeface="Arial"/>
              </a:rPr>
              <a:t>gh</a:t>
            </a:r>
            <a:r>
              <a:rPr sz="2000" spc="-5" dirty="0">
                <a:solidFill>
                  <a:srgbClr val="052049"/>
                </a:solidFill>
                <a:latin typeface="Arial"/>
                <a:cs typeface="Arial"/>
              </a:rPr>
              <a:t> m</a:t>
            </a:r>
            <a:r>
              <a:rPr sz="2000" dirty="0">
                <a:solidFill>
                  <a:srgbClr val="052049"/>
                </a:solidFill>
                <a:latin typeface="Arial"/>
                <a:cs typeface="Arial"/>
              </a:rPr>
              <a:t>or</a:t>
            </a:r>
            <a:r>
              <a:rPr sz="2000" spc="-10" dirty="0">
                <a:solidFill>
                  <a:srgbClr val="052049"/>
                </a:solidFill>
                <a:latin typeface="Arial"/>
                <a:cs typeface="Arial"/>
              </a:rPr>
              <a:t>t</a:t>
            </a:r>
            <a:r>
              <a:rPr sz="2000" dirty="0">
                <a:solidFill>
                  <a:srgbClr val="052049"/>
                </a:solidFill>
                <a:latin typeface="Arial"/>
                <a:cs typeface="Arial"/>
              </a:rPr>
              <a:t>a</a:t>
            </a:r>
            <a:r>
              <a:rPr sz="2000" spc="-5" dirty="0">
                <a:solidFill>
                  <a:srgbClr val="052049"/>
                </a:solidFill>
                <a:latin typeface="Arial"/>
                <a:cs typeface="Arial"/>
              </a:rPr>
              <a:t>li</a:t>
            </a:r>
            <a:r>
              <a:rPr sz="2000" spc="-10" dirty="0">
                <a:solidFill>
                  <a:srgbClr val="052049"/>
                </a:solidFill>
                <a:latin typeface="Arial"/>
                <a:cs typeface="Arial"/>
              </a:rPr>
              <a:t>t</a:t>
            </a:r>
            <a:r>
              <a:rPr sz="2000" dirty="0">
                <a:solidFill>
                  <a:srgbClr val="052049"/>
                </a:solidFill>
                <a:latin typeface="Arial"/>
                <a:cs typeface="Arial"/>
              </a:rPr>
              <a:t>y</a:t>
            </a:r>
            <a:r>
              <a:rPr sz="2000" spc="-25" dirty="0">
                <a:solidFill>
                  <a:srgbClr val="052049"/>
                </a:solidFill>
                <a:latin typeface="Arial"/>
                <a:cs typeface="Arial"/>
              </a:rPr>
              <a:t> </a:t>
            </a:r>
            <a:r>
              <a:rPr sz="2000" spc="5" dirty="0">
                <a:solidFill>
                  <a:srgbClr val="052049"/>
                </a:solidFill>
                <a:latin typeface="Arial"/>
                <a:cs typeface="Arial"/>
              </a:rPr>
              <a:t>sc</a:t>
            </a:r>
            <a:r>
              <a:rPr sz="2000" dirty="0">
                <a:solidFill>
                  <a:srgbClr val="052049"/>
                </a:solidFill>
                <a:latin typeface="Arial"/>
                <a:cs typeface="Arial"/>
              </a:rPr>
              <a:t>enar</a:t>
            </a:r>
            <a:r>
              <a:rPr sz="2000" spc="-5" dirty="0">
                <a:solidFill>
                  <a:srgbClr val="052049"/>
                </a:solidFill>
                <a:latin typeface="Arial"/>
                <a:cs typeface="Arial"/>
              </a:rPr>
              <a:t>i</a:t>
            </a:r>
            <a:r>
              <a:rPr sz="2000" dirty="0">
                <a:solidFill>
                  <a:srgbClr val="052049"/>
                </a:solidFill>
                <a:latin typeface="Arial"/>
                <a:cs typeface="Arial"/>
              </a:rPr>
              <a:t>o</a:t>
            </a:r>
            <a:r>
              <a:rPr sz="2000" spc="-10" dirty="0">
                <a:solidFill>
                  <a:srgbClr val="052049"/>
                </a:solidFill>
                <a:latin typeface="Arial"/>
                <a:cs typeface="Arial"/>
              </a:rPr>
              <a:t>s</a:t>
            </a:r>
            <a:r>
              <a:rPr sz="2000" dirty="0">
                <a:solidFill>
                  <a:srgbClr val="052049"/>
                </a:solidFill>
                <a:latin typeface="Arial"/>
                <a:cs typeface="Arial"/>
              </a:rPr>
              <a:t>,</a:t>
            </a:r>
            <a:r>
              <a:rPr sz="2000" spc="-45" dirty="0">
                <a:solidFill>
                  <a:srgbClr val="052049"/>
                </a:solidFill>
                <a:latin typeface="Arial"/>
                <a:cs typeface="Arial"/>
              </a:rPr>
              <a:t> </a:t>
            </a:r>
            <a:r>
              <a:rPr sz="2000" spc="5" dirty="0">
                <a:solidFill>
                  <a:srgbClr val="052049"/>
                </a:solidFill>
                <a:latin typeface="Arial"/>
                <a:cs typeface="Arial"/>
              </a:rPr>
              <a:t>s</a:t>
            </a:r>
            <a:r>
              <a:rPr sz="2000" dirty="0">
                <a:solidFill>
                  <a:srgbClr val="052049"/>
                </a:solidFill>
                <a:latin typeface="Arial"/>
                <a:cs typeface="Arial"/>
              </a:rPr>
              <a:t>ub</a:t>
            </a:r>
            <a:r>
              <a:rPr sz="2000" spc="5" dirty="0">
                <a:solidFill>
                  <a:srgbClr val="052049"/>
                </a:solidFill>
                <a:latin typeface="Arial"/>
                <a:cs typeface="Arial"/>
              </a:rPr>
              <a:t>s</a:t>
            </a:r>
            <a:r>
              <a:rPr sz="2000" spc="-10" dirty="0">
                <a:solidFill>
                  <a:srgbClr val="052049"/>
                </a:solidFill>
                <a:latin typeface="Arial"/>
                <a:cs typeface="Arial"/>
              </a:rPr>
              <a:t>t</a:t>
            </a:r>
            <a:r>
              <a:rPr sz="2000" dirty="0">
                <a:solidFill>
                  <a:srgbClr val="052049"/>
                </a:solidFill>
                <a:latin typeface="Arial"/>
                <a:cs typeface="Arial"/>
              </a:rPr>
              <a:t>an</a:t>
            </a:r>
            <a:r>
              <a:rPr sz="2000" spc="-10" dirty="0">
                <a:solidFill>
                  <a:srgbClr val="052049"/>
                </a:solidFill>
                <a:latin typeface="Arial"/>
                <a:cs typeface="Arial"/>
              </a:rPr>
              <a:t>t</a:t>
            </a:r>
            <a:r>
              <a:rPr sz="2000" spc="-5" dirty="0">
                <a:solidFill>
                  <a:srgbClr val="052049"/>
                </a:solidFill>
                <a:latin typeface="Arial"/>
                <a:cs typeface="Arial"/>
              </a:rPr>
              <a:t>i</a:t>
            </a:r>
            <a:r>
              <a:rPr sz="2000" dirty="0">
                <a:solidFill>
                  <a:srgbClr val="052049"/>
                </a:solidFill>
                <a:latin typeface="Arial"/>
                <a:cs typeface="Arial"/>
              </a:rPr>
              <a:t>al</a:t>
            </a:r>
            <a:r>
              <a:rPr sz="2000" spc="-30" dirty="0">
                <a:solidFill>
                  <a:srgbClr val="052049"/>
                </a:solidFill>
                <a:latin typeface="Arial"/>
                <a:cs typeface="Arial"/>
              </a:rPr>
              <a:t> </a:t>
            </a:r>
            <a:r>
              <a:rPr sz="2000" dirty="0">
                <a:solidFill>
                  <a:srgbClr val="052049"/>
                </a:solidFill>
                <a:latin typeface="Arial"/>
                <a:cs typeface="Arial"/>
              </a:rPr>
              <a:t>b</a:t>
            </a:r>
            <a:r>
              <a:rPr sz="2000" spc="-5" dirty="0">
                <a:solidFill>
                  <a:srgbClr val="052049"/>
                </a:solidFill>
                <a:latin typeface="Arial"/>
                <a:cs typeface="Arial"/>
              </a:rPr>
              <a:t>i</a:t>
            </a:r>
            <a:r>
              <a:rPr sz="2000" dirty="0">
                <a:solidFill>
                  <a:srgbClr val="052049"/>
                </a:solidFill>
                <a:latin typeface="Arial"/>
                <a:cs typeface="Arial"/>
              </a:rPr>
              <a:t>as</a:t>
            </a:r>
            <a:r>
              <a:rPr sz="2000" spc="-1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s ea</a:t>
            </a:r>
            <a:r>
              <a:rPr sz="2000" spc="5" dirty="0">
                <a:solidFill>
                  <a:srgbClr val="052049"/>
                </a:solidFill>
                <a:latin typeface="Arial"/>
                <a:cs typeface="Arial"/>
              </a:rPr>
              <a:t>s</a:t>
            </a:r>
            <a:r>
              <a:rPr sz="2000" spc="-5" dirty="0">
                <a:solidFill>
                  <a:srgbClr val="052049"/>
                </a:solidFill>
                <a:latin typeface="Arial"/>
                <a:cs typeface="Arial"/>
              </a:rPr>
              <a:t>il</a:t>
            </a:r>
            <a:r>
              <a:rPr sz="2000" dirty="0">
                <a:solidFill>
                  <a:srgbClr val="052049"/>
                </a:solidFill>
                <a:latin typeface="Arial"/>
                <a:cs typeface="Arial"/>
              </a:rPr>
              <a:t>y</a:t>
            </a:r>
            <a:r>
              <a:rPr sz="2000" spc="-2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ndu</a:t>
            </a:r>
            <a:r>
              <a:rPr sz="2000" spc="5" dirty="0">
                <a:solidFill>
                  <a:srgbClr val="052049"/>
                </a:solidFill>
                <a:latin typeface="Arial"/>
                <a:cs typeface="Arial"/>
              </a:rPr>
              <a:t>c</a:t>
            </a:r>
            <a:r>
              <a:rPr sz="2000" dirty="0">
                <a:solidFill>
                  <a:srgbClr val="052049"/>
                </a:solidFill>
                <a:latin typeface="Arial"/>
                <a:cs typeface="Arial"/>
              </a:rPr>
              <a:t>ed</a:t>
            </a:r>
            <a:r>
              <a:rPr sz="2000" spc="-15"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hen </a:t>
            </a:r>
            <a:r>
              <a:rPr sz="2000" spc="-5" dirty="0">
                <a:solidFill>
                  <a:srgbClr val="052049"/>
                </a:solidFill>
                <a:latin typeface="Arial"/>
                <a:cs typeface="Arial"/>
              </a:rPr>
              <a:t>m</a:t>
            </a:r>
            <a:r>
              <a:rPr sz="2000" dirty="0">
                <a:solidFill>
                  <a:srgbClr val="052049"/>
                </a:solidFill>
                <a:latin typeface="Arial"/>
                <a:cs typeface="Arial"/>
              </a:rPr>
              <a:t>or</a:t>
            </a:r>
            <a:r>
              <a:rPr sz="2000" spc="-5" dirty="0">
                <a:solidFill>
                  <a:srgbClr val="052049"/>
                </a:solidFill>
                <a:latin typeface="Arial"/>
                <a:cs typeface="Arial"/>
              </a:rPr>
              <a:t>t</a:t>
            </a:r>
            <a:r>
              <a:rPr sz="2000" dirty="0">
                <a:solidFill>
                  <a:srgbClr val="052049"/>
                </a:solidFill>
                <a:latin typeface="Arial"/>
                <a:cs typeface="Arial"/>
              </a:rPr>
              <a:t>a</a:t>
            </a:r>
            <a:r>
              <a:rPr sz="2000" spc="-5" dirty="0">
                <a:solidFill>
                  <a:srgbClr val="052049"/>
                </a:solidFill>
                <a:latin typeface="Arial"/>
                <a:cs typeface="Arial"/>
              </a:rPr>
              <a:t>lit</a:t>
            </a:r>
            <a:r>
              <a:rPr sz="2000" dirty="0">
                <a:solidFill>
                  <a:srgbClr val="052049"/>
                </a:solidFill>
                <a:latin typeface="Arial"/>
                <a:cs typeface="Arial"/>
              </a:rPr>
              <a:t>y</a:t>
            </a:r>
            <a:r>
              <a:rPr sz="2000" spc="-2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s </a:t>
            </a:r>
            <a:r>
              <a:rPr sz="2000" spc="-5" dirty="0">
                <a:solidFill>
                  <a:srgbClr val="052049"/>
                </a:solidFill>
                <a:latin typeface="Arial"/>
                <a:cs typeface="Arial"/>
              </a:rPr>
              <a:t>i</a:t>
            </a:r>
            <a:r>
              <a:rPr sz="2000" dirty="0">
                <a:solidFill>
                  <a:srgbClr val="052049"/>
                </a:solidFill>
                <a:latin typeface="Arial"/>
                <a:cs typeface="Arial"/>
              </a:rPr>
              <a:t>n</a:t>
            </a:r>
            <a:r>
              <a:rPr sz="2000" spc="-10" dirty="0">
                <a:solidFill>
                  <a:srgbClr val="052049"/>
                </a:solidFill>
                <a:latin typeface="Arial"/>
                <a:cs typeface="Arial"/>
              </a:rPr>
              <a:t>f</a:t>
            </a:r>
            <a:r>
              <a:rPr sz="2000" spc="-5" dirty="0">
                <a:solidFill>
                  <a:srgbClr val="052049"/>
                </a:solidFill>
                <a:latin typeface="Arial"/>
                <a:cs typeface="Arial"/>
              </a:rPr>
              <a:t>l</a:t>
            </a:r>
            <a:r>
              <a:rPr sz="2000" dirty="0">
                <a:solidFill>
                  <a:srgbClr val="052049"/>
                </a:solidFill>
                <a:latin typeface="Arial"/>
                <a:cs typeface="Arial"/>
              </a:rPr>
              <a:t>uen</a:t>
            </a:r>
            <a:r>
              <a:rPr sz="2000" spc="5" dirty="0">
                <a:solidFill>
                  <a:srgbClr val="052049"/>
                </a:solidFill>
                <a:latin typeface="Arial"/>
                <a:cs typeface="Arial"/>
              </a:rPr>
              <a:t>c</a:t>
            </a:r>
            <a:r>
              <a:rPr sz="2000" dirty="0">
                <a:solidFill>
                  <a:srgbClr val="052049"/>
                </a:solidFill>
                <a:latin typeface="Arial"/>
                <a:cs typeface="Arial"/>
              </a:rPr>
              <a:t>ed</a:t>
            </a:r>
            <a:r>
              <a:rPr sz="2000" spc="-30" dirty="0">
                <a:solidFill>
                  <a:srgbClr val="052049"/>
                </a:solidFill>
                <a:latin typeface="Arial"/>
                <a:cs typeface="Arial"/>
              </a:rPr>
              <a:t> </a:t>
            </a:r>
            <a:r>
              <a:rPr sz="2000" dirty="0">
                <a:solidFill>
                  <a:srgbClr val="052049"/>
                </a:solidFill>
                <a:latin typeface="Arial"/>
                <a:cs typeface="Arial"/>
              </a:rPr>
              <a:t>by</a:t>
            </a:r>
            <a:r>
              <a:rPr sz="2000" spc="-15" dirty="0">
                <a:solidFill>
                  <a:srgbClr val="052049"/>
                </a:solidFill>
                <a:latin typeface="Arial"/>
                <a:cs typeface="Arial"/>
              </a:rPr>
              <a:t> </a:t>
            </a:r>
            <a:r>
              <a:rPr sz="2000" spc="-5" dirty="0">
                <a:solidFill>
                  <a:srgbClr val="052049"/>
                </a:solidFill>
                <a:latin typeface="Arial"/>
                <a:cs typeface="Arial"/>
              </a:rPr>
              <a:t>t</a:t>
            </a:r>
            <a:r>
              <a:rPr sz="2000" dirty="0">
                <a:solidFill>
                  <a:srgbClr val="052049"/>
                </a:solidFill>
                <a:latin typeface="Arial"/>
                <a:cs typeface="Arial"/>
              </a:rPr>
              <a:t>he</a:t>
            </a:r>
            <a:r>
              <a:rPr sz="2000" spc="-15" dirty="0">
                <a:solidFill>
                  <a:srgbClr val="052049"/>
                </a:solidFill>
                <a:latin typeface="Arial"/>
                <a:cs typeface="Arial"/>
              </a:rPr>
              <a:t> </a:t>
            </a:r>
            <a:r>
              <a:rPr sz="2000" dirty="0">
                <a:solidFill>
                  <a:srgbClr val="052049"/>
                </a:solidFill>
                <a:latin typeface="Arial"/>
                <a:cs typeface="Arial"/>
              </a:rPr>
              <a:t>e</a:t>
            </a:r>
            <a:r>
              <a:rPr sz="2000" spc="-10" dirty="0">
                <a:solidFill>
                  <a:srgbClr val="052049"/>
                </a:solidFill>
                <a:latin typeface="Arial"/>
                <a:cs typeface="Arial"/>
              </a:rPr>
              <a:t>x</a:t>
            </a:r>
            <a:r>
              <a:rPr sz="2000" dirty="0">
                <a:solidFill>
                  <a:srgbClr val="052049"/>
                </a:solidFill>
                <a:latin typeface="Arial"/>
                <a:cs typeface="Arial"/>
              </a:rPr>
              <a:t>po</a:t>
            </a:r>
            <a:r>
              <a:rPr sz="2000" spc="5" dirty="0">
                <a:solidFill>
                  <a:srgbClr val="052049"/>
                </a:solidFill>
                <a:latin typeface="Arial"/>
                <a:cs typeface="Arial"/>
              </a:rPr>
              <a:t>s</a:t>
            </a:r>
            <a:r>
              <a:rPr sz="2000" dirty="0">
                <a:solidFill>
                  <a:srgbClr val="052049"/>
                </a:solidFill>
                <a:latin typeface="Arial"/>
                <a:cs typeface="Arial"/>
              </a:rPr>
              <a:t>ure</a:t>
            </a:r>
            <a:r>
              <a:rPr sz="2000" spc="-40" dirty="0">
                <a:solidFill>
                  <a:srgbClr val="052049"/>
                </a:solidFill>
                <a:latin typeface="Arial"/>
                <a:cs typeface="Arial"/>
              </a:rPr>
              <a:t> </a:t>
            </a:r>
            <a:r>
              <a:rPr sz="2000" dirty="0">
                <a:solidFill>
                  <a:srgbClr val="052049"/>
                </a:solidFill>
                <a:latin typeface="Arial"/>
                <a:cs typeface="Arial"/>
              </a:rPr>
              <a:t>and</a:t>
            </a:r>
            <a:r>
              <a:rPr sz="2000" spc="-15" dirty="0">
                <a:solidFill>
                  <a:srgbClr val="052049"/>
                </a:solidFill>
                <a:latin typeface="Arial"/>
                <a:cs typeface="Arial"/>
              </a:rPr>
              <a:t> </a:t>
            </a:r>
            <a:r>
              <a:rPr sz="2000" spc="5" dirty="0">
                <a:solidFill>
                  <a:srgbClr val="052049"/>
                </a:solidFill>
                <a:latin typeface="Arial"/>
                <a:cs typeface="Arial"/>
              </a:rPr>
              <a:t>c</a:t>
            </a:r>
            <a:r>
              <a:rPr sz="2000" dirty="0">
                <a:solidFill>
                  <a:srgbClr val="052049"/>
                </a:solidFill>
                <a:latin typeface="Arial"/>
                <a:cs typeface="Arial"/>
              </a:rPr>
              <a:t>ogn</a:t>
            </a:r>
            <a:r>
              <a:rPr sz="2000" spc="-5" dirty="0">
                <a:solidFill>
                  <a:srgbClr val="052049"/>
                </a:solidFill>
                <a:latin typeface="Arial"/>
                <a:cs typeface="Arial"/>
              </a:rPr>
              <a:t>iti</a:t>
            </a:r>
            <a:r>
              <a:rPr sz="2000" spc="-10" dirty="0">
                <a:solidFill>
                  <a:srgbClr val="052049"/>
                </a:solidFill>
                <a:latin typeface="Arial"/>
                <a:cs typeface="Arial"/>
              </a:rPr>
              <a:t>v</a:t>
            </a:r>
            <a:r>
              <a:rPr sz="2000" dirty="0">
                <a:solidFill>
                  <a:srgbClr val="052049"/>
                </a:solidFill>
                <a:latin typeface="Arial"/>
                <a:cs typeface="Arial"/>
              </a:rPr>
              <a:t>e</a:t>
            </a:r>
            <a:r>
              <a:rPr sz="2000" spc="-20" dirty="0">
                <a:solidFill>
                  <a:srgbClr val="052049"/>
                </a:solidFill>
                <a:latin typeface="Arial"/>
                <a:cs typeface="Arial"/>
              </a:rPr>
              <a:t> </a:t>
            </a:r>
            <a:r>
              <a:rPr sz="2000" dirty="0">
                <a:solidFill>
                  <a:srgbClr val="052049"/>
                </a:solidFill>
                <a:latin typeface="Arial"/>
                <a:cs typeface="Arial"/>
              </a:rPr>
              <a:t>de</a:t>
            </a:r>
            <a:r>
              <a:rPr sz="2000" spc="5" dirty="0">
                <a:solidFill>
                  <a:srgbClr val="052049"/>
                </a:solidFill>
                <a:latin typeface="Arial"/>
                <a:cs typeface="Arial"/>
              </a:rPr>
              <a:t>c</a:t>
            </a:r>
            <a:r>
              <a:rPr sz="2000" spc="-5" dirty="0">
                <a:solidFill>
                  <a:srgbClr val="052049"/>
                </a:solidFill>
                <a:latin typeface="Arial"/>
                <a:cs typeface="Arial"/>
              </a:rPr>
              <a:t>li</a:t>
            </a:r>
            <a:r>
              <a:rPr sz="2000" dirty="0">
                <a:solidFill>
                  <a:srgbClr val="052049"/>
                </a:solidFill>
                <a:latin typeface="Arial"/>
                <a:cs typeface="Arial"/>
              </a:rPr>
              <a:t>ne</a:t>
            </a:r>
            <a:endParaRPr sz="2000">
              <a:latin typeface="Arial"/>
              <a:cs typeface="Arial"/>
            </a:endParaRPr>
          </a:p>
          <a:p>
            <a:pPr marL="179705" marR="5080" indent="-167005">
              <a:lnSpc>
                <a:spcPct val="113999"/>
              </a:lnSpc>
              <a:spcBef>
                <a:spcPts val="1390"/>
              </a:spcBef>
              <a:buClr>
                <a:srgbClr val="052049"/>
              </a:buClr>
              <a:buFont typeface="Wingdings"/>
              <a:buChar char=""/>
              <a:tabLst>
                <a:tab pos="180340" algn="l"/>
                <a:tab pos="1491615" algn="l"/>
              </a:tabLst>
            </a:pPr>
            <a:r>
              <a:rPr sz="2000" dirty="0">
                <a:solidFill>
                  <a:srgbClr val="052049"/>
                </a:solidFill>
                <a:latin typeface="Arial"/>
                <a:cs typeface="Arial"/>
              </a:rPr>
              <a:t>When</a:t>
            </a:r>
            <a:r>
              <a:rPr sz="2000" spc="-30" dirty="0">
                <a:solidFill>
                  <a:srgbClr val="052049"/>
                </a:solidFill>
                <a:latin typeface="Arial"/>
                <a:cs typeface="Arial"/>
              </a:rPr>
              <a:t> </a:t>
            </a:r>
            <a:r>
              <a:rPr sz="2000" spc="-5" dirty="0">
                <a:solidFill>
                  <a:srgbClr val="052049"/>
                </a:solidFill>
                <a:latin typeface="Arial"/>
                <a:cs typeface="Arial"/>
              </a:rPr>
              <a:t>m</a:t>
            </a:r>
            <a:r>
              <a:rPr sz="2000" dirty="0">
                <a:solidFill>
                  <a:srgbClr val="052049"/>
                </a:solidFill>
                <a:latin typeface="Arial"/>
                <a:cs typeface="Arial"/>
              </a:rPr>
              <a:t>or</a:t>
            </a:r>
            <a:r>
              <a:rPr sz="2000" spc="-5" dirty="0">
                <a:solidFill>
                  <a:srgbClr val="052049"/>
                </a:solidFill>
                <a:latin typeface="Arial"/>
                <a:cs typeface="Arial"/>
              </a:rPr>
              <a:t>t</a:t>
            </a:r>
            <a:r>
              <a:rPr sz="2000" dirty="0">
                <a:solidFill>
                  <a:srgbClr val="052049"/>
                </a:solidFill>
                <a:latin typeface="Arial"/>
                <a:cs typeface="Arial"/>
              </a:rPr>
              <a:t>a</a:t>
            </a:r>
            <a:r>
              <a:rPr sz="2000" spc="-5" dirty="0">
                <a:solidFill>
                  <a:srgbClr val="052049"/>
                </a:solidFill>
                <a:latin typeface="Arial"/>
                <a:cs typeface="Arial"/>
              </a:rPr>
              <a:t>lit</a:t>
            </a:r>
            <a:r>
              <a:rPr sz="2000" dirty="0">
                <a:solidFill>
                  <a:srgbClr val="052049"/>
                </a:solidFill>
                <a:latin typeface="Arial"/>
                <a:cs typeface="Arial"/>
              </a:rPr>
              <a:t>y</a:t>
            </a:r>
            <a:r>
              <a:rPr sz="2000" spc="-2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s </a:t>
            </a:r>
            <a:r>
              <a:rPr sz="2000" spc="-5" dirty="0">
                <a:solidFill>
                  <a:srgbClr val="052049"/>
                </a:solidFill>
                <a:latin typeface="Arial"/>
                <a:cs typeface="Arial"/>
              </a:rPr>
              <a:t>i</a:t>
            </a:r>
            <a:r>
              <a:rPr sz="2000" dirty="0">
                <a:solidFill>
                  <a:srgbClr val="052049"/>
                </a:solidFill>
                <a:latin typeface="Arial"/>
                <a:cs typeface="Arial"/>
              </a:rPr>
              <a:t>n</a:t>
            </a:r>
            <a:r>
              <a:rPr sz="2000" spc="-10" dirty="0">
                <a:solidFill>
                  <a:srgbClr val="052049"/>
                </a:solidFill>
                <a:latin typeface="Arial"/>
                <a:cs typeface="Arial"/>
              </a:rPr>
              <a:t>f</a:t>
            </a:r>
            <a:r>
              <a:rPr sz="2000" spc="-5" dirty="0">
                <a:solidFill>
                  <a:srgbClr val="052049"/>
                </a:solidFill>
                <a:latin typeface="Arial"/>
                <a:cs typeface="Arial"/>
              </a:rPr>
              <a:t>l</a:t>
            </a:r>
            <a:r>
              <a:rPr sz="2000" dirty="0">
                <a:solidFill>
                  <a:srgbClr val="052049"/>
                </a:solidFill>
                <a:latin typeface="Arial"/>
                <a:cs typeface="Arial"/>
              </a:rPr>
              <a:t>uen</a:t>
            </a:r>
            <a:r>
              <a:rPr sz="2000" spc="5" dirty="0">
                <a:solidFill>
                  <a:srgbClr val="052049"/>
                </a:solidFill>
                <a:latin typeface="Arial"/>
                <a:cs typeface="Arial"/>
              </a:rPr>
              <a:t>c</a:t>
            </a:r>
            <a:r>
              <a:rPr sz="2000" dirty="0">
                <a:solidFill>
                  <a:srgbClr val="052049"/>
                </a:solidFill>
                <a:latin typeface="Arial"/>
                <a:cs typeface="Arial"/>
              </a:rPr>
              <a:t>ed</a:t>
            </a:r>
            <a:r>
              <a:rPr sz="2000" spc="-30" dirty="0">
                <a:solidFill>
                  <a:srgbClr val="052049"/>
                </a:solidFill>
                <a:latin typeface="Arial"/>
                <a:cs typeface="Arial"/>
              </a:rPr>
              <a:t> </a:t>
            </a:r>
            <a:r>
              <a:rPr sz="2000" dirty="0">
                <a:solidFill>
                  <a:srgbClr val="052049"/>
                </a:solidFill>
                <a:latin typeface="Arial"/>
                <a:cs typeface="Arial"/>
              </a:rPr>
              <a:t>by</a:t>
            </a:r>
            <a:r>
              <a:rPr sz="2000" spc="-10" dirty="0">
                <a:solidFill>
                  <a:srgbClr val="052049"/>
                </a:solidFill>
                <a:latin typeface="Arial"/>
                <a:cs typeface="Arial"/>
              </a:rPr>
              <a:t> t</a:t>
            </a:r>
            <a:r>
              <a:rPr sz="2000" dirty="0">
                <a:solidFill>
                  <a:srgbClr val="052049"/>
                </a:solidFill>
                <a:latin typeface="Arial"/>
                <a:cs typeface="Arial"/>
              </a:rPr>
              <a:t>he</a:t>
            </a:r>
            <a:r>
              <a:rPr sz="2000" spc="-15" dirty="0">
                <a:solidFill>
                  <a:srgbClr val="052049"/>
                </a:solidFill>
                <a:latin typeface="Arial"/>
                <a:cs typeface="Arial"/>
              </a:rPr>
              <a:t> </a:t>
            </a:r>
            <a:r>
              <a:rPr sz="2000" dirty="0">
                <a:solidFill>
                  <a:srgbClr val="052049"/>
                </a:solidFill>
                <a:latin typeface="Arial"/>
                <a:cs typeface="Arial"/>
              </a:rPr>
              <a:t>e</a:t>
            </a:r>
            <a:r>
              <a:rPr sz="2000" spc="-10" dirty="0">
                <a:solidFill>
                  <a:srgbClr val="052049"/>
                </a:solidFill>
                <a:latin typeface="Arial"/>
                <a:cs typeface="Arial"/>
              </a:rPr>
              <a:t>x</a:t>
            </a:r>
            <a:r>
              <a:rPr sz="2000" dirty="0">
                <a:solidFill>
                  <a:srgbClr val="052049"/>
                </a:solidFill>
                <a:latin typeface="Arial"/>
                <a:cs typeface="Arial"/>
              </a:rPr>
              <a:t>po</a:t>
            </a:r>
            <a:r>
              <a:rPr sz="2000" spc="5" dirty="0">
                <a:solidFill>
                  <a:srgbClr val="052049"/>
                </a:solidFill>
                <a:latin typeface="Arial"/>
                <a:cs typeface="Arial"/>
              </a:rPr>
              <a:t>s</a:t>
            </a:r>
            <a:r>
              <a:rPr sz="2000" dirty="0">
                <a:solidFill>
                  <a:srgbClr val="052049"/>
                </a:solidFill>
                <a:latin typeface="Arial"/>
                <a:cs typeface="Arial"/>
              </a:rPr>
              <a:t>ure</a:t>
            </a:r>
            <a:r>
              <a:rPr sz="2000" spc="-40" dirty="0">
                <a:solidFill>
                  <a:srgbClr val="052049"/>
                </a:solidFill>
                <a:latin typeface="Arial"/>
                <a:cs typeface="Arial"/>
              </a:rPr>
              <a:t> </a:t>
            </a:r>
            <a:r>
              <a:rPr sz="2000" dirty="0">
                <a:solidFill>
                  <a:srgbClr val="052049"/>
                </a:solidFill>
                <a:latin typeface="Arial"/>
                <a:cs typeface="Arial"/>
              </a:rPr>
              <a:t>and</a:t>
            </a:r>
            <a:r>
              <a:rPr sz="2000" spc="-15" dirty="0">
                <a:solidFill>
                  <a:srgbClr val="052049"/>
                </a:solidFill>
                <a:latin typeface="Arial"/>
                <a:cs typeface="Arial"/>
              </a:rPr>
              <a:t> </a:t>
            </a:r>
            <a:r>
              <a:rPr sz="2000" dirty="0">
                <a:solidFill>
                  <a:srgbClr val="052049"/>
                </a:solidFill>
                <a:latin typeface="Arial"/>
                <a:cs typeface="Arial"/>
              </a:rPr>
              <a:t>a</a:t>
            </a:r>
            <a:r>
              <a:rPr sz="2000" spc="-5" dirty="0">
                <a:solidFill>
                  <a:srgbClr val="052049"/>
                </a:solidFill>
                <a:latin typeface="Arial"/>
                <a:cs typeface="Arial"/>
              </a:rPr>
              <a:t> </a:t>
            </a:r>
            <a:r>
              <a:rPr sz="2000" dirty="0">
                <a:solidFill>
                  <a:srgbClr val="052049"/>
                </a:solidFill>
                <a:latin typeface="Arial"/>
                <a:cs typeface="Arial"/>
              </a:rPr>
              <a:t>de</a:t>
            </a:r>
            <a:r>
              <a:rPr sz="2000" spc="-5" dirty="0">
                <a:solidFill>
                  <a:srgbClr val="052049"/>
                </a:solidFill>
                <a:latin typeface="Arial"/>
                <a:cs typeface="Arial"/>
              </a:rPr>
              <a:t>t</a:t>
            </a:r>
            <a:r>
              <a:rPr sz="2000" dirty="0">
                <a:solidFill>
                  <a:srgbClr val="052049"/>
                </a:solidFill>
                <a:latin typeface="Arial"/>
                <a:cs typeface="Arial"/>
              </a:rPr>
              <a:t>er</a:t>
            </a:r>
            <a:r>
              <a:rPr sz="2000" spc="-5" dirty="0">
                <a:solidFill>
                  <a:srgbClr val="052049"/>
                </a:solidFill>
                <a:latin typeface="Arial"/>
                <a:cs typeface="Arial"/>
              </a:rPr>
              <a:t>mi</a:t>
            </a:r>
            <a:r>
              <a:rPr sz="2000" dirty="0">
                <a:solidFill>
                  <a:srgbClr val="052049"/>
                </a:solidFill>
                <a:latin typeface="Arial"/>
                <a:cs typeface="Arial"/>
              </a:rPr>
              <a:t>nant</a:t>
            </a:r>
            <a:r>
              <a:rPr sz="2000" spc="-50" dirty="0">
                <a:solidFill>
                  <a:srgbClr val="052049"/>
                </a:solidFill>
                <a:latin typeface="Arial"/>
                <a:cs typeface="Arial"/>
              </a:rPr>
              <a:t> </a:t>
            </a:r>
            <a:r>
              <a:rPr sz="2000" dirty="0">
                <a:solidFill>
                  <a:srgbClr val="052049"/>
                </a:solidFill>
                <a:latin typeface="Arial"/>
                <a:cs typeface="Arial"/>
              </a:rPr>
              <a:t>of </a:t>
            </a:r>
            <a:r>
              <a:rPr sz="2000" spc="5" dirty="0">
                <a:solidFill>
                  <a:srgbClr val="052049"/>
                </a:solidFill>
                <a:latin typeface="Arial"/>
                <a:cs typeface="Arial"/>
              </a:rPr>
              <a:t>c</a:t>
            </a:r>
            <a:r>
              <a:rPr sz="2000" dirty="0">
                <a:solidFill>
                  <a:srgbClr val="052049"/>
                </a:solidFill>
                <a:latin typeface="Arial"/>
                <a:cs typeface="Arial"/>
              </a:rPr>
              <a:t>ogn</a:t>
            </a:r>
            <a:r>
              <a:rPr sz="2000" spc="-5" dirty="0">
                <a:solidFill>
                  <a:srgbClr val="052049"/>
                </a:solidFill>
                <a:latin typeface="Arial"/>
                <a:cs typeface="Arial"/>
              </a:rPr>
              <a:t>i</a:t>
            </a:r>
            <a:r>
              <a:rPr sz="2000" spc="-10" dirty="0">
                <a:solidFill>
                  <a:srgbClr val="052049"/>
                </a:solidFill>
                <a:latin typeface="Arial"/>
                <a:cs typeface="Arial"/>
              </a:rPr>
              <a:t>t</a:t>
            </a:r>
            <a:r>
              <a:rPr sz="2000" spc="-5" dirty="0">
                <a:solidFill>
                  <a:srgbClr val="052049"/>
                </a:solidFill>
                <a:latin typeface="Arial"/>
                <a:cs typeface="Arial"/>
              </a:rPr>
              <a:t>i</a:t>
            </a:r>
            <a:r>
              <a:rPr sz="2000" spc="-10" dirty="0">
                <a:solidFill>
                  <a:srgbClr val="052049"/>
                </a:solidFill>
                <a:latin typeface="Arial"/>
                <a:cs typeface="Arial"/>
              </a:rPr>
              <a:t>v</a:t>
            </a:r>
            <a:r>
              <a:rPr sz="2000" dirty="0">
                <a:solidFill>
                  <a:srgbClr val="052049"/>
                </a:solidFill>
                <a:latin typeface="Arial"/>
                <a:cs typeface="Arial"/>
              </a:rPr>
              <a:t>e</a:t>
            </a:r>
            <a:r>
              <a:rPr sz="2000" spc="-15" dirty="0">
                <a:solidFill>
                  <a:srgbClr val="052049"/>
                </a:solidFill>
                <a:latin typeface="Arial"/>
                <a:cs typeface="Arial"/>
              </a:rPr>
              <a:t> </a:t>
            </a:r>
            <a:r>
              <a:rPr sz="2000" dirty="0">
                <a:solidFill>
                  <a:srgbClr val="052049"/>
                </a:solidFill>
                <a:latin typeface="Arial"/>
                <a:cs typeface="Arial"/>
              </a:rPr>
              <a:t>de</a:t>
            </a:r>
            <a:r>
              <a:rPr sz="2000" spc="5" dirty="0">
                <a:solidFill>
                  <a:srgbClr val="052049"/>
                </a:solidFill>
                <a:latin typeface="Arial"/>
                <a:cs typeface="Arial"/>
              </a:rPr>
              <a:t>c</a:t>
            </a:r>
            <a:r>
              <a:rPr sz="2000" spc="-5" dirty="0">
                <a:solidFill>
                  <a:srgbClr val="052049"/>
                </a:solidFill>
                <a:latin typeface="Arial"/>
                <a:cs typeface="Arial"/>
              </a:rPr>
              <a:t>li</a:t>
            </a:r>
            <a:r>
              <a:rPr sz="2000" dirty="0">
                <a:solidFill>
                  <a:srgbClr val="052049"/>
                </a:solidFill>
                <a:latin typeface="Arial"/>
                <a:cs typeface="Arial"/>
              </a:rPr>
              <a:t>ne,</a:t>
            </a:r>
            <a:r>
              <a:rPr sz="2000" spc="-25" dirty="0">
                <a:solidFill>
                  <a:srgbClr val="052049"/>
                </a:solidFill>
                <a:latin typeface="Arial"/>
                <a:cs typeface="Arial"/>
              </a:rPr>
              <a:t> </a:t>
            </a:r>
            <a:r>
              <a:rPr sz="2000" spc="5" dirty="0">
                <a:solidFill>
                  <a:srgbClr val="052049"/>
                </a:solidFill>
                <a:latin typeface="Arial"/>
                <a:cs typeface="Arial"/>
              </a:rPr>
              <a:t>s</a:t>
            </a:r>
            <a:r>
              <a:rPr sz="2000" dirty="0">
                <a:solidFill>
                  <a:srgbClr val="052049"/>
                </a:solidFill>
                <a:latin typeface="Arial"/>
                <a:cs typeface="Arial"/>
              </a:rPr>
              <a:t>ub</a:t>
            </a:r>
            <a:r>
              <a:rPr sz="2000" spc="5" dirty="0">
                <a:solidFill>
                  <a:srgbClr val="052049"/>
                </a:solidFill>
                <a:latin typeface="Arial"/>
                <a:cs typeface="Arial"/>
              </a:rPr>
              <a:t>s</a:t>
            </a:r>
            <a:r>
              <a:rPr sz="2000" spc="-5" dirty="0">
                <a:solidFill>
                  <a:srgbClr val="052049"/>
                </a:solidFill>
                <a:latin typeface="Arial"/>
                <a:cs typeface="Arial"/>
              </a:rPr>
              <a:t>t</a:t>
            </a:r>
            <a:r>
              <a:rPr sz="2000" dirty="0">
                <a:solidFill>
                  <a:srgbClr val="052049"/>
                </a:solidFill>
                <a:latin typeface="Arial"/>
                <a:cs typeface="Arial"/>
              </a:rPr>
              <a:t>an</a:t>
            </a:r>
            <a:r>
              <a:rPr sz="2000" spc="-5" dirty="0">
                <a:solidFill>
                  <a:srgbClr val="052049"/>
                </a:solidFill>
                <a:latin typeface="Arial"/>
                <a:cs typeface="Arial"/>
              </a:rPr>
              <a:t>ti</a:t>
            </a:r>
            <a:r>
              <a:rPr sz="2000" dirty="0">
                <a:solidFill>
                  <a:srgbClr val="052049"/>
                </a:solidFill>
                <a:latin typeface="Arial"/>
                <a:cs typeface="Arial"/>
              </a:rPr>
              <a:t>al</a:t>
            </a:r>
            <a:r>
              <a:rPr sz="2000" spc="-30" dirty="0">
                <a:solidFill>
                  <a:srgbClr val="052049"/>
                </a:solidFill>
                <a:latin typeface="Arial"/>
                <a:cs typeface="Arial"/>
              </a:rPr>
              <a:t> </a:t>
            </a:r>
            <a:r>
              <a:rPr sz="2000" dirty="0">
                <a:solidFill>
                  <a:srgbClr val="052049"/>
                </a:solidFill>
                <a:latin typeface="Arial"/>
                <a:cs typeface="Arial"/>
              </a:rPr>
              <a:t>b</a:t>
            </a:r>
            <a:r>
              <a:rPr sz="2000" spc="-5" dirty="0">
                <a:solidFill>
                  <a:srgbClr val="052049"/>
                </a:solidFill>
                <a:latin typeface="Arial"/>
                <a:cs typeface="Arial"/>
              </a:rPr>
              <a:t>i</a:t>
            </a:r>
            <a:r>
              <a:rPr sz="2000" dirty="0">
                <a:solidFill>
                  <a:srgbClr val="052049"/>
                </a:solidFill>
                <a:latin typeface="Arial"/>
                <a:cs typeface="Arial"/>
              </a:rPr>
              <a:t>as</a:t>
            </a:r>
            <a:r>
              <a:rPr sz="2000" spc="-10" dirty="0">
                <a:solidFill>
                  <a:srgbClr val="052049"/>
                </a:solidFill>
                <a:latin typeface="Arial"/>
                <a:cs typeface="Arial"/>
              </a:rPr>
              <a:t> </a:t>
            </a:r>
            <a:r>
              <a:rPr sz="2000" dirty="0">
                <a:solidFill>
                  <a:srgbClr val="052049"/>
                </a:solidFill>
                <a:latin typeface="Arial"/>
                <a:cs typeface="Arial"/>
              </a:rPr>
              <a:t>on</a:t>
            </a:r>
            <a:r>
              <a:rPr sz="2000" spc="-5" dirty="0">
                <a:solidFill>
                  <a:srgbClr val="052049"/>
                </a:solidFill>
                <a:latin typeface="Arial"/>
                <a:cs typeface="Arial"/>
              </a:rPr>
              <a:t>l</a:t>
            </a:r>
            <a:r>
              <a:rPr sz="2000" dirty="0">
                <a:solidFill>
                  <a:srgbClr val="052049"/>
                </a:solidFill>
                <a:latin typeface="Arial"/>
                <a:cs typeface="Arial"/>
              </a:rPr>
              <a:t>y</a:t>
            </a:r>
            <a:r>
              <a:rPr sz="2000" spc="-15" dirty="0">
                <a:solidFill>
                  <a:srgbClr val="052049"/>
                </a:solidFill>
                <a:latin typeface="Arial"/>
                <a:cs typeface="Arial"/>
              </a:rPr>
              <a:t> </a:t>
            </a:r>
            <a:r>
              <a:rPr sz="2000" dirty="0">
                <a:solidFill>
                  <a:srgbClr val="052049"/>
                </a:solidFill>
                <a:latin typeface="Arial"/>
                <a:cs typeface="Arial"/>
              </a:rPr>
              <a:t>ar</a:t>
            </a:r>
            <a:r>
              <a:rPr sz="2000" spc="-5" dirty="0">
                <a:solidFill>
                  <a:srgbClr val="052049"/>
                </a:solidFill>
                <a:latin typeface="Arial"/>
                <a:cs typeface="Arial"/>
              </a:rPr>
              <a:t>i</a:t>
            </a:r>
            <a:r>
              <a:rPr sz="2000" spc="5" dirty="0">
                <a:solidFill>
                  <a:srgbClr val="052049"/>
                </a:solidFill>
                <a:latin typeface="Arial"/>
                <a:cs typeface="Arial"/>
              </a:rPr>
              <a:t>s</a:t>
            </a:r>
            <a:r>
              <a:rPr sz="2000" dirty="0">
                <a:solidFill>
                  <a:srgbClr val="052049"/>
                </a:solidFill>
                <a:latin typeface="Arial"/>
                <a:cs typeface="Arial"/>
              </a:rPr>
              <a:t>es</a:t>
            </a:r>
            <a:r>
              <a:rPr sz="2000" spc="-25" dirty="0">
                <a:solidFill>
                  <a:srgbClr val="052049"/>
                </a:solidFill>
                <a:latin typeface="Arial"/>
                <a:cs typeface="Arial"/>
              </a:rPr>
              <a:t> </a:t>
            </a:r>
            <a:r>
              <a:rPr sz="2000" spc="5" dirty="0">
                <a:solidFill>
                  <a:srgbClr val="052049"/>
                </a:solidFill>
                <a:latin typeface="Arial"/>
                <a:cs typeface="Arial"/>
              </a:rPr>
              <a:t>w</a:t>
            </a:r>
            <a:r>
              <a:rPr sz="2000" dirty="0">
                <a:solidFill>
                  <a:srgbClr val="052049"/>
                </a:solidFill>
                <a:latin typeface="Arial"/>
                <a:cs typeface="Arial"/>
              </a:rPr>
              <a:t>hen</a:t>
            </a:r>
            <a:r>
              <a:rPr sz="2000" spc="-30" dirty="0">
                <a:solidFill>
                  <a:srgbClr val="052049"/>
                </a:solidFill>
                <a:latin typeface="Arial"/>
                <a:cs typeface="Arial"/>
              </a:rPr>
              <a:t> </a:t>
            </a:r>
            <a:r>
              <a:rPr sz="2000" dirty="0">
                <a:solidFill>
                  <a:srgbClr val="052049"/>
                </a:solidFill>
                <a:latin typeface="Arial"/>
                <a:cs typeface="Arial"/>
              </a:rPr>
              <a:t>a</a:t>
            </a:r>
            <a:r>
              <a:rPr sz="2000" spc="-5" dirty="0">
                <a:solidFill>
                  <a:srgbClr val="052049"/>
                </a:solidFill>
                <a:latin typeface="Arial"/>
                <a:cs typeface="Arial"/>
              </a:rPr>
              <a:t> </a:t>
            </a:r>
            <a:r>
              <a:rPr sz="2000" spc="5" dirty="0">
                <a:solidFill>
                  <a:srgbClr val="052049"/>
                </a:solidFill>
                <a:latin typeface="Arial"/>
                <a:cs typeface="Arial"/>
              </a:rPr>
              <a:t>s</a:t>
            </a:r>
            <a:r>
              <a:rPr sz="2000" spc="-5" dirty="0">
                <a:solidFill>
                  <a:srgbClr val="052049"/>
                </a:solidFill>
                <a:latin typeface="Arial"/>
                <a:cs typeface="Arial"/>
              </a:rPr>
              <a:t>t</a:t>
            </a:r>
            <a:r>
              <a:rPr sz="2000" dirty="0">
                <a:solidFill>
                  <a:srgbClr val="052049"/>
                </a:solidFill>
                <a:latin typeface="Arial"/>
                <a:cs typeface="Arial"/>
              </a:rPr>
              <a:t>rong </a:t>
            </a:r>
            <a:r>
              <a:rPr sz="2000" spc="-5" dirty="0">
                <a:solidFill>
                  <a:srgbClr val="052049"/>
                </a:solidFill>
                <a:latin typeface="Arial"/>
                <a:cs typeface="Arial"/>
              </a:rPr>
              <a:t>i</a:t>
            </a:r>
            <a:r>
              <a:rPr sz="2000" dirty="0">
                <a:solidFill>
                  <a:srgbClr val="052049"/>
                </a:solidFill>
                <a:latin typeface="Arial"/>
                <a:cs typeface="Arial"/>
              </a:rPr>
              <a:t>n</a:t>
            </a:r>
            <a:r>
              <a:rPr sz="2000" spc="-5" dirty="0">
                <a:solidFill>
                  <a:srgbClr val="052049"/>
                </a:solidFill>
                <a:latin typeface="Arial"/>
                <a:cs typeface="Arial"/>
              </a:rPr>
              <a:t>t</a:t>
            </a:r>
            <a:r>
              <a:rPr sz="2000" dirty="0">
                <a:solidFill>
                  <a:srgbClr val="052049"/>
                </a:solidFill>
                <a:latin typeface="Arial"/>
                <a:cs typeface="Arial"/>
              </a:rPr>
              <a:t>era</a:t>
            </a:r>
            <a:r>
              <a:rPr sz="2000" spc="5" dirty="0">
                <a:solidFill>
                  <a:srgbClr val="052049"/>
                </a:solidFill>
                <a:latin typeface="Arial"/>
                <a:cs typeface="Arial"/>
              </a:rPr>
              <a:t>c</a:t>
            </a:r>
            <a:r>
              <a:rPr sz="2000" spc="-5" dirty="0">
                <a:solidFill>
                  <a:srgbClr val="052049"/>
                </a:solidFill>
                <a:latin typeface="Arial"/>
                <a:cs typeface="Arial"/>
              </a:rPr>
              <a:t>ti</a:t>
            </a:r>
            <a:r>
              <a:rPr sz="2000" dirty="0">
                <a:solidFill>
                  <a:srgbClr val="052049"/>
                </a:solidFill>
                <a:latin typeface="Arial"/>
                <a:cs typeface="Arial"/>
              </a:rPr>
              <a:t>on	on</a:t>
            </a:r>
            <a:r>
              <a:rPr sz="2000" spc="-15" dirty="0">
                <a:solidFill>
                  <a:srgbClr val="052049"/>
                </a:solidFill>
                <a:latin typeface="Arial"/>
                <a:cs typeface="Arial"/>
              </a:rPr>
              <a:t> </a:t>
            </a:r>
            <a:r>
              <a:rPr sz="2000" spc="-10" dirty="0">
                <a:solidFill>
                  <a:srgbClr val="052049"/>
                </a:solidFill>
                <a:latin typeface="Arial"/>
                <a:cs typeface="Arial"/>
              </a:rPr>
              <a:t>t</a:t>
            </a:r>
            <a:r>
              <a:rPr sz="2000" dirty="0">
                <a:solidFill>
                  <a:srgbClr val="052049"/>
                </a:solidFill>
                <a:latin typeface="Arial"/>
                <a:cs typeface="Arial"/>
              </a:rPr>
              <a:t>he</a:t>
            </a:r>
            <a:r>
              <a:rPr sz="2000" spc="-15" dirty="0">
                <a:solidFill>
                  <a:srgbClr val="052049"/>
                </a:solidFill>
                <a:latin typeface="Arial"/>
                <a:cs typeface="Arial"/>
              </a:rPr>
              <a:t> </a:t>
            </a:r>
            <a:r>
              <a:rPr sz="2000" dirty="0">
                <a:solidFill>
                  <a:srgbClr val="052049"/>
                </a:solidFill>
                <a:latin typeface="Arial"/>
                <a:cs typeface="Arial"/>
              </a:rPr>
              <a:t>ha</a:t>
            </a:r>
            <a:r>
              <a:rPr sz="2000" spc="5" dirty="0">
                <a:solidFill>
                  <a:srgbClr val="052049"/>
                </a:solidFill>
                <a:latin typeface="Arial"/>
                <a:cs typeface="Arial"/>
              </a:rPr>
              <a:t>z</a:t>
            </a:r>
            <a:r>
              <a:rPr sz="2000" dirty="0">
                <a:solidFill>
                  <a:srgbClr val="052049"/>
                </a:solidFill>
                <a:latin typeface="Arial"/>
                <a:cs typeface="Arial"/>
              </a:rPr>
              <a:t>ard</a:t>
            </a:r>
            <a:r>
              <a:rPr sz="2000" spc="-40" dirty="0">
                <a:solidFill>
                  <a:srgbClr val="052049"/>
                </a:solidFill>
                <a:latin typeface="Arial"/>
                <a:cs typeface="Arial"/>
              </a:rPr>
              <a:t> </a:t>
            </a:r>
            <a:r>
              <a:rPr sz="2000" dirty="0">
                <a:solidFill>
                  <a:srgbClr val="052049"/>
                </a:solidFill>
                <a:latin typeface="Arial"/>
                <a:cs typeface="Arial"/>
              </a:rPr>
              <a:t>ra</a:t>
            </a:r>
            <a:r>
              <a:rPr sz="2000" spc="-10" dirty="0">
                <a:solidFill>
                  <a:srgbClr val="052049"/>
                </a:solidFill>
                <a:latin typeface="Arial"/>
                <a:cs typeface="Arial"/>
              </a:rPr>
              <a:t>t</a:t>
            </a:r>
            <a:r>
              <a:rPr sz="2000" spc="-5" dirty="0">
                <a:solidFill>
                  <a:srgbClr val="052049"/>
                </a:solidFill>
                <a:latin typeface="Arial"/>
                <a:cs typeface="Arial"/>
              </a:rPr>
              <a:t>i</a:t>
            </a:r>
            <a:r>
              <a:rPr sz="2000" dirty="0">
                <a:solidFill>
                  <a:srgbClr val="052049"/>
                </a:solidFill>
                <a:latin typeface="Arial"/>
                <a:cs typeface="Arial"/>
              </a:rPr>
              <a:t>o</a:t>
            </a:r>
            <a:r>
              <a:rPr sz="2000" spc="-15" dirty="0">
                <a:solidFill>
                  <a:srgbClr val="052049"/>
                </a:solidFill>
                <a:latin typeface="Arial"/>
                <a:cs typeface="Arial"/>
              </a:rPr>
              <a:t> </a:t>
            </a:r>
            <a:r>
              <a:rPr sz="2000" spc="5" dirty="0">
                <a:solidFill>
                  <a:srgbClr val="052049"/>
                </a:solidFill>
                <a:latin typeface="Arial"/>
                <a:cs typeface="Arial"/>
              </a:rPr>
              <a:t>sc</a:t>
            </a:r>
            <a:r>
              <a:rPr sz="2000" dirty="0">
                <a:solidFill>
                  <a:srgbClr val="052049"/>
                </a:solidFill>
                <a:latin typeface="Arial"/>
                <a:cs typeface="Arial"/>
              </a:rPr>
              <a:t>a</a:t>
            </a:r>
            <a:r>
              <a:rPr sz="2000" spc="-5" dirty="0">
                <a:solidFill>
                  <a:srgbClr val="052049"/>
                </a:solidFill>
                <a:latin typeface="Arial"/>
                <a:cs typeface="Arial"/>
              </a:rPr>
              <a:t>l</a:t>
            </a:r>
            <a:r>
              <a:rPr sz="2000" dirty="0">
                <a:solidFill>
                  <a:srgbClr val="052049"/>
                </a:solidFill>
                <a:latin typeface="Arial"/>
                <a:cs typeface="Arial"/>
              </a:rPr>
              <a:t>e</a:t>
            </a:r>
            <a:r>
              <a:rPr sz="2000" spc="-30" dirty="0">
                <a:solidFill>
                  <a:srgbClr val="052049"/>
                </a:solidFill>
                <a:latin typeface="Arial"/>
                <a:cs typeface="Arial"/>
              </a:rPr>
              <a:t> </a:t>
            </a:r>
            <a:r>
              <a:rPr sz="2000" dirty="0">
                <a:solidFill>
                  <a:srgbClr val="052049"/>
                </a:solidFill>
                <a:latin typeface="Arial"/>
                <a:cs typeface="Arial"/>
              </a:rPr>
              <a:t>be</a:t>
            </a:r>
            <a:r>
              <a:rPr sz="2000" spc="-5" dirty="0">
                <a:solidFill>
                  <a:srgbClr val="052049"/>
                </a:solidFill>
                <a:latin typeface="Arial"/>
                <a:cs typeface="Arial"/>
              </a:rPr>
              <a:t>t</a:t>
            </a:r>
            <a:r>
              <a:rPr sz="2000" spc="5" dirty="0">
                <a:solidFill>
                  <a:srgbClr val="052049"/>
                </a:solidFill>
                <a:latin typeface="Arial"/>
                <a:cs typeface="Arial"/>
              </a:rPr>
              <a:t>w</a:t>
            </a:r>
            <a:r>
              <a:rPr sz="2000" dirty="0">
                <a:solidFill>
                  <a:srgbClr val="052049"/>
                </a:solidFill>
                <a:latin typeface="Arial"/>
                <a:cs typeface="Arial"/>
              </a:rPr>
              <a:t>een</a:t>
            </a:r>
            <a:r>
              <a:rPr sz="2000" spc="-30" dirty="0">
                <a:solidFill>
                  <a:srgbClr val="052049"/>
                </a:solidFill>
                <a:latin typeface="Arial"/>
                <a:cs typeface="Arial"/>
              </a:rPr>
              <a:t> </a:t>
            </a:r>
            <a:r>
              <a:rPr sz="2000" spc="-10" dirty="0">
                <a:solidFill>
                  <a:srgbClr val="052049"/>
                </a:solidFill>
                <a:latin typeface="Arial"/>
                <a:cs typeface="Arial"/>
              </a:rPr>
              <a:t>t</a:t>
            </a:r>
            <a:r>
              <a:rPr sz="2000" dirty="0">
                <a:solidFill>
                  <a:srgbClr val="052049"/>
                </a:solidFill>
                <a:latin typeface="Arial"/>
                <a:cs typeface="Arial"/>
              </a:rPr>
              <a:t>he</a:t>
            </a:r>
            <a:r>
              <a:rPr sz="2000" spc="-15" dirty="0">
                <a:solidFill>
                  <a:srgbClr val="052049"/>
                </a:solidFill>
                <a:latin typeface="Arial"/>
                <a:cs typeface="Arial"/>
              </a:rPr>
              <a:t> </a:t>
            </a:r>
            <a:r>
              <a:rPr sz="2000" dirty="0">
                <a:solidFill>
                  <a:srgbClr val="052049"/>
                </a:solidFill>
                <a:latin typeface="Arial"/>
                <a:cs typeface="Arial"/>
              </a:rPr>
              <a:t>e</a:t>
            </a:r>
            <a:r>
              <a:rPr sz="2000" spc="-10" dirty="0">
                <a:solidFill>
                  <a:srgbClr val="052049"/>
                </a:solidFill>
                <a:latin typeface="Arial"/>
                <a:cs typeface="Arial"/>
              </a:rPr>
              <a:t>x</a:t>
            </a:r>
            <a:r>
              <a:rPr sz="2000" dirty="0">
                <a:solidFill>
                  <a:srgbClr val="052049"/>
                </a:solidFill>
                <a:latin typeface="Arial"/>
                <a:cs typeface="Arial"/>
              </a:rPr>
              <a:t>po</a:t>
            </a:r>
            <a:r>
              <a:rPr sz="2000" spc="5" dirty="0">
                <a:solidFill>
                  <a:srgbClr val="052049"/>
                </a:solidFill>
                <a:latin typeface="Arial"/>
                <a:cs typeface="Arial"/>
              </a:rPr>
              <a:t>s</a:t>
            </a:r>
            <a:r>
              <a:rPr sz="2000" dirty="0">
                <a:solidFill>
                  <a:srgbClr val="052049"/>
                </a:solidFill>
                <a:latin typeface="Arial"/>
                <a:cs typeface="Arial"/>
              </a:rPr>
              <a:t>ure</a:t>
            </a:r>
            <a:r>
              <a:rPr sz="2000" spc="-30" dirty="0">
                <a:solidFill>
                  <a:srgbClr val="052049"/>
                </a:solidFill>
                <a:latin typeface="Arial"/>
                <a:cs typeface="Arial"/>
              </a:rPr>
              <a:t> </a:t>
            </a:r>
            <a:r>
              <a:rPr sz="2000" dirty="0">
                <a:solidFill>
                  <a:srgbClr val="052049"/>
                </a:solidFill>
                <a:latin typeface="Arial"/>
                <a:cs typeface="Arial"/>
              </a:rPr>
              <a:t>and</a:t>
            </a:r>
            <a:r>
              <a:rPr sz="2000" spc="-15" dirty="0">
                <a:solidFill>
                  <a:srgbClr val="052049"/>
                </a:solidFill>
                <a:latin typeface="Arial"/>
                <a:cs typeface="Arial"/>
              </a:rPr>
              <a:t> </a:t>
            </a:r>
            <a:r>
              <a:rPr sz="2000" spc="-5" dirty="0">
                <a:solidFill>
                  <a:srgbClr val="052049"/>
                </a:solidFill>
                <a:latin typeface="Arial"/>
                <a:cs typeface="Arial"/>
              </a:rPr>
              <a:t>t</a:t>
            </a:r>
            <a:r>
              <a:rPr sz="2000" dirty="0">
                <a:solidFill>
                  <a:srgbClr val="052049"/>
                </a:solidFill>
                <a:latin typeface="Arial"/>
                <a:cs typeface="Arial"/>
              </a:rPr>
              <a:t>he de</a:t>
            </a:r>
            <a:r>
              <a:rPr sz="2000" spc="-10" dirty="0">
                <a:solidFill>
                  <a:srgbClr val="052049"/>
                </a:solidFill>
                <a:latin typeface="Arial"/>
                <a:cs typeface="Arial"/>
              </a:rPr>
              <a:t>t</a:t>
            </a:r>
            <a:r>
              <a:rPr sz="2000" dirty="0">
                <a:solidFill>
                  <a:srgbClr val="052049"/>
                </a:solidFill>
                <a:latin typeface="Arial"/>
                <a:cs typeface="Arial"/>
              </a:rPr>
              <a:t>er</a:t>
            </a:r>
            <a:r>
              <a:rPr sz="2000" spc="-5" dirty="0">
                <a:solidFill>
                  <a:srgbClr val="052049"/>
                </a:solidFill>
                <a:latin typeface="Arial"/>
                <a:cs typeface="Arial"/>
              </a:rPr>
              <a:t>mi</a:t>
            </a:r>
            <a:r>
              <a:rPr sz="2000" dirty="0">
                <a:solidFill>
                  <a:srgbClr val="052049"/>
                </a:solidFill>
                <a:latin typeface="Arial"/>
                <a:cs typeface="Arial"/>
              </a:rPr>
              <a:t>nant</a:t>
            </a:r>
            <a:r>
              <a:rPr sz="2000" spc="-50" dirty="0">
                <a:solidFill>
                  <a:srgbClr val="052049"/>
                </a:solidFill>
                <a:latin typeface="Arial"/>
                <a:cs typeface="Arial"/>
              </a:rPr>
              <a:t> </a:t>
            </a:r>
            <a:r>
              <a:rPr sz="2000" dirty="0">
                <a:solidFill>
                  <a:srgbClr val="052049"/>
                </a:solidFill>
                <a:latin typeface="Arial"/>
                <a:cs typeface="Arial"/>
              </a:rPr>
              <a:t>of</a:t>
            </a:r>
            <a:r>
              <a:rPr sz="2000" spc="-25" dirty="0">
                <a:solidFill>
                  <a:srgbClr val="052049"/>
                </a:solidFill>
                <a:latin typeface="Arial"/>
                <a:cs typeface="Arial"/>
              </a:rPr>
              <a:t> </a:t>
            </a:r>
            <a:r>
              <a:rPr sz="2000" spc="5" dirty="0">
                <a:solidFill>
                  <a:srgbClr val="052049"/>
                </a:solidFill>
                <a:latin typeface="Arial"/>
                <a:cs typeface="Arial"/>
              </a:rPr>
              <a:t>c</a:t>
            </a:r>
            <a:r>
              <a:rPr sz="2000" dirty="0">
                <a:solidFill>
                  <a:srgbClr val="052049"/>
                </a:solidFill>
                <a:latin typeface="Arial"/>
                <a:cs typeface="Arial"/>
              </a:rPr>
              <a:t>ogn</a:t>
            </a:r>
            <a:r>
              <a:rPr sz="2000" spc="-5" dirty="0">
                <a:solidFill>
                  <a:srgbClr val="052049"/>
                </a:solidFill>
                <a:latin typeface="Arial"/>
                <a:cs typeface="Arial"/>
              </a:rPr>
              <a:t>i</a:t>
            </a:r>
            <a:r>
              <a:rPr sz="2000" spc="-10" dirty="0">
                <a:solidFill>
                  <a:srgbClr val="052049"/>
                </a:solidFill>
                <a:latin typeface="Arial"/>
                <a:cs typeface="Arial"/>
              </a:rPr>
              <a:t>t</a:t>
            </a:r>
            <a:r>
              <a:rPr sz="2000" spc="-5" dirty="0">
                <a:solidFill>
                  <a:srgbClr val="052049"/>
                </a:solidFill>
                <a:latin typeface="Arial"/>
                <a:cs typeface="Arial"/>
              </a:rPr>
              <a:t>i</a:t>
            </a:r>
            <a:r>
              <a:rPr sz="2000" spc="-10" dirty="0">
                <a:solidFill>
                  <a:srgbClr val="052049"/>
                </a:solidFill>
                <a:latin typeface="Arial"/>
                <a:cs typeface="Arial"/>
              </a:rPr>
              <a:t>v</a:t>
            </a:r>
            <a:r>
              <a:rPr sz="2000" dirty="0">
                <a:solidFill>
                  <a:srgbClr val="052049"/>
                </a:solidFill>
                <a:latin typeface="Arial"/>
                <a:cs typeface="Arial"/>
              </a:rPr>
              <a:t>e</a:t>
            </a:r>
            <a:r>
              <a:rPr sz="2000" spc="-5" dirty="0">
                <a:solidFill>
                  <a:srgbClr val="052049"/>
                </a:solidFill>
                <a:latin typeface="Arial"/>
                <a:cs typeface="Arial"/>
              </a:rPr>
              <a:t> </a:t>
            </a:r>
            <a:r>
              <a:rPr sz="2000" dirty="0">
                <a:solidFill>
                  <a:srgbClr val="052049"/>
                </a:solidFill>
                <a:latin typeface="Arial"/>
                <a:cs typeface="Arial"/>
              </a:rPr>
              <a:t>de</a:t>
            </a:r>
            <a:r>
              <a:rPr sz="2000" spc="5" dirty="0">
                <a:solidFill>
                  <a:srgbClr val="052049"/>
                </a:solidFill>
                <a:latin typeface="Arial"/>
                <a:cs typeface="Arial"/>
              </a:rPr>
              <a:t>c</a:t>
            </a:r>
            <a:r>
              <a:rPr sz="2000" spc="-5" dirty="0">
                <a:solidFill>
                  <a:srgbClr val="052049"/>
                </a:solidFill>
                <a:latin typeface="Arial"/>
                <a:cs typeface="Arial"/>
              </a:rPr>
              <a:t>li</a:t>
            </a:r>
            <a:r>
              <a:rPr sz="2000" dirty="0">
                <a:solidFill>
                  <a:srgbClr val="052049"/>
                </a:solidFill>
                <a:latin typeface="Arial"/>
                <a:cs typeface="Arial"/>
              </a:rPr>
              <a:t>ne</a:t>
            </a:r>
            <a:r>
              <a:rPr sz="2000" spc="-15" dirty="0">
                <a:solidFill>
                  <a:srgbClr val="052049"/>
                </a:solidFill>
                <a:latin typeface="Arial"/>
                <a:cs typeface="Arial"/>
              </a:rPr>
              <a:t> </a:t>
            </a:r>
            <a:r>
              <a:rPr sz="2000" spc="-5" dirty="0">
                <a:solidFill>
                  <a:srgbClr val="052049"/>
                </a:solidFill>
                <a:latin typeface="Arial"/>
                <a:cs typeface="Arial"/>
              </a:rPr>
              <a:t>i</a:t>
            </a:r>
            <a:r>
              <a:rPr sz="2000" dirty="0">
                <a:solidFill>
                  <a:srgbClr val="052049"/>
                </a:solidFill>
                <a:latin typeface="Arial"/>
                <a:cs typeface="Arial"/>
              </a:rPr>
              <a:t>s</a:t>
            </a:r>
            <a:r>
              <a:rPr sz="2000" spc="-15" dirty="0">
                <a:solidFill>
                  <a:srgbClr val="052049"/>
                </a:solidFill>
                <a:latin typeface="Arial"/>
                <a:cs typeface="Arial"/>
              </a:rPr>
              <a:t> </a:t>
            </a:r>
            <a:r>
              <a:rPr sz="2000" dirty="0">
                <a:solidFill>
                  <a:srgbClr val="052049"/>
                </a:solidFill>
                <a:latin typeface="Arial"/>
                <a:cs typeface="Arial"/>
              </a:rPr>
              <a:t>pre</a:t>
            </a:r>
            <a:r>
              <a:rPr sz="2000" spc="5" dirty="0">
                <a:solidFill>
                  <a:srgbClr val="052049"/>
                </a:solidFill>
                <a:latin typeface="Arial"/>
                <a:cs typeface="Arial"/>
              </a:rPr>
              <a:t>s</a:t>
            </a:r>
            <a:r>
              <a:rPr sz="2000" dirty="0">
                <a:solidFill>
                  <a:srgbClr val="052049"/>
                </a:solidFill>
                <a:latin typeface="Arial"/>
                <a:cs typeface="Arial"/>
              </a:rPr>
              <a:t>ent</a:t>
            </a:r>
            <a:endParaRPr sz="2000">
              <a:latin typeface="Arial"/>
              <a:cs typeface="Arial"/>
            </a:endParaRPr>
          </a:p>
        </p:txBody>
      </p:sp>
    </p:spTree>
    <p:extLst>
      <p:ext uri="{BB962C8B-B14F-4D97-AF65-F5344CB8AC3E}">
        <p14:creationId xmlns:p14="http://schemas.microsoft.com/office/powerpoint/2010/main" val="360941294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5095">
              <a:lnSpc>
                <a:spcPct val="100000"/>
              </a:lnSpc>
            </a:pPr>
            <a:r>
              <a:rPr dirty="0"/>
              <a:t>C</a:t>
            </a:r>
            <a:r>
              <a:rPr spc="-5" dirty="0"/>
              <a:t>oncl</a:t>
            </a:r>
            <a:r>
              <a:rPr spc="5" dirty="0"/>
              <a:t>u</a:t>
            </a:r>
            <a:r>
              <a:rPr spc="-5" dirty="0"/>
              <a:t>sions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35</a:t>
            </a:fld>
            <a:endParaRPr dirty="0"/>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621665" marR="16510" indent="-167640">
              <a:lnSpc>
                <a:spcPct val="110000"/>
              </a:lnSpc>
              <a:buClr>
                <a:srgbClr val="052049"/>
              </a:buClr>
              <a:buFont typeface="Wingdings"/>
              <a:buChar char=""/>
              <a:tabLst>
                <a:tab pos="621665" algn="l"/>
              </a:tabLst>
            </a:pPr>
            <a:r>
              <a:rPr dirty="0"/>
              <a:t>S</a:t>
            </a:r>
            <a:r>
              <a:rPr spc="-5" dirty="0"/>
              <a:t>e</a:t>
            </a:r>
            <a:r>
              <a:rPr dirty="0"/>
              <a:t>l</a:t>
            </a:r>
            <a:r>
              <a:rPr spc="-5" dirty="0"/>
              <a:t>e</a:t>
            </a:r>
            <a:r>
              <a:rPr spc="5" dirty="0"/>
              <a:t>c</a:t>
            </a:r>
            <a:r>
              <a:rPr dirty="0"/>
              <a:t>ti</a:t>
            </a:r>
            <a:r>
              <a:rPr spc="-5" dirty="0"/>
              <a:t>o</a:t>
            </a:r>
            <a:r>
              <a:rPr dirty="0"/>
              <a:t>n</a:t>
            </a:r>
            <a:r>
              <a:rPr spc="-25" dirty="0"/>
              <a:t> </a:t>
            </a:r>
            <a:r>
              <a:rPr spc="-5" dirty="0"/>
              <a:t>b</a:t>
            </a:r>
            <a:r>
              <a:rPr dirty="0"/>
              <a:t>i</a:t>
            </a:r>
            <a:r>
              <a:rPr spc="-5" dirty="0"/>
              <a:t>a</a:t>
            </a:r>
            <a:r>
              <a:rPr dirty="0"/>
              <a:t>s</a:t>
            </a:r>
            <a:r>
              <a:rPr spc="-15" dirty="0"/>
              <a:t> </a:t>
            </a:r>
            <a:r>
              <a:rPr spc="-5" dirty="0"/>
              <a:t>ha</a:t>
            </a:r>
            <a:r>
              <a:rPr dirty="0"/>
              <a:t>s</a:t>
            </a:r>
            <a:r>
              <a:rPr spc="10" dirty="0"/>
              <a:t> </a:t>
            </a:r>
            <a:r>
              <a:rPr dirty="0"/>
              <a:t>m</a:t>
            </a:r>
            <a:r>
              <a:rPr spc="-5" dirty="0"/>
              <a:t>an</a:t>
            </a:r>
            <a:r>
              <a:rPr dirty="0"/>
              <a:t>y</a:t>
            </a:r>
            <a:r>
              <a:rPr spc="-5" dirty="0"/>
              <a:t> </a:t>
            </a:r>
            <a:r>
              <a:rPr dirty="0"/>
              <a:t>f</a:t>
            </a:r>
            <a:r>
              <a:rPr spc="-5" dirty="0"/>
              <a:t>or</a:t>
            </a:r>
            <a:r>
              <a:rPr dirty="0"/>
              <a:t>m</a:t>
            </a:r>
            <a:r>
              <a:rPr spc="10" dirty="0"/>
              <a:t>s</a:t>
            </a:r>
            <a:r>
              <a:rPr dirty="0"/>
              <a:t>—</a:t>
            </a:r>
            <a:r>
              <a:rPr spc="5" dirty="0"/>
              <a:t>c</a:t>
            </a:r>
            <a:r>
              <a:rPr spc="-5" dirty="0"/>
              <a:t>a</a:t>
            </a:r>
            <a:r>
              <a:rPr dirty="0"/>
              <a:t>n</a:t>
            </a:r>
            <a:r>
              <a:rPr spc="-25" dirty="0"/>
              <a:t> </a:t>
            </a:r>
            <a:r>
              <a:rPr spc="-5" dirty="0"/>
              <a:t>ar</a:t>
            </a:r>
            <a:r>
              <a:rPr dirty="0"/>
              <a:t>i</a:t>
            </a:r>
            <a:r>
              <a:rPr spc="5" dirty="0"/>
              <a:t>s</a:t>
            </a:r>
            <a:r>
              <a:rPr dirty="0"/>
              <a:t>e</a:t>
            </a:r>
            <a:r>
              <a:rPr spc="-10" dirty="0"/>
              <a:t> </a:t>
            </a:r>
            <a:r>
              <a:rPr dirty="0"/>
              <a:t>f</a:t>
            </a:r>
            <a:r>
              <a:rPr spc="-5" dirty="0"/>
              <a:t>ro</a:t>
            </a:r>
            <a:r>
              <a:rPr dirty="0"/>
              <a:t>m</a:t>
            </a:r>
            <a:r>
              <a:rPr spc="5" dirty="0"/>
              <a:t> </a:t>
            </a:r>
            <a:r>
              <a:rPr spc="-5" dirty="0"/>
              <a:t>d</a:t>
            </a:r>
            <a:r>
              <a:rPr dirty="0"/>
              <a:t>i</a:t>
            </a:r>
            <a:r>
              <a:rPr spc="-35" dirty="0"/>
              <a:t>f</a:t>
            </a:r>
            <a:r>
              <a:rPr dirty="0"/>
              <a:t>f</a:t>
            </a:r>
            <a:r>
              <a:rPr spc="-5" dirty="0"/>
              <a:t>eren</a:t>
            </a:r>
            <a:r>
              <a:rPr dirty="0"/>
              <a:t>t</a:t>
            </a:r>
            <a:r>
              <a:rPr spc="-5" dirty="0"/>
              <a:t> </a:t>
            </a:r>
            <a:r>
              <a:rPr spc="5" dirty="0"/>
              <a:t>s</a:t>
            </a:r>
            <a:r>
              <a:rPr spc="-5" dirty="0"/>
              <a:t>our</a:t>
            </a:r>
            <a:r>
              <a:rPr spc="5" dirty="0"/>
              <a:t>c</a:t>
            </a:r>
            <a:r>
              <a:rPr spc="-5" dirty="0"/>
              <a:t>e</a:t>
            </a:r>
            <a:r>
              <a:rPr dirty="0"/>
              <a:t>s</a:t>
            </a:r>
            <a:r>
              <a:rPr spc="-5" dirty="0"/>
              <a:t> </a:t>
            </a:r>
            <a:r>
              <a:rPr dirty="0"/>
              <a:t>in </a:t>
            </a:r>
            <a:r>
              <a:rPr spc="-5" dirty="0"/>
              <a:t>d</a:t>
            </a:r>
            <a:r>
              <a:rPr dirty="0"/>
              <a:t>i</a:t>
            </a:r>
            <a:r>
              <a:rPr spc="-35" dirty="0"/>
              <a:t>f</a:t>
            </a:r>
            <a:r>
              <a:rPr dirty="0"/>
              <a:t>f</a:t>
            </a:r>
            <a:r>
              <a:rPr spc="-5" dirty="0"/>
              <a:t>eren</a:t>
            </a:r>
            <a:r>
              <a:rPr dirty="0"/>
              <a:t>t</a:t>
            </a:r>
            <a:r>
              <a:rPr spc="-5" dirty="0"/>
              <a:t> </a:t>
            </a:r>
            <a:r>
              <a:rPr spc="5" dirty="0"/>
              <a:t>s</a:t>
            </a:r>
            <a:r>
              <a:rPr dirty="0"/>
              <a:t>t</a:t>
            </a:r>
            <a:r>
              <a:rPr spc="-5" dirty="0"/>
              <a:t>ud</a:t>
            </a:r>
            <a:r>
              <a:rPr dirty="0"/>
              <a:t>y</a:t>
            </a:r>
            <a:r>
              <a:rPr spc="-5" dirty="0"/>
              <a:t> de</a:t>
            </a:r>
            <a:r>
              <a:rPr spc="5" dirty="0"/>
              <a:t>s</a:t>
            </a:r>
            <a:r>
              <a:rPr dirty="0"/>
              <a:t>i</a:t>
            </a:r>
            <a:r>
              <a:rPr spc="-5" dirty="0"/>
              <a:t>gns</a:t>
            </a:r>
          </a:p>
          <a:p>
            <a:pPr marL="621665" indent="-167640">
              <a:lnSpc>
                <a:spcPct val="100000"/>
              </a:lnSpc>
              <a:spcBef>
                <a:spcPts val="1655"/>
              </a:spcBef>
              <a:buClr>
                <a:srgbClr val="052049"/>
              </a:buClr>
              <a:buFont typeface="Wingdings"/>
              <a:buChar char=""/>
              <a:tabLst>
                <a:tab pos="621665" algn="l"/>
              </a:tabLst>
            </a:pPr>
            <a:r>
              <a:rPr spc="-5" dirty="0"/>
              <a:t>D</a:t>
            </a:r>
            <a:r>
              <a:rPr dirty="0"/>
              <a:t>A</a:t>
            </a:r>
            <a:r>
              <a:rPr spc="-5" dirty="0"/>
              <a:t>G</a:t>
            </a:r>
            <a:r>
              <a:rPr dirty="0"/>
              <a:t>s</a:t>
            </a:r>
            <a:r>
              <a:rPr spc="10" dirty="0"/>
              <a:t> </a:t>
            </a:r>
            <a:r>
              <a:rPr spc="5" dirty="0"/>
              <a:t>c</a:t>
            </a:r>
            <a:r>
              <a:rPr spc="-5" dirty="0"/>
              <a:t>a</a:t>
            </a:r>
            <a:r>
              <a:rPr dirty="0"/>
              <a:t>n</a:t>
            </a:r>
            <a:r>
              <a:rPr spc="-15" dirty="0"/>
              <a:t> </a:t>
            </a:r>
            <a:r>
              <a:rPr spc="-5" dirty="0"/>
              <a:t>he</a:t>
            </a:r>
            <a:r>
              <a:rPr dirty="0"/>
              <a:t>lp</a:t>
            </a:r>
            <a:r>
              <a:rPr spc="-15" dirty="0"/>
              <a:t> </a:t>
            </a:r>
            <a:r>
              <a:rPr dirty="0"/>
              <a:t>i</a:t>
            </a:r>
            <a:r>
              <a:rPr spc="-5" dirty="0"/>
              <a:t>den</a:t>
            </a:r>
            <a:r>
              <a:rPr dirty="0"/>
              <a:t>tify</a:t>
            </a:r>
            <a:r>
              <a:rPr spc="-15" dirty="0"/>
              <a:t> </a:t>
            </a:r>
            <a:r>
              <a:rPr spc="-5" dirty="0"/>
              <a:t>po</a:t>
            </a:r>
            <a:r>
              <a:rPr dirty="0"/>
              <a:t>t</a:t>
            </a:r>
            <a:r>
              <a:rPr spc="-5" dirty="0"/>
              <a:t>en</a:t>
            </a:r>
            <a:r>
              <a:rPr dirty="0"/>
              <a:t>ti</a:t>
            </a:r>
            <a:r>
              <a:rPr spc="-5" dirty="0"/>
              <a:t>a</a:t>
            </a:r>
            <a:r>
              <a:rPr dirty="0"/>
              <a:t>l</a:t>
            </a:r>
            <a:r>
              <a:rPr spc="-20" dirty="0"/>
              <a:t> </a:t>
            </a:r>
            <a:r>
              <a:rPr spc="5" dirty="0"/>
              <a:t>s</a:t>
            </a:r>
            <a:r>
              <a:rPr spc="-5" dirty="0"/>
              <a:t>e</a:t>
            </a:r>
            <a:r>
              <a:rPr dirty="0"/>
              <a:t>l</a:t>
            </a:r>
            <a:r>
              <a:rPr spc="-5" dirty="0"/>
              <a:t>e</a:t>
            </a:r>
            <a:r>
              <a:rPr spc="5" dirty="0"/>
              <a:t>c</a:t>
            </a:r>
            <a:r>
              <a:rPr dirty="0"/>
              <a:t>ti</a:t>
            </a:r>
            <a:r>
              <a:rPr spc="-5" dirty="0"/>
              <a:t>o</a:t>
            </a:r>
            <a:r>
              <a:rPr dirty="0"/>
              <a:t>n</a:t>
            </a:r>
            <a:r>
              <a:rPr spc="-25" dirty="0"/>
              <a:t> </a:t>
            </a:r>
            <a:r>
              <a:rPr spc="-5" dirty="0"/>
              <a:t>b</a:t>
            </a:r>
            <a:r>
              <a:rPr dirty="0"/>
              <a:t>i</a:t>
            </a:r>
            <a:r>
              <a:rPr spc="-5" dirty="0"/>
              <a:t>as</a:t>
            </a:r>
          </a:p>
          <a:p>
            <a:pPr marL="621665" marR="5080" indent="-167640">
              <a:lnSpc>
                <a:spcPct val="110000"/>
              </a:lnSpc>
              <a:spcBef>
                <a:spcPts val="1405"/>
              </a:spcBef>
              <a:buClr>
                <a:srgbClr val="052049"/>
              </a:buClr>
              <a:buFont typeface="Wingdings"/>
              <a:buChar char=""/>
              <a:tabLst>
                <a:tab pos="621665" algn="l"/>
              </a:tabLst>
            </a:pPr>
            <a:r>
              <a:rPr dirty="0"/>
              <a:t>S</a:t>
            </a:r>
            <a:r>
              <a:rPr spc="-5" dirty="0"/>
              <a:t>e</a:t>
            </a:r>
            <a:r>
              <a:rPr dirty="0"/>
              <a:t>l</a:t>
            </a:r>
            <a:r>
              <a:rPr spc="-5" dirty="0"/>
              <a:t>e</a:t>
            </a:r>
            <a:r>
              <a:rPr spc="5" dirty="0"/>
              <a:t>c</a:t>
            </a:r>
            <a:r>
              <a:rPr dirty="0"/>
              <a:t>ti</a:t>
            </a:r>
            <a:r>
              <a:rPr spc="-5" dirty="0"/>
              <a:t>o</a:t>
            </a:r>
            <a:r>
              <a:rPr dirty="0"/>
              <a:t>n</a:t>
            </a:r>
            <a:r>
              <a:rPr spc="-25" dirty="0"/>
              <a:t> </a:t>
            </a:r>
            <a:r>
              <a:rPr spc="-5" dirty="0"/>
              <a:t>o</a:t>
            </a:r>
            <a:r>
              <a:rPr dirty="0"/>
              <a:t>f</a:t>
            </a:r>
            <a:r>
              <a:rPr spc="-5" dirty="0"/>
              <a:t> appropr</a:t>
            </a:r>
            <a:r>
              <a:rPr dirty="0"/>
              <a:t>i</a:t>
            </a:r>
            <a:r>
              <a:rPr spc="-5" dirty="0"/>
              <a:t>a</a:t>
            </a:r>
            <a:r>
              <a:rPr dirty="0"/>
              <a:t>te t</a:t>
            </a:r>
            <a:r>
              <a:rPr spc="-5" dirty="0"/>
              <a:t>oo</a:t>
            </a:r>
            <a:r>
              <a:rPr dirty="0"/>
              <a:t>ls</a:t>
            </a:r>
            <a:r>
              <a:rPr spc="-15" dirty="0"/>
              <a:t> </a:t>
            </a:r>
            <a:r>
              <a:rPr dirty="0"/>
              <a:t>to </a:t>
            </a:r>
            <a:r>
              <a:rPr spc="-5" dirty="0"/>
              <a:t>addre</a:t>
            </a:r>
            <a:r>
              <a:rPr spc="5" dirty="0"/>
              <a:t>s</a:t>
            </a:r>
            <a:r>
              <a:rPr dirty="0"/>
              <a:t>s</a:t>
            </a:r>
            <a:r>
              <a:rPr spc="-5" dirty="0"/>
              <a:t> </a:t>
            </a:r>
            <a:r>
              <a:rPr spc="5" dirty="0"/>
              <a:t>s</a:t>
            </a:r>
            <a:r>
              <a:rPr spc="-5" dirty="0"/>
              <a:t>e</a:t>
            </a:r>
            <a:r>
              <a:rPr dirty="0"/>
              <a:t>l</a:t>
            </a:r>
            <a:r>
              <a:rPr spc="-5" dirty="0"/>
              <a:t>e</a:t>
            </a:r>
            <a:r>
              <a:rPr spc="5" dirty="0"/>
              <a:t>c</a:t>
            </a:r>
            <a:r>
              <a:rPr dirty="0"/>
              <a:t>ti</a:t>
            </a:r>
            <a:r>
              <a:rPr spc="-5" dirty="0"/>
              <a:t>o</a:t>
            </a:r>
            <a:r>
              <a:rPr dirty="0"/>
              <a:t>n</a:t>
            </a:r>
            <a:r>
              <a:rPr spc="-25" dirty="0"/>
              <a:t> </a:t>
            </a:r>
            <a:r>
              <a:rPr spc="-5" dirty="0"/>
              <a:t>b</a:t>
            </a:r>
            <a:r>
              <a:rPr dirty="0"/>
              <a:t>i</a:t>
            </a:r>
            <a:r>
              <a:rPr spc="-5" dirty="0"/>
              <a:t>a</a:t>
            </a:r>
            <a:r>
              <a:rPr dirty="0"/>
              <a:t>s</a:t>
            </a:r>
            <a:r>
              <a:rPr spc="-15" dirty="0"/>
              <a:t> </a:t>
            </a:r>
            <a:r>
              <a:rPr spc="-5" dirty="0"/>
              <a:t>depend</a:t>
            </a:r>
            <a:r>
              <a:rPr dirty="0"/>
              <a:t>s</a:t>
            </a:r>
            <a:r>
              <a:rPr spc="-5" dirty="0"/>
              <a:t> on </a:t>
            </a:r>
            <a:r>
              <a:rPr spc="5" dirty="0"/>
              <a:t>c</a:t>
            </a:r>
            <a:r>
              <a:rPr spc="-5" dirty="0"/>
              <a:t>oun</a:t>
            </a:r>
            <a:r>
              <a:rPr dirty="0"/>
              <a:t>t</a:t>
            </a:r>
            <a:r>
              <a:rPr spc="-5" dirty="0"/>
              <a:t>er</a:t>
            </a:r>
            <a:r>
              <a:rPr dirty="0"/>
              <a:t>f</a:t>
            </a:r>
            <a:r>
              <a:rPr spc="-5" dirty="0"/>
              <a:t>a</a:t>
            </a:r>
            <a:r>
              <a:rPr spc="5" dirty="0"/>
              <a:t>c</a:t>
            </a:r>
            <a:r>
              <a:rPr dirty="0"/>
              <a:t>t</a:t>
            </a:r>
            <a:r>
              <a:rPr spc="-5" dirty="0"/>
              <a:t>ua</a:t>
            </a:r>
            <a:r>
              <a:rPr dirty="0"/>
              <a:t>l</a:t>
            </a:r>
            <a:r>
              <a:rPr spc="-20" dirty="0"/>
              <a:t> </a:t>
            </a:r>
            <a:r>
              <a:rPr spc="5" dirty="0"/>
              <a:t>c</a:t>
            </a:r>
            <a:r>
              <a:rPr spc="-5" dirty="0"/>
              <a:t>on</a:t>
            </a:r>
            <a:r>
              <a:rPr dirty="0"/>
              <a:t>t</a:t>
            </a:r>
            <a:r>
              <a:rPr spc="-5" dirty="0"/>
              <a:t>ra</a:t>
            </a:r>
            <a:r>
              <a:rPr spc="5" dirty="0"/>
              <a:t>s</a:t>
            </a:r>
            <a:r>
              <a:rPr dirty="0"/>
              <a:t>t</a:t>
            </a:r>
            <a:r>
              <a:rPr spc="-5" dirty="0"/>
              <a:t> o</a:t>
            </a:r>
            <a:r>
              <a:rPr dirty="0"/>
              <a:t>f</a:t>
            </a:r>
            <a:r>
              <a:rPr spc="-5" dirty="0"/>
              <a:t> </a:t>
            </a:r>
            <a:r>
              <a:rPr dirty="0"/>
              <a:t>i</a:t>
            </a:r>
            <a:r>
              <a:rPr spc="-5" dirty="0"/>
              <a:t>n</a:t>
            </a:r>
            <a:r>
              <a:rPr dirty="0"/>
              <a:t>t</a:t>
            </a:r>
            <a:r>
              <a:rPr spc="-5" dirty="0"/>
              <a:t>ere</a:t>
            </a:r>
            <a:r>
              <a:rPr spc="5" dirty="0"/>
              <a:t>s</a:t>
            </a:r>
            <a:r>
              <a:rPr dirty="0"/>
              <a:t>t</a:t>
            </a:r>
          </a:p>
          <a:p>
            <a:pPr marL="621665" marR="297815" indent="-167640">
              <a:lnSpc>
                <a:spcPct val="110000"/>
              </a:lnSpc>
              <a:spcBef>
                <a:spcPts val="1390"/>
              </a:spcBef>
              <a:buClr>
                <a:srgbClr val="052049"/>
              </a:buClr>
              <a:buFont typeface="Wingdings"/>
              <a:buChar char=""/>
              <a:tabLst>
                <a:tab pos="621665" algn="l"/>
              </a:tabLst>
            </a:pPr>
            <a:r>
              <a:rPr dirty="0"/>
              <a:t>S</a:t>
            </a:r>
            <a:r>
              <a:rPr spc="-5" dirty="0"/>
              <a:t>en</a:t>
            </a:r>
            <a:r>
              <a:rPr spc="5" dirty="0"/>
              <a:t>s</a:t>
            </a:r>
            <a:r>
              <a:rPr dirty="0"/>
              <a:t>iti</a:t>
            </a:r>
            <a:r>
              <a:rPr spc="-10" dirty="0"/>
              <a:t>v</a:t>
            </a:r>
            <a:r>
              <a:rPr dirty="0"/>
              <a:t>ity</a:t>
            </a:r>
            <a:r>
              <a:rPr spc="-30" dirty="0"/>
              <a:t> </a:t>
            </a:r>
            <a:r>
              <a:rPr spc="-5" dirty="0"/>
              <a:t>ana</a:t>
            </a:r>
            <a:r>
              <a:rPr dirty="0"/>
              <a:t>l</a:t>
            </a:r>
            <a:r>
              <a:rPr spc="-10" dirty="0"/>
              <a:t>y</a:t>
            </a:r>
            <a:r>
              <a:rPr spc="5" dirty="0"/>
              <a:t>s</a:t>
            </a:r>
            <a:r>
              <a:rPr spc="-5" dirty="0"/>
              <a:t>e</a:t>
            </a:r>
            <a:r>
              <a:rPr dirty="0"/>
              <a:t>s</a:t>
            </a:r>
            <a:r>
              <a:rPr spc="-5" dirty="0"/>
              <a:t> an</a:t>
            </a:r>
            <a:r>
              <a:rPr dirty="0"/>
              <a:t>d </a:t>
            </a:r>
            <a:r>
              <a:rPr spc="5" dirty="0"/>
              <a:t>s</a:t>
            </a:r>
            <a:r>
              <a:rPr dirty="0"/>
              <a:t>im</a:t>
            </a:r>
            <a:r>
              <a:rPr spc="-5" dirty="0"/>
              <a:t>u</a:t>
            </a:r>
            <a:r>
              <a:rPr dirty="0"/>
              <a:t>l</a:t>
            </a:r>
            <a:r>
              <a:rPr spc="-5" dirty="0"/>
              <a:t>a</a:t>
            </a:r>
            <a:r>
              <a:rPr dirty="0"/>
              <a:t>ti</a:t>
            </a:r>
            <a:r>
              <a:rPr spc="-5" dirty="0"/>
              <a:t>o</a:t>
            </a:r>
            <a:r>
              <a:rPr dirty="0"/>
              <a:t>n</a:t>
            </a:r>
            <a:r>
              <a:rPr spc="-40" dirty="0"/>
              <a:t> </a:t>
            </a:r>
            <a:r>
              <a:rPr spc="5" dirty="0"/>
              <a:t>s</a:t>
            </a:r>
            <a:r>
              <a:rPr dirty="0"/>
              <a:t>t</a:t>
            </a:r>
            <a:r>
              <a:rPr spc="-5" dirty="0"/>
              <a:t>ud</a:t>
            </a:r>
            <a:r>
              <a:rPr dirty="0"/>
              <a:t>i</a:t>
            </a:r>
            <a:r>
              <a:rPr spc="-5" dirty="0"/>
              <a:t>e</a:t>
            </a:r>
            <a:r>
              <a:rPr dirty="0"/>
              <a:t>s</a:t>
            </a:r>
            <a:r>
              <a:rPr spc="-15" dirty="0"/>
              <a:t> </a:t>
            </a:r>
            <a:r>
              <a:rPr spc="5" dirty="0"/>
              <a:t>c</a:t>
            </a:r>
            <a:r>
              <a:rPr spc="-5" dirty="0"/>
              <a:t>a</a:t>
            </a:r>
            <a:r>
              <a:rPr dirty="0"/>
              <a:t>n</a:t>
            </a:r>
            <a:r>
              <a:rPr spc="-15" dirty="0"/>
              <a:t> </a:t>
            </a:r>
            <a:r>
              <a:rPr spc="-5" dirty="0"/>
              <a:t>quan</a:t>
            </a:r>
            <a:r>
              <a:rPr dirty="0"/>
              <a:t>tify</a:t>
            </a:r>
            <a:r>
              <a:rPr spc="-5" dirty="0"/>
              <a:t> po</a:t>
            </a:r>
            <a:r>
              <a:rPr dirty="0"/>
              <a:t>t</a:t>
            </a:r>
            <a:r>
              <a:rPr spc="-5" dirty="0"/>
              <a:t>en</a:t>
            </a:r>
            <a:r>
              <a:rPr dirty="0"/>
              <a:t>ti</a:t>
            </a:r>
            <a:r>
              <a:rPr spc="-5" dirty="0"/>
              <a:t>al </a:t>
            </a:r>
            <a:r>
              <a:rPr dirty="0"/>
              <a:t>m</a:t>
            </a:r>
            <a:r>
              <a:rPr spc="-5" dirty="0"/>
              <a:t>agn</a:t>
            </a:r>
            <a:r>
              <a:rPr dirty="0"/>
              <a:t>it</a:t>
            </a:r>
            <a:r>
              <a:rPr spc="-5" dirty="0"/>
              <a:t>ud</a:t>
            </a:r>
            <a:r>
              <a:rPr dirty="0"/>
              <a:t>e</a:t>
            </a:r>
            <a:r>
              <a:rPr spc="-15" dirty="0"/>
              <a:t> </a:t>
            </a:r>
            <a:r>
              <a:rPr spc="-5" dirty="0"/>
              <a:t>o</a:t>
            </a:r>
            <a:r>
              <a:rPr dirty="0"/>
              <a:t>f</a:t>
            </a:r>
            <a:r>
              <a:rPr spc="-5" dirty="0"/>
              <a:t> </a:t>
            </a:r>
            <a:r>
              <a:rPr spc="5" dirty="0"/>
              <a:t>s</a:t>
            </a:r>
            <a:r>
              <a:rPr spc="-5" dirty="0"/>
              <a:t>e</a:t>
            </a:r>
            <a:r>
              <a:rPr dirty="0"/>
              <a:t>l</a:t>
            </a:r>
            <a:r>
              <a:rPr spc="-5" dirty="0"/>
              <a:t>e</a:t>
            </a:r>
            <a:r>
              <a:rPr spc="5" dirty="0"/>
              <a:t>c</a:t>
            </a:r>
            <a:r>
              <a:rPr dirty="0"/>
              <a:t>ti</a:t>
            </a:r>
            <a:r>
              <a:rPr spc="-5" dirty="0"/>
              <a:t>o</a:t>
            </a:r>
            <a:r>
              <a:rPr dirty="0"/>
              <a:t>n</a:t>
            </a:r>
            <a:r>
              <a:rPr spc="-25" dirty="0"/>
              <a:t> </a:t>
            </a:r>
            <a:r>
              <a:rPr spc="-5" dirty="0"/>
              <a:t>b</a:t>
            </a:r>
            <a:r>
              <a:rPr dirty="0"/>
              <a:t>i</a:t>
            </a:r>
            <a:r>
              <a:rPr spc="-5" dirty="0"/>
              <a:t>as</a:t>
            </a:r>
          </a:p>
        </p:txBody>
      </p:sp>
    </p:spTree>
    <p:extLst>
      <p:ext uri="{BB962C8B-B14F-4D97-AF65-F5344CB8AC3E}">
        <p14:creationId xmlns:p14="http://schemas.microsoft.com/office/powerpoint/2010/main" val="67814631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p:txBody>
          <a:bodyPr/>
          <a:lstStyle/>
          <a:p>
            <a:endParaRPr lang="en-US"/>
          </a:p>
        </p:txBody>
      </p:sp>
      <p:sp>
        <p:nvSpPr>
          <p:cNvPr id="4" name="Date Placeholder 3"/>
          <p:cNvSpPr>
            <a:spLocks noGrp="1"/>
          </p:cNvSpPr>
          <p:nvPr>
            <p:ph type="dt" sz="half" idx="2"/>
          </p:nvPr>
        </p:nvSpPr>
        <p:spPr/>
        <p:txBody>
          <a:bodyPr/>
          <a:lstStyle/>
          <a:p>
            <a:r>
              <a:rPr lang="en-US"/>
              <a:t>5/9/2016</a:t>
            </a:r>
            <a:endParaRPr lang="en-US" dirty="0"/>
          </a:p>
        </p:txBody>
      </p:sp>
    </p:spTree>
    <p:extLst>
      <p:ext uri="{BB962C8B-B14F-4D97-AF65-F5344CB8AC3E}">
        <p14:creationId xmlns:p14="http://schemas.microsoft.com/office/powerpoint/2010/main" val="16037217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a:t>Quiz</a:t>
            </a:r>
          </a:p>
        </p:txBody>
      </p:sp>
      <p:sp>
        <p:nvSpPr>
          <p:cNvPr id="3" name="Content Placeholder 2"/>
          <p:cNvSpPr>
            <a:spLocks noGrp="1"/>
          </p:cNvSpPr>
          <p:nvPr>
            <p:ph idx="1"/>
          </p:nvPr>
        </p:nvSpPr>
        <p:spPr>
          <a:xfrm>
            <a:off x="661375" y="1101725"/>
            <a:ext cx="8325548" cy="5505870"/>
          </a:xfrm>
        </p:spPr>
        <p:txBody>
          <a:bodyPr/>
          <a:lstStyle/>
          <a:p>
            <a:pPr>
              <a:lnSpc>
                <a:spcPct val="110000"/>
              </a:lnSpc>
            </a:pPr>
            <a:r>
              <a:rPr lang="en-US" sz="1400" dirty="0"/>
              <a:t>Consider a hypothetical trial of a new drug treatment (A) to reduce the probability of memory impairment (Y) assessed 1 year after randomization to the drug.  Write the ITT estimate for the risk difference, assuming perfect adherence, everyone survives and continues to participate through the 1 year outcome assessment:</a:t>
            </a:r>
          </a:p>
          <a:p>
            <a:pPr>
              <a:lnSpc>
                <a:spcPct val="110000"/>
              </a:lnSpc>
            </a:pPr>
            <a:r>
              <a:rPr lang="en-US" sz="1400" dirty="0">
                <a:sym typeface="Wingdings" panose="05000000000000000000" pitchFamily="2" charset="2"/>
              </a:rPr>
              <a:t>Write the counterfactual contrast estimated by the above ITT,.</a:t>
            </a:r>
          </a:p>
          <a:p>
            <a:pPr>
              <a:lnSpc>
                <a:spcPct val="110000"/>
              </a:lnSpc>
            </a:pPr>
            <a:r>
              <a:rPr lang="en-US" sz="1400" dirty="0">
                <a:sym typeface="Wingdings" panose="05000000000000000000" pitchFamily="2" charset="2"/>
              </a:rPr>
              <a:t>Can you infer that the ITT estimates the Population Average Treatment Effect and do you need the assumptions of exchangeability, consistency, or positivity to draw this inference?</a:t>
            </a:r>
          </a:p>
          <a:p>
            <a:pPr>
              <a:lnSpc>
                <a:spcPct val="110000"/>
              </a:lnSpc>
            </a:pPr>
            <a:r>
              <a:rPr lang="en-US" sz="1400" dirty="0">
                <a:sym typeface="Wingdings" panose="05000000000000000000" pitchFamily="2" charset="2"/>
              </a:rPr>
              <a:t>Now imagine that drug A reduces survival to 1 year follow-up. </a:t>
            </a:r>
          </a:p>
          <a:p>
            <a:pPr>
              <a:lnSpc>
                <a:spcPct val="110000"/>
              </a:lnSpc>
            </a:pPr>
            <a:r>
              <a:rPr lang="en-US" sz="1400" dirty="0" err="1">
                <a:sym typeface="Wingdings" panose="05000000000000000000" pitchFamily="2" charset="2"/>
              </a:rPr>
              <a:t>Pr</a:t>
            </a:r>
            <a:r>
              <a:rPr lang="en-US" sz="1400" dirty="0">
                <a:sym typeface="Wingdings" panose="05000000000000000000" pitchFamily="2" charset="2"/>
              </a:rPr>
              <a:t>[S</a:t>
            </a:r>
            <a:r>
              <a:rPr lang="en-US" sz="1400" baseline="30000" dirty="0">
                <a:sym typeface="Wingdings" panose="05000000000000000000" pitchFamily="2" charset="2"/>
              </a:rPr>
              <a:t>a=1</a:t>
            </a:r>
            <a:r>
              <a:rPr lang="en-US" sz="1400" dirty="0">
                <a:sym typeface="Wingdings" panose="05000000000000000000" pitchFamily="2" charset="2"/>
              </a:rPr>
              <a:t>=1]&lt;</a:t>
            </a:r>
            <a:r>
              <a:rPr lang="en-US" sz="1400" dirty="0" err="1">
                <a:sym typeface="Wingdings" panose="05000000000000000000" pitchFamily="2" charset="2"/>
              </a:rPr>
              <a:t>Pr</a:t>
            </a:r>
            <a:r>
              <a:rPr lang="en-US" sz="1400" dirty="0">
                <a:sym typeface="Wingdings" panose="05000000000000000000" pitchFamily="2" charset="2"/>
              </a:rPr>
              <a:t>[S</a:t>
            </a:r>
            <a:r>
              <a:rPr lang="en-US" sz="1400" baseline="30000" dirty="0">
                <a:sym typeface="Wingdings" panose="05000000000000000000" pitchFamily="2" charset="2"/>
              </a:rPr>
              <a:t>a=0</a:t>
            </a:r>
            <a:r>
              <a:rPr lang="en-US" sz="1400" dirty="0">
                <a:sym typeface="Wingdings" panose="05000000000000000000" pitchFamily="2" charset="2"/>
              </a:rPr>
              <a:t>=1]</a:t>
            </a:r>
          </a:p>
          <a:p>
            <a:pPr>
              <a:lnSpc>
                <a:spcPct val="110000"/>
              </a:lnSpc>
            </a:pPr>
            <a:r>
              <a:rPr lang="en-US" sz="1400" dirty="0">
                <a:sym typeface="Wingdings" panose="05000000000000000000" pitchFamily="2" charset="2"/>
              </a:rPr>
              <a:t>Now write out the best ITT estimate of the risk difference, assuming you can only evaluate cognitive impairment on people who remain alive:</a:t>
            </a:r>
          </a:p>
          <a:p>
            <a:pPr>
              <a:lnSpc>
                <a:spcPct val="110000"/>
              </a:lnSpc>
            </a:pPr>
            <a:r>
              <a:rPr lang="en-US" sz="1400" dirty="0">
                <a:solidFill>
                  <a:schemeClr val="accent5"/>
                </a:solidFill>
                <a:sym typeface="Wingdings" panose="05000000000000000000" pitchFamily="2" charset="2"/>
              </a:rPr>
              <a:t>Write the counterfactual contrast estimated by the above.</a:t>
            </a:r>
          </a:p>
          <a:p>
            <a:pPr>
              <a:lnSpc>
                <a:spcPct val="110000"/>
              </a:lnSpc>
            </a:pPr>
            <a:r>
              <a:rPr lang="en-US" sz="1400" dirty="0">
                <a:sym typeface="Wingdings" panose="05000000000000000000" pitchFamily="2" charset="2"/>
              </a:rPr>
              <a:t>Can you infer that the ITT estimates the Population Average Treatment Effect and do you need the assumptions of exchangeability, consistency, or positivity to draw this inference?</a:t>
            </a:r>
            <a:endParaRPr lang="en-US" sz="1600" dirty="0">
              <a:solidFill>
                <a:schemeClr val="accent5"/>
              </a:solidFill>
              <a:sym typeface="Wingdings" panose="05000000000000000000" pitchFamily="2" charset="2"/>
            </a:endParaRPr>
          </a:p>
          <a:p>
            <a:pPr lvl="1">
              <a:lnSpc>
                <a:spcPct val="110000"/>
              </a:lnSpc>
            </a:pPr>
            <a:endParaRPr lang="en-US" sz="1600" dirty="0"/>
          </a:p>
        </p:txBody>
      </p:sp>
      <p:sp>
        <p:nvSpPr>
          <p:cNvPr id="4" name="Date Placeholder 3"/>
          <p:cNvSpPr>
            <a:spLocks noGrp="1"/>
          </p:cNvSpPr>
          <p:nvPr>
            <p:ph type="dt" sz="half" idx="2"/>
          </p:nvPr>
        </p:nvSpPr>
        <p:spPr/>
        <p:txBody>
          <a:bodyPr/>
          <a:lstStyle/>
          <a:p>
            <a:r>
              <a:rPr lang="en-US"/>
              <a:t>5/9/2016</a:t>
            </a:r>
            <a:endParaRPr lang="en-US" dirty="0"/>
          </a:p>
        </p:txBody>
      </p:sp>
    </p:spTree>
    <p:extLst>
      <p:ext uri="{BB962C8B-B14F-4D97-AF65-F5344CB8AC3E}">
        <p14:creationId xmlns:p14="http://schemas.microsoft.com/office/powerpoint/2010/main" val="42065593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a:t>Quiz</a:t>
            </a:r>
          </a:p>
        </p:txBody>
      </p:sp>
      <p:sp>
        <p:nvSpPr>
          <p:cNvPr id="3" name="Content Placeholder 2"/>
          <p:cNvSpPr>
            <a:spLocks noGrp="1"/>
          </p:cNvSpPr>
          <p:nvPr>
            <p:ph idx="1"/>
          </p:nvPr>
        </p:nvSpPr>
        <p:spPr>
          <a:xfrm>
            <a:off x="661375" y="1101725"/>
            <a:ext cx="8325548" cy="4473529"/>
          </a:xfrm>
        </p:spPr>
        <p:txBody>
          <a:bodyPr/>
          <a:lstStyle/>
          <a:p>
            <a:pPr>
              <a:lnSpc>
                <a:spcPct val="110000"/>
              </a:lnSpc>
            </a:pPr>
            <a:r>
              <a:rPr lang="en-US" dirty="0"/>
              <a:t>Consider a hypothetical trial of a new drug treatment (A) to promote memory function (Y), with the counterfactual contrast for the intention to treat (ITT) effect estimate from this trial is:</a:t>
            </a:r>
          </a:p>
          <a:p>
            <a:pPr lvl="1">
              <a:lnSpc>
                <a:spcPct val="110000"/>
              </a:lnSpc>
            </a:pPr>
            <a:r>
              <a:rPr lang="en-US" dirty="0" err="1">
                <a:sym typeface="Wingdings" panose="05000000000000000000" pitchFamily="2" charset="2"/>
              </a:rPr>
              <a:t>Pr</a:t>
            </a:r>
            <a:r>
              <a:rPr lang="en-US" dirty="0">
                <a:sym typeface="Wingdings" panose="05000000000000000000" pitchFamily="2" charset="2"/>
              </a:rPr>
              <a:t>[Y=1|A=1]/</a:t>
            </a:r>
            <a:r>
              <a:rPr lang="en-US" dirty="0" err="1">
                <a:sym typeface="Wingdings" panose="05000000000000000000" pitchFamily="2" charset="2"/>
              </a:rPr>
              <a:t>Pr</a:t>
            </a:r>
            <a:r>
              <a:rPr lang="en-US" dirty="0">
                <a:sym typeface="Wingdings" panose="05000000000000000000" pitchFamily="2" charset="2"/>
              </a:rPr>
              <a:t>[Y=1|A=0]</a:t>
            </a:r>
          </a:p>
          <a:p>
            <a:pPr lvl="1">
              <a:lnSpc>
                <a:spcPct val="110000"/>
              </a:lnSpc>
            </a:pPr>
            <a:r>
              <a:rPr lang="en-US" dirty="0">
                <a:sym typeface="Wingdings" panose="05000000000000000000" pitchFamily="2" charset="2"/>
              </a:rPr>
              <a:t>With no selection bias, association equals causation, and this ITT estimate equals the causal risk ratio: </a:t>
            </a:r>
            <a:r>
              <a:rPr lang="en-US" dirty="0" err="1">
                <a:sym typeface="Wingdings" panose="05000000000000000000" pitchFamily="2" charset="2"/>
              </a:rPr>
              <a:t>Pr</a:t>
            </a:r>
            <a:r>
              <a:rPr lang="en-US" dirty="0">
                <a:sym typeface="Wingdings" panose="05000000000000000000" pitchFamily="2" charset="2"/>
              </a:rPr>
              <a:t>[</a:t>
            </a:r>
            <a:r>
              <a:rPr lang="en-US" dirty="0" err="1">
                <a:sym typeface="Wingdings" panose="05000000000000000000" pitchFamily="2" charset="2"/>
              </a:rPr>
              <a:t>Y</a:t>
            </a:r>
            <a:r>
              <a:rPr lang="en-US" baseline="30000" dirty="0" err="1">
                <a:sym typeface="Wingdings" panose="05000000000000000000" pitchFamily="2" charset="2"/>
              </a:rPr>
              <a:t>a</a:t>
            </a:r>
            <a:r>
              <a:rPr lang="en-US" baseline="30000" dirty="0">
                <a:sym typeface="Wingdings" panose="05000000000000000000" pitchFamily="2" charset="2"/>
              </a:rPr>
              <a:t>=1</a:t>
            </a:r>
            <a:r>
              <a:rPr lang="en-US" dirty="0">
                <a:sym typeface="Wingdings" panose="05000000000000000000" pitchFamily="2" charset="2"/>
              </a:rPr>
              <a:t>=1]/</a:t>
            </a:r>
            <a:r>
              <a:rPr lang="en-US" dirty="0" err="1">
                <a:sym typeface="Wingdings" panose="05000000000000000000" pitchFamily="2" charset="2"/>
              </a:rPr>
              <a:t>Pr</a:t>
            </a:r>
            <a:r>
              <a:rPr lang="en-US" dirty="0">
                <a:sym typeface="Wingdings" panose="05000000000000000000" pitchFamily="2" charset="2"/>
              </a:rPr>
              <a:t>[</a:t>
            </a:r>
            <a:r>
              <a:rPr lang="en-US" dirty="0" err="1">
                <a:sym typeface="Wingdings" panose="05000000000000000000" pitchFamily="2" charset="2"/>
              </a:rPr>
              <a:t>Y</a:t>
            </a:r>
            <a:r>
              <a:rPr lang="en-US" baseline="30000" dirty="0" err="1">
                <a:sym typeface="Wingdings" panose="05000000000000000000" pitchFamily="2" charset="2"/>
              </a:rPr>
              <a:t>a</a:t>
            </a:r>
            <a:r>
              <a:rPr lang="en-US" baseline="30000" dirty="0">
                <a:sym typeface="Wingdings" panose="05000000000000000000" pitchFamily="2" charset="2"/>
              </a:rPr>
              <a:t>=0</a:t>
            </a:r>
            <a:r>
              <a:rPr lang="en-US" dirty="0">
                <a:sym typeface="Wingdings" panose="05000000000000000000" pitchFamily="2" charset="2"/>
              </a:rPr>
              <a:t>=1]</a:t>
            </a:r>
          </a:p>
          <a:p>
            <a:pPr>
              <a:lnSpc>
                <a:spcPct val="110000"/>
              </a:lnSpc>
            </a:pPr>
            <a:r>
              <a:rPr lang="en-US" dirty="0">
                <a:sym typeface="Wingdings" panose="05000000000000000000" pitchFamily="2" charset="2"/>
              </a:rPr>
              <a:t>Now write out the counterfactual contrast of the ITT estimate if the treatment kills people:</a:t>
            </a:r>
          </a:p>
          <a:p>
            <a:pPr lvl="1">
              <a:lnSpc>
                <a:spcPct val="110000"/>
              </a:lnSpc>
            </a:pPr>
            <a:r>
              <a:rPr lang="en-US" dirty="0">
                <a:sym typeface="Wingdings" panose="05000000000000000000" pitchFamily="2" charset="2"/>
              </a:rPr>
              <a:t> </a:t>
            </a:r>
            <a:r>
              <a:rPr lang="en-US" dirty="0" err="1">
                <a:solidFill>
                  <a:schemeClr val="accent5"/>
                </a:solidFill>
                <a:sym typeface="Wingdings" panose="05000000000000000000" pitchFamily="2" charset="2"/>
              </a:rPr>
              <a:t>Pr</a:t>
            </a:r>
            <a:r>
              <a:rPr lang="en-US" dirty="0">
                <a:solidFill>
                  <a:schemeClr val="accent5"/>
                </a:solidFill>
                <a:sym typeface="Wingdings" panose="05000000000000000000" pitchFamily="2" charset="2"/>
              </a:rPr>
              <a:t>[Y=1|A=1,C=0]/</a:t>
            </a:r>
            <a:r>
              <a:rPr lang="en-US" dirty="0" err="1">
                <a:solidFill>
                  <a:schemeClr val="accent5"/>
                </a:solidFill>
                <a:sym typeface="Wingdings" panose="05000000000000000000" pitchFamily="2" charset="2"/>
              </a:rPr>
              <a:t>Pr</a:t>
            </a:r>
            <a:r>
              <a:rPr lang="en-US" dirty="0">
                <a:solidFill>
                  <a:schemeClr val="accent5"/>
                </a:solidFill>
                <a:sym typeface="Wingdings" panose="05000000000000000000" pitchFamily="2" charset="2"/>
              </a:rPr>
              <a:t>[Y=1|A=0,C=0]</a:t>
            </a:r>
          </a:p>
          <a:p>
            <a:pPr lvl="1">
              <a:lnSpc>
                <a:spcPct val="110000"/>
              </a:lnSpc>
            </a:pPr>
            <a:r>
              <a:rPr lang="en-US" dirty="0">
                <a:solidFill>
                  <a:schemeClr val="accent5"/>
                </a:solidFill>
                <a:sym typeface="Wingdings" panose="05000000000000000000" pitchFamily="2" charset="2"/>
              </a:rPr>
              <a:t>Study is restricted to people who are alive (C=0)</a:t>
            </a:r>
          </a:p>
          <a:p>
            <a:pPr lvl="1">
              <a:lnSpc>
                <a:spcPct val="110000"/>
              </a:lnSpc>
            </a:pPr>
            <a:endParaRPr lang="en-US" dirty="0"/>
          </a:p>
        </p:txBody>
      </p:sp>
      <p:sp>
        <p:nvSpPr>
          <p:cNvPr id="4" name="Date Placeholder 3"/>
          <p:cNvSpPr>
            <a:spLocks noGrp="1"/>
          </p:cNvSpPr>
          <p:nvPr>
            <p:ph type="dt" sz="half" idx="2"/>
          </p:nvPr>
        </p:nvSpPr>
        <p:spPr/>
        <p:txBody>
          <a:bodyPr/>
          <a:lstStyle/>
          <a:p>
            <a:r>
              <a:rPr lang="en-US"/>
              <a:t>5/9/2016</a:t>
            </a:r>
            <a:endParaRPr lang="en-US" dirty="0"/>
          </a:p>
        </p:txBody>
      </p:sp>
    </p:spTree>
    <p:extLst>
      <p:ext uri="{BB962C8B-B14F-4D97-AF65-F5344CB8AC3E}">
        <p14:creationId xmlns:p14="http://schemas.microsoft.com/office/powerpoint/2010/main" val="241153000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dirty="0"/>
              <a:t>Causal Directed Acyclic Graphs </a:t>
            </a:r>
          </a:p>
        </p:txBody>
      </p:sp>
      <p:sp>
        <p:nvSpPr>
          <p:cNvPr id="2" name="Slide Number Placeholder 1"/>
          <p:cNvSpPr>
            <a:spLocks noGrp="1"/>
          </p:cNvSpPr>
          <p:nvPr>
            <p:ph type="sldNum" sz="quarter" idx="12"/>
          </p:nvPr>
        </p:nvSpPr>
        <p:spPr/>
        <p:txBody>
          <a:bodyPr/>
          <a:lstStyle/>
          <a:p>
            <a:pPr>
              <a:defRPr/>
            </a:pPr>
            <a:fld id="{188FB08C-7B8D-4ADA-B345-492B06AC89BF}" type="slidenum">
              <a:rPr lang="en-US" smtClean="0"/>
              <a:pPr>
                <a:defRPr/>
              </a:pPr>
              <a:t>39</a:t>
            </a:fld>
            <a:endParaRPr lang="en-US"/>
          </a:p>
        </p:txBody>
      </p:sp>
      <p:sp>
        <p:nvSpPr>
          <p:cNvPr id="23555" name="Text Box 3"/>
          <p:cNvSpPr txBox="1">
            <a:spLocks noChangeArrowheads="1"/>
          </p:cNvSpPr>
          <p:nvPr/>
        </p:nvSpPr>
        <p:spPr bwMode="auto">
          <a:xfrm>
            <a:off x="2136775" y="5658644"/>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X</a:t>
            </a:r>
          </a:p>
        </p:txBody>
      </p:sp>
      <p:sp>
        <p:nvSpPr>
          <p:cNvPr id="23556" name="Text Box 4"/>
          <p:cNvSpPr txBox="1">
            <a:spLocks noChangeArrowheads="1"/>
          </p:cNvSpPr>
          <p:nvPr/>
        </p:nvSpPr>
        <p:spPr bwMode="auto">
          <a:xfrm>
            <a:off x="3584575" y="5660231"/>
            <a:ext cx="38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Y</a:t>
            </a:r>
          </a:p>
        </p:txBody>
      </p:sp>
      <p:sp>
        <p:nvSpPr>
          <p:cNvPr id="23557" name="Text Box 5"/>
          <p:cNvSpPr txBox="1">
            <a:spLocks noChangeArrowheads="1"/>
          </p:cNvSpPr>
          <p:nvPr/>
        </p:nvSpPr>
        <p:spPr bwMode="auto">
          <a:xfrm>
            <a:off x="1447800" y="6255544"/>
            <a:ext cx="344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p>
        </p:txBody>
      </p:sp>
      <p:cxnSp>
        <p:nvCxnSpPr>
          <p:cNvPr id="23558" name="AutoShape 6"/>
          <p:cNvCxnSpPr>
            <a:cxnSpLocks noChangeShapeType="1"/>
            <a:stCxn id="23555" idx="3"/>
            <a:endCxn id="23556" idx="1"/>
          </p:cNvCxnSpPr>
          <p:nvPr/>
        </p:nvCxnSpPr>
        <p:spPr bwMode="auto">
          <a:xfrm>
            <a:off x="2436813" y="5857081"/>
            <a:ext cx="1147762"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559" name="AutoShape 7"/>
          <p:cNvCxnSpPr>
            <a:cxnSpLocks noChangeShapeType="1"/>
            <a:endCxn id="23556" idx="2"/>
          </p:cNvCxnSpPr>
          <p:nvPr/>
        </p:nvCxnSpPr>
        <p:spPr bwMode="auto">
          <a:xfrm flipV="1">
            <a:off x="1792288" y="6057106"/>
            <a:ext cx="1985962" cy="3222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60" name="Text Box 8"/>
          <p:cNvSpPr txBox="1">
            <a:spLocks noChangeArrowheads="1"/>
          </p:cNvSpPr>
          <p:nvPr/>
        </p:nvSpPr>
        <p:spPr bwMode="auto">
          <a:xfrm>
            <a:off x="996950" y="5660231"/>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A</a:t>
            </a:r>
          </a:p>
        </p:txBody>
      </p:sp>
      <p:cxnSp>
        <p:nvCxnSpPr>
          <p:cNvPr id="23561" name="AutoShape 9"/>
          <p:cNvCxnSpPr>
            <a:cxnSpLocks noChangeShapeType="1"/>
            <a:stCxn id="23560" idx="3"/>
            <a:endCxn id="23555" idx="1"/>
          </p:cNvCxnSpPr>
          <p:nvPr/>
        </p:nvCxnSpPr>
        <p:spPr bwMode="auto">
          <a:xfrm flipV="1">
            <a:off x="1296988" y="5857081"/>
            <a:ext cx="839787"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562" name="AutoShape 10"/>
          <p:cNvCxnSpPr>
            <a:cxnSpLocks noChangeShapeType="1"/>
            <a:endCxn id="23555" idx="2"/>
          </p:cNvCxnSpPr>
          <p:nvPr/>
        </p:nvCxnSpPr>
        <p:spPr bwMode="auto">
          <a:xfrm flipV="1">
            <a:off x="1792288" y="6055519"/>
            <a:ext cx="495300" cy="3238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63" name="Text Box 11"/>
          <p:cNvSpPr txBox="1">
            <a:spLocks noChangeArrowheads="1"/>
          </p:cNvSpPr>
          <p:nvPr/>
        </p:nvSpPr>
        <p:spPr bwMode="auto">
          <a:xfrm>
            <a:off x="7475538" y="2982913"/>
            <a:ext cx="300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A</a:t>
            </a:r>
          </a:p>
        </p:txBody>
      </p:sp>
      <p:sp>
        <p:nvSpPr>
          <p:cNvPr id="23564" name="Text Box 12"/>
          <p:cNvSpPr txBox="1">
            <a:spLocks noChangeArrowheads="1"/>
          </p:cNvSpPr>
          <p:nvPr/>
        </p:nvSpPr>
        <p:spPr bwMode="auto">
          <a:xfrm>
            <a:off x="8524875" y="2982913"/>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Y</a:t>
            </a:r>
          </a:p>
        </p:txBody>
      </p:sp>
      <p:sp>
        <p:nvSpPr>
          <p:cNvPr id="23565" name="Text Box 13"/>
          <p:cNvSpPr txBox="1">
            <a:spLocks noChangeArrowheads="1"/>
          </p:cNvSpPr>
          <p:nvPr/>
        </p:nvSpPr>
        <p:spPr bwMode="auto">
          <a:xfrm>
            <a:off x="6121400" y="3756025"/>
            <a:ext cx="344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U</a:t>
            </a:r>
          </a:p>
        </p:txBody>
      </p:sp>
      <p:cxnSp>
        <p:nvCxnSpPr>
          <p:cNvPr id="23566" name="AutoShape 14"/>
          <p:cNvCxnSpPr>
            <a:cxnSpLocks noChangeShapeType="1"/>
            <a:stCxn id="23563" idx="3"/>
            <a:endCxn id="23564" idx="1"/>
          </p:cNvCxnSpPr>
          <p:nvPr/>
        </p:nvCxnSpPr>
        <p:spPr bwMode="auto">
          <a:xfrm>
            <a:off x="7775575" y="3181350"/>
            <a:ext cx="7493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567" name="AutoShape 15"/>
          <p:cNvCxnSpPr>
            <a:cxnSpLocks noChangeShapeType="1"/>
            <a:stCxn id="23565" idx="0"/>
            <a:endCxn id="23564" idx="2"/>
          </p:cNvCxnSpPr>
          <p:nvPr/>
        </p:nvCxnSpPr>
        <p:spPr bwMode="auto">
          <a:xfrm flipV="1">
            <a:off x="6294438" y="3379788"/>
            <a:ext cx="2397125" cy="3762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68" name="Text Box 16"/>
          <p:cNvSpPr txBox="1">
            <a:spLocks noChangeArrowheads="1"/>
          </p:cNvSpPr>
          <p:nvPr/>
        </p:nvSpPr>
        <p:spPr bwMode="auto">
          <a:xfrm>
            <a:off x="6453188" y="2998788"/>
            <a:ext cx="300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X</a:t>
            </a:r>
          </a:p>
        </p:txBody>
      </p:sp>
      <p:cxnSp>
        <p:nvCxnSpPr>
          <p:cNvPr id="23569" name="AutoShape 17"/>
          <p:cNvCxnSpPr>
            <a:cxnSpLocks noChangeShapeType="1"/>
            <a:stCxn id="23568" idx="3"/>
            <a:endCxn id="23563" idx="1"/>
          </p:cNvCxnSpPr>
          <p:nvPr/>
        </p:nvCxnSpPr>
        <p:spPr bwMode="auto">
          <a:xfrm flipV="1">
            <a:off x="6753225" y="3181350"/>
            <a:ext cx="722313" cy="15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570" name="AutoShape 18"/>
          <p:cNvCxnSpPr>
            <a:cxnSpLocks noChangeShapeType="1"/>
            <a:stCxn id="23565" idx="0"/>
            <a:endCxn id="23568" idx="2"/>
          </p:cNvCxnSpPr>
          <p:nvPr/>
        </p:nvCxnSpPr>
        <p:spPr bwMode="auto">
          <a:xfrm flipV="1">
            <a:off x="6294438" y="3395663"/>
            <a:ext cx="309562"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571" name="AutoShape 19"/>
          <p:cNvCxnSpPr>
            <a:cxnSpLocks noChangeShapeType="1"/>
            <a:stCxn id="23568" idx="0"/>
            <a:endCxn id="23564" idx="0"/>
          </p:cNvCxnSpPr>
          <p:nvPr/>
        </p:nvCxnSpPr>
        <p:spPr bwMode="auto">
          <a:xfrm rot="-5400000">
            <a:off x="7639844" y="1947069"/>
            <a:ext cx="15875" cy="2087563"/>
          </a:xfrm>
          <a:prstGeom prst="curvedConnector3">
            <a:avLst>
              <a:gd name="adj1" fmla="val 154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72" name="Rectangle 20"/>
          <p:cNvSpPr>
            <a:spLocks noChangeArrowheads="1"/>
          </p:cNvSpPr>
          <p:nvPr/>
        </p:nvSpPr>
        <p:spPr bwMode="auto">
          <a:xfrm>
            <a:off x="155510" y="1449388"/>
            <a:ext cx="547694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Show your assumptions about the causal relationships among X, Y, and possible covariates in a causal diagram:</a:t>
            </a:r>
          </a:p>
          <a:p>
            <a:pPr algn="just" eaLnBrk="1" hangingPunct="1">
              <a:spcBef>
                <a:spcPct val="0"/>
              </a:spcBef>
            </a:pPr>
            <a:r>
              <a:rPr lang="en-US" altLang="en-US" sz="2400" dirty="0"/>
              <a:t>If two variables shown in the graph have a common cause, you must show the cause in the graph.</a:t>
            </a:r>
          </a:p>
          <a:p>
            <a:pPr algn="just" eaLnBrk="1" hangingPunct="1">
              <a:spcBef>
                <a:spcPct val="0"/>
              </a:spcBef>
            </a:pPr>
            <a:r>
              <a:rPr lang="en-US" altLang="en-US" sz="2400" dirty="0"/>
              <a:t>Do not allow causal “loops”.</a:t>
            </a:r>
          </a:p>
          <a:p>
            <a:pPr eaLnBrk="1" hangingPunct="1">
              <a:spcBef>
                <a:spcPct val="0"/>
              </a:spcBef>
            </a:pPr>
            <a:r>
              <a:rPr lang="en-US" altLang="en-US" sz="2400" dirty="0"/>
              <a:t>If you use SEM: draw an SEM, take out the shapes around your variables, and replace correlations with “some association” on the paths</a:t>
            </a:r>
          </a:p>
        </p:txBody>
      </p:sp>
      <p:grpSp>
        <p:nvGrpSpPr>
          <p:cNvPr id="23573" name="Group 21"/>
          <p:cNvGrpSpPr>
            <a:grpSpLocks/>
          </p:cNvGrpSpPr>
          <p:nvPr/>
        </p:nvGrpSpPr>
        <p:grpSpPr bwMode="auto">
          <a:xfrm>
            <a:off x="6419850" y="4614863"/>
            <a:ext cx="2381250" cy="2000250"/>
            <a:chOff x="2136" y="1527"/>
            <a:chExt cx="1500" cy="1260"/>
          </a:xfrm>
        </p:grpSpPr>
        <p:sp>
          <p:nvSpPr>
            <p:cNvPr id="23574" name="Text Box 22"/>
            <p:cNvSpPr txBox="1">
              <a:spLocks noChangeArrowheads="1"/>
            </p:cNvSpPr>
            <p:nvPr/>
          </p:nvSpPr>
          <p:spPr bwMode="auto">
            <a:xfrm>
              <a:off x="2821" y="1527"/>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A</a:t>
              </a:r>
            </a:p>
          </p:txBody>
        </p:sp>
        <p:sp>
          <p:nvSpPr>
            <p:cNvPr id="23575" name="Text Box 23"/>
            <p:cNvSpPr txBox="1">
              <a:spLocks noChangeArrowheads="1"/>
            </p:cNvSpPr>
            <p:nvPr/>
          </p:nvSpPr>
          <p:spPr bwMode="auto">
            <a:xfrm>
              <a:off x="3433" y="1553"/>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Y</a:t>
              </a:r>
            </a:p>
          </p:txBody>
        </p:sp>
        <p:sp>
          <p:nvSpPr>
            <p:cNvPr id="23576" name="Text Box 24"/>
            <p:cNvSpPr txBox="1">
              <a:spLocks noChangeArrowheads="1"/>
            </p:cNvSpPr>
            <p:nvPr/>
          </p:nvSpPr>
          <p:spPr bwMode="auto">
            <a:xfrm>
              <a:off x="2804" y="2040"/>
              <a:ext cx="2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B</a:t>
              </a:r>
            </a:p>
          </p:txBody>
        </p:sp>
        <p:cxnSp>
          <p:nvCxnSpPr>
            <p:cNvPr id="23577" name="AutoShape 25"/>
            <p:cNvCxnSpPr>
              <a:cxnSpLocks noChangeShapeType="1"/>
              <a:stCxn id="23581" idx="3"/>
              <a:endCxn id="23575" idx="2"/>
            </p:cNvCxnSpPr>
            <p:nvPr/>
          </p:nvCxnSpPr>
          <p:spPr bwMode="auto">
            <a:xfrm flipV="1">
              <a:off x="3024" y="1803"/>
              <a:ext cx="511" cy="85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78" name="Text Box 26"/>
            <p:cNvSpPr txBox="1">
              <a:spLocks noChangeArrowheads="1"/>
            </p:cNvSpPr>
            <p:nvPr/>
          </p:nvSpPr>
          <p:spPr bwMode="auto">
            <a:xfrm>
              <a:off x="2136" y="1529"/>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X</a:t>
              </a:r>
            </a:p>
          </p:txBody>
        </p:sp>
        <p:cxnSp>
          <p:nvCxnSpPr>
            <p:cNvPr id="23579" name="AutoShape 27"/>
            <p:cNvCxnSpPr>
              <a:cxnSpLocks noChangeShapeType="1"/>
              <a:stCxn id="23578" idx="3"/>
              <a:endCxn id="23574" idx="1"/>
            </p:cNvCxnSpPr>
            <p:nvPr/>
          </p:nvCxnSpPr>
          <p:spPr bwMode="auto">
            <a:xfrm flipV="1">
              <a:off x="2325" y="1652"/>
              <a:ext cx="496"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580" name="AutoShape 28"/>
            <p:cNvCxnSpPr>
              <a:cxnSpLocks noChangeShapeType="1"/>
              <a:stCxn id="23576" idx="0"/>
              <a:endCxn id="23574" idx="2"/>
            </p:cNvCxnSpPr>
            <p:nvPr/>
          </p:nvCxnSpPr>
          <p:spPr bwMode="auto">
            <a:xfrm flipV="1">
              <a:off x="2913" y="1777"/>
              <a:ext cx="3" cy="263"/>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23581" name="Text Box 29"/>
            <p:cNvSpPr txBox="1">
              <a:spLocks noChangeArrowheads="1"/>
            </p:cNvSpPr>
            <p:nvPr/>
          </p:nvSpPr>
          <p:spPr bwMode="auto">
            <a:xfrm>
              <a:off x="2807" y="2537"/>
              <a:ext cx="2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E</a:t>
              </a:r>
            </a:p>
          </p:txBody>
        </p:sp>
        <p:cxnSp>
          <p:nvCxnSpPr>
            <p:cNvPr id="23582" name="AutoShape 30"/>
            <p:cNvCxnSpPr>
              <a:cxnSpLocks noChangeShapeType="1"/>
              <a:stCxn id="23581" idx="0"/>
              <a:endCxn id="23576" idx="2"/>
            </p:cNvCxnSpPr>
            <p:nvPr/>
          </p:nvCxnSpPr>
          <p:spPr bwMode="auto">
            <a:xfrm flipH="1" flipV="1">
              <a:off x="2913" y="2290"/>
              <a:ext cx="3" cy="24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0277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is selection bias?</a:t>
            </a:r>
          </a:p>
        </p:txBody>
      </p:sp>
      <p:sp>
        <p:nvSpPr>
          <p:cNvPr id="3" name="Content Placeholder 2"/>
          <p:cNvSpPr>
            <a:spLocks noGrp="1"/>
          </p:cNvSpPr>
          <p:nvPr>
            <p:ph idx="1"/>
          </p:nvPr>
        </p:nvSpPr>
        <p:spPr>
          <a:xfrm>
            <a:off x="661375" y="1112838"/>
            <a:ext cx="8325548" cy="4462416"/>
          </a:xfrm>
        </p:spPr>
        <p:txBody>
          <a:bodyPr/>
          <a:lstStyle/>
          <a:p>
            <a:pPr>
              <a:lnSpc>
                <a:spcPct val="110000"/>
              </a:lnSpc>
            </a:pPr>
            <a:r>
              <a:rPr lang="en-US" b="1" dirty="0"/>
              <a:t>Confounding: </a:t>
            </a:r>
            <a:r>
              <a:rPr lang="en-US" dirty="0"/>
              <a:t>Bias arising from the existence of common causes of exposure and outcome.</a:t>
            </a:r>
          </a:p>
          <a:p>
            <a:endParaRPr lang="en-US" dirty="0"/>
          </a:p>
          <a:p>
            <a:pPr marL="0" indent="0">
              <a:buNone/>
            </a:pPr>
            <a:endParaRPr lang="en-US" sz="2000" dirty="0"/>
          </a:p>
          <a:p>
            <a:pPr marL="0" indent="0">
              <a:buNone/>
            </a:pPr>
            <a:endParaRPr lang="en-US" sz="2000" dirty="0"/>
          </a:p>
          <a:p>
            <a:pPr>
              <a:lnSpc>
                <a:spcPct val="110000"/>
              </a:lnSpc>
            </a:pPr>
            <a:r>
              <a:rPr lang="en-US" b="1" dirty="0"/>
              <a:t>Selection bias: </a:t>
            </a:r>
            <a:r>
              <a:rPr lang="en-US" dirty="0"/>
              <a:t>Bias arising from conditioning on a common effect (collider) of exposure (or cause of exposure) and outcome (or cause of outcome).</a:t>
            </a:r>
          </a:p>
        </p:txBody>
      </p:sp>
      <p:sp>
        <p:nvSpPr>
          <p:cNvPr id="4" name="Date Placeholder 3"/>
          <p:cNvSpPr>
            <a:spLocks noGrp="1"/>
          </p:cNvSpPr>
          <p:nvPr>
            <p:ph type="dt" sz="half" idx="2"/>
          </p:nvPr>
        </p:nvSpPr>
        <p:spPr/>
        <p:txBody>
          <a:bodyPr/>
          <a:lstStyle/>
          <a:p>
            <a:r>
              <a:rPr lang="en-US"/>
              <a:t>5/9/2016</a:t>
            </a:r>
            <a:endParaRPr lang="en-US" dirty="0"/>
          </a:p>
        </p:txBody>
      </p:sp>
      <p:grpSp>
        <p:nvGrpSpPr>
          <p:cNvPr id="28" name="Group 27"/>
          <p:cNvGrpSpPr/>
          <p:nvPr/>
        </p:nvGrpSpPr>
        <p:grpSpPr>
          <a:xfrm>
            <a:off x="5324598" y="4239025"/>
            <a:ext cx="3285159" cy="1705731"/>
            <a:chOff x="1265129" y="3520476"/>
            <a:chExt cx="3285159" cy="1705731"/>
          </a:xfrm>
        </p:grpSpPr>
        <p:sp>
          <p:nvSpPr>
            <p:cNvPr id="7" name="TextBox 6"/>
            <p:cNvSpPr txBox="1"/>
            <p:nvPr/>
          </p:nvSpPr>
          <p:spPr bwMode="auto">
            <a:xfrm>
              <a:off x="1265129" y="4672209"/>
              <a:ext cx="640080" cy="553998"/>
            </a:xfrm>
            <a:prstGeom prst="rect">
              <a:avLst/>
            </a:prstGeom>
            <a:noFill/>
            <a:ln w="19050" algn="ctr">
              <a:noFill/>
              <a:miter lim="800000"/>
              <a:headEnd/>
              <a:tailEnd/>
            </a:ln>
          </p:spPr>
          <p:txBody>
            <a:bodyPr wrap="square" lIns="0" tIns="0" rIns="0" bIns="0" rtlCol="0">
              <a:spAutoFit/>
            </a:bodyPr>
            <a:lstStyle/>
            <a:p>
              <a:pPr algn="ctr"/>
              <a:r>
                <a:rPr lang="en-US" sz="3600" dirty="0">
                  <a:latin typeface="+mj-lt"/>
                </a:rPr>
                <a:t>A</a:t>
              </a:r>
            </a:p>
          </p:txBody>
        </p:sp>
        <p:sp>
          <p:nvSpPr>
            <p:cNvPr id="8" name="TextBox 7"/>
            <p:cNvSpPr txBox="1"/>
            <p:nvPr/>
          </p:nvSpPr>
          <p:spPr bwMode="auto">
            <a:xfrm>
              <a:off x="3910208" y="4672209"/>
              <a:ext cx="640080" cy="553998"/>
            </a:xfrm>
            <a:prstGeom prst="rect">
              <a:avLst/>
            </a:prstGeom>
            <a:noFill/>
            <a:ln w="19050" algn="ctr">
              <a:noFill/>
              <a:miter lim="800000"/>
              <a:headEnd/>
              <a:tailEnd/>
            </a:ln>
          </p:spPr>
          <p:txBody>
            <a:bodyPr wrap="square" lIns="0" tIns="0" rIns="0" bIns="0" rtlCol="0">
              <a:spAutoFit/>
            </a:bodyPr>
            <a:lstStyle/>
            <a:p>
              <a:pPr algn="ctr"/>
              <a:r>
                <a:rPr lang="en-US" sz="3600" dirty="0">
                  <a:latin typeface="+mj-lt"/>
                </a:rPr>
                <a:t>Y</a:t>
              </a:r>
            </a:p>
          </p:txBody>
        </p:sp>
        <p:sp>
          <p:nvSpPr>
            <p:cNvPr id="9" name="TextBox 8"/>
            <p:cNvSpPr txBox="1"/>
            <p:nvPr/>
          </p:nvSpPr>
          <p:spPr bwMode="auto">
            <a:xfrm>
              <a:off x="2587669" y="3520476"/>
              <a:ext cx="739035" cy="553998"/>
            </a:xfrm>
            <a:prstGeom prst="rect">
              <a:avLst/>
            </a:prstGeom>
            <a:noFill/>
            <a:ln w="19050" algn="ctr">
              <a:solidFill>
                <a:schemeClr val="tx1"/>
              </a:solidFill>
              <a:miter lim="800000"/>
              <a:headEnd/>
              <a:tailEnd/>
            </a:ln>
          </p:spPr>
          <p:txBody>
            <a:bodyPr wrap="square" lIns="0" tIns="0" rIns="0" bIns="0" rtlCol="0">
              <a:spAutoFit/>
            </a:bodyPr>
            <a:lstStyle/>
            <a:p>
              <a:pPr algn="ctr"/>
              <a:r>
                <a:rPr lang="en-US" sz="3600" dirty="0">
                  <a:latin typeface="+mj-lt"/>
                </a:rPr>
                <a:t>C</a:t>
              </a:r>
            </a:p>
          </p:txBody>
        </p:sp>
        <p:cxnSp>
          <p:nvCxnSpPr>
            <p:cNvPr id="11" name="Straight Arrow Connector 10"/>
            <p:cNvCxnSpPr>
              <a:stCxn id="7" idx="3"/>
              <a:endCxn id="8" idx="1"/>
            </p:cNvCxnSpPr>
            <p:nvPr/>
          </p:nvCxnSpPr>
          <p:spPr>
            <a:xfrm>
              <a:off x="1905209" y="4949208"/>
              <a:ext cx="2004999" cy="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0"/>
              <a:endCxn id="9" idx="1"/>
            </p:cNvCxnSpPr>
            <p:nvPr/>
          </p:nvCxnSpPr>
          <p:spPr>
            <a:xfrm flipV="1">
              <a:off x="1585169" y="3797475"/>
              <a:ext cx="1002500" cy="87473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0"/>
              <a:endCxn id="9" idx="3"/>
            </p:cNvCxnSpPr>
            <p:nvPr/>
          </p:nvCxnSpPr>
          <p:spPr>
            <a:xfrm flipH="1" flipV="1">
              <a:off x="3326704" y="3797475"/>
              <a:ext cx="903544" cy="87473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324598" y="1548380"/>
            <a:ext cx="3285159" cy="1705731"/>
            <a:chOff x="1265129" y="3520476"/>
            <a:chExt cx="3285159" cy="1705731"/>
          </a:xfrm>
        </p:grpSpPr>
        <p:sp>
          <p:nvSpPr>
            <p:cNvPr id="30" name="TextBox 29"/>
            <p:cNvSpPr txBox="1"/>
            <p:nvPr/>
          </p:nvSpPr>
          <p:spPr bwMode="auto">
            <a:xfrm>
              <a:off x="1265129" y="4672209"/>
              <a:ext cx="640080" cy="553998"/>
            </a:xfrm>
            <a:prstGeom prst="rect">
              <a:avLst/>
            </a:prstGeom>
            <a:noFill/>
            <a:ln w="19050" algn="ctr">
              <a:noFill/>
              <a:miter lim="800000"/>
              <a:headEnd/>
              <a:tailEnd/>
            </a:ln>
          </p:spPr>
          <p:txBody>
            <a:bodyPr wrap="square" lIns="0" tIns="0" rIns="0" bIns="0" rtlCol="0">
              <a:spAutoFit/>
            </a:bodyPr>
            <a:lstStyle/>
            <a:p>
              <a:pPr algn="ctr"/>
              <a:r>
                <a:rPr lang="en-US" sz="3600" dirty="0">
                  <a:latin typeface="+mj-lt"/>
                </a:rPr>
                <a:t>A</a:t>
              </a:r>
            </a:p>
          </p:txBody>
        </p:sp>
        <p:sp>
          <p:nvSpPr>
            <p:cNvPr id="31" name="TextBox 30"/>
            <p:cNvSpPr txBox="1"/>
            <p:nvPr/>
          </p:nvSpPr>
          <p:spPr bwMode="auto">
            <a:xfrm>
              <a:off x="3910208" y="4672209"/>
              <a:ext cx="640080" cy="553998"/>
            </a:xfrm>
            <a:prstGeom prst="rect">
              <a:avLst/>
            </a:prstGeom>
            <a:noFill/>
            <a:ln w="19050" algn="ctr">
              <a:noFill/>
              <a:miter lim="800000"/>
              <a:headEnd/>
              <a:tailEnd/>
            </a:ln>
          </p:spPr>
          <p:txBody>
            <a:bodyPr wrap="square" lIns="0" tIns="0" rIns="0" bIns="0" rtlCol="0">
              <a:spAutoFit/>
            </a:bodyPr>
            <a:lstStyle/>
            <a:p>
              <a:pPr algn="ctr"/>
              <a:r>
                <a:rPr lang="en-US" sz="3600" dirty="0">
                  <a:latin typeface="+mj-lt"/>
                </a:rPr>
                <a:t>Y</a:t>
              </a:r>
            </a:p>
          </p:txBody>
        </p:sp>
        <p:sp>
          <p:nvSpPr>
            <p:cNvPr id="32" name="TextBox 31"/>
            <p:cNvSpPr txBox="1"/>
            <p:nvPr/>
          </p:nvSpPr>
          <p:spPr bwMode="auto">
            <a:xfrm>
              <a:off x="2679109" y="3520476"/>
              <a:ext cx="457200" cy="553998"/>
            </a:xfrm>
            <a:prstGeom prst="rect">
              <a:avLst/>
            </a:prstGeom>
            <a:noFill/>
            <a:ln w="19050" algn="ctr">
              <a:noFill/>
              <a:miter lim="800000"/>
              <a:headEnd/>
              <a:tailEnd/>
            </a:ln>
          </p:spPr>
          <p:txBody>
            <a:bodyPr wrap="square" lIns="0" tIns="0" rIns="0" bIns="0" rtlCol="0">
              <a:spAutoFit/>
            </a:bodyPr>
            <a:lstStyle/>
            <a:p>
              <a:pPr algn="ctr"/>
              <a:r>
                <a:rPr lang="en-US" sz="3600" dirty="0">
                  <a:latin typeface="+mj-lt"/>
                </a:rPr>
                <a:t>C</a:t>
              </a:r>
            </a:p>
          </p:txBody>
        </p:sp>
        <p:cxnSp>
          <p:nvCxnSpPr>
            <p:cNvPr id="33" name="Straight Arrow Connector 32"/>
            <p:cNvCxnSpPr>
              <a:stCxn id="30" idx="3"/>
              <a:endCxn id="31" idx="1"/>
            </p:cNvCxnSpPr>
            <p:nvPr/>
          </p:nvCxnSpPr>
          <p:spPr>
            <a:xfrm>
              <a:off x="1905209" y="4949208"/>
              <a:ext cx="2004999" cy="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0" idx="0"/>
              <a:endCxn id="32" idx="1"/>
            </p:cNvCxnSpPr>
            <p:nvPr/>
          </p:nvCxnSpPr>
          <p:spPr>
            <a:xfrm flipV="1">
              <a:off x="1585169" y="3797475"/>
              <a:ext cx="1093940" cy="874734"/>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0"/>
              <a:endCxn id="32" idx="3"/>
            </p:cNvCxnSpPr>
            <p:nvPr/>
          </p:nvCxnSpPr>
          <p:spPr>
            <a:xfrm flipH="1" flipV="1">
              <a:off x="3136309" y="3797475"/>
              <a:ext cx="1093939" cy="874734"/>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079396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800" dirty="0"/>
              <a:t>Terminology</a:t>
            </a:r>
          </a:p>
        </p:txBody>
      </p:sp>
      <p:sp>
        <p:nvSpPr>
          <p:cNvPr id="24579" name="Rectangle 3"/>
          <p:cNvSpPr>
            <a:spLocks noGrp="1" noChangeArrowheads="1"/>
          </p:cNvSpPr>
          <p:nvPr>
            <p:ph idx="1"/>
          </p:nvPr>
        </p:nvSpPr>
        <p:spPr/>
        <p:txBody>
          <a:bodyPr/>
          <a:lstStyle/>
          <a:p>
            <a:pPr eaLnBrk="1" hangingPunct="1">
              <a:lnSpc>
                <a:spcPct val="80000"/>
              </a:lnSpc>
            </a:pPr>
            <a:r>
              <a:rPr lang="en-US" altLang="en-US" sz="2800"/>
              <a:t>Descendants</a:t>
            </a:r>
          </a:p>
          <a:p>
            <a:pPr lvl="2" eaLnBrk="1" hangingPunct="1">
              <a:lnSpc>
                <a:spcPct val="80000"/>
              </a:lnSpc>
            </a:pPr>
            <a:r>
              <a:rPr lang="en-US" altLang="en-US" sz="2000"/>
              <a:t>The direct or indirect effects of a variable</a:t>
            </a:r>
          </a:p>
          <a:p>
            <a:pPr eaLnBrk="1" hangingPunct="1">
              <a:lnSpc>
                <a:spcPct val="80000"/>
              </a:lnSpc>
            </a:pPr>
            <a:r>
              <a:rPr lang="en-US" altLang="en-US" sz="2800"/>
              <a:t>Paths</a:t>
            </a:r>
          </a:p>
          <a:p>
            <a:pPr lvl="2" eaLnBrk="1" hangingPunct="1">
              <a:lnSpc>
                <a:spcPct val="80000"/>
              </a:lnSpc>
            </a:pPr>
            <a:r>
              <a:rPr lang="en-US" altLang="en-US" sz="2000"/>
              <a:t>A sequence of lines (edges) between two variables, regardless of direction of arrows</a:t>
            </a:r>
          </a:p>
          <a:p>
            <a:pPr lvl="2" eaLnBrk="1" hangingPunct="1">
              <a:lnSpc>
                <a:spcPct val="80000"/>
              </a:lnSpc>
            </a:pPr>
            <a:r>
              <a:rPr lang="en-US" altLang="en-US" sz="2000"/>
              <a:t>Not retracing any line segments</a:t>
            </a:r>
          </a:p>
          <a:p>
            <a:pPr eaLnBrk="1" hangingPunct="1">
              <a:lnSpc>
                <a:spcPct val="80000"/>
              </a:lnSpc>
            </a:pPr>
            <a:r>
              <a:rPr lang="en-US" altLang="en-US" sz="2800"/>
              <a:t>Colliders</a:t>
            </a:r>
          </a:p>
          <a:p>
            <a:pPr lvl="2" eaLnBrk="1" hangingPunct="1">
              <a:lnSpc>
                <a:spcPct val="80000"/>
              </a:lnSpc>
            </a:pPr>
            <a:r>
              <a:rPr lang="en-US" altLang="en-US" sz="2000"/>
              <a:t>Common effect of two variables in a path: where the arrows ‘collide’.</a:t>
            </a:r>
          </a:p>
          <a:p>
            <a:pPr lvl="2" eaLnBrk="1" hangingPunct="1">
              <a:lnSpc>
                <a:spcPct val="80000"/>
              </a:lnSpc>
            </a:pPr>
            <a:r>
              <a:rPr lang="en-US" altLang="en-US" sz="2000"/>
              <a:t>The two causes must both be “on the path”.</a:t>
            </a:r>
          </a:p>
          <a:p>
            <a:pPr lvl="2" eaLnBrk="1" hangingPunct="1">
              <a:lnSpc>
                <a:spcPct val="80000"/>
              </a:lnSpc>
            </a:pPr>
            <a:r>
              <a:rPr lang="en-US" altLang="en-US" sz="2000"/>
              <a:t>Any variable on a path that is not a collider is a “non-collider”.</a:t>
            </a:r>
          </a:p>
          <a:p>
            <a:pPr eaLnBrk="1" hangingPunct="1">
              <a:lnSpc>
                <a:spcPct val="80000"/>
              </a:lnSpc>
            </a:pPr>
            <a:r>
              <a:rPr lang="en-US" altLang="en-US" sz="2800"/>
              <a:t>Conditioning</a:t>
            </a:r>
          </a:p>
          <a:p>
            <a:pPr lvl="2" eaLnBrk="1" hangingPunct="1">
              <a:lnSpc>
                <a:spcPct val="80000"/>
              </a:lnSpc>
            </a:pPr>
            <a:r>
              <a:rPr lang="en-US" altLang="en-US" sz="2000"/>
              <a:t>Examining the distribution of one variable within levels of another</a:t>
            </a:r>
          </a:p>
          <a:p>
            <a:pPr lvl="2" eaLnBrk="1" hangingPunct="1">
              <a:lnSpc>
                <a:spcPct val="80000"/>
              </a:lnSpc>
            </a:pPr>
            <a:r>
              <a:rPr lang="en-US" altLang="en-US" sz="2000"/>
              <a:t>Regression adjustment, stratification, restriction</a:t>
            </a:r>
          </a:p>
          <a:p>
            <a:pPr eaLnBrk="1" hangingPunct="1">
              <a:lnSpc>
                <a:spcPct val="80000"/>
              </a:lnSpc>
            </a:pPr>
            <a:endParaRPr lang="en-US" altLang="en-US" sz="2800"/>
          </a:p>
        </p:txBody>
      </p:sp>
      <p:sp>
        <p:nvSpPr>
          <p:cNvPr id="2" name="Slide Number Placeholder 1"/>
          <p:cNvSpPr>
            <a:spLocks noGrp="1"/>
          </p:cNvSpPr>
          <p:nvPr>
            <p:ph type="sldNum" sz="quarter" idx="12"/>
          </p:nvPr>
        </p:nvSpPr>
        <p:spPr/>
        <p:txBody>
          <a:bodyPr/>
          <a:lstStyle/>
          <a:p>
            <a:pPr>
              <a:defRPr/>
            </a:pPr>
            <a:fld id="{115B76B1-0873-4B31-A30C-3952D810BB69}" type="slidenum">
              <a:rPr lang="en-US" smtClean="0"/>
              <a:pPr>
                <a:defRPr/>
              </a:pPr>
              <a:t>40</a:t>
            </a:fld>
            <a:endParaRPr lang="en-US"/>
          </a:p>
        </p:txBody>
      </p:sp>
    </p:spTree>
    <p:extLst>
      <p:ext uri="{BB962C8B-B14F-4D97-AF65-F5344CB8AC3E}">
        <p14:creationId xmlns:p14="http://schemas.microsoft.com/office/powerpoint/2010/main" val="1936164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t>Colliders vs Non-Colliders</a:t>
            </a:r>
          </a:p>
        </p:txBody>
      </p:sp>
      <p:sp>
        <p:nvSpPr>
          <p:cNvPr id="2" name="Slide Number Placeholder 1"/>
          <p:cNvSpPr>
            <a:spLocks noGrp="1"/>
          </p:cNvSpPr>
          <p:nvPr>
            <p:ph type="sldNum" sz="quarter" idx="12"/>
          </p:nvPr>
        </p:nvSpPr>
        <p:spPr/>
        <p:txBody>
          <a:bodyPr/>
          <a:lstStyle/>
          <a:p>
            <a:pPr>
              <a:defRPr/>
            </a:pPr>
            <a:fld id="{188FB08C-7B8D-4ADA-B345-492B06AC89BF}" type="slidenum">
              <a:rPr lang="en-US" smtClean="0"/>
              <a:pPr>
                <a:defRPr/>
              </a:pPr>
              <a:t>41</a:t>
            </a:fld>
            <a:endParaRPr lang="en-US"/>
          </a:p>
        </p:txBody>
      </p:sp>
      <p:sp>
        <p:nvSpPr>
          <p:cNvPr id="25603" name="Text Box 3"/>
          <p:cNvSpPr txBox="1">
            <a:spLocks noChangeArrowheads="1"/>
          </p:cNvSpPr>
          <p:nvPr/>
        </p:nvSpPr>
        <p:spPr bwMode="auto">
          <a:xfrm>
            <a:off x="2268538" y="3290888"/>
            <a:ext cx="301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t>B</a:t>
            </a:r>
          </a:p>
        </p:txBody>
      </p:sp>
      <p:sp>
        <p:nvSpPr>
          <p:cNvPr id="25604" name="Text Box 5"/>
          <p:cNvSpPr txBox="1">
            <a:spLocks noChangeArrowheads="1"/>
          </p:cNvSpPr>
          <p:nvPr/>
        </p:nvSpPr>
        <p:spPr bwMode="auto">
          <a:xfrm>
            <a:off x="1071563" y="3890963"/>
            <a:ext cx="34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t>C</a:t>
            </a:r>
          </a:p>
        </p:txBody>
      </p:sp>
      <p:sp>
        <p:nvSpPr>
          <p:cNvPr id="25605" name="Text Box 8"/>
          <p:cNvSpPr txBox="1">
            <a:spLocks noChangeArrowheads="1"/>
          </p:cNvSpPr>
          <p:nvPr/>
        </p:nvSpPr>
        <p:spPr bwMode="auto">
          <a:xfrm>
            <a:off x="1071563" y="2984500"/>
            <a:ext cx="30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t>A</a:t>
            </a:r>
          </a:p>
        </p:txBody>
      </p:sp>
      <p:cxnSp>
        <p:nvCxnSpPr>
          <p:cNvPr id="25606" name="AutoShape 9"/>
          <p:cNvCxnSpPr>
            <a:cxnSpLocks noChangeShapeType="1"/>
            <a:stCxn id="25605" idx="3"/>
            <a:endCxn id="25603" idx="1"/>
          </p:cNvCxnSpPr>
          <p:nvPr/>
        </p:nvCxnSpPr>
        <p:spPr bwMode="auto">
          <a:xfrm>
            <a:off x="1373188" y="3246438"/>
            <a:ext cx="895350" cy="304800"/>
          </a:xfrm>
          <a:prstGeom prst="straightConnector1">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25607" name="AutoShape 10"/>
          <p:cNvCxnSpPr>
            <a:cxnSpLocks noChangeShapeType="1"/>
            <a:stCxn id="25604" idx="3"/>
            <a:endCxn id="25603" idx="1"/>
          </p:cNvCxnSpPr>
          <p:nvPr/>
        </p:nvCxnSpPr>
        <p:spPr bwMode="auto">
          <a:xfrm flipV="1">
            <a:off x="1417638" y="3551238"/>
            <a:ext cx="850900" cy="601662"/>
          </a:xfrm>
          <a:prstGeom prst="straightConnector1">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cxnSp>
      <p:sp>
        <p:nvSpPr>
          <p:cNvPr id="25608" name="Rectangle 20"/>
          <p:cNvSpPr>
            <a:spLocks noChangeArrowheads="1"/>
          </p:cNvSpPr>
          <p:nvPr/>
        </p:nvSpPr>
        <p:spPr bwMode="auto">
          <a:xfrm>
            <a:off x="69850" y="1898650"/>
            <a:ext cx="372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Colliders: common </a:t>
            </a:r>
            <a:r>
              <a:rPr lang="en-US" altLang="en-US" sz="2400" i="1"/>
              <a:t>effects</a:t>
            </a:r>
          </a:p>
        </p:txBody>
      </p:sp>
      <p:sp>
        <p:nvSpPr>
          <p:cNvPr id="25609" name="Rectangle 20"/>
          <p:cNvSpPr>
            <a:spLocks noChangeArrowheads="1"/>
          </p:cNvSpPr>
          <p:nvPr/>
        </p:nvSpPr>
        <p:spPr bwMode="auto">
          <a:xfrm>
            <a:off x="4913313" y="1851025"/>
            <a:ext cx="41005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Non-Colliders: </a:t>
            </a:r>
          </a:p>
          <a:p>
            <a:pPr eaLnBrk="1" hangingPunct="1">
              <a:spcBef>
                <a:spcPct val="0"/>
              </a:spcBef>
              <a:buFontTx/>
              <a:buNone/>
            </a:pPr>
            <a:r>
              <a:rPr lang="en-US" altLang="en-US" sz="2400"/>
              <a:t>common </a:t>
            </a:r>
            <a:r>
              <a:rPr lang="en-US" altLang="en-US" sz="2400" i="1"/>
              <a:t>causes </a:t>
            </a:r>
            <a:r>
              <a:rPr lang="en-US" altLang="en-US" sz="2400"/>
              <a:t>(=confounders)</a:t>
            </a:r>
          </a:p>
          <a:p>
            <a:pPr eaLnBrk="1" hangingPunct="1">
              <a:spcBef>
                <a:spcPct val="0"/>
              </a:spcBef>
              <a:buFontTx/>
              <a:buNone/>
            </a:pPr>
            <a:endParaRPr lang="en-US" altLang="en-US" sz="2400" i="1"/>
          </a:p>
          <a:p>
            <a:pPr eaLnBrk="1" hangingPunct="1">
              <a:spcBef>
                <a:spcPct val="0"/>
              </a:spcBef>
              <a:buFontTx/>
              <a:buNone/>
            </a:pPr>
            <a:endParaRPr lang="en-US" altLang="en-US" sz="2400" i="1"/>
          </a:p>
          <a:p>
            <a:pPr eaLnBrk="1" hangingPunct="1">
              <a:spcBef>
                <a:spcPct val="0"/>
              </a:spcBef>
              <a:buFontTx/>
              <a:buNone/>
            </a:pPr>
            <a:endParaRPr lang="en-US" altLang="en-US" sz="2400" i="1"/>
          </a:p>
          <a:p>
            <a:pPr eaLnBrk="1" hangingPunct="1">
              <a:spcBef>
                <a:spcPct val="0"/>
              </a:spcBef>
              <a:buFontTx/>
              <a:buNone/>
            </a:pPr>
            <a:endParaRPr lang="en-US" altLang="en-US" sz="2400" i="1"/>
          </a:p>
          <a:p>
            <a:pPr eaLnBrk="1" hangingPunct="1">
              <a:spcBef>
                <a:spcPct val="0"/>
              </a:spcBef>
              <a:buFontTx/>
              <a:buNone/>
            </a:pPr>
            <a:endParaRPr lang="en-US" altLang="en-US" sz="2400" i="1"/>
          </a:p>
          <a:p>
            <a:pPr eaLnBrk="1" hangingPunct="1">
              <a:spcBef>
                <a:spcPct val="0"/>
              </a:spcBef>
              <a:buFontTx/>
              <a:buNone/>
            </a:pPr>
            <a:r>
              <a:rPr lang="en-US" altLang="en-US" sz="2400"/>
              <a:t>Or mediators</a:t>
            </a:r>
          </a:p>
        </p:txBody>
      </p:sp>
      <p:sp>
        <p:nvSpPr>
          <p:cNvPr id="25610" name="Text Box 3"/>
          <p:cNvSpPr txBox="1">
            <a:spLocks noChangeArrowheads="1"/>
          </p:cNvSpPr>
          <p:nvPr/>
        </p:nvSpPr>
        <p:spPr bwMode="auto">
          <a:xfrm>
            <a:off x="5768975" y="3221038"/>
            <a:ext cx="300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t>B</a:t>
            </a:r>
          </a:p>
        </p:txBody>
      </p:sp>
      <p:sp>
        <p:nvSpPr>
          <p:cNvPr id="25611" name="Text Box 5"/>
          <p:cNvSpPr txBox="1">
            <a:spLocks noChangeArrowheads="1"/>
          </p:cNvSpPr>
          <p:nvPr/>
        </p:nvSpPr>
        <p:spPr bwMode="auto">
          <a:xfrm>
            <a:off x="6923088" y="3783013"/>
            <a:ext cx="3444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t>C</a:t>
            </a:r>
          </a:p>
        </p:txBody>
      </p:sp>
      <p:sp>
        <p:nvSpPr>
          <p:cNvPr id="25612" name="Text Box 8"/>
          <p:cNvSpPr txBox="1">
            <a:spLocks noChangeArrowheads="1"/>
          </p:cNvSpPr>
          <p:nvPr/>
        </p:nvSpPr>
        <p:spPr bwMode="auto">
          <a:xfrm>
            <a:off x="6923088" y="2876550"/>
            <a:ext cx="300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t>A</a:t>
            </a:r>
          </a:p>
        </p:txBody>
      </p:sp>
      <p:cxnSp>
        <p:nvCxnSpPr>
          <p:cNvPr id="25613" name="AutoShape 9"/>
          <p:cNvCxnSpPr>
            <a:cxnSpLocks noChangeShapeType="1"/>
            <a:stCxn id="25612" idx="1"/>
            <a:endCxn id="25610" idx="3"/>
          </p:cNvCxnSpPr>
          <p:nvPr/>
        </p:nvCxnSpPr>
        <p:spPr bwMode="auto">
          <a:xfrm flipH="1">
            <a:off x="6069013" y="3136900"/>
            <a:ext cx="854075" cy="344488"/>
          </a:xfrm>
          <a:prstGeom prst="straightConnector1">
            <a:avLst/>
          </a:prstGeom>
          <a:noFill/>
          <a:ln w="9525">
            <a:solidFill>
              <a:schemeClr val="tx1"/>
            </a:solidFill>
            <a:round/>
            <a:headEnd type="stealth" w="lg" len="lg"/>
            <a:tailEnd type="none" w="lg" len="lg"/>
          </a:ln>
          <a:extLst>
            <a:ext uri="{909E8E84-426E-40DD-AFC4-6F175D3DCCD1}">
              <a14:hiddenFill xmlns:a14="http://schemas.microsoft.com/office/drawing/2010/main">
                <a:noFill/>
              </a14:hiddenFill>
            </a:ext>
          </a:extLst>
        </p:spPr>
      </p:cxnSp>
      <p:cxnSp>
        <p:nvCxnSpPr>
          <p:cNvPr id="25614" name="AutoShape 10"/>
          <p:cNvCxnSpPr>
            <a:cxnSpLocks noChangeShapeType="1"/>
            <a:stCxn id="25611" idx="1"/>
            <a:endCxn id="25610" idx="3"/>
          </p:cNvCxnSpPr>
          <p:nvPr/>
        </p:nvCxnSpPr>
        <p:spPr bwMode="auto">
          <a:xfrm flipH="1" flipV="1">
            <a:off x="6069013" y="3481388"/>
            <a:ext cx="854075" cy="563562"/>
          </a:xfrm>
          <a:prstGeom prst="straightConnector1">
            <a:avLst/>
          </a:prstGeom>
          <a:noFill/>
          <a:ln w="9525">
            <a:solidFill>
              <a:schemeClr val="tx1"/>
            </a:solidFill>
            <a:round/>
            <a:headEnd type="stealth" w="lg" len="lg"/>
            <a:tailEnd type="none" w="lg" len="lg"/>
          </a:ln>
          <a:extLst>
            <a:ext uri="{909E8E84-426E-40DD-AFC4-6F175D3DCCD1}">
              <a14:hiddenFill xmlns:a14="http://schemas.microsoft.com/office/drawing/2010/main">
                <a:noFill/>
              </a14:hiddenFill>
            </a:ext>
          </a:extLst>
        </p:spPr>
      </p:cxnSp>
      <p:sp>
        <p:nvSpPr>
          <p:cNvPr id="25615" name="Text Box 3"/>
          <p:cNvSpPr txBox="1">
            <a:spLocks noChangeArrowheads="1"/>
          </p:cNvSpPr>
          <p:nvPr/>
        </p:nvSpPr>
        <p:spPr bwMode="auto">
          <a:xfrm>
            <a:off x="6654800" y="5233988"/>
            <a:ext cx="30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t>B</a:t>
            </a:r>
          </a:p>
        </p:txBody>
      </p:sp>
      <p:sp>
        <p:nvSpPr>
          <p:cNvPr id="25616" name="Text Box 5"/>
          <p:cNvSpPr txBox="1">
            <a:spLocks noChangeArrowheads="1"/>
          </p:cNvSpPr>
          <p:nvPr/>
        </p:nvSpPr>
        <p:spPr bwMode="auto">
          <a:xfrm>
            <a:off x="7691438" y="5233988"/>
            <a:ext cx="344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t>C</a:t>
            </a:r>
          </a:p>
        </p:txBody>
      </p:sp>
      <p:sp>
        <p:nvSpPr>
          <p:cNvPr id="25617" name="Text Box 8"/>
          <p:cNvSpPr txBox="1">
            <a:spLocks noChangeArrowheads="1"/>
          </p:cNvSpPr>
          <p:nvPr/>
        </p:nvSpPr>
        <p:spPr bwMode="auto">
          <a:xfrm>
            <a:off x="5457825" y="5233988"/>
            <a:ext cx="30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t>A</a:t>
            </a:r>
          </a:p>
        </p:txBody>
      </p:sp>
      <p:cxnSp>
        <p:nvCxnSpPr>
          <p:cNvPr id="25618" name="AutoShape 9"/>
          <p:cNvCxnSpPr>
            <a:cxnSpLocks noChangeShapeType="1"/>
            <a:stCxn id="25617" idx="3"/>
            <a:endCxn id="25615" idx="1"/>
          </p:cNvCxnSpPr>
          <p:nvPr/>
        </p:nvCxnSpPr>
        <p:spPr bwMode="auto">
          <a:xfrm>
            <a:off x="5757863" y="5495925"/>
            <a:ext cx="896937" cy="0"/>
          </a:xfrm>
          <a:prstGeom prst="straightConnector1">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25619" name="AutoShape 10"/>
          <p:cNvCxnSpPr>
            <a:cxnSpLocks noChangeShapeType="1"/>
            <a:stCxn id="25615" idx="3"/>
            <a:endCxn id="25616" idx="1"/>
          </p:cNvCxnSpPr>
          <p:nvPr/>
        </p:nvCxnSpPr>
        <p:spPr bwMode="auto">
          <a:xfrm>
            <a:off x="6954838" y="5495925"/>
            <a:ext cx="736600" cy="0"/>
          </a:xfrm>
          <a:prstGeom prst="straightConnector1">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85176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800" dirty="0"/>
              <a:t>D-separation</a:t>
            </a:r>
          </a:p>
        </p:txBody>
      </p:sp>
      <p:sp>
        <p:nvSpPr>
          <p:cNvPr id="26627" name="Rectangle 3"/>
          <p:cNvSpPr>
            <a:spLocks noGrp="1" noChangeArrowheads="1"/>
          </p:cNvSpPr>
          <p:nvPr>
            <p:ph idx="1"/>
          </p:nvPr>
        </p:nvSpPr>
        <p:spPr/>
        <p:txBody>
          <a:bodyPr/>
          <a:lstStyle/>
          <a:p>
            <a:pPr marL="609600" indent="-609600" eaLnBrk="1" hangingPunct="1">
              <a:lnSpc>
                <a:spcPct val="80000"/>
              </a:lnSpc>
              <a:spcBef>
                <a:spcPct val="0"/>
              </a:spcBef>
            </a:pPr>
            <a:r>
              <a:rPr lang="en-US" altLang="en-US" sz="2400" dirty="0"/>
              <a:t>The assumptions shown in a causal diagram imply that a variable X will be independent of a variable Y, after conditioning on a set of variables {Z} if every path between X and Y is blocked by {Z}.</a:t>
            </a:r>
          </a:p>
          <a:p>
            <a:pPr marL="609600" indent="-609600" eaLnBrk="1" hangingPunct="1">
              <a:lnSpc>
                <a:spcPct val="80000"/>
              </a:lnSpc>
              <a:spcBef>
                <a:spcPct val="0"/>
              </a:spcBef>
            </a:pPr>
            <a:endParaRPr lang="en-US" altLang="en-US" sz="2400" dirty="0"/>
          </a:p>
          <a:p>
            <a:pPr marL="609600" indent="-609600" eaLnBrk="1" hangingPunct="1">
              <a:lnSpc>
                <a:spcPct val="80000"/>
              </a:lnSpc>
              <a:spcBef>
                <a:spcPct val="0"/>
              </a:spcBef>
            </a:pPr>
            <a:r>
              <a:rPr lang="en-US" altLang="en-US" sz="2400" dirty="0"/>
              <a:t>The set of covariates {Z} blocks a path if and only if either:</a:t>
            </a:r>
          </a:p>
          <a:p>
            <a:pPr marL="1154113" lvl="1" indent="-533400" eaLnBrk="1" hangingPunct="1">
              <a:lnSpc>
                <a:spcPct val="80000"/>
              </a:lnSpc>
              <a:spcBef>
                <a:spcPct val="0"/>
              </a:spcBef>
              <a:buFontTx/>
              <a:buAutoNum type="arabicPeriod"/>
            </a:pPr>
            <a:r>
              <a:rPr lang="en-US" altLang="en-US" sz="2400" dirty="0"/>
              <a:t>The path contains a non-collider that is </a:t>
            </a:r>
            <a:r>
              <a:rPr lang="en-US" altLang="en-US" sz="2400" dirty="0">
                <a:solidFill>
                  <a:srgbClr val="FF3300"/>
                </a:solidFill>
              </a:rPr>
              <a:t>in</a:t>
            </a:r>
            <a:r>
              <a:rPr lang="en-US" altLang="en-US" sz="2400" dirty="0"/>
              <a:t> {Z} , or</a:t>
            </a:r>
          </a:p>
          <a:p>
            <a:pPr marL="1154113" lvl="1" indent="-533400" eaLnBrk="1" hangingPunct="1">
              <a:lnSpc>
                <a:spcPct val="80000"/>
              </a:lnSpc>
              <a:spcBef>
                <a:spcPct val="0"/>
              </a:spcBef>
              <a:buFontTx/>
              <a:buAutoNum type="arabicPeriod"/>
            </a:pPr>
            <a:r>
              <a:rPr lang="en-US" altLang="en-US" sz="2400" dirty="0"/>
              <a:t>The path contains a collider which is </a:t>
            </a:r>
            <a:r>
              <a:rPr lang="en-US" altLang="en-US" sz="2400" dirty="0">
                <a:solidFill>
                  <a:srgbClr val="FF3300"/>
                </a:solidFill>
              </a:rPr>
              <a:t>not in</a:t>
            </a:r>
            <a:r>
              <a:rPr lang="en-US" altLang="en-US" sz="2400" dirty="0"/>
              <a:t> {Z} , and no descendant of the collider is in {Z} .</a:t>
            </a:r>
          </a:p>
          <a:p>
            <a:pPr marL="1154113" lvl="1" indent="-533400" eaLnBrk="1" hangingPunct="1">
              <a:lnSpc>
                <a:spcPct val="80000"/>
              </a:lnSpc>
              <a:spcBef>
                <a:spcPct val="0"/>
              </a:spcBef>
              <a:buFontTx/>
              <a:buAutoNum type="arabicPeriod"/>
            </a:pPr>
            <a:endParaRPr lang="en-US" altLang="en-US" sz="2400" dirty="0"/>
          </a:p>
          <a:p>
            <a:pPr marL="609600" indent="-609600" eaLnBrk="1" hangingPunct="1">
              <a:lnSpc>
                <a:spcPct val="80000"/>
              </a:lnSpc>
              <a:spcBef>
                <a:spcPct val="0"/>
              </a:spcBef>
            </a:pPr>
            <a:r>
              <a:rPr lang="en-US" altLang="en-US" sz="2400" dirty="0"/>
              <a:t>If there is an unblocked path linking X and Y, then X and Y will typically be statistically dependent (unless there is a perfectly offsetting balance between two paths).</a:t>
            </a:r>
          </a:p>
          <a:p>
            <a:pPr marL="609600" indent="-609600" eaLnBrk="1" hangingPunct="1">
              <a:lnSpc>
                <a:spcPct val="80000"/>
              </a:lnSpc>
              <a:spcBef>
                <a:spcPct val="0"/>
              </a:spcBef>
            </a:pPr>
            <a:endParaRPr lang="en-US" altLang="en-US" sz="2400" dirty="0"/>
          </a:p>
        </p:txBody>
      </p:sp>
      <p:sp>
        <p:nvSpPr>
          <p:cNvPr id="2" name="Slide Number Placeholder 1"/>
          <p:cNvSpPr>
            <a:spLocks noGrp="1"/>
          </p:cNvSpPr>
          <p:nvPr>
            <p:ph type="sldNum" sz="quarter" idx="12"/>
          </p:nvPr>
        </p:nvSpPr>
        <p:spPr/>
        <p:txBody>
          <a:bodyPr/>
          <a:lstStyle/>
          <a:p>
            <a:pPr>
              <a:defRPr/>
            </a:pPr>
            <a:fld id="{115B76B1-0873-4B31-A30C-3952D810BB69}" type="slidenum">
              <a:rPr lang="en-US" smtClean="0"/>
              <a:pPr>
                <a:defRPr/>
              </a:pPr>
              <a:t>42</a:t>
            </a:fld>
            <a:endParaRPr lang="en-US"/>
          </a:p>
        </p:txBody>
      </p:sp>
    </p:spTree>
    <p:extLst>
      <p:ext uri="{BB962C8B-B14F-4D97-AF65-F5344CB8AC3E}">
        <p14:creationId xmlns:p14="http://schemas.microsoft.com/office/powerpoint/2010/main" val="1389708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800" dirty="0"/>
              <a:t>D-separation: intuition</a:t>
            </a:r>
          </a:p>
        </p:txBody>
      </p:sp>
      <p:sp>
        <p:nvSpPr>
          <p:cNvPr id="27651" name="Rectangle 3"/>
          <p:cNvSpPr>
            <a:spLocks noGrp="1" noChangeArrowheads="1"/>
          </p:cNvSpPr>
          <p:nvPr>
            <p:ph idx="1"/>
          </p:nvPr>
        </p:nvSpPr>
        <p:spPr/>
        <p:txBody>
          <a:bodyPr/>
          <a:lstStyle/>
          <a:p>
            <a:pPr marL="609600" indent="-609600" eaLnBrk="1" hangingPunct="1">
              <a:lnSpc>
                <a:spcPct val="80000"/>
              </a:lnSpc>
              <a:spcBef>
                <a:spcPct val="0"/>
              </a:spcBef>
            </a:pPr>
            <a:r>
              <a:rPr lang="en-US" altLang="en-US" sz="2800" dirty="0"/>
              <a:t>There may be many reasons that two variables are associated (some confounding, some mediated causation </a:t>
            </a:r>
            <a:r>
              <a:rPr lang="en-US" altLang="en-US" sz="2800" dirty="0" err="1"/>
              <a:t>etc</a:t>
            </a:r>
            <a:r>
              <a:rPr lang="en-US" altLang="en-US" sz="2800" dirty="0"/>
              <a:t>).</a:t>
            </a:r>
          </a:p>
          <a:p>
            <a:pPr marL="609600" indent="-609600" eaLnBrk="1" hangingPunct="1">
              <a:lnSpc>
                <a:spcPct val="80000"/>
              </a:lnSpc>
              <a:spcBef>
                <a:spcPct val="0"/>
              </a:spcBef>
            </a:pPr>
            <a:r>
              <a:rPr lang="en-US" altLang="en-US" sz="2800" dirty="0"/>
              <a:t>Adjusting for a confounder of the two variables blocks that source of association between two variables</a:t>
            </a:r>
          </a:p>
          <a:p>
            <a:pPr marL="609600" indent="-609600" eaLnBrk="1" hangingPunct="1">
              <a:lnSpc>
                <a:spcPct val="80000"/>
              </a:lnSpc>
              <a:spcBef>
                <a:spcPct val="0"/>
              </a:spcBef>
            </a:pPr>
            <a:r>
              <a:rPr lang="en-US" altLang="en-US" sz="2800" dirty="0"/>
              <a:t>Adjusting for a mediator between the two variables blocks that source of association between two variables</a:t>
            </a:r>
          </a:p>
          <a:p>
            <a:pPr marL="609600" indent="-609600" eaLnBrk="1" hangingPunct="1">
              <a:lnSpc>
                <a:spcPct val="80000"/>
              </a:lnSpc>
              <a:spcBef>
                <a:spcPct val="0"/>
              </a:spcBef>
            </a:pPr>
            <a:r>
              <a:rPr lang="en-US" altLang="en-US" sz="2800" dirty="0"/>
              <a:t>Adjusting for a common effect of the two variables </a:t>
            </a:r>
            <a:r>
              <a:rPr lang="en-US" altLang="en-US" sz="2800" i="1" dirty="0"/>
              <a:t>creates</a:t>
            </a:r>
            <a:r>
              <a:rPr lang="en-US" altLang="en-US" sz="2800" dirty="0"/>
              <a:t> an association between the two variables</a:t>
            </a:r>
            <a:endParaRPr lang="en-US" altLang="en-US" sz="2400" dirty="0"/>
          </a:p>
          <a:p>
            <a:pPr marL="609600" indent="-609600" eaLnBrk="1" hangingPunct="1">
              <a:lnSpc>
                <a:spcPct val="80000"/>
              </a:lnSpc>
              <a:spcBef>
                <a:spcPct val="0"/>
              </a:spcBef>
            </a:pPr>
            <a:endParaRPr lang="en-US" altLang="en-US" sz="2400" dirty="0"/>
          </a:p>
        </p:txBody>
      </p:sp>
      <p:sp>
        <p:nvSpPr>
          <p:cNvPr id="2" name="Slide Number Placeholder 1"/>
          <p:cNvSpPr>
            <a:spLocks noGrp="1"/>
          </p:cNvSpPr>
          <p:nvPr>
            <p:ph type="sldNum" sz="quarter" idx="12"/>
          </p:nvPr>
        </p:nvSpPr>
        <p:spPr/>
        <p:txBody>
          <a:bodyPr/>
          <a:lstStyle/>
          <a:p>
            <a:pPr>
              <a:defRPr/>
            </a:pPr>
            <a:fld id="{115B76B1-0873-4B31-A30C-3952D810BB69}" type="slidenum">
              <a:rPr lang="en-US" smtClean="0"/>
              <a:pPr>
                <a:defRPr/>
              </a:pPr>
              <a:t>43</a:t>
            </a:fld>
            <a:endParaRPr lang="en-US"/>
          </a:p>
        </p:txBody>
      </p:sp>
    </p:spTree>
    <p:extLst>
      <p:ext uri="{BB962C8B-B14F-4D97-AF65-F5344CB8AC3E}">
        <p14:creationId xmlns:p14="http://schemas.microsoft.com/office/powerpoint/2010/main" val="299875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is selection bias?</a:t>
            </a:r>
          </a:p>
        </p:txBody>
      </p:sp>
      <p:sp>
        <p:nvSpPr>
          <p:cNvPr id="3" name="Content Placeholder 2"/>
          <p:cNvSpPr>
            <a:spLocks noGrp="1"/>
          </p:cNvSpPr>
          <p:nvPr>
            <p:ph idx="1"/>
          </p:nvPr>
        </p:nvSpPr>
        <p:spPr>
          <a:xfrm>
            <a:off x="661375" y="1112838"/>
            <a:ext cx="8325548" cy="4462416"/>
          </a:xfrm>
        </p:spPr>
        <p:txBody>
          <a:bodyPr/>
          <a:lstStyle/>
          <a:p>
            <a:pPr marL="122238" indent="-182563">
              <a:lnSpc>
                <a:spcPct val="110000"/>
              </a:lnSpc>
            </a:pPr>
            <a:r>
              <a:rPr lang="en-US" dirty="0"/>
              <a:t>Arises from differential:</a:t>
            </a:r>
          </a:p>
          <a:p>
            <a:pPr marL="411163" lvl="1" indent="-182563">
              <a:lnSpc>
                <a:spcPct val="110000"/>
              </a:lnSpc>
              <a:spcBef>
                <a:spcPts val="600"/>
              </a:spcBef>
            </a:pPr>
            <a:r>
              <a:rPr lang="en-US" dirty="0"/>
              <a:t>Selection into study (by design or self-selection by participants)</a:t>
            </a:r>
          </a:p>
          <a:p>
            <a:pPr marL="411163" lvl="1" indent="-182563">
              <a:lnSpc>
                <a:spcPct val="110000"/>
              </a:lnSpc>
              <a:spcBef>
                <a:spcPts val="600"/>
              </a:spcBef>
            </a:pPr>
            <a:r>
              <a:rPr lang="en-US" dirty="0"/>
              <a:t>Selective attrition (drop out/death) of enrolled participants</a:t>
            </a:r>
          </a:p>
          <a:p>
            <a:pPr marL="411163" lvl="1" indent="-182563">
              <a:spcBef>
                <a:spcPts val="600"/>
              </a:spcBef>
            </a:pPr>
            <a:r>
              <a:rPr lang="en-US" dirty="0"/>
              <a:t>Nonresponse, missing data</a:t>
            </a:r>
          </a:p>
          <a:p>
            <a:pPr marL="122238" indent="-182563">
              <a:spcBef>
                <a:spcPts val="600"/>
              </a:spcBef>
            </a:pPr>
            <a:r>
              <a:rPr lang="en-US" dirty="0"/>
              <a:t>Selection can influence both internal and external validity, but usually selection </a:t>
            </a:r>
            <a:r>
              <a:rPr lang="en-US" i="1" dirty="0"/>
              <a:t>bias</a:t>
            </a:r>
            <a:r>
              <a:rPr lang="en-US" dirty="0"/>
              <a:t> refers to internal validity problems</a:t>
            </a:r>
          </a:p>
          <a:p>
            <a:pPr marL="122238" indent="-182563">
              <a:lnSpc>
                <a:spcPct val="110000"/>
              </a:lnSpc>
            </a:pPr>
            <a:r>
              <a:rPr lang="en-US" dirty="0"/>
              <a:t>Consequence: Association between exposure and outcome among the selected study participants differs from those eligible</a:t>
            </a:r>
          </a:p>
          <a:p>
            <a:pPr marL="122238" indent="-182563">
              <a:lnSpc>
                <a:spcPct val="110000"/>
              </a:lnSpc>
            </a:pPr>
            <a:r>
              <a:rPr lang="en-US" dirty="0"/>
              <a:t>Both observational and randomized studies are vulnerable to selection bias</a:t>
            </a:r>
          </a:p>
          <a:p>
            <a:pPr marL="122238" indent="-182563">
              <a:lnSpc>
                <a:spcPct val="110000"/>
              </a:lnSpc>
            </a:pPr>
            <a:r>
              <a:rPr lang="en-US" dirty="0"/>
              <a:t>Causal diagrams are helpful for depicting causal structures that give rise to selection bias</a:t>
            </a:r>
          </a:p>
        </p:txBody>
      </p:sp>
      <p:sp>
        <p:nvSpPr>
          <p:cNvPr id="4" name="Date Placeholder 3"/>
          <p:cNvSpPr>
            <a:spLocks noGrp="1"/>
          </p:cNvSpPr>
          <p:nvPr>
            <p:ph type="dt" sz="half" idx="2"/>
          </p:nvPr>
        </p:nvSpPr>
        <p:spPr/>
        <p:txBody>
          <a:bodyPr/>
          <a:lstStyle/>
          <a:p>
            <a:r>
              <a:rPr lang="en-US"/>
              <a:t>5/9/2016</a:t>
            </a:r>
            <a:endParaRPr lang="en-US" dirty="0"/>
          </a:p>
        </p:txBody>
      </p:sp>
    </p:spTree>
    <p:extLst>
      <p:ext uri="{BB962C8B-B14F-4D97-AF65-F5344CB8AC3E}">
        <p14:creationId xmlns:p14="http://schemas.microsoft.com/office/powerpoint/2010/main" val="16122489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Causal structures of selection bias</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33981"/>
          <a:stretch/>
        </p:blipFill>
        <p:spPr>
          <a:xfrm>
            <a:off x="2337578" y="4644070"/>
            <a:ext cx="4114800" cy="1151902"/>
          </a:xfrm>
        </p:spPr>
      </p:pic>
      <p:sp>
        <p:nvSpPr>
          <p:cNvPr id="4" name="Date Placeholder 3"/>
          <p:cNvSpPr>
            <a:spLocks noGrp="1"/>
          </p:cNvSpPr>
          <p:nvPr>
            <p:ph type="dt" sz="half" idx="2"/>
          </p:nvPr>
        </p:nvSpPr>
        <p:spPr/>
        <p:txBody>
          <a:bodyPr/>
          <a:lstStyle/>
          <a:p>
            <a:r>
              <a:rPr lang="en-US"/>
              <a:t>5/9/2016</a:t>
            </a:r>
            <a:endParaRPr lang="en-US" dirty="0"/>
          </a:p>
        </p:txBody>
      </p:sp>
      <p:sp>
        <p:nvSpPr>
          <p:cNvPr id="8" name="Content Placeholder 2"/>
          <p:cNvSpPr txBox="1">
            <a:spLocks/>
          </p:cNvSpPr>
          <p:nvPr/>
        </p:nvSpPr>
        <p:spPr>
          <a:xfrm>
            <a:off x="661375" y="1133341"/>
            <a:ext cx="8325548" cy="4441913"/>
          </a:xfrm>
          <a:prstGeom prst="rect">
            <a:avLst/>
          </a:prstGeom>
        </p:spPr>
        <p:txBody>
          <a:bodyPr vert="horz" wrap="square" lIns="91440" tIns="45720" rIns="91440" bIns="45720"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2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0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2100" dirty="0"/>
              <a:t>Conditioning on a common effect of exposure and outcome results in two sources of association between exposure and outcome:</a:t>
            </a:r>
          </a:p>
          <a:p>
            <a:pPr marL="627063" lvl="1" indent="-338138">
              <a:lnSpc>
                <a:spcPct val="114000"/>
              </a:lnSpc>
              <a:spcBef>
                <a:spcPts val="600"/>
              </a:spcBef>
              <a:buFont typeface="+mj-lt"/>
              <a:buAutoNum type="arabicPeriod"/>
            </a:pPr>
            <a:r>
              <a:rPr lang="en-US" sz="2100" dirty="0"/>
              <a:t>Causal effect of A on Y: A</a:t>
            </a:r>
            <a:r>
              <a:rPr lang="en-US" sz="2100" dirty="0">
                <a:sym typeface="Wingdings" panose="05000000000000000000" pitchFamily="2" charset="2"/>
              </a:rPr>
              <a:t>Y</a:t>
            </a:r>
          </a:p>
          <a:p>
            <a:pPr marL="627063" lvl="1" indent="-338138">
              <a:lnSpc>
                <a:spcPct val="114000"/>
              </a:lnSpc>
              <a:spcBef>
                <a:spcPts val="600"/>
              </a:spcBef>
              <a:spcAft>
                <a:spcPts val="1200"/>
              </a:spcAft>
              <a:buFont typeface="+mj-lt"/>
              <a:buAutoNum type="arabicPeriod"/>
            </a:pPr>
            <a:r>
              <a:rPr lang="en-US" sz="2100" dirty="0">
                <a:sym typeface="Wingdings" panose="05000000000000000000" pitchFamily="2" charset="2"/>
              </a:rPr>
              <a:t>Spurious association between A and Y induced by conditioning on collider C: AC  Y</a:t>
            </a:r>
          </a:p>
          <a:p>
            <a:pPr>
              <a:lnSpc>
                <a:spcPct val="114000"/>
              </a:lnSpc>
              <a:spcBef>
                <a:spcPts val="600"/>
              </a:spcBef>
            </a:pPr>
            <a:r>
              <a:rPr lang="en-US" sz="2100" dirty="0">
                <a:sym typeface="Wingdings" panose="05000000000000000000" pitchFamily="2" charset="2"/>
              </a:rPr>
              <a:t>Because of selection bias, association ≠ causation:</a:t>
            </a:r>
          </a:p>
          <a:p>
            <a:pPr lvl="1">
              <a:lnSpc>
                <a:spcPct val="114000"/>
              </a:lnSpc>
              <a:spcBef>
                <a:spcPts val="600"/>
              </a:spcBef>
            </a:pPr>
            <a:r>
              <a:rPr lang="en-US" sz="2100" dirty="0" err="1">
                <a:sym typeface="Wingdings" panose="05000000000000000000" pitchFamily="2" charset="2"/>
              </a:rPr>
              <a:t>Pr</a:t>
            </a:r>
            <a:r>
              <a:rPr lang="en-US" sz="2100" dirty="0">
                <a:sym typeface="Wingdings" panose="05000000000000000000" pitchFamily="2" charset="2"/>
              </a:rPr>
              <a:t>[Y=1|A=1,C=0]/</a:t>
            </a:r>
            <a:r>
              <a:rPr lang="en-US" sz="2100" dirty="0" err="1">
                <a:sym typeface="Wingdings" panose="05000000000000000000" pitchFamily="2" charset="2"/>
              </a:rPr>
              <a:t>Pr</a:t>
            </a:r>
            <a:r>
              <a:rPr lang="en-US" sz="2100" dirty="0">
                <a:sym typeface="Wingdings" panose="05000000000000000000" pitchFamily="2" charset="2"/>
              </a:rPr>
              <a:t>[Y=1|A=0,C=0] ≠ </a:t>
            </a:r>
            <a:r>
              <a:rPr lang="en-US" sz="2100" dirty="0" err="1">
                <a:sym typeface="Wingdings" panose="05000000000000000000" pitchFamily="2" charset="2"/>
              </a:rPr>
              <a:t>Pr</a:t>
            </a:r>
            <a:r>
              <a:rPr lang="en-US" sz="2100" dirty="0">
                <a:sym typeface="Wingdings" panose="05000000000000000000" pitchFamily="2" charset="2"/>
              </a:rPr>
              <a:t>[</a:t>
            </a:r>
            <a:r>
              <a:rPr lang="en-US" sz="2100" dirty="0" err="1">
                <a:sym typeface="Wingdings" panose="05000000000000000000" pitchFamily="2" charset="2"/>
              </a:rPr>
              <a:t>Y</a:t>
            </a:r>
            <a:r>
              <a:rPr lang="en-US" sz="2100" baseline="30000" dirty="0" err="1">
                <a:sym typeface="Wingdings" panose="05000000000000000000" pitchFamily="2" charset="2"/>
              </a:rPr>
              <a:t>a</a:t>
            </a:r>
            <a:r>
              <a:rPr lang="en-US" sz="2100" baseline="30000" dirty="0">
                <a:sym typeface="Wingdings" panose="05000000000000000000" pitchFamily="2" charset="2"/>
              </a:rPr>
              <a:t>=1</a:t>
            </a:r>
            <a:r>
              <a:rPr lang="en-US" sz="2100" dirty="0">
                <a:sym typeface="Wingdings" panose="05000000000000000000" pitchFamily="2" charset="2"/>
              </a:rPr>
              <a:t>=1]/</a:t>
            </a:r>
            <a:r>
              <a:rPr lang="en-US" sz="2100" dirty="0" err="1">
                <a:sym typeface="Wingdings" panose="05000000000000000000" pitchFamily="2" charset="2"/>
              </a:rPr>
              <a:t>Pr</a:t>
            </a:r>
            <a:r>
              <a:rPr lang="en-US" sz="2100" dirty="0">
                <a:sym typeface="Wingdings" panose="05000000000000000000" pitchFamily="2" charset="2"/>
              </a:rPr>
              <a:t>[</a:t>
            </a:r>
            <a:r>
              <a:rPr lang="en-US" sz="2100" dirty="0" err="1">
                <a:sym typeface="Wingdings" panose="05000000000000000000" pitchFamily="2" charset="2"/>
              </a:rPr>
              <a:t>Y</a:t>
            </a:r>
            <a:r>
              <a:rPr lang="en-US" sz="2100" baseline="30000" dirty="0" err="1">
                <a:sym typeface="Wingdings" panose="05000000000000000000" pitchFamily="2" charset="2"/>
              </a:rPr>
              <a:t>a</a:t>
            </a:r>
            <a:r>
              <a:rPr lang="en-US" sz="2100" baseline="30000" dirty="0">
                <a:sym typeface="Wingdings" panose="05000000000000000000" pitchFamily="2" charset="2"/>
              </a:rPr>
              <a:t>=0</a:t>
            </a:r>
            <a:r>
              <a:rPr lang="en-US" sz="2100" dirty="0">
                <a:sym typeface="Wingdings" panose="05000000000000000000" pitchFamily="2" charset="2"/>
              </a:rPr>
              <a:t>=1]</a:t>
            </a:r>
          </a:p>
        </p:txBody>
      </p:sp>
    </p:spTree>
    <p:extLst>
      <p:ext uri="{BB962C8B-B14F-4D97-AF65-F5344CB8AC3E}">
        <p14:creationId xmlns:p14="http://schemas.microsoft.com/office/powerpoint/2010/main" val="16576970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Causal structures of selection bias</a:t>
            </a:r>
          </a:p>
        </p:txBody>
      </p:sp>
      <p:sp>
        <p:nvSpPr>
          <p:cNvPr id="4" name="Date Placeholder 3"/>
          <p:cNvSpPr>
            <a:spLocks noGrp="1"/>
          </p:cNvSpPr>
          <p:nvPr>
            <p:ph type="dt" sz="half" idx="2"/>
          </p:nvPr>
        </p:nvSpPr>
        <p:spPr/>
        <p:txBody>
          <a:bodyPr/>
          <a:lstStyle/>
          <a:p>
            <a:r>
              <a:rPr lang="en-US"/>
              <a:t>5/9/2016</a:t>
            </a:r>
            <a:endParaRPr lang="en-US" dirty="0"/>
          </a:p>
        </p:txBody>
      </p:sp>
      <p:sp>
        <p:nvSpPr>
          <p:cNvPr id="8" name="Content Placeholder 2"/>
          <p:cNvSpPr txBox="1">
            <a:spLocks/>
          </p:cNvSpPr>
          <p:nvPr/>
        </p:nvSpPr>
        <p:spPr>
          <a:xfrm>
            <a:off x="661375" y="1133341"/>
            <a:ext cx="8325548" cy="4441913"/>
          </a:xfrm>
          <a:prstGeom prst="rect">
            <a:avLst/>
          </a:prstGeom>
        </p:spPr>
        <p:txBody>
          <a:bodyPr vert="horz" wrap="square" lIns="91440" tIns="45720" rIns="91440" bIns="45720"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2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0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dirty="0"/>
              <a:t>Extension: Conditioning on a common effect of exposure (</a:t>
            </a:r>
            <a:r>
              <a:rPr lang="en-US" u="sng" dirty="0"/>
              <a:t>or cause of exposure</a:t>
            </a:r>
            <a:r>
              <a:rPr lang="en-US" dirty="0"/>
              <a:t>) and outcome (</a:t>
            </a:r>
            <a:r>
              <a:rPr lang="en-US" u="sng" dirty="0"/>
              <a:t>or cause of outcome</a:t>
            </a:r>
            <a:r>
              <a:rPr lang="en-US" dirty="0"/>
              <a:t>) induces selection bias</a:t>
            </a:r>
            <a:endParaRPr lang="en-US" dirty="0">
              <a:solidFill>
                <a:schemeClr val="accent5"/>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223" t="4236" r="2280" b="23750"/>
          <a:stretch/>
        </p:blipFill>
        <p:spPr>
          <a:xfrm>
            <a:off x="3733090" y="3788527"/>
            <a:ext cx="5119994" cy="2128063"/>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7747" b="35202"/>
          <a:stretch/>
        </p:blipFill>
        <p:spPr>
          <a:xfrm>
            <a:off x="888821" y="2543187"/>
            <a:ext cx="5247103" cy="914375"/>
          </a:xfrm>
          <a:prstGeom prst="rect">
            <a:avLst/>
          </a:prstGeom>
        </p:spPr>
      </p:pic>
    </p:spTree>
    <p:extLst>
      <p:ext uri="{BB962C8B-B14F-4D97-AF65-F5344CB8AC3E}">
        <p14:creationId xmlns:p14="http://schemas.microsoft.com/office/powerpoint/2010/main" val="5834452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3100" y="2165849"/>
            <a:ext cx="8089901" cy="563231"/>
          </a:xfrm>
        </p:spPr>
        <p:txBody>
          <a:bodyPr/>
          <a:lstStyle/>
          <a:p>
            <a:r>
              <a:rPr lang="en-US" dirty="0"/>
              <a:t>Selection bias in cohort studies and RCTs</a:t>
            </a:r>
          </a:p>
        </p:txBody>
      </p:sp>
      <p:sp>
        <p:nvSpPr>
          <p:cNvPr id="4" name="Date Placeholder 3"/>
          <p:cNvSpPr>
            <a:spLocks noGrp="1"/>
          </p:cNvSpPr>
          <p:nvPr>
            <p:ph type="dt" sz="half" idx="2"/>
          </p:nvPr>
        </p:nvSpPr>
        <p:spPr/>
        <p:txBody>
          <a:bodyPr/>
          <a:lstStyle/>
          <a:p>
            <a:r>
              <a:rPr lang="en-US"/>
              <a:t>5/9/2016</a:t>
            </a:r>
            <a:endParaRPr lang="en-US" dirty="0"/>
          </a:p>
        </p:txBody>
      </p:sp>
    </p:spTree>
    <p:extLst>
      <p:ext uri="{BB962C8B-B14F-4D97-AF65-F5344CB8AC3E}">
        <p14:creationId xmlns:p14="http://schemas.microsoft.com/office/powerpoint/2010/main" val="30079087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40001"/>
          </a:xfrm>
        </p:spPr>
        <p:txBody>
          <a:bodyPr/>
          <a:lstStyle/>
          <a:p>
            <a:r>
              <a:rPr lang="en-US" sz="3200" dirty="0"/>
              <a:t>Selection bias in cohort studies: selection into cohort due to recruitment</a:t>
            </a:r>
          </a:p>
        </p:txBody>
      </p:sp>
      <p:sp>
        <p:nvSpPr>
          <p:cNvPr id="11" name="Content Placeholder 10"/>
          <p:cNvSpPr>
            <a:spLocks noGrp="1"/>
          </p:cNvSpPr>
          <p:nvPr>
            <p:ph idx="1"/>
          </p:nvPr>
        </p:nvSpPr>
        <p:spPr>
          <a:xfrm>
            <a:off x="661375" y="1563752"/>
            <a:ext cx="8325548" cy="703459"/>
          </a:xfrm>
        </p:spPr>
        <p:txBody>
          <a:bodyPr/>
          <a:lstStyle/>
          <a:p>
            <a:r>
              <a:rPr lang="en-US" dirty="0"/>
              <a:t>Cohort study of cigarette smoking and coronary heart disease among middle-aged adults</a:t>
            </a:r>
          </a:p>
          <a:p>
            <a:pPr lvl="1"/>
            <a:r>
              <a:rPr lang="en-US" dirty="0"/>
              <a:t>A: Cigarette smoking</a:t>
            </a:r>
          </a:p>
          <a:p>
            <a:pPr lvl="1"/>
            <a:r>
              <a:rPr lang="en-US" dirty="0"/>
              <a:t>Y: Coronary heart disease</a:t>
            </a:r>
          </a:p>
          <a:p>
            <a:pPr lvl="1"/>
            <a:r>
              <a:rPr lang="en-US" dirty="0"/>
              <a:t>C: Volunteered to participate</a:t>
            </a:r>
          </a:p>
          <a:p>
            <a:pPr lvl="1"/>
            <a:r>
              <a:rPr lang="en-US" dirty="0"/>
              <a:t>U: Family history of coronary heart disease</a:t>
            </a:r>
          </a:p>
          <a:p>
            <a:pPr lvl="1"/>
            <a:r>
              <a:rPr lang="en-US" dirty="0"/>
              <a:t>L: Heart healthy behaviors</a:t>
            </a:r>
          </a:p>
        </p:txBody>
      </p:sp>
      <p:sp>
        <p:nvSpPr>
          <p:cNvPr id="6" name="Date Placeholder 5"/>
          <p:cNvSpPr>
            <a:spLocks noGrp="1"/>
          </p:cNvSpPr>
          <p:nvPr>
            <p:ph type="dt" sz="half" idx="2"/>
          </p:nvPr>
        </p:nvSpPr>
        <p:spPr/>
        <p:txBody>
          <a:bodyPr/>
          <a:lstStyle/>
          <a:p>
            <a:r>
              <a:rPr lang="en-US"/>
              <a:t>5/9/2016</a:t>
            </a:r>
            <a:endParaRPr lang="en-US" dirty="0"/>
          </a:p>
        </p:txBody>
      </p:sp>
      <p:grpSp>
        <p:nvGrpSpPr>
          <p:cNvPr id="3" name="Group 2"/>
          <p:cNvGrpSpPr/>
          <p:nvPr/>
        </p:nvGrpSpPr>
        <p:grpSpPr>
          <a:xfrm>
            <a:off x="2689963" y="4500583"/>
            <a:ext cx="3764074" cy="1780923"/>
            <a:chOff x="3302694" y="4311391"/>
            <a:chExt cx="3764074" cy="1780923"/>
          </a:xfrm>
        </p:grpSpPr>
        <p:sp>
          <p:nvSpPr>
            <p:cNvPr id="13" name="TextBox 12"/>
            <p:cNvSpPr txBox="1"/>
            <p:nvPr/>
          </p:nvSpPr>
          <p:spPr bwMode="auto">
            <a:xfrm>
              <a:off x="4116888" y="4311391"/>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A</a:t>
              </a:r>
            </a:p>
          </p:txBody>
        </p:sp>
        <p:sp>
          <p:nvSpPr>
            <p:cNvPr id="15" name="TextBox 14"/>
            <p:cNvSpPr txBox="1"/>
            <p:nvPr/>
          </p:nvSpPr>
          <p:spPr bwMode="auto">
            <a:xfrm>
              <a:off x="6703513" y="4311392"/>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Y</a:t>
              </a:r>
            </a:p>
          </p:txBody>
        </p:sp>
        <p:sp>
          <p:nvSpPr>
            <p:cNvPr id="16" name="TextBox 15"/>
            <p:cNvSpPr txBox="1"/>
            <p:nvPr/>
          </p:nvSpPr>
          <p:spPr bwMode="auto">
            <a:xfrm>
              <a:off x="5388279" y="4311392"/>
              <a:ext cx="457200" cy="430887"/>
            </a:xfrm>
            <a:prstGeom prst="rect">
              <a:avLst/>
            </a:prstGeom>
            <a:noFill/>
            <a:ln w="19050" algn="ctr">
              <a:solidFill>
                <a:schemeClr val="tx1"/>
              </a:solidFill>
              <a:miter lim="800000"/>
              <a:headEnd/>
              <a:tailEnd/>
            </a:ln>
          </p:spPr>
          <p:txBody>
            <a:bodyPr wrap="square" lIns="0" tIns="0" rIns="0" bIns="0" rtlCol="0">
              <a:spAutoFit/>
            </a:bodyPr>
            <a:lstStyle/>
            <a:p>
              <a:pPr algn="ctr"/>
              <a:r>
                <a:rPr lang="en-US" sz="2800" dirty="0">
                  <a:latin typeface="+mj-lt"/>
                </a:rPr>
                <a:t>C</a:t>
              </a:r>
            </a:p>
          </p:txBody>
        </p:sp>
        <p:sp>
          <p:nvSpPr>
            <p:cNvPr id="17" name="TextBox 16"/>
            <p:cNvSpPr txBox="1"/>
            <p:nvPr/>
          </p:nvSpPr>
          <p:spPr bwMode="auto">
            <a:xfrm>
              <a:off x="3302694" y="5661427"/>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U</a:t>
              </a:r>
            </a:p>
          </p:txBody>
        </p:sp>
        <p:sp>
          <p:nvSpPr>
            <p:cNvPr id="18" name="TextBox 17"/>
            <p:cNvSpPr txBox="1"/>
            <p:nvPr/>
          </p:nvSpPr>
          <p:spPr bwMode="auto">
            <a:xfrm>
              <a:off x="3302694" y="4872571"/>
              <a:ext cx="363255"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L</a:t>
              </a:r>
            </a:p>
          </p:txBody>
        </p:sp>
        <p:cxnSp>
          <p:nvCxnSpPr>
            <p:cNvPr id="22" name="Straight Arrow Connector 21"/>
            <p:cNvCxnSpPr>
              <a:stCxn id="13" idx="3"/>
              <a:endCxn id="16" idx="1"/>
            </p:cNvCxnSpPr>
            <p:nvPr/>
          </p:nvCxnSpPr>
          <p:spPr>
            <a:xfrm>
              <a:off x="4480143" y="4526835"/>
              <a:ext cx="908136" cy="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0"/>
              <a:endCxn id="18" idx="2"/>
            </p:cNvCxnSpPr>
            <p:nvPr/>
          </p:nvCxnSpPr>
          <p:spPr>
            <a:xfrm flipV="1">
              <a:off x="3484322" y="5303458"/>
              <a:ext cx="0" cy="35796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8" idx="3"/>
              <a:endCxn id="16" idx="2"/>
            </p:cNvCxnSpPr>
            <p:nvPr/>
          </p:nvCxnSpPr>
          <p:spPr>
            <a:xfrm flipV="1">
              <a:off x="3665949" y="4742279"/>
              <a:ext cx="1950930" cy="345736"/>
            </a:xfrm>
            <a:prstGeom prst="curvedConnector2">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7" idx="3"/>
              <a:endCxn id="15" idx="2"/>
            </p:cNvCxnSpPr>
            <p:nvPr/>
          </p:nvCxnSpPr>
          <p:spPr>
            <a:xfrm flipV="1">
              <a:off x="3665949" y="4742279"/>
              <a:ext cx="3219192" cy="1134592"/>
            </a:xfrm>
            <a:prstGeom prst="curvedConnector2">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5621085"/>
      </p:ext>
    </p:extLst>
  </p:cSld>
  <p:clrMapOvr>
    <a:masterClrMapping/>
  </p:clrMapOvr>
  <p:transitio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48DB2A-A2BB-49B9-B517-04CB45F2482A}">
  <ds:schemaRefs>
    <ds:schemaRef ds:uri="http://www.w3.org/XML/1998/namespace"/>
    <ds:schemaRef ds:uri="http://purl.org/dc/terms/"/>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UCSF PPT Template</Template>
  <TotalTime>6768</TotalTime>
  <Words>4001</Words>
  <Application>Microsoft Office PowerPoint</Application>
  <PresentationFormat>On-screen Show (4:3)</PresentationFormat>
  <Paragraphs>493</Paragraphs>
  <Slides>43</Slides>
  <Notes>34</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UCSF PPT Template</vt:lpstr>
      <vt:lpstr>UCSF PPT Template-Blue</vt:lpstr>
      <vt:lpstr>UCSF PPT Template-Blue Bar</vt:lpstr>
      <vt:lpstr>Selection Bias</vt:lpstr>
      <vt:lpstr>What Kinds of Questions Does Epidemiology Answer? Selection relevant to all. </vt:lpstr>
      <vt:lpstr>Inferring Causation From Association</vt:lpstr>
      <vt:lpstr>What is selection bias?</vt:lpstr>
      <vt:lpstr>What is selection bias?</vt:lpstr>
      <vt:lpstr>Causal structures of selection bias</vt:lpstr>
      <vt:lpstr>Causal structures of selection bias</vt:lpstr>
      <vt:lpstr>Selection bias in cohort studies and RCTs</vt:lpstr>
      <vt:lpstr>Selection bias in cohort studies: selection into cohort due to recruitment</vt:lpstr>
      <vt:lpstr>Selection bias in cohort studies: selection into cohort due to survival</vt:lpstr>
      <vt:lpstr>Selection bias in cohort studies or RCTs: selective attrition</vt:lpstr>
      <vt:lpstr>Selection bias arising from conditioning on a disease in a cohort study</vt:lpstr>
      <vt:lpstr>Selection bias arising from gap between time of start of exposure and follow up</vt:lpstr>
      <vt:lpstr>Example: Socioeconomic health inequalities</vt:lpstr>
      <vt:lpstr>Example: Socioeconomic health inequalities</vt:lpstr>
      <vt:lpstr>Example: Socioeconomic health inequalities</vt:lpstr>
      <vt:lpstr>PowerPoint Presentation</vt:lpstr>
      <vt:lpstr>Tools to address selection bias</vt:lpstr>
      <vt:lpstr>Study design to address selection bias</vt:lpstr>
      <vt:lpstr>Adjustment to address selection bias</vt:lpstr>
      <vt:lpstr>Inverse probability weighting (IPW) to address selection bias</vt:lpstr>
      <vt:lpstr>IPW to address selection bias</vt:lpstr>
      <vt:lpstr>PowerPoint Presentation</vt:lpstr>
      <vt:lpstr>Estimating effects in selected survivors: 2 estimands for effect of exposure on dementia</vt:lpstr>
      <vt:lpstr>Estimating effects in selected survivors: 2 estimands for effect of exposure on dementia</vt:lpstr>
      <vt:lpstr>Survivor average causal effect (SACE)</vt:lpstr>
      <vt:lpstr>Sensitivity analysis using episensi macro</vt:lpstr>
      <vt:lpstr>PowerPoint Presentation</vt:lpstr>
      <vt:lpstr>PowerPoint Presentation</vt:lpstr>
      <vt:lpstr>A simulation platform to quantify survival bias</vt:lpstr>
      <vt:lpstr>A simulation platform to quantify survival bias</vt:lpstr>
      <vt:lpstr>A simulation platform to quantify survival bias</vt:lpstr>
      <vt:lpstr>A simulation platform to quantify survival bias</vt:lpstr>
      <vt:lpstr>A simulation platform to quantify survival bias</vt:lpstr>
      <vt:lpstr>Conclusions</vt:lpstr>
      <vt:lpstr>PowerPoint Presentation</vt:lpstr>
      <vt:lpstr>Quiz</vt:lpstr>
      <vt:lpstr>Quiz</vt:lpstr>
      <vt:lpstr>Causal Directed Acyclic Graphs </vt:lpstr>
      <vt:lpstr>Terminology</vt:lpstr>
      <vt:lpstr>Colliders vs Non-Colliders</vt:lpstr>
      <vt:lpstr>D-separation</vt:lpstr>
      <vt:lpstr>D-separation: intuition</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Maria Glymour</cp:lastModifiedBy>
  <cp:revision>678</cp:revision>
  <dcterms:created xsi:type="dcterms:W3CDTF">2012-05-07T17:59:34Z</dcterms:created>
  <dcterms:modified xsi:type="dcterms:W3CDTF">2017-05-22T17:26:09Z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