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/>
    <p:restoredTop sz="94630"/>
  </p:normalViewPr>
  <p:slideViewPr>
    <p:cSldViewPr snapToGrid="0" snapToObjects="1">
      <p:cViewPr varScale="1">
        <p:scale>
          <a:sx n="77" d="100"/>
          <a:sy n="77" d="100"/>
        </p:scale>
        <p:origin x="-15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53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3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88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000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5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6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45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02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667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947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937006-B49D-964B-8996-4621B83A0AC3}" type="datetimeFigureOut">
              <a:rPr lang="en-US" smtClean="0"/>
              <a:t>9/19/18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BEABD-F3E3-0843-BA79-8E9AA25B9F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691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Countries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>
                <a:latin typeface="+mn-lt"/>
              </a:rPr>
              <a:t>Kristen: Australia, Ireland</a:t>
            </a:r>
          </a:p>
          <a:p>
            <a:r>
              <a:rPr lang="en-US" dirty="0">
                <a:latin typeface="+mn-lt"/>
              </a:rPr>
              <a:t>Kristina: US, India</a:t>
            </a:r>
          </a:p>
          <a:p>
            <a:r>
              <a:rPr lang="en-US" dirty="0">
                <a:latin typeface="+mn-lt"/>
              </a:rPr>
              <a:t>Andrew: China, Rwanda</a:t>
            </a:r>
          </a:p>
          <a:p>
            <a:r>
              <a:rPr lang="en-US" dirty="0">
                <a:latin typeface="+mn-lt"/>
              </a:rPr>
              <a:t>Andrea: Mexico, Nigeria</a:t>
            </a:r>
          </a:p>
          <a:p>
            <a:r>
              <a:rPr lang="en-US" dirty="0">
                <a:latin typeface="+mn-lt"/>
              </a:rPr>
              <a:t>Adrianne: Russia, Guinea	</a:t>
            </a:r>
          </a:p>
          <a:p>
            <a:r>
              <a:rPr lang="en-US" dirty="0" err="1">
                <a:latin typeface="+mn-lt"/>
              </a:rPr>
              <a:t>Nafeesa</a:t>
            </a:r>
            <a:r>
              <a:rPr lang="en-US" dirty="0">
                <a:latin typeface="+mn-lt"/>
              </a:rPr>
              <a:t>: Bangladesh, UAE</a:t>
            </a:r>
          </a:p>
          <a:p>
            <a:r>
              <a:rPr lang="en-US" dirty="0">
                <a:latin typeface="+mn-lt"/>
              </a:rPr>
              <a:t>Teresa: Tanzania, South Africa</a:t>
            </a:r>
          </a:p>
          <a:p>
            <a:r>
              <a:rPr lang="en-US" dirty="0">
                <a:latin typeface="+mn-lt"/>
              </a:rPr>
              <a:t>Ashley: Guatemala, </a:t>
            </a:r>
            <a:r>
              <a:rPr lang="en-US" dirty="0" smtClean="0">
                <a:latin typeface="+mn-lt"/>
              </a:rPr>
              <a:t>South Korea</a:t>
            </a:r>
            <a:endParaRPr lang="en-US" dirty="0">
              <a:latin typeface="+mn-lt"/>
            </a:endParaRPr>
          </a:p>
          <a:p>
            <a:r>
              <a:rPr lang="en-US" dirty="0">
                <a:latin typeface="+mn-lt"/>
              </a:rPr>
              <a:t>Bailor: Sierra Leone, Peru</a:t>
            </a:r>
          </a:p>
          <a:p>
            <a:r>
              <a:rPr lang="en-US" dirty="0"/>
              <a:t>Amanda</a:t>
            </a:r>
            <a:r>
              <a:rPr lang="en-US"/>
              <a:t>: </a:t>
            </a:r>
            <a:r>
              <a:rPr lang="en-US"/>
              <a:t>Botswana, Panama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2787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26</Words>
  <Application>Microsoft Macintosh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Countries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Countries</dc:title>
  <dc:creator>test</dc:creator>
  <cp:lastModifiedBy>test</cp:lastModifiedBy>
  <cp:revision>4</cp:revision>
  <dcterms:created xsi:type="dcterms:W3CDTF">2018-09-17T21:00:56Z</dcterms:created>
  <dcterms:modified xsi:type="dcterms:W3CDTF">2018-09-19T18:02:05Z</dcterms:modified>
</cp:coreProperties>
</file>