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3"/>
  </p:notesMasterIdLst>
  <p:sldIdLst>
    <p:sldId id="256" r:id="rId2"/>
    <p:sldId id="257" r:id="rId3"/>
    <p:sldId id="266" r:id="rId4"/>
    <p:sldId id="258" r:id="rId5"/>
    <p:sldId id="265" r:id="rId6"/>
    <p:sldId id="260" r:id="rId7"/>
    <p:sldId id="259" r:id="rId8"/>
    <p:sldId id="263" r:id="rId9"/>
    <p:sldId id="262" r:id="rId10"/>
    <p:sldId id="261" r:id="rId11"/>
    <p:sldId id="264"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2F4C4E4-7E5E-49DB-9EAC-4DAA5F03FA9E}" v="84" dt="2022-02-14T21:09:23.932"/>
    <p1510:client id="{C4A78229-33F3-A739-48ED-DE0E82D5F5EB}" v="461" dt="2022-02-27T00:05:22.973"/>
    <p1510:client id="{CB92EC57-BFF5-C0C3-5799-9063DB815B76}" v="347" dt="2022-02-28T00:08:58.437"/>
    <p1510:client id="{E95D416E-58B4-555B-DE9D-557AEB2B52F0}" v="5" dt="2022-02-28T15:24:48.12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lshen, Adam" userId="S::adam.olshen@ucsf.edu::1e5471cb-d655-4329-a8a7-0734d2e9ec90" providerId="AD" clId="Web-{CB92EC57-BFF5-C0C3-5799-9063DB815B76}"/>
    <pc:docChg chg="modSld">
      <pc:chgData name="Olshen, Adam" userId="S::adam.olshen@ucsf.edu::1e5471cb-d655-4329-a8a7-0734d2e9ec90" providerId="AD" clId="Web-{CB92EC57-BFF5-C0C3-5799-9063DB815B76}" dt="2022-02-28T00:08:58.437" v="346" actId="20577"/>
      <pc:docMkLst>
        <pc:docMk/>
      </pc:docMkLst>
      <pc:sldChg chg="modSp">
        <pc:chgData name="Olshen, Adam" userId="S::adam.olshen@ucsf.edu::1e5471cb-d655-4329-a8a7-0734d2e9ec90" providerId="AD" clId="Web-{CB92EC57-BFF5-C0C3-5799-9063DB815B76}" dt="2022-02-28T00:08:58.437" v="346" actId="20577"/>
        <pc:sldMkLst>
          <pc:docMk/>
          <pc:sldMk cId="146670098" sldId="260"/>
        </pc:sldMkLst>
        <pc:spChg chg="mod">
          <ac:chgData name="Olshen, Adam" userId="S::adam.olshen@ucsf.edu::1e5471cb-d655-4329-a8a7-0734d2e9ec90" providerId="AD" clId="Web-{CB92EC57-BFF5-C0C3-5799-9063DB815B76}" dt="2022-02-28T00:08:58.437" v="346" actId="20577"/>
          <ac:spMkLst>
            <pc:docMk/>
            <pc:sldMk cId="146670098" sldId="260"/>
            <ac:spMk id="3" creationId="{4D554E4F-F1AE-4C2D-8D1A-2A83735E7A72}"/>
          </ac:spMkLst>
        </pc:spChg>
      </pc:sldChg>
      <pc:sldChg chg="modSp">
        <pc:chgData name="Olshen, Adam" userId="S::adam.olshen@ucsf.edu::1e5471cb-d655-4329-a8a7-0734d2e9ec90" providerId="AD" clId="Web-{CB92EC57-BFF5-C0C3-5799-9063DB815B76}" dt="2022-02-27T23:52:52.461" v="162" actId="20577"/>
        <pc:sldMkLst>
          <pc:docMk/>
          <pc:sldMk cId="2087502949" sldId="266"/>
        </pc:sldMkLst>
        <pc:spChg chg="mod">
          <ac:chgData name="Olshen, Adam" userId="S::adam.olshen@ucsf.edu::1e5471cb-d655-4329-a8a7-0734d2e9ec90" providerId="AD" clId="Web-{CB92EC57-BFF5-C0C3-5799-9063DB815B76}" dt="2022-02-27T23:52:52.461" v="162" actId="20577"/>
          <ac:spMkLst>
            <pc:docMk/>
            <pc:sldMk cId="2087502949" sldId="266"/>
            <ac:spMk id="4" creationId="{59055997-B970-4327-AA1E-110CD63467CF}"/>
          </ac:spMkLst>
        </pc:spChg>
      </pc:sldChg>
    </pc:docChg>
  </pc:docChgLst>
  <pc:docChgLst>
    <pc:chgData name="Feng, Jean" userId="S::jean.feng@ucsf.edu::13cfdf3c-a18f-42d6-844b-eb1c9ca0758a" providerId="AD" clId="Web-{32F4C4E4-7E5E-49DB-9EAC-4DAA5F03FA9E}"/>
    <pc:docChg chg="addSld modSld sldOrd">
      <pc:chgData name="Feng, Jean" userId="S::jean.feng@ucsf.edu::13cfdf3c-a18f-42d6-844b-eb1c9ca0758a" providerId="AD" clId="Web-{32F4C4E4-7E5E-49DB-9EAC-4DAA5F03FA9E}" dt="2022-02-14T21:09:23.932" v="73" actId="20577"/>
      <pc:docMkLst>
        <pc:docMk/>
      </pc:docMkLst>
      <pc:sldChg chg="modSp">
        <pc:chgData name="Feng, Jean" userId="S::jean.feng@ucsf.edu::13cfdf3c-a18f-42d6-844b-eb1c9ca0758a" providerId="AD" clId="Web-{32F4C4E4-7E5E-49DB-9EAC-4DAA5F03FA9E}" dt="2022-02-14T21:05:27.551" v="7" actId="20577"/>
        <pc:sldMkLst>
          <pc:docMk/>
          <pc:sldMk cId="109857222" sldId="256"/>
        </pc:sldMkLst>
        <pc:spChg chg="mod">
          <ac:chgData name="Feng, Jean" userId="S::jean.feng@ucsf.edu::13cfdf3c-a18f-42d6-844b-eb1c9ca0758a" providerId="AD" clId="Web-{32F4C4E4-7E5E-49DB-9EAC-4DAA5F03FA9E}" dt="2022-02-14T21:05:25.363" v="6" actId="20577"/>
          <ac:spMkLst>
            <pc:docMk/>
            <pc:sldMk cId="109857222" sldId="256"/>
            <ac:spMk id="2" creationId="{00000000-0000-0000-0000-000000000000}"/>
          </ac:spMkLst>
        </pc:spChg>
        <pc:spChg chg="mod">
          <ac:chgData name="Feng, Jean" userId="S::jean.feng@ucsf.edu::13cfdf3c-a18f-42d6-844b-eb1c9ca0758a" providerId="AD" clId="Web-{32F4C4E4-7E5E-49DB-9EAC-4DAA5F03FA9E}" dt="2022-02-14T21:05:27.551" v="7" actId="20577"/>
          <ac:spMkLst>
            <pc:docMk/>
            <pc:sldMk cId="109857222" sldId="256"/>
            <ac:spMk id="3" creationId="{00000000-0000-0000-0000-000000000000}"/>
          </ac:spMkLst>
        </pc:spChg>
      </pc:sldChg>
      <pc:sldChg chg="addSp delSp modSp new">
        <pc:chgData name="Feng, Jean" userId="S::jean.feng@ucsf.edu::13cfdf3c-a18f-42d6-844b-eb1c9ca0758a" providerId="AD" clId="Web-{32F4C4E4-7E5E-49DB-9EAC-4DAA5F03FA9E}" dt="2022-02-14T21:09:23.932" v="73" actId="20577"/>
        <pc:sldMkLst>
          <pc:docMk/>
          <pc:sldMk cId="3461731568" sldId="257"/>
        </pc:sldMkLst>
        <pc:spChg chg="mod">
          <ac:chgData name="Feng, Jean" userId="S::jean.feng@ucsf.edu::13cfdf3c-a18f-42d6-844b-eb1c9ca0758a" providerId="AD" clId="Web-{32F4C4E4-7E5E-49DB-9EAC-4DAA5F03FA9E}" dt="2022-02-14T21:07:48.695" v="17" actId="20577"/>
          <ac:spMkLst>
            <pc:docMk/>
            <pc:sldMk cId="3461731568" sldId="257"/>
            <ac:spMk id="2" creationId="{CCB0C3F1-B6D4-439A-8914-40F9F85E37FA}"/>
          </ac:spMkLst>
        </pc:spChg>
        <pc:spChg chg="mod">
          <ac:chgData name="Feng, Jean" userId="S::jean.feng@ucsf.edu::13cfdf3c-a18f-42d6-844b-eb1c9ca0758a" providerId="AD" clId="Web-{32F4C4E4-7E5E-49DB-9EAC-4DAA5F03FA9E}" dt="2022-02-14T21:09:23.932" v="73" actId="20577"/>
          <ac:spMkLst>
            <pc:docMk/>
            <pc:sldMk cId="3461731568" sldId="257"/>
            <ac:spMk id="3" creationId="{F7EAA99F-CD94-4CDE-8EEA-AAD0B23CAC3F}"/>
          </ac:spMkLst>
        </pc:spChg>
        <pc:spChg chg="add del">
          <ac:chgData name="Feng, Jean" userId="S::jean.feng@ucsf.edu::13cfdf3c-a18f-42d6-844b-eb1c9ca0758a" providerId="AD" clId="Web-{32F4C4E4-7E5E-49DB-9EAC-4DAA5F03FA9E}" dt="2022-02-14T21:09:08.838" v="70"/>
          <ac:spMkLst>
            <pc:docMk/>
            <pc:sldMk cId="3461731568" sldId="257"/>
            <ac:spMk id="4" creationId="{77F047B4-5233-4A47-93DA-C4E526BB2E22}"/>
          </ac:spMkLst>
        </pc:spChg>
      </pc:sldChg>
      <pc:sldChg chg="modSp new">
        <pc:chgData name="Feng, Jean" userId="S::jean.feng@ucsf.edu::13cfdf3c-a18f-42d6-844b-eb1c9ca0758a" providerId="AD" clId="Web-{32F4C4E4-7E5E-49DB-9EAC-4DAA5F03FA9E}" dt="2022-02-14T21:08:09.680" v="29" actId="20577"/>
        <pc:sldMkLst>
          <pc:docMk/>
          <pc:sldMk cId="946762024" sldId="258"/>
        </pc:sldMkLst>
        <pc:spChg chg="mod">
          <ac:chgData name="Feng, Jean" userId="S::jean.feng@ucsf.edu::13cfdf3c-a18f-42d6-844b-eb1c9ca0758a" providerId="AD" clId="Web-{32F4C4E4-7E5E-49DB-9EAC-4DAA5F03FA9E}" dt="2022-02-14T21:08:09.680" v="29" actId="20577"/>
          <ac:spMkLst>
            <pc:docMk/>
            <pc:sldMk cId="946762024" sldId="258"/>
            <ac:spMk id="2" creationId="{D1EB8DCD-6206-4031-BEDD-F5719A1249BD}"/>
          </ac:spMkLst>
        </pc:spChg>
      </pc:sldChg>
      <pc:sldChg chg="modSp new">
        <pc:chgData name="Feng, Jean" userId="S::jean.feng@ucsf.edu::13cfdf3c-a18f-42d6-844b-eb1c9ca0758a" providerId="AD" clId="Web-{32F4C4E4-7E5E-49DB-9EAC-4DAA5F03FA9E}" dt="2022-02-14T21:08:17.415" v="41" actId="20577"/>
        <pc:sldMkLst>
          <pc:docMk/>
          <pc:sldMk cId="3226091411" sldId="259"/>
        </pc:sldMkLst>
        <pc:spChg chg="mod">
          <ac:chgData name="Feng, Jean" userId="S::jean.feng@ucsf.edu::13cfdf3c-a18f-42d6-844b-eb1c9ca0758a" providerId="AD" clId="Web-{32F4C4E4-7E5E-49DB-9EAC-4DAA5F03FA9E}" dt="2022-02-14T21:08:17.415" v="41" actId="20577"/>
          <ac:spMkLst>
            <pc:docMk/>
            <pc:sldMk cId="3226091411" sldId="259"/>
            <ac:spMk id="2" creationId="{36D2186B-BA22-4B08-B90E-F3AF3B0B7F30}"/>
          </ac:spMkLst>
        </pc:spChg>
      </pc:sldChg>
      <pc:sldChg chg="modSp new">
        <pc:chgData name="Feng, Jean" userId="S::jean.feng@ucsf.edu::13cfdf3c-a18f-42d6-844b-eb1c9ca0758a" providerId="AD" clId="Web-{32F4C4E4-7E5E-49DB-9EAC-4DAA5F03FA9E}" dt="2022-02-14T21:08:40.384" v="61" actId="20577"/>
        <pc:sldMkLst>
          <pc:docMk/>
          <pc:sldMk cId="146670098" sldId="260"/>
        </pc:sldMkLst>
        <pc:spChg chg="mod">
          <ac:chgData name="Feng, Jean" userId="S::jean.feng@ucsf.edu::13cfdf3c-a18f-42d6-844b-eb1c9ca0758a" providerId="AD" clId="Web-{32F4C4E4-7E5E-49DB-9EAC-4DAA5F03FA9E}" dt="2022-02-14T21:08:35.993" v="53" actId="20577"/>
          <ac:spMkLst>
            <pc:docMk/>
            <pc:sldMk cId="146670098" sldId="260"/>
            <ac:spMk id="2" creationId="{39586310-4ADE-4156-8D70-B6B2CAC4B675}"/>
          </ac:spMkLst>
        </pc:spChg>
        <pc:spChg chg="mod">
          <ac:chgData name="Feng, Jean" userId="S::jean.feng@ucsf.edu::13cfdf3c-a18f-42d6-844b-eb1c9ca0758a" providerId="AD" clId="Web-{32F4C4E4-7E5E-49DB-9EAC-4DAA5F03FA9E}" dt="2022-02-14T21:08:40.384" v="61" actId="20577"/>
          <ac:spMkLst>
            <pc:docMk/>
            <pc:sldMk cId="146670098" sldId="260"/>
            <ac:spMk id="3" creationId="{4D554E4F-F1AE-4C2D-8D1A-2A83735E7A72}"/>
          </ac:spMkLst>
        </pc:spChg>
      </pc:sldChg>
      <pc:sldChg chg="modSp add ord replId">
        <pc:chgData name="Feng, Jean" userId="S::jean.feng@ucsf.edu::13cfdf3c-a18f-42d6-844b-eb1c9ca0758a" providerId="AD" clId="Web-{32F4C4E4-7E5E-49DB-9EAC-4DAA5F03FA9E}" dt="2022-02-14T21:08:49.853" v="68" actId="20577"/>
        <pc:sldMkLst>
          <pc:docMk/>
          <pc:sldMk cId="2696342174" sldId="261"/>
        </pc:sldMkLst>
        <pc:spChg chg="mod">
          <ac:chgData name="Feng, Jean" userId="S::jean.feng@ucsf.edu::13cfdf3c-a18f-42d6-844b-eb1c9ca0758a" providerId="AD" clId="Web-{32F4C4E4-7E5E-49DB-9EAC-4DAA5F03FA9E}" dt="2022-02-14T21:08:49.853" v="68" actId="20577"/>
          <ac:spMkLst>
            <pc:docMk/>
            <pc:sldMk cId="2696342174" sldId="261"/>
            <ac:spMk id="2" creationId="{39586310-4ADE-4156-8D70-B6B2CAC4B675}"/>
          </ac:spMkLst>
        </pc:spChg>
      </pc:sldChg>
    </pc:docChg>
  </pc:docChgLst>
  <pc:docChgLst>
    <pc:chgData name="Feng, Jean" userId="S::jean.feng@ucsf.edu::13cfdf3c-a18f-42d6-844b-eb1c9ca0758a" providerId="AD" clId="Web-{C4A78229-33F3-A739-48ED-DE0E82D5F5EB}"/>
    <pc:docChg chg="addSld delSld modSld sldOrd">
      <pc:chgData name="Feng, Jean" userId="S::jean.feng@ucsf.edu::13cfdf3c-a18f-42d6-844b-eb1c9ca0758a" providerId="AD" clId="Web-{C4A78229-33F3-A739-48ED-DE0E82D5F5EB}" dt="2022-02-27T00:06:47.213" v="535"/>
      <pc:docMkLst>
        <pc:docMk/>
      </pc:docMkLst>
      <pc:sldChg chg="addSp delSp modSp">
        <pc:chgData name="Feng, Jean" userId="S::jean.feng@ucsf.edu::13cfdf3c-a18f-42d6-844b-eb1c9ca0758a" providerId="AD" clId="Web-{C4A78229-33F3-A739-48ED-DE0E82D5F5EB}" dt="2022-02-27T00:05:22.973" v="526" actId="1076"/>
        <pc:sldMkLst>
          <pc:docMk/>
          <pc:sldMk cId="946762024" sldId="258"/>
        </pc:sldMkLst>
        <pc:spChg chg="del mod">
          <ac:chgData name="Feng, Jean" userId="S::jean.feng@ucsf.edu::13cfdf3c-a18f-42d6-844b-eb1c9ca0758a" providerId="AD" clId="Web-{C4A78229-33F3-A739-48ED-DE0E82D5F5EB}" dt="2022-02-27T00:04:54.112" v="519"/>
          <ac:spMkLst>
            <pc:docMk/>
            <pc:sldMk cId="946762024" sldId="258"/>
            <ac:spMk id="2" creationId="{D1EB8DCD-6206-4031-BEDD-F5719A1249BD}"/>
          </ac:spMkLst>
        </pc:spChg>
        <pc:spChg chg="del">
          <ac:chgData name="Feng, Jean" userId="S::jean.feng@ucsf.edu::13cfdf3c-a18f-42d6-844b-eb1c9ca0758a" providerId="AD" clId="Web-{C4A78229-33F3-A739-48ED-DE0E82D5F5EB}" dt="2022-02-26T23:56:54.268" v="433"/>
          <ac:spMkLst>
            <pc:docMk/>
            <pc:sldMk cId="946762024" sldId="258"/>
            <ac:spMk id="3" creationId="{22A30937-4252-42A5-AD5B-A8F45B08BBAE}"/>
          </ac:spMkLst>
        </pc:spChg>
        <pc:spChg chg="add del mod">
          <ac:chgData name="Feng, Jean" userId="S::jean.feng@ucsf.edu::13cfdf3c-a18f-42d6-844b-eb1c9ca0758a" providerId="AD" clId="Web-{C4A78229-33F3-A739-48ED-DE0E82D5F5EB}" dt="2022-02-26T23:58:16.476" v="437"/>
          <ac:spMkLst>
            <pc:docMk/>
            <pc:sldMk cId="946762024" sldId="258"/>
            <ac:spMk id="6" creationId="{5259C9E5-48F8-4BA3-B96C-6FF434CEC2D9}"/>
          </ac:spMkLst>
        </pc:spChg>
        <pc:spChg chg="add del">
          <ac:chgData name="Feng, Jean" userId="S::jean.feng@ucsf.edu::13cfdf3c-a18f-42d6-844b-eb1c9ca0758a" providerId="AD" clId="Web-{C4A78229-33F3-A739-48ED-DE0E82D5F5EB}" dt="2022-02-27T00:04:47.268" v="517"/>
          <ac:spMkLst>
            <pc:docMk/>
            <pc:sldMk cId="946762024" sldId="258"/>
            <ac:spMk id="9" creationId="{8951E0FA-3196-4CF8-ABA0-C1A5FF8AEF00}"/>
          </ac:spMkLst>
        </pc:spChg>
        <pc:spChg chg="add del mod">
          <ac:chgData name="Feng, Jean" userId="S::jean.feng@ucsf.edu::13cfdf3c-a18f-42d6-844b-eb1c9ca0758a" providerId="AD" clId="Web-{C4A78229-33F3-A739-48ED-DE0E82D5F5EB}" dt="2022-02-27T00:04:56.331" v="521"/>
          <ac:spMkLst>
            <pc:docMk/>
            <pc:sldMk cId="946762024" sldId="258"/>
            <ac:spMk id="11" creationId="{98932DB9-5C15-437A-9721-E82C579137F7}"/>
          </ac:spMkLst>
        </pc:spChg>
        <pc:picChg chg="add del mod ord">
          <ac:chgData name="Feng, Jean" userId="S::jean.feng@ucsf.edu::13cfdf3c-a18f-42d6-844b-eb1c9ca0758a" providerId="AD" clId="Web-{C4A78229-33F3-A739-48ED-DE0E82D5F5EB}" dt="2022-02-26T23:57:12.316" v="436"/>
          <ac:picMkLst>
            <pc:docMk/>
            <pc:sldMk cId="946762024" sldId="258"/>
            <ac:picMk id="4" creationId="{B1ABDA03-9BDE-464C-AA6C-8CD8F1B723E7}"/>
          </ac:picMkLst>
        </pc:picChg>
        <pc:picChg chg="add mod ord">
          <ac:chgData name="Feng, Jean" userId="S::jean.feng@ucsf.edu::13cfdf3c-a18f-42d6-844b-eb1c9ca0758a" providerId="AD" clId="Web-{C4A78229-33F3-A739-48ED-DE0E82D5F5EB}" dt="2022-02-27T00:05:22.973" v="526" actId="1076"/>
          <ac:picMkLst>
            <pc:docMk/>
            <pc:sldMk cId="946762024" sldId="258"/>
            <ac:picMk id="7" creationId="{409F46AD-F55E-4F13-BDD4-63D14BB2B713}"/>
          </ac:picMkLst>
        </pc:picChg>
      </pc:sldChg>
      <pc:sldChg chg="modSp">
        <pc:chgData name="Feng, Jean" userId="S::jean.feng@ucsf.edu::13cfdf3c-a18f-42d6-844b-eb1c9ca0758a" providerId="AD" clId="Web-{C4A78229-33F3-A739-48ED-DE0E82D5F5EB}" dt="2022-02-26T23:13:50.252" v="103" actId="20577"/>
        <pc:sldMkLst>
          <pc:docMk/>
          <pc:sldMk cId="3226091411" sldId="259"/>
        </pc:sldMkLst>
        <pc:spChg chg="mod">
          <ac:chgData name="Feng, Jean" userId="S::jean.feng@ucsf.edu::13cfdf3c-a18f-42d6-844b-eb1c9ca0758a" providerId="AD" clId="Web-{C4A78229-33F3-A739-48ED-DE0E82D5F5EB}" dt="2022-02-26T23:13:50.252" v="103" actId="20577"/>
          <ac:spMkLst>
            <pc:docMk/>
            <pc:sldMk cId="3226091411" sldId="259"/>
            <ac:spMk id="3" creationId="{9B88B66B-0793-4BB1-861C-950AE190AB1C}"/>
          </ac:spMkLst>
        </pc:spChg>
      </pc:sldChg>
      <pc:sldChg chg="addSp delSp modSp modNotes">
        <pc:chgData name="Feng, Jean" userId="S::jean.feng@ucsf.edu::13cfdf3c-a18f-42d6-844b-eb1c9ca0758a" providerId="AD" clId="Web-{C4A78229-33F3-A739-48ED-DE0E82D5F5EB}" dt="2022-02-27T00:06:47.213" v="535"/>
        <pc:sldMkLst>
          <pc:docMk/>
          <pc:sldMk cId="2696342174" sldId="261"/>
        </pc:sldMkLst>
        <pc:spChg chg="mod">
          <ac:chgData name="Feng, Jean" userId="S::jean.feng@ucsf.edu::13cfdf3c-a18f-42d6-844b-eb1c9ca0758a" providerId="AD" clId="Web-{C4A78229-33F3-A739-48ED-DE0E82D5F5EB}" dt="2022-02-26T23:45:22.681" v="406" actId="20577"/>
          <ac:spMkLst>
            <pc:docMk/>
            <pc:sldMk cId="2696342174" sldId="261"/>
            <ac:spMk id="3" creationId="{4D554E4F-F1AE-4C2D-8D1A-2A83735E7A72}"/>
          </ac:spMkLst>
        </pc:spChg>
        <pc:spChg chg="add del mod">
          <ac:chgData name="Feng, Jean" userId="S::jean.feng@ucsf.edu::13cfdf3c-a18f-42d6-844b-eb1c9ca0758a" providerId="AD" clId="Web-{C4A78229-33F3-A739-48ED-DE0E82D5F5EB}" dt="2022-02-26T23:28:17.610" v="145"/>
          <ac:spMkLst>
            <pc:docMk/>
            <pc:sldMk cId="2696342174" sldId="261"/>
            <ac:spMk id="4" creationId="{9E223ED2-4F01-48AB-BB7B-6839B0690394}"/>
          </ac:spMkLst>
        </pc:spChg>
      </pc:sldChg>
      <pc:sldChg chg="addSp delSp modSp add replId">
        <pc:chgData name="Feng, Jean" userId="S::jean.feng@ucsf.edu::13cfdf3c-a18f-42d6-844b-eb1c9ca0758a" providerId="AD" clId="Web-{C4A78229-33F3-A739-48ED-DE0E82D5F5EB}" dt="2022-02-26T23:16:27.724" v="134" actId="1076"/>
        <pc:sldMkLst>
          <pc:docMk/>
          <pc:sldMk cId="3540317351" sldId="262"/>
        </pc:sldMkLst>
        <pc:spChg chg="del mod">
          <ac:chgData name="Feng, Jean" userId="S::jean.feng@ucsf.edu::13cfdf3c-a18f-42d6-844b-eb1c9ca0758a" providerId="AD" clId="Web-{C4A78229-33F3-A739-48ED-DE0E82D5F5EB}" dt="2022-02-26T23:15:58.535" v="127"/>
          <ac:spMkLst>
            <pc:docMk/>
            <pc:sldMk cId="3540317351" sldId="262"/>
            <ac:spMk id="2" creationId="{36D2186B-BA22-4B08-B90E-F3AF3B0B7F30}"/>
          </ac:spMkLst>
        </pc:spChg>
        <pc:spChg chg="del mod">
          <ac:chgData name="Feng, Jean" userId="S::jean.feng@ucsf.edu::13cfdf3c-a18f-42d6-844b-eb1c9ca0758a" providerId="AD" clId="Web-{C4A78229-33F3-A739-48ED-DE0E82D5F5EB}" dt="2022-02-26T23:14:38.477" v="113"/>
          <ac:spMkLst>
            <pc:docMk/>
            <pc:sldMk cId="3540317351" sldId="262"/>
            <ac:spMk id="3" creationId="{9B88B66B-0793-4BB1-861C-950AE190AB1C}"/>
          </ac:spMkLst>
        </pc:spChg>
        <pc:spChg chg="add del mod">
          <ac:chgData name="Feng, Jean" userId="S::jean.feng@ucsf.edu::13cfdf3c-a18f-42d6-844b-eb1c9ca0758a" providerId="AD" clId="Web-{C4A78229-33F3-A739-48ED-DE0E82D5F5EB}" dt="2022-02-26T23:14:43.024" v="115"/>
          <ac:spMkLst>
            <pc:docMk/>
            <pc:sldMk cId="3540317351" sldId="262"/>
            <ac:spMk id="5" creationId="{C8C4A7DA-5BB7-46BC-9B4C-B4497C2A76B1}"/>
          </ac:spMkLst>
        </pc:spChg>
        <pc:spChg chg="add del mod">
          <ac:chgData name="Feng, Jean" userId="S::jean.feng@ucsf.edu::13cfdf3c-a18f-42d6-844b-eb1c9ca0758a" providerId="AD" clId="Web-{C4A78229-33F3-A739-48ED-DE0E82D5F5EB}" dt="2022-02-26T23:16:05.613" v="130"/>
          <ac:spMkLst>
            <pc:docMk/>
            <pc:sldMk cId="3540317351" sldId="262"/>
            <ac:spMk id="8" creationId="{1EC43019-D610-4350-981D-92F1F1D3E841}"/>
          </ac:spMkLst>
        </pc:spChg>
        <pc:picChg chg="add mod">
          <ac:chgData name="Feng, Jean" userId="S::jean.feng@ucsf.edu::13cfdf3c-a18f-42d6-844b-eb1c9ca0758a" providerId="AD" clId="Web-{C4A78229-33F3-A739-48ED-DE0E82D5F5EB}" dt="2022-02-26T23:16:27.724" v="134" actId="1076"/>
          <ac:picMkLst>
            <pc:docMk/>
            <pc:sldMk cId="3540317351" sldId="262"/>
            <ac:picMk id="6" creationId="{CEC0EF85-3F34-4703-883C-F8F55C36C702}"/>
          </ac:picMkLst>
        </pc:picChg>
      </pc:sldChg>
      <pc:sldChg chg="addSp delSp modSp new">
        <pc:chgData name="Feng, Jean" userId="S::jean.feng@ucsf.edu::13cfdf3c-a18f-42d6-844b-eb1c9ca0758a" providerId="AD" clId="Web-{C4A78229-33F3-A739-48ED-DE0E82D5F5EB}" dt="2022-02-26T23:17:13.336" v="142" actId="1076"/>
        <pc:sldMkLst>
          <pc:docMk/>
          <pc:sldMk cId="368075" sldId="263"/>
        </pc:sldMkLst>
        <pc:spChg chg="del">
          <ac:chgData name="Feng, Jean" userId="S::jean.feng@ucsf.edu::13cfdf3c-a18f-42d6-844b-eb1c9ca0758a" providerId="AD" clId="Web-{C4A78229-33F3-A739-48ED-DE0E82D5F5EB}" dt="2022-02-26T23:16:49.304" v="136"/>
          <ac:spMkLst>
            <pc:docMk/>
            <pc:sldMk cId="368075" sldId="263"/>
            <ac:spMk id="2" creationId="{BFF9A352-6A52-430E-8287-A3DC0F4BF114}"/>
          </ac:spMkLst>
        </pc:spChg>
        <pc:spChg chg="del mod">
          <ac:chgData name="Feng, Jean" userId="S::jean.feng@ucsf.edu::13cfdf3c-a18f-42d6-844b-eb1c9ca0758a" providerId="AD" clId="Web-{C4A78229-33F3-A739-48ED-DE0E82D5F5EB}" dt="2022-02-26T23:16:57.132" v="138"/>
          <ac:spMkLst>
            <pc:docMk/>
            <pc:sldMk cId="368075" sldId="263"/>
            <ac:spMk id="3" creationId="{7D9966E8-63D9-46D2-974B-B673168E9E4D}"/>
          </ac:spMkLst>
        </pc:spChg>
        <pc:picChg chg="add mod">
          <ac:chgData name="Feng, Jean" userId="S::jean.feng@ucsf.edu::13cfdf3c-a18f-42d6-844b-eb1c9ca0758a" providerId="AD" clId="Web-{C4A78229-33F3-A739-48ED-DE0E82D5F5EB}" dt="2022-02-26T23:17:13.336" v="142" actId="1076"/>
          <ac:picMkLst>
            <pc:docMk/>
            <pc:sldMk cId="368075" sldId="263"/>
            <ac:picMk id="4" creationId="{C88E7598-3456-42F3-9232-B2DE9A1398D9}"/>
          </ac:picMkLst>
        </pc:picChg>
      </pc:sldChg>
      <pc:sldChg chg="addSp delSp modSp new">
        <pc:chgData name="Feng, Jean" userId="S::jean.feng@ucsf.edu::13cfdf3c-a18f-42d6-844b-eb1c9ca0758a" providerId="AD" clId="Web-{C4A78229-33F3-A739-48ED-DE0E82D5F5EB}" dt="2022-02-26T23:47:14.767" v="432"/>
        <pc:sldMkLst>
          <pc:docMk/>
          <pc:sldMk cId="4027326926" sldId="264"/>
        </pc:sldMkLst>
        <pc:spChg chg="del">
          <ac:chgData name="Feng, Jean" userId="S::jean.feng@ucsf.edu::13cfdf3c-a18f-42d6-844b-eb1c9ca0758a" providerId="AD" clId="Web-{C4A78229-33F3-A739-48ED-DE0E82D5F5EB}" dt="2022-02-26T23:45:30.416" v="408"/>
          <ac:spMkLst>
            <pc:docMk/>
            <pc:sldMk cId="4027326926" sldId="264"/>
            <ac:spMk id="2" creationId="{73E2555F-B6F2-4536-B4B7-EE9683BA12B6}"/>
          </ac:spMkLst>
        </pc:spChg>
        <pc:spChg chg="del">
          <ac:chgData name="Feng, Jean" userId="S::jean.feng@ucsf.edu::13cfdf3c-a18f-42d6-844b-eb1c9ca0758a" providerId="AD" clId="Web-{C4A78229-33F3-A739-48ED-DE0E82D5F5EB}" dt="2022-02-26T23:45:31.759" v="409"/>
          <ac:spMkLst>
            <pc:docMk/>
            <pc:sldMk cId="4027326926" sldId="264"/>
            <ac:spMk id="3" creationId="{50FEB935-CEA7-4462-ACD2-3268A6AE4635}"/>
          </ac:spMkLst>
        </pc:spChg>
        <pc:spChg chg="add del mod">
          <ac:chgData name="Feng, Jean" userId="S::jean.feng@ucsf.edu::13cfdf3c-a18f-42d6-844b-eb1c9ca0758a" providerId="AD" clId="Web-{C4A78229-33F3-A739-48ED-DE0E82D5F5EB}" dt="2022-02-26T23:45:34.525" v="413"/>
          <ac:spMkLst>
            <pc:docMk/>
            <pc:sldMk cId="4027326926" sldId="264"/>
            <ac:spMk id="4" creationId="{E946CB26-3460-4E99-984A-2CFD6D06BC29}"/>
          </ac:spMkLst>
        </pc:spChg>
        <pc:picChg chg="add mod">
          <ac:chgData name="Feng, Jean" userId="S::jean.feng@ucsf.edu::13cfdf3c-a18f-42d6-844b-eb1c9ca0758a" providerId="AD" clId="Web-{C4A78229-33F3-A739-48ED-DE0E82D5F5EB}" dt="2022-02-26T23:46:40.905" v="425" actId="1076"/>
          <ac:picMkLst>
            <pc:docMk/>
            <pc:sldMk cId="4027326926" sldId="264"/>
            <ac:picMk id="5" creationId="{2419CCF0-3B64-4B0B-8D5F-CFC70E3F6030}"/>
          </ac:picMkLst>
        </pc:picChg>
        <pc:picChg chg="add del mod ord">
          <ac:chgData name="Feng, Jean" userId="S::jean.feng@ucsf.edu::13cfdf3c-a18f-42d6-844b-eb1c9ca0758a" providerId="AD" clId="Web-{C4A78229-33F3-A739-48ED-DE0E82D5F5EB}" dt="2022-02-26T23:47:06.329" v="428"/>
          <ac:picMkLst>
            <pc:docMk/>
            <pc:sldMk cId="4027326926" sldId="264"/>
            <ac:picMk id="6" creationId="{DE405AEE-EF4F-491C-AA11-D7B4173D59FB}"/>
          </ac:picMkLst>
        </pc:picChg>
        <pc:picChg chg="add mod ord">
          <ac:chgData name="Feng, Jean" userId="S::jean.feng@ucsf.edu::13cfdf3c-a18f-42d6-844b-eb1c9ca0758a" providerId="AD" clId="Web-{C4A78229-33F3-A739-48ED-DE0E82D5F5EB}" dt="2022-02-26T23:47:14.767" v="432"/>
          <ac:picMkLst>
            <pc:docMk/>
            <pc:sldMk cId="4027326926" sldId="264"/>
            <ac:picMk id="7" creationId="{17125B96-C254-4399-B175-8FF0AEB2FBAA}"/>
          </ac:picMkLst>
        </pc:picChg>
      </pc:sldChg>
      <pc:sldChg chg="addSp modSp new">
        <pc:chgData name="Feng, Jean" userId="S::jean.feng@ucsf.edu::13cfdf3c-a18f-42d6-844b-eb1c9ca0758a" providerId="AD" clId="Web-{C4A78229-33F3-A739-48ED-DE0E82D5F5EB}" dt="2022-02-27T00:01:30.865" v="444" actId="1076"/>
        <pc:sldMkLst>
          <pc:docMk/>
          <pc:sldMk cId="3385916208" sldId="265"/>
        </pc:sldMkLst>
        <pc:picChg chg="add mod">
          <ac:chgData name="Feng, Jean" userId="S::jean.feng@ucsf.edu::13cfdf3c-a18f-42d6-844b-eb1c9ca0758a" providerId="AD" clId="Web-{C4A78229-33F3-A739-48ED-DE0E82D5F5EB}" dt="2022-02-27T00:01:30.865" v="444" actId="1076"/>
          <ac:picMkLst>
            <pc:docMk/>
            <pc:sldMk cId="3385916208" sldId="265"/>
            <ac:picMk id="2" creationId="{62DF6AA2-03BF-4BD2-933F-A3FE41F6C48F}"/>
          </ac:picMkLst>
        </pc:picChg>
      </pc:sldChg>
      <pc:sldChg chg="new del">
        <pc:chgData name="Feng, Jean" userId="S::jean.feng@ucsf.edu::13cfdf3c-a18f-42d6-844b-eb1c9ca0758a" providerId="AD" clId="Web-{C4A78229-33F3-A739-48ED-DE0E82D5F5EB}" dt="2022-02-26T23:46:06.106" v="419"/>
        <pc:sldMkLst>
          <pc:docMk/>
          <pc:sldMk cId="3589353514" sldId="265"/>
        </pc:sldMkLst>
      </pc:sldChg>
      <pc:sldChg chg="addSp delSp modSp add ord replId">
        <pc:chgData name="Feng, Jean" userId="S::jean.feng@ucsf.edu::13cfdf3c-a18f-42d6-844b-eb1c9ca0758a" providerId="AD" clId="Web-{C4A78229-33F3-A739-48ED-DE0E82D5F5EB}" dt="2022-02-27T00:04:43.830" v="516"/>
        <pc:sldMkLst>
          <pc:docMk/>
          <pc:sldMk cId="2087502949" sldId="266"/>
        </pc:sldMkLst>
        <pc:spChg chg="add mod">
          <ac:chgData name="Feng, Jean" userId="S::jean.feng@ucsf.edu::13cfdf3c-a18f-42d6-844b-eb1c9ca0758a" providerId="AD" clId="Web-{C4A78229-33F3-A739-48ED-DE0E82D5F5EB}" dt="2022-02-27T00:04:39.846" v="515"/>
          <ac:spMkLst>
            <pc:docMk/>
            <pc:sldMk cId="2087502949" sldId="266"/>
            <ac:spMk id="4" creationId="{59055997-B970-4327-AA1E-110CD63467CF}"/>
          </ac:spMkLst>
        </pc:spChg>
        <pc:spChg chg="mod">
          <ac:chgData name="Feng, Jean" userId="S::jean.feng@ucsf.edu::13cfdf3c-a18f-42d6-844b-eb1c9ca0758a" providerId="AD" clId="Web-{C4A78229-33F3-A739-48ED-DE0E82D5F5EB}" dt="2022-02-27T00:04:34.330" v="514" actId="20577"/>
          <ac:spMkLst>
            <pc:docMk/>
            <pc:sldMk cId="2087502949" sldId="266"/>
            <ac:spMk id="9" creationId="{8951E0FA-3196-4CF8-ABA0-C1A5FF8AEF00}"/>
          </ac:spMkLst>
        </pc:spChg>
        <pc:picChg chg="del">
          <ac:chgData name="Feng, Jean" userId="S::jean.feng@ucsf.edu::13cfdf3c-a18f-42d6-844b-eb1c9ca0758a" providerId="AD" clId="Web-{C4A78229-33F3-A739-48ED-DE0E82D5F5EB}" dt="2022-02-27T00:04:39.846" v="515"/>
          <ac:picMkLst>
            <pc:docMk/>
            <pc:sldMk cId="2087502949" sldId="266"/>
            <ac:picMk id="7" creationId="{409F46AD-F55E-4F13-BDD4-63D14BB2B713}"/>
          </ac:picMkLst>
        </pc:picChg>
      </pc:sldChg>
    </pc:docChg>
  </pc:docChgLst>
  <pc:docChgLst>
    <pc:chgData name="Feng, Jean" userId="S::jean.feng@ucsf.edu::13cfdf3c-a18f-42d6-844b-eb1c9ca0758a" providerId="AD" clId="Web-{E95D416E-58B4-555B-DE9D-557AEB2B52F0}"/>
    <pc:docChg chg="modSld">
      <pc:chgData name="Feng, Jean" userId="S::jean.feng@ucsf.edu::13cfdf3c-a18f-42d6-844b-eb1c9ca0758a" providerId="AD" clId="Web-{E95D416E-58B4-555B-DE9D-557AEB2B52F0}" dt="2022-02-28T15:24:47.921" v="3" actId="20577"/>
      <pc:docMkLst>
        <pc:docMk/>
      </pc:docMkLst>
      <pc:sldChg chg="modSp">
        <pc:chgData name="Feng, Jean" userId="S::jean.feng@ucsf.edu::13cfdf3c-a18f-42d6-844b-eb1c9ca0758a" providerId="AD" clId="Web-{E95D416E-58B4-555B-DE9D-557AEB2B52F0}" dt="2022-02-28T15:24:47.921" v="3" actId="20577"/>
        <pc:sldMkLst>
          <pc:docMk/>
          <pc:sldMk cId="2087502949" sldId="266"/>
        </pc:sldMkLst>
        <pc:spChg chg="mod">
          <ac:chgData name="Feng, Jean" userId="S::jean.feng@ucsf.edu::13cfdf3c-a18f-42d6-844b-eb1c9ca0758a" providerId="AD" clId="Web-{E95D416E-58B4-555B-DE9D-557AEB2B52F0}" dt="2022-02-28T15:24:47.921" v="3" actId="20577"/>
          <ac:spMkLst>
            <pc:docMk/>
            <pc:sldMk cId="2087502949" sldId="266"/>
            <ac:spMk id="4" creationId="{59055997-B970-4327-AA1E-110CD63467CF}"/>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A6F558-6403-498D-9A16-0BD7761FCC3C}" type="datetimeFigureOut">
              <a:t>2/28/2022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E5B85C-18A6-4553-9719-04441410734C}" type="slidenum">
              <a:t>‹#›</a:t>
            </a:fld>
            <a:endParaRPr lang="en-US"/>
          </a:p>
        </p:txBody>
      </p:sp>
    </p:spTree>
    <p:extLst>
      <p:ext uri="{BB962C8B-B14F-4D97-AF65-F5344CB8AC3E}">
        <p14:creationId xmlns:p14="http://schemas.microsoft.com/office/powerpoint/2010/main" val="25468416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What is a clinically meaningful performance metric? AUC is not, in my opinion. What is a clinically useful threshold?</a:t>
            </a:r>
          </a:p>
          <a:p>
            <a:r>
              <a:rPr lang="en-US" dirty="0">
                <a:cs typeface="Calibri"/>
              </a:rPr>
              <a:t>What is a clinically meaningful increase in model performance over baseline models?</a:t>
            </a:r>
            <a:endParaRPr lang="en-US" dirty="0"/>
          </a:p>
          <a:p>
            <a:r>
              <a:rPr lang="en-US" dirty="0">
                <a:cs typeface="Calibri"/>
              </a:rPr>
              <a:t>Describe confounders that may be in the data. Describe missingness patterns, their potential impacts, and how it was handled.</a:t>
            </a:r>
          </a:p>
        </p:txBody>
      </p:sp>
      <p:sp>
        <p:nvSpPr>
          <p:cNvPr id="4" name="Slide Number Placeholder 3"/>
          <p:cNvSpPr>
            <a:spLocks noGrp="1"/>
          </p:cNvSpPr>
          <p:nvPr>
            <p:ph type="sldNum" sz="quarter" idx="5"/>
          </p:nvPr>
        </p:nvSpPr>
        <p:spPr/>
        <p:txBody>
          <a:bodyPr/>
          <a:lstStyle/>
          <a:p>
            <a:fld id="{BCE5B85C-18A6-4553-9719-04441410734C}" type="slidenum">
              <a:t>10</a:t>
            </a:fld>
            <a:endParaRPr lang="en-US"/>
          </a:p>
        </p:txBody>
      </p:sp>
    </p:spTree>
    <p:extLst>
      <p:ext uri="{BB962C8B-B14F-4D97-AF65-F5344CB8AC3E}">
        <p14:creationId xmlns:p14="http://schemas.microsoft.com/office/powerpoint/2010/main" val="24325624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2/28/2022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2/28/2022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2/28/2022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2/28/2022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2/28/2022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2/28/2022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cs typeface="Calibri Light"/>
              </a:rPr>
              <a:t>Discussion: How to critique ML papers</a:t>
            </a:r>
            <a:endParaRPr lang="en-US" dirty="0"/>
          </a:p>
        </p:txBody>
      </p:sp>
      <p:sp>
        <p:nvSpPr>
          <p:cNvPr id="3" name="Subtitle 2"/>
          <p:cNvSpPr>
            <a:spLocks noGrp="1"/>
          </p:cNvSpPr>
          <p:nvPr>
            <p:ph type="subTitle" idx="1"/>
          </p:nvPr>
        </p:nvSpPr>
        <p:spPr/>
        <p:txBody>
          <a:bodyPr vert="horz" lIns="91440" tIns="45720" rIns="91440" bIns="45720" rtlCol="0" anchor="t">
            <a:normAutofit/>
          </a:bodyPr>
          <a:lstStyle/>
          <a:p>
            <a:r>
              <a:rPr lang="en-US" dirty="0">
                <a:cs typeface="Calibri"/>
              </a:rPr>
              <a:t>Biostat216</a:t>
            </a:r>
            <a:endParaRPr lang="en-US"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6310-4ADE-4156-8D70-B6B2CAC4B675}"/>
              </a:ext>
            </a:extLst>
          </p:cNvPr>
          <p:cNvSpPr>
            <a:spLocks noGrp="1"/>
          </p:cNvSpPr>
          <p:nvPr>
            <p:ph type="title"/>
          </p:nvPr>
        </p:nvSpPr>
        <p:spPr/>
        <p:txBody>
          <a:bodyPr/>
          <a:lstStyle/>
          <a:p>
            <a:r>
              <a:rPr lang="en-US" dirty="0">
                <a:cs typeface="Calibri Light"/>
              </a:rPr>
              <a:t>Topic of discussion for </a:t>
            </a:r>
            <a:r>
              <a:rPr lang="en-US" dirty="0" err="1">
                <a:cs typeface="Calibri Light"/>
              </a:rPr>
              <a:t>Norgeot</a:t>
            </a:r>
            <a:r>
              <a:rPr lang="en-US" dirty="0">
                <a:cs typeface="Calibri Light"/>
              </a:rPr>
              <a:t> 2020</a:t>
            </a:r>
            <a:endParaRPr lang="en-US" dirty="0"/>
          </a:p>
        </p:txBody>
      </p:sp>
      <p:sp>
        <p:nvSpPr>
          <p:cNvPr id="3" name="Content Placeholder 2">
            <a:extLst>
              <a:ext uri="{FF2B5EF4-FFF2-40B4-BE49-F238E27FC236}">
                <a16:creationId xmlns:a16="http://schemas.microsoft.com/office/drawing/2014/main" id="{4D554E4F-F1AE-4C2D-8D1A-2A83735E7A72}"/>
              </a:ext>
            </a:extLst>
          </p:cNvPr>
          <p:cNvSpPr>
            <a:spLocks noGrp="1"/>
          </p:cNvSpPr>
          <p:nvPr>
            <p:ph idx="1"/>
          </p:nvPr>
        </p:nvSpPr>
        <p:spPr/>
        <p:txBody>
          <a:bodyPr vert="horz" lIns="91440" tIns="45720" rIns="91440" bIns="45720" rtlCol="0" anchor="t">
            <a:normAutofit/>
          </a:bodyPr>
          <a:lstStyle/>
          <a:p>
            <a:r>
              <a:rPr lang="en-US" dirty="0">
                <a:cs typeface="Calibri"/>
              </a:rPr>
              <a:t>Do you agree with the set of criteria presented in MI-CLAIM? Are there criteria you would like to add or remove from MI-CLAIM?</a:t>
            </a:r>
          </a:p>
          <a:p>
            <a:r>
              <a:rPr lang="en-US" dirty="0">
                <a:cs typeface="Calibri"/>
              </a:rPr>
              <a:t>Which items in MI-CLAIM are often omitted (or ignored) in today's clinical AI papers?</a:t>
            </a:r>
          </a:p>
          <a:p>
            <a:r>
              <a:rPr lang="en-US" dirty="0">
                <a:cs typeface="Calibri"/>
              </a:rPr>
              <a:t>How likely will MI-CLAIM be adopted by researchers? Are there certain criteria that are likely to be ignored? How can we enforce researchers to follow MI-CLAIM (or other similar checklists)?</a:t>
            </a:r>
          </a:p>
          <a:p>
            <a:r>
              <a:rPr lang="en-US" dirty="0">
                <a:cs typeface="Calibri"/>
              </a:rPr>
              <a:t>How does MI-CLAIM compare to other frameworks?</a:t>
            </a:r>
          </a:p>
          <a:p>
            <a:pPr lvl="1"/>
            <a:r>
              <a:rPr lang="en-US" dirty="0">
                <a:cs typeface="Calibri"/>
              </a:rPr>
              <a:t>e.g. Google model cards: </a:t>
            </a:r>
            <a:r>
              <a:rPr lang="en-US" dirty="0">
                <a:ea typeface="+mn-lt"/>
                <a:cs typeface="+mn-lt"/>
              </a:rPr>
              <a:t>https://modelcards.withgoogle.com/face-detection#overview</a:t>
            </a:r>
          </a:p>
          <a:p>
            <a:endParaRPr lang="en-US" dirty="0">
              <a:cs typeface="Calibri"/>
            </a:endParaRPr>
          </a:p>
        </p:txBody>
      </p:sp>
    </p:spTree>
    <p:extLst>
      <p:ext uri="{BB962C8B-B14F-4D97-AF65-F5344CB8AC3E}">
        <p14:creationId xmlns:p14="http://schemas.microsoft.com/office/powerpoint/2010/main" val="26963421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Text&#10;&#10;Description automatically generated">
            <a:extLst>
              <a:ext uri="{FF2B5EF4-FFF2-40B4-BE49-F238E27FC236}">
                <a16:creationId xmlns:a16="http://schemas.microsoft.com/office/drawing/2014/main" id="{17125B96-C254-4399-B175-8FF0AEB2FBAA}"/>
              </a:ext>
            </a:extLst>
          </p:cNvPr>
          <p:cNvPicPr>
            <a:picLocks noChangeAspect="1"/>
          </p:cNvPicPr>
          <p:nvPr/>
        </p:nvPicPr>
        <p:blipFill>
          <a:blip r:embed="rId2"/>
          <a:stretch>
            <a:fillRect/>
          </a:stretch>
        </p:blipFill>
        <p:spPr>
          <a:xfrm>
            <a:off x="-2381" y="1978944"/>
            <a:ext cx="5386387" cy="1304674"/>
          </a:xfrm>
          <a:prstGeom prst="rect">
            <a:avLst/>
          </a:prstGeom>
        </p:spPr>
      </p:pic>
      <p:pic>
        <p:nvPicPr>
          <p:cNvPr id="5" name="Picture 5" descr="Table&#10;&#10;Description automatically generated">
            <a:extLst>
              <a:ext uri="{FF2B5EF4-FFF2-40B4-BE49-F238E27FC236}">
                <a16:creationId xmlns:a16="http://schemas.microsoft.com/office/drawing/2014/main" id="{2419CCF0-3B64-4B0B-8D5F-CFC70E3F6030}"/>
              </a:ext>
            </a:extLst>
          </p:cNvPr>
          <p:cNvPicPr>
            <a:picLocks noChangeAspect="1"/>
          </p:cNvPicPr>
          <p:nvPr/>
        </p:nvPicPr>
        <p:blipFill>
          <a:blip r:embed="rId3"/>
          <a:stretch>
            <a:fillRect/>
          </a:stretch>
        </p:blipFill>
        <p:spPr>
          <a:xfrm>
            <a:off x="5312229" y="-13877"/>
            <a:ext cx="6879771" cy="6856724"/>
          </a:xfrm>
          <a:prstGeom prst="rect">
            <a:avLst/>
          </a:prstGeom>
        </p:spPr>
      </p:pic>
    </p:spTree>
    <p:extLst>
      <p:ext uri="{BB962C8B-B14F-4D97-AF65-F5344CB8AC3E}">
        <p14:creationId xmlns:p14="http://schemas.microsoft.com/office/powerpoint/2010/main" val="40273269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B0C3F1-B6D4-439A-8914-40F9F85E37FA}"/>
              </a:ext>
            </a:extLst>
          </p:cNvPr>
          <p:cNvSpPr>
            <a:spLocks noGrp="1"/>
          </p:cNvSpPr>
          <p:nvPr>
            <p:ph type="title"/>
          </p:nvPr>
        </p:nvSpPr>
        <p:spPr/>
        <p:txBody>
          <a:bodyPr/>
          <a:lstStyle/>
          <a:p>
            <a:r>
              <a:rPr lang="en-US" dirty="0">
                <a:cs typeface="Calibri Light"/>
              </a:rPr>
              <a:t>Papers</a:t>
            </a:r>
          </a:p>
        </p:txBody>
      </p:sp>
      <p:sp>
        <p:nvSpPr>
          <p:cNvPr id="3" name="Content Placeholder 2">
            <a:extLst>
              <a:ext uri="{FF2B5EF4-FFF2-40B4-BE49-F238E27FC236}">
                <a16:creationId xmlns:a16="http://schemas.microsoft.com/office/drawing/2014/main" id="{F7EAA99F-CD94-4CDE-8EEA-AAD0B23CAC3F}"/>
              </a:ext>
            </a:extLst>
          </p:cNvPr>
          <p:cNvSpPr>
            <a:spLocks noGrp="1"/>
          </p:cNvSpPr>
          <p:nvPr>
            <p:ph idx="1"/>
          </p:nvPr>
        </p:nvSpPr>
        <p:spPr/>
        <p:txBody>
          <a:bodyPr vert="horz" lIns="91440" tIns="45720" rIns="91440" bIns="45720" rtlCol="0" anchor="t">
            <a:normAutofit/>
          </a:bodyPr>
          <a:lstStyle/>
          <a:p>
            <a:r>
              <a:rPr lang="en-US" dirty="0">
                <a:ea typeface="+mn-lt"/>
                <a:cs typeface="+mn-lt"/>
              </a:rPr>
              <a:t>Sung, </a:t>
            </a:r>
            <a:r>
              <a:rPr lang="en-US" dirty="0" err="1">
                <a:ea typeface="+mn-lt"/>
                <a:cs typeface="+mn-lt"/>
              </a:rPr>
              <a:t>Jaeyun</a:t>
            </a:r>
            <a:r>
              <a:rPr lang="en-US" dirty="0">
                <a:ea typeface="+mn-lt"/>
                <a:cs typeface="+mn-lt"/>
              </a:rPr>
              <a:t>, </a:t>
            </a:r>
            <a:r>
              <a:rPr lang="en-US" dirty="0" err="1">
                <a:ea typeface="+mn-lt"/>
                <a:cs typeface="+mn-lt"/>
              </a:rPr>
              <a:t>Yuliang</a:t>
            </a:r>
            <a:r>
              <a:rPr lang="en-US" dirty="0">
                <a:ea typeface="+mn-lt"/>
                <a:cs typeface="+mn-lt"/>
              </a:rPr>
              <a:t> Wang, Sriram Chandrasekaran, Daniela M. Witten, and Nathan D. Price. 2012. “Molecular Signatures from Omics Data: From Chaos to Consensus.” </a:t>
            </a:r>
            <a:r>
              <a:rPr lang="en-US" i="1" dirty="0">
                <a:ea typeface="+mn-lt"/>
                <a:cs typeface="+mn-lt"/>
              </a:rPr>
              <a:t>Biotechnology Journal</a:t>
            </a:r>
            <a:r>
              <a:rPr lang="en-US" dirty="0">
                <a:ea typeface="+mn-lt"/>
                <a:cs typeface="+mn-lt"/>
              </a:rPr>
              <a:t> 7 (8): 946–57. https://doi.org/10.1002/biot.201100305.</a:t>
            </a:r>
          </a:p>
          <a:p>
            <a:r>
              <a:rPr lang="en-US" dirty="0" err="1">
                <a:ea typeface="+mn-lt"/>
                <a:cs typeface="+mn-lt"/>
              </a:rPr>
              <a:t>Norgeot</a:t>
            </a:r>
            <a:r>
              <a:rPr lang="en-US" dirty="0">
                <a:ea typeface="+mn-lt"/>
                <a:cs typeface="+mn-lt"/>
              </a:rPr>
              <a:t>, Beau, Giorgio </a:t>
            </a:r>
            <a:r>
              <a:rPr lang="en-US" dirty="0" err="1">
                <a:ea typeface="+mn-lt"/>
                <a:cs typeface="+mn-lt"/>
              </a:rPr>
              <a:t>Quer</a:t>
            </a:r>
            <a:r>
              <a:rPr lang="en-US" dirty="0">
                <a:ea typeface="+mn-lt"/>
                <a:cs typeface="+mn-lt"/>
              </a:rPr>
              <a:t>, Brett K. Beaulieu-Jones, Ali Torkamani, Raquel Dias, Milena Gianfrancesco, Rima Arnaout, et al. 2020. “Minimum Information about Clinical Artificial Intelligence Modeling: The MI-CLAIM Checklist.” </a:t>
            </a:r>
            <a:r>
              <a:rPr lang="en-US" i="1" dirty="0">
                <a:ea typeface="+mn-lt"/>
                <a:cs typeface="+mn-lt"/>
              </a:rPr>
              <a:t>Nature Medicine</a:t>
            </a:r>
            <a:r>
              <a:rPr lang="en-US" dirty="0">
                <a:ea typeface="+mn-lt"/>
                <a:cs typeface="+mn-lt"/>
              </a:rPr>
              <a:t> 26 (9): 1320–24. https://doi.org/10.1038/s41591-020-1041-y.</a:t>
            </a:r>
          </a:p>
        </p:txBody>
      </p:sp>
    </p:spTree>
    <p:extLst>
      <p:ext uri="{BB962C8B-B14F-4D97-AF65-F5344CB8AC3E}">
        <p14:creationId xmlns:p14="http://schemas.microsoft.com/office/powerpoint/2010/main" val="34617315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B8DCD-6206-4031-BEDD-F5719A1249BD}"/>
              </a:ext>
            </a:extLst>
          </p:cNvPr>
          <p:cNvSpPr>
            <a:spLocks noGrp="1"/>
          </p:cNvSpPr>
          <p:nvPr>
            <p:ph type="title"/>
          </p:nvPr>
        </p:nvSpPr>
        <p:spPr/>
        <p:txBody>
          <a:bodyPr/>
          <a:lstStyle/>
          <a:p>
            <a:r>
              <a:rPr lang="en-US" dirty="0">
                <a:cs typeface="Calibri Light"/>
              </a:rPr>
              <a:t>Quick summary of Sung 2012</a:t>
            </a:r>
            <a:endParaRPr lang="en-US" dirty="0"/>
          </a:p>
        </p:txBody>
      </p:sp>
      <p:sp>
        <p:nvSpPr>
          <p:cNvPr id="9" name="Content Placeholder 2">
            <a:extLst>
              <a:ext uri="{FF2B5EF4-FFF2-40B4-BE49-F238E27FC236}">
                <a16:creationId xmlns:a16="http://schemas.microsoft.com/office/drawing/2014/main" id="{8951E0FA-3196-4CF8-ABA0-C1A5FF8AEF00}"/>
              </a:ext>
            </a:extLst>
          </p:cNvPr>
          <p:cNvSpPr txBox="1">
            <a:spLocks/>
          </p:cNvSpPr>
          <p:nvPr/>
        </p:nvSpPr>
        <p:spPr>
          <a:xfrm>
            <a:off x="838200" y="1825625"/>
            <a:ext cx="10515600" cy="4351338"/>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a:t>
            </a:r>
            <a:endParaRPr lang="en-US" dirty="0"/>
          </a:p>
        </p:txBody>
      </p:sp>
      <p:sp>
        <p:nvSpPr>
          <p:cNvPr id="4" name="Content Placeholder 3">
            <a:extLst>
              <a:ext uri="{FF2B5EF4-FFF2-40B4-BE49-F238E27FC236}">
                <a16:creationId xmlns:a16="http://schemas.microsoft.com/office/drawing/2014/main" id="{59055997-B970-4327-AA1E-110CD63467CF}"/>
              </a:ext>
            </a:extLst>
          </p:cNvPr>
          <p:cNvSpPr>
            <a:spLocks noGrp="1"/>
          </p:cNvSpPr>
          <p:nvPr>
            <p:ph idx="1"/>
          </p:nvPr>
        </p:nvSpPr>
        <p:spPr/>
        <p:txBody>
          <a:bodyPr vert="horz" lIns="91440" tIns="45720" rIns="91440" bIns="45720" rtlCol="0" anchor="t">
            <a:normAutofit/>
          </a:bodyPr>
          <a:lstStyle/>
          <a:p>
            <a:r>
              <a:rPr lang="en-US" dirty="0">
                <a:cs typeface="Calibri"/>
              </a:rPr>
              <a:t>Omics technologies can be used to define molecular signatures: "A set of biomolecular features together with a predefined computational procedure that applies those features to predict a phenotype of clinical interest on a previously unseen patient sample."</a:t>
            </a:r>
          </a:p>
          <a:p>
            <a:r>
              <a:rPr lang="en-US" dirty="0">
                <a:cs typeface="Calibri"/>
              </a:rPr>
              <a:t>At the time of this paper there was little standardization in how signatures were built. (There has been some improvement since).</a:t>
            </a:r>
          </a:p>
          <a:p>
            <a:r>
              <a:rPr lang="en-US" dirty="0">
                <a:cs typeface="Calibri"/>
              </a:rPr>
              <a:t>This paper introduced a set of procedures to build better predictors.</a:t>
            </a:r>
          </a:p>
        </p:txBody>
      </p:sp>
    </p:spTree>
    <p:extLst>
      <p:ext uri="{BB962C8B-B14F-4D97-AF65-F5344CB8AC3E}">
        <p14:creationId xmlns:p14="http://schemas.microsoft.com/office/powerpoint/2010/main" val="20875029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7" descr="Diagram&#10;&#10;Description automatically generated">
            <a:extLst>
              <a:ext uri="{FF2B5EF4-FFF2-40B4-BE49-F238E27FC236}">
                <a16:creationId xmlns:a16="http://schemas.microsoft.com/office/drawing/2014/main" id="{409F46AD-F55E-4F13-BDD4-63D14BB2B713}"/>
              </a:ext>
            </a:extLst>
          </p:cNvPr>
          <p:cNvPicPr>
            <a:picLocks noGrp="1" noChangeAspect="1"/>
          </p:cNvPicPr>
          <p:nvPr>
            <p:ph idx="1"/>
          </p:nvPr>
        </p:nvPicPr>
        <p:blipFill>
          <a:blip r:embed="rId2"/>
          <a:stretch>
            <a:fillRect/>
          </a:stretch>
        </p:blipFill>
        <p:spPr>
          <a:xfrm>
            <a:off x="3893626" y="72842"/>
            <a:ext cx="4412218" cy="6552125"/>
          </a:xfrm>
        </p:spPr>
      </p:pic>
    </p:spTree>
    <p:extLst>
      <p:ext uri="{BB962C8B-B14F-4D97-AF65-F5344CB8AC3E}">
        <p14:creationId xmlns:p14="http://schemas.microsoft.com/office/powerpoint/2010/main" val="946762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able&#10;&#10;Description automatically generated">
            <a:extLst>
              <a:ext uri="{FF2B5EF4-FFF2-40B4-BE49-F238E27FC236}">
                <a16:creationId xmlns:a16="http://schemas.microsoft.com/office/drawing/2014/main" id="{62DF6AA2-03BF-4BD2-933F-A3FE41F6C48F}"/>
              </a:ext>
            </a:extLst>
          </p:cNvPr>
          <p:cNvPicPr>
            <a:picLocks noChangeAspect="1"/>
          </p:cNvPicPr>
          <p:nvPr/>
        </p:nvPicPr>
        <p:blipFill>
          <a:blip r:embed="rId2"/>
          <a:stretch>
            <a:fillRect/>
          </a:stretch>
        </p:blipFill>
        <p:spPr>
          <a:xfrm>
            <a:off x="1039469" y="-5"/>
            <a:ext cx="10116457" cy="6856019"/>
          </a:xfrm>
          <a:prstGeom prst="rect">
            <a:avLst/>
          </a:prstGeom>
        </p:spPr>
      </p:pic>
    </p:spTree>
    <p:extLst>
      <p:ext uri="{BB962C8B-B14F-4D97-AF65-F5344CB8AC3E}">
        <p14:creationId xmlns:p14="http://schemas.microsoft.com/office/powerpoint/2010/main" val="3385916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86310-4ADE-4156-8D70-B6B2CAC4B675}"/>
              </a:ext>
            </a:extLst>
          </p:cNvPr>
          <p:cNvSpPr>
            <a:spLocks noGrp="1"/>
          </p:cNvSpPr>
          <p:nvPr>
            <p:ph type="title"/>
          </p:nvPr>
        </p:nvSpPr>
        <p:spPr/>
        <p:txBody>
          <a:bodyPr/>
          <a:lstStyle/>
          <a:p>
            <a:r>
              <a:rPr lang="en-US" dirty="0">
                <a:cs typeface="Calibri Light"/>
              </a:rPr>
              <a:t>Topic of discussion for Sung 2012</a:t>
            </a:r>
            <a:endParaRPr lang="en-US" dirty="0"/>
          </a:p>
        </p:txBody>
      </p:sp>
      <p:sp>
        <p:nvSpPr>
          <p:cNvPr id="3" name="Content Placeholder 2">
            <a:extLst>
              <a:ext uri="{FF2B5EF4-FFF2-40B4-BE49-F238E27FC236}">
                <a16:creationId xmlns:a16="http://schemas.microsoft.com/office/drawing/2014/main" id="{4D554E4F-F1AE-4C2D-8D1A-2A83735E7A72}"/>
              </a:ext>
            </a:extLst>
          </p:cNvPr>
          <p:cNvSpPr>
            <a:spLocks noGrp="1"/>
          </p:cNvSpPr>
          <p:nvPr>
            <p:ph idx="1"/>
          </p:nvPr>
        </p:nvSpPr>
        <p:spPr/>
        <p:txBody>
          <a:bodyPr vert="horz" lIns="91440" tIns="45720" rIns="91440" bIns="45720" rtlCol="0" anchor="t">
            <a:normAutofit lnSpcReduction="10000"/>
          </a:bodyPr>
          <a:lstStyle/>
          <a:p>
            <a:r>
              <a:rPr lang="en-US" dirty="0">
                <a:cs typeface="Calibri"/>
              </a:rPr>
              <a:t>How would one determine acceptable sensitivity and specificity?</a:t>
            </a:r>
          </a:p>
          <a:p>
            <a:r>
              <a:rPr lang="en-US" dirty="0">
                <a:cs typeface="Calibri"/>
              </a:rPr>
              <a:t>What is wrong with Approach 1 for cross-validation and why is Approach 2 better?</a:t>
            </a:r>
          </a:p>
          <a:p>
            <a:r>
              <a:rPr lang="en-US" dirty="0">
                <a:cs typeface="Calibri"/>
              </a:rPr>
              <a:t>What is the difference between identifying signature features in a supervised or unsupervised manner?</a:t>
            </a:r>
          </a:p>
          <a:p>
            <a:r>
              <a:rPr lang="en-US" dirty="0">
                <a:cs typeface="Calibri"/>
              </a:rPr>
              <a:t>Would one prefer that an independent test set was generated in exactly the same way as the training set or would one prefer that it varied in some way, and if so, in what way?</a:t>
            </a:r>
          </a:p>
          <a:p>
            <a:r>
              <a:rPr lang="en-US" dirty="0">
                <a:cs typeface="Calibri"/>
              </a:rPr>
              <a:t>Is it enough to describe a signature in text, or is more needed, and if so, what is needed?</a:t>
            </a:r>
          </a:p>
          <a:p>
            <a:endParaRPr lang="en-US" dirty="0">
              <a:cs typeface="Calibri"/>
            </a:endParaRPr>
          </a:p>
          <a:p>
            <a:endParaRPr lang="en-US" dirty="0">
              <a:cs typeface="Calibri"/>
            </a:endParaRPr>
          </a:p>
        </p:txBody>
      </p:sp>
    </p:spTree>
    <p:extLst>
      <p:ext uri="{BB962C8B-B14F-4D97-AF65-F5344CB8AC3E}">
        <p14:creationId xmlns:p14="http://schemas.microsoft.com/office/powerpoint/2010/main" val="1466700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D2186B-BA22-4B08-B90E-F3AF3B0B7F30}"/>
              </a:ext>
            </a:extLst>
          </p:cNvPr>
          <p:cNvSpPr>
            <a:spLocks noGrp="1"/>
          </p:cNvSpPr>
          <p:nvPr>
            <p:ph type="title"/>
          </p:nvPr>
        </p:nvSpPr>
        <p:spPr/>
        <p:txBody>
          <a:bodyPr/>
          <a:lstStyle/>
          <a:p>
            <a:r>
              <a:rPr lang="en-US" dirty="0">
                <a:cs typeface="Calibri Light"/>
              </a:rPr>
              <a:t>Quick summary of </a:t>
            </a:r>
            <a:r>
              <a:rPr lang="en-US" dirty="0" err="1">
                <a:cs typeface="Calibri Light"/>
              </a:rPr>
              <a:t>Norgeot</a:t>
            </a:r>
            <a:r>
              <a:rPr lang="en-US" dirty="0">
                <a:cs typeface="Calibri Light"/>
              </a:rPr>
              <a:t> 2020</a:t>
            </a:r>
            <a:endParaRPr lang="en-US" dirty="0"/>
          </a:p>
        </p:txBody>
      </p:sp>
      <p:sp>
        <p:nvSpPr>
          <p:cNvPr id="3" name="Content Placeholder 2">
            <a:extLst>
              <a:ext uri="{FF2B5EF4-FFF2-40B4-BE49-F238E27FC236}">
                <a16:creationId xmlns:a16="http://schemas.microsoft.com/office/drawing/2014/main" id="{9B88B66B-0793-4BB1-861C-950AE190AB1C}"/>
              </a:ext>
            </a:extLst>
          </p:cNvPr>
          <p:cNvSpPr>
            <a:spLocks noGrp="1"/>
          </p:cNvSpPr>
          <p:nvPr>
            <p:ph idx="1"/>
          </p:nvPr>
        </p:nvSpPr>
        <p:spPr/>
        <p:txBody>
          <a:bodyPr vert="horz" lIns="91440" tIns="45720" rIns="91440" bIns="45720" rtlCol="0" anchor="t">
            <a:normAutofit/>
          </a:bodyPr>
          <a:lstStyle/>
          <a:p>
            <a:r>
              <a:rPr lang="en-US" dirty="0">
                <a:ea typeface="+mn-lt"/>
                <a:cs typeface="+mn-lt"/>
              </a:rPr>
              <a:t>Because many clinical AI algorithms do not provide sufficient documentation on the data source, model development, and validation, the authors propose a set of documentation that provides the minimum information about clinical AI modeling (MI-CLAIM).</a:t>
            </a:r>
          </a:p>
          <a:p>
            <a:r>
              <a:rPr lang="en-US" dirty="0">
                <a:cs typeface="Calibri"/>
              </a:rPr>
              <a:t>Goals of MI-CLAIM:</a:t>
            </a:r>
          </a:p>
          <a:p>
            <a:pPr lvl="1"/>
            <a:r>
              <a:rPr lang="en-US" dirty="0">
                <a:ea typeface="+mn-lt"/>
                <a:cs typeface="+mn-lt"/>
              </a:rPr>
              <a:t>enable a direct assessment of clinical impact, including fairness and bias</a:t>
            </a:r>
          </a:p>
          <a:p>
            <a:pPr lvl="1"/>
            <a:r>
              <a:rPr lang="en-US" dirty="0">
                <a:ea typeface="+mn-lt"/>
                <a:cs typeface="+mn-lt"/>
              </a:rPr>
              <a:t>to allow rapid replication of the technical design process of any legitimate clinical AI study</a:t>
            </a:r>
          </a:p>
        </p:txBody>
      </p:sp>
    </p:spTree>
    <p:extLst>
      <p:ext uri="{BB962C8B-B14F-4D97-AF65-F5344CB8AC3E}">
        <p14:creationId xmlns:p14="http://schemas.microsoft.com/office/powerpoint/2010/main" val="3226091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Diagram&#10;&#10;Description automatically generated">
            <a:extLst>
              <a:ext uri="{FF2B5EF4-FFF2-40B4-BE49-F238E27FC236}">
                <a16:creationId xmlns:a16="http://schemas.microsoft.com/office/drawing/2014/main" id="{C88E7598-3456-42F3-9232-B2DE9A1398D9}"/>
              </a:ext>
            </a:extLst>
          </p:cNvPr>
          <p:cNvPicPr>
            <a:picLocks noChangeAspect="1"/>
          </p:cNvPicPr>
          <p:nvPr/>
        </p:nvPicPr>
        <p:blipFill>
          <a:blip r:embed="rId2"/>
          <a:stretch>
            <a:fillRect/>
          </a:stretch>
        </p:blipFill>
        <p:spPr>
          <a:xfrm>
            <a:off x="2711570" y="174331"/>
            <a:ext cx="7689011" cy="6685291"/>
          </a:xfrm>
          <a:prstGeom prst="rect">
            <a:avLst/>
          </a:prstGeom>
        </p:spPr>
      </p:pic>
    </p:spTree>
    <p:extLst>
      <p:ext uri="{BB962C8B-B14F-4D97-AF65-F5344CB8AC3E}">
        <p14:creationId xmlns:p14="http://schemas.microsoft.com/office/powerpoint/2010/main" val="3680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6" descr="Table&#10;&#10;Description automatically generated">
            <a:extLst>
              <a:ext uri="{FF2B5EF4-FFF2-40B4-BE49-F238E27FC236}">
                <a16:creationId xmlns:a16="http://schemas.microsoft.com/office/drawing/2014/main" id="{CEC0EF85-3F34-4703-883C-F8F55C36C702}"/>
              </a:ext>
            </a:extLst>
          </p:cNvPr>
          <p:cNvPicPr>
            <a:picLocks noChangeAspect="1"/>
          </p:cNvPicPr>
          <p:nvPr/>
        </p:nvPicPr>
        <p:blipFill>
          <a:blip r:embed="rId2"/>
          <a:stretch>
            <a:fillRect/>
          </a:stretch>
        </p:blipFill>
        <p:spPr>
          <a:xfrm>
            <a:off x="1897439" y="-549121"/>
            <a:ext cx="8397122" cy="7461816"/>
          </a:xfrm>
          <a:prstGeom prst="rect">
            <a:avLst/>
          </a:prstGeom>
        </p:spPr>
      </p:pic>
    </p:spTree>
    <p:extLst>
      <p:ext uri="{BB962C8B-B14F-4D97-AF65-F5344CB8AC3E}">
        <p14:creationId xmlns:p14="http://schemas.microsoft.com/office/powerpoint/2010/main" val="354031735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11</Slides>
  <Notes>1</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Discussion: How to critique ML papers</vt:lpstr>
      <vt:lpstr>Papers</vt:lpstr>
      <vt:lpstr>Quick summary of Sung 2012</vt:lpstr>
      <vt:lpstr>PowerPoint Presentation</vt:lpstr>
      <vt:lpstr>PowerPoint Presentation</vt:lpstr>
      <vt:lpstr>Topic of discussion for Sung 2012</vt:lpstr>
      <vt:lpstr>Quick summary of Norgeot 2020</vt:lpstr>
      <vt:lpstr>PowerPoint Presentation</vt:lpstr>
      <vt:lpstr>PowerPoint Presentation</vt:lpstr>
      <vt:lpstr>Topic of discussion for Norgeot 2020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251</cp:revision>
  <dcterms:created xsi:type="dcterms:W3CDTF">2022-02-14T21:05:03Z</dcterms:created>
  <dcterms:modified xsi:type="dcterms:W3CDTF">2022-02-28T15:24:56Z</dcterms:modified>
</cp:coreProperties>
</file>