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67" r:id="rId3"/>
  </p:sldMasterIdLst>
  <p:notesMasterIdLst>
    <p:notesMasterId r:id="rId13"/>
  </p:notesMasterIdLst>
  <p:sldIdLst>
    <p:sldId id="261" r:id="rId4"/>
    <p:sldId id="262" r:id="rId5"/>
    <p:sldId id="259" r:id="rId6"/>
    <p:sldId id="260" r:id="rId7"/>
    <p:sldId id="266" r:id="rId8"/>
    <p:sldId id="267" r:id="rId9"/>
    <p:sldId id="268" r:id="rId10"/>
    <p:sldId id="269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1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CACB5-7447-5345-97DE-5D512DA5FC6E}" type="datetimeFigureOut">
              <a:rPr lang="en-US" smtClean="0"/>
              <a:t>11/5/14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D2E17-9151-3F4F-B881-548FA31FB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23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400" dirty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5875" indent="-283029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32115" indent="-226423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4962" indent="-226423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37808" indent="-226423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90654" indent="-22642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43501" indent="-22642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96347" indent="-22642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9194" indent="-22642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BF5F6A5-F46E-2B4C-A49C-A1BD6A568F75}" type="slidenum">
              <a:rPr lang="en-US" sz="1200">
                <a:solidFill>
                  <a:prstClr val="black"/>
                </a:solidFill>
              </a:rPr>
              <a:pPr/>
              <a:t>1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D2E17-9151-3F4F-B881-548FA31FBD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44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695B-E475-4748-B946-2E22D3A59DA5}" type="datetimeFigureOut">
              <a:rPr lang="en-US" smtClean="0"/>
              <a:t>11/5/14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E8F73-487B-3E42-B1ED-D63006AA8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920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695B-E475-4748-B946-2E22D3A59DA5}" type="datetimeFigureOut">
              <a:rPr lang="en-US" smtClean="0"/>
              <a:t>11/5/14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E8F73-487B-3E42-B1ED-D63006AA8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47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695B-E475-4748-B946-2E22D3A59DA5}" type="datetimeFigureOut">
              <a:rPr lang="en-US" smtClean="0"/>
              <a:t>11/5/14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E8F73-487B-3E42-B1ED-D63006AA8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/>
          </p:cNvSpPr>
          <p:nvPr userDrawn="1"/>
        </p:nvSpPr>
        <p:spPr>
          <a:xfrm>
            <a:off x="-12018" y="1"/>
            <a:ext cx="2895751" cy="6924973"/>
          </a:xfrm>
          <a:prstGeom prst="rect">
            <a:avLst/>
          </a:prstGeom>
          <a:solidFill>
            <a:srgbClr val="0078D2"/>
          </a:solidFill>
        </p:spPr>
        <p:txBody>
          <a:bodyPr wrap="square" lIns="91402" tIns="45702" rIns="91402" bIns="45702" rtlCol="0">
            <a:spAutoFit/>
          </a:bodyPr>
          <a:lstStyle/>
          <a:p>
            <a:pPr defTabSz="914024"/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defTabSz="914024"/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defTabSz="914024"/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defTabSz="914024"/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defTabSz="914024"/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defTabSz="914024"/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defTabSz="914024"/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defTabSz="914024"/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defTabSz="914024"/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defTabSz="914024"/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defTabSz="914024"/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defTabSz="914024"/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defTabSz="914024"/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defTabSz="914024"/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defTabSz="914024"/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defTabSz="914024"/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defTabSz="914024"/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defTabSz="914024"/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defTabSz="914024"/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defTabSz="914024"/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defTabSz="914024"/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defTabSz="914024"/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defTabSz="914024"/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defTabSz="914024"/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defTabSz="914024"/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defTabSz="914024"/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defTabSz="914024"/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defTabSz="914024"/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defTabSz="914024"/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defTabSz="914024"/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defTabSz="914024"/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defTabSz="914024"/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defTabSz="914024"/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defTabSz="914024"/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defTabSz="914024"/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defTabSz="914024"/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defTabSz="914024"/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156" y="-11873"/>
            <a:ext cx="119061" cy="6869874"/>
          </a:xfrm>
          <a:prstGeom prst="rect">
            <a:avLst/>
          </a:prstGeom>
        </p:spPr>
      </p:pic>
      <p:pic>
        <p:nvPicPr>
          <p:cNvPr id="10" name="Picture 9"/>
          <p:cNvPicPr/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6" y="1143001"/>
            <a:ext cx="2724150" cy="4705985"/>
          </a:xfrm>
          <a:prstGeom prst="rect">
            <a:avLst/>
          </a:prstGeom>
          <a:solidFill>
            <a:srgbClr val="0078D2"/>
          </a:solidFill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9875" y="2898648"/>
            <a:ext cx="4828324" cy="1470025"/>
          </a:xfrm>
        </p:spPr>
        <p:txBody>
          <a:bodyPr>
            <a:normAutofit/>
          </a:bodyPr>
          <a:lstStyle>
            <a:lvl1pPr algn="l">
              <a:defRPr sz="3500" b="1">
                <a:solidFill>
                  <a:schemeClr val="tx2"/>
                </a:solidFill>
                <a:latin typeface="Arial (Header)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9882" y="4727448"/>
            <a:ext cx="4828325" cy="1752600"/>
          </a:xfrm>
        </p:spPr>
        <p:txBody>
          <a:bodyPr>
            <a:normAutofit/>
          </a:bodyPr>
          <a:lstStyle>
            <a:lvl1pPr marL="0" indent="0" algn="l">
              <a:buNone/>
              <a:defRPr sz="1900" b="0" i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669279" y="6559856"/>
            <a:ext cx="2895600" cy="365125"/>
          </a:xfr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6876289" y="6556256"/>
            <a:ext cx="2133600" cy="365125"/>
          </a:xfrm>
        </p:spPr>
        <p:txBody>
          <a:bodyPr/>
          <a:lstStyle/>
          <a:p>
            <a:fld id="{423C44BE-BF5E-4D71-9C08-74E9FC45F5E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292608" y="6473953"/>
            <a:ext cx="2441448" cy="265176"/>
          </a:xfr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11" name="Picture 2" descr="https://encrypted-tbn0.gstatic.com/images?q=tbn:ANd9GcRIQfz5QAnCseqTKKy6sDGwr3_1LmFNiNbTcXwU-Y2X7xwVFWS-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045" y="487701"/>
            <a:ext cx="3229165" cy="202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303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0"/>
            <a:ext cx="9037848" cy="313906"/>
          </a:xfrm>
          <a:prstGeom prst="rect">
            <a:avLst/>
          </a:prstGeom>
          <a:solidFill>
            <a:srgbClr val="99CCFF">
              <a:alpha val="6274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2" rIns="91402" bIns="45702" rtlCol="0" anchor="ctr"/>
          <a:lstStyle/>
          <a:p>
            <a:pPr algn="ctr" defTabSz="914024"/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0" y="6623266"/>
            <a:ext cx="9037848" cy="234734"/>
          </a:xfrm>
          <a:prstGeom prst="rect">
            <a:avLst/>
          </a:prstGeom>
          <a:solidFill>
            <a:srgbClr val="99CCFF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2" rIns="91402" bIns="45702" rtlCol="0" anchor="ctr"/>
          <a:lstStyle/>
          <a:p>
            <a:pPr algn="ctr" defTabSz="914024"/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856" y="-11874"/>
            <a:ext cx="119061" cy="686987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6289" y="6556256"/>
            <a:ext cx="21336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E10353-3945-4BA2-8DD1-8CFE54D135E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828800" y="350839"/>
            <a:ext cx="6858000" cy="4873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2" name="Content Placeholder 31"/>
          <p:cNvSpPr>
            <a:spLocks noGrp="1"/>
          </p:cNvSpPr>
          <p:nvPr>
            <p:ph sz="quarter" idx="13"/>
          </p:nvPr>
        </p:nvSpPr>
        <p:spPr>
          <a:xfrm>
            <a:off x="1828800" y="1600200"/>
            <a:ext cx="6858000" cy="4448682"/>
          </a:xfrm>
        </p:spPr>
        <p:txBody>
          <a:bodyPr/>
          <a:lstStyle>
            <a:lvl1pPr>
              <a:buClr>
                <a:srgbClr val="E46C0A"/>
              </a:buClr>
              <a:defRPr sz="2200"/>
            </a:lvl1pPr>
            <a:lvl2pPr>
              <a:buClr>
                <a:srgbClr val="E46C0A"/>
              </a:buClr>
              <a:defRPr sz="2000"/>
            </a:lvl2pPr>
            <a:lvl3pPr>
              <a:buClr>
                <a:srgbClr val="89B0FF"/>
              </a:buClr>
              <a:defRPr sz="1800"/>
            </a:lvl3pPr>
            <a:lvl4pPr>
              <a:buClr>
                <a:srgbClr val="89B0FF"/>
              </a:buClr>
              <a:defRPr sz="1600"/>
            </a:lvl4pPr>
            <a:lvl5pPr>
              <a:buClr>
                <a:schemeClr val="bg1">
                  <a:lumMod val="50000"/>
                </a:schemeClr>
              </a:buCl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676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5902" y="0"/>
            <a:ext cx="9056688" cy="304800"/>
          </a:xfrm>
          <a:prstGeom prst="rect">
            <a:avLst/>
          </a:prstGeom>
          <a:solidFill>
            <a:srgbClr val="99CCFF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2" rIns="91402" bIns="45702" rtlCol="0" anchor="ctr"/>
          <a:lstStyle/>
          <a:p>
            <a:pPr algn="ctr" defTabSz="914024"/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15902" y="6629400"/>
            <a:ext cx="9056688" cy="228600"/>
          </a:xfrm>
          <a:prstGeom prst="rect">
            <a:avLst/>
          </a:prstGeom>
          <a:solidFill>
            <a:srgbClr val="99CCFF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2" rIns="91402" bIns="45702" rtlCol="0" anchor="ctr"/>
          <a:lstStyle/>
          <a:p>
            <a:pPr algn="ctr" defTabSz="914024"/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E10353-3945-4BA2-8DD1-8CFE54D135E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81000" y="350838"/>
            <a:ext cx="8143492" cy="7921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31"/>
          <p:cNvSpPr>
            <a:spLocks noGrp="1"/>
          </p:cNvSpPr>
          <p:nvPr>
            <p:ph sz="quarter" idx="13"/>
          </p:nvPr>
        </p:nvSpPr>
        <p:spPr>
          <a:xfrm>
            <a:off x="381000" y="1600200"/>
            <a:ext cx="8143492" cy="4448682"/>
          </a:xfrm>
        </p:spPr>
        <p:txBody>
          <a:bodyPr/>
          <a:lstStyle>
            <a:lvl1pPr>
              <a:buClr>
                <a:srgbClr val="E46C0A"/>
              </a:buClr>
              <a:defRPr sz="2200"/>
            </a:lvl1pPr>
            <a:lvl2pPr>
              <a:buClr>
                <a:srgbClr val="E46C0A"/>
              </a:buClr>
              <a:defRPr sz="2000"/>
            </a:lvl2pPr>
            <a:lvl3pPr>
              <a:buClr>
                <a:srgbClr val="89B0FF"/>
              </a:buClr>
              <a:defRPr sz="1800"/>
            </a:lvl3pPr>
            <a:lvl4pPr>
              <a:buClr>
                <a:srgbClr val="89B0FF"/>
              </a:buClr>
              <a:defRPr sz="1600"/>
            </a:lvl4pPr>
            <a:lvl5pPr>
              <a:buClr>
                <a:schemeClr val="bg1">
                  <a:lumMod val="50000"/>
                </a:schemeClr>
              </a:buCl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059" y="6001560"/>
            <a:ext cx="1176058" cy="60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4423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Sub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E10353-3945-4BA2-8DD1-8CFE54D135E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81000" y="350838"/>
            <a:ext cx="8143492" cy="7921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31"/>
          <p:cNvSpPr>
            <a:spLocks noGrp="1"/>
          </p:cNvSpPr>
          <p:nvPr>
            <p:ph sz="quarter" idx="13"/>
          </p:nvPr>
        </p:nvSpPr>
        <p:spPr>
          <a:xfrm>
            <a:off x="381000" y="1600200"/>
            <a:ext cx="8143492" cy="4448682"/>
          </a:xfrm>
        </p:spPr>
        <p:txBody>
          <a:bodyPr/>
          <a:lstStyle>
            <a:lvl1pPr>
              <a:buClr>
                <a:srgbClr val="E46C0A"/>
              </a:buClr>
              <a:defRPr sz="2200"/>
            </a:lvl1pPr>
            <a:lvl2pPr>
              <a:buClr>
                <a:srgbClr val="E46C0A"/>
              </a:buClr>
              <a:defRPr sz="2000"/>
            </a:lvl2pPr>
            <a:lvl3pPr>
              <a:buClr>
                <a:srgbClr val="89B0FF"/>
              </a:buClr>
              <a:defRPr sz="1800"/>
            </a:lvl3pPr>
            <a:lvl4pPr>
              <a:buClr>
                <a:srgbClr val="89B0FF"/>
              </a:buClr>
              <a:defRPr sz="1600"/>
            </a:lvl4pPr>
            <a:lvl5pPr>
              <a:buClr>
                <a:schemeClr val="bg1">
                  <a:lumMod val="50000"/>
                </a:schemeClr>
              </a:buCl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810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91402" tIns="45702" rIns="91402" bIns="45702"/>
          <a:lstStyle>
            <a:lvl1pPr>
              <a:defRPr/>
            </a:lvl1pPr>
          </a:lstStyle>
          <a:p>
            <a:pPr defTabSz="914024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55C4C-B316-48F3-9B18-C0087A2076CA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91402" tIns="45702" rIns="91402" bIns="45702"/>
          <a:lstStyle>
            <a:lvl1pPr>
              <a:defRPr/>
            </a:lvl1pPr>
          </a:lstStyle>
          <a:p>
            <a:pPr defTabSz="914024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2023B-D855-4F5F-90EC-E477BFBDA209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5299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5300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charset="0"/>
                <a:ea typeface="ＭＳ Ｐゴシック" charset="0"/>
              </a:endParaRPr>
            </a:p>
          </p:txBody>
        </p:sp>
        <p:grpSp>
          <p:nvGrpSpPr>
            <p:cNvPr id="55301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55302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55303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55304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55305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55306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55307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55308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55309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55310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55311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</p:grpSp>
      </p:grpSp>
      <p:sp>
        <p:nvSpPr>
          <p:cNvPr id="55312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5313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5314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9D1DC1D-1A4B-8144-A04F-4D160FBD85B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53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53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charset="0"/>
              <a:buNone/>
              <a:defRPr sz="3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87736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EB92976-1628-F947-8CD9-067B4FFAA7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09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695B-E475-4748-B946-2E22D3A59DA5}" type="datetimeFigureOut">
              <a:rPr lang="en-US" smtClean="0"/>
              <a:t>11/5/14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E8F73-487B-3E42-B1ED-D63006AA8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03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7741D2D-60B3-5E4A-91C0-2524F76AAE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4649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43EBA9-F20B-054A-861B-46406B0112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8731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299263-C49D-724F-8004-5A9B65BE84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4971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ADC827-779F-8F48-9F25-4290A6BEDC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0048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A6D1B5-442D-E449-9918-225FEAAA36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6854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BD8973-C50A-B941-BD81-121DEA4A7E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7649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9F6F12-BED7-8842-B287-AD15978AE39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1463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C87BF0-A884-0C43-AA5F-696979AD9CD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4195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2DC080-A8A8-DC44-85F1-15701CEFE8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3541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7470202-0938-EB4C-AD3C-6F7B961DBC4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54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695B-E475-4748-B946-2E22D3A59DA5}" type="datetimeFigureOut">
              <a:rPr lang="en-US" smtClean="0"/>
              <a:t>11/5/14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E8F73-487B-3E42-B1ED-D63006AA8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865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4CC1CCD-4826-CD4F-B139-9608949B983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678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695B-E475-4748-B946-2E22D3A59DA5}" type="datetimeFigureOut">
              <a:rPr lang="en-US" smtClean="0"/>
              <a:t>11/5/14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E8F73-487B-3E42-B1ED-D63006AA8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78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695B-E475-4748-B946-2E22D3A59DA5}" type="datetimeFigureOut">
              <a:rPr lang="en-US" smtClean="0"/>
              <a:t>11/5/14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E8F73-487B-3E42-B1ED-D63006AA8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39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695B-E475-4748-B946-2E22D3A59DA5}" type="datetimeFigureOut">
              <a:rPr lang="en-US" smtClean="0"/>
              <a:t>11/5/14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E8F73-487B-3E42-B1ED-D63006AA8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4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695B-E475-4748-B946-2E22D3A59DA5}" type="datetimeFigureOut">
              <a:rPr lang="en-US" smtClean="0"/>
              <a:t>11/5/14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E8F73-487B-3E42-B1ED-D63006AA8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09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695B-E475-4748-B946-2E22D3A59DA5}" type="datetimeFigureOut">
              <a:rPr lang="en-US" smtClean="0"/>
              <a:t>11/5/14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E8F73-487B-3E42-B1ED-D63006AA8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5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695B-E475-4748-B946-2E22D3A59DA5}" type="datetimeFigureOut">
              <a:rPr lang="en-US" smtClean="0"/>
              <a:t>11/5/14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E8F73-487B-3E42-B1ED-D63006AA8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58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0.xml"/><Relationship Id="rId14" Type="http://schemas.openxmlformats.org/officeDocument/2006/relationships/theme" Target="../theme/theme3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7695B-E475-4748-B946-2E22D3A59DA5}" type="datetimeFigureOut">
              <a:rPr lang="en-US" smtClean="0"/>
              <a:t>11/5/14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E8F73-487B-3E42-B1ED-D63006AA8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59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6858000" cy="487362"/>
          </a:xfrm>
          <a:prstGeom prst="rect">
            <a:avLst/>
          </a:prstGeom>
        </p:spPr>
        <p:txBody>
          <a:bodyPr vert="horz" lIns="91402" tIns="45702" rIns="91402" bIns="45702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990601"/>
            <a:ext cx="6858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/>
          <a:p>
            <a:pPr marL="288805" marR="0" lvl="0" indent="-288805" eaLnBrk="0" fontAlgn="base" hangingPunct="0">
              <a:lnSpc>
                <a:spcPct val="95000"/>
              </a:lnSpc>
              <a:spcAft>
                <a:spcPct val="20000"/>
              </a:spcAft>
              <a:buClr>
                <a:srgbClr val="E27225"/>
              </a:buClr>
              <a:buSzTx/>
              <a:buFont typeface="Times" pitchFamily="-108" charset="0"/>
              <a:tabLst/>
            </a:pPr>
            <a:r>
              <a:rPr lang="en-US" dirty="0" smtClean="0"/>
              <a:t>Click to edit Master text styles</a:t>
            </a:r>
          </a:p>
          <a:p>
            <a:pPr marR="0" lvl="1" eaLnBrk="0" fontAlgn="base" hangingPunct="0">
              <a:lnSpc>
                <a:spcPct val="95000"/>
              </a:lnSpc>
              <a:spcAft>
                <a:spcPct val="20000"/>
              </a:spcAft>
              <a:buClr>
                <a:srgbClr val="E27225"/>
              </a:buClr>
              <a:buSzTx/>
              <a:buFont typeface="Arial" charset="0"/>
              <a:tabLst/>
            </a:pPr>
            <a:r>
              <a:rPr lang="en-US" dirty="0" smtClean="0"/>
              <a:t>Second level</a:t>
            </a:r>
          </a:p>
          <a:p>
            <a:pPr marL="1086993" marR="0" lvl="2" indent="-172966" eaLnBrk="0" fontAlgn="base" hangingPunct="0">
              <a:lnSpc>
                <a:spcPct val="95000"/>
              </a:lnSpc>
              <a:spcAft>
                <a:spcPct val="20000"/>
              </a:spcAft>
              <a:buClr>
                <a:srgbClr val="99C8E5"/>
              </a:buClr>
              <a:buSzTx/>
              <a:buFont typeface="Times" pitchFamily="-108" charset="0"/>
              <a:tabLst/>
            </a:pPr>
            <a:r>
              <a:rPr lang="en-US" dirty="0" smtClean="0"/>
              <a:t>Third level</a:t>
            </a:r>
          </a:p>
          <a:p>
            <a:pPr marR="0" lvl="3" eaLnBrk="0" fontAlgn="base" hangingPunct="0">
              <a:lnSpc>
                <a:spcPct val="95000"/>
              </a:lnSpc>
              <a:spcAft>
                <a:spcPct val="20000"/>
              </a:spcAft>
              <a:buClr>
                <a:srgbClr val="99C8E5"/>
              </a:buClr>
              <a:buSzTx/>
              <a:buFontTx/>
              <a:tabLst/>
            </a:pPr>
            <a:r>
              <a:rPr lang="en-US" dirty="0" smtClean="0"/>
              <a:t>Fourth level</a:t>
            </a:r>
          </a:p>
          <a:p>
            <a:pPr marL="2001022" marR="0" lvl="4" indent="-172966" eaLnBrk="0" fontAlgn="base" hangingPunct="0">
              <a:lnSpc>
                <a:spcPct val="95000"/>
              </a:lnSpc>
              <a:spcAft>
                <a:spcPct val="20000"/>
              </a:spcAft>
              <a:buClr>
                <a:srgbClr val="BBBBAA"/>
              </a:buClr>
              <a:buSzPct val="105000"/>
              <a:buFont typeface="Arial" charset="0"/>
              <a:buChar char="&gt;"/>
              <a:tabLst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46715" y="6558060"/>
            <a:ext cx="2895600" cy="365125"/>
          </a:xfrm>
          <a:prstGeom prst="rect">
            <a:avLst/>
          </a:prstGeom>
        </p:spPr>
        <p:txBody>
          <a:bodyPr vert="horz" lIns="91402" tIns="45702" rIns="91402" bIns="45702" rtlCol="0" anchor="ctr"/>
          <a:lstStyle>
            <a:lvl1pPr algn="l">
              <a:defRPr sz="1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024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6289" y="6556256"/>
            <a:ext cx="2133600" cy="365125"/>
          </a:xfrm>
          <a:prstGeom prst="rect">
            <a:avLst/>
          </a:prstGeom>
        </p:spPr>
        <p:txBody>
          <a:bodyPr vert="horz" lIns="91402" tIns="45702" rIns="91402" bIns="45702" rtlCol="0" anchor="ctr"/>
          <a:lstStyle>
            <a:lvl1pPr algn="r">
              <a:defRPr sz="1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024"/>
            <a:fld id="{96E10353-3945-4BA2-8DD1-8CFE54D135E1}" type="slidenum">
              <a:rPr lang="en-US" smtClean="0">
                <a:solidFill>
                  <a:prstClr val="white"/>
                </a:solidFill>
              </a:rPr>
              <a:pPr defTabSz="914024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316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024" rtl="0" eaLnBrk="1" latinLnBrk="0" hangingPunct="1">
        <a:spcBef>
          <a:spcPct val="0"/>
        </a:spcBef>
        <a:buNone/>
        <a:defRPr sz="2600" b="1" kern="1200">
          <a:solidFill>
            <a:schemeClr val="accent1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761" indent="-342761" algn="l" defTabSz="914024" rtl="0" eaLnBrk="1" latinLnBrk="0" hangingPunct="1">
        <a:spcBef>
          <a:spcPct val="20000"/>
        </a:spcBef>
        <a:buFont typeface="Arial" pitchFamily="34" charset="0"/>
        <a:buChar char="•"/>
        <a:defRPr kumimoji="0" lang="en-US" sz="2200" b="1" i="0" u="none" strike="noStrike" kern="0" cap="none" spc="0" normalizeH="0" baseline="0" dirty="0" smtClean="0">
          <a:ln>
            <a:noFill/>
          </a:ln>
          <a:solidFill>
            <a:srgbClr val="005293"/>
          </a:solidFill>
          <a:effectLst/>
          <a:uLnTx/>
          <a:uFillTx/>
          <a:latin typeface="+mj-lt"/>
          <a:ea typeface="ＭＳ Ｐゴシック"/>
          <a:cs typeface="Arial" pitchFamily="34" charset="0"/>
        </a:defRPr>
      </a:lvl1pPr>
      <a:lvl2pPr marL="742646" indent="-285632" algn="l" defTabSz="914024" rtl="0" eaLnBrk="1" latinLnBrk="0" hangingPunct="1">
        <a:spcBef>
          <a:spcPct val="20000"/>
        </a:spcBef>
        <a:buFont typeface="Arial" pitchFamily="34" charset="0"/>
        <a:buChar char="–"/>
        <a:defRPr kumimoji="0" lang="en-US" sz="2000" b="0" i="1" u="none" strike="noStrike" kern="0" cap="none" spc="0" normalizeH="0" baseline="0" dirty="0" smtClean="0">
          <a:ln>
            <a:noFill/>
          </a:ln>
          <a:solidFill>
            <a:srgbClr val="005293"/>
          </a:solidFill>
          <a:effectLst/>
          <a:uLnTx/>
          <a:uFillTx/>
          <a:latin typeface="+mj-lt"/>
          <a:ea typeface="ＭＳ Ｐゴシック"/>
          <a:cs typeface="Arial" pitchFamily="34" charset="0"/>
        </a:defRPr>
      </a:lvl2pPr>
      <a:lvl3pPr marL="1142530" indent="-228505" algn="l" defTabSz="914024" rtl="0" eaLnBrk="1" latinLnBrk="0" hangingPunct="1">
        <a:spcBef>
          <a:spcPct val="20000"/>
        </a:spcBef>
        <a:buFont typeface="Arial" pitchFamily="34" charset="0"/>
        <a:buChar char="•"/>
        <a:defRPr kumimoji="0" lang="en-US" sz="1800" b="0" i="0" u="none" strike="noStrike" kern="0" cap="none" spc="0" normalizeH="0" baseline="0" dirty="0" smtClean="0">
          <a:ln>
            <a:noFill/>
          </a:ln>
          <a:solidFill>
            <a:srgbClr val="005293"/>
          </a:solidFill>
          <a:effectLst/>
          <a:uLnTx/>
          <a:uFillTx/>
          <a:latin typeface="+mj-lt"/>
          <a:ea typeface="ＭＳ Ｐゴシック"/>
          <a:cs typeface="Arial" pitchFamily="34" charset="0"/>
        </a:defRPr>
      </a:lvl3pPr>
      <a:lvl4pPr marL="1599544" indent="-228505" algn="l" defTabSz="914024" rtl="0" eaLnBrk="1" latinLnBrk="0" hangingPunct="1">
        <a:spcBef>
          <a:spcPct val="20000"/>
        </a:spcBef>
        <a:buFont typeface="Arial" pitchFamily="34" charset="0"/>
        <a:buChar char="–"/>
        <a:defRPr kumimoji="0" lang="en-US" sz="1600" b="0" i="1" u="none" strike="noStrike" kern="0" cap="none" spc="0" normalizeH="0" baseline="0" dirty="0" smtClean="0">
          <a:ln>
            <a:noFill/>
          </a:ln>
          <a:solidFill>
            <a:srgbClr val="005293"/>
          </a:solidFill>
          <a:effectLst/>
          <a:uLnTx/>
          <a:uFillTx/>
          <a:latin typeface="+mj-lt"/>
          <a:ea typeface="ＭＳ Ｐゴシック"/>
          <a:cs typeface="Arial" pitchFamily="34" charset="0"/>
        </a:defRPr>
      </a:lvl4pPr>
      <a:lvl5pPr marL="2056560" indent="-228505" algn="l" defTabSz="914024" rtl="0" eaLnBrk="1" latinLnBrk="0" hangingPunct="1">
        <a:spcBef>
          <a:spcPct val="20000"/>
        </a:spcBef>
        <a:buFont typeface="Arial" pitchFamily="34" charset="0"/>
        <a:buChar char="»"/>
        <a:defRPr kumimoji="0" lang="en-US" sz="1400" b="0" i="0" u="none" strike="noStrike" kern="0" cap="none" spc="0" normalizeH="0" baseline="0" dirty="0">
          <a:ln>
            <a:noFill/>
          </a:ln>
          <a:solidFill>
            <a:srgbClr val="005293"/>
          </a:solidFill>
          <a:effectLst/>
          <a:uLnTx/>
          <a:uFillTx/>
          <a:latin typeface="+mj-lt"/>
          <a:ea typeface="ＭＳ Ｐゴシック"/>
          <a:cs typeface="Arial" pitchFamily="34" charset="0"/>
        </a:defRPr>
      </a:lvl5pPr>
      <a:lvl6pPr marL="2513573" indent="-228505" algn="l" defTabSz="9140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84" indent="-228505" algn="l" defTabSz="9140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98" indent="-228505" algn="l" defTabSz="9140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09" indent="-228505" algn="l" defTabSz="9140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6C2EB0F-1EB4-9A40-965E-96EEA1ECF4C2}" type="slidenum">
              <a:rPr lang="en-US" smtClean="0">
                <a:solidFill>
                  <a:srgbClr val="000000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ea typeface="ＭＳ Ｐゴシック" charset="0"/>
            </a:endParaRPr>
          </a:p>
        </p:txBody>
      </p:sp>
      <p:grpSp>
        <p:nvGrpSpPr>
          <p:cNvPr id="5427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5427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427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427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666699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28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666699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28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9999CC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28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666699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28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428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9999CC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28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9999CC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5428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428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428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37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¨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3"/>
          <p:cNvSpPr>
            <a:spLocks noChangeArrowheads="1"/>
          </p:cNvSpPr>
          <p:nvPr/>
        </p:nvSpPr>
        <p:spPr bwMode="auto">
          <a:xfrm>
            <a:off x="1905000" y="-1422549"/>
            <a:ext cx="7010400" cy="475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defTabSz="914024" fontAlgn="b"/>
            <a:r>
              <a:rPr lang="en-US" sz="800" dirty="0">
                <a:solidFill>
                  <a:srgbClr val="333333"/>
                </a:solidFill>
                <a:latin typeface="Calibri"/>
                <a:cs typeface="Arial" charset="0"/>
              </a:rPr>
              <a:t>  </a:t>
            </a:r>
            <a:r>
              <a:rPr lang="en-US" sz="30900" dirty="0">
                <a:solidFill>
                  <a:srgbClr val="333333"/>
                </a:solidFill>
                <a:latin typeface="Calibri"/>
                <a:cs typeface="Arial" charset="0"/>
              </a:rPr>
              <a:t> </a:t>
            </a:r>
            <a:r>
              <a:rPr lang="en-US" sz="800" dirty="0">
                <a:solidFill>
                  <a:srgbClr val="333333"/>
                </a:solidFill>
                <a:latin typeface="Calibri"/>
                <a:cs typeface="Arial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47106" name="Picture 4" descr="http://ctb.ku.edu/en/images/Precede%20Proceed%20Chart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35" y="1100667"/>
            <a:ext cx="7078133" cy="4857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Box 4"/>
          <p:cNvSpPr txBox="1">
            <a:spLocks noChangeArrowheads="1"/>
          </p:cNvSpPr>
          <p:nvPr/>
        </p:nvSpPr>
        <p:spPr bwMode="auto">
          <a:xfrm>
            <a:off x="152399" y="228605"/>
            <a:ext cx="8246533" cy="83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2" tIns="45702" rIns="91402" bIns="4570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024"/>
            <a:r>
              <a:rPr lang="en-US" b="1" dirty="0" smtClean="0">
                <a:solidFill>
                  <a:prstClr val="black"/>
                </a:solidFill>
              </a:rPr>
              <a:t>EVIDENCE &amp; THEORY-BASED INTERVENTION DESIGN</a:t>
            </a:r>
          </a:p>
          <a:p>
            <a:pPr defTabSz="914024"/>
            <a:r>
              <a:rPr lang="en-US" b="1" dirty="0" smtClean="0">
                <a:solidFill>
                  <a:prstClr val="black"/>
                </a:solidFill>
              </a:rPr>
              <a:t>-PRECEDE-PROCEED Model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4134" y="6045200"/>
            <a:ext cx="8551334" cy="654986"/>
          </a:xfrm>
          <a:prstGeom prst="rect">
            <a:avLst/>
          </a:prstGeom>
          <a:noFill/>
        </p:spPr>
        <p:txBody>
          <a:bodyPr wrap="square" lIns="91402" tIns="45702" rIns="91402" bIns="45702" rtlCol="0">
            <a:spAutoFit/>
          </a:bodyPr>
          <a:lstStyle/>
          <a:p>
            <a:pPr defTabSz="914024"/>
            <a:r>
              <a:rPr lang="en-US" dirty="0">
                <a:solidFill>
                  <a:prstClr val="black"/>
                </a:solidFill>
                <a:latin typeface="Calibri"/>
              </a:rPr>
              <a:t>Green L,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Kreuter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M. Health Program Planning: An Educational and Ecological Approach, McGraw-Hill, Inc. 2004.  http://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lgreen.net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/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precede.htm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 descr="BAF947B6-1276-43BC-B5E8-059D91308E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2" t="9029" b="6528"/>
          <a:stretch>
            <a:fillRect/>
          </a:stretch>
        </p:blipFill>
        <p:spPr bwMode="auto">
          <a:xfrm>
            <a:off x="-95250" y="914400"/>
            <a:ext cx="923925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8" y="118533"/>
            <a:ext cx="8517467" cy="677108"/>
          </a:xfrm>
          <a:prstGeom prst="rect">
            <a:avLst/>
          </a:prstGeom>
          <a:noFill/>
        </p:spPr>
        <p:txBody>
          <a:bodyPr wrap="square" lIns="91402" tIns="45702" rIns="91402" bIns="45702" rtlCol="0">
            <a:spAutoFit/>
          </a:bodyPr>
          <a:lstStyle/>
          <a:p>
            <a:pPr defTabSz="914024"/>
            <a:r>
              <a:rPr lang="en-US" sz="2000" b="1" dirty="0">
                <a:solidFill>
                  <a:prstClr val="black"/>
                </a:solidFill>
                <a:latin typeface="Calibri"/>
              </a:rPr>
              <a:t>EXAMPLE:  Applying PRECEDE to Improving Mental Health Literacy in Youth</a:t>
            </a:r>
          </a:p>
          <a:p>
            <a:pPr defTabSz="914024"/>
            <a:r>
              <a:rPr lang="en-US" dirty="0">
                <a:solidFill>
                  <a:prstClr val="black"/>
                </a:solidFill>
                <a:latin typeface="Calibri"/>
              </a:rPr>
              <a:t>Wright A et al, </a:t>
            </a:r>
            <a:r>
              <a:rPr lang="en-US" i="1" dirty="0">
                <a:solidFill>
                  <a:prstClr val="black"/>
                </a:solidFill>
                <a:latin typeface="Calibri"/>
              </a:rPr>
              <a:t>BMC Public Health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2006, 6:215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ER Worksheet.Aug.5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56"/>
          <a:stretch/>
        </p:blipFill>
        <p:spPr>
          <a:xfrm>
            <a:off x="2014765" y="317515"/>
            <a:ext cx="5497084" cy="63060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01592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R Worksheet.Aug.5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6"/>
          <a:stretch/>
        </p:blipFill>
        <p:spPr>
          <a:xfrm>
            <a:off x="1825494" y="306618"/>
            <a:ext cx="5807183" cy="63243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43335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92240"/>
          </a:xfrm>
        </p:spPr>
        <p:txBody>
          <a:bodyPr/>
          <a:lstStyle/>
          <a:p>
            <a:r>
              <a:rPr lang="en-US" sz="3200" b="1" dirty="0"/>
              <a:t>Phase 5</a:t>
            </a:r>
            <a:r>
              <a:rPr lang="en-US" sz="3200" dirty="0"/>
              <a:t>: </a:t>
            </a:r>
            <a:r>
              <a:rPr lang="en-US" sz="3200" b="1" dirty="0"/>
              <a:t>Administrative and</a:t>
            </a:r>
            <a:br>
              <a:rPr lang="en-US" sz="3200" b="1" dirty="0"/>
            </a:br>
            <a:r>
              <a:rPr lang="en-US" sz="3200" b="1" dirty="0"/>
              <a:t>Policy Diagnosis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685800" y="1600200"/>
            <a:ext cx="2209800" cy="472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5715000" y="1828800"/>
            <a:ext cx="23622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Predisposing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Factors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5715000" y="3276600"/>
            <a:ext cx="23622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Reinforcing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Factors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5638800" y="4953000"/>
            <a:ext cx="23622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Enabling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Factors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990600" y="1905000"/>
            <a:ext cx="1600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CC3300"/>
                </a:solidFill>
                <a:latin typeface="Arial" charset="0"/>
                <a:ea typeface="ＭＳ Ｐゴシック" charset="0"/>
              </a:rPr>
              <a:t>Health Programs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914400" y="3200400"/>
            <a:ext cx="16002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Health Education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762000" y="4648200"/>
            <a:ext cx="1981200" cy="123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Policy</a:t>
            </a:r>
          </a:p>
          <a:p>
            <a:pPr defTabSz="914400" fontAlgn="base">
              <a:spcBef>
                <a:spcPct val="5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Regulation</a:t>
            </a:r>
          </a:p>
          <a:p>
            <a:pPr defTabSz="914400" fontAlgn="base">
              <a:spcBef>
                <a:spcPct val="5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Organization</a:t>
            </a:r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 flipV="1">
            <a:off x="2971800" y="2286000"/>
            <a:ext cx="27432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>
            <a:off x="2971800" y="37338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830" name="Line 14"/>
          <p:cNvSpPr>
            <a:spLocks noChangeShapeType="1"/>
          </p:cNvSpPr>
          <p:nvPr/>
        </p:nvSpPr>
        <p:spPr bwMode="auto">
          <a:xfrm>
            <a:off x="2971800" y="3886200"/>
            <a:ext cx="26670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831" name="Line 15"/>
          <p:cNvSpPr>
            <a:spLocks noChangeShapeType="1"/>
          </p:cNvSpPr>
          <p:nvPr/>
        </p:nvSpPr>
        <p:spPr bwMode="auto">
          <a:xfrm>
            <a:off x="2895600" y="54864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832" name="Line 16"/>
          <p:cNvSpPr>
            <a:spLocks noChangeShapeType="1"/>
          </p:cNvSpPr>
          <p:nvPr/>
        </p:nvSpPr>
        <p:spPr bwMode="auto">
          <a:xfrm>
            <a:off x="1676400" y="4038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818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Phase 5</a:t>
            </a:r>
            <a:r>
              <a:rPr lang="en-US" sz="4000"/>
              <a:t>: </a:t>
            </a:r>
            <a:r>
              <a:rPr lang="en-US" sz="4000" b="1"/>
              <a:t>Administrative and</a:t>
            </a:r>
            <a:br>
              <a:rPr lang="en-US" sz="4000" b="1"/>
            </a:br>
            <a:r>
              <a:rPr lang="en-US" sz="4000" b="1"/>
              <a:t>Policy Diagnosis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Identify administrative </a:t>
            </a:r>
            <a:r>
              <a:rPr lang="en-US" dirty="0"/>
              <a:t>and organizational concerns which must be addressed prior to program implementation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 assessment </a:t>
            </a:r>
            <a:r>
              <a:rPr lang="en-US" dirty="0"/>
              <a:t>of resources, budget development and </a:t>
            </a:r>
            <a:r>
              <a:rPr lang="en-US" dirty="0" smtClean="0"/>
              <a:t>allocation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 development </a:t>
            </a:r>
            <a:r>
              <a:rPr lang="en-US" dirty="0"/>
              <a:t>of implementation </a:t>
            </a:r>
            <a:r>
              <a:rPr lang="en-US" dirty="0" smtClean="0"/>
              <a:t>timetable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Modify or create administrative and clinical organizational infrastructure to sustain your program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113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Phase 5</a:t>
            </a:r>
            <a:r>
              <a:rPr lang="en-US" sz="4000"/>
              <a:t>: </a:t>
            </a:r>
            <a:r>
              <a:rPr lang="en-US" sz="4000" b="1"/>
              <a:t>Administrative</a:t>
            </a:r>
            <a:br>
              <a:rPr lang="en-US" sz="4000" b="1"/>
            </a:br>
            <a:r>
              <a:rPr lang="en-US" sz="4000" b="1"/>
              <a:t>and Policy Diagnosis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800" dirty="0">
                <a:solidFill>
                  <a:srgbClr val="FF0000"/>
                </a:solidFill>
              </a:rPr>
              <a:t>Administrative Diagnosis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Analysis of policies, </a:t>
            </a:r>
            <a:r>
              <a:rPr lang="en-US" sz="2800" dirty="0" smtClean="0"/>
              <a:t>resources, circumstances, and prevailing </a:t>
            </a:r>
            <a:r>
              <a:rPr lang="en-US" sz="2800" dirty="0"/>
              <a:t>organizational situations that could hinder or facilitate the development of the health program </a:t>
            </a:r>
            <a:endParaRPr lang="en-US" sz="28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Policy </a:t>
            </a:r>
            <a:r>
              <a:rPr lang="en-US" sz="2800" dirty="0">
                <a:solidFill>
                  <a:srgbClr val="FF0000"/>
                </a:solidFill>
              </a:rPr>
              <a:t>Diagnosis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Assesses the compatibility of your program goals/objectives with those of the organization and its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657548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Phase 5</a:t>
            </a:r>
            <a:r>
              <a:rPr lang="en-US" sz="4000"/>
              <a:t>: </a:t>
            </a:r>
            <a:r>
              <a:rPr lang="en-US" sz="4000" b="1"/>
              <a:t>Administrative and</a:t>
            </a:r>
            <a:br>
              <a:rPr lang="en-US" sz="4000" b="1"/>
            </a:br>
            <a:r>
              <a:rPr lang="en-US" sz="4000" b="1"/>
              <a:t>Policy Diagnosis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Work in this phase is specific to the context of the program and the sponsoring organization(s) and requires political savvy as much as theoretical or empirical knowledge</a:t>
            </a:r>
          </a:p>
          <a:p>
            <a:r>
              <a:rPr lang="en-US"/>
              <a:t>Informed by theories, particularly community-level theories</a:t>
            </a:r>
          </a:p>
        </p:txBody>
      </p:sp>
    </p:spTree>
    <p:extLst>
      <p:ext uri="{BB962C8B-B14F-4D97-AF65-F5344CB8AC3E}">
        <p14:creationId xmlns:p14="http://schemas.microsoft.com/office/powerpoint/2010/main" val="3356678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11-05 at 9.34.4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67"/>
          <a:stretch/>
        </p:blipFill>
        <p:spPr>
          <a:xfrm>
            <a:off x="568813" y="0"/>
            <a:ext cx="79369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931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2202</TotalTime>
  <Words>224</Words>
  <Application>Microsoft Macintosh PowerPoint</Application>
  <PresentationFormat>On-screen Show (4:3)</PresentationFormat>
  <Paragraphs>33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Office Theme</vt:lpstr>
      <vt:lpstr>1_Office Theme</vt:lpstr>
      <vt:lpstr>Pixel</vt:lpstr>
      <vt:lpstr>PowerPoint Presentation</vt:lpstr>
      <vt:lpstr>PowerPoint Presentation</vt:lpstr>
      <vt:lpstr>PowerPoint Presentation</vt:lpstr>
      <vt:lpstr>PowerPoint Presentation</vt:lpstr>
      <vt:lpstr>Phase 5: Administrative and Policy Diagnosis</vt:lpstr>
      <vt:lpstr>Phase 5: Administrative and Policy Diagnosis</vt:lpstr>
      <vt:lpstr>Phase 5: Administrative and Policy Diagnosis</vt:lpstr>
      <vt:lpstr>Phase 5: Administrative and Policy Diagnosis</vt:lpstr>
      <vt:lpstr>PowerPoint Presentation</vt:lpstr>
    </vt:vector>
  </TitlesOfParts>
  <Company>UCSF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Predisposing Factors</dc:title>
  <dc:creator>Ralph Gonzales</dc:creator>
  <cp:lastModifiedBy>Ralph Gonzales</cp:lastModifiedBy>
  <cp:revision>9</cp:revision>
  <dcterms:created xsi:type="dcterms:W3CDTF">2014-11-05T06:07:58Z</dcterms:created>
  <dcterms:modified xsi:type="dcterms:W3CDTF">2014-11-06T19:22:38Z</dcterms:modified>
</cp:coreProperties>
</file>