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Action1.xml" ContentType="application/vnd.ms-office.inkAct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Action2.xml" ContentType="application/vnd.ms-office.inkAction+xml"/>
  <Override PartName="/ppt/tags/tag1.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Action3.xml" ContentType="application/vnd.ms-office.inkAction+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ink/inkAction4.xml" ContentType="application/vnd.ms-office.inkAction+xml"/>
  <Override PartName="/ppt/tags/tag5.xml" ContentType="application/vnd.openxmlformats-officedocument.presentationml.tags+xml"/>
  <Override PartName="/ppt/notesSlides/notesSlide9.xml" ContentType="application/vnd.openxmlformats-officedocument.presentationml.notesSlide+xml"/>
  <Override PartName="/ppt/ink/inkAction5.xml" ContentType="application/vnd.ms-office.inkAction+xml"/>
  <Override PartName="/ppt/tags/tag6.xml" ContentType="application/vnd.openxmlformats-officedocument.presentationml.tags+xml"/>
  <Override PartName="/ppt/notesSlides/notesSlide10.xml" ContentType="application/vnd.openxmlformats-officedocument.presentationml.notesSlide+xml"/>
  <Override PartName="/ppt/ink/inkAction6.xml" ContentType="application/vnd.ms-office.inkAction+xml"/>
  <Override PartName="/ppt/tags/tag7.xml" ContentType="application/vnd.openxmlformats-officedocument.presentationml.tags+xml"/>
  <Override PartName="/ppt/notesSlides/notesSlide11.xml" ContentType="application/vnd.openxmlformats-officedocument.presentationml.notesSlide+xml"/>
  <Override PartName="/ppt/ink/inkAction7.xml" ContentType="application/vnd.ms-office.inkAction+xml"/>
  <Override PartName="/ppt/notesSlides/notesSlide12.xml" ContentType="application/vnd.openxmlformats-officedocument.presentationml.notesSlide+xml"/>
  <Override PartName="/ppt/ink/inkAction8.xml" ContentType="application/vnd.ms-office.inkAction+xml"/>
  <Override PartName="/ppt/notesSlides/notesSlide13.xml" ContentType="application/vnd.openxmlformats-officedocument.presentationml.notesSlide+xml"/>
  <Override PartName="/ppt/ink/inkAction9.xml" ContentType="application/vnd.ms-office.inkAction+xml"/>
  <Override PartName="/ppt/notesSlides/notesSlide14.xml" ContentType="application/vnd.openxmlformats-officedocument.presentationml.notesSlide+xml"/>
  <Override PartName="/ppt/ink/inkAction10.xml" ContentType="application/vnd.ms-office.inkAction+xml"/>
  <Override PartName="/ppt/notesSlides/notesSlide15.xml" ContentType="application/vnd.openxmlformats-officedocument.presentationml.notesSlide+xml"/>
  <Override PartName="/ppt/ink/inkAction11.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1154" r:id="rId2"/>
    <p:sldId id="1143" r:id="rId3"/>
    <p:sldId id="1112" r:id="rId4"/>
    <p:sldId id="761" r:id="rId5"/>
    <p:sldId id="763" r:id="rId6"/>
    <p:sldId id="762" r:id="rId7"/>
    <p:sldId id="1151" r:id="rId8"/>
    <p:sldId id="1152" r:id="rId9"/>
    <p:sldId id="1150" r:id="rId10"/>
    <p:sldId id="764" r:id="rId11"/>
    <p:sldId id="765" r:id="rId12"/>
    <p:sldId id="1155" r:id="rId13"/>
    <p:sldId id="766" r:id="rId14"/>
    <p:sldId id="767" r:id="rId15"/>
    <p:sldId id="768" r:id="rId16"/>
    <p:sldId id="7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8"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1"/>
    <p:restoredTop sz="56598" autoAdjust="0"/>
  </p:normalViewPr>
  <p:slideViewPr>
    <p:cSldViewPr snapToGrid="0" snapToObjects="1">
      <p:cViewPr varScale="1">
        <p:scale>
          <a:sx n="58" d="100"/>
          <a:sy n="58" d="100"/>
        </p:scale>
        <p:origin x="2960" y="192"/>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9-02-08T18:08:39.194"/>
    </inkml:context>
    <inkml:brush xml:id="br0">
      <inkml:brushProperty name="width" value="0.05292" units="cm"/>
      <inkml:brushProperty name="height" value="0.05292" units="cm"/>
      <inkml:brushProperty name="color" value="#7030A0"/>
    </inkml:brush>
  </inkml:definitions>
  <inkml:trace contextRef="#ctx0" brushRef="#br0">15733 1916 0,'0'0'148,"0"0"-146,0 0-2,0 0 1,0 0-1,0 0 1,0 0-1,0 0 0,0 0 0</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24T19:51:08.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0051">
    <iact:property name="dataType"/>
    <iact:actionData xml:id="d0">
      <inkml:trace xmlns:inkml="http://www.w3.org/2003/InkML" xml:id="stk0" contextRef="#ctx0" brushRef="#br0">18480 9158 864 0,'-16'0'76'2,"16"0"-60"-2,0 0-16 0,0 0 0 8,0 0 196-8,0 0 37 7,4-4 7-7,4 1 2 8,0-1-166-8,-8 4-34 9,0 0-6-9,11-3-2 9,1-4-24-9,0 0-10 4,-12 7 8-4,8-4-8 9,4-3 10-9,-1 4-10 7,1 3 12-7,-12 0-12 9,0 0 36-9,8-4 1 6,4 1 0-6,-4-1 0 9,-8 4-1-9,11 0 0 8,5 4 0-8,-4-4 0 9,-12 0 0-3,8 0-1-6,7-4 0 0,5 4 0 7,-4 4-22-7,-1-1-4 6,-3-3-1-5,4 7 0 16,7-3-8-14,-3-1 0-3,-5 1 0 2,1-1 0-2,8-3 0 5,-5 0 0 9,1 4 0-10,-5-1 0-4,1 1 8 1,4-1-8-1,-1 1 12 0,1-1-4 30,0-3 0-27,3 0 0-3,4 0 0 0,1 0 0 0,-8 0-8 1,11 0 8 0,0-3-8 0,5 3 8 0,-1 3-8 0,4-3 0 14,-4 0 0-13,4 4 0-1,1-4 0-1,-1 0 0 4,-8 3 0-4,4-3 0 25,-3 0 0-18,-1-3 0-7,-3 3 0 0,3 0 0 0,-4 0 0 0,5 0 0 1,-5-4 9-1,1 4-9 15,3 0 0-10,0 0 0-3,5 0 0-2,-1 0 0 1,0 4 0 0,0-4 0 1,1 0 0 2,3 3 0 3,-4-3 0-2,0 0 0-5,-3 0 0 0,3 0 0 15,-4-3 0-11,1-1 0-4,7 1 0 0,-8-1 0 6,1 1 0-6,7-1 0 5,0 4 0-3,4-3 0 12,-8 3 0-12,5 0 0-1,-5-4 0-1,4 4 0 4,0-7 0 3,-3 7 0-5,-1 0 0-2,0 4 0 15,-4-1 0-10,5 1 0-4,-5-8 0 0,0 1 0-1,1-1 0 0,7 4 0 7,-4 0 0-5,4 0 0 12,-3 4 0-9,-1-4 0-4,0 0 0 0,1 3 0 0,-1 1 0-1,4-4-8 7,-4 3 8-2,1-3-8-5,-1 4 8 3,-4-4 0 5,4 3 8 1,1 1-8-8,-1-4 0 0,-4 0 0 0,9 0 0 1,-5 3 0 4,4 4 0-3,0-3 0 2,0-1 0 4,5 1 0-4,-1-4 0-5,-4 7 0 1,-4-4 0-1,-4 4-12 15,5 0 12-12,-5 0 0-2,-3-4 8 1,3 4-8-1,0-7 0 4,1 4 0 0,3-4 0 0,4 0 0-4,-4 0 0-1,5 3 0 9,-1 1 0-2,0-1 0-6,8 1 0-1,-8-4 0 4,0 3 0 5,1 4 0-6,-1-3-9-3,-4-1 0 19,0-3 0-16,-3 0 0-3,-1 7 1 0,-4-3 0 0,-3-4 0 0,-1 3 0 5,1 1-4-5,-4-1 0 7,-1-3 0-5,-7 4 0 16,-4-4-16-14,4 0-3-3,-5 3-1 7,-7-3 0-6,0 0 8-1,0 0 0 0,0 0 1 0,-7 7 0 1,-9 0 12-1,0-3 3 7,-3 2 0-4,-5-2 0-4,-3 3 8 0,-5 0-8 25,1-4 8-20,-8 1-8-5,0 3 0 0,-8-4 0 0,-4-3 0 0,0 0 0 0,-8 4 8 1,0-1-12 42,0-3 12-39,0 0-12-2,5 4 12-2,-5-1 0 1,0 1-9 1,0-4 9-1,-11 0 0 0,-1 0 0-1,4 0 0 0,-3 0 0 0,3 0 0 2,1 0 0-1,-5-4 0 0,4 1 0 0,-7-1 12-1,0 1-4 45,-1-1 0-39,1 1 0-5,7-4 2-1,0 0 0 0,1-4 0 0,-1 1 0 0,-3 3 2 0,-1-3 0 0,-3-1 0 1,7 4 0-1,-4-3 0 0,9 3 1 0,-1 0 0 0,0 0 0 61,1-4 7-55,-5 4 2-5,0-3 0 0,-3 3 0-1,-1 0-14 0,5 0-8 0,-5 4 10 1,8-1-10 1,-3 4 12-1,3-3-3 0,-4 3-1-1,1 0 0 0,-9 0-8 0,13 0 10 0,7 7-10 0,4-4 10 0,-4 4 2 1,8 0 0-1,4-4 0 0,7 4 0 38,1-3-12-38,0 3 0 2,0-4 0-1,7 1 0 0,1-1 8-1,3 4-8 0,-7 0 8 0,3-3-8 0,9-1 0 0,-1 1 0 2,1-1 0 30,-1 4 0-27,8-3 0-4,8 3 0 0,-3 0-12-1,7-7 12 0,-8 3-17 0,8-3 4 0,0 0 1 0,-4 7 0 0,-4 3 12 0,4-3-11 98,4-7 11-97,8 4-10-1,4 3 10 0,-1 0 12 0,5-4-2 0,4 1-1 0,7-1-9 0,0 1 8 1,1-1-8-1,-1 1 8 1,9-1 1-1,-1-3 0 0,-4 0 0 0,5 0 0 0,7 0-9 0,0-3-9 1,4-1 9-1,4 4-13 0,0-3 13 0,4-1 0 0,3 4 0 0,5-3 0 0,-4-1 0 0,0 1 0 0,-1-4 0 0,9 3 0 0,-4-3 0 0,7 4 0 68,1-4 0-67,-4 0 0-1,-1 4 0 0,1-4 8 0,-5 0 0 0,1-4-8 0,4 4 0 0,-4 0 0 0,-1 0 0 0,5 4 0 0,-1-4 0 1,1 3 10-1,-8 1-2 0,0-1 0 0,-4 1 1 0,3-1 0 0,1-3 0 0,-4 0 0 106,4 4 2-105,0-4 0-1,3 0 0 0,-3 4 0 0,-4-1 6 0,0 1 2 0,-4-1 0 0,0-3 0 0,0 4-19 0,4-4 0 0,-1 0 0 1,-3 0 0-1,4 3 0 1,-8 1 0-1,4 3 0 0,0-4 0 0,-8 1 8 0,-4-1 0 0,5 1 1 0,-5-1 0 0,4 4-9 0,0 0 8 0,-4-3-8 0,4 3 8 0,4 0-8 1,0-4 0-1,-3 1 0 0,3 3 0 0,0-7 0 0,0 3 0 72,-4 1 0-69,-4-1 0-3,4 4 0 0,-4 0 0 0,0-3 0 0,1-1 0 0,-1 1 0 0,0 0 0 0,0 3 0 0,0 0 0 0,1 0 0 0,-5 0 0 0,4 0 0 0,-4 0 8 0,-3-4-8 0,-1 4 12 0,0 0-12 0,1 0 12 0,-5 4-12 0,1-4 0 57,-5 3 0-54,5 0 0-3,-5 1 0 0,4-1 0 0,-3-3 0 0,0 0 0 0,-1 4 0 0,4-1 0 0,1-3 0 0,-1 4 0 0,-3-4 0 0,3 0 0 0,5 3-10 0,-1 1 10 0,-4-4 0 0,9 0 0 30,-5 3 0-30,0 1 10 0,1-1-10 1,-1 1 0-1,-3-1 0 0,-1-3 0 0,0 4 0 0,1-1-11 9,-5-3 3-8,5 0 0 6,-1 0 8-6,-3 0 0 4,-1-7 0-4,1 7 0 14,-1 4 0-13,1-1 0-2,-5-3 0 0,1 0 0 16,-4 0-11-13,-1 0 0-3,-3 0 0 0,0-3 0 0,8-1 1 0,-5 4 0 15,1 0 0-13,0-3 0-2,-5 3-5 0,5 0-1 23,-4 3 0-15,-4-3 0-8,3 0-4 0,-3 0-2 2,-8 0 0-1,0 0 0 0,8 4 10-1,-8-4 1 0,0 0 1 1,0 0 0 14,0 0-2-12,-8 3-1-3,-4 4 0 0,-3-3 0 26,-5 3-6-23,1-4-1-3,-1 4 0 0,-7-3 0 0,-5-1 8 0,-3 4 2 0,-4-3 0 0,-1 3 0 46,-3-7 2-40,0 7 0-6,-8-4 0 0,4 0 0 0,-8 1 8 0,-7-4-13 0,3 7 5 0,-4 0 8 0,-3 0-11 1,-1 0 11-1,4 0-8 0,-3 0 8 0,-5-4-10 0,1 4 10 81,-5-3-12-79,-3 3 12-2,-5 3 0 0,9-3 0 0,-1-3 0 1,-3-1 0-1,-4 1 0 0,-1-1 0 0,1 4 0 0,4-4 0 1,-1-3 0 0,5 4 0-1,3-4 0 1,1 0 0-1,-5 0 12 0,1 0-3 0,-1-4-1 0,5 4 0 0,-1 0-8 1,5-3 10-1,3 3-10 0,0-3 10 0,4-1-10 0,-3-3 8 120,-1 0-8-119,-4 4 8-1,1-1-8 0,-1 1 0 0,4-1 9 0,1 1-9 0,3-1 0 0,-4 1 0 0,1-4 0 1,-5 3 0-1,0-3 0 0,-7 4 0 0,3 3 0 0,5-4 8 0,-1 4-8 0,0-3 0 0,1-1-8 0,3 1 8 0,0 3 0 0,-3 0 0 0,-1 3 0 0,4 1 8 0,1 3 3 0,3-4 1 0,4 1 0 0,0-1 0 0,0 4-4 0,4 0-8 0,-4-3 12 0,4 3-4 0,1 0-8 0,-1 0 0 178,0 0 0-177,7 0 0-1,5-1-13 0,0 1-2 0,0-3 0 0,4 3 0 0,7 0 7 0,1-4 8 0,-1 4-13 0,1 0 5 0,7-3 8 1,1 3 0-1,3-4 0 0,0 4 8 0,1 0-8 0,-1-3 11 0,16-4-11 0,-4 3 12 0,-4 1-12 0,8-4 0 0,0 0 0 0,0 0 0 0,0 0-8 0,0 0 8 0,4 7-10 0,8 0 10 0,4 0 0 0,3-4 0 0,-3 4 0 0,3 0 0 0,13-4 0 0,3 1 13 1,-4-1-2-1,9 1-1 0,3-4-10 0,12 0 10 0,3 0-10 0,5 3 10 0,0-3-10 1,-4 4 0-1,3-1 0 0,9-3 0 0,3 0 0 0,5 0 0 0,3 0-9 0,4-3 9 0,0 3 0 1,1 0 0-1,7-4 0 0,0 4 0 110,4 0 8-110,0-3-8 1,0-1 11-1,4 1-11 0,0-1 13 0,3 1-4 0,9-1-1 0,-4 4 0 0,-4-3-8 0,-1 0 12 0,9-1-12 0,-4 1 12 0,0 3-12 0,-1 0 10 0,-11-4-10 0,8 1 10 0,4 3-10 0,-4-4 0 1,-4 1 0-1,0 3 8 0,-1-4-8 0,1 4 0 1,0 0 0-1,-4-3 8 0,0 3-8 0,-4 0 0 0,-4 0 0 0,4 0 0 0,-3 0 0 0,3 0 0 58,-4 0 0-57,-4 3 0-1,-4-3 0 0,1 0-9 0,-5 0 9 0,4 0 0 0,-3 0-58 0,-5 4-5 0,-7-4-1 1,-1 3 0-1,-7 4-23 0,-4-3-5 0,-8 3 0 0,-4-4-716 347</inkml:trace>
    </iact:actionData>
  </iact:action>
</iact:actions>
</file>

<file path=ppt/ink/inkAction10.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F0"/>
    </inkml:brush>
  </inkml:definitions>
  <iact:action type="add" startTime="3944">
    <iact:property name="dataType"/>
    <iact:actionData xml:id="d0">
      <inkml:trace xmlns:inkml="http://www.w3.org/2003/InkML" xml:id="stk0" contextRef="#ctx0" brushRef="#br0">482 12032 658 0,'0'0'29'2,"0"0"7"-2,0 0-36 0,0 0 0 6,0 0 0-5,-8-3 0 49,-3-1 26-49,7 4-2-1,4 0 0 0,-4-3 0 0,-4-4-14 0,4 3-10 0,4 4 12 0,-8-7-12 1,4 0 24-1,0 1-1 0,-3-5-1 0,-1 8 0 0,4-1 8 0,0-6 2 54,-4 3 0-54,0 3 0 0,0-3 6 0,4 4 2 0,0-4 0 0,1 0 0 0,-5 3 16 0,4 1 3 0,-4-1 1 0,0 1 0 0,4-1-20 0,0 1-4 1,4 3-1 0,-4-4 0 1,0 1-2-2,4 3 0 45,-3-7 0-45,3 7 0 0,-8 0-10 0,8 0-3 1,-4-7 0-1,4 7 0 0,0 0 20 0,0 0 3 0,0 0 1 0,0 0 0 0,0 0-22 0,0 0-4 58,-4 0-1-58,4 0 0 0,0 0 24 1,0 0 5-1,0 0 1 0,0 0 0 1,0 0-31-1,0 0-5 0,0 0-2 0,0 0 0 0,0 0 3 0,0 0 1 0,8-4 0 0,3 4 0 0,1 0-1 1,4 4-1 53,0-4 0-54,-1 0 0 0,1 0-2 0,4 0 0 0,-5-4 0 0,9 4 0 1,-1-3-9-1,5 3 8 0,-1-3-8 0,1-1 8 1,-1 1-8 0,0-4 0-1,5 0 0 1,-1 3 0 0,0-3 18-1,1-3-2 46,-1 3 0-46,1 3 0 0,-5-3-16 0,0 0 0 0,1 0 0 0,-5 4 0 1,1-4 0-1,-5 3 0 0,1-3 0 0,0 4 0 0,-5-1 0 0,1 4 0 44,0-3 0-43,-1 0 0-1,-3-1 0 0,0 4 0 0,-4 0 0 0,3 0 0 0,-3 0-16 0,-8 0-3 1,0 0-1-1,0 0 0 0,0 0 20 0,0 0-10 3,0 0 10-3,0 0-8 48,0 0 8-48,0 0 0 0,-4-7 8 0,4 7-8 0,-7-7 0 0,-1 4 0 0,4-4 0 0,-4 3 0 0,0 1 0 0,-4-1 0 0,1 1 0 0,-1 3 0 43,0 0 0-43,0-4 0 0,-3 4 0 0,-1 0 0 0,0 0 0 0,-3 0 0 0,-1 0 0 1,4 0 0-1,-7 0 0 0,7 0 8 0,-3 0-8 0,-1-3 0 45,-3 3 8-44,3-4-8-1,0 4 10 0,1 0-10 0,-1 0 18 0,4-3-2 0,5 3-1 0,-1-4 0 0,-8 4-6 0,13-3-1 0,-13 3 0 0,8-4 0 53,0 4-8-53,5-3 0 0,-5 3 0 0,4 0 0 0,0-4 0 0,0 4 0 0,0-3 0 0,1 3 0 0,-5 0 0 1,8 0 0-1,4 0-11 0,-4 0 11 0,0 0 0 0,4 0 0 3,-8-4 0-3,8 4 0 43,-4 4 0-43,4-4 0 1,0 0 0-1,0 0 0 1,0 0 0-1,0 0 8 0,0 0-8 0,0 0 0 0,0 0 8 0,0 0-8 0,0 0 8 1,8 3-8 64,4-3 0-65,0 0 0 0,-4 4 0 1,3-4-8-1,1 0 8 1,0 0 0-1,0 0 0 0,-1 0 0 1,1 0 0-1,4 0 0 0,-4 3 0 0,-1 1-8 0,-11-4 8 0,12 3 0 0,4 4 0 0,-1-7 0 0,1 4 0 0,0-1 0 52,-1 4 0-52,1-3 0 0,0 3 0 0,3-4 0 0,-3 1 0 0,4-1 0 0,-9 1 0 0,5-1 0 0,0 1 12 0,-1-1-4 0,1 1-8 0,-4 2-10 0,-4-2 10 0,3-1-13 46,-3 4 13-45,4-3 0-1,0-1 0 0,-8 1 0 0,-4-4 0 0,8 7 0 0,-1-4 0 0,1 4 0 0,-8-7 0 1,0 0 0-1,4 7 0 0,0 0 0 45,-4-7 0-45,0 7 0 0,0-7 0 0,4 7 0 0,-4 0 0 0,4 4 0 0,-8-4 12 0,0 3-12 0,-4-3 12 1,0 3-4-1,5-3 0 0,-9 4-8 3,4 3 8-3,-4-4-8 46,-4-3 0-46,5 7 0 0,-9-3 8 1,4 3-8-1,-3-4 0 0,3 0 0 0,-3-3 8 0,-1 0-8 0,0 0 0 0,1 0 0 0,3 0 0 0,4 0 0 41,-3-3 0-40,3 3 0-1,0-4 0 0,4 1 0 0,4-1-10 0,4-3 10 0,-7 7-25 0,7-7-1 0,-8 4 0 0,4-1 0 47,4-3-27-47,0 0-6 0,-12 4-1 0,12-4 0 0,0 0-115 0,0 0-23 0,0 0-5 0</inkml:trace>
    </iact:actionData>
  </iact:action>
  <iact:action type="add" startTime="8926">
    <iact:property name="dataType"/>
    <iact:actionData xml:id="d1">
      <inkml:trace xmlns:inkml="http://www.w3.org/2003/InkML" xml:id="stk1" contextRef="#ctx0" brushRef="#br0">11731 12781 990 0,'0'0'44'2,"0"0"8"-2,0 0-41 0,0 0-11 42,4-10 0-41,3 3 0-1,-7 7 0 0,4-7-11 0,0 0 3 0,0 0 0 0,0 0-48 1,0 0-10-1,0 0-2 0,-4 7 0 0,4-10 40 0,-4 3 8 46,0 7 2-46,0 0 0 0,4-7 74 0,-4 7 14 0,0 0 3 0,0 0 1 1,0 0 2-1,0 0 0 0,0 0 0 0,0 0 0 0,0 0-29 0,0 0-6 45,0 0-1-45,0 0 0 0,0 0-22 1,0 0-5-1,0 0-1 0,8-4 0 0,-1 1 32 0,-7 3 7 0,0 0 1 0,8-4 0 0,4 1 9 1,-4-1 3 49,-8 4 0-50,8-3 0 0,4 3-42 0,-1-4-8 0,1 1-2 1,0 0 0-1,0-1 8 0,-1 1 0 0,5-1 1 0,-4 1 0 1,7-1 8-1,-3-3 2 0,8 0 0 0,-5 4 0 51,1-1-19-51,-5 1-4 0,5-4-8 0,0 0 12 0,7 3 3 0,-7-3 0 0,3 4 0 1,1-4 0-1,-1 3-6 0,-3-3-1 0,3 0 0 0,-3 4 0 0,-1-1 21 0,1 4 4 4,0-3 1-3,-1-1 0 46,-3 1-34-46,4 0 0-1,-5 3 0 0,1-4 0 0,0 4 0 0,-1 0 0 0,5-3 0 0,-1-1 0 0,-3 4 12 0,8-3-4 0,-5 3 0 1,9 0-8 47,-5 0 0-48,5 3 0 0,-9-3 0 0,9 0 0 1,-1 0 0-1,-3 0 0 0,-1 4 0 0,1-4 0 0,-1 0 0 0,1 0 0 0,-1 3 8 0,-3 1-8 0,3-4 0 0,-7 3 0 46,8-3 0-45,-5 0 0-1,1 3 0 0,-1 4 0 0,1-7 12 0,3 0-12 0,-3 0 0 0,4 0 0 0,3 0 0 0,0 0 0 0,1 0 0 0,7 0 0 44,-4 0 0-44,-3 0 0 0,-1 0 0 0,1-3 0 1,-1-4 0-1,1 4 0 0,3-1 8 0,-4 4-8 0,1-3 12 0,-1-1-12 0,1 1 8 0,-5 3-8 50,1-4 0-49,-1 1 0-1,1 3 0 0,-1-4 0 0,-3 4 0 0,3 0 0 0,1-3 0 0,-4 3 0 0,7 3 0 0,-4-3 0 1,5 4 0-1,-5-4 0 0,1 3 0 0,-1 1 0 46,-3-1 0-46,0 1 0 0,3-1 8 1,-3-3-8-1,3 4 0 0,1-1 10 0,-5 0-10 0,1 1 8 0,4-4-8 0,-9 3 0 0,1-3 0 0,0 4 0 4,3-4 0-3,-3 3 0 46,-4-3 0-47,3 0 0 0,-3 0 0 0,4 0 0 0,-5 0 0 0,-3 0 0 1,4 0 0-1,-4-3 0 0,4-1 0 0,-1 4-11 0,-7 0-7 0,4-3-2 42,-8 3 0-42,8-7 0 1,0 4-35-1,-8 3-7 0,4-4-2 0,-4 4 0 0,4-7-134 0,-4 7-27 0,4-14-6 0,-4 14-1 0</inkml:trace>
    </iact:actionData>
  </iact:action>
  <iact:action type="add" startTime="11952">
    <iact:property name="dataType"/>
    <iact:actionData xml:id="d2">
      <inkml:trace xmlns:inkml="http://www.w3.org/2003/InkML" xml:id="stk2" contextRef="#ctx0" brushRef="#br0">345 13356 288 0,'0'0'25'1,"0"0"-25"-1,0 0 0 0,0 0 0 1,-8-3 160-1,8 3 28 0,-8-4 4 0,8 4 2 62,-7-3-146-61,7 3-28-1,-8-4-7 0,8 4-1 0,-8-3-12 0,0-4-8 1,0 4 8-1,8 3-13 1,-8-4 27 0,-3 1 6-1,11 3 0 0,-8 0 1 0,4-4 44 0,-4 4 9 0,0-3 2 0,8 3 0 0,0 0-9 1,-8 0-2 66,0 0 0-67,1 0 0 0,7 0-22 0,0 0-5 1,0 0-1-1,-8 0 0 0,-4 0-10 0,12 0-3 1,0 0 0-1,0 0 0 0,0 0 5 0,0 0 1 0,0 0 0 0,0 0 0 0,0 0-7 0,0 0-2 0,0 0 0 0,0 0 0 72,0 0-6-72,0 0-2 0,0 0 0 1,0 0 0-1,0 0-2 0,0 0-1 0,0 0 0 0,8 7 0 1,-8-7-2-1,8 7-8 0,3-7 12 0,-3 3-4 0,4 1 8 0,0-4 0 0,0 3 1 0,3-3 0 0,1-3-1 0,4 3 0 0,-5-4 0 0,5 1 0 66,-1-4-4-65,1 0-2-1,4 0 0 0,3 0 0 0,-4 0-10 0,9-4 12 0,-5 4-12 0,5-3 12 1,-1 3-12-1,0-4 0 0,1 4 0 0,-5 0 0 0,4 1 0 0,-3-5 0 0,7 4 0 0,-7 0 0 0,3-3 0 0,-4-1 0 5,5 4 0-4,-5 0 0 55,1-3 9-55,-1-1-9 0,-3 4 10-1,3 0-10 0,0-3 8 0,-3 3-8 0,-1-3 0 1,1 3 0-1,0 3 8 0,-5-3-8 0,1 0 0 0,-1 0 0 0,1 4 0 0,-4-4 0 0,-9 0 0 0,-3 3 0 58,4 1 8-57,0-1-8-1,-8 4 0 0,4-3 9 0,-4 3-9 0,4-4 0 1,-4 4 0-1,4-7 8 0,-4 7 0 0,0-3 0 0,0 3 0 0,-4-7 0 0,-4 3-8 0,8 4 0 0,-8-3-12 0,4-1 12 49,-8 1-9-48,1-1 9-1,-1 4 0 0,4-3 0 0,-4 3-11 0,-3-3 11 0,3 3-10 0,-4-4 10 0,5 4-10 0,-1 0 10 0,-4 0-10 0,0 0 10 48,1 0 0-48,3-3-9 0,-4 3 9 0,1-4 0 0,3 4 0 0,-4 0-10 1,4-3 10-1,-3-1 0 0,3 4 0 0,0 0 0 0,0 0 0 0,1 0 0 0,3-3-10 0,0 3 10 47,-4-4-8-46,4 4 8-1,1 0-12 0,3 0 2 0,-4 0 1 0,0 0 0 0,0 0 9 0,8 0-13 0,0 0 5 0,0 0 8 0,-4-3-10 0,4 3 10 44,0 0 0-44,0 0-9 0,0 0-2 0,0 0 0 0,0 0 0 0,0 0 0 0,0 0 11 0,12-7-8 1,-8 3 8-1,8 1-8 0,-1-1 8 0,-3 4 0 52,4-3 0-52,0-4-8 1,3 3 8-1,1 1 0 0,-4-1 0 0,4-3-8 0,3 4 8 0,-3-4 0 0,3 0 0 0,1 0 0 0,0 3 0 0,-1-2-8 0,1 2 8 0,-1 1 0 47,1-4 0-46,0 3 0-1,3 4 0 0,-3-3 0 0,-9 3 0 0,5 0-8 0,0 0 8 0,-4 3 0 0,-1 1 0 0,1-4 0 0,-4 3 0 1,0 1 0-1,0-1 0 0,-8-3 0 47,0 0 0-47,0 0 0 0,4 10 0 0,3-3 0 0,-7-7 0 0,-4 11 0 1,1-1 0-1,-1 1 0 0,-4-4 12 0,0 3-4 0,-4-3 5 0,0 4 2 4,5 3 0-4,-5-4 0 52,-4 4-15-52,0 0 9 1,1 0-9-1,-1 3 8 0,-7-3 4 0,3 0 1 0,0 7 0 0,-3 0 0 0,3 3-13 0,1-3-16 0,-1 0 3 0,1 0 1 0,3-3 12 0,-4 2 0 47,1-2 0-47,7-1 0 0,-4 1 0 0,4-4 0 0,1 0 0 0,-1-1 0 0,0 1 0 1,4-3 0-1,-3-1 0 0,3 1-9 0,0-4-11 0,0 0-3 41,4 0 0-40,0 0 0 0,4-7-33-1,-4 7-8 0,4-7 0 1,0 0-1-1,0 10-146 0,0-10-29 0</inkml:trace>
    </iact:actionData>
  </iact:action>
  <iact:action type="add" startTime="16412">
    <iact:property name="dataType"/>
    <iact:actionData xml:id="d3">
      <inkml:trace xmlns:inkml="http://www.w3.org/2003/InkML" xml:id="stk3" contextRef="#ctx0" brushRef="#br1">11699 13872 518 0,'0'0'23'2,"0"0"5"-2,0-7-28 0,-4 0 0 0,4 0 0 0,0 7 0 4,0-7 152-4,-3 0 24 46,3-3 6-46,0 3 1 0,-4 0-140 0,4 7-28 0,0 0-6 0,0-7-1 0,-4 0-8 0,4-3 0 0,0 3 0 1,0 7 0-1,0 0 40 0,0 0 15 46,0 0 3-45,0 0 1-1,0 0 14 0,0 0 3 1,0 0 1-1,8-7 0 0,-8 7-30 0,7 0-7 0,1 0 0 0,4 0-1 0,0 0-24 0,-1 0-5 3,-3 0-1-2,8 3 0 51,-4-3 1-52,3 0 0 0,1 0 0 0,0 0 0 1,-1 0 0-1,5 4 0 0,0-1 0 0,3-3 0 0,-3 0-10 0,7 0 0 0,1 0 0 0,-5 4 8 0,1-1-8 0,3-3 0 47,-3 0 0-47,3 0 0 0,0 0 0 0,1 0 0 0,-5 3 0 0,1-3 0 0,-1 0 0 0,1 7 0 0,-1-3 0 0,-3-1 0 0,0 1 0 0,-5-1 0 45,1 1-9-45,-4-4 9 0,0 3-8 1,-5-3 8-1,5 0-12 0,-4 4 12 0,-8-4-12 0,0 0 12 0,0 0-12 0,0 0 12 0,0 0-8 0,0 0 8 42,0 0 0-42,0 0 0 0,0 0-8 0,0 0 8 0,-12 0 0 0,4 0 0 1,-7 0-12-1,3 0 4 0,-8 0 8 0,1 0-13 0,-1-4 13 0,1 4 0 45,-5-3 0-44,1 3 0-1,-5 0 0 0,1 0 0 0,7 0 0 0,-7 0 0 0,-5 0 0 1,1 0 13-1,3 0-4 0,1 0-1 0,0 3-8 0,-5 1 0 3,5-1 0-3,3 1 8 48,-3-1-8-48,7 1 12 0,-3-1-12 1,-1-3 12-1,5 4 0 0,-5-4 0 0,5-4 0 0,-1 4 0 0,4 0 23 0,-3 0 5 0,3 0 0 0,4-7 1 49,-3 7 3-49,-1-3 1 0,4-1 0 0,0 1 0 0,1-1-30 0,-1 1-7 1,0-4 0-1,4 3-8 0,0 4 11 0,4 0-11 0,4 0 10 0,0 0-10 0,-7-3 13 0,3-1-3 49,4 4-1-47,0 0 0-2,0 0-9 0,0 0 0 0,11-3 0 1,-3-4 8-1,8 4-8 0,0-1 0 0,7 1 0 0,-3-1 0 0,3 1 0 0,5 3 0 0,-1-7 0 0,5 7 0 45,-1-4 0-45,0 4-9 0,8 0 9 0,1 0 0 0,3 0-8 0,0 0 8 0,0-3 0 0,0-1 0 0,4 4-8 0,0-3 8 1,-4 3 0-1,0 0 0 43,0 3-16-42,-3-3 3-1,-5-3 1 0,4 3 0 0,0 0 12 0,-3 3 0 0,-1-3 0 0,0 4-9 44,0-4-31-44,5 0-7 1,-13 3-1-1,4 1 0 0,-3-8-8 0,-5 4-1 0,5 0-1 0,-5 0 0 1,-3 0-89-1,-4-3-17 0,-1 3-4 0,1-4-1 0</inkml:trace>
    </iact:actionData>
  </iact:action>
  <iact:action type="add" startTime="21238">
    <iact:property name="dataType"/>
    <iact:actionData xml:id="d4">
      <inkml:trace xmlns:inkml="http://www.w3.org/2003/InkML" xml:id="stk4" contextRef="#ctx0" brushRef="#br1">13530 11259 288 0,'0'0'12'1,"0"0"4"-1,-4-4-16 0,0 1 0 0,4-4 0 0,0 0 0 0,0 3 197 0,0-3 37 0,0 0 7 0,0 0 2 0,0 7-192 0,4-6-39 48,-4-1-12-47,0-4 8-1,0 4-18 0,4-3-3 0,-4 3-1 0,0-4 0 1,4 4 14 0,-4-3 0-1,-4 3 0 0,4 0 0 0,0 0 53 0,0 0 7 0,0 0 2 0,-4 0 0 56,0 0 2-56,4 0 1 0,-4 0 0 0,4 4 0 1,-4-4-45-1,0 3-10 0,0-3-2 0,-4 4 0 0,4-4-8 0,-3 3 0 0,3 1 0 0,-4 3 8 0,0-7-8 0,4 7 0 60,-8-4 0-60,4 4 0 0,1 0 0 0,-1 0 8 0,-4 0-8 1,0 4 8-1,0-1 8 1,1 1 0 0,3 3 1-1,-8 0 0 0,1 0-1 0,3 0 0 0,0 0 0 0,0 0 0 0,1 3-16 0,3-3 0 0,-4 3 8 1,0 1-8 53,0-4 10-54,1 3-2 0,-1 1 0 0,0-1 0 0,0 1-22 0,-3-1-5 0,3 1-1 0,0-1 0 0,4 1 20 0,-3 2-10 0,3-2 10 0,-4-1-8 0,4 1 8 0,-4 3 0 44,8-4 0-44,-3 8 0 1,-1-4 0-1,0 6 0 0,0-2 0 0,4-1 0 0,-4 8 0 0,1-1 0 0,3-3 0 0,-4 3 0 0,4 4 0 0,-4 0 0 46,4-3 0-46,-4-1 0 0,0 0 0 0,4-3 0 0,-3 0 0 0,3 0-8 0,-4 0 8 0,0-4 0 0,4 1 0 1,-4 3 0-1,0-4 0 0,1 1 8 3,-5-1-8-3,4 0 11 45,0 4 2-45,-4-3 1 0,5-1 0 0,-5 4 0 1,0 0-3-1,0-4-1 0,1 4 0 0,-1 0 0 0,0 4 6 0,4-5 2 0,0-2 0 0,1 3 0 108,3 3 2-106,0 1 0-2,0-1 0 0,0 0 0 0,4 1 2 0,4-4 1 0,-4 3 0 0,0 0 0 2,4 1-32-1,4-4-7 0,-5 3 0-1,1-3-1 0,4 3 9 0,0 1 8 0,0 3-12 0,-4 0 12 0,4-1-8 1,3 1 8-1,-3 0 0 0,4 4 0 0,0-5 0 0,0 5 0 0,3-1 0 0,1-3 0 0,3 0 0 0,1 0 0 0,0-7 0 1,3 3 0-1,5-3 0 0,-1 0 0 5,0-4 0-3,5 1 0 4,-1-4 0-5,1 0 0 7,-5-4 0-6,0 1 0 11,5-4 0-12,3-4 0-1,-4 4 0 1,1-4 0 5,-1-3 9-5,-3-3-9 2,3-1 8 2,-4 1-8 0,5-4 17-5,-5-3-1 166,4-1-1-166,-3-6 0 0,3-1 2 1,1 1 1-1,-1-8 0 0,0 1 0 1,1-4-6-1,-1-3-2 2,-4 3 0-2,9-7 0 1,-9 0-2 0,8-3-8-1,-7 0 12 1,-1 3-4 0,-3-4-8-1,-5 1 0 0,5 3 0 0,-8-7 8 0,-5 4-8 0,1-4 0 0,-4-3 0 0,0-4 0 0,-4-3 12 1,-4 3 0-1,4-3 0 0,-4 3 0 0,-4 0 4 0,4-3 2 1,0-4 0-1,-4 4 0 1,0-7-7 0,0 3-2 0,0-3 0 0,-4 0 0 0,0 6-9-1,1 5 0 0,-1-5 0 1,0 11 0-1,-4-3 0 0,-4 7 0 0,1 0 0 0,-5 3-11 0,1 3 11 0,-5 4-10 0,1-3 10 0,-1 3-10 5,0 4 10-3,1 3 8-2,-4 0-8 0,3 4 11 9,-3 3-11-4,3 0 0-4,1 0 0-1,-1 3 0 12,1 1-13-6,-1-4 1-5,4 3 1 0,5 4 0 0,-5-3-5 0,4 3-2 5,1 4 0-3,-1-4 0 141,4 0-38-142,1 3-7-2,-1 4-1 0</inkml:trace>
    </iact:actionData>
  </iact:action>
  <iact:action type="add" startTime="23357">
    <iact:property name="dataType"/>
    <iact:actionData xml:id="d5">
      <inkml:trace xmlns:inkml="http://www.w3.org/2003/InkML" xml:id="stk5" contextRef="#ctx0" brushRef="#br1">5711 15907 345 0,'0'0'31'1,"0"0"-31"-1,0 0 0 0,0 0 0 0,0 0 193 0,0 0 33 0,0 0 6 0,0 0 2 0,0 0-154 0,0-7-32 46,4 0-5-46,-1 4-2 0,5-4-33 0,-8 0-8 1,0 3 0-1,8-3 0 1,0 0 12-1,-4 0 0 0,-8 4 0 0,4-4 0 0,12 0 21 0,-8 0 5 0,-8 0 1 1,4 0 0 56,0 0 1-56,4 0 0-1,0 4 0 0,-4 3 0 0,-4-7 1 0,4 7 1 1,0 0 0 0,0 0 0-1,-8-4 7 1,8 4 2-1,0 0 0 0,0 0 0 0,0 0-17 0,0 0-3 1,0 0-1 0,0 0 0 72,0 0-11-73,0 0-3 0,0 0 0 0,0 0 0 0,8-3 7 0,-8 3 1 0,0 0 0 0,0 0 0 1,0 0 5-1,0 0 2 0,0 0 0 0,0 0 0 0,0 0-9 0,0 0-2 0,11 7 0 0,-11-7 0 0,0 0-4 0,0 0-2 0,8 7 0 0,0 0 0 63,-8-7-1-63,0 0 0 0,8 10 0 0,4-3 0 0,-4-4-3 0,3 4-1 0,-3-3 0 0,4-1 0 0,4 1 4 0,-5-1 1 0,-11-3 0 0,8 4 0 0,8-4 2 1,-4 3 1-1,-12-3 0 0,7 0 0 3,5 4-4-3,0-4-1 46,4 0 0-46,-5 0 0 0,-11 0-4 0,16 0-8 1,8 0 11-1,-9 0-11 0,-15 0 8 0,12 0-8 0,4 0 0 0,3 0 0 0,1-4 0 0,-4 4 0 4,3 0 0-3,5 0 0 59,-1 0 0-60,1 0 0 0,-9 0 0 0,5 0 0 0,3 0 0 0,-3 0 0 1,-4 0-15-1,-1-3 5 0,5 3 10 0,0 0 12 0,-5 0-2 0,1 0-1 0,-4 0-9 0,-1 0-14 1,9 3 3-1,-4-3 1 59,-8 4 10-59,3-4 0 0,9 0-9 0,0 3 9 0,-9 1 0 0,1-1-11 0,4-3 11 0,7 4-8 1,1-4 8-1,-5 3 0 0,-3 1 0 0,8-4-8 0,3 3 8 0,-3-3 0 0,-13 4 0 0,9-1 0 46,7-6 0-46,-7 3 14 0,-4 0-2 0,3 0 0 1,-3 0-12-1,3 0 0 2,1 0 0-2,0 0 0 0,-5 0-23 2,5 3-7-2,0-3-2 0,-5 4 0 0,1-4 32 0,0 3 0 47,3 1 0-46,-7-4 0-1,4 3-9 0,-1 1 9 0,-3-1-8 0,4 1 8 0,-1-4-8 0,-3 3 8 0,0-3-8 0,0 0 8 0,3 0-12 0,-3 0 2 49,-4 0 1-48,0 0 0-1,-8 0-3 0,8 0-1 0,-8 0 0 0,0 0 0 0,0 0-3 0,7 0-1 0,-7 0 0 0,0 0 0 0,0 0 6 0,0 0 2 0,0 0 0 0,0 0 0 47,0 0 9-47,-3-7-12 1,-9 4 12-1,4-1-12 0,-4 4 12 0,0-3 0 0,-3 3 0 0,-1 0-8 0,0 0 8 0,1 0 0 0,-5 0 0 0,-3 0 0 3,3 0 0-3,-4 0 9 53,1 0-9-53,-4 0 0 0,-1-4 11 0,5 4-11 1,-1-3 10-1,-7-1-10 0,-5 1 8 1,5-1-8-1,11 1 0 0,-3-1 9 0,-12 1-9 0,7-1 0 0,1 1 0 0,-1-1 0 45,5 1 0-45,-1-1 0 0,-3 1 0 0,-1-1 0 0,9 1 0 0,-5-1 0 0,-3 4 0 0,-1-3 8 0,9 3-8 1,-5 0 10-1,-3 0-10 0,0 0 10 44,-1-4-10-43,-3 4 10-1,7-3-10 0,-3 3 10 0,-9 0-10 0,9 0 0 0,7 0 0 0,-7 0 0 0,-4 3 0 0,3-3 0 0,9 0 0 0,3 0 0 47,-4 0 0-47,1 0 0 0,3 0-9 0,4 0 9 0,-3 4 0 0,3-4 0 0,-8 0 0 0,5 0 0 1,-1 0 0-1,4 0 0 1,-3 0 0-1,-1 0 0 1,0 0 0-1,0 3 8 46,5-3-8-46,-1 0 0 0,-12 0 16 0,9 4-4 0,7-4 0 0,0 0 0 1,-8 0-12-1,5 0 0 0,3 0-9 0,4 0 9 0,-4 0 0 0,0 0 0 45,0 0 0-44,8 0 0-1,0 0 0 0,0 0 8 0,0 0-8 0,0 0 0 0,0 0 0 0,12 3 0 0,-12-3 0 0,0 0 0 0,16 4 0 0,0-4 0 45,-5 0 0-45,1 3-9 0,-12-3 9 0,16 4 0 0,3-4 0 0,-3 3 0 0,0-3 0 0,3 0 0 0,13 4 0 0,-5-4 0 0,-3 0 0 1,3 0-10 3,4 0 10-4,9 0 0 52,-1 0-12-52,4 0 4 1,-8 0 8-1,8 0-13 0,8-4 13 0,-4 4 0 0,-12-3 0 0,9 3-9 0,3 0 9 0,-4-4 0 0,0 1 0 0,0 3 0 0,4-4 0 0,4 1 0 47,4-1 0-47,-4 1 0 0,0 3 0 0,-4 0 0 0,4 0 0 0,0 0 0 1,-4 0 0-1,0 0 0 0,-4 0 0 0,0 0 0 0,-4 0 0 0,0 0 0 44,1 3 0-44,-1-3-12 0,0 4 12 0,-4-1-12 0,0-3 12 0,-3 4-12 0,-5-4 2 0,1 0 0 1,-5 0 0-1,1 3 0 45,-5-3-13-44,1 4-2 0,-4-4-1-1,-5 0 0 0,1 0-21 0,0 0-4 0,-4 3-1 0,-8-3 0 1,8 0-37-1,-8 0-8 0,0 0-2 0</inkml:trace>
    </iact:actionData>
  </iact:action>
  <iact:action type="add" startTime="26869">
    <iact:property name="dataType"/>
    <iact:actionData xml:id="d6">
      <inkml:trace xmlns:inkml="http://www.w3.org/2003/InkML" xml:id="stk6" contextRef="#ctx0" brushRef="#br1">10429 15935 403 0,'0'0'36'0,"0"0"-36"0,0 0 0 0,-7 3 0 1,-1-3 153-1,8 0 24 0,-4 0 5 0,4 0 1 0,0 0-99 0,0 0-19 46,-8 0-4-46,8 0-1 1,0 0-25-1,0 0-6 0,0 0-1 0,-4-7 0 0,4 0-16 0,4-3-3 0,0 3-1 0,0 0 0 0,0 0 13 0,-4 7 3 4,8-7 0-4,-4 4 0 60,-4 3 4-60,11-7 2 0,-3 3 0 0,0-3 0 1,0 4 1-1,-8 3 0 0,12-4 0 0,-5 4 0 1,5-3 2-1,-4 3 1 0,0 0 0 0,4 0 0 0,-5 3-10 0,1 1-1 0,4-1-1 1,0-3 0 59,-4 0 7-60,3 4 2 0,-3-1 0 0,4-3 0 0,4 4-13 0,-5-4-2 0,5 0-1 0,4 3 0 0,-9-3-3 1,9 4-1-1,-4-4 0 0,3 0 0 0,1 3-11 0,3-3 10 0,5 4-10 0,-5-1 10 50,5-3-10-49,-1 4 10-1,-3-1-10 0,-1 1 10 0,9-1-10 0,-5 1 0 0,1-1 0 0,-1 1 0 0,0-1 0 0,-3 4 0 0,3-4 8 1,1 4-8-1,-1-3 0 0,-3-1 0 66,3 1 0-65,1-1 8-1,3 1-8 0,4-4 8 0,1 3-8 0,3-3 8 0,-4 0 10 0,0 4 2 0,4-1 0 0,1-3 0 0,-5 4-30 1,4-1-6-1,-4 1 0 0,1-4-1 0,-1 7 17 0,0-4 0 0,0 1 8 0,5-1-8 48,-1 4 8-47,4 0-8-1,-4-3 0 0,0 3 0 0,-3 0 12 0,7-4-3 0,-4 4-1 0,4-4 0 0,-4 1-8 0,0-1 0 0,5 1 0 0,-9-1-11 1,0 1 11-1,-4-1 0 46,9 4 0-46,-5-3 0 0,4-1 0 0,-4 1 0 0,5-1 0 0,7 1 0 1,-8-4 0-1,4 3 0 0,-4 1 0 0,0-4 0 0,1 3 8 0,-1-3-8 3,-4 0 8-2,4 4-8 45,0-4 9-46,1 3-9 0,3 1 12 0,0-4-12 0,0 3 0 0,0-3 0 1,0 0 0-1,0 0 0 0,0 4 0 0,0-4 0 0,1 0-10 0,-5 3 10 46,0 1 0-46,-4-1 0 0,1-3 0 0,-1 4 8 0,0-1-8 0,0 1 8 0,1 3-8 1,-1-4 8-1,0-6-8 0,0 3 0 0,1 0 0 0,-1 0 0 44,8 0 0-44,-4 0-12 1,0 0 4-1,5 0 8 0,-5-4-10 0,4 1 10 0,-8-1 0 0,4 4-9 0,4 0 9 0,-3 0 0 0,3-3 0 0,0 3 8 49,-4 0-8-49,0-4 0 0,4 4 0 0,-3 0 0 1,3 0-9-1,-4 0-3 0,0 0-1 0,0 0 0 0,-3-3 13 0,-1-4 0 0,4 7 0 0,0-7 0 0,0 3 0 0,1-3 0 45,3 0 0-44,0 0-9-1,-4 0 17 0,4 0 3 0,0 0 1 0,-4 0 0 0,1 0-12 0,-1 0 0 0,-4 4 0 0,0-4 0 1,1 4 0-1,-5-1 0 51,4 1 0-51,1 3 0 1,-5-4 0-1,4 1 15 0,0-1-1 0,1 4 0 0,-1-3-14 0,0 3 0 1,-3-4 0-1,3 1 0 0,0-1 0 0,0 4 11 0,-7-3-11 0,3 3 10 50,1-4-2-50,-5 1-8 0,0 3 12 0,1-4-4 0,-5 1-8 0,5 3 0 1,-1 0 0-1,1-4 0 0,-1 4 0 0,5-3 0 0,-1 3 0 0,0-4 0 0,1 4 0 0,-1 0 12 45,0 0-12-44,1 0 12-1,-1 0-12 0,0 0 12 0,1-3-12 0,-5 3 12 0,4-4-4 1,-3 4-8-1,-5 0 12 0,1-3-4 0,-1 3-8 0,5-4 0 48,-5 1 0-48,1 3 0 0,3 0 0 0,-3 0 0 0,7-4 0 0,-3 1 0 0,-1 3 0 1,1 0 0-1,3-4 0 0,-8 4 0 0,1 0 0 0,-1 0 0 0,5 0 0 0,-1-3 0 45,-7 3 0-44,0 0-17-1,-1 0 4 0,1-4 1 0,-1 4-12 0,-3 0-3 0,-4 0 0 0,3 0 0 3,-3 4-13-1,-4-4-4-2,4 0 0 0,-4 0 0 49,-8 0-18-49,0 0-4 0,0 0-1 0,0 0-514 0,0 0-103 0</inkml:trace>
    </iact:actionData>
  </iact:action>
  <iact:action type="add" startTime="29498">
    <iact:property name="dataType"/>
    <iact:actionData xml:id="d7">
      <inkml:trace xmlns:inkml="http://www.w3.org/2003/InkML" xml:id="stk7" contextRef="#ctx0" brushRef="#br1">1748 16938 1566 0,'0'0'34'1,"0"0"7"-1,0 0 2 0,0 0 1 0,0 0-35 0,0 0-9 2,0 0 0-1,0 0 0 46,4-6-21-47,8-5-7 0,0-6 0 0,3 6-1 0,-3-3 13 0,4-3 4 0,-5 3 0 0,5 0 0 0,8 0 12 0,-5 4 12 0,-3-1-3 1,4 1 0 44,-5 3 27-45,5 0 4 0,-1 7 2 0,1 0 0 0,0 0 7 0,3 0 2 0,-3 7 0 1,-1-4 0-1,5 1-33 0,-5-1-6 0,5 4-2 0,3 0 0 43,-3-3-10-43,3-1 8 0,1 1-8 0,3-4 8 0,0 3-8 0,5 0 12 1,-5 1-12-1,4-4 12 0,5 7-12 0,-1-7 12 0,-8 3-12 0,8 4 12 47,-3-3-12-47,-1 3 0 0,0 0 0 0,0-4 8 0,1 1-8 0,-1 3 0 0,-4-4 0 0,9 4 0 0,-1 0 0 0,-4-3 0 0,4 3 0 0,0 0 0 5,4-4 10-4,5 4 0 44,-1-7 0-45,-4 7 0 0,4-3 14 0,-4-1 2 0,0 0 1 0,4-3 0 1,-4 0-17-1,8-3-10 0,-4-4 12 0,4 0-12 0,4 7 12 0,-4-7-4 4,0 4 0-3,0-4-8 44,-4 3 10-45,0 1-10 0,0-8 8 0,0 4-8 0,-4 0 0 0,4 4 0 1,0-4 0-1,0 0 0 0,-4 3 0 0,4 1 0 0,4 3 8 0,-4-4-8 43,0 4 0-43,-4 4 0 0,0-4 0 0,1 3 0 1,-1-3 0-1,0 0 0 0,-4 0 0 0,4 0 0 0,0 0 0 0,4 0 0 0,0 0 0 0,-4 0 0 52,4-3 0-51,-3 3 0-1,3 0 0 0,-4 0 0 0,-4 0 0 0,0-4 0 0,-4 4 0 1,5-3 0-1,3-1 0 0,0 1 0 0,-8 3 0 0,8 0 0 0,4 0 0 0,-4 0 0 52,-7 0 0-52,3 0 0 0,0 0 0 0,0 0 0 1,-4 0 0-1,1 3 0 0,-9-3 0 0,1 4 0 0,7-4 0 0,-4-4 0 0,-3 4 0 0,3-3 0 0,8 3 0 0,-4-4 0 5,-3 1 0-5,-1 3 8 47,0 0-8-47,5 0 8 0,7 0-8 0,-4 0 12 0,-12 3-12 0,9 1 12 0,3-4-12 0,-4 3 10 0,-3 1-10 0,-1-1 10 0,0-3-10 1,-3 4 0 44,-1-4 0-45,1 0 8 0,-5 3-8 0,8-3 8 0,5 0-8 0,-5 0 8 1,-7 0-8-1,3 4 10 0,12-1-10 0,0 1 10 0,-3-1 10 0,-5 1 1 3,8 3 1-2,-3-4 0 46,-1-3-22-47,0 4-16 0,-4-1 2 1,1-3 1-1,-1 4 13 0,-3-1 0 0,-1 1 0 0,0-1 0 1,1 1 0-1,-1-4 0 0,1 0 0 0,-5 0 0 46,5 0 0-46,-5 0 0 0,5 0 0 1,-1 0 0-1,-3 0 0 0,3 0 0 0,-3 0 0 0,-1-4 0 0,1 1 12 0,-1 3 0 0,-7 0-1 1,-1-4 0 42,5 4-37-43,0-3-7 1,-5-1-2-1,1 4 0 0,-4-3-15 0,3 3-3 0,-3-4-1 0,0 4 0 0,0 0-154 0,-4 0-32 0,7-3-5 46,-3 3-369-46</inkml:trace>
    </iact:actionData>
  </iact:action>
  <iact:action type="add" startTime="41769">
    <iact:property name="dataType"/>
    <iact:actionData xml:id="d8">
      <inkml:trace xmlns:inkml="http://www.w3.org/2003/InkML" xml:id="stk8" contextRef="#ctx0" brushRef="#br1">4123 6760 1321 0,'0'0'58'2,"-8"0"13"-2,8 0-57 0,0 0-14 0,0 0 0 0,-3-3 0 54,-5-4 10-53,4 0-1-1,4 7 0 0,0 0 0 0,0 0-34 0,-4-7-7 0,4 7-2 0,-4-7 0 0,4 0 18 1,0 7 3-1,0 0 1 1,0-10 0 0,0-4 24-1,0 3 6 1,0 11 1-1,4-7 0 45,-4 7 9-45,0 0 3 0,0 0 0 0,4-7 0 1,-4 7 21-1,8-7 4 0,-4 0 0 0,-4 7 1 0,0 0-13 0,3-7-2 0,-3 7-1 0,8-3 0 46,-8 3-12-46,8-4-2 0,4-3-1 0,-4 4 0 0,-4-1-8 1,3-3-2-1,1 0 0 0,0 4 0 0,-4-1 6 0,8 1 1 0,-8 0 0 0,4-4 0 52,-8 7 6-52,4-4 2 0,3 1 0 0,1-1 0 0,-8 4-8 0,8-3-2 1,0-1 0-1,0 1 0 0,0 3-12 0,-8 0-9 0,7-7 12 0,1 7-12 0,0-4 13 0,0 1-4 4,4-1-1-4,-8 4 0 46,-4 0 2-46,11-7 0 0,5 4 0 0,-4-1 0 0,3 1 3 1,1-1 1-1,0 1 0 0,-1-4 0 0,1 3 0 0,0 1 0 0,0 3 0 0,-1-4 0 45,1 4 0-45,0-3 0 0,-1 3 0 0,1 3 0 0,0-3-14 0,-1 4 11 1,1-4-11-1,4 3 10 0,-1-3-10 0,-3 0 0 0,3 0 0 0,1 4 0 43,-4-4 0-43,3 0 0 0,5 0 0 0,-1 0 0 1,-3 0 0-1,3 0 0 0,1 0 0 0,3-4 0 1,-3 4 0-1,-1 0 0 0,1 0 0 0,-1 0 0 4,-3 0 8-3,0 4-8 45,3 3 8-45,-3-4-8-1,-1 1 9 0,1-4-9 0,0 3 10 0,-5 4-10 0,5-3 0 0,-5-1 8 0,5 1-8 0,-4 3 0 0,3-7 0 0,1 7 0 42,-4-4 0-41,3 4 0-1,5-7 0 0,-5 0 0 0,-3 0 8 0,8 4-8 0,-1-1 12 0,4-3 0 0,-3 4 0 0,-8-1 0 0,-5-3-12 0,5 0 0 49,12 0 0-47,-9 4 0-1,-3-4 0-1,3 0 0 0,9 3 0 0,-5 0 0 0,-3-3 0 0,0 7 11 0,3-3-2 0,-3-1 0 1,3 1-9-1,-3-1 0 0,-5 1 0 0,9-1 0 44,-4 4 0-44,-1 0 0 0,1-3 0 0,-1 3 0 0,1-7 0 0,3 3 0 1,-3 1 0-1,0-1 0 0,3-3 0 0,1 4 0 0,3-4 0 0,-3 0 0 45,-5 0 0-45,5 0 0 0,7-4 9 0,-3 4-9 0,-9-3 0 0,9 3 8 0,-1 0-8 0,4-4 0 0,-3 4 0 0,-5 0 9 0,1 0-9 0,-1 0 0 45,9 0 11-44,-13 4-11-1,5-4 10 0,-1 0-10 0,5 0 0 0,-9 0 8 0,1 3-8 0,0-3 0 0,7 4 0 0,0-1 0 0,1-3 0 0,-5 0 0 44,-11 0 0-44,12 0 0 0,7-7 8 0,0 7-8 0,-7-3 0 0,-1 3 0 0,9 0 0 0,-1 0 0 0,-3-4 0 1,-1 4 0-1,-4 0 0 0,5 0 0 44,-5 0 0-43,5 0 0-1,-5 0 0 0,5 0 0 0,-5 4 0 0,1-1 14 0,3 1-4 1,1-1-1-1,-1 1-9 0,1-1 0 0,-1 1 0 0,0-1 0 52,1 1 0-52,-1-1 0 0,5-3 0 0,-1 0 0 0,0 0 0 0,1 0 0 1,-5 0 0-1,5 0 0 0,-5-3 0 0,0 3 0 0,1-7 0 0,-5 3 0 0,5 4 0 0,-1 0 0 4,1 0 0-3,-1 0 0 46,1-3 9-46,3 3-9-1,4 0 10 0,0 0-10 0,-7 0 12 0,3 0-4 1,5 3-8-1,-1 1 12 0,-4-1-12 0,1-3 0 0,-5 4 0 0,4-1 0 58,1 1 0-58,-1-1 0 0,0 1 0 0,-3-1 0 0,3 4 0 0,4-7 0 1,1 3 0-1,-1-6 0 0,4 3-9 0,0 0-2 0,1-3 0 0,-1-1 0 0,-4 1 11 0,0 3 0 0,4 0 0 0,-3-4 0 3,-1 4 24-2,0-3 6 44,-3 3 2-45,3 0 0 0,-4 3-32 0,1 1 0 0,3 3 0 0,0-1 0 1,0 1 0-1,-3 0 0 0,-1-3 0 0,4-1 0 0,1 4 0 0,-1-3 0 45,4-1 0-45,-4 1 0 0,1 3 0 0,-1-4 0 0,0 1 0 0,-3-1 0 0,-5-3 12 0,8 0-3 0,-3-3-1 0,-1-1 0 0,4 4-8 1,5-3 0 2,-5-4 0-2,0 7 0 45,0-4 10-45,1 1 0-1,-1 3 0 0,0 0 0 0,4-4-10 0,1 4 12 0,-9 0-12 0,4 0 12 0,0-3-4 0,-3-1 0 0,-1 4 0 1,1-3 0 43,-1-1-8-44,0 1 0 1,1-1 0-1,-1 4 0 0,0-7 0 0,5 1 0 0,-1 2 0 0,0-3 0 0,0 4 0 0,1-4 0 0,-1 3 11 0,0-3-11 44,-3 0 0-44,3 4 0 1,-4-4 0-1,-3 0 0 0,3 0 0 0,0 0 8 0,1 3-8 0,3 1 0 0,-4-4 0 1,9 3 11-1,-5 1-11 0,4-1 10 50,-4-3-10-50,1 0 0 0,3 1 0 0,0 2 0 0,-4 1 0 0,0-1 0 0,1 4 0 0,-5-3 8 0,0-1-8 0,1 4 0 0,-5-3 9 0,5 3-9 0,-5-4 0 1,0 4 8 43,5-3-8-43,-1 3 0-1,-3 0 0 0,7 0 8 0,-8 0-8 0,5 0 0 0,-1-4 0 0,0 4 0 0,1-3 0 0,3 3 0 0,-8 0 0 0,5 0 8 45,-9-4-8-45,5 4 0 0,-5-3 10 0,-3 3-2 0,3-4-8 0,-7 4 12 1,4 0-12-1,-5 0 0 0,1 0 8 0,0 0-8 0,-5 0 0 0,5 0 0 61,-4 0 8-60,0 0-8-1,-1 0 0 0,1-3 0 0,0-1 8 0,4 4-8 1,-5 0 0 0,1-3 0-1,4 3 0 1,-4 0 0-1,-1-4 0 0,1 4 9 0,0-3-9 0,0 3 8 0,-1 0-8 0,1 0 0 1,-12 0 0-1,12 0 0 59,-12 0 0-59,12-4 0 0,-5 4 0 0,-7 0 0 1,0 0 0-1,0 0 0 0,0 0 8 0,0 0-8 0,0 0 0 0,0 0 0 0,0 0 0 0,0 0 0 0,0 0 0 0,12-3 0 0,-12 3 0 0,0 0 0 43,8 3 0-42,-8-3 0-1,0 0 0 0,0 0 0 0,0 0-14 0,0 0-5 0,0 0-1 0,0 0 0 39,0 0-4-38,0 0-2-1,0 0 0 0,0 0 0 0,0 0-27 0,0 0-6 0,-8 7-1 0,0 0 0 0,-7-3-111 0,-5 3-22 0,4 0-5 0</inkml:trace>
    </iact:actionData>
  </iact:action>
  <iact:action type="add" startTime="44677">
    <iact:property name="dataType"/>
    <iact:actionData xml:id="d9">
      <inkml:trace xmlns:inkml="http://www.w3.org/2003/InkML" xml:id="stk9" contextRef="#ctx0" brushRef="#br1">13937 6677 115 0,'0'0'0'1,"0"0"10"-1,0 0-10 0,0 0 0 0,-8-4 0 0,1 1 0 0,-1 3 159 0,0-4 29 4,8 4 7-4,-8-3 1 48,8 3-126-48,-8 0-25 0,0 0-5 1,8 0 0-1,-4-4 7 0,1 1 1 0,-1-1 1 0,-4 4 0 0,0-3 5 0,4 6 1 0,-4-3 0 0,-4 4 0 3,5-4 7-2,-5 3 2 60,4 1 0-60,0-1 0-1,-7 1-44 0,3-1-8 0,4 4-1 0,-4-3-1 0,4-1 7 0,-3 1 2 0,3-4 0 0,0 3 0 0,0 1 10 0,-4-1 3 0,4 1 0 1,1-4 0-1,-1 7-15 0,0-7-2 4,-4 0-1-4,4 0 0 50,0 0-5-50,1 0-1 1,-5 3 0-1,4-3 0 0,0-3-8 0,0 3 12 1,1-4-12 0,-5 4 12-1,4-3-12 0,-4-1 8 0,0 1-8 0,5-1 8 0,-5 1 8 1,4-1 2 48,0 4 0-48,-4-3 0-1,5-1 5 0,-1 1 1 0,-4-4 0 0,0 3 0 0,4 1-13 1,-3-1-3-1,3-3 0 0,-4 4 0 0,4-1-8 0,0 1 0 0,0-4 0 0,1 3 0 49,-1 1 18-49,0 3-2 0,0-4 0 0,0 1 0 0,0-1-4 0,5 1-2 1,3 3 0-1,-8-4 0 0,0 1 10 0,0 0 1 0,8 3 1 0,0 0 0 48,0 0-11-48,0 0-3 0,0 0 0 0,0 0 0 0,0 0-8 0,0 0 0 1,0 0 0-1,0 0 0 0,0 0 0 0,8 0 0 0,0-4 0 0,0 4 0 0,-1-3 8 0,5 3-8 47,0-4 12-46,0 4-4-1,-1 0-8 0,1 0 10 0,4 0-10 0,-4 0 10 0,3-3-2 0,1-1-8 0,0 4 12 0,-1-3-4 0,1 3-8 0,0-4 10 47,-1 4-10-46,1-3 10-1,0 3-2 0,3 0-8 0,-3-4 12 1,0 4-4-1,-1-3-8 0,5 3 12 0,-4 0-12 0,-1-4 12 0,1 1-12 0,4-1 8 0,-1 4-8 1,5 0 8 58,-1 0-8-58,-3 0 8-1,-1-3-8 0,5-1 8 0,-5 4-8 0,9 0 0 0,-5 0 0 0,1 0 8 0,-1 0 1 0,5-3 0 0,-8-1 0 0,7 1 0 0,-4 3-9 0,1-4 12 0,-1 1-12 0,1 3 12 45,-4-4-4-45,3 1 0 0,1-1 0 0,-5 4 0 0,5-3-8 0,-5 3 12 0,5-4-12 0,-5 4 12 0,1 0-12 1,4 4 0-1,-1-1 9 0,-3-3-9 45,3 0 0-44,-3 4 0-1,3-4 0 0,-3 3 0 0,0 1 0 0,-1-1 0 0,5 1 0 0,-5-4 0 0,-3 3 0 0,7-3 0 0,-3 0 0 0,0 4 0 3,-5-1 0-2,5-3 0 45,-4 0 0-46,3 4 0 0,-3-4 0 0,3 3 0 0,1-3 0 0,-4 0 8 1,3 0-8-1,1 4 0 0,-1-1 0 0,1 1 8 0,-4-4-8 0,3 3 0 47,5 1 0-47,-1-1 0 0,1 1 0 0,-4-1 0 0,3 1 0 0,1-1 0 1,-5 1 0 0,5 3 0-1,-1-4 0 0,5 0-8 0,-5 1 8 1,-3-1 0-1,3-3-9 0,1 4 9 47,-5 3-8-47,5 0 8 0,-1-4-10 0,-3 1 10 0,0-1-8 0,-1 4 8 1,1 0 0-1,-1 0-9 0,5-3 9 0,-1-1 0 0,-3 4 0 0,4 0 0 43,-5-3 0-43,5 3 0 0,3 0 0 0,-3 0-8 1,-1-4 8-1,1 4 0 0,-5-4 0 0,5 4 0 0,-5-7 0 0,5 4 0 0,-1-1 0 0,1-3 0 47,-1 0 0-46,-3 4 0-1,0-1 0 0,3 1 0 0,-3-1 0 0,-1 1 0 0,-3-4 0 0,4 3 0 0,-5 1 0 0,5-4 0 0,-5 0 0 0,1 3 0 4,0 1 0-4,0-1 0 55,-1 1 0-54,5-1 0-1,-5-6 0 0,1 3 0 0,4 0 0 0,-1 3 0 0,1 1 0 0,0-4 0 0,-1 0 0 0,5 0 0 0,-1 0 8 0,-3-4-8 0,-1 4 8 0,1 0-8 3,0 0 0-2,3 0 0 45,-3 0 0-46,3-3 0 0,-3 3 0 0,3-4 0 0,-3 4 0 0,-1 0 0 1,1-3 0-1,0-1 0 0,-5 1 0 0,1-1 0 0,0 4 0 0,3 0 0 46,-3 0 0-46,0-3 0 0,-5-1 0 0,5 1 0 0,4-1 0 0,-5 4 0 0,1-3 0 0,0-1 0 0,3 4 0 0,1 0 0 1,3 0 0-1,-3 0 0 3,4-3 0-3,-5 3 0 46,1-4 0-46,3 1 0 0,-7-1 0 0,4 1 0 1,3 3 0-1,1-3 0 0,-1 3 0 0,-3 0-8 0,-1 0 8 0,1-4 0 0,-1 4 0 0,1 0 0 50,0 0 0-50,-1 0 0 0,-3 0 0 0,4 0 0 1,-1 0 0-1,-3 0 0 0,3 0 0 0,-3 0 0 0,4 0 0 0,-5 0 0 0,5 0 0 0,-4 0 0 0,7 0 0 0,-3 0 0 51,-1 0 0-50,5 0 0-1,-1 0 0 0,1 0 0 0,-5 0 0 0,5 0 0 0,0 0 0 1,-1-3 0-1,1 3 0 0,3 0 0 0,-7-4 0 0,3 4 0 0,1 4 0 0,-5-4 0 49,1-4 0-49,-1 1 0 0,5 3 0 0,-8 0 0 0,3 0 0 0,1 0 0 1,-5-4 0-1,5 4 0 1,-4 0 0 0,3 0 0-1,5 0 0 0,-8 0 0 0,-1 0 0 1,5-3 0 50,-1 3 0-50,5 0 0-1,-4 0 0 0,3-4 0 0,1 4 0 0,-1 0 0 1,4-3 0-1,1 3 0 0,-12-4 0 0,3 4 0 0,9 0 0 0,-5-3 0 0,-3 3 0 0,3-4 0 46,-3 4 0-46,-1 0 0 0,-3 4 0 0,0-4 0 0,0-4 0 0,-1 4 0 0,5 0 0 0,-1 0 0 0,-7 0 0 0,4 0 0 0,3 0 0 0,1 0 0 45,-4 0 0-45,3 0 0 1,-3 4 0-1,7-4 0 0,-3 0 0 0,4 3 0 0,-5-3 0 0,1 4 0 0,7-4 0 0,-3 3 0 0,-9 1 0 0,5-1 0 4,4-6 0-3,-1 3 0 46,1 3 0-47,-5 1-8 0,-3-4 8 0,-1 3 0 0,5-3 0 0,0 0 0 1,-5 0 0-1,1 4 0 0,4-1 0 0,-5 1 0 0,1-4 0 0,0 0 0 45,-1 0 0-45,1 0 0 0,4 0 0 0,-5 3 0 0,-3-3 0 0,4 0 0 1,3 0 0 0,1 0 0-1,-8 0 0 0,3 3 0 1,5-3 0-1,0 0 0 0,-9 0 0 0,1 0 0 47,4 0 0-46,-1 4 0-1,1-1 0 0,0-3 0 0,-4 0 0 0,-1 0 0 0,9 0 0 0,-4 0 0 0,-5 0 0 0,1 0 0 0,8 0 0 0,-1 0 0 45,-3-3 0-45,4 3 0 0,-5 0 0 0,1 0 0 0,4-4 0 1,-5 4 0-1,1 0 0 0,0 0 0 0,3 4 0 0,-3-1 0 0,-4-3 0 0,-1 0 0 4,1-3 0-3,0 3 0 44,0 0 0-44,-1 0 0-1,-3 3 0 0,4-3 0 0,0 0 0 0,-4 0 0 0,3 4 0 0,-3-1 0 0,4-3 0 0,-4 0 0 1,4 4 0-1,-1-4 0 44,-3 0 0-44,0 0 0 1,4 0 0-1,-1 0 0 0,5-4 0 0,-4 8 0 0,0-1 0 0,-1-3 0 0,1 0 0 0,4 0 0 1,-4 0 0-1,-1 0 0 44,5 0 0-44,-4 0 0 0,0 0 0 0,3 0 0 0,-3 0 0 0,0 4 0 0,0-4 0 0,-1 0 8 0,1-4-8 0,0 8 0 0,0-1 0 0,-1-3 0 4,1 0 0-4,0-3 0 47,0 3 0-47,-1-4 0 0,1 4 0 0,0 4 0 0,-4-4 9 0,3 0-9 0,1 0 12 0,0 0-12 0,-12 0 0 0,12 0 0 0,-1 0 0 0,5 0 0 46,-8-4 0-45,4 4 0-1,0 0 0 0,-1 0 0 0,-3 0 0 0,4 0 0 0,0-3 0 0,-5 6 0 0,5-3 0 0,-4-3 0 0,4-1 0 0,-4 4 0 52,3 0 0-52,1 0 0 0,0 0 0 0,0 0 0 0,-1-3 0 0,1 3 0 0,4 0 0 0,-4 0 0 1,3-4 0-1,5 4 0 0,0-3 0 0,-5 3 0 0,1 3 0 0,0-3 0 3,-1 0 0-2,-3 0 0 43,8 0 0-44,-5-3 0 0,5-1-9 0,-1 4 9 0,1 0 0 0,0-3 0 1,-1 3 0-1,1-3 0 0,-1 3 0 0,1 0 0 0,-4 0 9 0,-1 0-9 46,5 3 0-46,0-3 0 0,-5 0 0 0,5 0 0 0,-4 0 0 0,3 0 0 0,1 3 0 0,-1 1 0 0,1-1 0 0,3 1 0 0,1-1 0 0,-1-3 0 47,9 4 0-47,-5-4 0 0,1 3 0 0,-1-3 0 0,1 4 0 0,3-4 0 1,0 0-9-1,1 0 9 0,-1 3 0 0,-4 1 0 0,5-4 0 0,-5 0 0 3,1 3 0-2,-1-3 0 46,0 4 9-47,1-1-9 0,-1 1 0 0,5-4 0 0,-1 0 0 0,0 0 0 0,9 3 0 0,-9 1 0 0,4-4 0 0,1 0 0 0,3 0 0 0,0 0 0 104,-4 0 0-104,4 3-9 2,-7-3 9-2,3 0 0 0,-8 4 10 0,1-1-10 0,3-3 0 0,-3 0 0 0,3 0 0 1,0 0 0-1,1 0 0 0,3 0 0 0,0-3 0 1,1 3 0 0,-1 3 0-1,-4-3 0 2,1 0-8-1,-1 4 8-1,0-4 0 0,1 0 0 0,-5 3 0 0,0 1 0 0,-3-4 0 1,0 3 0-1,-1 1 8 0,1-1-8 0,-1-3 0 0,1 0 0 0,-5 4-13 2,1-1 4 4,-1-3 9-2,1 4 0-3,3-4 0 0,-3 0 0 7,0 3 0-4,3-3 0-4,5 0 0 2,-9 4 0 7,1-4 0-6,-1 0-8-1,5 3 8 0,-4 0-8 5,-5-3-1-5,1 0 0 9,0 0 0-10,-1 0 0 167,-3 4-26-168,0-1-5 0,0-3 0 0,-5 0-1 0,-7 0-6 0,0 0-1 1,0 0 0-1,12 0 0 0,-12 0-95 0,0 0-19 0,0 0-4 0</inkml:trace>
    </iact:actionData>
  </iact:action>
  <iact:action type="add" startTime="48525">
    <iact:property name="dataType"/>
    <iact:actionData xml:id="d10">
      <inkml:trace xmlns:inkml="http://www.w3.org/2003/InkML" xml:id="stk10" contextRef="#ctx0" brushRef="#br1">6624 7516 57 0,'19'-7'0'1,"-19"7"0"-1,-11-6 0 0,3-1 0 0,8 7 0 0,0-7 0 49,-8 3 112-47,4-3 18-2,4 0 3 0,4 0 1 0,0 0-78 0,-8 0-16 1,0 0-4-1,4 7 0 0,8-3 4 0,-8 3 0 0,0 0 0 0,0 0 0 0,0 0 21 0,0 0 5 49,0 0 1-49,0-7 0 1,-8 0 5-1,8 7 0 1,12-7 1-1,-12 7 0 0,0 0-29 0,0 0-7 1,19 0-1-1,-7-4 0 0,-12 4-10 0,8-3-2 0,4-1-1 0,3-3 0 57,-3 7 18-57,4-3 4 0,-4-1 1 0,3 4 0 0,5-3-6 0,-4 0 0 1,-1-1-1-1,1 4 0 0,0 0-6 0,3 0-1 0,-7-3 0 0,4 3 0 0,-1 0-15 0,1 0-3 3,4 0-1-3,-5 0 0 40,1 0-2-40,0 0-1 0,3 0 0 0,-3 0 0 0,4 3-10 0,-1-3 10 0,1 4-10 0,-1-1 10 0,5-3-10 0,-1 3 12 44,1 1-12-44,-1-1 12 1,5 1-12-1,-1-1 0 0,-3 4 9 0,-1-3-9 0,1-4 0 0,3 3 0 0,1 1 0 0,3-1 0 0,-4 4 0 0,1-3 8 4,-1-1-8-3,-3 1 0 46,3-1 0-47,-3 1 8 0,-1-1-8 0,5 1 0 0,-1-4 8 0,-3 3-8 1,3 1 8-1,4-4-8 0,1 3 0 0,-1 1 8 0,1-4-8 0,-1 3 0 44,-4-3 9-43,5 4-9-1,3-4 12 0,-4 3-12 0,-3 1 8 0,3-1-8 0,-3-3 0 0,-1 0 0 0,0 0 0 0,1 4 10 0,-1-4-10 0,1 0 8 51,-5 0 0-50,5 0-8-1,-1 0 12 0,4 0-4 1,1 3-8-1,-1-3 10 0,-3 0-10 0,-1 4 10 0,0-4 2 0,-3 0 1 0,7 3 0 0,-3-3 0 0,3 3-13 0,-3 1 0 58,-1-4 8-58,0 3-8 1,-3 1 0-1,-1-4-13 0,5 0 2 0,-5 0 1 0,1 0 10 0,-1 0 0 0,5 0 8 0,-5 0-8 0,1 0 8 0,-1 0-8 0,1-4 8 0,3 4-8 0,-3 0 12 1,-1 0-3 2,1 0 0-3,-1 0 0 42,5 0-9-42,-5 0 0 0,5 0 9 0,-1 4-9 0,1-4 10 0,-1 3-2 0,1-6-8 0,-5 3 12 1,5 0-12-1,-1 0 11 3,-4 0-11-2,5 3 10 52,-5-3-10-53,1 0 0 0,3 0 9 0,1 0-9 0,-5 0 0 0,5 0 8 1,-1 0-8-1,5 0 0 0,-1 0 0 0,-4 0 0 0,5 0 0 0,-1 0 0 0,0 4 0 0,1-1 0 43,3-3 0-42,-4 4 8-1,1-1-8 0,-1 1 0 0,0-1 0 0,1 1 8 0,-1-4-8 0,1 0 9 0,3 3-9 0,-4-3 10 0,4 4-10 0,1-4 0 45,3 0 0-44,-4 0 8-1,4 0-8 0,1 3 0 0,-1 1 0 0,0-1 8 0,-4-3-8 0,0 0 0 0,1 0 0 1,-5 0 0-1,4 0 0 0,-3 4 8 45,-1-4-8-45,0 0 0 0,5 0 8 0,-1 0-8 0,0 0 0 0,4 3 8 0,-3-3-8 0,-1 0 0 0,8-3 0 0,-4 3 8 0,1 0-8 0,-5 3 0 3,4-3 0-2,-4 0 0 46,1-3 0-47,-1 3 0 1,0-4 0-1,0 4 0 0,1-3 0 0,-1-1 0 0,4 1 0 0,0-1 8 0,-3 1-8 0,3-1 0 0,0 4 0 0,0-3 0 50,0 3 0-48,-3-4 0-2,3 4 0 0,-4 0 0 0,-4 0 0 0,5 0 0 0,-5-3 0 0,4-1 0 0,-3 1 0 0,3-1 0 0,4 1 0 1,-4 3 0-1,1 0 12 0,-1-4 0 45,0 1 0-45,4 3 0 0,-3 0-12 0,3 0-17 0,0 0 4 1,0 0 1-1,-3-4 12 0,-1 4 0 0,-4 0 0 1,1 0 0-1,3 0 0 1,-4 0 0-1,1 0 0 0,3 0 0 53,4 0 0-52,-4 0 16-1,1 4-3 0,3-4-1 0,-4 3-20 0,4-3-5 1,-4 4-1-1,1-1 0 0,-1-3 14 0,-4 0 0 0,1 0 0 0,-1 0 0 0,0 0 14 0,1 0-1 51,3-3 0-51,0 3 0 0,1 0-13 0,3-4-16 0,-4 1 3 1,4-1 1-1,-3 1 20 0,-1 0 5 0,4-1 1 0,-4 1 0 0,1 3-14 1,-1-4-15-1,0 4 3 0,-4-3 1 43,1 3 11-43,-5-7 0 0,5 3 0 0,-1 4 0 0,0-3 0 0,1-1 0 0,-1 4 0 0,0-3 0 0,1-1 0 0,-1 4 11 0,-3 0-3 1,3 0 0 42,4 0-8-42,-3 0-11-1,3 4 3 0,-4-4 0 0,4 0 8 0,-7 0 14 0,3 0-3 0,1 0-1 0,-5 0-10 0,0 3-11 0,1-3 3 0,-1 0 0 45,5 0 8-45,-1 0 0 0,-4 0 0 0,5 4 0 1,-1-4 0-1,1 3 0 0,3-3 0 0,-4 4 0 0,-3-1 0 1,3 1 11-1,0-1-3 0,1 1 0 45,-5-1-8-45,-3 1 0 0,3-1-10 0,0 4 10 1,1-4 0-1,-1 1 16 0,1 3-1 0,-1-4-1 0,5 1-14 0,-5-1 0 0,4-3 0 0,1 4 0 57,-1-1 0-57,4 1 0 0,-7-4 0 0,7 3 0 0,-4 1-9 0,5-4 9 0,-5 3-13 0,4 1 5 0,-7-1 8 0,3 1 12 0,-3-4-2 0,-1 3-1 0,0-3-9 0,1 4 0 0,-1-1 0 1,5 1 0 52,-5-4 0-53,1 3 0 0,7-3 0 0,0 4 0 0,4-4 0 1,-3 0 0-1,3 0 8 0,-4 0-8 0,4 0 0 0,0 3 0 0,1-3 0 0,-5 4 0 0,4-4 0 0,-8 0 0 52,5 0 0-52,-1 0 0 1,0 3 0-1,4-3 0 0,1 0 0 0,-1 0 8 0,0 0-8 0,0 4 0 0,4-1 0 0,-4 1 0 0,5-4 0 0,-5 3 0 0,0-3 0 1,-4 3 0 42,1-3-9-43,-1 4 9 0,-4-4 0 0,1 3 0 0,-1-3 0 0,0 0-8 0,-3 4 8 0,3-4 0 4,0 3-26-3,-3-3-2-1,-1 0 0 0,1 0 0 44,-5 4-2-43,1 3-1-1,-5-7 0 0,5 3 0 0,-9 1-26 0,5 3-6 0,-4-4-1 0,-1 4-578 0,-3-3-116 0</inkml:trace>
    </iact:actionData>
  </iact:action>
</iact:actions>
</file>

<file path=ppt/ink/inkAction1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definitions>
  <iact:action type="add" startTime="16821">
    <iact:property name="dataType"/>
    <iact:actionData xml:id="d0">
      <inkml:trace xmlns:inkml="http://www.w3.org/2003/InkML" xml:id="stk0" contextRef="#ctx0" brushRef="#br0">5319 5011 990 0,'0'-3'21'1,"4"-8"5"-1,0 1 1 1,3-4 1-1,-3 0-28 0,4 0 0 0,4-4 0 0,-4 1 0 48,-8 3-32-47,4 0-12-1,11-3-2 0,-7 3-1 0,-12 0 14 0,8 0 2 0,4 3 1 0,0-2 0 0,0 2 30 1,-4 4 18-1,-4-3-2 0,4 3-1 1,3 0 74-1,-7 7 15 0,-7-7 4 1,7 7 0-1,0 0 26 0,0 0 6 75,0 0 0-75,0 0 1 2,-4 0-46-2,4 0-10 0,0 0-1 0,0 0-1 0,-12 3-50 0,8 4-9 0,4-7-3 0,-4 7 0 1,-4 0-6-1,0 0-2 0,8 7 0 0,0 0 0 0,0 10 15 0,-4 1 4 0,-7-1 0 0,-1 8 0 1,8 6 8-1,-8 0 3 72,4 4 0-71,1 0 0-1,-1 3-5 0,4 0-1 0,0 1 0 0,0-4 0 0,4 3-29 0,-4-3-8 0,4-1 0 0,0 1 0 0,0 0 0 0,4-4 0 0,4 1 0 1,-4-4 0-1,-4-4 0 0,4-7 0 0,3 1 0 0,1-4 0 44,-8 0-28-43,4-8-8-1,0 1 0 0,4-3-1 0,-4-4-14 0,-4-7-2 0,0 0-1 1,0 0 0-1,0 0-166 0,0 0-32 0,-4-21-8 0,-8-3 0 0</inkml:trace>
    </iact:actionData>
  </iact:action>
  <iact:action type="add" startTime="17193">
    <iact:property name="dataType"/>
    <iact:actionData xml:id="d1">
      <inkml:trace xmlns:inkml="http://www.w3.org/2003/InkML" xml:id="stk1" contextRef="#ctx0" brushRef="#br0">4848 5140 921 0,'-11'-7'82'1,"-1"-3"-66"-1,0-8-16 1,4 4 0-1,0 0 226 0,1 0 42 47,-1-3 8-47,8 3 1 0,0 0-208 0,0 4-41 0,0-4-9 1,4 0-2-1,3 0-4 0,1 0-1 0,4 0 0 0,0 0 0 0,4-3-12 0,3-1 0 0,1 1 0 0,3-4 0 46,5 3-16-45,-1 1-4-1,4 3 0 0,1-3 0 0,-1 3 33 0,8 3 7 0,-3-3 0 0,3 4 1 0,4-1-8 0,4 4-1 0,12 0-1 0,-4 0 0 43,-12 4-2-43,8 0 0 0,7-1 0 0,1 8 0 1,-8-1-9-1,-8 4-12 0,0 0 2 0,-3 7 1 4,7 3-17-3,-12 1-3 0,-8 6-1-1,5 4 0 0,3 10 18 0,-8 1 3 42,-7 6 1-42,-4 4 0 0,-1 0 8 0,-3-1 0 0,-8 1 8 0,-4 3-8 1,-8-3 10-1,0 0-2 0,4 0-8 0,-7-1 12 44,-13 5 2-44,1-4 0 0,3-4 0 0,-7 4 0 0,-9-4 5 0,1-3 1 1,-4-4 0-1,0-3 0 0,0-4-1 0,-5-3 0 0,-3-3 0 0,0-1 0 5,4-7-19-4,-4 1 0 42,0-1 0-43,4-6 0 0,4-8 0 0,0 1-22 0,7-4 3 0,1 0 1 1,7-4-54-1,1-3-10 0,-1-3-2 0,9-1-1 43,-1-3-69-43,4 0-14 0,4 4-2 0,1-4-258 0,7 0-52 0</inkml:trace>
    </iact:actionData>
  </iact:action>
  <iact:action type="add" startTime="17650">
    <iact:property name="dataType"/>
    <iact:actionData xml:id="d2">
      <inkml:trace xmlns:inkml="http://www.w3.org/2003/InkML" xml:id="stk2" contextRef="#ctx0" brushRef="#br0">6502 5199 2016 0,'0'0'179'0,"0"0"-143"0,0 0-36 0,0 14 0 43,-4-3 108-43,4 3 16 0,4 3 2 0,-4 4 1 0,-4 0-100 0,-3 3-27 1,10 8 8-1,-6-1-8 47,3 0-32-46,-4 4-9-1,4-3-3 0,0-5 0 0,4 5-160 0,-4-8-33 0,-4 1-7 0</inkml:trace>
    </iact:actionData>
  </iact:action>
  <iact:action type="add" startTime="17907">
    <iact:property name="dataType"/>
    <iact:actionData xml:id="d3">
      <inkml:trace xmlns:inkml="http://www.w3.org/2003/InkML" xml:id="stk3" contextRef="#ctx0" brushRef="#br0">6361 5088 2365 0,'-12'-7'52'0,"5"3"10"0,7 4 2 0,0 0 4 0,-8-3-55 1,8 3-13-1,0 0 0 0,8-4-698 0,-8 4-142 0</inkml:trace>
    </iact:actionData>
  </iact:action>
  <iact:action type="add" startTime="18030">
    <iact:property name="dataType"/>
    <iact:actionData xml:id="d4">
      <inkml:trace xmlns:inkml="http://www.w3.org/2003/InkML" xml:id="stk4" contextRef="#ctx0" brushRef="#br0">7423 4921 1555 0,'-4'-4'138'2,"1"-3"-110"40,-1-3-28-42,0 3 0 1,-4-4 211-1,4 1 37 0,-4-1 7 0,0 1 1 0,-4-4-214 0,1 0-42 0,-1-3-11 0,-4 3-1 41,5-4-18-40,-5 1-4-1,0-1-1 0,4 1 0 0,-3 3 15 0,-5 0 2 0,4 0 1 0,-3 4 0 0,3 3 17 1,1 3 0-1,-1 1 0 0,0 3 0 44,0-4 12-44,1 8-4 0,3-1-8 0,0 4 12 0,-3 4-12 0,3 3 0 1,0-4 0-1,4 4 0 0,0 3-16 0,-3 1 4 0,3-1 1 0,-4 4 0 45,4 7 11-45,0 0 8 0,1 0-8 0,-1 7 11 0,4 3-3 0,0 0 0 0,0 4 0 0,4 3 0 0,4-3-8 0,0 0 0 0,-4-4 0 0,4-3 0 43,4 0 0-43,-1 3 8 0,1-6-8 0,0-1 8 0,0 0-8 0,0 1-17 0,4-4 4 0,-5-4 1 4,5 4-32-3,4-4-5-1,-8 1-2 0,3-8 0 39,1 4-72-39,0-4-14 1,-4-3-3-1,0-3-1 0</inkml:trace>
    </iact:actionData>
  </iact:action>
  <iact:action type="add" startTime="18418">
    <iact:property name="dataType"/>
    <iact:actionData xml:id="d5">
      <inkml:trace xmlns:inkml="http://www.w3.org/2003/InkML" xml:id="stk5" contextRef="#ctx0" brushRef="#br0">6777 5468 2242 0,'-28'-7'100'1,"28"7"20"-1,0 0-96 0,8-4-24 0,-8 4 0 0,12-7 0 0,7 4 27 0,5-1 1 0,3-3 0 0,1 0 0 43,-1-3-122-43,5 3-24 0,3-4-5 0,0 1-794 0</inkml:trace>
    </iact:actionData>
  </iact:action>
  <iact:action type="add" startTime="18577">
    <iact:property name="dataType"/>
    <iact:actionData xml:id="d6">
      <inkml:trace xmlns:inkml="http://www.w3.org/2003/InkML" xml:id="stk6" contextRef="#ctx0" brushRef="#br0">8078 4732 1324 0,'-4'-10'118'1,"0"3"-94"0,0-4-24-1,4 1 0 49,-4 3 202-48,-4-3 36-1,4-4 7 0,1 3 2 0,-5 1-174 0,-4-4-34 1,4 3-7 0,-11 1-2 0,-1-4-30-1,-4 4-13 0,-3-1 1 0,0 4 0 1,-1 4 3-1,-3-1 1 43,-1 4 0-43,1 0 0 0,4 7 8 0,3-3 0 1,1 3 0-1,-1 3 0 0,1 0 14 0,3 4-2 0,4 0 0 0,-3 4 0 0,-1 3 3 1,4 0 0 58,1 3 0-59,-1 4 0 0,4 3-15 0,1 4 11 0,-1 3-11 0,0 4 10 1,8 0-10-1,-4 0 0 0,4 0 0 0,4 3 0 0,4-3 0 0,4 0-14 0,-8-4 3 0,8 4 1 0,0-4 0 0,4 0 0 45,-1 1 0-45,-3-4 0 0,8-1 10 0,-4 5-8 0,7-1 8 0,-3-3-8 1,-1-4-13-1,1 1-3 0,4-8 0 0,-5 0 0 51,5 1-19-50,0-4-4-1,-5-4-1 0,1-3 0 0,0 0-43 0,-5-4-9 1,1-3-1-1,-4 0-698 0</inkml:trace>
    </iact:actionData>
  </iact:action>
  <iact:action type="add" startTime="18955">
    <iact:property name="dataType"/>
    <iact:actionData xml:id="d7">
      <inkml:trace xmlns:inkml="http://www.w3.org/2003/InkML" xml:id="stk7" contextRef="#ctx0" brushRef="#br0">7286 5502 2372 0,'0'0'105'1,"0"0"22"-1,0 0-102 0,0 0-25 0,4-7 0 0,4 0 0 50,0 4 28-49,4-4 0-1,11-7 0 0,1 7 0 0,3-3-74 0,4-1-14 0,1 1-4 1,-1-4 0-1,4 0-70 0,1 0-14 0,-1-3-4 0,8-1-421 61,0 1-85-61</inkml:trace>
    </iact:actionData>
  </iact:action>
  <iact:action type="add" startTime="19316">
    <iact:property name="dataType"/>
    <iact:actionData xml:id="d8">
      <inkml:trace xmlns:inkml="http://www.w3.org/2003/InkML" xml:id="stk8" contextRef="#ctx0" brushRef="#br0">10014 5046 2300 0,'-16'-17'102'1,"12"10"21"-1,-3 3-99 0,-5-3-24 0,4 7 0 0,0 0 0 42,-8 0 20-41,1 4-2-1,-9 6 0 0,-3 4 0 0,-1 7-18 0,-3 3-12 0,0 1 1 0,-1-1 1 60,-3 7-14-60,4-3-4 1,-1 0 0-1,1-3 0 0,8-1-6 0,-1 4-2 0,4-7 0 0,5 3 0 1,-1-3 2-1,4 0 0 0,4-7 0 0,1 3 0 0,7-3-5 0,0 0-1 0,4-3 0 0,-1-4 0 0,9-7 24 0,0 0 4 0,0 0 0 0,7-4 1 46,1-3 11-46,0-7 11 0,3 0-3 0,1 0 0 0,-1-7 4 0,4 1 0 0,-3-1 0 0,0 0 0 0,-1-4 26 0,-3 1 6 0,-1-4 0 0,-3 4 1 45,-4-4-36-45,-1 0-9 0,-7 0 0 0,0 4 0 0,0 3 21 0,-4 0 3 1,0 0 0-1,-4 4 0 0,-4 3 26 0,1 0 6 0,-1 3 0 0,0 1 1 44,4-1-35-43,-8 4-7-1,8 4-2 0,0-1 0 0,0 1-13 0,4 3 0 0,-7 3 8 0,7-3-8 0,0 0 0 0,0 14-8 0,4-3 8 0,3 6-13 44,5 1 0-44,0-1 0 0,4 0 0 0,7 1 0 0,1-1 1 0,-1-3 0 1,5 0 0 0,3-3 0 0,0-1-16 0,5-6-2-1,7-1-1 0,0-6 0 46,4-1-3-45,0-3-1-1,4-7 0 0,0 0 0 0,0 4 35 0,-4-8 0 0,0-6 0 0,-4 3 0 1,0-3 0-1,0-1 12 0,-4-3-3 0,4 0-1 0,-3 1 38 0,3-1 7 46,-8-4 2-46,0 1 0 0,-7 0-30 0,3-4-5 0,-7 0-2 0,-1 0 0 0,-3-3-9 1,-5 3-1-1,1 0-8 0,-4 0 12 0,-8 4-3 0,0 3-1 3,0 4 0-3,-8-1 0 46,0 8 29-46,-4 3 6 0,0 7 1 0,-8 0 0 0,1 7 6 1,-1 3 2-1,-4 8 0 0,-3 6 0 0,-5 4-36 0,1 4-6 0,-4 6-2 0,3 7 0 46,1 4 7-46,-1 0 1 0,-3 10 0 0,7 0 0 0,1 8-16 0,-1 6 0 1,1-3 0-1,3 6 0 0,1-2 0 0,3-5 0 0,4 1 0 0,4-7-10 41,1-4-5-41,7 0-1 0,0 0 0 0,4-3 0 0,3 0-16 0,1 0-3 1,8-7-1-1,0-1 0 0,-1-6 20 0,9 0 3 0,-5-10 1 0,9-1 0 44,3-7 0-43,1-3 0-1,7-3 0 0,-4-4 0 0,4-4 3 0,4-3 1 0,0-7 0 1,1-3 0 47,-9-4-29-47,0-4-6-1,0-2-1 0,-7-5 0 0,-1-6 29 0,-3-1 6 0,-5-2 1 0,1-1 0 0,-8-4 8 0,-1 5 8 0,-7-5-8 1,0 4 11-1,-8 1 10 1,0 2 3-1,-3 1 0 0,-5 6 0 0,-4 5 4 1,-3 6 2 47,-5 3 0-48,1 4 0 0,-9 7-10 1,1 7-1-1,-4 0-1 0,3 4 0 0,1-1-30 0,3 4-5 0,-3 3-2 0,4 4 0 53,3-3-157-53,1 3-31 1</inkml:trace>
    </iact:actionData>
  </iact:action>
  <iact:action type="add" startTime="20179">
    <iact:property name="dataType"/>
    <iact:actionData xml:id="d9">
      <inkml:trace xmlns:inkml="http://www.w3.org/2003/InkML" xml:id="stk9" contextRef="#ctx0" brushRef="#br0">12401 4680 2718 0,'0'0'120'1,"0"0"25"-1,0 0-116 0,0 0-29 0,0 0 0 0,8 7 0 0,0 0 25 0,3 3-1 0,-7 8 0 0,0-1 0 0,0 11-24 0,0 4 0 49,-4 6-9-49,0 7 9 0,0 4-56 0,0 0-5 0,0-7-1 0,0-1 0 0,0 1-18 0,0-7-4 0,0-4-1 0,4-3 0 43,0-3-120-43,0-4-24 0,-4-1-5 0,4-2-533 0</inkml:trace>
    </iact:actionData>
  </iact:action>
  <iact:action type="add" startTime="20357">
    <iact:property name="dataType"/>
    <iact:actionData xml:id="d10">
      <inkml:trace xmlns:inkml="http://www.w3.org/2003/InkML" xml:id="stk10" contextRef="#ctx0" brushRef="#br0">11574 4746 806 0,'-8'-3'72'2,"-8"-4"-58"37,9 0-14-36,-5 0 0-3,0 3 436 0,8-3 85 0,0 0 17 0,4 7 3 1,-4-3-464-1,4-4-93 0,8 0-18 0,4-3-4 40,7 3-17-40,5-4-3 0,7 1-1 0,1-1 0 0,3 1-30 0,4-1-7 0,0 1 0 0,8 3-1 52,0-7 47-52,8 4 10 0,0 3 1 0,8 0 1 0,0 3 38 0,-1 4 0 0,1 4 12 0,-8-1-4 1,0 4 12-1,0-3 1 0,0 3 1 0,-1 6 0 0,1-2-22 0,4 6 0 0,0-3 0 0,-8 7 0 0,-4 4-13 1,-4-5-7 6,-4 8-2-6,-8-3 0 43,1 6 6-44,-9 0 2 0,-3 8 0 0,-8-4 0 0,-1 3 14 0,-3 0 0 0,-8 4 0 1,-4 0 0-1,0 0 26 0,-7-4 8 0,-5 0 2 0,-4-3 0 47,-7 4-20-45,0-5-4-2,-13 1-1 0,1 0 0 1,0-4-11-1,-4 1-11 1,4-1 3-1,3-6 0 0,1-1-83 0,0-3-16 1,7 0-3-1,1-4-1 0</inkml:trace>
    </iact:actionData>
  </iact:action>
  <iact:action type="add" startTime="20768">
    <iact:property name="dataType"/>
    <iact:actionData xml:id="d11">
      <inkml:trace xmlns:inkml="http://www.w3.org/2003/InkML" xml:id="stk11" contextRef="#ctx0" brushRef="#br0">13396 4973 2574 0,'0'0'114'2,"4"7"23"-2,8 3-109 0,0 4-28 0,0 4 0 0,3 6 0 0,1 4 12 0,0 0-4 1,-5 0 0-1,5-1 0 45,-4 5-134-44,0-4-27-1,-5 0-6 0</inkml:trace>
    </iact:actionData>
  </iact:action>
  <iact:action type="add" startTime="20944">
    <iact:property name="dataType"/>
    <iact:actionData xml:id="d12">
      <inkml:trace xmlns:inkml="http://www.w3.org/2003/InkML" xml:id="stk12" contextRef="#ctx0" brushRef="#br0">13310 4771 2016 0,'0'0'89'1,"0"0"19"-1,0 0-87 0,0 0-21 53,0 0 0-52,0 0 0 0,0-7-140-1,0 7-33 0</inkml:trace>
    </iact:actionData>
  </iact:action>
  <iact:action type="add" startTime="21146">
    <iact:property name="dataType"/>
    <iact:actionData xml:id="d13">
      <inkml:trace xmlns:inkml="http://www.w3.org/2003/InkML" xml:id="stk13" contextRef="#ctx0" brushRef="#br0">14298 4495 2188 0,'-4'-7'195'1,"-4"-3"-156"-1,0-4-31 0,0-3-8 0,-3 6 119 0,-5 1 22 0,0-4 5 0,1 3 1 45,-9 4-159-45,1 4-32 0,-5 3-7 0,1 0-1 0,-1 3-4 0,-3-3-2 0,0 7 0 0,3-3 0 102,5 3-3-100,-1 0-1-1,1 3 0 0,3 4 0-1,-4 4 48 0,5-1 14 1,-1 7 0-1,1 1 0 0,-1 6 0 0,4 4 0 0,5 0 14 0,-1 7-4 0,0-1 22 1,8 8 4-1,-4 3 0 0,4 1 1 0,4 3-37 0,4-4 0 0,0 4 0 0,0-4 0 0,4 0-42 0,0-7-10 1,8 1-1-1,-1-8-1 0,1 4-24 0,0-7-5 0,-1-1-1 0,1-2-474 0,7-4-95 0</inkml:trace>
    </iact:actionData>
  </iact:action>
  <iact:action type="add" startTime="21474">
    <iact:property name="dataType"/>
    <iact:actionData xml:id="d14">
      <inkml:trace xmlns:inkml="http://www.w3.org/2003/InkML" xml:id="stk14" contextRef="#ctx0" brushRef="#br0">13420 5286 2718 0,'0'0'60'0,"0"0"12"0,0 0 2 0,0 0 2 0,8-7-60 0,4 0-16 1,3 0 0-1,5 1 0 0,-1-5-48 0,9 4-13 0,-1-7-3 0,1 4 0 46,7-4-69-46,0-4-15 0,4 4-2 0,5-3-1 0,-1 0-14 0,-4 3-3 0,78-21-1 1,-30 0-527-1</inkml:trace>
    </iact:actionData>
  </iact:action>
  <iact:action type="add" startTime="21650">
    <iact:property name="dataType"/>
    <iact:actionData xml:id="d15">
      <inkml:trace xmlns:inkml="http://www.w3.org/2003/InkML" xml:id="stk15" contextRef="#ctx0" brushRef="#br0">14776 4384 2847 0,'-8'-7'63'1,"-4"-4"13"-1,1 5 2 0,-5-1 2 0,0-4-64 0,-3 4-16 45,-5 4 0-44,-3 3 0-1,3-7 0 0,-3 7-13 0,-1 0 2 0,-3 0 1 0,4 0-13 0,-1 0-2 0,1 0-1 0,-1 7 0 46,5 0-14-46,-1 0-4 0,5 0 0 0,-1 6 0 1,0 1 34-1,5 4 10 0,-1 3 0 0,4 7 0 0,-3-4 0 0,7 7 16 0,0 4-2 0,0 4 0 0,0-1-14 0,8 4 0 3,-4-4 0-3,8 7 0 46,0 1 0-46,4 2-13 0,4 1 4 1,0 0 1-1,-1 0-12 0,5 0-3 0,0-4 0 0,3-3 0 3,5-4-23 1,-1 0-5-3,5-3-1-1,-5-3 0 51,-3-5-71-50,3 1-14-1,1-7-3 0,-1 0-742 0</inkml:trace>
    </iact:actionData>
  </iact:action>
  <iact:action type="add" startTime="21989">
    <iact:property name="dataType"/>
    <iact:actionData xml:id="d16">
      <inkml:trace xmlns:inkml="http://www.w3.org/2003/InkML" xml:id="stk16" contextRef="#ctx0" brushRef="#br0">13929 5077 1958 0,'0'0'174'2,"0"0"-139"-1,4-7-35-1,8 0 0 1,0 0 177-1,7 0 29 0,9 0 6 0,3 1 0 1,5-1-212-1,-1 0-56 0,8 0-5 0,8 0-1 47,4-7-24-47,4 3-5 0,7-3-1 0,1 4 0 1,3-8-153-1,1 1-31 0,66-21-7 0,-19 3-1 0</inkml:trace>
    </iact:actionData>
  </iact:action>
  <iact:action type="add" startTime="26844">
    <iact:property name="dataType"/>
    <iact:actionData xml:id="d17">
      <inkml:trace xmlns:inkml="http://www.w3.org/2003/InkML" xml:id="stk17" contextRef="#ctx0" brushRef="#br0">12601 6795 1335 0,'0'0'59'2,"0"0"13"-2,0 0-58 0,0 0-14 5,8-3 0-4,-8 3 0 45,7 0 25-46,-7 0 3 0,0 0 0 0,8-4 0 0,4 1-18 0,-12 3-10 0,0 0 12 1,0 0-12-1,4-4 0 0,4 1 0 0,-8 3 0 0,0 0 0 45,0 0 43-45,0 0 5 0,8 0 0 0,-8 0 1 0,0 0 10 0,0 0 1 1,8 0 1-1,-5 0 0 0,-3 0-25 0,8 3-4 0,-8-3-2 0,0 0 0 46,0 0-9-46,8 0-1 0,4 0-1 0,-4 0 0 0,0 4 7 0,3-1 2 1,-11-3 0-1,12 4 0 0,0-1-3 0,3 1 0 0,-3-4 0 0,4 3 0 43,0 4-5-43,-1-3 0 0,1-4-1 0,0 0 0 0,3 3-19 0,-3 1 0 1,0-1 0-1,3-3 0 0,1 4 9 0,-1-1-1 0,1 0-8 0,0-3 12 48,3 4-12-47,5-4 11 0,-5-4-11-1,8 4 10 0,-3-3-10 0,3 3 0 0,4 3 0 0,1-3 0 0,-9 0 0 0,8 4 0 0,1-1 0 0,3 1 0 0,-4-1-9 0,-3 1 9 6,3-1 0-5,-4 1 0 50,1-1-8-50,-1 1 8-1,0-1 0 0,1 1 0 0,3-1 0 0,-4 1 0 0,4-1 0 0,-3 1 0 0,3-1 0 0,-4-3 0 1,5 0 0-1,-5 4 0 0,8-1-8 0,-7 1 8 44,-1-4 0-44,0 3 0 0,-3-3 0 0,3 0 0 0,-7 0 0 1,3 0 0-1,-3-3 0 0,3-1 0 0,-3 1 0 0,3 3 0 0,-3 0 0 0,-1-4 8 44,4 1-8-43,-3 3 9-1,-4 0 0 0,3-4 0 0,-3 4 0 0,-1-3 0 0,1 3-9 0,-4 3 0 0,3-3 9 0,1 0-9 0,-1-3 0 1,1 3 8 49,0-4-8-50,-5 4 0 0,5 4 0 0,-5-4 0 0,5 0 0 0,-4 0 0 1,-1 0 0-1,1 0 0 0,0 0 0 0,-1 0 0 0,1 0 0 0,0 0 0 0,0 0 0 0,3 0 0 46,-3-4 0-46,-1 4 0 0,1-3 0 1,4 3 0-1,-5-4 0 0,5 4 0 0,0 0 0 0,-1 0 0 0,1 0 0 0,-1 0 0 0,1 0 0 0,0 0 0 57,3 0 0-57,-7 0 0 0,3-3 0 0,1 3 0 0,3 3 0 0,-3-3 0 1,0 4 0-1,-1-1 0 0,5-3 0 0,-5 0 0 0,1 4 0 0,0-4 0 0,-1 0 0 0,1 3 0 0,-1-3 0 0,1 0 0 47,0 0 0-47,-5-3 0 0,5 3 0 0,-4 0 0 0,3 0 0 0,-3-4 0 1,-1 4 0-1,1 0 0 0,0 0 0 0,0 0 0 0,-5-3 0 0,5 3 0 103,0 3 0-103,-5-3 0 0,5-3 0 0,-4 3 0 0,0 3 0 1,3-3 0-1,1 0 0 0,-4 0 0 0,-1 0 0 1,5 0 0-1,-4 0 0 0,0 0 0 0,-5 0 0 0,5-3 0 0,0-1 0 0,0 4 0 0,-1-3 0 1,1 3 0-1,0-4 0 0,4 4 0 0,-5 0 0 0,5 0 0 0,-4 0 0 0,0 0 0 0,-1 4 0 1,1-1 0-1,-4-3 0 0,4 4 0 6,0-1 0-2,-1-3-8-2,1 4 8-2,-4-4 0 81,4 3-8-81,-5-3 8 0,5 4-8 1,0-1 8-1,0 1-12 0,-1-4 4 0,1 3 0 0,-4-3 0 0,4 4 8 0,0-4-10 0,-1 3 10 0,1-3-10 1,0 4 10-1,0-4 0 0,-1 0 0 0,1 3 0 0,0-3 0 0,0 0 0 0,-1 0 0 0,5 0 0 0,-4 0 0 0,0 0 0 5,-1 0 0-4,1 0-8 58,0 0 8-59,0 0-10 0,-1 0 10 0,1 0-10 0,0 0 10 0,-4 0 0 0,4 0 0 0,-5 4 0 1,1-4 0-1,0 0 0 0,0-4 8 0,-4 4-8 0,-4 0 0 0,0 0 0 0,0 0 0 0,12 4 0 47,-5-4 0-47,1 0 0 0,-8 0 0 0,4 0 0 0,-4 0 0 0,8 0 0 0,-8 0 0 0,8-4 8 0,-8 4-8 0,12 0 0 0,-12 0 0 1,7 0 8 45,-7 0-8-44,0 0 0-2,12 0 0 0,-12 0 0 0,0 0 8 0,8-3-8 0,0 3 8 1,0-4-8-1,-8 4 0 0,11 0 0 0,-3 0 0 0,-8 0 0 0,12 0 0 0,0 0 0 46,-4-3 0-46,3-1 0 0,-11 4 0 0,8 0 0 0,-8 0 0 0,12 0-8 1,-4 0 8-1,4 0-10 0,-12 0 10 0,7 0-10 0,1 0 10 0,-8 0-10 4,12-3 10-3,0 3-10 47,-12 0 10-48,12 0 0 0,-12 0 0 0,11 0 0 0,-3 0 0 1,4 0 0-1,-12 0 0 0,8 0-8 0,4 0 8 0,-5 0 0 0,-7 0 0 0,12 0 0 50,-4 0 0-50,-8 0 0 0,8 0 0 0,4 0 0 0,-1-4 0 0,-11 4 0 0,8 0 0 0,-8 0 0 1,12 0 0-1,-4 0-13 0,3 0 5 0,-3 0 8 0,-8 0 0 0,8 0 0 50,4 0 0-49,-12 0 12-1,0 0-24 0,8 0-5 0,0 0-1 0,-1 0 0 0,-7 0 18 0,12 0 0 0,-12 0 0 1,8 0 0-1,-8 0 0 0,8 0 0 0,-8 0 0 0,8 0 0 47,0 0 8-47,-8 0-8 0,0 0 0 0,0 0 0 0,11-3 9 0,-11 3-9 0,8 3 8 0,-8-3-8 1,8-3 8-1,0 3-8 0,0 0 0 0,-8 0 8 3,8 3-8-3,-1-3 8 47,1 0-8-47,-8 0 8 0,12 0-8 0,-4 4 0 0,-8-4 0 0,8 0 0 0,-8 0 0 0,7 3 0 0,1-3-9 1,4 0 9-1,-4 4 0 0,4-1 9 50,-5-3-1-50,1 4 0 1,4-1-8-1,-4-3-11 0,4 4 3 0,-1-4 0 0,-11 0 8 0,12 3 11 0,-4 1-3 0,4-1 0 0,0 1-8 0,-1-4-11 0,1 3 3 1,-4 1 0 45,4-1 8-46,-4-3 0 0,3 0-9 0,1 0 9 0,0 4 0 0,0-1 0 1,-1-3-9-1,1 0 9 0,0 0 0 0,0-3 0 0,-5-1 0 0,5 4 0 4,4 0 0-4,-4-3 0 50,-1 3 0-49,1-4 0-1,0 4 10 0,0-3-1 0,3 3 0 0,-3 0 0 0,0-4-9 0,4 4-12 0,-1-3 2 0,5 3 1 0,-5 0 9 0,1 0 0 0,4 0 0 0,-1 0 0 47,1 0 0-47,-4 0 0 0,3 0 0 0,1 3-8 0,-8 1 8 0,7-4 0 0,1 0 0 1,-5 0 0-1,5 0 0 0,0 0 0 0,-5 0 0 0,5 0 8 46,-1-4-8-46,-3 4 0 0,4 0 0 0,-1 0 8 0,-3-3-8 0,0 3 8 1,3 0-8-1,-3-4 8 0,0 1-8 0,3 3 0 0,1 0 0 0,-1 0 0 2,1-4 0-1,4 4 0 42,-1 0 0-41,-3 0 0-2,-1 0 0 0,5 0 0 1,11 0 0-1,-8 0 0 0,-15 4 0 0,8-1 0 0,11 1 0 0,-3-4 0 0,-5 0 0 0,1 3 0 46,3 1 0-46,-3-4 0 0,3 3 0 1,1-3 0-1,-5 4 0 0,-3-4 0 0,3 3 0 0,1-3 0 0,-9 0 0 0,9 0 0 0,-1 4 0 0,5-4 0 4,-1 3 0-3,-3-3 0 47,-5 0 0-48,9 0 0 0,7 3 0 0,-4 1 8 0,-7-1-8 0,7-3 0 0,5 4-8 0,-5-4 8 0,4 3 0 0,-3 1 0 0,-1-1 0 1,0 1 0 2,5-4 0-2,-5 0 0 44,-4 0 0-45,5 0 0 0,7 0 0 0,-4 0 0 0,-4 0 0 1,1 0 0-1,11-4 0 0,-8 4 0 0,-3 0 0 0,-1 0 0 0,4 0 0 0,0-3 0 49,1 3 0-48,-5-4 8-1,0 4-8 0,1 0 0 0,-1 0 0 0,1 0 0 1,-1 0 0-1,-4 0 0 0,5-3 0 0,-1-1 0 0,8 4 8 0,-4-3 0 0,1-1 0 0,3 4 0 47,0-3-8-47,-4 3-12 0,5 0 4 0,-5-3 0 0,0 3 8 0,-3-4 0 1,3 4 0-1,-8 0 0 0,1 0 0 0,-1 0 0 0,1-3 0 0,3 3 0 43,-4-4 0-42,5 4 0-1,-1-3 0 0,4 3 8 0,1 0-8 0,-1 0 0 0,-4 0 0 0,4-4 0 0,1 4 0 0,-1 0 8 0,0 0-8 0,1 0 8 48,-5 0-8-46,4 0 0-2,-3 0-8 0,-5 0 8 0,4 0 0 0,1 0 0 0,7 0 0 0,-8-3 0 1,5 3 0-1,-1 0 0 0,4 3 0 0,4-3 0 0,-4 0 0 0,0 0 0 44,1 0 8-44,-5 0-8 0,0 0 0 0,-3 0 0 0,-1 0 0 0,0 0 0 1,1 0 0-1,-1 0 0 0,0 0 0 0,-3 4 0 0,3-4 0 0,4 0 0 45,5-4 0-44,-1 4 0-1,0 0 0 0,0 0 0 0,0 4 0 0,1-4 0 0,-1 0 0 0,-4 0 0 0,4 3 0 0,-7-3 0 0,-1 4 8 0,0-1-8 44,-3-3 8-44,3 0-8 0,0 0 8 1,1 0-8-1,-1 0 10 0,4 0-10 0,1 4 8 0,-1-1-8 0,-4-3 0 0,1 0 0 0,-5 3 0 0,4 1 0 5,1-1 0-5,-5 1 0 48,1-1-12-47,-5-3 4-1,1 4 8 0,-5 3-13 0,5-4 1 0,-5 1 0 0,1-4 0 0,0 3 0 0,-5 1-5 0,1-1-1 0,-4-3 0 0,3 4 0 45,-3-1-12-44,-4-3-2-1,4 4-1 1,-4-1 0 0,-1-3-25-1,-7 0-5 0,8 4-1 0,-8-4 0 0,0 0-5 0,4 7-2 0,-4-7 0 0,0 0-426 49,0 7-86-48</inkml:trace>
    </iact:actionData>
  </iact:action>
  <iact:action type="add" startTime="31379">
    <iact:property name="dataType"/>
    <iact:actionData xml:id="d18">
      <inkml:trace xmlns:inkml="http://www.w3.org/2003/InkML" xml:id="stk18" contextRef="#ctx0" brushRef="#br0">5229 8060 954 0,'0'0'42'1,"0"0"9"-1,0 0-41 1,0 0-10 50,7-7 0-51,-3 4 0 0,4-1 34 1,-4-6 5-1,0 3 1 0,0-4 0 0,4 8-31 0,0-1-9 0,-5 1 0 0,-3 3 0 0,-3-7 0 0,6 3 0 0,1-3 0 0,-4 7 0 59,-4-7 32-59,4 0 0 0,4 4 0 0,-4 3 0 1,0 0 26-1,0 0 5 0,4-7 1 0,-4 7 0 0,0 0-20 0,0 0-4 1,0 0-1-1,0 0 0 0,4-4-19 0,-4 4-3 0,0 0-1 0,0 0 0 52,0 0 20-52,0 0 4 0,8 0 1 0,-8 0 0 0,0 0-23 0,8 0-5 0,4 4-1 0,-1-4 0 1,1 0-12-1,0 0 8 0,-4 3-8 0,0 1 0 0,3-1 11 0,5-3-11 45,-4 4 12-45,7-1-12 0,5-3 8 0,-1 4-8 0,-15-1 0 0,12 1 0 0,7-4 8 0,1 3-8 0,-5 1 0 0,-3-4 0 0,3 3 12 0,1 1-12 46,3-4 12-46,-3 3-12 0,-5-3 13 1,9-3-4-1,3-1-1 0,-7 1 0 1,-1 3 0-1,5 0 0 0,7-4 0 1,-4 1 0 0,1-1 0-1,3 4-8 0,0-3 12 0,8 3-4 45,0 3-8-43,-3 1 0-2,-5-4 0 0,4 3 0 0,0 1 0 0,1-1 0 0,-13-3 0 0,4-3 0 1,1 3 0-1,3-4 0 0,8-3 0 0,0 4-11 52,0-4 20-52,0 3 4 0,4 1 1 0,-3-1 0 0,-5 1-14 1,0-1 0-1,0 4 0 0,0 0 0 0,-3-3 0 0,3-1 0 0,-4 1 0 0,0 0-10 0,1-1 10 1,-1 1 0 1,-4 3 8-2,8-4-8 57,1 1 0-53,-1 3 0-4,-8-7 0 0,4 3 0 0,1 4 11 0,-1 0-3 0,4 4 0 0,-4-4 0 1,1-4-8-1,-5 4-11 0,0-3 3 0,5-1 0 0,-5 1 8 0,4-1 0 0,1 1 0 0,-1 3 0 44,4-7 0-44,0 3 11 0,-7-3-3 0,7 4 0 0,-4-1-8 0,4-3 0 0,0 4 0 0,-3-4 0 1,-1 3 0-1,4 1 0 0,-7 3 0 0,-1-4 0 45,0 1 0-43,5-1 0-2,-1 4 0 0,0 0 0 0,0 0 0 0,1 0 0 0,7 0-12 0,-4 0 12 1,-4-3 0-1,4 3 0 0,1-3 0 0,-5 3 0 3,4 0 0-3,-4 0 0 54,1 0 8-54,-1-4-8 0,0 4 0 0,-3 4 0 0,3-4 0 0,0 0 0 0,0 0 0 0,1 0 8 0,3 3-8 0,-4 0 8 0,-4-3-8 0,5 0 8 0,-1 7-8 0,0-3 8 45,1-4-8-45,-1 3 10 0,-4 1-10 0,4-1 10 0,-3 1-10 0,-1 3 0 1,1-4 0-1,-1 1 8 0,0-1-8 0,1 4 0 0,3 0 0 0,0-3 8 45,4-1-8-45,-3 1 0 0,-9-4 0 1,8 3 0-1,1-3 0 0,-1 4 0 0,4-4 0 0,-8 0 0 0,5-4 0 0,-9 4 0 0,4 0 0 0,-3 0 8 50,-1 4-8-50,-3-1 10 0,3-3-10 0,1 4 10 0,-5-4-2 0,5 3-8 1,-1-3 12-1,1 0-4 0,3 0-8 0,-4-3 0 0,1 3 0 0,-1 0 8 0,1 3-8 0,-1-3 0 59,1 0 0-59,-5 0 0 0,4 0 0 0,1 0 0 0,-5 0 0 0,1 0 0 1,-4 4 0-1,3-4 0 0,-3 0 0 0,3 0 8 0,-7 3-8 0,3 1 8 0,1-4-8 0,4 0 8 0,-5-4-8 0,1 4 0 48,-5 0 9-48,5-3-9 1,4 3 14-1,-5 0-2 1,5-4 0-1,-1 1 0 1,1 3-12-1,3 0 0 0,-7 0 0 0,-1 0 0 0,5 0 8 0,-1-4-8 0,1 4 0 1,-1 0 0 45,1 0 0-46,3 4-21 0,-7-4 3 0,7 0 1 1,-3 0 17-1,-5 0 0 0,1-4 0 0,4 4 0 0,-1-3 15 0,1 3 0 0,-1-4 0 0,5 4 0 4,-1 0-15-3,0-3 0 45,1-1 0-46,7 4 0 0,4-3-16 0,-7 3-2 0,-5-4-1 0,1 1 0 1,3 3 19-1,0 0 0 0,-3-4-8 0,-1 1 8 0,4 3 0 0,-3 3 0 45,-5-3 0-44,5 0 0-1,-1 0 19 0,-3 0 1 0,3 4 0 0,1-4 0 1,3 0-30-1,-4 3-6 0,5-6 0 1,3 3-1-1,-4 3 27 1,1 1 6-1,3-4 0 1,-4 0 1 43,5-4-17-44,-1 1 0 0,0 3 0 0,1 0 0 0,-1-4-13 1,-4 4 0-1,1-3 0 0,-5-1 0 0,0 1 21 0,5 3 4 0,-5 0 0 0,1 0 1 47,-1 0-13-46,0 0-12 0,5-4 3-1,-1 4 0 0,-3 0 9 0,3 0 11 0,8 0-3 0,-4 0 0 0,1-3-8 0,-1-1-11 0,-4 1 3 0,5 3 0 45,-5-4 8-45,0 1 0 0,1 3 0 0,-1-4 0 0,4 1 0 0,-3-1 16 0,3 4-4 1,4-3-1-1,-4-1-11 0,1 4 0 0,-1-3 0 0,0 0 0 3,1-1 0-2,-1 4 0 50,4-3 0-50,-4 3 0-1,1 0 0 0,-5-4-11 0,4 4 3 0,-3-3 0 1,-1 3 8-1,0-4 0 0,1 4 0 0,3-3 0 0,0-1 0 0,0 4 11 0,1-3-3 0,3 3 0 51,-4 0-8-51,4-4 0 1,-3 4 0-1,3-3 0 0,0 3 0 0,-4 0 0 0,1 0 0 0,-1 0 0 0,-4 0 0 0,8 0 0 0,-3 0 0 1,3 0 0-1,-4 0 0 0,4 3 0 43,0-3 0-42,1 4 0-1,-5-4 0 0,4-4 0 0,4 8 0 0,-4-4 0 0,1 0 0 0,-5 3 0 0,0 1-12 0,4-4 12 0,-3 0 0 1,-1 3 0 44,0-3 0-44,4 4 0-1,1-4 12 0,-1 0-4 0,0 0 0 0,0 0 0 1,4 0-8-1,-4 0 0 0,1 0 0 0,-1 3 0 0,-4-3 0 0,0 0 0 49,1-3 0-49,-5 3 0 1,0 0 0-1,1 0 0 0,3-4-10 0,0 4 10 0,-3 0 0 0,3 0 12 0,4-3-1 0,0 3 0 0,-3-4-11 0,3 4 0 0,4-3 0 0,-4 3 0 46,0 0 0-45,4 3 0-1,-7-6 0 0,3 3 0 0,-4-4 0 0,4 1 8 1,1 3-8-1,-1-4 0 0,0 4 9 0,4 0-9 0,0 0 10 0,4-3-10 48,-4-1 8-47,0 4-8-1,4-3 0 0,-3 3 9 0,-1-4-9 0,0 4 0 0,-4 0 0 0,0 0 8 0,4 0-8 0,0 0 0 0,0 0 0 0,5 0 8 0,-1 0-8 1,0 0 10 50,0 0-10-50,4 0 10-1,-4 0-10 0,-4 0 0 0,0 4 9 0,0-1-9 0,0-3 0 0,0 0 0 1,0 0 0-1,4 0 0 0,4 0 0 0,-4 0 0 0,4 0 0 0,0 0 0 51,-4 0 0-51,0 0 0 2,-4 0 0-2,0 0 0 0,1-3 8 0,-5 3-8 0,4-4 8 0,-4 4-8 0,0 0 0 0,0 0 0 0,9 0 0 0,-5-3 8 0,-12 3-8 0,4-4 0 45,8 1 0-45,-3 3 0 0,-1 0 0 0,-8-4-8 0,4 4 8 0,-3 0-8 0,-1-3 8 0,-3 3 0 0,-5 0-9 0,4-4 9 0,5 4-8 0,-5-3 8 4,1-1-10-3,-5 4 10 52,5 0-25-53,-5 0 1 0,-3 0 0 0,-1-3 0 0,-3-1-22 0,4 4-4 0,-1 0-1 0,-3 0-590 0,-4 0-119 0</inkml:trace>
    </iact:actionData>
  </iact:action>
  <iact:action type="add" startTime="34494">
    <iact:property name="dataType"/>
    <iact:actionData xml:id="d19">
      <inkml:trace xmlns:inkml="http://www.w3.org/2003/InkML" xml:id="stk19" contextRef="#ctx0" brushRef="#br0">5354 5966 172 0,'-8'-7'16'2,"0"-4"-16"-2,4 4 0 0,4-3 0 8,0 0 279-7,0-1 53 62,0 1 10-62,4 3 2-1,0-4-254 0,0 4-51 0,-4 0-11 0,8 0-1 0,-4 0-27 0,4 4 0 1,0-4 0-1,-1 3 0 0,-3 1-18 0,8-1 4 0,4 4 1 0,-4 0 0 0,-12 0 36 0,11 0 7 1,5 4 2-1,4-1 0 82,-13-3-5-82,13 7-1 0,7-3 0 0,1-1 0 0,-1 4-3 0,1 0-1 0,3 4 0 1,4-4 0-1,8 3-11 0,-3-3-3 0,-5 0 0 0,12 0 0 1,16 4 2-1,-8-5 0 0,-1 1 0 0,5 0 0 0,0 4 1 0,4-4 0 0,-1-4 0 0,5 4 0 0,-4 0-11 0,11 0 8 6,9-3-8-4,7-1 8 4,-4-3-8-5,0 0 0 3,4 0 0-3,4 0 0 58,8-3-16-58,-4-1-1-1,0 1-1 0,0 3 0 0,0-4-74 0,0 4-16 0,98 0-2 0,-51 0-1 0</inkml:trace>
    </iact:actionData>
  </iact:action>
  <iact:action type="add" startTime="35162">
    <iact:property name="dataType"/>
    <iact:actionData xml:id="d20">
      <inkml:trace xmlns:inkml="http://www.w3.org/2003/InkML" xml:id="stk20" contextRef="#ctx0" brushRef="#br0">11813 5907 1609 0,'0'0'35'1,"0"0"7"-1,-4-11 2 0,4 4 2 0,0 0-37 1,0 0-9-1,0 0 0 0,0-3 0 0,4 3 0 0,0 0 0 6,4 0 0-6,4 0 0 43,-1-3-8-43,1 3-4 0,4-4-1 0,-1 4 0 0,1-3 13 0,8 3 10 1,-1 3-2-1,5-3 0 0,-1 0 10 0,-4 4 2 0,5-1 0 0,3 1 0 53,8-1 19-53,1 4 4 0,-1 0 1 0,-4 0 0 1,8 0-23-1,-4 0-4 0,5 0-1 0,3 0 0 0,4 0-16 0,11 0 10 0,1 0-10 1,4 0 8-1,3 0-8 0,1-3 0 63,-1 3 0-63,9-4 0 0,3 1 0 0,4-1 0 0,0-3 0 0,5 4 0 1,-1-1 0-1,-4-3 0 0,8 1 0 0,0-1 0 1,8 0-18-1,-4 0 4 0,0 3 1 0,0-3 0 54,4 0-24-52,0 0-5-2,0 0-1 0,3 4-475 0,-3-4-95 0</inkml:trace>
    </iact:actionData>
  </iact:action>
  <iact:action type="add" startTime="45950">
    <iact:property name="dataType"/>
    <iact:actionData xml:id="d21">
      <inkml:trace xmlns:inkml="http://www.w3.org/2003/InkML" xml:id="stk21" contextRef="#ctx0" brushRef="#br0">20212 7496 864 0,'0'0'76'2,"0"0"-60"-2,0 0-16 0,4-7 0 7,0 0 55-7,0 0 8 77,0 0 1-74,0 3 1-2,4 1-22-1,-1-4-5 0,1 3-1 0,-4 1 0 0,4-1-37 1,0 1 0-1,0-4 0 0,0 0 0 0,-1 0 30 0,5 0 8 0,0 0 2 0,0 0 0 0,3 0 11 1,-3 0 2-1,4 0 1 0,-1 4 0 0,1 3-15 0,0-4-3 0,-1 4-1 1,1 4 0 96,0-1-19-96,3 4-3-1,1-3-1 0,0 2 0 0,-1 1-12 0,5 0 0 1,-5 4 0-1,9-4 0 0,-5 3 0 0,5 1 0 1,-5 3 0 0,5-4 0 0,-1 4 0 0,-3 0 0-1,3 0 0 0,0 0 0 0,1 0 0 1,-1 3 0-1,5 4 0 0,-5 0 9 0,1 0 4 0,-1 0 1 0,0 3 0 0,5 1 0 0,-5 3-3 0,1-4-1 2,-1 4 0-2,-3 3 0 5,-1-3-10-5,1 3 0 8,-9-3 0-6,1 4 0 9,0-1 0-11,-8 0 0 0,3-3 0 0,-3 4 0 54,-4-1 0-54,-4 0-16 0,-4-3 3 1,0 4 0-1,0 2 13 0,-4-2 10 0,1-4-2 0,-5 6 0 0,-4 1 11 0,0 0 1 0,-3 0 1 0,3 0 0 0,1 0-4 0,3-4-1 54,-4 4 0-54,0-7 0 0,5 3-16 0,-5-3 0 0,4 0 0 0,0 0 0 0,1 0 0 0,3-4 0 0,4 4 0 1,0-4 0-1,4-3 14 0,0 0-4 0,4 0-1 0,4 3 0 3,0-3 4-2,3 0 1 43,5 0 0-44,4-3 0 0,-1 2-14 0,9-2 0 0,3-4 0 0,-4 0 0 1,1 0-19-1,3 0-6 0,-3-4-2 0,-1 4 0 0,1-4 27 0,3 1 0 59,-4-4 0-59,1 0 0 0,-1 3 0 0,1-3 8 0,-1 0 0 0,1 4 0 0,3-4 11 0,-8 3 2 0,-3 1 1 0,-4-1 0 0,-1 4-1 0,-3 3 0 0,0 1 0 1,-4-4 0-1,0 3 1 0,-5 4 0 45,1 0 0-44,-4 0 0-1,-4 0-10 0,-3 3-1 0,3-3-1 0,-4 4 0 0,-4 2 6 0,0 1 2 0,-3-3 0 0,-1 6 0 0,0 0-1 0,5 1 0 45,-1-4 0-45,4 3 0 0,0-3-17 0,0 3 8 0,4 4-8 0,0-4 0 1,4 1 0-1,0-1 0 0,4-3 0 0,4-4-9 0,4 1-1 0,4-1 0 3,-1-3 0-2,5 0 0 52,0-4 10-53,3 4-8 0,1-7 8 0,7 0-8 0,-4 0 8 0,9 0 8 0,-5-3-8 0,0 2 11 0,1-2-11 0,-1 3 12 0,-4-4-12 0,5 4 12 0,-1 4-12 0,-3-1 0 48,-1 7 0-48,0-3 8 0,5 4-8 0,-9 6 0 0,1 4 0 0,-5 0 0 1,-3 0 10-1,-4 3 0 0,4-3 0 0,-5 0 0 0,-3 0-2 1,0-4-8 1,0 4 12-2,0-7-4 45,-4 3-8-45,0-3 10 0,3 0-10 0,1 0 10 0,-4-1-10 0,8-2 10 0,-4-4-10 0,3 0 10 0,1 0 8 0,8 0 2 0,-4-1 0 0,3 5 0 47,5-8-7-46,3 4-1-1,1 0 0 0,3-4 0 0,4 1-2 0,4-4-1 0,8 0 0 0,4-7 0 1,8 3-9-1,0-3 0 0,4-3 0 0,-1 3 0 44,-3-4-22-43,0 1 3-1,0-1 1 0,-4-3 0 0,-5 4-7 0,5-4-2 0,4 3 0 0,0 4 0 1,-4-4 27-1,-4 8 0 0,0-4 0 0,0 7 0 3,-4 0 0-2,0 3 0 42,-4 1 8-42,0 3-8-1,8 3 0 0,0 0 0 0,0 1 0 0,0-1 0 0,-4 7 0 0,0-6 0 0,4 3-11 0,-8-4 11 0,0 4-13 0,-8 0 3 47,1-7 1-47,-9 3 0 0,0 1 1 0,-7-5 0 0,0-2 0 0,-9-1 0 0,1 4 8 0,-8 0 0 1,0-3 0-1,0 6 0 0,-8 4 0 0,-4 3 0 44,-4 4 0-44,-7 7 8 0,-5 3-8 0,1 4 12 0,-9 3-4 0,-7 0 0 1,-8 4-8-1,4 0 0 0,4-4 0 0,0 0 0 44,-1-6-20-43,5 3-6-1,4-4-1 0,-1 0-1009 0</inkml:trace>
    </iact:actionData>
  </iact:action>
  <iact:action type="add" startTime="53727">
    <iact:property name="dataType"/>
    <iact:actionData xml:id="d22">
      <inkml:trace xmlns:inkml="http://www.w3.org/2003/InkML" xml:id="stk22" contextRef="#ctx0" brushRef="#br0">2465 16632 1821 0,'0'0'40'3,"0"0"8"-3,-4 7 1 0,4-7 3 0,0 0-41 0,-3 7-11 0,3-7 0 0,0 0 0 8,0 0 0-4,0 0-11-4,11 7 3 0,-11-7 0 53,0 0 8-51,4 0 0-2,4 0 8 0,0 0-8 0,-8 0 98 0,4-7 15 0,4 0 3 0,3 0 1 1,1 0-117-1,-4 0-28 0,0 0-3 0,4 0-1 0,-1 0 40 0,1 0 8 72,0 0 2-72,0 0 0 0,-1 0-7 0,1 4-2 0,-4-4 0 0,4 3 0 0,-4 1-9 0,-8 3 0 1,7-4 0-1,-7 4 0 1,0 0-16-1,0 0-1 0,0 0-1 0,0 0 0 0,0 0 18 0,12-3 0 0,-12 3-8 0,0 0 8 0,0 0 12 0,0 0 7 69,4-7 1-69,-4 7 0 0,4-11-20 0,-4 11-17 0,4-7 3 1,-4 7 1-1,4-7 0 0,-4 7 0 1,-4-10 0-1,0 3 0 1,4 7 13-1,0-11 0 0,-4 5 0 0,4-1 0 0,-4 0 15 0,0 3-4 0,4 4-1 0,-4-7 0 1,0 0-10-1,4 7 0 63,0-7 9-63,-3 4-9 0,3 3 24 0,0 0 0 0,-4-7 0 0,4 7 0 0,0 0-6 0,4-7-1 0,-1-4 0 0,-3 11 0 1,4-7-5-1,4 4-2 0,0-4 0 0,0 0 0 0,0 3-10 1,3 1 0 0,1-4 0-1,0 4 8 50,0-1-8-50,0 1 0 0,3-4 0 0,-3 3 0 0,4 1 8 0,-1-1-8 0,1 4 8 1,0-3-8-1,-1 3 0 0,1 0 0 0,0 0 8 1,3 0-8 0,1 0 0 0,-1 0 0 48,5 0 0-47,-4 0 0-2,3 3 0 0,-3-3 0 0,-1 0 0 0,1 0 0 1,3 0 0-1,1 0 0 0,-1 0 0 0,1 0 0 0,-1 4 0 0,1-1 8 0,0-3-8 0,-5 4 8 46,1-1 14-46,3 1 2 0,-3-4 1 0,-1 3 0 0,1-3-25 0,0 4 0 1,-5-4 0-1,5 0 0 0,-1 3 0 0,1-3 0 0,0 0-9 0,-1 0 9 46,1 0 0-45,-1 0 12-1,5-3 0 0,0 3 0 0,3-4-12 0,-7 4 0 0,-1-3 0 0,1 3-10 0,3 0 10 0,1 0 9 0,3-4-1 0,-3 4-8 4,3-3 9-4,-3 3-9 49,-1-4 0-49,1 4 9 0,-1 0-9 0,-3 0 0 0,3 0 0 0,1 0 8 1,-1-3-8-1,1 3 0 0,-1 0 0 0,5 0 0 0,-5-4 0 0,5 4-9 0,-1-3 9 0,1-1 0 47,-1 4-11-47,1-3 11 0,-1 3-10 0,0 0 10 0,5 0-9 0,-1 0 9 0,-3 0-8 0,-1 0 8 0,0 0 0 0,1-4 0 1,-1 4 0-1,1-3 0 47,-5 3-8-46,1 0 8-1,-5 0-8 0,5 0 8 0,3-4 0 0,-3 4 0 1,-5-3 0-1,9 3 0 0,-1-4 0 0,5 4 0 0,-9-3 0 0,5-1 0 42,3 4 0-42,-4 0 0 0,1-3 0 0,-5 3 8 0,5 0-8 0,-1 3 0 0,1-3 0 1,-5 0 0-1,1 0 0 0,-1 4 0 0,1-1 0 0,-5-3 0 52,5 7 0-51,-5-3 0-1,1-4 0 0,0 3 0 0,-1 1 0 0,5-4 0 0,-5 3 0 0,1 1 0 0,-1-1 0 0,5 1 0 1,0-4 0-1,-1 0 0 51,-7 3-26-51,7-3-6 0,9 4-2 0,-5-4 0 0,-11 3 34 0,-1 1 14 1,17-4-1-1,-5 3 0 0,5 1-13 0,-9-1 0 0,1 4 0 0,3-4-10 0,0 1 10 0,1 3-8 0,-12-4 8 0,7 4-8 49,4 0 8-49,-7-3 0 0,0 6-9 0,-5-3 9 0,5 0 0 0,0 0 0 1,7 0 0-1,-7 0 0 0,-5-3 0 0,5 3 0 0,11 0 0 0,-7-1 0 0,-9 1 0 0,9 0 0 48,3 0 0-44,5 0 0-4,-5 4 0 0,1-4 10 0,-5 0-10 0,8 3 10 1,5-3-10-1,-9 0 10 0,-3 0-10 0,3 0 10 0,1 0 8 0,-1 0 2 0,-7 0 0 0,-1 0 0 45,9-4-20-45,-5 1 0 0,5 3 0 0,-9-4 0 0,-3-6-10 0,7 3-6 1,9 0 0-1,-5 0-1 0,-11 0 25 0,7 0 4 0,9 0 2 0,-5-4 0 44,1 1-14-43,3 3-16-1,-4-4 3 0,5 4 1 0,-5 0 21 0,-3-3 5 0,3 3 1 0,-3-4 0 0,-1 4-15 1,1-3 0-1,-1 3 0 0,1-3 0 48,-1 3 0-47,-3-4 0 0,3 1 0-1,-3 3 0 0,3 0-13 0,1-4-6 0,-1 1-1 0,1-1 0 0,3 4 20 0,-3-3 0 0,-4-1 0 1,3 4 0-1,-3 0 0 0,3-3-10 45,1 3 10-45,3-4-8 0,-3 4 8 0,-1 0-10 0,1 0 10 0,-1-3-10 0,1 3 10 0,-5 0 0 1,5 0 0-1,-1 0 0 0,-3 0 0 0,-1 0 0 45,5 0 0-45,0 0 0 0,-5 0 0 1,5 0 0-1,-5 0 0 0,5 0 0 0,-1 0 0 0,5 0 0 0,-5 0 0 0,5-4 0 0,-5 1 0 0,1 3 0 52,-1 0 0-52,1-4 0 0,-1 4 0 0,1 0 0 0,-1 0 0 1,-3 0 0-1,-1-3 0 0,5-1 0 0,-4 1 0 0,3-1 0 0,-3 1 0 0,-1-1 0 0,5 1 0 0,-5 3 0 4,1 0 0-2,4-4 0 58,-1 4 0-59,1 0 0-1,-1-3 0 0,1 3 0 0,-5 0 0 0,9-4 0 0,-5 4 0 0,1 0 0 0,-1 0 0 0,-3 0 0 0,-5 0 0 0,1 0 0 1,4-3 0 0,-1 3 0 0,-3 0 0-1,4 0 0 3,-5 0 0-3,1 0 0 5,0 0 0-4,3-4 0 52,-3 4 0-53,0 0 0 0,-1-3-8 0,5 3 8 0,-5 0-8 0,-3 0 8 1,4-4 0-1,0 4 0 0,-5 0 0 0,5 4-8 0,0-4 8 0,3 3 0 0,-3-3 0 0,4 0 0 50,-5 4 0-50,5-4 8 0,-4 3-8 0,3-3 8 0,-3 4-8 0,3-4 0 0,5 0 0 0,-4 0 0 1,-1 0 0-1,1 3 0 0,-1-3 0 0,1 4 8 0,3-4-8 0,1 0 0 45,-1 3 0-45,5-3 0 0,-5 4 0 0,1-1 0 0,-1-3 0 0,1 0 0 1,-1 4 0-1,-3-4 0 0,4 0 0 0,-5 0 0 0,5 3 0 0,-1-3 0 45,-3 0 0-45,3 4 0 0,1-4-8 0,3 0 8 0,-3 3-8 0,-5-3 8 0,5 4 0 0,-1-4 0 0,5 3 0 1,-1-3 0-1,-3 4 0 0,-1-4 0 49,1 3 0-49,3-3-8 0,-3 4 8 0,-1-4-8 0,5 3 8 0,-5-3-8 1,-3 4 0-1,3-4 0 0,-3 3 0 0,0-3 0 0,3 0 8 0,-3 4-8 0,-1-4 8 0,1 3-8 46,-1 1 8-46,5-4-10 0,-4 3 10 0,-1-3-10 0,5 0 10 1,-1 0 0-1,1 0 8 0,-1-3-8 0,1 3 0 0,-5 0 0 0,5-4 0 0,-1 4-8 44,5-3 8-43,-5-1 0-1,1 1 0 0,-5-1-8 0,1 1 8 0,0-1 0 0,-1 1 0 0,5 3 0 1,-9-4 0-1,5 1 0 0,-4-1 0 0,3 1 0 41,1 3 0-41,-4 0 0 0,3 0 0 0,-3 0 0 1,3 0 0-1,-3 0 0 0,4-4 0 0,-1 4 0 0,1 0 0 0,0 0 0 0,-1 0 8 0,1 0-8 51,-5 4 0-50,9-4 8-1,-1 0-8 0,-3 3 0 0,0-3 0 0,-1 0 0 1,1 0-12-1,-1 0 4 0,5 0 8 0,-4 0 0 0,3 0 0 0,-3 0 0 0,3 0 0 0,1 4-12 46,-9-4 4-46,9 0 0 0,-8 0 8 0,3 3 0 1,1-3 0-1,-1 0 8 0,-3 0-8 0,4 4 9 0,-1-4-9 0,-3 3 10 0,3 1-10 0,5-4 0 47,-1 3-10-45,-3-3 10-2,4 0 0 0,-1 0 0 0,5 0-8 0,-1 0 8 1,-3 4 0-1,3-4 0 0,0-4 12 0,1 4-12 0,3 0 0 0,-3 0 0 0,-1 0 0 0,-3 0 0 44,3 0 0-43,0 0 0-1,-7 0 9 0,4 0-9 0,-5 0 0 0,5 0 0 0,-5 4 0 0,1-4 0 0,-1 0 0 0,5-4 0 0,-1 4 0 0,1 0 0 47,-4 0 0-47,3 0 0 1,5-3 0-1,-1 3 0 0,-7 0 0 0,3 0 0 0,1-4 0 0,3 4 0 0,-3 0 0 0,3-3 0 0,-3 3 0 0,-1 0 0 43,4-4 0-43,-3 1 0 0,-1 3 0 0,-3-4 0 0,0 1 0 1,-1-1 0-1,1 4 0 0,-1-3 0 0,-3 3 8 0,4-4-8 0,-1 1 0 0,-3-1 0 46,4 4 0-45,-5-3 8-1,9 3-8 0,-5-4 0 0,1 4 8 0,0-3-8 0,3 3 11 0,1 0-11 0,-1 0 8 0,1 0-8 0,-1 0 0 0,5-4 0 4,-1 4 0-4,-3-3 0 49,-1 3 0-49,1 0 0 0,-1 0 0 0,1 0 0 0,-5 0-9 0,5 0 9 0,-5 0-9 0,5 3 9 1,-5-3-10-1,1 0 10 0,4 0-10 1,-9 4 10-1,9-4-10 1,-1 0 10 45,-3 3 0-45,3-3 0-1,1 4 0 0,3-4 0 0,-3 7 0 0,-1-4 0 1,1 1 0-1,-1-4 10 0,5 3-10 0,-9-3 0 0,-3 4 0 0,4-1 0 45,3-3 0-45,1 4-12 0,-1-4 4 0,-3 0 8 0,-1 3 0 0,5-3 0 0,-4 0 0 0,-1 4 0 0,-3-4-10 0,3 3 10 0,1-3 0 1,-4 0-9 47,-1 0 9-47,5 0 0-1,-4 0 0 0,-1 4 0 0,1-1 0 0,4-3-18 0,-5 0 3 0,1 0 1 0,4 0 14 0,-5 4 0 0,-3-4 0 0,8 3-9 0,-5-3 21 0,1 0 4 47,0 0 0-47,-1 0 1 0,1 0-17 0,0 0 0 0,-1 0 0 0,-3 4 0 1,4-4 0-1,-1 3 0 0,1-3 0 0,-4 4 0 0,4-4 0 0,-5 0 0 4,5 0 0-4,-4 0 0 49,3 0 0-49,-3 0 0 0,-4 0 0 0,4 0 0 0,0-4 0 0,-1 4 0 1,1 0 0-1,-4 0 0 0,4 0 0 0,-5 0 0 0,5 0 0 0,0 0 0 44,-4 0-27-44,-8 0-2 0,8 0-1 0,3 4 0 0,-11-4 30 0,8 0 16 0,0 0-1 0,0 3-1 0,0-3 1 0,0 0 0 0,-1 4 0 0,-7-4 0 44,8 0-15-44,-4 3 0 0,8 0 8 0,-4 1-8 0,0-1 0 0,0-3-16 1,-8 0 3-1,7 4 1 0,1-4 12 0,0 3 13 0,-8-3-2 0,8 4-1 50,-8-4-10-50,12 3 0 0,-5-3-10 0,1 4 10 0,-8-4 0 0,12 3 0 0,-4-3 8 0,4 4-8 0,-5-1 0 0,1-3 0 0,4 0 0 0,-4 0 0 0,0 0 8 1,0 0-8 44,-1 0 0-44,5 4 0-1,0-4 0 0,-4 0 0 0,4 0 0 0,-1 0 0 0,1 0 12 0,0 0-12 1,-4 3 12-1,0-3-12 0,7 0 8 0,-3 0-8 4,0 0 0-4,-1 4 0 59,5-4 0-58,-4 0 0-1,0 0 0 0,-1 0 0 0,-3 0 0 0,8 0 0 0,-8-4 0 0,7 4 0 1,-3-3 0-1,0 3 0 0,0-4 0 0,-1 4-9 0,-3-3 9 0,4-1 0 0,0 4 8 0,0-3-8 47,-1 3 0-47,5 0-13 0,-4 0 1 0,0 0 1 0,-1 0 11 0,5-4 0 1,-8 4 0-1,7 0 0 0,-3 0 0 0,0 0 0 0,0 0 0 0,3 0 0 3,-7 4 0-2,4-4 0 51,-4 3 0-52,0-3 0 0,3 0 0 0,-3 4-8 0,4-4 8 0,-4 0-8 1,4 0 8-1,-4 0-13 0,3 0 5 0,-3 0 8 0,4 0-10 0,-4 0 10 0,0 0 0 0,-1 0-9 47,5-4 20-47,0 4 4 0,-4 4 1 0,3-4 0 0,-3 0-16 0,0 0 0 1,-8 0 8-1,8 0-8 0,4 0 0 0,-4 0 0 0,3 0 0 0,-3 0 0 52,-8 0 0-52,12 3 0 0,4-3 0 0,-9 0 0 0,-7 0 0 0,12-3 11 0,0 3-11 0,0 0 10 1,0 0-10-1,-5 0 0 0,5-4 0 0,-4 4 8 0,-8 0-8 0,12 0 0 3,-1-3 0-3,-3 3-11 45,4-4 11-45,-4 4 0 0,0 0 0 0,3 0 0 0,-11 0 0 0,8 0 0 0,0 0 0 0,4-3 8 0,0 3-8 0,-1 0 0 0,1-4 0 0,-4 4 8 53,0-3-8-53,4 3 0 0,-1 0 0 0,-3-4 8 0,8 1-8 0,-8 3 0 0,4-4 0 0,-1 4 0 1,5 0 0-1,-4 0 0 0,-1 0 0 0,5 0 0 0,0 0 0 0,-1 0 0 53,-3 0 0-53,4 0 0 1,-4-3 0-1,3 3 0 0,5 0 0 0,-4 0 0 0,-5 0 0 0,5 0 0 0,-4 0 0 0,0 0 0 0,3 0 0 0,-3 0 0 0,4 0 0 0,3 0 0 46,1 0 8-46,-4 3-8 0,-1-3 8 0,1 0-8 0,0-3 0 0,-1 3 8 0,1 0-8 0,-4 3 0 0,3-3 0 0,-3 4 0 0,0-4 0 0,0 0 0 3,-1 0 0-2,-3 0 0 46,4 3 0-47,-4 1-8 0,4-4 8 0,-5 3 0 0,1-3 0 0,4 4 0 0,-4-1 0 0,0-3 0 0,3 4 0 1,-3-1 0-1,4-3 0 0,-4 4 0 57,4-4 0-57,-4 0-8 1,-1 0 8-1,5 0 0 0,-4 0 0 0,0 0 0 0,4 0 0 0,-5 0 0 0,1 0 0 0,0 0 0 0,0 0 0 0,0 0 0 0,-8 0-11 0,8 0 11 0,-1 0 0 0,5 0 0 47,-4 0 0-47,0 0 0 0,-8 0-9 0,8-4 9 0,0 4-8 0,-1 0 8 1,1-3-11-1,0-1 11 0,0 4-13 0,-8 0 5 0,8 0 8 0,0-3 0 3,-1 3 8-2,1-4-8 45,-4 1 0-46,-4 3 0 0,4-4 0 1,4 1-8-1,4 3 8 0,-12 0 0 0,0 0 0 0,0 0 0 0,8-4 11 0,-1 1-3 0,-7 3 0 0,0 0 0 46,0 0-8-46,8-3-14 0,-8 3 3 0,0 0 1 0,0 0 10 0,8-4 0 1,0 1 0-1,-8 3 0 0,0 0 0 0,0 0 0 0,12 0 0 0,-5 0 0 42,-7 0 0-41,0 0 0-1,0 0 0 0,0 0-8 0,12 0 8 0,-12 0 0 0,0 0 0 0,12-4 0 1,0 4 0-1,-4 0 0 0,-8 0 0 0,11-3 0 3,-11 3 0-2,12 0 8 43,0-4-8-43,-12 4 11-1,12 0-11 0,-5 0 0 0,5 0 0 0,-4 0 0 1,4 0 0-1,0 0 18 0,-5 0-3 0,1 0-1 0,0-3-14 0,0 3 0 48,4 0 0-48,-4 0 0 0,3 0 8 0,-3-4-8 0,4 4 11 0,0 0-11 0,3 4 14 0,-3-4-4 0,0-4-1 0,3 4 0 0,1-3-9 0,0 3 0 3,3-4 9-2,1 4-9 46,0 0 0-46,3-3 8-1,5 3-8 0,3-4 0 0,-8 1 0 0,9 3 0 0,-1-4 0 0,1 1 0 0,-1 3 0 0,4-4 12 0,-7 4-2 1,3 0-1 1,0-3-9-1,1 3 12 44,-5 0-12-45,1 0 12 0,-1 0-12 0,4 0 0 0,1 3 0 1,-1-3 0-1,4 0-9 0,-3 4-1 0,3-1 0 0,0-3 0 0,0 4 10 0,5-4-8 46,-9 0 8-46,4 3-8 0,-3-3 8 0,3 0 0 0,-8 0 0 0,1 4 0 1,3-1 0-1,-3 1 0 0,3-4 0 0,-4 3 0 0,1 1 0 0,3-1 0 5,-3 1 0-5,3-1 0 47,-4 1 0-46,1-4 0-1,-1 3 0 0,5 1 0 0,-5-1 0 0,8 0 0 0,1 1 0 0,-1-4 0 1,-4 0 0-1,1 0 0 0,-5 0 0 0,0 0 0 52,5 0-14-52,-5 0 2 0,-3 0 1 0,3 0 0 0,1-4-3 0,-1 1-1 0,-3 0 0 0,-5-1 0 0,1 1 15 0,3 3 0 0,1-4 9 0,-5 1-9 1,-7 3 0 0,4-4-10-1,3 4 0 1,-3 0 0 47,-4-3-8-48,4 3-2 0,3 0 0 0,1 0 0 0,-1 0 11 0,-3 0 9 1,-4 0-13-1,3 3 5 0,5 1 8 0,-4-1-12 0,-5 1 12 0,1-4-12 50,0 7-3-50,0-4-1 0,-4 0 0 1,-1 1 0-1,1 3-7 0,0-7-1 0,0 3-1 0,-8-3 0 0,0 0-27 0,0 0-6 0,0 0-1 0,0 0-493 7,0 0-100-6</inkml:trace>
    </iact:actionData>
  </iact:action>
  <iact:action type="add" startTime="60553">
    <iact:property name="dataType"/>
    <iact:actionData xml:id="d23">
      <inkml:trace xmlns:inkml="http://www.w3.org/2003/InkML" xml:id="stk23" contextRef="#ctx0" brushRef="#br0">870 17597 345 0,'0'0'31'3,"0"0"-31"-3,-8 4 0 0,8-4 0 0,0 0 240 0,0 0 43 1,-4 3 8-1,4-3 1 68,0 0-238-68,0 0-54 0,0 0 0 1,0 0 0-1,0 0 0 0,0-7 0 0,4 0 0 0,-4 7 0 0,0-7 38 0,0 7 11 1,0-10 3-1,4 3 0 0,-4 7-9 0,0 0-2 0,0 0 0 0,0 0 0 0,0 0-4 0,0 0-1 69,0 0 0-68,0 0 0-1,8 0-9 0,4 0-3 0,-4 0 0 0,0 0 0 1,-1 7 3-1,5-4 0 0,-4 1 0 1,4-1 0 1,3-3-27-2,1 0 0 0,0 0 0 0,0 0 0 0,-1-3 0 0,5 3 0 0,-1-4 9 0,1 4-1 0,0-3 0 1,-1-4 0 5,5 7 0-5,3-4 0 73,1 1-8-73,-1-1 9 0,0 4-9-1,1 0 10 0,-1 0-10 0,5 0 0 0,-1-7-10 0,4 7 10 0,-3 7 0 1,3-7 0-1,-4 0 0 0,1 0 0 0,3 0 0 0,0 0-9 0,0 0 9 0,5-7 0 0,-1 7 0 0,0 0-8 0,8 0 8 0,-4-3 0 73,0-4 0-73,4 0 0 1,-4 3 0-1,4-3 0 0,-3 0-8 0,-1 0 0 0,0-3 0 0,4 3 0 1,0 0 8-1,0-3 8 0,0 3-8 0,4-4 11 0,-4 8-11 0,0-4 0 0,4 0-12 0,-4 7 12 0,-4-7-11 1,0 3 11-1,0-3-8 0,0 7 8 3,-3 0 0-2,-1-3 0 68,8-4 0-69,0 0 8 0,-4 7-8 0,0-4 0 0,8 1 0 0,-4-1 0 1,4 1 0-1,-4-1-15 0,0 1 4 0,-4 0 1 0,0-4 10 0,4 3 11 0,-4-3-3 0,8 4 0 0,0-1-8 0,0 1 0 0,0 3 0 1,-4-4 8 3,4 4-8-3,0 0 0 53,-4 4 0-53,-4-4 0-1,0 7 0 0,4-4 0 0,-7 1-12 0,7-1 12 0,-4 1 0 0,4-1 0 0,0 4 0 0,0-4 0 0,0 4 0 0,0 0 8 0,0-3-8 0,-4 3 0 43,0 0 0-43,0-4 0 0,0-3 0 0,-3 0 0 0,3 0 0 0,0 0 0 0,4 0 0 1,0-3 0-1,0 3 0 0,4-4 0 0,0 4 0 0,0 4 0 44,-4-4 0-43,-4 3 0-1,4-3 0 0,0 0 0 0,0 0 0 0,0 0 0 0,-4 0 0 0,8 7 0 0,4-3 0 0,-4-1 0 0,-8 1 0 1,0-4 0 43,0 7 0-44,0-4 0 0,-3 1-9 0,-1-1 9 0,-8-3 0 0,4 7 0 0,9-7 0 0,-5 0 0 0,-8 4 0 0,4-1 0 0,12-6 8 1,0 3-8 43,-7 3 0-43,-1-3-13-1,4 4 1 0,0-4 0 0,0 0 12 0,0 0 0 1,-7 3 0-1,3 1 0 0,4-4 0 0,-4 3 0 0,-12 1 0 0,13-1 0 3,3-3 0-2,0 7 16 45,-8-4-3-46,-4 1-1 0,9-1-12 0,-1 4-10 0,0-3 2 0,0-1 0 1,-3 1 8-1,-5-1 0 0,8 1 0 0,-8-4 0 0,5 0 0 0,-5-4 11 44,0 1-3-44,1-1 0 0,7 1-8 0,-8-1 0 0,9 4 0 0,-5-3 0 0,0-1-14 0,0 4 2 1,5 0 0-1,-1 0 0 0,-4 0 12 0,0 0 16 123,1 4-3-120,-5-1-1-3,0-3-12 0,1 0 0 0,3 0 8 0,-4 0-8 0,5 4 0 1,-1-4 0-1,0 0 0 0,0 0 0 0,5 0-12 1,-1 0 2-1,0 0 0 0,0 0 0 0,0 3 10 1,-3 1 0-1,3-4 0 0,-4 0 0 0,0 0 8 0,1 0 3 1,-5 0 1-1,4 3 0 1,-3-3-12 0,3 0 0-1,4 0 0 1,0 4 0-1,0-4 0 1,5 0-11-1,-1 0 3 0,0 7 0 0,-4-7 8 1,0 3 8-1,0-3-8 0,-3 4 11 1,3-1-1 0,-8-3 0 3,4 0 0-3,-3 0 0 7,-1 0-10-5,1 0 0-2,-1 7 0 1,4-7 0 5,-4 0 0-5,1 0 0 4,-1 0 0-4,4-7 0 5,1 7 0-5,3 0 0 2,-8-3 0 0,5-1 12 3,3 1-12-4,-8 3 8-2,-3 0-8-1,3-7 8 11,-4 7-8-11,-3 0 0 171,3 0 0-169,-3 0 0-2,-1 0 0 0,1 0 0 1,-5 0 0 0,1-4-11 0,0 8 11 0,-1-4-8-1,1 0 8 1,-4 0-8-1,-1 0 8 0,1 0-13 0,3 0 5 0,-7 0 8 1,0 7-39-1,0-7 0 0,3 3 0 0,-3 1 0 0,0-1 11 0,4 4 1 0,-5-7 1 1,1 4 0-1,4-1-55 0,-4 1-11 1,-5-4-3 0,5 0-607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08:29.30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7030A0"/>
    </inkml:brush>
  </inkml:definitions>
  <iact:action type="add" startTime="11673">
    <iact:property name="dataType"/>
    <iact:actionData xml:id="d0">
      <inkml:trace xmlns:inkml="http://www.w3.org/2003/InkML" xml:id="stk0" contextRef="#ctx0" brushRef="#br0">12076 5286 900 0,'0'0'40'4,"0"0"8"-4,0 0-39 0,0 0-9 1,0 0 0-1,4-7 0 5,-1 0 22-5,5 0 2 9,0 1 1-8,0-1 0 6,4 0 6-7,-4 0 1 5,-1 0 0-4,5 0 0 22,0 3-52-20,-4-3-9-2,0 0-3 6,3 4 0-7,1-4 32 1,-4 3 0-1,0 1 0 0,-8 3 0 6,8-4 29-6,-1 4 12 7,-7 0 3-7,0 0 0 7,8 0 6-7,4 0 2 8,0 4 0-8,-4-1 0 7,-8-3-28-6,11 7-4 5,1-3-2-6,0-1 0 7,-4 1-5-7,4 3-1 9,-1-4 0-9,1 1 0 8,0-1 4-8,0 4 0 10,-1-3 0-10,5 3 0 13,0-4 9-13,-5 1 3 1,5 3 0-1,-4-4 0 17,4 0-3-12,3 4 0-5,1 0 0 0,-1 0 0 1,5 0 3-1,-1 0 0 8,1 0 0-3,3 0 0-4,-3 0-28-1,7 0 0 8,1 0 0 0,3 0 0-6,-4 0 0-1,4 0 0 1,-3 0 0 2,3-3 0 0,-4 2 0-1,5-6 0 2,-5 4 0-5,4-1 0 10,5 1 0-7,-1-1 0-3,4-3 0 0,0 0 0 11,-4 0 0-6,4 0 0-4,0 0 0 0,-3 0 0 4,-1 0 0-3,0 0 0 5,0 0 0-6,0 0 0 7,-3 0 0-3,-1 0 0-4,0 0 0-1,4 0 0 16,-3 0 0-15,3 0 0 0,-8-3 0-1,12-1 0 6,-4 4 0 1,8-3 0-6,-3-1 0-1,-5 1 0 7,4 0 0-2,-4-1 8-5,-4 1-8 0,5-1 0 9,-1 4 0-2,-4-3 0-6,0-4 0-1,1 3 0 5,-1 1 0-3,0-1 0 7,0 4 0-5,1-3 0-3,3 3 13-1,-4-4-2 7,0 1-1-5,1-1 0 7,-1 4-2-6,0 0 0-3,1-3 0 1,-1-1 0 10,-4 4-8-7,1 0 0-4,-1 4 0 0,0-4 8 7,4 0-8-4,1 0 0 1,-1 0 0-4,0 3 0 10,8-3 0-10,-7 4 0 7,-1-1 0-6,0 1 0 7,4-4 0-3,1 3 0-4,-9 1 0-1,4-4 8 6,-3 3-8-4,-1 1 0 6,0-1 0-8,1 1 8 7,-1-1-8-3,0-3 8-2,5 4-8-1,-1-1 8 5,4 1-8-5,0-1 8 5,1 0-8-4,3-3 8 5,0 0 0-6,0 4-8 6,0-1 12-4,0-3-4 1,-4 0-8-2,0 4 0 3,1-1 0-4,3 1 0 7,0 3 0-7,0-4 0 7,0 1 8-6,4-1-8 7,0 1 21-8,0-1-1-1,4 1 0 0,-4-1 0 7,0-3-20-7,-4 4-13 6,4-4 1-6,-4 0 1 7,8 0 11-3,-4 0-10 0,4 0 10-3,4-4-10 6,0 1 21-7,0-1 4 8,0 4 1-7,0 0 0 5,-4-7-16-6,0 4 0 8,-4-4 0-7,8 3 0 5,-4 1 15-5,3-1-3 6,1-3-1-7,8 7 0 8,-4-3 0-8,3-1 0 6,1 4 0-6,-8-3 0 9,4 0-11-9,-4-1 0 5,4-3 0-4,-1 4 8 6,5-1-8-5,4-3 0 4,-5 4 0-6,1-4 0 9,-4 0 0-9,0 3 0 6,-1-3 0-6,1-3 0 10,-4-1 0-10,4 1 0 4,7-1 0-4,1 4 0 11,-4 1 8-11,0-1-8 6,-5 0 12-6,5 3-4 8,-4 1 14-8,0-4 2 5,-1 0 1-4,9 3 0 7,8-3-7-7,-5 4-2 5,1 3 0-5,-5-4 0 6,-3 1-16-7,0-1 10 9,-1 1-10-9,5-1 8 6,4 4-8-6,3-3 0 7,0-1 0-7,-3 1 0 8,0-1 0-7,-5 4 0 4,-3-3 0-3,7 3 0 5,1-4 0-7,0 4 0 7,-5-3 0-7,1 3 0 9,-4 3 0-9,-5 1-14 6,-3-1 5-6,-4 1 1 25,-4 3-16-25,0 0-2 1,0 0-1-1,-4 0-629 3,-3 3-125-3</inkml:trace>
    </iact:actionData>
  </iact:action>
  <iact:action type="add" startTime="13099">
    <iact:property name="dataType"/>
    <iact:actionData xml:id="d1">
      <inkml:trace xmlns:inkml="http://www.w3.org/2003/InkML" xml:id="stk1" contextRef="#ctx0" brushRef="#br0">2105 6272 403 0,'-16'-10'36'2,"12"7"-36"0,-4-8 0-1,4 4 0 7,1-3 49-8,-1-1 3 4,-4-3 1-4,0 4 0 11,4-4-34-11,0 3-7 6,0-2-2-5,0-1 0 5,0 0 10-5,0-4 3 6,1 4 0-6,3 0 0 6,0-3-11-7,0 3-3 8,0-3 0-8,0 3 0 7,-4 3 22-7,4 1 4 7,-4-1 1-6,4 4 0 5,0 7 73-6,0 0 15 10,0 0 4-10,0 0 0 6,0 0-39-6,0 0-7 9,0 0-2-9,0 0 0 6,0 0-48-6,0 0-11 6,0 0-1-6,11 0-1 8,1 0-6-8,4 4-1 7,0-1 0-7,-1 1 0 9,5-4 12-9,-1 0 1 6,-3 3 1-6,4 1 0 11,-1-4 0-11,5 0 0 5,3 3 0-4,1 1 0 9,-1-1 9-10,4 1 1 5,5-1 1-5,3 4 0 10,0-7-9-9,0 4-3 3,1-1 0-4,3 1 0 7,4 3-14-5,-4-4-3 4,0 0-8-6,-4-3 12 7,4 0-12-6,0 4 0 4,4 3 0-3,4-4 0 5,-4 1 0-7,4-4 0 9,0 3 0-9,0-3 0 5,4 0 0-4,-8 0 0 10,4 4 8-11,-8-1-8 5,4 1 0-5,0-1 0 6,4 1 8-6,0-1-8 8,0 1 0-8,0 3 11 6,4-4-11-5,-4 1 10 8,0-1 2-9,0 1 0 5,-4-1 0-5,0 4 0 9,0-3-12-9,-4-1-9 6,4 1 9-4,0-4-13 7,4 3 13-9,-4-3 0 4,0 0 0-3,4 0 0 8,-4 0 16-9,4 0 0 6,-4 0 0-5,-4 0 0 7,0 0-16-8,0 0-11 6,0 4 2-6,4-1 0 8,-7-3 9-8,3 0 0 8,4 0 0-8,-4 4 0 7,4-1 9-7,0 1-9 10,-4-1 12-9,4 0-12 2,-8 4 11-3,4-3-11 11,1 3 10-11,-5-4-10 5,4 1 0-4,-4-4 0 6,8 0 0-7,0 0 0 7,4 0 0-5,-4 3 0 3,-4 1 0-5,4-1 0 8,4-3 0-8,-4 4 0 7,-8-4 0-7,5 0 0 9,-5-4 0-9,4 1 0 5,-8-1 0-3,4 1 0 7,1 3 0-9,3-7 0 5,0 7 0-5,0-4 0 12,-4-3 8-12,0 7-8 3,12-3 0-3,-8 3 0 8,-7-4 0-5,3 1 0 2,-4 0 0-4,0 3 0 5,4 0 0-6,-7 0 0 8,-5 0 0-8,5 0 0 7,7 0 0-7,-12 0-8 8,-3 0 8-7,-1 0-13 19,9 0-24-19,-1 0-5 0,-11 0-1-1,3 0-606 4,1-4-122 0</inkml:trace>
    </iact:actionData>
  </iact:action>
  <iact:action type="add" startTime="15483">
    <iact:property name="dataType"/>
    <iact:actionData xml:id="d2">
      <inkml:trace xmlns:inkml="http://www.w3.org/2003/InkML" xml:id="stk2" contextRef="#ctx0" brushRef="#br1">7263 6283 864 0,'0'0'76'2,"0"0"-60"4,0 0-16-6,4-7 0 6,3-7 132-6,-3 4 24 8,0 3 5-8,0 0 1 8,0-4-128-8,0 1-26 8,-4 10-8-8,8-7 0 6,-8 7 8-5,0 0-8 8,12 0 0-9,-5-4 8 6,1 4-8-6,-8 0-17 6,12 4 4-5,0-1 1 8,-4 1 41-9,3-1 9 5,-3 4 2-5,4-3 0 9,-12-4-4-8,8 3-1 4,8 1 0-5,-5-1 0 8,1 1-9-8,0-1-2 7,0 1 0-7,-1-1 0 9,1 1-3-8,4-4-1 5,-4 3 0-6,3 1 0 11,5-4-12-11,-5 0-8 4,5 0 8-4,-4 0-8 9,7 0 0-9,-3 0 8 6,3 3-8-6,1 4 0 7,3-4 11-5,5 1-3 4,-5 3 0-5,4 0 0 6,1-4 9-7,-1 4 2 8,4 0 0-7,1 0 0 5,-1 0-1-6,0 0 0 9,1 0 0-8,3-3 0 4,-8-1-18-5,8 1 8 8,-3-4-8-8,-1 3 0 6,4-3 0-4,4 0 0 4,4-3 0-5,-4 3 0 6,4-4 0-7,-4 4 0 7,4 0 0-7,-3 0 0 8,-1 0 0-7,0 0 0 4,-4 4 0-4,0-1 0 7,4-3 10-5,0 0-10 1,1 0 8-4,-1 0-8 9,0-3 11-8,0 6-3 3,8 1-8-4,-4-1 12 10,4-3-12-10,-4 4 0 7,4-1 8-7,-4-3-8 6,0 4 0-4,0-1 0 5,0 1 0-7,4-1 0 7,-4 0 0-7,4 1 0 7,0-1 0-7,0 1 0 9,4-1 0-9,-8 1-8 9,0-1 8-9,0 1 0 5,0-1-8-4,-4 1 8 7,0-4 0-8,4 3 0 7,4-3 0-7,0 4 0 6,0-1 0-6,-4 1 0 8,4-1 0-7,-8 1 0 5,4-4 0-6,-4 7 0 8,0-7 8-7,0 3-8 5,-3 1 0-6,3-1 9 8,0 1-9-6,0-1 0 4,0 1 0-6,4 3 0 9,-4 0 0-5,-4-4 0-4,4 1 0 1,-3-1 8 8,3 0-8-7,0 1 0 2,-4-4 0-4,0 3 0 8,0-3 0-8,1 4 0 8,7-4 0-8,-4 3 0 8,0-3 0-8,4 0 0 10,0 0 0-10,4 0 0 5,-4 0 0-5,0 0 0 8,-4 0 0-8,4 4 0 6,-4-4 0-5,0 3 8 8,4-3-8-9,0 4 8 6,0-4 5-6,-3 0 1 6,3 3 0-6,0-3 0 10,4 0-14-10,-1 0 0 4,1 4 8-3,-4-1-8 7,4-3 0-8,-4 0 0 8,4 0 8-8,0 0-8 9,0-3 0-9,4 3 0 4,4-4 0-4,-4 1 0 12,0-1 0-12,-4 1 0 5,4-1 0-5,-5 1 0 8,1 3 0-7,0-4 0 5,0 1 0-6,4-1 0 8,4 1 12-8,-4 0-1 6,-4-1 0-5,4 1 0 5,-4-1-2-5,3 1 0 7,-6 3 0-8,2-4 0 8,-2 1-9-8,-1-1 0 8,0 4 0-7,0 0 0 5,4-3 0-5,0 3 0 6,3-4 0-6,1 4 0 5,-4 0 0-5,-4 0 0 5,4 0-9-6,-4 0 9 6,0 0 0-4,-4-3 0 4,4-1 0-6,0 4 0 9,4 0 0-8,-4 0 0 4,4 0 0-5,-4 0 9 8,0 0-9-7,0 0 0 6,0 0 9-7,-3 0-9 10,-1 4 8-9,0-1-8 2,0-3 8-2,4 4-8 6,0-4 0-5,0 0 0 3,0 3 0-5,4-3 8 8,0 4-8-7,-4-4 0 6,4 3 0-7,-4-3 8 8,-4 0-8-8,0 0 0 8,0 4 0-7,0-4 0 4,4-4 0-5,1 4 0 9,-1 0 0-7,3-3 0 3,1 3 0-5,-4-4 0 8,0 4 0-8,4-3 8 8,-7 3-8-7,3 0 0 4,-4 0 0-4,0-4 8 6,4 4-8-7,-4-3 0 6,8-1 0-6,-4 4 0 8,4-3 0-7,-4 3 11 5,0 0-1-5,4 0 0 7,0 0-10-7,-4 0 10 4,-4 0-10-5,4 0 10 12,-4 0-10-11,4 0 0 1,-4-4 0-1,4 4 0 8,0 0 0-9,4 0 0 5,-8 4 0-4,4-4 0 7,0 0 0-8,-3 0 0 7,-1 0 0-7,-4 0 0 8,4 0 0-8,-4-4 0 7,4 4 12-6,-3 0-4 6,3-3 2-7,4 3 0 9,-4 0 0-8,8-7 0 3,-4 3-10-3,4 4 0 8,-4 0 0-9,0 0 8 6,-4-3-8-6,0 3 0 7,0 0 0-7,0-4 0 8,-4 4 0-7,8 0 0 5,4-3 0-6,-7-1 0 7,-5 1 0-5,4 3 0 3,4-4 0-3,4 1 0 6,-4 3 0-7,-4-4 0 4,-4 1 0-4,4-1 8 7,-4-3-8-6,1 4 0 2,-1-4 0-3,4 4 0 6,4-1 0-5,0-3 8 2,-12 4-8-3,8-4 0 7,4 3 0-8,0 1 0 8,-7-1 0-8,-5-3 0 9,0 4 0-8,0-1 0 3,-3 4 0-3,-1-3 0 6,-7-1 0-7,7 1 0 9,0-1 0-8,-3 4 0 4,-1 0-10-4,1 0-1 8,3 0 0-9,0 0 0 5,-3 4-9-5,-1-4-3 6,-3 0 0-6,-1 3 0 24,9 1-19-22,-9-1-4-1,-7-3-1-1,3 4 0 11,1-1-167-10,-4-3-34 1,7 0-6-2,-23 0-2 0</inkml:trace>
    </iact:actionData>
  </iact:action>
  <iact:action type="add" startTime="21145">
    <iact:property name="dataType"/>
    <iact:actionData xml:id="d3">
      <inkml:trace xmlns:inkml="http://www.w3.org/2003/InkML" xml:id="stk3" contextRef="#ctx0" brushRef="#br1">10904 7732 230 0,'-12'-3'10'1,"12"0"2"-1,-4-4-12 0,0 0 0 3,4-4 0-2,-4 4 0 8,0 0 268-9,0 4 52 5,4 3 9-5,0 0 3 8,0 0-236-7,4-7-46 5,0-4-10-6,-4 4-1 11,0 7-28-10,8-7-11 4,-4 0 8-5,8 0-8 7,-1 0 0-7,9 4 0 8,0-4 0-8,-1 3 0 8,5-2 0-8,-1 2 13 6,5 1 0-6,3-1 0 8,-3 1 7-8,3-4 2 8,4 3 0-8,4 1 0 9,1-1-2-9,7 1-1 8,0-1 0-7,4 4 0 4,7-3-11-5,1 3-8 6,0 0 12-4,-4 0-12 4,0 3 8-5,0-3-8 3,3 0 0-2,-3 4 0 6,4 3 0-7,0-4 0 5,0-3 0-6,3 4 0 8,-3 3 0-7,-4-4 0 6,-4 1 0-7,4-1 0 6,-8 1-9-3,0-1 9 2,0 0-8-5,-4 1 8 10,0-1 0-9,-4-3 0 3,0 4 0-4,-3-1 0 13,-5-3 0-12,0 0 0 3,-7 0 0-4,-4 0 8 7,-5 0 4-7,-3 0 2 8,-12 0 0-7,0 0 0 5,12-7-6-4,-12 7-8 5,0-7 11-6,-4 1-11 6,-8-5 0-5,0 4 0 9,-11 0 0-9,-5-3 0-2,1-1 0 0,-8 1 0 9,-5 3 0-5,1-4 0-4,4 4 10 0,-8-3 2 7,0 3 0-5,-4-3 0 5,-4 3-4-5,0 0-8 3,-4-4 12-4,0 4-4 6,-12 0 13-6,5 0 3 6,3 0 0-5,4 0 0 2,0 4-8-3,0-4 0 7,0 0-1-7,5-4 0 5,-5 1 6-5,0 3 2 2,8 3 0-3,0 1 0 10,0-4 9-10,8 4 3 5,-1-1 0-4,5 4 0 6,4-3-10-7,-1 3-1 8,9 0-1-8,-1 3 0 8,5-3-12-8,3 0-3 7,0-3 0-5,9 3 0 4,-1 3-8-6,0 1 0 7,8-4 0-6,0 0 0 6,0 0-16-7,0 7-1 8,8 3-1-7,3-3 0 4,5 7 6-4,4-7 2 8,3 3 0-9,12-3 0 6,5 4 10-2,3-4 0-2,8 3 0-1,4-3 8 6,7 4-8-6,1-4 0 4,4 3 0-4,3-3-8 22,5-4-27-22,3-3-5 0,12 0 0-1,0 4-1 13,1-4-131-12,-1 3-25 2,94-6-6-3,-35 3-1 0</inkml:trace>
    </iact:actionData>
  </iact:action>
  <iact:action type="add" startTime="22210">
    <iact:property name="dataType"/>
    <iact:actionData xml:id="d4">
      <inkml:trace xmlns:inkml="http://www.w3.org/2003/InkML" xml:id="stk4" contextRef="#ctx0" brushRef="#br1">15380 7813 633 0,'0'0'28'1,"0"0"6"-1,7-4-34 0,9 1 0 6,0-1 0-6,3 1 0 8,1-1 248-8,7 4 44 6,5 0 8-5,3-3 1 21,0-1-271-21,8 1-54-1,1 3-12 0,3-4-1 18,0 1-18-17,0 3-3 1,4-4-1-1,0 1 0 0,-1 3 35 0,5-4 6 1,4 1 2-2,4-1 0 8,3 4 27-8,1-3 5 8,-4 3 2-2,0-4 0-5,-1 4-6-1,5 0-2 9,-4 0 0-4,3 4 0-5,-3-1 26 0,7 1 6 9,5 3 1-2,-5-4 0-6,-3 1-19 0,0-4-4 3,-1 3-1-2,5 1 0 15,3-1-11-12,1 1-8-5,-5-1 9 0,1 1-9 0,0-4 0 1,-5 0 0 4,-3 0 0-4,7-4 0 5,1 4 0-4,-4 0 9 4,-1-3-9-6,1-1 12 8,3 4 24-6,1-3 4 9,-12-4 2-10,0 7 0 0,7 0-10-1,-3-4-1 8,3 4-1-7,-3 0 0 14,-4 0 3-10,4 0 1-4,-5-3 0-1,-3 3 0 0,-4 3-14 0,4 1-2 12,0-1-1-7,0 1 0-5,-8-1-17 1,8 1 0 15,4 3 0-12,3-4 0-4,-3 1 0 0,-4 3 0 0,0-4-11 0,-8 1 11 7,4-4-19-3,-8 0 3-3,4 3 1-1,-4-3 0 9,0 0 15-8,0 0 0 7,4 4-10 0,-4-4 10-7,-3 0 0 0,-1-4 0 4,0 4-9-5,-4 0 9 6,-7 0 0-4,-1 0 0 8,1-3 0-6,-9-1 0-3,1 1 0-1,-5 3-16 8,-3-4 3-7,0 1 1 13,-12 3-1-9,0 0 0-5,4-4 0 0,-4 4 0 1,0 0-9-1,0 0-2 5,0 0 0-2,-4-7 0 2,-4 0 10-2,0 0 2 5,-3-3 0-1,-1 3 0-6,-8 0 12-1,-3 0 10 6,-5 0-2-6,-3 0 0 8,0 0 36-2,-5 0 8-5,-3-3 0-1,0 3 1 8,-4 3-36-2,0-3-7-6,0 4-2 0,-1-4 0 10,-7 0-8-5,-3 3 0-5,-13-3 0 0,4 4 0 9,1-1 11-5,-5 1-3-2,-4-1-8-2,5 4 12 12,3-3-12-8,-8 3 0-4,-11 0 0 1,0-4 0 9,0 4 0-6,3 0 0-4,-3 0 0 1,3 4 9 10,-7-4-9-8,8 3 8-3,-4 1-8 0,-1-1 8 13,-7-3 1-10,0 0 0-3,12 4 0 0,-5-1 0 8,-3-3-1-1,-4 4-8-5,-4-1 12 0,4 1-4 2,0-4-8-4,-1 3 0 9,1 1 0-5,0-4 0-4,-4 0-24 0,4 0 4 9,4 0 0-3,3 3 0-6,5-3 9 0,4 0 3 12,3 0 0-8,-3 0 0-4,-1-3 8 0,5 3 0 8,-1-4 0-2,8 4 0-5,1-3 0 0,3 3 0 5,0 0 0-5,0-4 0 5,4 1 0-3,-3 3 0 4,-9-4 0-4,8 4 0 8,-4-3-14-6,5-1-1-4,3 1 0 0,8-1 0-1,0 1-5 0,0 3 0 7,0-7-1-6,0 7 0 19,0-4-14-19,-4 1-2 5,4 3-1-4,0 3-509-1,-4 1-101 1</inkml:trace>
    </iact:actionData>
  </iact:action>
  <iact:action type="add" startTime="24916">
    <iact:property name="dataType"/>
    <iact:actionData xml:id="d5">
      <inkml:trace xmlns:inkml="http://www.w3.org/2003/InkML" xml:id="stk5" contextRef="#ctx0" brushRef="#br1">4550 8185 288 0,'0'0'25'3,"0"0"-25"-3,0 0 0 0,0 0 0 6,0 0 96-6,0 0 13 8,0 0 3-8,0 0 1 7,0 0-57-7,0 0-11 9,-3-3-2-9,3 3-1 8,0 0-12-8,0 0-2 7,-4-7-1-7,4 7 0 8,0 0-3-7,0 0 0 5,0 0 0-6,0 0 0 9,0 0 4-8,0 0 0 5,0 0 0-6,0 0 0 7,0 0-13-7,0 0-3 6,0 0 0-6,0 0 0 8,0 0-12-8,0 0 0 8,7 10 8-8,-3 1-8 8,0-4 0-7,0 3 0 6,4-3 0-7,-4 0 0 6,-4-7 0-6,8 7 0 10,-8-7 0-10,4 7 0 6,8-3 12-6,-5-1 0 8,-7-3 0-8,12 0 0 7,-4 0 12-7,4-3 3 6,-1-1 0-5,-3 4 0 6,4-7-1-4,0 4 0 3,0-4 0-6,3-4 0 9,1 1-15-9,4-1-3 4,-1-3-8-3,1 1 12 8,7-5-12-9,-3 1 0 6,3-1 0-6,4-6 0 22,-3 0-31-22,3-4-2 2,1 3-1-2,3-6-370 6,-4 3-75-5</inkml:trace>
    </iact:actionData>
  </iact:action>
  <iact:action type="add" startTime="25649">
    <iact:property name="dataType"/>
    <iact:actionData xml:id="d6">
      <inkml:trace xmlns:inkml="http://www.w3.org/2003/InkML" xml:id="stk6" contextRef="#ctx0" brushRef="#br1">5605 9098 1267 0,'0'0'112'1,"0"0"-89"2,0-7-23-3,4-3 0 8,7 3 45-8,-3-3 5 8,-4 3 1-8,-4 7 0 8,8-7-41-8,0 0-10 7,-8 7 0-7,0 0 0 9,12-4 0-9,-1 4 0 6,-3 4 0-6,4-1-11 8,-12-3 11-7,4 11-8 5,4-1 8-6,0 7-8 9,-8 1 8-9,4 3 0 7,-1 3 0-7,5 1 0 9,-4 2 0-9,0-2 0 6,0-1 0-6,4-3 0 8,8-3 0-8,-9-1 0 8,-3-7 0-8,4 1-8 7,4-1 8-7,-4-6-8 7,-8-4 8-7,8 3-8 7,7-3 8-7,-3-7 0 7,8 0 0-7,-5-3 0 8,-7-8 22-8,16-2 0 7,3-5 0-5,1 1 0 4,-9-8-22-5,16-2 0 7,12-5 0-7,0-6-443 11,4-4-83-8</inkml:trace>
    </iact:actionData>
  </iact:action>
  <iact:action type="add" startTime="29567">
    <iact:property name="dataType"/>
    <iact:actionData xml:id="d7">
      <inkml:trace xmlns:inkml="http://www.w3.org/2003/InkML" xml:id="stk7" contextRef="#ctx0" brushRef="#br1">5860 10126 864 0,'-20'0'38'1,"12"0"8"-1,0 0-37 0,-3 4-9 4,11-4 0-4,-4 3 0 8,-8 1 85-8,0-1 15 9,12-3 4-7,-8 11 0 2,8-11-104-3,-8 7-20 5,-3 0-4-6,7 0 0 22,4 0-26-22,0 3-5 0,-8-6-1 0,4 6 0 15,4-3-19-14,0-7-4 0,0 7-1 0,0-7 0 12,0 10 24-11,4-3 4-1,4-3 0 0,-4 3 1 4,-4-7 28-4,0 0 6-1,7 7 1 0,1-7 0 7,-8 0 16-7,0 0-12 9,12-7 12-9,-4 0-10 8,4-4 10-8,-8-3 0 7,3 4 0-7,1-4 0 13,4-3 11-12,0 3-3 0,-12-4 0-1,4 4 0 8,-4 0 13-8,4 0 3 11,0 1 0-11,-4-1 0 11,0 3 25-9,0 1 6-2,-4 3 1 0,-4 0 0 15,-8-4 6-12,4 8 2-2,12 3 0-1,-7-4 0 1,-9 1-34 7,4-1-6-7,8 4-2 4,4 0 0-2,-12 4-22-2,1-1 0 5,-5 1 0 2,8-4 0-7,0 3-12-1,0 1 2 5,-7 3 1-5,3 0 0 8,12-7 9-1,-4 10 0-5,-8-3-9-2,1 4 9 7,7-1-12-6,-4 4 1 4,4 0 1-3,-4-4 0 14,-4 4-7-12,8-3-2-4,8-1 0 1,0-3 0-1,-12 0 5 0,8-7 1 17,12 7 0-15,0 0 0-1,0-3-3 1,-4-4-1-2,-1 0 0 8,5 0 0-8,0-7 4 0,0 3 1 9,-5-3 0-9,1-3 0 5,8-1 12-4,-4 4 8 7,-4-7 0-6,-1 4-8 14,5-1 19-12,-4-3-3-4,0 1-1 1,0 2 0-1,-8 1 17 0,4-1 4 11,3-3 1-7,-3 4 0-3,-8-1-7-1,4 1-2 6,4-4 0-4,0 7 0 6,0-3-14-1,-4-1-3-7,-4 4-1 1,0 0 0 3,-3-3 2 1,-1 6 0-4,4 1 0 0,4 3 0 12,0 0 30-10,-8 0 6-3,-8 0 2 0,4 3 0 7,5 1-11-6,-5 6-3 8,0-3 0-3,-4 4 0-6,-7-1-16 1,7 0-4 6,8 4-1-6,-3-3 0 6,-9 3-15-5,8 3 0 3,8-6 0-5,4 3-10 16,-4-4-21-13,4 4-4 3,4-4-1-6,4 4 0 10,8-3-24-4,-4-1-4-5,-1 1-2 0</inkml:trace>
    </iact:actionData>
  </iact:action>
  <iact:action type="add" startTime="45707">
    <iact:property name="dataType"/>
    <iact:actionData xml:id="d8">
      <inkml:trace xmlns:inkml="http://www.w3.org/2003/InkML" xml:id="stk8" contextRef="#ctx0" brushRef="#br1">13886 13287 748 0,'0'0'33'1,"0"0"7"-1,0 0-32 0,0 0-8 6,0 0 0-6,0 0 0 5,4-4 188-5,-4 1 36 8,0-4 8-8,4 0 0 9,0 0-188-9,4 0-44 5,-4 3 0-5,0 1 0 9,4-4 0-9,-1 3 0 6,-3 1 0-6,4-4-11 10,-4 0 11-10,0 4 0 6,-4 3 0-6,8-4 0 11,-4 4 11-11,4-3 1 5,-1-1 0-5,1 1 0 7,-4 3 15-7,4 0 3 8,0 0 1-8,4 0 0 7,-4-4-2-7,-1 1 0 7,5 3 0-7,0 0 0 8,0-4-17-8,3-3-4 8,-3 4-8-7,4-1 12 5,-1-6-12-4,5 3 0 6,0 0 8-8,-1 3-8 5,1-3 0-5,3 0 0 9,1 4 8-9,3-1-8 7,5-3 8-7,-5 1-8 8,4-1 11-7,1 3-11 4,3-3 12-5,0 4-4 8,5-1 0-8,-1-3-8 8,-4 4 0-8,-4-1 0 7,5 4 0-7,-5 0 0 9,4-3-8-9,-3 3 8 5,-1 0 0-4,4 0-9 9,0 0 9-9,5 0 0 5,-1-4 0-5,0 1-8 6,0-1 8-7,4 1 0 4,0-1 0-2,1-3-8 6,3 4-2-8,-8-4 0 8,4 0 0-8,0-4 0 6,-4 4-6-5,0 0-2 5,5-3 0-5,-1 3 0 6,0-3 8-7,0 3 2 9,-4 0 0-8,0 0 0 3,4 3 8-4,-3 1-12 9,-9 3 12-8,4 0-12 4,-3 0 12-4,-5 3-12 5,0-3 12-4,1 7-12 5,-5-3 3-7,1-1 0 7,-1 1 0-7,-3 3 0 7,0-4-9-7,-5 4-2 7,5-3 0-7,-4-1 0 23,3 4-16-22,-7-4-3 0,0 1-1 2,-1-1 0 0,5 1 40-3,-8-1 0 0,0-3 0 0,0 0 0 9,-8 0 9-9,0 0 0 6,0 0 0-6,0 0 0 7,0 0 14-7,0 0 2 7,0 0 1-6,0 0 0 6,0 0-16-6,0 0-10 6,-4-3 12-6,-4-1-12 5,0 1 0-5,-4-1 0 9,1 4 0-10,3-3 0 6,-4 0 0-6,-4-1 0 6,4 4 0-6,1 0 0 9,-5-3-12-9,0 3 3 5,-3-4 1-4,-1 4 0 7,1 4 8-8,-5-4 0 6,-3 3 0-5,-1-3 0 20,1 0-28-18,-5 4-3-2,-3-1-1 2,-4 0 0-3,4 4 32 1,-1-3 13-1,-3-1-1 1,0 4 0 9,0 0 7-10,0 0 1 5,3 0 0-5,1-3 0 9,4-1-12-9,-5 4-8 6,1-3 12-6,-4-1-12 8,0 1 8-8,-4-1-8 7,3 1 0-7,-3-1 0 7,0 1 0-5,-4-1 0 4,4 1 0-5,0-4 0 6,0 3-13-7,4 1-3 8,-4-1-1-6,-1 4 0 2,1 0 17-3,0 0 14 7,-4 0-2-8,0 0-1 7,4 3-11-7,-4-3 0 7,4 4 0-6,-4-4 0 5,4-4 0-4,0 4-16 4,3 4 4-6,5-4 1 8,0 0 11-8,0 0 9 7,-1-4-1-7,5-3-8 10,0 7 15-10,-1-3-4 4,1-1-1-4,0 0 0 12,3 1 3-12,1-1 1 6,-1-3 0-5,9 0 0 5,3-3-14-6,0-1 0 7,-3 1 0-7,3 0 0 7,-4-1 0-7,9-3 0 7,-1 7 0-6,0-3 0 6,0-1 0-7,5-3 12 8,-1 4-1-7,0-4-1 5,0-4 2-5,4 4 0 6,0 4 0-6,4 3 0 4,4-7-4-4,0-4-8 6,0 4 12-7,4 0-4 8,4-3-20-8,-1 3-4 6,5 0 0-4,4-3-1 5,-1 3 5-6,5 0 2 5,3 3 0-6,-3-3 0 8,7 0 10-7,0 4 9 5,1-1-1-6,3 1-8 9,0 3 0-8,4-4 0 4,5 1 0-5,3-1 0 10,0 1 0-7,4-1 0-2,3 1 0-1,5-1 0 9,0 1 0-6,4 3 0 1,-1-4 0 0,1 1 0 3,0 3 0-4,7 0-9 0,5 3 9-1,-5 1 0 4,5-4 0-3,-5 7 11 3,1-4-1-5,-4 4 0 5,-5 0-10-6,5-3 0 9,4 3 0-6,-5 3 0-1,1-6 0-2,3-1 0 7,-3 1 0-7,0-1-11 9,-9 1 2-8,1-1 0 6,-4 1 0-6,8-4 0 6,-8 3 9-2,3 1 0-5,-3-1 0 0,0-3 0 7,0 0 0-5,0 0 9 5,-12 0-9-7,4 0 0 9,-4-3 0-9,-4-1 0 7,1-3-15-6,-5 4 5 16,-4-4-31-15,1 0-7 4,-1-4 0-5,-4 1-402 0,1-1-80-1</inkml:trace>
    </iact:actionData>
  </iact:action>
  <iact:action type="add" startTime="64160">
    <iact:property name="dataType"/>
    <iact:actionData xml:id="d9">
      <inkml:trace xmlns:inkml="http://www.w3.org/2003/InkML" xml:id="stk9" contextRef="#ctx0" brushRef="#br1">9379 15395 1720 0,'0'0'38'2,"0"0"8"-2,0 0 2 1,0 0 0-1,0 0-39 0,0 0-9 0,0-4 0 0,0-3 0 22,0 7-32-21,4-7-9-1,0 4-2 0,-4 3 0 14,8-7-4-12,-8 7-1-1,4-4 0 0,-4 4 0-1,0 0 61 0,0 0 12 6,0 0 3-6,8-3 0 8,-8 3 18-8,0 0 4 6,7-3 1-6,1 3 0 10,0 3-15-10,0 0-2 6,-8-3-1-6,12 4 0 7,-1 3-33-6,1 0 0 6,0-4 0-7,4 1-9 7,-5-1 20-7,5 4 4 9,0-3 1-9,3-1 0 10,1 1-2-10,0-4 0 5,7 3 0-4,-4-3 0 6,1 0 0-5,-4 0 0 4,-1 0 0-5,5 0 0 5,3-3-14-6,-3 3 9 5,3-4-9-3,-3 4 8 5,3-3 10-7,0-1 2 6,1 1 0-5,-1-1 0 6,1 4-31-6,3-3-5 5,-3-1-2-6,3 4 0 9,0-3 27-8,1 3 6 5,3-4 1-6,-4 1 0 7,1 3-28-6,-1-4-4 5,4 4-2-6,-3 0 0 10,-1 0 18-10,0 0 0 5,1-3 0-5,-5 3 0 13,1 0 0-12,-5 0 0 1,4 0-8-2,-3 0 8 9,0-4 0-9,-1 4 0 5,1 0-8-5,-5 0 8 9,9 0 0-9,-5 0 0 7,5 0-8-6,-1-3 8 5,4 3-9-6,1 0 9 9,-5 0-13-9,4 0 5 7,-3 0 8-7,7 3 0 9,-7-3-9-9,3 4 9 5,0-4 0-5,-3 0 0 9,-1 3-9-9,1-3 9 6,-1 4 0-5,0-4-10 6,1 0 10-7,-5 0-8 8,5-4 8-8,-5 8 0 6,5-4 0-5,3 0 8 7,1-4-8-7,3 4 0 4,-8 0 0-5,5-3-8 9,-1 3 8-6,0 0 0 0,1 0 0-2,-1 0 0 8,0 0 0-6,-3 0 8-2,3-4-8-1,-3 4 0 11,-1 0 0-11,-3 0 0 6,3-3 0-5,-4 3 0 6,5 0 0-7,-5 0 0 7,5-3 0-7,-1-1 0 7,1 1 8-7,-1 3-8 7,5-4 8-5,-5 1-8 5,4 3 11-7,-3 0-3 9,-1 0 0-9,8 0 0 7,-3 0-8-7,3-4 8 7,-7 4-8-7,3 0 8 7,-4 0-8-7,1 0 0 5,-1 0 0-4,-3 0 0 7,-1 0 0-7,1 0 0 5,-1 0 8-6,1 0-8 9,-1-3 18-9,1 3 2 6,3-4 0-6,1 1 0 9,-1 3-20-8,1 0 0 4,-5-4 0-4,8 1 0 11,-3 3 0-12,-1 0 0 2,1-4 0-2,-1 4 0 10,1 0 0-10,-5 4 0 5,1-4-12-4,-5 3 3 6,5 1 9-6,3-1 8 6,-3 1-8-7,-5-1 11 7,5-3-11-6,-5 4 0 7,5 3 0-7,-1-7 0 5,5 3 0-6,-5 1 0 10,9-1 0-10,-5 0 0 4,5 1 0-3,-5-4 15 7,0 3-3-8,1-3 0 6,3 0-12-5,1 0 0 5,-1 4 0-6,0-4 0 9,1 0 0-8,-1 0 0 4,-4 0 0-4,5 0 0 7,-5 3-10-8,1-3 2 7,-1 4 0-7,4-1 0 9,-3-3 8-9,3 4 0 6,4-1 0-6,-3-3 0 11,-1 4 0-11,4-1 0 2,5-3 0 0,-1 4 0 7,0-1 0-9,-4-3 0 6,1 0 0-6,-1 0 0 7,4 0 0-7,-4 0-8 7,1 0 0-7,-1 0 0 9,4-3 8-9,0 3 0 7,0 0 0-6,1 0 0 6,7 0 0-7,-4 0 11 8,-4 0-3-6,0 3 0 2,0-3-8-3,4 4 0 6,-7-4 0-5,3 0 0 4,-4 0 0-6,1 3-14 6,-1 1 3-5,0-4 1 6,0 0 10-5,1 3 0 5,3 1 0-7,0-1-8 7,-4-6 16-6,1 3 3 5,-1 0 1-6,4-4 0 10,0 1-12-10,4-1-14 5,-7 1 3-5,-1 3 1 12,4-4 10-12,-4 4 14 2,-3-7-3-2,3 7-1 8,-4-3-10-4,9 3-17 2,-5-4 4-5,4 4 1 3,0 0 12-4,0 0 16 7,1 0-3-6,-1 0-1 7,0 0-12-7,0 0 0 6,0 0 0-5,-3 0 0 3,3 0 0-4,-8 0-13 7,4 0 2-8,1 0 1 6,-1 0 10-6,4 0 0 7,0-3 0-7,1-1-8 7,-1 1 8-6,4-1 16 6,0 1-4-6,0 3-1 6,0-4-23-6,0 4-5 4,0 0-1-4,-3-3 0 8,3 3 18-8,-4 0 0 4,8 0 0-4,-4 0 0 7,8 0 0-8,-4 0 0 5,0 3 0-5,4 1 0 11,-4-1 0-11,0 1 0 4,0-1 0-3,-4 1 0 9,0-1 0-10,0 1 0 5,-3 3 0-5,3-4 0 8,0 1 16-8,0-1 1 6,4 1 0-5,-4-4 0 8,8 3-17-9,-4 1 0 7,0-1 0-7,-4-3 0 8,0 0 0-7,-3 0-12 6,-5 0 1-7,4-3 1 6,-4 3 10-5,1 0-13 6,-5-4 5-7,-4 4 8 21,5 0-33-21,-1-3 1 0,0 3 0 0,-3 0-532 8,-9 0-105-8</inkml:trace>
    </iact:actionData>
  </iact:action>
  <iact:action type="add" startTime="74548">
    <iact:property name="dataType"/>
    <iact:actionData xml:id="d10">
      <inkml:trace xmlns:inkml="http://www.w3.org/2003/InkML" xml:id="stk10" contextRef="#ctx0" brushRef="#br1">2497 16817 1036 0,'0'0'92'1,"0"0"-73"3,0 0-19-4,0 0 0 8,0 0 92-8,8-7 14 6,-1 3 3-5,1-3 1 23,0 0-110-23,-4 4-21-1,4-4-5 0,0 0-1 11,0 0-7-10,-5 3-2 0,-3 4 0 1,0 0 0 5,0 0 58-6,12-3 11-1,-12 3 3 1,8 0 0 7,4-4-12-8,0 4-1 6,-12 0-1-5,7 4 0 6,5-1-10-6,0 1-1 6,-4-4-1-7,0 3 0 9,3-3-10-9,1 4 0 6,0-4 0-5,0 0 0 5,-1 0 0-5,5 7 0 6,-4-7 0-6,4 3 0 5,-1 1 22-6,1-4 9 14,3 3 1-14,-3-3 1 0,4 4-33 0,3-1 0 8,1-3 0-8,7 0 0 9,-3 0 16-6,3 0-4-2,-4-3-1 0,5 3 0 9,3 0-3-9,0 0 0 6,1 0 0-1,-1 0 0-6,0 0-8 1,0-4 0 6,-3 4 0-5,-1-3 8 10,4-1 0-11,1 1 0-1,-5 3 0 1,8-7 0 4,-4 3-8-2,5 1 0 4,-1-4 0-6,4 0 0 6,0 3 0-5,4-3 0 0,0 0 8-2,0 4-8 8,-4-4 0-5,4 3 0 5,-4-3 0-5,1 4 0-2,-1-1 12 1,4 1-4 6,-4 3 0-7,8-3 0 7,-8 3-8-4,4 0 0-3,0 0 0-1,0 0 0 7,-4-4 0-7,0 4 0 8,0 4 0-8,-4-1 8 5,1 0-8-3,-1 1 12 6,4-4-12-7,4 0 12 5,-4 0 1-5,0 0 1 5,8-4 0-6,-4 4 0 8,0-3-14-5,0 0 0 2,0-1 8-3,-4 1-8 6,1-1 0-3,-1 4 0-5,0 0 0 0,-4 0 0 6,0 4 18-4,8-1-2 4,4 1-1-5,0-1 0 4,-4 0 1-2,0 1 1 3,4-1 0-5,0 1 0 2,0-1-17-1,-4 4 0 6,-8-3 0-8,4-1 0 7,4-3 0-7,-4 0 0 9,-3 0 0-8,-1 0 0 5,4 0 0-6,-4 4 0 9,8-4 0-9,-8 0 0 5,4 0 0-4,1 0 0 6,3 0 0-7,-8 0 0 7,-4 0 0-6,4 3 0 6,4-3 0-7,-3 4 0 7,3-1 0-7,0-3 0 6,0 4 0-5,4-4 0 7,4 0 0-7,0 3 0 5,-4-3 0-6,0 4 0 10,0-4 0-9,-4 0 0 3,0 0 0-4,4 0 0 12,-4 0 0-12,0-4 0 2,4 4 0-1,1 0 0 8,-1 0 0-8,0 0 0 6,4 4 8-7,-1-1-8 6,-2 1 0-3,-1 3 0 5,0-7 0-7,-4 7-9 6,4-7 9-4,4 7 0 0,-4-4 0-3,0-3 0 8,4 4 0-8,0-1 0 7,0-3 0-6,-4 4 0 6,4-1 0-6,-4 1 0 8,0-4 0-5,0 0 0-4,0 0 0 0,0 0 0 6,8 0 0-6,-4 0 8 10,0 0 0-9,-1 0 0 4,1 0 0-5,0 3 0 8,0 1-8-7,0-4 0 4,0 0 0-5,-4 3 8 8,0-3-8-7,4 3 0 4,0-3 0-4,0 0 0 10,4 0 0-11,-4 0 0 3,4 4 0-3,0-4 0 10,-4 0 0-10,4 3 0 6,-5-3 0-6,1-3 0 7,0 3 0-7,4 0 0 8,0-4 0-8,4 4 0 8,0-3 0-8,-1 0 0 8,5 3 0-8,-4-4 0 6,-4 1 0-6,0-1 0 9,4-3 0-6,-1 0 0-1,1 4 0-1,4-4 0 8,0 0 0-9,-1 3 0 6,1 1 0-5,0-1-8 5,-8-3 8-6,-1 0 0 8,5 4 0-8,0-4 0 7,4 3 0-7,-1 1 0 8,-3-1 0-7,0-3 0 4,0 4 0-4,0-1 0 9,-5-3 0-10,1 4 0 5,4-4 0-5,0 0 0 13,0 4 0-13,3-4 0 4,5-4 0-4,-4 4 0 8,3-3 0-7,-3-1-8 7,-4 1 8-7,0-1 0 8,3 8 0-5,-3-4-8-4,4 0 8 0,0 0 0 7,-5 0 0-6,5 4 0 9,-4-8 0-6,0 8 0-4,-5-4 0 1,1 0-10 7,0 3 10-7,0 1-10 2,4-1 10-2,4 1 0 6,-5-1 0-7,5 4 8 7,-4-3-8-7,0 3 0 6,-4 0 0-4,-1-4 0 5,-3 4 0-7,4 0 0 6,0 0 0-4,4 0 0 6,-4 0 0-7,0 0 0 4,0 0 0-5,-1 0 0 9,1 0-12-7,-4 0 2 3,0 0 1-5,-4 0 0 10,0 4 9-8,4-4 0-1,-4 3 0-1,4 1 0 10,0-1 0-8,4 1 0 3,-4-1 0-4,4 1 0 5,-4 3 0-6,-4-4 0 9,4 4 0-9,0 0-8 7,-4 0 8-7,4 0 0 7,0 3 0-6,3 1 0 5,5-4 0-6,0 0 0 9,-4 0 0-6,0 0 0 0,-4-4 0-2,0 4 0 7,0 0 0-8,-4-3-8 7,4 3 8-7,4 0 0 5,-5-4 0-3,1 1-8 6,4-1 8-8,0 1 0 7,0-1 0-7,-4 1 0 7,-4-4 0-6,0 3 0 5,0 0 0-6,0 1-8 10,4-1 8-10,0 1 0 6,0-1 0-5,4 1-8 9,0-1 8-10,0 1 0 3,-1-1 0-2,-3 1-8 8,0-1 8-9,0 1 0 5,-4-1 0-4,4-3 0 7,0 4 0-7,4-1 0 5,-8-3 0-5,8 0-8 6,0 0 0-7,0 0 0 7,-4 4 0-5,0-4 0 4,0-4-2-6,-4 4 0 10,4-3 0-9,-4-1 0 1,4 4 10-1,0-3 11 5,3 3-3-4,-3-4 0 6,0 4-8-7,4 0 0 5,-4 0 0-6,0 0 0 8,-4 0-11-8,0 0 3 7,-4 0 0-7,8-3 0 9,-4 3 8-9,4 0 14 4,0 0-3-3,0 0-1 8,4 0-10-7,0 0-14 3,-8-4 3-5,0 1 1 10,0 3 10-7,-4 0 14-2,4 0-3-1,0 0-1 9,4 0-10-9,-4 3 0 7,-4-6 0-7,4 3 0 8,4 3 0-8,0 1-11 8,0-4 3-8,-8 3 0 7,-4 1 8-7,5-1 0 9,-1 1 0-8,0-1-8 5,-8-3 8-6,8 4 14 8,4-4-3-8,-4 0-1 7,-4 0-10-7,5 3 0 5,3 1 0-4,4-4 0 7,-4 3-9-8,0 1 9 6,-8-4-12-6,4 7 12 9,0-7 0-8,0 3 0 5,-8-6 0-6,9 3 0 9,6 0 0-9,1 0 0 6,-4 0 12-6,0 0-3 9,4 3-9-8,0 1 0 4,0-1 0-5,-4-3 0 12,0 0 0-12,-3 0 0 2,3 0 0-2,0 0 0 9,0-3-14-7,4 3-5 3,3-4-1-5,1 4 0 7,-4-3 7-6,4 3 1 7,-4 3 0-8,0-3 0 7,-4 0 12-7,0-3 0 7,0 3 0-5,0 0 0 4,4-7 0-6,4 7 0 11,-4 0 0-11,4 0 0 3,0 7 0-2,-4-4 0 6,0 1 0-7,0-1-9 8,-1-3 9-8,1 0 0 6,4 0 8-6,0 0-8 9,4 0 0-9,0 0 0 6,0 4 0-5,-1-1 0 8,-3 1 9-9,0-1-9 5,0-3 12-4,-4 4-12 9,4-4 0-10,0 3 0 4,3 1 0-4,1-1 0 13,0-3 0-13,0 3 0 2,-4 1 0-1,0-1 0 7,-5 1 0-6,1-4 0 3,-7 3 0-4,7 1 0 6,-4-1 0-6,3-3 0 5,-2 4 0-5,-1-4 0 7,0 0-9-8,0 0-3 7,4-4 0-6,-4 4 0 18,-4 0-44-18,0 0-8-1,0-3-3 0,-4-1-602 2</inkml:trace>
    </iact:actionData>
  </iact:action>
  <iact:action type="add" startTime="90738">
    <iact:property name="dataType"/>
    <iact:actionData xml:id="d11">
      <inkml:trace xmlns:inkml="http://www.w3.org/2003/InkML" xml:id="stk11" contextRef="#ctx0" brushRef="#br1">14368 13768 403 0,'0'0'36'1,"0"0"-36"-1,0 0 0 0,0 0 0 7,0 0 184-7,0 0 29 9,-4-4 7-9,4 4 0 7,0 0-184-7,0 0-36 7,0 0-8-7,-3-3-2 21,-1-8-16-21,-4 8-3 1,8 3-1 0,0 0 0-1,-4-7 30 0,4 7 10 5,-8-4 0-4,8 4 0 8,-4-3 26-9,-4-1 6 6,4 1 1-6,4 3 0 9,0 0-3-9,0 0-1 10,-7-4 0-10,-1 1 0 9,8 3-15-8,-8 3-2 3,8-3-1-2,-4 0 0 7,4 0-4-6,-8 4-1-1,0-1 0-2,-3 1 0 9,3-4-8-9,0 7-8 6,0 0 12-6,4 0-12 7,-4 0 11-6,0 3-11 5,1 4 10-5,-1 0-10 5,0 0 14-4,-4 0-3 6,4 3-1-3,0 1 0-4,1-1-10-1,-5 1 12 9,0-1-12-8,0 4 12 5,1-4-12-1,-1 1 0-4,0-1 0-1,0 1 8 6,1-1 0-4,-5 4-8 6,0-4 12-6,1 1-4 3,-5-4 0-4,4 3 0 6,-3-3 0-2,-1 3 0-4,0 1 20 3,5-1 3-1,-1 1 1-3,0-4 0 8,1 3-32-6,-1-3-10 5,0 3 0-6,1-3 0 6,-1-3 10-3,0 3 14-3,1 0-3-1,-1 0-1 9,4 0-10-4,-3 0 0-3,3-1 0-2,0-2 0 21,0-1-30-20,1 1-2 1,3-4 0-2,-4-4 0 12,4 1-1-12,0-1-1 4,8-3 0-4,0 0 0 10,-8 4-36-5,1-4-7-3</inkml:trace>
    </iact:actionData>
  </iact:action>
  <iact:action type="add" startTime="91272">
    <iact:property name="dataType"/>
    <iact:actionData xml:id="d12">
      <inkml:trace xmlns:inkml="http://www.w3.org/2003/InkML" xml:id="stk12" contextRef="#ctx0" brushRef="#br1">13604 14172 633 0,'0'0'56'16,"0"0"-44"-15,0 0-12-1,0 7 0 0,-4 0 252 0,0 3 48 6,4-3 9-6,-4 4 3 23,4-4-291-23,-4 3-57 0,4 4-12 1,0-4-3 10,-3 1-26-10,3-1-6-1,-4 4-1 0,0-3 0 17,0-1 42-16,4 4 8 1,-8 4 2 0,4-5 0-1,-4 5 45 5,4-1 10-6,0-6 1 0,-3 3 1 3,3-4 4-2,0 1 1 9,4-11 0-9,0 10 0 5,0-10-30-6,0 0 0 4,0 0 0-4,4 7 0 8,-4-7 8-7,11 7-8 6,1 0 0-5,0-4 9 3,4-3-9-5,-1 0 0 8,5 0 0-8,3 0 0 9,1-7 0-3,3 4 0-3,5-4 0-3,3 0 12 18,4 0-12-18,4 0-16 0,0-3 4 0,0-1-588 9</inkml:trace>
    </iact:actionData>
  </iact:action>
  <iact:action type="add" startTime="135238">
    <iact:property name="dataType"/>
    <iact:actionData xml:id="d13">
      <inkml:trace xmlns:inkml="http://www.w3.org/2003/InkML" xml:id="stk13" contextRef="#ctx0" brushRef="#br1">1000 17506 691 0,'0'0'61'1,"0"0"-49"-1,0 0-12 0,-4 4 0 7,-4-4 61-7,8 0 10 8,0 0 1-7,-4-4 1 5,-4 4-55-6,8 0-18 8,0 0 10-8,-4-3-10 8,-4-4 15-7,8 7-3 6,0-3 0-7,-4-4 0 7,0 0 40-7,1 3 7 10,3 4 1-10,0-7 1 5,0 0 8-5,3 0 2 6,-3 7 0-5,4-7 0 6,4-3-25-7,0-1-5 8,0-3-1-8,4 4 0 8,-1-4-18-8,5 0-4 7,4-7-1-7,-1 4 0 9,5-4-7-9,-1-4-2 4,5 8 0-3,3-4 0 10,-3-3-8-9,7-1 8 0,0 1-8-2,8-4 8 15,-4 4 8-15,1-1 0 1,-1 1 1-1,0-4 0 9,0 7-30-8,0 0-7 4,1-7 0-4,-1 4-1 7,0 0 21-8,0-4 0 5,0 3 0-4,-3 4 0 8,-1-3 0-9,0 3 0 8,0 4 0-8,-3-4 0 6,-5 3 0-6,-3 1 0 10,3-4-9-10,-3 4 9 5,-9-1 0-5,1 4-10 8,-4-3 10-8,3 6-8 7,-7-3 8-6,0 7-12 4,0-3 12-5,-8 3-12 9,0-3 12-8,-4 6 0 5,0 1 0-6,-4 3 0 9,0-4-11-9,-7 4 0 6,-1 0 0-6,-3 4 0 10,3 3-1-10,-8 3-1 5,-3 0 0-4,-1 4 0 22,-3 4-13-23,0 3-2 1,-5 0-1-1,-3 3 0 0,4 4 17 1,-4 3 12 2,0 1-13-2,-4 2 5 8,3-2 8-9,-3 3 0 5,-4-1 0-4,0 1 8 7,0 0 12-8,0 0 4 7,4 0 0-5,0 0 0 5,0 0-16-7,4-4-8 9,7 4 8-9,-3 0-8 5,4-4 19-5,3-3-1 7,1-4 0-7,3 1 0 9,5-4-2-9,-1-1-1 6,0-6 0-6,5 0 0 9,-1-3 10-9,8-1 3 6,-4-3 0-6,9 0 0 8,3-7-13-8,0 0-3 6,0 0 0-6,0 0 0 10,0 0-12-9,7-7 9 4,1 0-9-5,8-3 8 11,-4-8 0-11,7 1 0 3,1-1 0-2,3-2 0 8,1-1 0-8,-1-7 0 4,5 0 0-5,3 0 0 8,4 0-8-7,1 0 0 5,-1-7 0-6,0 4 0 8,8 0 0-8,0-1 0 8,-7 1 0-7,3 0 0 6,0-1-11-7,-4 4 3 9,1-3 0-9,-1-4 0 5,-8 4-5-4,5 3-1 4,-1 0 0-4,-3 4 0 21,-1 6-18-22,-4 1-3 0,1-1-1 0,-4 4 0 16,-1 4-55-13,-3 3-11 0,-4 4-2-2</inkml:trace>
    </iact:actionData>
  </iact:action>
  <iact:action type="add" startTime="136042">
    <iact:property name="dataType"/>
    <iact:actionData xml:id="d14">
      <inkml:trace xmlns:inkml="http://www.w3.org/2003/InkML" xml:id="stk14" contextRef="#ctx0" brushRef="#br1">1580 16594 1378 0,'0'0'61'1,"0"0"13"-1,-8 0-59 0,8 0-15 8,-4-4 0-8,4 4 0 6,0 0 0-6,0 0-16 7,0 0 3-7,0 0 1 8,0 0 12-8,0-7 0 7,0 7 0-7,0 0 0 9,0 0 0-9,0 0 16 6,8-3-3-6,-4-1-1 10,7 4 39-10,-3 0 7 6,0 0 2-6,4 0 0 10,0 4-20-10,3-4-4 5,-3 0-1-5,4 0 0 11,3 0-14-10,1-4-2 2,7 1-1-3,-3-1 0 10,3 1-18-10,-3-4 0 6,-1 3 8-5,1-3-8 6,3 0 0-7,1 0 0 6,-5 4 0-5,1-4 0 10,3 0 0-8,-7 3-16-2,-1-3 4-1,1 4 0 9,0-1 12-9,-5-3 13 9,-3 4-2-8,0-1-1 1,0 1-10-1,-1 3-11 6,-11 0 3-7,0 0 0 8,0 0 8-8,0 0 0 5,0 0 0-5,0 0 0 9,0 0 0-9,0 0 0 7,0 10 8-6,-4 4-8 7,0-3 0-8,-3 6 8 6,-5 4-8-4,-4 4 0 6,0-1 0-8,1 4 8 5,-5 0-8-5,-3 3 0 12,-1 0 11-12,1 4-3 4,-1 0 0-3,1-4 0 5,3-3-22-4,-3 0-5 3,3-3-1-5,4 3 0 22,-3-8-4-21,3 1-2 3,0 0 0-4,1-3 0 10,3-1-59-9,0 4-12 1,4-4-3 9</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context xml:id="ctx1">
      <inkml:inkSource xml:id="inkSrc14">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08T18:18:19.911"/>
    </inkml:context>
    <inkml:brush xml:id="br1">
      <inkml:brushProperty name="width" value="0.055" units="cm"/>
      <inkml:brushProperty name="height" value="0.055" units="cm"/>
    </inkml:brush>
    <inkml:brush xml:id="br2">
      <inkml:brushProperty name="width" value="0.05292" units="cm"/>
      <inkml:brushProperty name="height" value="0.05292" units="cm"/>
      <inkml:brushProperty name="color" value="#0070C0"/>
    </inkml:brush>
  </inkml:definitions>
  <iact:action type="add" startTime="26082">
    <iact:property name="dataType"/>
    <iact:actionData xml:id="d0">
      <inkml:trace xmlns:inkml="http://www.w3.org/2003/InkML" xml:id="stk0" contextRef="#ctx0" brushRef="#br0">4339 6189 403 0,'0'0'36'1,"0"-7"-36"-1,0 0 0 0,0-4 0 9,4 1 239-8,0 3 41 5,0-3 8-6,0 3 1 7,3-4-205-7,1 4-42 7,4-3-8-7,0-1-2 9,3 1-19-9,1 3-4 6,4-4-1-5,-1 4 0 7,1-3-8-8,-1 0 10 7,5-1-10-7,-1 4 10 7,1-3 44-7,0 3 9 10,7 0 1-10,0 3 1 5,1-3 2-5,7 4 0 8,0-4 0-8,4 0 0 7,4 3-26-6,0-3-5 6,0 4 0-7,0-1-1 8,0 1-12-7,0-1-3 5,0 1 0-6,4-1 0 8,4 1-8-7,-4-4-3 4,4 0 0-5,4 4 0 9,11-1 7-8,-7 1 2 4,-12-1 0-5,4 1 0 10,4-1-6-8,-8 4 0 0,-4-3-1-1,7-1 0 10,-3 4-11-11,0-3 0 4,4-1 0-4,-4 1 8 9,0-1 8-8,0 1 0 5,-4-4 1-5,-4 3 0 7,-7-3-32-8,-1 4-6 6,4-4-2-5,-4 0 0 18,-11 0-4-15,3-3-1-2,1 3 0-2,-1 0 0 10,1 0-28-9,-5 0-5 1,-3 0-2-1,-1 0 0 9,5 0-145-9,-13 3-30 0,-11 4-6-1</inkml:trace>
    </iact:actionData>
  </iact:action>
  <iact:action type="add" startTime="26512">
    <iact:property name="dataType"/>
    <iact:actionData xml:id="d1">
      <inkml:trace xmlns:inkml="http://www.w3.org/2003/InkML" xml:id="stk1" contextRef="#ctx0" brushRef="#br0">5813 6506 2296 0,'0'0'102'0,"3"-7"21"0,5-3-99 0,0-1-24 5,-4-3 0-5,4 0 0 9,8 0 0-9,-5-3 0 7,-3-4-14-7,0 4 5 21,8-4-47-21,-5 0-8 0,1-4-3 0,-4 1 0 16,-12 0-22-15,8 3-5 0,8 0-1 0,-12 0 0-1,-8 3 95 1,0 4 31 4,4-3 0-5,-4 7 0 7,-3 3 17-7,-5 0 3 8,0 3 1-8,1 1 0 7,3 3 0-7,-8 3 0 9,-7 8 0-8,3-1 0 6,5 4-13-7,-5 0-3 8,-11 3 0-5,4 4 0 5,3 0-36-7,1 4 0-1,-5-1 0 2,1 4-12 7,-4 3 12-8,7 1 0 5,5-5 0-4,3 5 0 5,-3-1-10-6,3 0 10 2,12 1-12 0,0-1 12 3,4 1-25-3,4-5 1 3,4 1 1-4,4-3 0 15,8-1-35-16,0-3-7 7,-5 0-2-7,17-4 0 3,3-3-120-3,0-3-24-1,20-1-5 0,0-10 0 0</inkml:trace>
    </iact:actionData>
  </iact:action>
  <iact:action type="add" startTime="26857">
    <iact:property name="dataType"/>
    <iact:actionData xml:id="d2">
      <inkml:trace xmlns:inkml="http://www.w3.org/2003/InkML" xml:id="stk2" contextRef="#ctx0" brushRef="#br0">6463 6290 288 0,'-16'3'25'0,"1"4"-25"7,7 4 0-7,-4-1 0 8,0 1 425-7,-3 3 80 6,-1 0 16-7,8 3 3 7,0 0-413-7,-7 4-83 7,-5 0-17-6,4 0-3 19,13-3-63-19,-9 6-12 0,-4-3-2 0,4 0-1 11,1 3 21-11,3-3 4 0,0-3 1-1,0 2 0 1,-4-2 44-1,12-1 0 6,4-3 12-5,0 0-2 6,-4-3-10-7,8-1 0 5,4-3 0-4,3 0 0 8,1-4 0-9,-4-6-12 6,7-4 2-6,-3 0 1 23,8-3-22-23,-9-1-4 1,5-6-1 0,-1-1 0 10,9-6-10-10,-8 3-2 1,-5-3-1-2,1-1 0 12,0 1 11-11,-1-4 2 1,-3 7 1-1,-8-3 0-1,0 3 35 0,-4-4 0 5,8 4 0-3,-8 4 0 6,-8 0 28-7,0 3-1 5,4 0 0-5,-4 0 0 6,0 7-3-7,1 0 0 8,-5 3 0-7,0 1 0 4,0 3-24-5,-3 0 0 8,3 0 0-7,4 3 0 5,0 1 13-4,0 3-2 4,-7 0-1-5,3-4 0 5,12-3-10-5,-8 7 0 6,-4 0 0-7,8-3 0 8,-3 3 0-8,7-7 0 5,0 0 0-4,0 0 0 8,11 3-13-9,5-3 1 7,0 0 1-7,-1-3 0 8,-3-4 11-6,4 3 0 2,11-3 10-4,-3 4-10 9,3-4 0-9,1 3-12 7,-9-3 1-7,9 4 0 7,7 3 34-5,-4-4 6 2,-11 4 2-3,7 4 0 9,1-1-3-10,-1 1-1 6,-7-1 0-6,3 4 0 8,-3 0-11-8,-1 0-1 9,1 4-1-9,-8-1 0 4,3 1 2-4,-3-1 0 12,0 0 0-12,-4 1 0 4,-4 3-7-4,0 0-1 6,0-4 0-5,-4 4 0 7,0 0 16-7,0-3 2 5,-8 3 1-6,8-1 0 9,0 1 10-9,-4-3 3 6,-4-1 0-5,0-3 0 7,4 0-22-8,4-7-4 5,0 0-1-5,0 0 0 11,0 0-13-11,0 0 8 5,0 0-8-5,0 0 0 9,0 0 8-9,0 0-8 7,0-7 0-6,0 0 0 4,4-3 24-4,-4 3-2 7,8-4 0-8,-4 1 0 8,4 3 4-8,0-3 1 6,-4 3 0-5,7-4 0 6,1-3-16-7,0 4-3 9,0-4-8-9,3 0 12 7,-3 3-12-6,4-3-8 5,-1-3 8-6,5 3-13 8,-4 0 13-8,3 0-11 6,-3-3 11-5,3 6-10 7,1 1 10-8,0 3 0 7,-1 3 0-7,-3 1 0 7,4 3 10-6,-5 0 4 5,5 3 1-5,-1 1 0 7,-3 6-15-8,0-3 11 5,-1 4-11-3,5 6 10 7,-4-3-10-7,-5 4 0 1,5-1-10-3,-4 4 10 10,0 0-16-10,-1 0 4 6,1-4 0-6,0 4 0 22,0 0-32-22,-1-4-7 1,1-3-1-1,4 0 0 12,0 0-32-11,-1-3-8 0,5-4 0-1,-4-4-776 3</inkml:trace>
    </iact:actionData>
  </iact:action>
  <iact:action type="add" startTime="27668">
    <iact:property name="dataType"/>
    <iact:actionData xml:id="d3">
      <inkml:trace xmlns:inkml="http://www.w3.org/2003/InkML" xml:id="stk3" contextRef="#ctx0" brushRef="#br0">8019 6102 2178 0,'0'0'48'1,"0"0"9"-1,4 10 3 0,4-3 1 0,4 4-49 1,-1-1-12 7,9 1 0-8,-4-8 0 3</inkml:trace>
    </iact:actionData>
  </iact:action>
  <iact:action type="add" startTime="27817">
    <iact:property name="dataType"/>
    <iact:actionData xml:id="d4">
      <inkml:trace xmlns:inkml="http://www.w3.org/2003/InkML" xml:id="stk4" contextRef="#ctx0" brushRef="#br0">8783 5917 2354 0,'0'0'104'0,"0"7"22"1,-4 3-101-1,1 4-25 9,-1 0 0-8,0 0 0 4,-4 4 35-4,0-1 1 4,-4 8 1-4,0-1 0 22,1 7-57-22,-5 1-12 1,4-1-3 2,1 0 0-4,-5 4 11 0,4-3 3 0,0-1 0 0,1-3 0 8,7 3 21-7,-4-3 0 4,0 0 12-4,4-4-4 8,0-3-8-8,8 0 10 4,0 4-10-5,8-5 10 9,0 1-10-9,3-3 0 5,1-1 9-4,3-6-9 6,5 3 0-7,3-7-13 9,1 0 1-9,-1-7 1 24,1 0-37-24,7-4-8 3,-4-3-2-3,5 0 0 10,-1-7-166-5,-4 0-34-5,24-17-6 1,-16 3-2 1</inkml:trace>
    </iact:actionData>
  </iact:action>
  <iact:action type="add" startTime="28074">
    <iact:property name="dataType"/>
    <iact:actionData xml:id="d5">
      <inkml:trace xmlns:inkml="http://www.w3.org/2003/InkML" xml:id="stk5" contextRef="#ctx0" brushRef="#br0">8266 6523 2397 0,'-16'0'106'1,"16"0"22"-1,-4 4-102 0,4-4-26 6,0 0 0-6,0 0 0 7,0 0 44-7,0 0 4 8,16 3 1-8,8-3 0 6,7-3-58-6,12-1-12 9,8-3-3-9,12-7 0 20,3-3-114-19,5-4-23 0,3-3-5 0,13-8-773 0</inkml:trace>
    </iact:actionData>
  </iact:action>
  <iact:action type="add" startTime="29188">
    <iact:property name="dataType"/>
    <iact:actionData xml:id="d6">
      <inkml:trace xmlns:inkml="http://www.w3.org/2003/InkML" xml:id="stk6" contextRef="#ctx0" brushRef="#br0">17774 4224 1839 0,'0'0'40'2,"-4"-7"9"0,0 0 2-2,4-4 1 0,0 1-42 0,-3-1-10 1,3 4 0-1,0-3 0 7,0-4 21-6,3 4 3 4,-3-4 0-5,0 0 0 8,8 0-24-8,-4-4-18 7,4 1 3-6,0-1 1 7,4 1-4-8,-1 0-1 8,1-4 0-8,0-4 0 8,0 4 19-8,3 0 0 5,5-3 8-5,0 3-8 8,-5-3 19-7,9 3-3 6,7 0 0-7,0 0 0 6,1-7 18-5,-1 4 3 7,1 3 1-8,7 0 0 10,4 0-22-10,0-3-5 6,-12 3-1-4,9 0 0 6,3 3-10-7,-4 1 0 6,0-4 0-5,0 4 0 2,8 3 0-3,-4 0 0 5,4-4 0-5,-4 4 0 5,1 4 0-5,3 0-11 6,0 3 3-6,-4 0 0 5,-4 3 8-6,-4 1 0 6,-3 3 0-6,-1 3 0 7,0 1 8-6,-3 6 3 5,-1 4 1-5,5 0 0 8,-1 3 16-9,-4 4 3 5,1 4 1-4,-1-1 0 10,12 4-11-11,-7 0-1 4,-9 3-1-4,5-3 0 8,3 7-19-8,4-7 0 6,-3 0 0-6,-1-4 0 24,-4 0-19-19,1-3-7-4,-1-3-2-1,1-1 0 0,-1-6 20 1,-3-1 8 0,3-3-8 0,-3 0 8 3,-1-4 21-2,5-3 10 6,-5-3 1-7,5-4 1 5,-1 0-33-6,0-3 0 7,1 3 0-7,-1-4 0 7,-3-3 0-6,3 0 0 5,1-3 0-6,-5-4 0 8,1 0 12-8,-5 0-12 6,5-3 12-4,-5-1-12 6,1 4 0-8,-4 1 0 5,-1-1-12-3,1 3 3 7,0-3 9-8,-4 4 0 3,-5 0 0-4,5-1 0 11,-4 4 0-10,0 4 0 2,0 3 0-2,-4-4 0 6,-1 1 9-6,1 3 4 6,0 0 1-6,-4 7 0 5,4-4-5-6,4-3-1 8,-4 4 0-8,-4 3 0 7,0 0-8-7,8 0-11 8,-8 0 3-7,12 3 0 5,-5 4 8-6,1 0-10 11,0 4 10-11,0-1-10 4,0 1 10-4,0 3 0 9,3 0 10-8,1 3-10 4,0-3 0-5,0 3 0 7,3 1 0-4,1-4 0 3,8 0 0-6,-5 0 0 6,5 3 0-6,3-7-10 9,4 1 0-9,1-1 0 6,-1-3 0-5,8-3 0 8,-3-4-6-8,3 3 0 4,0-6-1-4,4-1 0 9,4-3 17-10,0 0 0 4,8 0 0-4,4-3 0 7,7 0 11-6,-3-4 5 6,4 0 2-7,-5 0 0 8,-3 0-18-8,4-4 0 6,4 4 0-5,-5 1 0 8,1-1 0-9,4 0 0 7,3 0 0-7,-3 3 0 7,-4-3 0-7,-1 0 0 8,-3 0 0-6,8 0 0 2,-1 4 0-4,9-4 0 10,-1 4 0-10,1-1 0 6,-5 4 0-6,5-3 0 8,-9 6 0-8,1-3 0 7,0 4 0-7,-1-1 0 6,1 8 0-5,-1 3 0 7,1-4 14-8,-4 4-4 8,-4 0-1-8,-1 4 0 7,-3 3 3-6,-4-4 0 5,4 7 0-5,0-3 0 9,0 7-12-10,0 4 0 5,-8-1 0-5,4 4 0 9,0 0 0-8,-8 7 15 4,0 0-3-5,0 6 0 6,0 5 18-2,-4-1 3 1,-3 4 1-4,7-4 0 6,-4 0-34-7,0 4 0 8,-4-4 0-8,5-3 0 5,-1 0-9-3,4-4-9 6,-4 1-2-7,0-8 0 17,-4 0-112-18,-3-3-22 0,-1-7-5 1,-3 0-754 1</inkml:trace>
    </iact:actionData>
  </iact:action>
  <iact:action type="add" startTime="30342">
    <iact:property name="dataType"/>
    <iact:actionData xml:id="d7">
      <inkml:trace xmlns:inkml="http://www.w3.org/2003/InkML" xml:id="stk7" contextRef="#ctx0" brushRef="#br0">19319 2077 2019 0,'15'-10'44'1,"-15"-1"10"-1,-4 1 2 1,0-4 0-1,12 3-44 0,-4 4-12 4,0-3 0-4,0 3 0 7,-4 0-9-7,0 7-4 9,0 0-1-9,0 0 0 5,0 0 2-5,0 0 0 8,8 11 0-8,0 2 0 8,-8-2 12-8,7 3-11 7,1 0 11-6,0 7-10 6,-4 3 10-7,4 4 0 7,-4-4 10-7,4 8-10 8,0-1 11-8,-1 0-11 7,-7 4 12-7,8-3-12 11,4-1 0-11,-8-3 0 6,0 3 0-6,0-3 0 10,0 0 0-10,-4 0 0 7,4-4 0-7,-4-3 0 12,0-3 8-11,-4-4-8 0,8-1 0-1,-4-2 0 6,-4-1 21-2,4-10-2 2,0 0-1-5,0 0 0 4,0 0 0-3,0 0 0 5,0 0 0-6,0 0 0 4,0 0-2-5,0 0 0 11,0 0 0-10,0 0 0 2,15-7 12-1,-3 0 1 6,-4-3 1-7,4 3 0 6,3-3-30-6,-3-4 0 1,4-4 0-2,-1 4 0 8,1-3 0-7,4 3 0 4,3-4 0-5,-3 1 0 9,3 3-14-9,5 0-6 7,-1 4 0-7,5-1-1 9,-1 1 21-9,4 3 0 5,-3 3-9-4,-1 4 9 9,0 0 0-10,-3 0 0 4,3 7 0-4,-4-3 0 10,1 6 0-10,-1-3 0 6,-3 4 0-5,-5-1 0 6,1 4-20-7,0-3 0 6,-5 2 0-6,-3 1 0 22,0 0-11-21,-4 4-2 0,0-1-1 0,-5-3 0-1,1 4 24 0,-4-1 10 9,-4-3-8-9,-3 3 8 4,-1-3 17-4,0 0 9 8,-4 4 2-7,0-1 0 6,-3-3-13-7,-1 0-3 8,-4-4 0-8,-3 1 0 7,-4-4-4-7,-1 0-8 6,-3-4 11-6,3 1-11 8,-3-4 8-7,0-4-8 5,-1 4 0-5,1-7 0 7,7 4 0-7,5-4-9 4,-1-4-1-4,1 1 0 19,3-1-42-18,0-6-8-1,4 7-1-1,1-4-1 12,-1 0-44-9,4 0-9-3,-4 7-1 0,5 0-1 14,3 0 17-13,4 7 4 4,0 0 1-5,0 0 0 0</inkml:trace>
    </iact:actionData>
  </iact:action>
  <iact:action type="add" startTime="30956">
    <iact:property name="dataType"/>
    <iact:actionData xml:id="d8">
      <inkml:trace xmlns:inkml="http://www.w3.org/2003/InkML" xml:id="stk8" contextRef="#ctx0" brushRef="#br0">20643 2537 2113 0,'0'0'93'1,"0"0"20"0,0 0-90-1,0 0-23 8,0 0 0-8,0 0 0 4,0 0 34-4,0 0 2 6,4 7 1-6,-4 4 0 25,0 2-65-25,-4 1-14 0,4 0-2 0,0 4-1 16,-4 3-22-14,0 3-4-2,4 0-1 2,-3 4 0 10,3-3-41-12,0 3-9 1,0-1-2-1,3-6 0 0</inkml:trace>
    </iact:actionData>
  </iact:action>
  <iact:action type="add" startTime="31230">
    <iact:property name="dataType"/>
    <iact:actionData xml:id="d9">
      <inkml:trace xmlns:inkml="http://www.w3.org/2003/InkML" xml:id="stk9" contextRef="#ctx0" brushRef="#br0">20632 2384 1386 0,'0'0'30'0,"0"0"6"0,7 10 2 0,1 1 2 1</inkml:trace>
    </iact:actionData>
  </iact:action>
  <iact:action type="add" startTime="31363">
    <iact:property name="dataType"/>
    <iact:actionData xml:id="d10">
      <inkml:trace xmlns:inkml="http://www.w3.org/2003/InkML" xml:id="stk10" contextRef="#ctx0" brushRef="#br0">20996 2527 2037 0,'0'0'90'0,"0"0"19"0,0 0-87 0,8 3-22 4,0 4 0-4,0-3 0 8,-1 3 15-8,-3 0-2 7,4 3 0-7,-4 0 0 8,0 1-23-7,-4-1-5 7,0 4-1-8,0 0 0 20,0 0-25-18,0 0-6-2,-4 0-1 1,4 3 0-1,-4-3 32 0,4 0 5 6,-4 0 2-6,4 0 0 8,0 0 9-8,4-7 0 6,-4 4 0-6,0-4 0 10,0-7 0-10,0 0 0 6,0 0 10-4,0 0-10 5,0 0 24-6,12 0-2 3,0-4 0-2,-5 1 0 7,5-4-8-9,-4 0-2 6,0 0 0-6,0-7 0 11,0 3 5-11,-1-3 1 4,1 0 0-4,4 0 0 10,-4 1-18-10,4-5-19 5,-1-3 4-4,5 0 1 6,-4 0 14-6,3 4 0 6,1-4 0-6,0 4 0 6,-4-1 13-7,3 4-1 7,1 4 0-5,4-1 0 3,-5 1-12-4,1 3 0 8,0 0 0-8,-1 4 0 3,1-4 0-4,0 7 9 8,-5 0-9-8,5 0 8 6,0 3-8-5,-5 1 8 5,5-1-8-5,-4 4 8 6,4 0-8-6,-5 0-11 5,5 0 3-5,-4 3 0 7,0 1 8-8,-5 3 0 5,1 3 0-3,0 4 0 6,-4-4-16-7,0 4-2 4,4 0 0-5,-8 0 0 11,4 7 3-11,-4-4 1 4,7 1 0-4,-7-1 0 25,4-3-194-25,-4 0-38 4,0 7-8-3,8-11-2 0</inkml:trace>
    </iact:actionData>
  </iact:action>
  <iact:action type="add" startTime="31846">
    <iact:property name="dataType"/>
    <iact:actionData xml:id="d11">
      <inkml:trace xmlns:inkml="http://www.w3.org/2003/InkML" xml:id="stk11" contextRef="#ctx0" brushRef="#br0">22003 2460 2278 0,'0'0'50'1,"4"-3"10"-1,0-4 3 0,-4 7 1 0,0 0-51 0,8-7-13 0,-8 7 0 0,0 0 0 22,0 0-32-21,0 0-10-1,0 0-2 0,0 0 0 13,-4 11-47-12,0-1-9-1,-4 0-3 0,0 1 0 16,-3 3 51-14,3 0 11 0,-4-4 1-2,0 4 1 0,1-3 39 0,-1 3 0 5,4-1 12-5,0 1-4 8,-4-3-8-8,1 3 0 7,3 3 0-7,0-3 0 10,0 0 11-9,0 4 0 3,0-5 0-2,4 1 0 5,1 0-11-5,-1 0 0 2,0-3 0-4,4-1 0 10,0-10-21-8,4 7 0 4,-4-7 0-6,7 7 0 18,-7-7-31-17,12 4-7 1,-12-4-1 0,12 0 0 9,-4-4 13-7,4 1 3-2,3-4 0-2,-3-4 0 0,-4 1 19 1,4-1 4 4,3 1 1-3,-3-4 0 14,0 0-20-16,4 0-3 2,-5-3-1-2,1 3 0 0,-4-4 44 0,4 4 0 6,-1 4 0-6,-3-1 0 8,0 4 52-7,0 0 7 4,0 0 1-5,-8 7 0 9,0 0 19-9,8-3 4 6,-5 0 1-5,-3 3 0 7,0 0-42-8,8 3-8 7,-8-3-2-7,12 7 0 10,-8 3-16-10,4 4-3 3,-4-3-1-2,0-1 0 9,0 4 16-10,0 4 2 5,-1-1 1-5,5 0 0 10,-4 4-19-9,4 0-3 4,0 4-1-5,4-1 0 8,-5 0-8-8,5-3-11 8,4 0 3-8,0-7 0 21,-1 4-89-20,1-8-18 0,0 1-3-1,-1-4-1 12,1-1-6-12,0-6-2 1,-5 0 0-1,5 0-353 3</inkml:trace>
    </iact:actionData>
  </iact:action>
  <iact:action type="add" startTime="32278">
    <iact:property name="dataType"/>
    <iact:actionData xml:id="d12">
      <inkml:trace xmlns:inkml="http://www.w3.org/2003/InkML" xml:id="stk12" contextRef="#ctx0" brushRef="#br0">22430 2558 1371 0,'0'0'60'1,"0"0"14"-1,0 0-59 0,0 0-15 5,0 0 0-5,0 10 0 7,-7-3 46-6,3 4 6 7,0-1 2-8,0 1 0 7,4 3-43-7,0 0-11 8,0 3 0-8,4 1 0 22,-4-1-24-22,4 4-6 1,0-4-2-1,0 4 0 0,-1-3 10 0,1-4 2 6,4 3 0-5,-4-7 0 7,4 1 6-8,-4-1 2 8,0-6 0-8,-4-4 0 7,0 0 24-7,0 0 4 6,0 0 2-5,0 0 0 8,0 0 29-9,8-4 5 8,-4-3 2-8,0 0 0 8,-4-3-15-5,3-1-3-1,-3-2-1-2,4-5 0 10,-4 4-11-10,4-3-3 6,0-1 0-6,0-3 0 11,-4 1-21-8,4-1 0-1,4 3 0-2,-4-3 0 7,4 4 0-5,-1 3 0 9,1-3 0-11,0 3 0 0,4 3 0 1,0-3 0 8,3 4 0-9,1 3 0 18,0 0-56-17,3 0-16 1,-3 0-4-2,4 0 0 0</inkml:trace>
    </iact:actionData>
  </iact:action>
  <iact:action type="add" startTime="32627">
    <iact:property name="dataType"/>
    <iact:actionData xml:id="d13">
      <inkml:trace xmlns:inkml="http://www.w3.org/2003/InkML" xml:id="stk13" contextRef="#ctx0" brushRef="#br0">23058 2555 1728 0,'0'0'153'1,"0"0"-122"0,0 0-31-1,0 0 0 7,0 0 124-7,0 0 18 7,-8 10 4-7,4-3 1 9,-4-4-134-9,4 4-26 6,-8 4-6-6,4-1-1 27,1 1-4-26,3-1-2 0,0-3 0 0,0 4 0 2,-4-4 6-3,4 3 2 0,4 1 0 0,0-1 0 22,0-10-33-21,4 7-6 5,4 0-2-5,4-4 0-1,-1-6 43 0,1 3 8 0,0-4 8 0,4 1-12 7,-1-1 12-5,1-2 0 3,0-5 0-4,3 4 0 6,1-7-17-6,-1 0-2 10,-3-3 0-11,4-1 0 5,-1 4 19-4,1-3 0 8,-4 0 0-6,-1-1 0-2,1 1 0-1,0-1 0 8,3 1 0-7,-3-1 0 5,-4 1 12-4,-1 7 5 5,1-4 2-5,0 7 0 5,0-4-8-4,-1 8-2-2,-3-4 0-1,4 7 0 7,4 0-9-4,-5 3 8 3,1 1-8-4,-4 3 8 5,4 3-8-4,0-3-12-2,-5 4 2 0,5-1 1 9,4 1 9-5,-1-1-8-5,5 7 8 1,-4 1-8 9,7-1 8-10,-3 4 0 6,-1 0 0-5,1 3 0 13,0 1 0-13,-5 3 0-1,5 3 0 0,-4 4 0 5,-1 0 0-5,1 0 0 8,0 3 0-8,-1 0 0 6,1 1 0-4,-4 2 0 7,-4 1 0-9,-1-3 0 16,1-1-21-11,-8 0-6-2,0 1-1-3,-4-5 0 8,0-2-22-4,-3-4-5-1,-5-1-1-2,0-6 0-1,0-3 68 1,-3-1 12 0,-5-6 4-1,-7-1 0 6,-1-3 32-5,-7-3 8 5,0-4 0-5,-1 0 1 6,1-4-5-5,-4 1-2 4,0-4 0-6,-1 0 0 10,1-7-23-10,0 0-5 4,8 0-1-3,3-4 0 8,1-6-1-8,7 3 0 4,1-7 0-5,3 4 0 7,4-1-9-5,0-2-3 4,9-1 0-6,3 0 0 7,3 0 10-6,1 0 2 7,12-3 0-8,0 3 0 23,7-3-52-22,9 3-9-1,7 0-3 1,4 0 0 6,4 7 32-6,8-3 0-1,0 6 0 5,4 1 0-3,3-1 0-2,5 8-9 7,-1-1 1-5,13 1 0 15,7 3-99-16,4 4-19 1,-4 6-4-2,-15-3-1 0</inkml:trace>
    </iact:actionData>
  </iact:action>
  <iact:action type="add" startTime="52310">
    <iact:property name="dataType" value="strokeEraser"/>
    <iact:actionData xml:id="d14">
      <inkml:trace xmlns:inkml="http://www.w3.org/2003/InkML" xml:id="stk14" contextRef="#ctx1" brushRef="#br1">10817 9795 0,'47'-63'0,"-47"63"0,0 0 0,0 0 0,0 0 0,0 0 0,24-77 0,-20 77 0,15 0 0,-19 0 0,0 0 0,0 0 0</inkml:trace>
    </iact:actionData>
  </iact:action>
  <iact:action type="add" startTime="52310">
    <iact:property name="dataType" value="strokeEraser"/>
    <iact:actionData xml:id="d15">
      <inkml:trace xmlns:inkml="http://www.w3.org/2003/InkML" xml:id="stk15" contextRef="#ctx1" brushRef="#br1">10684 9802 0,'20'-11'0,"-20"11"0,0 0 0,0 0 0,-16-90 0,16 90 0,0 0 0,0 0 0</inkml:trace>
    </iact:actionData>
  </iact:action>
  <iact:action type="remove" startTime="52310">
    <iact:property name="style" value="instant"/>
    <iact:actionData xml:id="d16" ref="#d1"/>
  </iact:action>
  <iact:action type="remove" startTime="52310">
    <iact:property name="style" value="instant"/>
    <iact:actionData xml:id="d17" ref="#d4"/>
  </iact:action>
  <iact:action type="remove" startTime="52310">
    <iact:property name="style" value="instant"/>
    <iact:actionData xml:id="d18" ref="#d5"/>
  </iact:action>
  <iact:action type="remove" startTime="52310">
    <iact:property name="style" value="instant"/>
    <iact:actionData xml:id="d19" ref="#d2"/>
  </iact:action>
  <iact:action type="remove" startTime="52310">
    <iact:property name="style" value="instant"/>
    <iact:actionData xml:id="d20" ref="#d0"/>
  </iact:action>
  <iact:action type="remove" startTime="52310">
    <iact:property name="style" value="instant"/>
    <iact:actionData xml:id="d21" ref="#d3"/>
  </iact:action>
  <iact:action type="add" startTime="52310">
    <iact:property name="dataType" value="strokeEraser"/>
    <iact:actionData xml:id="d22">
      <inkml:trace xmlns:inkml="http://www.w3.org/2003/InkML" xml:id="stk16" contextRef="#ctx1" brushRef="#br1">10543 9617 0,'0'0'0,"0"0"0,0 0 0,0 0 0,0 0 0,0 0 0,0 0 0,78 4 0,1-11 0,-79 7 0,125 0 0,12-11 0,36 4 0,7-7 0,-7 0 0,-13-10 0,-160 24 0,239-31 0,-54 17 0,-17 3 0,1 8 0,3 3 0,-172 0 0,243 7 0,-94 7 0,12 20 0,3-9 0,-19 3 0,4 0 0,0 0 0,4-18 0,-16 0 0,-11 4 0,-13-3 0,5 6 0,-1-10 0,-7 7 0,-16 4 0,-94-18 0,133 17 0,-54 11 0,7-14 0,-4 21 0,1-21 0,-5-4 0,-7 11 0,-9-4 0,-7-20 0,4 17 0,-12-18 0,-4 8 0,-11-8 0,-9 1 0,-11 10 0,-16-25 0,0 25 0,-8-3 0,4 6 0,-7 4 0,-1 7 0,0-24 0,-7 13 0,3 8 0,1-5 0,-13-13 0,1 25 0,11-15 0,20-10 0,-43 11 0,0-25 0,-4 0 0,12 3 0,-8-20 0,-4 14 0,-8-4 0,-12 7 0,1-11 0,3 22 0,0-8 0,4-13 0,59 24 0,-82-14 0,31 7 0,4 11 0,0-8 0,4-3 0,-8 7 0,-8-7 0,59 7 0,-94-14 0,12 4 0,3-11 0,-11-3 0,12 6 0,-8-6 0,-5 17 0,-18-14 0,-5 17 0,-4-10 0,9 14 0,-25-7 0,-18 18 0,-1-15 0,4 11 0,-12-14 0,-11 18 0,-1-4 0,173-7 0,-262 14 0,54-7 0,12 0 0,196-7 0,-282 7 0,82-4 0,16-10 0,7 7 0,5-21 0,27 11 0,145 10 0,-196-21 0,137-3 0,24 10 0,19-18 0,24 11 0,12 4 0,-20 17 0,11-17 0,52-1 0,31 8 0,59-15 0,47 11 0,11-14 0,-211 28 0,322-48 0,-28 13 0,15 14 0,-15-7 0,8 18 0,-24 6 0,-278 4 0,400-7 0,-141 14 0,-259-7 0,357 18 0,-138-1 0,-31 14 0,-31-17 0,-20 18 0,-27-11 0,-36-1 0,-38-6 0,-29 0 0,-7-3 0,-58 3 0,-1-18 0,-23 4 0,-24-3 0,-12-4 0,-23-11 0,-16 22 0,-23-22 0,4 15 0,-1-11 0,-7 17 0,4-13 0,180 10 0,-251-3 0,94 6 0,-7-6 0,19 3 0,7-14 0,21 7 0,-5-7 0,13 0 0,-9 0 0,4 3 0,-11 1 0,-28 6 0,-43 15 0,-47 10 0,27 41 0</inkml:trace>
    </iact:actionData>
  </iact:action>
  <iact:action type="add" startTime="60163">
    <iact:property name="dataType"/>
    <iact:actionData xml:id="d23">
      <inkml:trace xmlns:inkml="http://www.w3.org/2003/InkML" xml:id="stk17" contextRef="#ctx0" brushRef="#br0">9062 7537 982 0,'-12'0'44'2,"12"0"8"-2,-8-3-41 0,0 3-11 2,-4 0 0-1,5-4 0 6,-1 4 48-7,0-3 7 7,0-4 1-7,0 3 1 8,0 1-43-7,4-4-14 4,1 0 8-5,-1 4-8 9,-4-1 0-8,8-3 0 5,-4 0-13-6,4 0 5 9,-4 0 20-9,4 0 4 7,0 7 0-7,0 0 1 10,0 0 35-10,0-3 8 5,4-4 0-5,-4 7 1 8,8-4-2-7,3 1-1 5,1 3 0-6,4-4 0 7,4 4-36-7,-1-3-7 8,5 3-2-8,-1-4 0 7,5 4-13-5,3 0-12 20,-4 4 3-20,9-4 0-2,-5 3 9 0,4-3 14 0,-3 0-3 0,3 0-1 3,0 0 17-3,0 0 3 9,5-3 1-9,-1 3 0 8,4 0-10-8,-4 0-1 7,0-7-1-7,4 7 0 8,-3-4 1-7,3 1 0 5,-8 3 0-6,0-4 0 9,1 4-9-9,-9-3-2 5,4-1 0-5,-7 4 0 11,-5-7-9-11,1 4 8 4,-8-1-8-4,0 1 8 11,-1 3-8-10,-11 0 8 2,0 0-8-2,4-7 8 7,-4 0 3-8,-4 0 0 7,0 0 0-7,-3 0 0 7,-9 4-11-7,0-1 0 8,-3-3 0-7,-9 4 0 6,1-1 0-7,-5 4 0 7,-3-3 0-7,0 3-11 8,0 0 11-8,-1 0 12 9,-7-4-2-8,0 4-1 3,-4-3 1-4,8 3 0 9,-8 3 0-9,0 1 0 8,0-4-2-8,0 3-8 5,-4-3 12-5,0 4-4 9,0-1 17-9,4 1 3 7,4-1 1-7,4 1 0 8,-1-1-17-8,5 1-3 8,4-4-1-8,3 0 0 7,5 3 5-6,3 1 1 5,1-8 0-6,3 4 0 11,8 4 4-11,-4-4 1 3,8 0 0-3,4 0 0 9,0 0-19-8,0 0 0 5,12 0 0-6,8 0 0 7,-1 0 0-6,9 3-12 6,7 1 1-7,8-4 1 22,4 3-23-20,4 4-5 0,4-3-1-2,4 2 0 10,0 1-108-7,3 0-21-3,1-3-5 11,4 3-1-7</inkml:trace>
    </iact:actionData>
  </iact:action>
  <iact:action type="add" startTime="60978">
    <iact:property name="dataType"/>
    <iact:actionData xml:id="d24">
      <inkml:trace xmlns:inkml="http://www.w3.org/2003/InkML" xml:id="stk18" contextRef="#ctx0" brushRef="#br0">12370 7576 115 0,'-12'-4'10'1,"4"4"-10"-1,0-7 0 0,0 0 0 8,0 0 226-7,1 0 43 4,-1 0 9-5,0-3 2 8,4-1-171-8,0 1-33 7,0 0-8-7,0 3 0 8,0-4-10-8,4 4-2 8,0-3 0-8,0 3 0 7,0 7-16-7,0 0-4 8,4-7-1-8,4 3 0 8,4 1 2-7,0-1 1 6,-1 4 0-7,5 0 0 9,4 0-14-9,-1 0-4 5,1-3 0-4,7 3 0 6,5 0-1-6,-1 0-1 5,8 3 0-5,0-3 0 8,12 0-4-8,0 4-1 6,-4-1 0-5,4 1 0 1,0 3-3-3,0 0-1 6,0 0 0-6,0-4 0 10,4 4-9-10,0 0 8 5,0 0-8-5,-4 0 8 12,0 0-8-12,0 0 0 3,-1 0 0-2,-6 0 0 6,-5-4 0-7,-4 4-12 8,0-7 2-8,-3 4 1 7,-9-1 9-7,1-3 11 7,-9 0-3-6,1 0 0 7,-4 0-8-8,0-3 0 7,-5-1 0-6,-7 4 0 4,-4-10 0-5,1 3 0 10,-1-4 9-10,-8 1-9 7,-4 0 0-7,-7-1 8 7,-5 1-8-7,-11-1 0 8,-4-3 0-8,0 7-8 6,-8-3 0-5,0 3 0 6,-8 3 8-7,0 1 0 7,1 3 0-7,-5 0 0 9,4 0 27-9,-4 3 1 7,-3-3 0-7,-1 4 0 9,4-1 0-9,1 4 0 5,-1 4 0-4,4-4 0 9,8 3-13-8,4-3-3 0,0 4 0-2,4-1 0 10,4 1-4-10,0-4-8 7,3 3 11-6,5-3-11 4,4 3 17-3,3-3-3 5,8 0-1-6,9 0 0 4,-1 0 6-4,8-7 1 7,12 7 0-8,3 0 0 7,13 4-12-7,3-4-8 9,8-4 9-9,4 4-9 5,12-3 27-4,12-4-1 6,7 0 0-7,12 0 0 7,9 0-15-7,6-4-3 7,5-3-8-4,8 0 12 2,7 0-22-4,5-7-5 5,-5 0-1-6,13 0 0 22,-1-3-102-18,8-4-21-3,4-3-4 0,8-1-831-1</inkml:trace>
    </iact:actionData>
  </iact:action>
  <iact:action type="add" startTime="83999">
    <iact:property name="dataType"/>
    <iact:actionData xml:id="d25">
      <inkml:trace xmlns:inkml="http://www.w3.org/2003/InkML" xml:id="stk19" contextRef="#ctx0" brushRef="#br0">8442 11245 172 0,'0'0'16'2,"0"0"-16"6,-7-4 0-8,7 4 0 8,0 0 131-8,-8-3 23 9,0-1 5-9,0 1 1 7,4-4-132-7,4 7-28 7,-8-4 0-7,4 1 0 8,0-1-8-8,4 4 8 8,-3-6 0-8,-1 2 0 8,0 1 0-8,4 3 12 7,-4-7 0-6,4 7 0 6,-4-4-12-7,0-3 8 8,0 4-8-8,4 3-341 9</inkml:trace>
    </iact:actionData>
  </iact:action>
  <iact:action type="add" startTime="84154">
    <iact:property name="dataType"/>
    <iact:actionData xml:id="d26">
      <inkml:trace xmlns:inkml="http://www.w3.org/2003/InkML" xml:id="stk20" contextRef="#ctx0" brushRef="#br0">8317 11161 403 0,'0'0'36'1,"0"0"-36"5,0 0 0-6,0 0 0 11,0 0 126-9,0 0 18-1,0 0 4-1,0 0 1 6,0 0-57-5,0 0-11 6,0 0-2-7,0 0-1 8,0 0-30-8,0 0-7 6,0 0-1-4,0 0 0 4,0 0-29-5,12-7-11 5,-12 7 0-5,0 0 9 8,0 0 6-9,4-3 1 6,-4 3 0-6,0 0 0 8,0 0 2-6,7-4 1 3,1 1 0-4,-4-1 0 8,-4 4 5-8,0 0 2 2,8-3 0-2,0-1 0 7,0 1 1-8,-8 3 0 8,8-7 0-8,-4 3 0 7,-4 4 1-6,11-3 0 4,-3-1 0-4,-4 4 0 7,8-3-16-6,-8-1-4 4,-4 4 0-5,8 0 0 4,3-3-8-4,-7 3 8 8,4-4-8-8,-8 4 8 5,0 0-8-6,8 0 0 7,4 0 0-4,-4 0 8 2,3 0-8-4,1 0 0 5,-4 0 0-5,4 0 0 6,-1 0 0-7,1 0 0 6,4 0 0-6,-4 0 0 8,-1 0 8-7,1 0-8 5,0 0 12-6,0 0-4 11,-1-3-8-11,1 3 10 4,0 3-10-3,4-3 10 11,-5 0-10-12,1 0 0 3,4 0 0-2,-5 0 8 6,1 0-8-7,4 4 0 6,-4-4 0-5,3 0 8 7,-3 0-8-8,4 0 0 6,-1 0 0-5,5 0 0 7,-8 0 0-8,4 0 0 8,3 0 0-8,-3 0 8 6,3 0-8-6,-3 0 8 9,4 0-8-7,3 0 8 2,1 0-8-4,-1 0 8 9,-7 0-8-9,3 3 8 7,1-3-8-6,4 0 0 5,-5 4 9-6,5-1-9 7,-5-3 11-6,5 4-3 6,-1-4 0-7,-3 3 0 8,0-3-8-8,-1 0 0 7,5 4-10-7,-5-4 10 9,1 0 0-9,-1 3 0 6,5-3 0-6,-1 0 0 10,-3-3 0-10,4 3 0 4,-5 0 0-4,9-4 0 9,-5 4 0-6,5-3 0 0,-5 3 0-2,1-4 0 7,-1 4 8-8,5 0-8 6,-1-3 12-6,0 3-12 9,1 0 15-9,-1 0-4 7,1 0-1-6,-1 0 0 6,-3 0-10-7,3 3 0 9,-3-3-12-9,3 0 12 5,0 0 0-4,-3 0 0 7,3 0 0-8,1 0 0 7,-1 0 0-7,-3 4 0 7,3-1 0-7,1-3 0 9,3 0 0-9,0 0 0 5,-3 0 0-4,3 0 0 6,-3 0 0-7,3 4 0 7,0-4 0-5,1 3 12 6,-5 1-12-8,1-4 0 5,-1 0 0-5,-3 0-11 10,3 3 11-8,-4-3 9 1,1 4-1-2,0-4-8 9,-1 0 10-9,4 0-10 2,-3 3 8-3,3-3-8 9,-7 0 0-9,7 0 0 7,1 0 0-7,-1 4 0 8,1-4 12-8,-1 0-4 7,1 0 0-6,3 0 0 6,0 0-8-7,1 3 10 9,-5-3-10-9,4 0 10 6,-3 0-2-6,-1 0-8 7,1 0 12-6,-1 0-4 7,1 0 0-8,-5 0 0 6,5 0 0-6,-5-3 0 7,5-1-8-6,-5 1 0 5,8-1 0-6,-7 1 8 9,3 3-8-9,-3-4 0 7,-1 4 0-7,1-3 0 10,3-1 8-9,-3 1-8 6,-1-1 8-6,1 4-8 10,-1 0 8-10,-3-3-8 0,0 3 8 2,-1 0-8 3,1-4 0-4,-1 4 8 4,-3 0-8-4,0 0 0 0,-1-3 0 2,1 3 0 1,-4 0 0-5,4 0 0 8,-5 0 0-7,1-4 0 6,0 4 0-7,3-3 0 6,-3 3 0-4,0 0 0 6,0-3 0-8,3 3 0 6,-3-4 0-5,0 4 0 6,0-3 0-5,-1-1 8 4,-3 4-8-5,4-3 0 6,-4 3 0-5,4 0 0 2,-4-4 0-2,-1 1 0 2,-7 3 0-3,4 0 0 8,8-4-12-9,-8 4 12 6,4-3-12-5,-8 3 12 5,0 0-10-6,12-4 10 5,-5 4 0-4,1 0-9 9,-8 0 9-10,12-3 0 5,0 3 0-5,-4-4 0 9,-8 4 0-9,11 0 0 5,-3 0 0-5,4-3 0 10,0 3 0-10,-12 0 0 6,0 0 0-6,0 0 0 7,0 0 0-6,0 0 0 7,0 0 0-8,0 0 0 20,0 0-28-20,0 0 0 2,0 0 0-2,0 0 0 12,0 0-28-11,0 0-5 1,0 0-2-1,0 0-508 5,0 0-101-4</inkml:trace>
    </iact:actionData>
  </iact:action>
  <iact:action type="add" startTime="90447">
    <iact:property name="dataType"/>
    <iact:actionData xml:id="d27">
      <inkml:trace xmlns:inkml="http://www.w3.org/2003/InkML" xml:id="stk21" contextRef="#ctx0" brushRef="#br0">12272 11402 748 0,'0'0'67'3,"0"0"-54"-3,-4-4-13 1,0-3 0 5,4 4 146-6,0 3 26 7,0 0 6-7,0 0 1 9,4-11-121-9,3 4-24 7,-3 0-5-7,8 4-1 8,0-4-28-6,-4 3 0 3,4-3 0-4,3 0 0 7,1 4 11-7,0-1-11 4,-1 1 12-5,1-1-12 10,7-2 34-9,-3 2 0 4,0 1 0-5,7-1 0 7,-3-3-4-7,7 4-1 7,0-1 0-7,5-3 0 8,-5 7-15-8,4-3-3 9,4-1-1-9,-3 4 0 5,-1-3-10-3,0 3 8 6,-3 3-8-7,3-3 8 5,-4 0-8-6,4 0 12 9,-3 4-12-9,3-1 12 4,4 1-12-3,0-4 8 8,-3 3-8-9,3-3 8 7,-4 4-8-7,4-1 0 5,1-3 0-4,3 0 0 7,-4 0 0-8,0 0 8 5,4 0-8-4,-4 0 0 9,-3-3 11-10,3 3-3 7,0 0-8-7,4-4 12 7,-4 1-3-6,1-1-1 5,3 4 0-6,0-3 0 11,4-1-8-11,0 1 10 4,0-1-10-4,-4 1 10 9,-4-4-10-8,0 3 0 4,1 1 0-5,-1 3 0 9,0-4 0-9,0 1 0 6,0-1 0-5,1 1 0 6,-5-1 0-7,4 4 0 8,4 0 0-7,-4-3 0 5,1 3 0-6,-5-4 0 10,4 4 0-10,-4 0 0 6,-3 0 0-6,3 0 8 7,-4-3-8-7,5 3 0 8,-1 0 0-8,4-4 8 6,0 1-8-6,-4 3 0 8,5-4 0-7,-1 1 8 5,-4 0-8-5,4-1 0 6,4 1 12-6,-3 3-4 5,-5-7 0-6,0 3 0 9,0 4-8-8,-3-3 0 4,-1-1 9-5,-3 4-9 12,3-3 14-12,-4 3-2 3,5 0 0-2,-1 0 0 7,-3 0 2-8,-1 0 0 6,8 0 0-6,-3 0 0 7,-1 0-14-4,0 0 0 3,1 3 0-6,-1-6 0 8,0 3 0-8,1 3 0 6,-5-3 0-4,1 0 0 5,-1 0 0-7,0 0 0 10,-3 0 0-10,-4 0 0 4,-1 0 0-4,5 0 0 9,-9 0 0-9,5 0 0 7,-4 0 0-7,3 0 0 7,-3-3 0-6,-4 3 0 6,-1-4 0-7,1 4 0 7,0-3 0-7,-4 3 0 7,-8 0-17-5,8 0-3 3,-8 0-1-4,0 0 0 22,0 0-18-23,0 0-3 0,0 0-1 0,0 0 0 11,0 0-36-11,0 0-7 2,0 0-2 2</inkml:trace>
    </iact:actionData>
  </iact:action>
  <iact:action type="add" startTime="93781">
    <iact:property name="dataType"/>
    <iact:actionData xml:id="d28">
      <inkml:trace xmlns:inkml="http://www.w3.org/2003/InkML" xml:id="stk22" contextRef="#ctx0" brushRef="#br0">17190 11273 806 0,'0'0'72'2,"0"0"-58"-2,0 0-14 0,0 0 0 8,-4-7 18-8,4 7 1 7,0 0 0-7,-4-4 0 8,1-3-19-8,3 7 0 7,0-7 0-7,0 0 0 24,3 4-22-22,-3 3-8 0,4-7-2-1,-4 7 0 4,4-7 24-5,-4 7 8 1,4-4 0-1,4-3-9 6,-4 4 41-6,4 0 9 9,-8 3 2-9,12-4 0 7,-5 1 10-7,1 3 3 5,0 0 0-5,0-4 0 8,4 4-27-6,-4 0-5 5,-1 0 0-7,5-3-1 8,0-1 4-8,4 4 1 6,-5 0 0-6,9-3 0 9,-4 3-5-9,3-4-1 8,-3 4 0-8,3 0 0 20,-7 0-4-17,8 0-1-2,3-3 0 1,-3 3 0-1,0 0-9 0,-1 0-8 0,1 0 12 1,-1 0-12 4,5 0 39 1,-1 0 1-5,-7 0 0-2,4 0 0 7,-1 0-29-1,1 0-11-5,-1 0 8 0,-3 0-8 5,4 0 8-6,-1 0-8 7,-3 0 8-6,4 0-8 8,-1 0 8-2,1 0-8-6,3 0 8 1,1-4-8 1,-9 4 12-2,13-3-2 17,3 3-1-16,1 0 0-1,-9-7-1-1,1 7 0 0,3-4 0 0,4 1 0 8,1-1-8-4,-5 4 8-3,-7 0-8 3,7 0 8 5,1-3-8-5,-1-1 0-3,-11 4 0-1,3 0 0 8,1 0 0-2,4 0 0-6,-5-3 0 0,1-1 8 6,-1 4-8 0,1-3 0-5,3 3 0 8,-3-4 0-9,0 1 0 1,7 3 8 13,4-4-8-12,-3 1 8-1,-9 3 7 1,5-4 1-1,3 4 0 2,9-3 0 13,-5 3-16-11,0-4 0-4,-7 4 0-1,3 4 0 0,9-4 0 0,-9 0-10 10,-3 0 10-9,-5 0-8 5,9 0 8-5,-1 0 8 1,-7 0-8 2,3 0 11 2,-3 0-3-2,3 0 0-2,5-4 0 5,-9 4 0-3,1 0-8-4,3 0 0 7,9-3 0 0,-5 3 0-6,-7 0 0 0,7 3 0 3,5-3 0-4,-1 0 0 14,0 4 0-12,-3-1 0-2,-5-3 0 0,5 4 0 11,3-1 0-8,-4 1 0-3,-7-1 0 0,4 1 0 11,-1-1 8-5,1 4-8-6,-1-7 8 0,1 4-8 19,-5-4 0-16,5 3 0-2,-1-3 0-1,5 0 0 0,-5 0 0 1,5 4 0 4,-1-4 8-3,1 3-8 3,-1-3 0-4,0 0 0 7,5 0 0-2,-1 0 8-6,0 0-8 0,-3 0 0 9,3 0 0-9,1 0 0 7,-5 0 0-1,4 0 0-6,-3 0 0 0,-1 4 8 8,-3-4-8-7,3 0 8 6,5 0-8-2,-1 0 8-4,0 3-8 3,5-3 8 1,-1 0-8-5,0 0 8 7,8 0-8-4,-4 0 0 3,1 0 0-4,3 0 0 12,-4 0 0-8,-4 0 0-6,4 0-9 1,-3 0 9 0,3-3 0 0,-4 3 0 2,4 0-8-3,0 0 8 7,1 0 0-2,-1 0 0-4,4 0 0 1,4 0 0 11,-4 3 0-10,0-3 0-3,4 4 11 1,-8-1-11 7,1 1 10-8,-1-1-10 7,-4-3 8-1,4 4-8-5,4-1 0 0,1 1 0 3,-1-1 0 3,8 1 0-5,-4-4 0-2,4 3 0 8,0 1 0-7,0-4 0 6,-4 0 0 0,3 0 8-7,-6 0-8 0,-1 0 0 12,-4 0 0-12,4 0 0 0,0 0 0 5,0 0 0 1,-4 0 0-6,5 0 8 9,3 0-8-9,0 0 0 8,-8 3 0-4,4-3 0-4,-8 3 0 0,4-3 0 8,-3 4 0-2,-1-4 8-5,-4 0-8 0,-3 3 0 6,3-3 0-7,-3 0 0 11,-1 0-9-9,0 4 9 16,5-4-29-16,-5 3 1-1,-3 1 0-1,-1-1 0 22,-3-3-30-15,-1 0-6-6,5 0 0 0,-8 4-672 0</inkml:trace>
    </iact:actionData>
  </iact:action>
  <iact:action type="add" startTime="103672">
    <iact:property name="dataType"/>
    <iact:actionData xml:id="d29">
      <inkml:trace xmlns:inkml="http://www.w3.org/2003/InkML" xml:id="stk23" contextRef="#ctx0" brushRef="#br0">686 12004 1785 0,'0'0'79'2,"-4"-3"17"-2,0-1-77 0,0-2-19 2,4-5 0-1,-4 4 0 7,0 4 24-8,4-4 0 9,0 7 1-8,4-7 0 4,0-4-13-4,-4 4-4 5,4-3 0-5,0 3 0 7,0 0-8-8,0-4 0 6,0 1 0-6,0 3 0 9,4-3 10-9,-1-1 0 6,9 1 0-6,-4-1 0 9,4-3 8-8,3 0 2 4,5-3 0-5,3-1 0 9,4-2-3-9,-3-1 0 6,7 0 0-6,4-7 0 12,5-4-5-12,3 1 0 3,3-7-1-3,5 3 0 10,4 0-11-10,4-3 0 5,0-1 9-4,-1 1-9 7,1 0 0-7,0 3 0 3,-1-3 0-3,5 3 0 7,4-4 0-8,-1 1 0 8,1 0 0-7,-5-1 0 5,5-6 0-5,-8 3 0 7,3 1 0-7,-7-1 11 4,4 0-11-5,-5-3 0 10,-3-1 9-10,0 8-9 6,-4 0 0-6,0 3 0 6,-8 0 0-6,-7 7 0 8,-1 0 0-7,-12 4 0 5,-3-1-8-4,-4 8 8 5,-5 3-12-6,-3 0 2 5,-4 4 1-6,-4-1 0 8,-8 1-2-7,-4 3 0 4,-3 7 0-5,-1 0 0 11,-11 0 11-10,-1 3 0 1,-7 4 0-2,4 0 0 11,-9 4 0-11,1-1-12 5,0 4 4-5,-4 0 0 7,4 0 8-4,0 0 9 2,-1 3-1-4,9-3-8 7,-4 0 13-8,-1 4-4 7,1-4-1-6,0 6 0 5,7 1 4-6,-3-3 1 8,4 3 0-6,3-4 0 3,1-3-13-4,7 0 0 8,0 0 0-8,5-4 0 4,3 4 0-5,4-3 11 6,0-4-3-6,4-7-8 9,0 0 0-9,4 7 0 5,11-4 0-4,1 1 0 7,4-4 0-7,3 0 0 5,5-4 0-6,3 1 0 9,0-4 0-8,5 0 0 4,-1-4 0-5,4 4 10 10,4-3-10-10,-4 3 0 4,5-4 0-4,-5 4 0 10,0-3 0-9,0 0 0 5,-8 3 0-6,5 0 0 7,-9 3-10-6,5 1 10 4,-9-1 0-3,1 4-9 5,-5 0 9-7,1 4 0 8,-8-1 0-7,-1 4 0 6,-3 7 0-7,-4 0 0 8,-4 3 0-8,-4 8 0 7,-4 3 0-7,0 0 8 8,-7 3-8-6,-1 4 11 2,-3 3-11-3,-5 0 10 6,0 1-10-7,1 3 10 7,-1-4-10-7,-3 7 0 7,0 1 0-7,-5 2 0 25,5 1-108-24,3 3-21 3,-3 1-4-4,7-5-1 1</inkml:trace>
    </iact:actionData>
  </iact:action>
  <iact:action type="add" startTime="110503">
    <iact:property name="dataType"/>
    <iact:actionData xml:id="d30">
      <inkml:trace xmlns:inkml="http://www.w3.org/2003/InkML" xml:id="stk24" contextRef="#ctx0" brushRef="#br2">7435 9809 1800 0,'-23'-10'80'1,"11"3"16"-1,0 3-77 0,0-3-19 4,1 0 0-4,-1 4 0 9,4-4 0-9,-4 3 0 5,-3 1 0-5,3-1 0 9,-4 4 0-9,0 0 0 7,-3 0 0-7,-1 0 0 23,1 4-24-21,-1-1-1-1,0 1-1 0,-3 3 0 4,-1 3 26-4,1 1 0-1,-1 3 0 0,1 3 8 7,-1 1 12-6,-3-1 2 4,-1 4 1-5,1 3 0 9,4 1-23-6,-1-1 0 0,-3 7 0-3,-1 1 0 9,-3-1 0-9,7 8 0 12,1-1 9-12,-5 4-9 5,1 3 10-5,3 4-10 14,9 0 8-8,3 3-8-5,-8 0 16 0,5 4-1 0,7 3-1-1,8 4 0 12,0 3 5-9,0 4 1-3,-4-1 0 0,12-2 0 16,11-1 2-11,-3 0 1-5,-8 0 0 0,8-3 0 0,11-4-23 0,-7-3 0 6,-9 3 0-4,9-3 0 12,3-7 0-13,1-4-15-1,3 0 3 1,1-3 0 7,-5-7 4-2,5 0 8-6,-1-7-13 0,5-4 5 8,-1 0 21-3,0-6 5-4,5-1 1-1,-1-6 0 9,4-1 2-9,0-3 1 6,0-3 0-4,5-4 0 5,-1-4-3-3,0 1-1-3,0-8 0-1,-4-3 0 10,-4-3-3-8,5-4-1 3,-5-7 0-3,0-7 0 1,-4-7 3 5,5-6 1-6,-5-5 0-2,4 1 0 7,1-7-3-5,-5 0-1 4,-4-8 0-6,1-2 0 9,-1-8-5-5,1-3-1-3,-5-4 0-1,-3 4 0 7,-5 0-8-5,1 0 8 4,-8 3-8-4,-4-3 8 9,-8 0-8-10,0 0 0-1,-8 0 0 0,1 6 0 8,-9 5 11-7,4 3-3 3,-7-1-8-3,-1 8 12 11,-7-4 1-11,-4 8 0 4,7 6 0-5,-3 7 0 7,-1 0-13-5,-3 7 8 2,0 4-8-3,4 10 0 19,-9 0-23-18,5 7-10 2,-8 7-3-4,4 0 0 10,4 11-93-6,-1 3-19-2,5 0-4-1</inkml:trace>
    </iact:actionData>
  </iact:action>
  <iact:action type="add" startTime="111979">
    <iact:property name="dataType"/>
    <iact:actionData xml:id="d31">
      <inkml:trace xmlns:inkml="http://www.w3.org/2003/InkML" xml:id="stk25" contextRef="#ctx0" brushRef="#br2">8556 9565 403 0,'-16'-10'36'1,"9"6"-36"-1,-5-3 0 0,4 4 0 7,-4-1 230-7,0-3 39 9,1 4 8-9,-1 3 2 6,4 0-223-6,0-3-45 8,-4 3-11-8,5 0 0 8,-1 0 0-8,-4 3 0 8,0 0-12-7,-3 1 12 6,3 3-12-7,0 0 12 8,4 0-12-8,0 3 12 6,-7 4 0-6,7 7 0 8,0 4 0-7,0 2 0 5,-4 8 15-6,9 7-3 6,-5 0 0-6,4 7 0 10,-4 3 19-9,8 4 3 3,0 3 1-3,4 11 0 8,-4-1-21-9,8 4-4 5,0 1-1-5,3 2 0 11,1-3-21-10,4 1-4 5,-1 2 0-5,1 1-1 6,4 3 6-6,-1 0 2 6,5 0 0-6,-1-3 0 5,5 0 9-4,-1-1 0 1,5 1 0-2,-1-4 0 6,-8 0 16-7,9-6 4 6,-1-1 2-5,-3-10 0 6,3-8-11-6,0-2-3 7,-3-5 0-7,-1-9 0 5,4-1-8-6,-3-10 0 10,-1-3 0-10,-3-5 0 4,3-2 12-3,-3-4 0 6,3-11 0-5,-3 1 0 3,-1-4 16-5,-3-7 4 7,3-3 1-7,1-8 0 9,-1-3-7-8,1-7-2 5,-1-10 0-6,5-7 0 7,-9 0-24-6,5-8 8 6,-8-2-8-6,-1-5 0 7,1 1 0-8,-4-7 8 5,-8-7-8-4,0-7 0 9,-4-4 8-9,-8 4-8 3,0-7 8-4,-8 0-8 7,1-4 0-4,-9 1-11 2,1-1 1-4,-5 1 0 6,-3 6 10-7,-1 4-8 7,-3 3 8-6,0 4-8 6,-4 4 22-7,-4 9 5 7,3 12 1-5,1 6 0 4,0 10 13-6,-4 5 3 10,4 6 1-9,-4 10 0 2,3 4-47-3,5 7-10 9,-4 4-1-9,8 3-1 21,-1 7-109-20,5 3-21 4</inkml:trace>
    </iact:actionData>
  </iact:action>
  <iact:action type="add" startTime="113340">
    <iact:property name="dataType"/>
    <iact:actionData xml:id="d32">
      <inkml:trace xmlns:inkml="http://www.w3.org/2003/InkML" xml:id="stk26" contextRef="#ctx0" brushRef="#br2">12636 9447 979 0,'-8'-7'87'1,"-4"-4"-70"4,-3 1-17-5,3 0 0 7,0 3 142-7,-3 0 25 7,3-4 5-7,0 8 0 9,4-1-136-9,-4 1-27 6,1 3-9-6,-1 0 0 8,0 3 0-7,4 4-16 5,-3 0 3-6,-1 4 0 23,0-1-17-22,0 0-3 1,1 4-1 6,3 4 0-7,-8-1 14-1,4 1 2 1,1 10 1-1,-5-1 0 4,4 8 17-2,0 4-10 4,-11-1 10-5,7 11-8 5,-3-1 8 1,-1 5 0-7,0-1 0 1,1 7 0 6,-5 4 8-3,5 7 3 2,3 6 1-5,0 4 0 3,1 8 16-1,3 2 4 1,0 4 1 0,4 0 0 1,4 11-17-5,0-4-4 10,4 0-1-10,0-7 0 6,8-3-27-5,0-1-4 5,0-3-2-4,8 0 0 17,-1-6-3-18,1-8-1 5,4-4 0-5,-5-6 0 1,9-7 26-1,-5-4 0 9,1 0 0-8,0-6 8-2,3-4 28 0,-3-8 7 0,-1 1 1 0,1-7 0 9,-1-3-20-5,5-5-3-3,0-6-1-1,-1-3 0 10,4-8 17-4,1 1 3-3,3-8 1-3,-3-6 0 11,-1-4-26-8,4-7-6-3,5-7-1 0,-1-7 0 7,-4-3 7-2,1 0 1-4,-5-11 0 0,1-3 0 6,-1-15 28-5,-3-6 5 8,-1-7 2-6,-3-4 0-4,-1-3-35 1,-3-3-8 7,-4-11 0-7,-4-4-8 5,-1-6 0-4,-7-1 0 4,-4 1 0-6,1-8 0 9,-9-6 0-5,0 6 0-4,-8 1 0 1,1 6-12 7,-5 1 27-8,1 6 5 7,-5 1 2-4,-3 10 0 1,-4 7 6-2,-4 10 0 6,-5 11 1-4,5 6 0-2,0 8-29 2,-4 10 0 4,4 4 0-8,3 7 0 1,1 10-13 8,0 7-3-8,0 7 0 0,-1 7 0 19,-3 7-103-14,0 10-21-5,-4 8-4 1</inkml:trace>
    </iact:actionData>
  </iact:action>
</iact:actions>
</file>

<file path=ppt/ink/inkAction4.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2060"/>
    </inkml:brush>
  </inkml:definitions>
  <iact:action type="add" startTime="12756">
    <iact:property name="dataType"/>
    <iact:actionData xml:id="d0">
      <inkml:trace xmlns:inkml="http://www.w3.org/2003/InkML" xml:id="stk0" contextRef="#ctx0" brushRef="#br0">596 9555 1267 0,'-4'-7'112'2,"0"0"-89"-1,4 7-23-1,-4-7 0 8,0 0 72-7,0 4 9 5,4 3 3-6,-8-7 0 11,1 0-71-11,3 3-13 4,0-3 0-4,-4 0 0 8,0 4-8-8,0-4 8 7,4 3 0-7,0-3 0 9,-3 4 8-9,-1-1 9 7,0 4 2-7,4-3 0 7,4 3 13-6,-8 0 2 6,4-4 1-7,4 4 0 7,-8 0-7-7,8 0-2 11,0 0 0-11,-4 0 0 6,4 0-8-6,0 0-2 5,0 0 0-5,0 0 0 8,0 0-7-8,0 0-1 9,0 0-8-9,0 0 12 6,0 0-1-5,12 0-1 5,4 0 0-6,0 0 0 9,-1 0 6-9,5-3 2 6,-1-1 0-6,5 1 0 11,3-4-6-11,1 3 0 3,-1-3-1-2,5 0 0 10,3 4-11-11,0-4 12 4,0-3-12-4,1 3 12 8,3-4-12-6,4 1 0 4,-4-1 0-6,4-3 0 8,0 0 0-8,4-3 0 7,1 3 0-7,6-3 0 8,-3 3 0-8,4-4 0 8,4 4 0-8,-4-3 0 6,-4-1 0-6,4 1 0 10,-4-4 0-10,4 0 0 5,3-3 0-4,1 3 0 6,0 0 0-7,-4 0-11 7,0 0 11-6,-4 0-8 6,-4 4 8-7,-4 3-8 7,-4 0 8-6,0 0 0 5,-4 4 0-5,-3-4 0 7,-1 3 0-8,-3 1 0 7,-5 3 0-7,1 0 0 9,-5 0 0-9,-3 0 0 6,0 3 0-6,-9 1-8 10,1-4 8-7,-4 3-13-3,-4 4 5 0,0 0 8 10,0 0-14-10,-8-7 5 7,-3 4 1-7,-1-1 0 8,-4 1 8-8,-4 3-8 6,-3 0 8-5,-1 0-8 8,-3-3 8-9,-4 6 0 7,-1 0 0-7,-3 1-8 6,0-1 19-6,-8 1 4 10,-4-1 1-10,3 4 0 5,-3-3-16-5,8 3 0 8,-4 0 0-6,4-4 0 4,4 4 0-6,-1-3 0 7,-3-1-8-7,8 1 8 8,0-1 0-8,-1 1 11 6,1-1-2-6,3 1 0 9,5-1-9-9,-1-3 12 8,1 4-12-8,-1-1 12 8,9-3-1-7,-1 0 0 4,4 0 0-4,0 0 0 9,1 0-2-10,3-3 0 3,8 3 0-2,0 0 0 8,0 0-9-8,0 0 12 3,0 0-12-3,12-4 12 6,-1-3-12-5,9 4 0 3,0-4 0-4,3 3 0 7,4-6 0-8,5 3 0 7,-5 0 0-6,9 0 0 6,-1-4 0-7,0 8-11 10,0-4 11-10,5 0-8 4,-1 0 8-4,0 0-10 9,0 4 10-9,0-4-10 7,1 3 10-7,-5 1 0 7,4-4 0-7,-4 0 0 8,-3 0 0-8,-1 0 0 7,0 3 0-7,1 1 0 8,-1-4 0-8,-4 3 0 7,1 1 0-7,-1-1 0 8,1 1 0-7,-5-1 0 5,-3 1 0-6,3 3 0 10,-3-4 0-9,-4 4 0 1,-5 4 0-1,1-4 0 9,-4 0 8-10,-8 0-8 5,0 0 10-5,0 0-10 9,0 0 15-8,0 0-3 5,-8 10-1-6,-7 1 0 8,-5-1-11-7,-4 1 0 6,1-1 0-7,-5 4 8 7,-3 4-8-6,0-1 0 7,-5 0 0-8,-3 4 0 6,0-3 0-6,-4 3 0 7,-4 0 9-6,0 3-9 7,8-3 21-8,-4 3 0 7,0-3 0-7,-1 4 0 6,5-1-21-5,0 0 0 6,0-3 0-7,4 4 0 7,3-4 0-5,1-1 0 4,-1-2 0-6,5-1 0 8,4-3-25-6,-1 0 0 3,4-3 0-5,1-1 0 21,3 0-98-10,4 1-19-10,5-4-4-1</inkml:trace>
    </iact:actionData>
  </iact:action>
  <iact:action type="add" startTime="21453">
    <iact:property name="dataType"/>
    <iact:actionData xml:id="d1">
      <inkml:trace xmlns:inkml="http://www.w3.org/2003/InkML" xml:id="stk1" contextRef="#ctx0" brushRef="#br0">14133 8774 633 0,'-12'0'56'1,"9"0"-44"-1,-1 0-12 0,-4 0 0 5,4 0 148-5,4 0 27 8,-4 0 5-7,4 0 2 6,-8-3-119-7,8 3-24 9,-8 0-5-9,8 0-1 6,-4-4-33-6,4 4 0 8,0 0-15-8,0 0 5 7,0-7 10-6,0 7 12 4,0-7-2-5,0 7-1 9,0 0 24-8,0 0 5 6,4-7 1-7,-4 7 0 8,0 0-7-8,0 0-2 8,8-3 0-8,-8 3 0 9,0 0-21-9,12-4-9 3,-4 1 8-3,0 3-8 10,-8 0 0-9,11 0 8 4,-3 3-8-5,4-3 0 8,4 0 10-8,-5 0-10 7,1 0 12-6,0 4-12 6,4-4 28-5,-5 0-2 3,5 0 0-4,-4 0 0 6,3 3-26-6,5-3 0 7,-4 4-9-8,-1-4 9 6,5 0 0-5,0 3 0 7,-5 1 0-7,5-1 0 4,-1 1 0-4,1-4 0 6,0 3 0-7,3-3 0 8,-3 0 14-8,3 4-3 6,5-4-1-6,-1 3 0 10,1-3-10-10,-1 0 12 6,4 0-12-6,1-3 12 8,-5-1-12-8,5 4 12 7,-1-3-12-7,0-1 12 7,4 1-12-5,5-1 12 3,-5 1-12-4,8-4 12 9,-4 3-12-10,4 1 8 4,-3 0-8-4,-1-4 8 11,0 3-8-11,-4 1 0 4,4-1 0-4,-3 1 8 9,-1-1-8-9,4-3 0 7,-4 4 0-7,1-1 0 8,3-3 0-8,-4 4 0 7,4-1 0-7,4-3 8 7,5 4-8-6,-5-4 0 7,0 3 0-7,-4 4 8 5,0 0-8-6,0-3 0 8,-3-1 0-8,3 1 8 6,-8-1-8-5,0 4 0 5,5-3 0-6,-5-1 8 9,4 1-8-9,1-1 0 6,-1 4 0-5,0-3 0 7,-3 0 0-8,-1 3 8 5,4 0-8-4,-3 0 8 7,-1 0 10-7,4 0 2 6,-7 3 0-7,-1 4 0 9,0-4-20-8,-3-3 0 4,3 4-13-5,-3-4 5 9,-1 3 8-9,5 1 8 5,-5-4-8-5,5 0 11 9,-1 0-11-8,1 0 10 5,-1 0-10-6,5 0 10 7,-1 3-10-7,-4-3 0 9,5 4 0-9,-5-4 8 7,4 3-8-7,1 1 0 9,-5-1 0-8,5-3 8 4,-5 0-8-5,0 0 0 7,1 0 0-6,-1 0 0 5,-3 4 0-5,-1-4 0 6,1 0 0-7,3 0 8 8,1 3-8-7,-1-3 0 5,1 0 0-6,-1-3 8 9,8 3-8-9,-7-4 8 6,3 1-8-6,0 3 8 9,5 3-8-9,-1 1 10 5,-4-4-10-5,1 0 10 10,-5 3-10-10,1-3 0 6,3 0 0-6,-4 4 8 9,1-4 1-9,-1 0 0 6,1 3 0-6,-1-3 0 9,1 4-1-9,3-4-8 6,0 0 12-6,5 0-4 8,-9-4-8-8,12 4 0 9,0 0 0-9,4 0 8 5,-3 0-8-4,-1 0 0 9,0 4 0-9,0-4 0 4,0-4 0-5,-3 4 0 6,-1-3 0-4,-4-1 0 6,5 4 0-8,-1-3 0 4,-4 3 0-2,8-4 0 5,1 1 0-7,-1 3 0 7,0 0 0-7,-4 0 8 7,-3-4-8-6,3 1 0 6,4-1 0-7,-4 1 0 8,-3-1 0-8,-1 4 0 7,4 0 0-6,-7 0 0 8,3 0 0-9,1 0 0 5,-5 0 0-5,4 0 0 9,1 0 0-9,-5 0 0 5,1 4 0-3,3-1 0 5,8-3-11-7,-8 0 3 6,-7 0 0-4,3 4 0 17,1-4-20-15,-5 3-3 0,-3 1-1-4,0 3 0 7,-1-4-60-2,-3-3-13 1,3 0-3-4,-7 0-684-1</inkml:trace>
    </iact:actionData>
  </iact:action>
  <iact:action type="add" startTime="53474">
    <iact:property name="dataType"/>
    <iact:actionData xml:id="d2">
      <inkml:trace xmlns:inkml="http://www.w3.org/2003/InkML" xml:id="stk2" contextRef="#ctx0" brushRef="#br0">14498 16837 1566 0,'0'0'34'2,"0"0"7"-2,-4 0 2 0,4 0 1 0,0 0-35 1,0 0-9-1,0 0 0 0,0 0 0 7,8-7 8-7,-4-3 0 12,0 3 0-11,3-3 0 2,-3 3-8-3,-4 7 0 6,4-7 0-6,-4 7 0 8,8-7 24-7,0 0 8 5,-4 3 3-6,-4 4 0 8,12-3 9-7,-5-4 1 5,1 3 1-6,4-3 0 9,4 0-14-9,-5-3-2 6,1-1-1-5,4 1 0 7,0-4-8-8,3-3-1 7,1-1-1-7,-5 1 0 10,13-1 1-10,-5 1 0 7,1-4 0-7,3 4 0 6,-3-4 5-4,3 3 2 4,5-3 0-6,-1 0 0 8,4 4 5-8,-3-7 2 5,3 3 0-5,-4-4 0 9,4 1 3-9,5 0 1 7,-5-4 0-7,0 0 0 8,4-4-12-8,1-2-2 8,-5-1-1-8,4 0 0 7,4-3-8-7,0-1-2 7,4 4 0-7,4-3 0 8,0 0-13-8,0 3 0 5,0 0 0-3,0 0 0 5,0-3 0-7,-4 0 0 6,4-1 0-5,0-3 0 9,0 1 0-10,4-1-10 3,0 0 2-2,3-3 0 10,5 3-8-11,-8 0-2 5,0 0 0-5,-4 7 0 21,0-3-54-15,-8 3-10-5,0 0-2-1,0 4-611 5,-4-4-121-2</inkml:trace>
    </iact:actionData>
  </iact:action>
  <iact:action type="add" startTime="54374">
    <iact:property name="dataType"/>
    <iact:actionData xml:id="d3">
      <inkml:trace xmlns:inkml="http://www.w3.org/2003/InkML" xml:id="stk3" contextRef="#ctx0" brushRef="#br0">16414 17043 2073 0,'0'0'45'1,"8"-10"10"0,8 3 1-1,3-7 4 1,5-4-48-1,3-3-12 0,1-7 0 1,7 4 0 6,0-7 28-6,5-1 4 10,3-3 1-11,0 4 0 3,4 3 3-3,4-3 1 7,-8-4 0-7,8 4 0 8,0-1 16-8,0 1 3 8,-4 0 1-8,4-1 0 7,0 1-4-5,4-4-1 3,7 0 0-4,1-3 0 7,7 0-35-8,1-8-7 7,-4 4-2-7,-1-6 0 9,-3-1-8-9,4-3 0 5,7 3 0-4,1-3 0 9,-9 3 0-10,1-4 0 5,11 1 10-5,-7-4-10 7,-5 1 0-4,1-5 0 2,11-6 0-5,1 7 0 6,-1 3 0-3,-3 4 0 3,-1 3-10-6,-3 4 10 22,-5 3-37-21,-3 0 0-1,-8-3 0 0,11 7 0 11,5-4-23-8,-8 4-5-2,-8-1-1-1,-1-3-666 6,9 4-132-3</inkml:trace>
    </iact:actionData>
  </iact:action>
  <iact:action type="add" startTime="55062">
    <iact:property name="dataType"/>
    <iact:actionData xml:id="d4">
      <inkml:trace xmlns:inkml="http://www.w3.org/2003/InkML" xml:id="stk4" contextRef="#ctx0" brushRef="#br0">19134 16796 1440 0,'0'0'64'1,"0"0"12"-1,0 0-60 0,0 0-16 4,0 0 0-3,12 0 0 8,4-4 80-9,-8-3 12 6,-4-3 4-6,7 3 0 21,9 0-140-19,-8 0-28 0,-8-4-6-2,3 4-1 0,9-3 87 0,-8 3 18 5,-4 0 3-5,0 0 1 8,4 0 47-8,-1-3 10 7,9 3 1-7,-4-4 1 9,-4 4-43-9,3-3-9 10,9-1-1-6,0 1-1-3,-5-1-35-1,5 1 0 9,-4 3 0-8,3-3 0 7,5-1 16-8,-5 1-3 3,1-4-1-2,-1 7 0 16,5-4 18-17,0 1 3 3,-5-1 1-2,9 1 0 8,-5-4 4-7,5 3 1 1,-1-2 0-3,8-1 0 10,8-4 1-7,0 1 0-3,4-1 0 0,4-3 0 10,4-3-11-6,0-4-1-4,-4-3-1 0,4-4 0 8,4-3 4-2,3-1 1-5,5 1 0-1,4 0 0 7,3-4-32-7,1 0 0 5,-1 0-13-5,1 4 4 8,-5-4 9-8,8 4 11 8,5-4-3-8,-5 0 0 7,8 4-8-6,-7-4 0 6,-5 0 0-5,1 4 0 16,3-4-36-18,-3 4-8 2,3-1-3-1,4 5 0 10,-7-1-116-10,-1 3-23 1,-3 1-5-2</inkml:trace>
    </iact:actionData>
  </iact:action>
  <iact:action type="add" startTime="61459">
    <iact:property name="dataType"/>
    <iact:actionData xml:id="d5">
      <inkml:trace xmlns:inkml="http://www.w3.org/2003/InkML" xml:id="stk5" contextRef="#ctx0" brushRef="#br1">12769 17109 1209 0,'0'0'108'9,"0"0"-87"-8,0 0-21 0,8 4 0 1,0-1 152-2,4 1 27 6,3-4 5-6,-3 0 0 10,4 0-155-10,3 0-29 6,1-4-10-6,0 4 0 28,-1-7-18-27,5 7-3 0,-1-3-1 1,1-1 0-1,3 1 42-1,1-4 8 2,3 3 2-2,4 1 0 4,1-4 3-4,3 3 1 7,0-3 0-6,0-3 0 12,8 3-8-12,0-3-2-1,-4 3 0 0,0-4 0 8,1 1-23-8,-1-1-5 9,0 1-1-5,-4-1 0 13,0 4-10-16,4-3-3 4,-4 3 0 2,1 0 0-6,-5 0 4 0,-4 0 1 1,1 0 0 20,-5 0 0-16,4 7 6-6,-3-7 1 2,-9-3 0-1,-3 10 0 0,0-4 16 0,0 1 0 1,-9-1 0-1,1 1 0 1,-8 3-10 0,0 0 2 3,-4-4 0-5,-4 1 0 1,-3-1 8-1,-1 4 0 7,-4 0 0-5,-7 4 0 4,-5-1 0-2,1 1 0-4,-1 3 0 1,-7 0 0 6,4 0 0-5,-4 0 12 1,3-4-2-2,1 4-1 8,-4 0 1-9,-1 0 0 6,1-4 0-6,-4 4 0 7,4 0-10-5,-5-3 0 4,-3-1 0-6,4 1 0 9,0-1 28-9,0 1 3 6,-4-1 1-5,3 1 0 5,5-4-20-3,0 3-3 4,0-3-1-7,3 4 0 5,1-4-8-5,3 0 0 9,5-4 0-9,-1 4 0 7,1 0 0-7,3 0 0 8,1-3 10-8,3 3-10 7,0-4 21-6,1 4-2 4,3 0-1-5,4-3 0 9,-4 3-8-8,4 0-2 4,1 0 0-4,3-4 0 8,4 4-8-9,0 0 0 6,0 0 0-6,0 0 0 10,0 0 0-9,0 0-14 2,0 0 3-3,15 4 1 8,-3-1 10-4,4 1 0 0,3-4 0-4,1 7 0 8,0-7 0-5,3 0 0 3,4 0 0-6,1 0 0 6,3 0 0-5,8-4 0 6,1 1 0-6,3-1-8 4,0 1-10-4,4-1-2 7,0-3 0-6,0 4 0 3,-4-4-3-5,4-4-1 8,-4 4 0-8,0-3 0 21,4 3-10-20,0-3-2 0,0-4-1-1,0 3 0 15,-7 1-43-12,7 3-8-3,39-11-1 0,-19 1-1 0</inkml:trace>
    </iact:actionData>
  </iact:action>
  <iact:action type="add" startTime="65811">
    <iact:property name="dataType"/>
    <iact:actionData xml:id="d6">
      <inkml:trace xmlns:inkml="http://www.w3.org/2003/InkML" xml:id="stk6" contextRef="#ctx0" brushRef="#br1">2971 16956 1836 0,'-24'7'81'3,"17"-7"17"-3,-5 3-78 0,4-3-20 3,4 4 0-3,4-4 0 7,-8 3 17-7,8-3 0 11,0 0 0-11,0 0 0 6,0 0-17-6,0 0 0 7,0 0-11-7,0 0 11 7,0 0-25-6,0 0 1 5,0 0 1-6,0 0 0 8,0 0 40-7,0 0 8 6,0 0 2-7,0 0 0 10,0 0 17-9,0 0 4 3,0 0 1-4,0 0 0 9,0 0-17-9,0 0-4 6,0 0-1-6,0 0 0 8,0 0-15-8,12 0-4 7,4 0 0-7,-5 0 0 8,5 0-8-8,0 0 0 6,0-3 0-6,-1-1 0 9,5 1 0-9,-1-1 0 8,-3 1 0-8,4-4 0 7,3 3 18-5,5 1-2 4,-9-1 0-3,9-2 0 1,-1 2-25-3,1-3-6 6,-1 0-1-7,0-3 0 7,-3 10 16-7,3-7 0 6,1 0 0-6,-1 0 0 8,1 0 0-7,-1 3 0 4,4-3 0-3,1 0 0 6,3 4 0-8,-7-1-9 7,3 1 9-6,4 3 0 7,-4 3 0-7,5-3-8 3,-5 4 8-4,4-1 0 11,-3 1 0-11,3 3 0 4,-8-4 0-4,5 1 0 11,-5-1 0-10,1 4-8 2,-1-3 8-2,1-1 0 7,-5 1 0-7,4-1-8 4,5 1 8-4,-5-4 0 7,5 0 0-8,-5 0 0 8,-3 0 0-8,3 0 0 7,-3 0 0-7,-1-4 0 9,1 4 0-9,-1-3 0 5,-3-1 0-4,-1 1 0 7,-7-1 0-8,4 4 0 7,-1-3 0-7,-3-1 0 7,-4 4 0-7,-8 0 0 7,0 0 0-6,0 0 0 5,0 0 0-5,0 0 0 7,0 0 0-8,0 0 0 6,0 0 0-5,0 0 0 7,-4-7 0-7,-4 4 0 5,-4-1 0-6,1 1 0 9,-1-1 0-6,-4 4 0-1,-3-3-11-1,-1 3 11 8,0 0 0-9,1 3 0 6,-9-3 0-6,1 4 0 9,0-1 0-9,-5 1 0 6,1-4 0-6,0 3 0 8,3 1 0-8,-3-4 0 8,-1 3 0-8,1-3 0 7,0 0 0-7,-5 4 0 10,1-1 0-10,0 1 0 5,-8-1 0-5,4 1 0 10,7-4 0-10,-7 3 0 4,0 1 0-4,0-4 0 9,-1 0 0-8,5 7 0 5,0-7 0-6,0 3 0 7,3 1 0-7,-3-1 0 9,0-3 0-9,-1 0 0 5,1 0 0-5,0 0 0 9,0 0 0-8,-1 0 0 5,1-3 0-6,0-1 0 9,0 4 0-7,-1-3 0 2,1 3 0-4,-4-7 0 9,7 3 0-9,1 1 0 6,8-4 0-6,-1 0 0 9,1 3 24-9,-1-6 0 5,0 3 1-4,1 0 0 7,-1 3-25-8,5-3-11 7,-5 0 1-6,5 0 0 6,-1 4 10-7,-3-4 0 9,3 4 0-9,0-4 0 7,5 3 10-7,-5 1 1 9,4-1 0-9,1-3 0 4,-1 7 0-3,4-3 0 6,1 3 0-6,3 0 0 7,-4 0-3-8,4 0 0 5,8 0 0-4,0 0 0 7,-4-4-8-8,4 4 0 6,0 0-10-5,0 0 10 8,12 0-13-9,0 0 3 5,0 0 1-4,-1-3 0 9,5 3 9-10,4 3-10 5,-1-3 10-5,5 7-10 10,-1-7 10-10,1 0 8 5,-1 7-8-5,5-3 11 8,-5-1-11-7,1 1 0 5,3-1 0-6,4 1 0 8,-3-1 0-8,3 0 0 8,12 1 0-8,-7 3 0 6,-5-7 0-5,4 3-11 7,8 1 11-6,1 3-12 3,-1-4 12-5,0 4-8 11,0 0 8-11,0 0-8 3,-4 0 8-2,4 0 0 8,-7 4 0-8,7-4-8 5,0 3 8-6,0-3 8 6,-4 7-8-6,4-4 11 9,4 1-11-9,-4-1-14 6,-3 4 3-6,-1-3 1 9,-4-4 2-9,0 3 0 6,-3 1 0-6,-1-4 0 12,-4 0-8-12,1 3 0 5,-5-3-1-5,1 0 0 21,-5 0-19-20,1 0-4 1,0 0-1 1,-1 0 0 5,-3-4-103-7,0 1-20 1,-1-1-4 11,-3 4 0-13</inkml:trace>
    </iact:actionData>
  </iact:action>
  <iact:action type="add" startTime="93110">
    <iact:property name="dataType"/>
    <iact:actionData xml:id="d7">
      <inkml:trace xmlns:inkml="http://www.w3.org/2003/InkML" xml:id="stk7" contextRef="#ctx0" brushRef="#br1">5425 16890 979 0,'15'3'87'2,"-15"-3"-70"0,0 0-17-2,0 0 0 9,16-7 195-8,-4 0 35 5,-12 7 7-6,11-10 2 26,9 3-230-25,-4-7-45 0,-1 3-10-1,1-3-2 3,0 1 26-3,-1-1 5 0,5 0 1 0,-4 0 0 8,-5 3 28-7,5 4 7 7,4-3 1-7,-9 3 0 4,-7 0 12-4,8 0 2 7,0 3 1-6,0 1 0 2,-1-1-15-3,1 4-4 7,-4 0 0-8,4 4 0 7,-1-1-6-7,1 4-2 9,-4-3 0-9,4-1 0 5,0 4 0-5,3-3 0 8,1 3 0-7,-4-4 0 5,3 1-8-5,1-1 8 7,4 4-8-8,-5-3 8 13,-3 3 14-12,4-7 2 0,7 7 1-1,1-4 0 8,-9 4-14-3,5-7-3-3,4 7-8 0,3-3 12 6,-3 3-2-8,-1-4-1 3,8 4 0 5,5-4 0-1,-5 1-9-5,4-1 0-2,-7 1 0 4,-1-4 0 9,12 3 0-12,-7 1-11-1,-1-1 11 0,4-3-12 3,5 0 12 0,3 4 0 2,-4-1 0-5,0 1 0 9,8 3 0-9,-4-4 0 6,8 4 0-5,-4 0-8 6,-4 0 8-6,0 4 0 6,1-4-9-7,-1 0 9 25,0 0-28-24,4-4 0 0,0 4-1 7,0 0 0-7,-4-4 10 0,8 1 3 3,-4-1 0 5,0 1 0-8,0-1 4 1,0-3 2-1,0 0 0 2,-4 0 0 4,0 0 10-5,0 0 0-2,4 0 0 2,-3 0 0 4,3 0 0-5,0-3-10 0,0 3 10 0,0 3 0 8,0-3-8-4,0 4 8-5,-4-4 0 0,0 0 0 11,-4 3-13-6,4-3 4-5,-4 0 1 0,1 0 0 13,3 0-12-10,0-3-1-3,4 3-1 0,-4-4 0 5,0 1 5-2,-4-1 1 5,8-3 0-2,-4 4 0-6,-7 0 7 0,3-1 9 8,-4-3-13-8,4 4 5 15,1-1 8-10,-5 1 0-4,4-4 0-1,4 0 0 0,4 3 8 1,-4-3-8 5,0 4 8-6,4-1-8 11,1-3 0-5,-5 4 0-5,4 3 0-1,-8 0 0 8,0-4 0-7,0 4 0 3,0 0 0-4,-3 0 0 11,3-3 0-7,-4 3 0-4,4 0 0 0,-3-4 0 10,3 4 0-4,-4 4 0-4,4-4 0-2,0 3 0 10,1 1 0-8,3-1 0-2,0 4 0 1,-4-3 8 12,0-1-8-11,-3 4 0-2,3-3 0 0,0 3 8 19,0-7 0-17,4 7 0-1,0-4 0-1,0 4 0 0,5-7 14 0,-1 7 3 11,0 0 1-3,-4-4 0-7,-4 1-26 0,4-1 0 0,-4 1 0-1,0-1 0 7,-3 1 0-2,-1-4-11-4,4 3 1 0,0-3 0 8,-3 4 18-6,3-4 3-1,0 0 1 1,0 0 0 10,8 3-12-10,0-3 0-2,-4 4 0 1,0-1 0-1,1 1 0 1,-1-4-14 3,-4 0 3-2,0 0 1 4,0 3 10 0,4-3 0-6,0 0 0-1,1 0 0 12,-1 0 11-10,4 0-3-1,0 0 0-1,0 0 0 9,-4-3-8-5,0-1-11-4,-4 1 3 1,0-1 0 20,1 1-20-18,-1-1-3 3,4 1-1-5,-4-1 0 0,4-3-8 7,-4 7-3-5,1-7 0-3,-5 4 0 22,0 0-39-17,-7-1-8-3,23-3-2 0,-4 0 0-1</inkml:trace>
    </iact:actionData>
  </iact:action>
</iact:actions>
</file>

<file path=ppt/ink/inkAction5.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definitions>
  <iact:action type="add" startTime="14492">
    <iact:property name="dataType"/>
    <iact:actionData xml:id="d0">
      <inkml:trace xmlns:inkml="http://www.w3.org/2003/InkML" xml:id="stk0" contextRef="#ctx0" brushRef="#br0">10798 8036 115 0,'0'0'0'2,"-4"-4"10"-2,4 4-10 0,-8-3 0 2,4-1 0 0,-4 1 0 4,4-1 135-6,4 4 25 9,0 0 4-9,0 0 2 7,0-3-138-7,0 3-28 6,-3-7 0-5,6 0-12 26,-3-4-12-20,4 4-4-6,0 0 0 0,0 0 0-1,0 0 45 2,4 0 9-1,-8 7 2 0,4-3 0 1,4-4 30-2,-8 7 6 5,8-3 2-5,-1-4 0 9,1 3-3-8,0 1-1 4,-8 3 0-5,12 0 0 9,-4 0-9-8,-8 0-1 6,8-4-1-6,-1 4 0 6,1 0-24-7,4-3-5 8,-4 3-1-8,4-4 0 6,-1 4 17-5,1 0 3 6,8-3 1-7,-5 3 0 13,1-4-16-13,0 4-3 1,-1 0-1 2,5 0 0 15,0 0 17-17,-1 0 3 1,-3-3 1-2,3 3 0 0,1 3-30 0,0-3-5 6,-1 0-8-6,1 4 11 11,3-4-3-6,-3-4 0-5,3 4 0 0,5 0 0 17,-5 0 5-13,1 0 1-3,7 0 0 0,-3 0 0-1,-1 4-2 1,5-8 0 5,-1 4 0-6,4 0 0 15,-4 0-12-14,5 0 11-1,-5 0-11 1,0 4 10 3,5-1-10-2,-9-3 0 2,5 4 0-4,-5-1 0 8,4-3 20-8,-3 4 0 7,3-4-1-7,0 3 0 8,5-3-19-7,-5 4 0 6,0-4 0-7,1 0 0 8,7 0 0-7,0 0-12 6,0 3 12-7,1 1-12 6,-1-4 12-6,-4 3 10 8,0 1-2-8,1-1 0 7,-5-6-8-7,4 3 0 6,1 0 0-5,3-4-11 7,0 4 11-8,4 0 0 6,-4 0 0-6,4-3 0 10,0 3 0-10,1 0 0 4,-9 0 0-3,4 0 0 7,0 0 0-6,0 0 0 3,-7 0 8-5,3 0-8 10,-4 0 0-8,5-4 0 2,-1 1 0-4,4-1-8 9,-4 4 8-9,5-3 0 5,-5-1 0-4,0 4 0 6,4 0 0-6,1 0 0 5,-1 0 8-5,0 0-8 6,0 0 0-6,-4 0 0 7,1 4 0-7,-1-1 0 4,-4-3 0-4,5 0 0 7,-5-7 0-6,4 4-8 2,-3 6 8-4,3-3 0 9,0 0 8-9,0 0-8 7,-7 0 0-7,3 0 0 7,0 0 0-7,5 0 0 8,-5 0 0-8,0 0 0 6,-3 4 0-6,3-1 0 9,1-3 0-9,-5 4 0 6,0-1 0-6,-3-3 0 10,3 0 0-10,1 4-8 4,-5-4 0-3,5 0 0 9,-1 0 8-8,1 3 11 1,-1 1-3-3,-3-4 0 10,3 0-8-10,1 0-11 5,-1 3 3-4,4-3 0 6,-3 3 8-6,-1 1 0 6,1-1 0-7,-1 1 0 8,-3-4 0-8,3 3 0 6,-3-3 0-4,-1 4 0 4,4-4 0-5,-7 3 0 9,4-3 0-10,-1 0 0 5,1-3 0-4,-1-1 0 6,8 4 0-7,-7-3 0 7,7 3 0-7,-3-4 0 6,-1 1 0-5,1 3 0 6,3-7 0-7,0 7 8 8,-3-3-8-8,-1-1 0 7,5 1 14-7,-5 3-2 8,4 0 0-8,-3-4 0 9,-1 4-12-8,1-3 9 4,-1 3-9-5,1-4 8 11,-1 1-8-11,-3-1 0 4,3-3 9-4,-4 4-9 8,5-1 0-5,-1 1 9 0,1-1-9-2,3 1 0 7,-3-4 14-8,-1 3-4 8,-3 4-1-8,3-3 0 6,4-1-1-5,-3 1 0 7,-5-4 0-8,5 3 0 7,-1 1-8-7,-3 3 10 9,-1-4-10-8,1 1 10 4,-5-4 11-5,5 3 3 7,-5-2 0-6,1 6 0 5,0-4-24-5,-5 4 0 5,5 0 0-5,-4-3 0 7,-1-1-9-8,1 1-7 7,3-1 0-7,-7 1-1 8,4-1 26-8,-4 4 6 7,-1-3 1-7,1 3 0 9,-4-4-16-9,4 4 0 5,-4 0 0-5,-1 0 0 10,5-3 0-9,-4 3-12 3,0 0 12-3,-8 0-10 6,8-4 10-6,-4 1 8 6,3-1-8-6,-7 4 11 5,0 0-11-5,8 0 0 6,-8 0 9-7,0 0-9 7,8 0 8-6,-4-3-8 7,4-1 8-8,-8 4-8 6,0 0 0-5,0 0 0 7,0 0 0-6,0 0 0 3,0 0 0-5,0 0 0 7,0 0 0-7,0 0-12 7,4-10-9-6,-4 10-3 5,0 0 0-6,0 0 0 23,-8-4-4-22,8 4 0 3,-8-3-1-4,0 3 0 10,0 0-28-9,1 0-6 0,-1 0-1 1,0 0-509 1,-4 3-103 0</inkml:trace>
    </iact:actionData>
  </iact:action>
  <iact:action type="add" startTime="16398">
    <iact:property name="dataType"/>
    <iact:actionData xml:id="d1">
      <inkml:trace xmlns:inkml="http://www.w3.org/2003/InkML" xml:id="stk1" contextRef="#ctx0" brushRef="#br0">17943 7942 1191 0,'0'0'52'1,"0"0"12"0,0 0-51-1,0 0-13 3,4-7 0-2,-4 7 0 6,0 0 0-6,0 0-16 6,8-7 3-7,-1 3 1 8,9-3-2-8,-8 0 0 7,-8 7 0-7,4-7 0 8,4 0 14-8,0 4 16 6,7-4-3-6,-3 3-1 9,0 1 32-8,-1-4 7 5,5 7 1-6,0-4 0 9,-4 4-24-9,7 0-5 6,1 0-1-6,3 0 0 9,5-3-5-9,-1 3-1 6,-3 3 0-6,-1 1 0 8,1-4-6-8,3 0-2 8,1 3 0-8,3 4 0 7,0-3 10-7,5-1 2 7,3-3 0-7,-8 7 0 7,4-3-10-5,5-1-2 4,3 1 0-5,4-1 0 6,-8 1 11-7,8-1 1 9,4-3 1-9,-4 7 0 6,0-3-7-6,-4-1-2 10,4-3 0-8,0 0 0 2,0 0 8-3,4 0 2 3,-4 4 0 1,4-4 0 2,12 0-22-5,-8 0 0 1,-4 0 0 0,0 0 0 4,-4 0 0-5,4 0 0 1,-4-4 0-2,4 4 0 6,3-3 11-4,1-1-3 3,0 1 0-4,4 3 0 6,-4 0-8-6,0 0 12-2,-8-4-12 0,4 4 12 10,-4-3-12-9,0 3 0 3,8-4 0-3,-4 1 8 6,3 3 4-5,5 0 0 3,0-4 0-5,0 1 0 9,-4-1-12-7,0 1 8 2,-4-1-8-4,-1 1 8 8,1-1-8-8,0 4 8 9,4-3-8-8,0-1 8 5,0 1 0-6,0 3 0 9,4-4 0-9,-4 1 0 5,-5-1 9-5,1 1 2 7,0-1 0-7,-4 1 0 9,4-1-7-9,4 4-2 5,0 0 0-4,4-3 0 7,0 0-10-8,-1 3 0 8,-3-4 0-8,0 1 0 7,-4-1 0-5,0 4 0 4,0-3-11-6,4 3 11 8,4-4 0-6,3 4 9 1,1 0 0-2,4 0 0 8,-1-3-1-8,-3 6 0 3,-4-3 0-3,0 0 0 7,3 4 1-8,5-1 0 7,0 1 0-7,-1-1 0 9,1-3 0-9,-4 4 0 6,-5-1 0-6,5 0 0 8,-8 1-9-7,4-1 0 6,3 1 0-6,1-4 0 5,0 3 0-6,0 1 0 8,3-4 0-7,-3 0 8 4,-4 3-8-4,-4 1-14 8,-1-1 3-9,-3 1 1 7,4-1 22-7,0-3 4 6,4 4 0-6,-4-1 1 8,0 1-1-8,0 3 0 7,3 0 0-7,-3 3 0 10,-8-3-29-10,0 0-7 4,-4 0 0-4,1-3-1 10,-5 3 5-9,4-4 0 3,4 0 1-3,0 4 0 19,0 0-33-18,-4 0-6 1,4 4-2-3,-8-1-540 7,0-3-108-6</inkml:trace>
    </iact:actionData>
  </iact:action>
  <iact:action type="add" startTime="45928">
    <iact:property name="dataType"/>
    <iact:actionData xml:id="d2">
      <inkml:trace xmlns:inkml="http://www.w3.org/2003/InkML" xml:id="stk2" contextRef="#ctx0" brushRef="#br0">14960 10774 1555 0,'-8'0'138'2,"8"0"-110"3,0 0-28-5,0 0 0 9,0-7 84-8,0 7 11 7,0-7 2-8,8 1 1 5,-4-1-78-4,0 0-20 6,4 3 0-7,0-3 0 9,-4 0 0-9,4 4 0 7,-1-1 8-7,-7 4-8 7,8-7 8-6,-4 4-8 4,-4 3 12-5,0 0-12 9,12-4 28-8,-4 4 0 4,-8 0-1-5,8-3 0 9,-8 3-7-9,11 0-2 7,-3 0 0-7,-8 0 0 9,0 0-10-8,12 3-8 5,0-3 12-6,-1 4-12 6,-11-4 16-6,12 3-3 9,4 1-1-9,3-1 0 5,-3 4 11-4,-4-3 1 7,7 3 1-7,-3 0 0 6,4 3-17-7,-5-3-8 8,1 3 8-8,4 1-8 8,-1-1 21-8,1 4-1 8,-1 0 0-8,1 0 0 5,4-3-3-3,-1 3-1 5,8-4 0-6,5 0 0 6,-1 4-4-7,4-7 0 8,8 4-1-8,0 3 0 6,8-4-3-5,-4 4-8 5,4 0 12-6,0-3-4 7,0-1 0-6,7 4 0 6,1-7 0-7,8 7 0 8,-1-4 0-6,-3 1 0 3,-1-1 0-5,-3 1 0 11,-4-1-8-11,0 1 0 4,-8 3 0-4,8-4 0 10,-5-3 0-10,1 3 0 4,4 1 0-3,0-1 0 7,0 1 0-7,-5-1 0 4,5-3-10-3,-4 7 10 5,-4-7 0-6,4 4-9 6,0-4 9-7,4-1 0 6,-4 1-8-5,-1 0 8 8,1 0-8-8,-8-3 8 4,0 3 0-4,-4-4 0 7,-7 1 9-7,-5 3-9 4,-4-4 0-5,1 1 0 7,-5-1 0-7,-7 1-12 7,0-1 12-6,-1 1-9 6,-3-4 9-7,-4 3-8 8,-8-3 8-8,0 0-12 6,0 0 12-5,0 0-12 8,0 0 12-9,0 0 0 5,0 0 0-5,0 0 0 10,0 0 0-9,0 0 0 4,0 0 10-5,-8-3-10 8,0 3 0-7,1-4 0 5,-5 4 0-5,8-3 0 7,-8 3 9-8,4-4-1 6,0 4 0-5,1-3 0 20,3 3-51-21,-4 0-10 1,0-4-3-1,8 4 0 12,-8 0-113-12,0-3-23 1</inkml:trace>
    </iact:actionData>
  </iact:action>
  <iact:action type="add" startTime="51695">
    <iact:property name="dataType"/>
    <iact:actionData xml:id="d3">
      <inkml:trace xmlns:inkml="http://www.w3.org/2003/InkML" xml:id="stk3" contextRef="#ctx0" brushRef="#br0">12812 10391 1036 0,'0'0'92'1,"-3"-10"-73"3,-1-1-19-4,4 1 0 10,0-1 92-10,-4 4 16 6,0-3 2-6,4 3 1 7,-4 0-83-7,4-3-16 8,-4-1-3-8,4 4-1 7,-4 0 15-7,4 0 2 7,0-3 1-7,-4-1 0 9,0 4 7-9,4 7 2 9,0 0 0-9,0 0 0 7,-4-3 2-7,4 3 1 8,0 0 0-8,0 0 0 6,0 0-26-6,0 0-4 8,0 0-8-7,0 0 11 6,4 7-11-7,4 0 8 7,-4 0-8-7,4 3 8 6,0 1 5-5,3-1 1 5,-3 1 0-6,4 2 0 8,0 5 4-7,3-8 1 6,-3 8 0-7,0-4 0 10,4 3-6-10,-1-3-1 6,1 3 0-6,0 1 0 9,-1-4-12-9,5 3 0 4,-1-3 8-4,5 4-8 10,-4-1 0-10,3 0 0 7,8 1 8-7,-3-1-8 7,3 4 0-7,-3 0 0 7,-1 0 0-6,4 0 0 6,5 0 0-7,-1 3 0 7,0 4 8-7,-3-4-8 8,-1-3 0-8,0 4 0 9,1-1 0-8,-5 1-10 6,1-5 10-6,-1 1 0 2,0 0 0-2,1 0 0 7,3-3 0-8,1-1 0 9,3 0 0-9,0 1 0 6,-3-1 0-6,7 1 0 7,0 3 0-7,0 0 0 8,4-4 0-7,-4 0 0 5,1 1 0-5,-5 3 8 8,4-4-8-9,-8 1 0 4,1 6 0-2,-1-7 0 6,0 4 0-6,-3 0 0 2,-5 4 0-3,5-5 0 8,-1 5 0-9,1-4 8 5,3 0-8-5,-11 0 11 8,-1 0-11-8,5-1 0 7,-1 1 0-6,-3 0 0 6,0-3 0-7,-1-1 0 7,1-3-10-5,-1 3 10 5,-3-6 0-6,0 3 0 6,-5-4 0-7,1 1 0 6,0-4 0-6,0 3 0 7,-4-3 0-7,3 4 0 8,-3-4 14-7,0 0-4 6,0-1-1-7,0 1 0 7,-4 0-9-7,3 0 12 8,-3-3-12-8,-4-4 12 8,0 0-12-8,4 7 0 7,-4-7 0-7,8 7 8 8,-8-7-8-7,4 7 10 4,0-4-10-4,-4-3 10 7,0 0-2-8,0 7 0 6,0-7 0-5,0 0 0 8,0 0-8-9,4 7 0 5,-4-7 0-4,0 0 0 6,0 0 0-6,0 7 0 5,0-7 0-6,0 7 0 8,0-7-11-7,0 0 3 6,0 0 0-6,0 0 0 4,0 0 8-4,0 0-13 8,0 0 5-9,0 0 8 6,0 0-22-6,0 0 3 11,0 0 1-11,-8 0 0 18,8 0-18-17,-8-3-4-1,0-1-1 0,0 1-537 7,5-4-107-6</inkml:trace>
    </iact:actionData>
  </iact:action>
  <iact:action type="add" startTime="56821">
    <iact:property name="dataType"/>
    <iact:actionData xml:id="d4">
      <inkml:trace xmlns:inkml="http://www.w3.org/2003/InkML" xml:id="stk4" contextRef="#ctx0" brushRef="#br0">10006 11816 172 0,'0'0'16'2,"0"0"-16"-2,0 0 0 0,0 0 0 6,0 0 148-5,0 0 28 5,4-7 4-6,-4 7 2 9,4-3-105-8,-4 3-21 4,0 0-4-5,0 0 0 7,4-7-10-7,-4 7-2 8,0 0 0-8,4-4 0 8,-4 4-8-8,0 0-1 8,4-3-1-8,-4 3 0 6,0 0-2-5,0 0-1 9,0 0 0-10,0 0 0 5,8-4 6-4,-8 4 2 7,7-3 0-8,-7 3 0 6,0 0-3-6,8-4 0 7,-8 4 0-7,4 0 0 7,-4 0-2-7,12-3-1 7,-8 3 0-7,4 0 0 8,-8 0-4-8,12 0-1 7,-5 0 0-7,1 0 0 10,4 0-6-10,0 0-2 6,-4 3 0-6,3-3 0 9,1 0-4-8,0 4-2 4,3-4 0-5,-3 0 0 8,4 0-10-8,4 0 0 7,-1 0 0-7,1 0 8 8,-1 0-8-7,9 0 0 4,-1 0 0-5,1 0 0 8,-5 0 0-7,5 0 0 6,-1 0 0-7,-3 3 0 9,3-3 0-9,0 4 0 8,1-4 0-7,-1 3 0 3,1 1 0-3,-1-4 0 8,4 3 0-8,1 1-11 3,3-1 11-3,-4-3-8 5,-3 4 8-4,-1-1-8 5,5-3 8-6,-1 4-8 6,4-1 8-7,1-3-8 7,-5 4 8-7,4-8 0 7,-3 1 0-7,3 3 0 9,-8-4 0-9,5 1 0 6,-5-1 0-6,4 4 0 10,1-3 0-10,-1-1 0 5,0 1 0-5,5-1 0 9,-1 1 0-9,-4 3 8 6,1-7-8-6,-5 3 0 8,5 4 0-8,-1-3 0 7,0-1 0-7,-3 4 0 8,-1 0 0-8,1-3 0 8,-1 0 0-8,-3-1 0 9,-1 1 0-9,-3-1-8 7,3 1 8-6,1-1-8 4,-9 1 8-4,5-1 0 9,3 1 0-10,-3-4-8 3,0 3 8-2,3-3-8 7,1 4 8-8,-1-1-8 7,-3-6 8-7,-1 6-8 7,1-3 8-7,0 4-8 8,-5-1 8-8,1-3 0 6,0 7 0-6,-1-3-8 10,-3-1 8-10,0 4 0 6,-4-3 0-6,-1 3-8 10,1-4-5-10,0 4-1 5,0 0 0-5,-8 0 0 9,0 0 0-8,0 0 0 4,0 0 0-5,0 0 0 7,0 0 6-6,4 4 8 6,-4-4-13-7,0 0 5 23,0 0-16-23,0 0-4 0,0 0 0 0,0 0 0 12,0 0-12-12,0 0-4 1,0 0 0 0,-8 3 0 13,8-3-10-14,-8 7-2 1,0-3-1-1,1-1-512 3</inkml:trace>
    </iact:actionData>
  </iact:action>
  <iact:action type="add" startTime="66892">
    <iact:property name="dataType"/>
    <iact:actionData xml:id="d5">
      <inkml:trace xmlns:inkml="http://www.w3.org/2003/InkML" xml:id="stk5" contextRef="#ctx0" brushRef="#br0">18578 12137 345 0,'0'0'31'4,"0"0"-31"-4,0 0 0 0,0 0 0 7,8-4 280-7,-8 4 51 7,0 0 9-7,0 0 3 9,11-7-279-9,-11 7-55 5,0 0-9-5,0 0 0 9,0 0 0-9,0 0 0 6,8 4 0-5,-8-4 0 7,0 7 0-7,0-7 0 4,8 7 0-4,-4 3 0 7,-4 4 0-8,4-3 0 8,0 3 0-8,0 0 0 6,4-1 0-6,-5 8 0 10,-10-3 13-10,11 3-4 6,7 3-9-5,-7 4 0 5,-4 0 0-6,0 3 0 10,8 11 0-10,-4 0 8 7,-4 3-8-6,0 4 0 3,-4 3 12-3,4 0-4 7,4 4 0-8,-8 0 0 8,-8 0-8-7,8-1 0 4,8 1-12-5,-4 0 12 8,-4-4 0-8,0 4 0 7,12-7 0-7,-4 3 0 10,-8-3 0-10,4 0 0 4,0-1 12-4,8-6-4 11,0 4 3-9,-4-5 0-1,-8 5 0 1,4-1 0 7,12 4-11-9,-8-7 0 5,-4 3 0-4,0 0 0 6,0 0 0-4,4-6 8 1,0-4-8-3,-8-4 8 7,0-3-8-8,4-4 0 8,8-6-12-7,-8-1 12 5,-8-3-9-6,4-4 9 9,8 1 0-7,0-4 0 3,-4-7 0-5,0 0 9 7,0 0 1-7,0 0 0 7,11-7 2-7,-7-4 1 8,-8 1 0-8,4-4 0 6,8-7-1-5,-4-3-1 6,-8-1 0-7,-4-6 0 8,1-4-23-8,3-3-5 7,0-4-1-7,-4 0 0 9,-4-3 18-8,8 3 0 4,4-3 0-5,-8-4 9 12,0 4 7-12,1-1 0 2,14-2 1-2,-7-5 0 9,-3 1-17-9,-1-4 0 7,4 1 0-7,4 2 0 7,3-2-9-5,-7 2-3 4,-4 1 0-5,4 0 0 6,8-4 20-6,-4 0 3 7,-8 1 1-8,4-1 0 20,8-3-35-18,-8-1-6 2,0 8-2-3,0 0 0-1,-4-1 7 1,0 8 2-1,8 3 0 7,-8-3 0-4,-4 3 22-3,5 0-9 6,10 4 9-3,-3 3 0 5,-8 7-13-4,0 1 4-4,8-1 1 1,0 0 0 5,0 3 8-3,-4 4 16 3,-4 4-4-5,4 0-1 6,4-1 1-5,0 8 1 3,-8-4 0-5,0 7 0 11,4 7-13-8,0 0 0-3,0-7 0 0,0 7 0 9,0 0 0-4,0 0 0-4,0 0 0-1,-8 10 0 8,-3 1-13-8,-1 6 4 6,12 1 1-5,-8-1 0 6,0 4-4-6,-3 0 0 7,3 0 0-8,4 3 0 5,-4 4 12-4,0 0 0 9,-4-4 0-10,8 1 0 5,-3-1-12-5,-1 0-1 7,-4-3 0-7,4 0 0 8,0 4 13-8,0-4 0 7,-3 0 0-7,-1-1 0 9,0 1 8-9,4 0 4 6,-3 0 0-5,-1 0 1 6,-4 0-13-6,4 3 0 5,5 1 0-6,-5-1 0 8,-8 1 0-7,5-1 0 5,3 0 0-5,0-3 0 23,0 0-25-23,1 0-2 0,-1-4 0 4,0 1 0-4,8-4 27 0,-4 3 9 0,-4-6 0 0,1 3 0 4,7-7 9-5,0 3 2 7,-4-3 0-5,0 0 0 5,0-4-20-3,8-3 0 0,0 0 0 1,-4 4 0-5,-7-1 8 0,11-3-8 8,0 0 12-8,0 0-12 8,-12-7 18-8,8-3-3 9,4 3-1-5,4-3 0-3,-4-4-1-1,0 3 0 7,4-3 0-7,0 0 0 7,0 0 14-5,0-3 2 3,-4 0 1-3,4-1 0 6,7-3-17-5,-7 4-3 0,0-8-1-1,4 1 0 7,0 0 11-5,0-1 3-4,-1 1 0 0,-3-1 0 10,4 1-2-6,0 0 0-4,4-1 0 1,0 1 0 7,-5-4-10 1,1 4-3-8,8 3 0 0,-4-4 0 3,-1 4-8-2,-3 0 8 4,4 4-8-5,0 3 8 3,0-3-8-3,-5 3 0 7,-3 0 0-8,4 3 0 6,4 4 0-5,0-3-14 8,-8 0 3-9,3 3 1 5,5 0 10-4,-4 7 14 7,-8 0-3-8,12 3-1 7,-4 4-10-7,3 3 0 7,5 1 0-7,0 6 0 7,-1 1-14-6,5 3-2 5,7 3 0-5,1 4 0 8,-9 0 0-9,9 0 0 5,3 0 0-5,1-1 0 21,3 5-55-20,-4-4-11 7,-7-4-2-8,3 4-680 0</inkml:trace>
    </iact:actionData>
  </iact:action>
  <iact:action type="add" startTime="78407">
    <iact:property name="dataType"/>
    <iact:actionData xml:id="d6">
      <inkml:trace xmlns:inkml="http://www.w3.org/2003/InkML" xml:id="stk6" contextRef="#ctx0" brushRef="#br0">13087 15876 172 0,'0'0'16'4,"0"0"-16"-4,0 0 0 0,8-7 0 8,-8 3 220-8,4-3 40 5,-1 0 9-5,1 0 2 10,-4 0-227-10,0 0-44 7,0-3-10-7,0 6-2 24,0-2-25-24,0-1-6 0,-4-4-1 0,1 4 0 0,-1-3 44 0,0 3 11 4,0-4 1-4,0 4 0 9,0-3 51-9,-4-1 10 9,4 4 3-8,0-3 0 5,-4-1-45-5,1 1-9 6,-1 3-2-7,4-3 0 9,-4 3-20-9,-4-4 0 9,0-3 0-9,5 4 0 20,-5 3-21-18,0-4-9 1,-4 4-2 3,1-3 0-6,3 3 52 1,-4-3 9-1,1-1 3 1,-5 1 0 11,4 3-10-12,-3-4-2 4,-1 1 0-3,-7 3 0 0,-1 3 2-1,1-3 0 9,3 0 0-8,-3 0 0 4,-4 4-1 4,3-1 0-5,-3 1 0-2,3-1 0-2,1 1-21 0,-1 3 0 13,5 3 0-11,-1-3 0-2,1 4 8 0,-1 3 4 6,-3-4 1-3,3 4 0 2,-3 0-13-3,4 4 0 5,-9-4 8-6,5 3-8 13,-5 1 0-14,5 3 0 0,0 0-12 0,-1 3 12 4,1 0 0-3,-1 1 0 5,9 3 0-6,-5-4 0 8,-3 4-10-7,7 0 2 4,0 3 0-5,5-3 0 11,-5 4 21-11,8-1 5 4,-3 0 1-3,7 1 0 9,0 3-2-9,4 3 0 3,-4-3 0-3,8 7 0 9,0 7-4-10,4-1-1 5,0 5 0-5,8-1 0 7,-4 4-3-5,7 0-1 3,1-1 0-4,4 1 0 7,-1-4-8-8,1 4-17 5,7-4 4-4,1 1 1 8,7-1 3-9,4-3 1 7,0-4 0-6,5 1 0 6,-1-1 28-7,0-3 7 8,4-4 1-8,4 0 0 6,8-3-28-6,3 0 0 9,1-10 0-9,4 6 0 6,-1-7 0-6,1-3 0 7,-4-7 0-6,-1 0 0 6,1-7 0-7,0 0 0 7,3-7 0-7,1-3 8 9,0-1 1-9,-5-6 0 7,1 0 0-7,-4-8 0 9,-4 1 14-9,-4-4 2 5,0 0 1-5,-4-3 0 9,-4-4-26-8,0-3 0 4,0 3 0-5,-4-4 0 23,-8 1-22-23,1 0-3 3,-1 3-1-3,-7-7 0 0,-1 4 14 0,-7-4 4 3,0 0 0-2,-9-3 0 8,1-4 8-9,-8 0 11 7,-8 0-3-6,-3 1 0 6,-5 2 0-7,-4 5 0 8,-3-1 0-7,-5 7 0 4,-7 0 13-4,-4 4 3 8,-4 3 0-7,0 3 0 1,-4 8 11-1,-4 0 2 4,-12 6 1-4,0 8 0 5,-3-1-22-7,-1 4-4 5,0 4 0-5,5-1-1 24,3 8-33-23,0-4-6 6,4 3-2-6</inkml:trace>
    </iact:actionData>
  </iact:action>
  <iact:action type="add" startTime="85461">
    <iact:property name="dataType"/>
    <iact:actionData xml:id="d7">
      <inkml:trace xmlns:inkml="http://www.w3.org/2003/InkML" xml:id="stk7" contextRef="#ctx0" brushRef="#br0">1066 11792 403 0,'0'0'36'2,"0"0"-36"1,0 0 0-3,0 0 0 8,0 0 104-8,0 0 13 8,0 0 3-8,0 0 1 9,0 0-77-8,4-4-16 3,-4 4-4-3,0 0 0 9,0 0-16-9,0 0-8 3,0-7 0-4,0 7 8 8,0 0 1-8,0 0 0 8,0 0 0-7,0 0 0 5,0 0 26-6,0 0 5 7,0 0 0-7,0 0 1 9,0 0 7-9,0 0 0 6,-4-7 1-5,4 7 0 6,0 0-5-7,0 0 0 10,0 0-1-10,0 0 0 5,0 0-11-5,-4 0-1 8,-4-3-1-8,8 3 0 7,0 0-14-7,-3 0-2 7,3 0-1-7,-8 0 0 8,8 0-5-7,-4 0-8 5,4 0 11-6,-8 3-11 9,0 1 14-8,4-1-4 5,-4 1-1-6,8-4 0 8,0 0-9-8,-4 7 0 6,-3 0 0-6,7-7 8 11,-4 7-8-11,0 0 8 4,0-4-8-4,0 4 8 7,0 0 4-6,0-3 0 7,-4 3 0-8,4 0 0 6,4-7 1-5,-4 7 1 6,0 0 0-7,1 3 0 7,-1 0-14-6,0 1 9 6,0-1-9-4,0 4 8 2,-4-3 2-4,4 3 0 7,-4 0 0-8,4 0 0 6,-7 0-10-6,3-1 0 8,0 5 0-8,0-4 0 7,0 0 0-7,0 0 0 6,1-4 0-6,-1 8 0 9,0-4 0-9,0-1 0 6,0 1 0-6,0-3 0 9,1 3 0-9,3-4 0 7,-4 4 0-7,0 0 0 8,0-3 0-7,4 3 0 6,-4-8 0-7,4 5 0 10,-3-1 0-9,-1 1 0 2,0-4 0-2,4 0 0 7,0 0 0-7,0 0 0 4,4-7-9-5,-8 7 9 7,4 0 0-6,0 0 0 6,4-7 0-7,0 0 0 7,0 0 0-6,0 0 0 5,-7 7 8-5,7-7-8 6,0 0 0-6,0 0 0 8,0 0 8-9,0 0-8 6,0 0 0-6,0 0 9 8,0 0-9-8,0 0 8 6,-8-4-8-5,8 4 8 5,0 0-8-6,-4-3 8 9,-4-1-8-8,4-3 0 4,0 0 0-5,0 0 8 9,0 0-8-8,4 0 0 5,0 0 0-5,0 7 0 7,-4-7 0-8,1-3 0 5,3 3 0-4,0-4 0 9,0 5 0-10,0-5 0 5,0 1 0-5,0-4 0 9,0 3 0-9,0-6 0 6,7-1-12-6,-3 4 12 8,-4-3-14-8,0 3 5 6,4 0 1-5,0-3 0 7,-4-1 8-8,4 1 0 6,0-1 0-4,4 5 0 5,-4-5 0-7,4 4 0 9,-5 0 0-9,5 0 0 7,0 4 0-7,0-4-12 7,0 3 2-6,0 1 0 5,3 0 10-6,1 3 14 7,-4-4-3-7,4 1-1 9,7-1-10-9,-3 1-11 7,4-4 3-7,-5 0 0 7,5 0 8-6,3 3 0 5,-3-2 0-6,-4 2 0 9,3-3 0-9,-3 4 0 6,4-4 0-6,-5 3-8 11,1 1 8-10,0-1 0 2,3 1 0-2,-3-1 0 7,0-2 0-7,-5 6 0 3,5 0 0-2,-4 3 0 6,0 1 0-8,-5-1 0 5,1 1 0-3,-8 3-8 5,0 0 8-7,4 3 14 8,-4-3-3-7,0 0-1 5,0 0-10-6,0 0 0 8,0 0 0-7,0 7 8 5,-8 4-8-5,8-11 12 6,-4 7-12-7,0 3 12 7,-7-3-12-6,7 0 12 4,-4 3-12-5,0-3 12 8,0 0-12-6,8-7 0 5,-4 7 0-7,-4-3 8 7,1 3-8-6,3 0 0 5,0-4 0-6,-4 4 0 8,8-7 0-7,-4 7 0 4,-4-3 0-4,0 3 0 9,4 0 0-9,-3-4 0 3,-1 4 0-4,4 0 0 8,-4-4 0-6,4 4 0 3,4-7-9-5,-8 7 9 8,0 0 0-7,5 0 0 5,-5 0 0-5,0 0 0 7,0 4 0-8,0-1-10 6,0 1 10-5,0-1-8 6,1 1 8-6,3-4 0 8,-4 3 0-9,4-3-8 5,0 0 8-4,0-4 0 6,4-3 0-6,-4 7 0 5,4-7 0-6,-8 4 0 8,8-4 0-5,0 0 0 1,-4 3 0-4,4-3 0 7,0 0 0-6,0 0 0 7,0 0 0-8,0 0 0 7,0 0 0-7,0 0 0 9,0 0 0-9,0 0 0 5,0 0 0-4,0 0 0 8,0 0 0-8,0 0 0 3,0 0 0-4,0 0-8 8,0 0 8-7,0 0 0 6,0 0 0-7,0 0 8 7,4-3-20-7,-4 3-4 8,8-11-1-8,0 4 0 7,0 0 7-7,0 0 2 8,0 1 0-8,-5-1 0 7,5 0 8-6,-4 0 14 6,4-4-3-6,0 4-1 5,0-3-22-5,-4 3-5 7,4-4-1-8,-1 1 0 7,1 3 18-7,0-4 0 7,-4 1 0-5,4 3 0 3,-4-3 0-5,4 3 0 7,-5 0-8-6,-3 7 8 6,4-7 0-5,-4 7 0 3,0 0-8-4,0 0 8 7,4-7-8-8,-4 7 8 5,0 0-12-4,0 0 12 9,0 0 0-10,0 0 0 6,0 0 0-6,0 0 0 8,0 0 0-8,0 0 0 6,0 0 0-6,0 0 0 8,0 0 0-8,-8 7 0 8,8-7 0-8,-7 3 0 8,7-3-8-8,-8 4 8 6,0 3 0-4,0 0 0 5,0-4-12-6,0 1 12 5,1 3-12-4,7-7 12 4,-4 6-8-6,-4-2 8 9,0 3 0-9,4-4 0 5,-4 1 0-4,8-4 0 7,0 0 0-8,-4 7 0 7,-4-4 0-7,1 1 0 7,7-4 0-7,0 0 0 8,0 0 0-8,0 0 0 6,0 0 0-5,0 0 0 6,0 0 0-5,0 0 0 3,0 0 0-4,0 0 0 8,0 0 0-8,0 0-8 3,0 0 8-4,0 0-10 9,0 0 10-9,0 0 0 7,0 0 0-7,0 0-8 7,0 0 8-6,4-7 0 7,-1 0 0-8,-3 7 0 7,8-7 0-7,-8 7 0 7,4-7 0-7,4 3 0 7,-8 4 0-6,12-6 0 9,-8-1 0-10,8 3 0 4,-9-3 10-3,9-3-2 7,-8 3-8-7,8-4 12 4,-4 4-12-5,0 0 0 8,-1 0 8-8,-3 0-8 7,4 0 0-7,-4 0-15 6,4 4 3-4,-8 3 1 6,0 0-4-7,0 0-1 4,0 0 0-4,0 0 0 8,0 0 6-9,0 0 1 5,0 0 0-3,0 0 0 8,0 0 9-10,0 0 8 4,-8 7-8-4,0-4 11 10,0 1-11-10,4 3 10 6,-3 0-10-5,-1-4 10 4,0 4-10-5,0 0 0 8,0-3 0-8,0 3 8 8,-3 0-8-7,3-4 0 4,0 4 0-4,-4 0 0 7,0-3 0-7,5 3 0 7,-1-1 0-8,-4 1 0 6,0 0 8-6,1 0 0 7,3 4 0-7,-4-1 0 8,0 1 9-7,0-1 2 4,1 1 0-2,-1 3 0 3,0 3-3-6,0-3 0 7,1 7 0-7,3-4 0 8,-8 1-1-8,4 3-1 7,-3 0 0-7,3-1 0 9,0 5-14-9,0-4 0 6,8 3 0-6,-3 1 0 9,-5-5 0-8,0 5-10 4,0-4 10-5,5 3-8 10,-13-3 8-10,4 0 0 5,4 3 0-5,-3-3 0 8,-1 0 0-8,0 0 0 7,5-4 0-6,-1 4 0 6,-4 0 14-7,8-3-2 8,-3 3 0-7,-1-1 0 5,0-2-12-6,4-1 0 8,0 1-12-6,1-4 12 3,-1 0 0-4,0 0 0 7,4-4 0-8,-4 4 0 7,4-4 0-7,0 1 0 5,0 3 0-2,1-4 0 4,-5 1 9-7,4-4-9 6,4 0 8-4,-4 0-8 3,0 0 8-3,4-7-8 4,0 0 8-5,0 10-8 7,0-10 0-8,0 0 0 6,0 7 0-6,0-7 0 9,0 0-16-8,0 0 5 5,0 0 1-6,0 0 0 9,0 0 10-9,0 0 0 6,0 0 0-5,0 0 0 6,0 0 0-6,0 0 0 5,0 0 0-6,0 0 0 7,0 0 0-7,0 0 0 7,0 0 0-7,0 0-8 20,0 0-20-18,0 0-3 0,0 0-1-2,0 0 0 11,0 0-44-11,8-3-10 1,4-8-2 1</inkml:trace>
    </iact:actionData>
  </iact:action>
  <iact:action type="add" startTime="87534">
    <iact:property name="dataType"/>
    <iact:actionData xml:id="d8">
      <inkml:trace xmlns:inkml="http://www.w3.org/2003/InkML" xml:id="stk8" contextRef="#ctx0" brushRef="#br0">525 11876 115 0,'0'0'10'0,"0"0"-10"4,0 0 0-3,0 0 0 6,0 0 212-7,0 0 41 7,12-4 8-7,-4 1 2 9,0-1-159-9,4 1-32 6,-1-1-7-6,1-3-1 9,0 4-25-9,3-4-6 7,1 0-1-7,-4 0 0 7,-8 0 9-7,12 0 2 8,-9 0 0-8,5 0 0 9,4 0-6-9,-1-4-1 6,5 4 0-6,0 1 0 9,-1 2 0-9,5-3 0 6,-9 0 0-6,5 0 0 7,4 0-27-6,-5 0-9 7,1 0 0-8,-1 0 0 7,5-3 8-7,-8 6-8 8,3-3 0-8,1 0 0 6,-5 4 8-5,5-1-8 7,0-3 0-7,-5 4 0 4,1-1 9-4,0 1-9 5,3-4 0-5,-3 4 9 7,0-4-9-7,-1 7 0 4,1-4 0-4,4 1 0 6,-9 3 0-6,1-4 0 5,0 4 0-6,-4 0 0 9,-1 0 0-9,1 0 0 6,-8 0 8-6,8 0-8 10,4 0 9-10,-4 4-9 6,-8-4 10-5,0 0-10 7,0 0 0-8,0 0 0 5,8 3 0-4,-8-3 0 7,0 0 0-6,0 0 0 3,0 0 0-5,7 4 0 9,-7-4 0-8,0 0 0 5,0 0 0-6,0 0 0 6,0 0 9-5,0 10-9 6,-3-3 8-6,3 3-8 6,-4 1 8-7,0-1-8 8,0 1 8-8,-4-1-8 6,8 1 8-6,-4-1-8 9,-4 4 8-9,0-3-8 6,0 2 10-6,1 5-10 9,-5-4 12-9,0 0-12 6,0 0 8-5,5 3-8 6,3 1 0-6,-8-1 0 5,4-3 0-4,-4 3 0 4,4-3 0-5,5 4 0 7,-5 3 0-8,4-4 0 5,-4 0 0-4,4 1 0 8,0-1 0-9,-4 1 0 6,4-1 0-6,0 1-12 9,0-4-8-8,1-1-2 4,-1 1 0-4,4-3 0 22,0-1-30-23,0-10-7 0,0 0-1 0,0 0-453 6,0 0-91-5</inkml:trace>
    </iact:actionData>
  </iact:action>
  <iact:action type="add" startTime="90100">
    <iact:property name="dataType"/>
    <iact:actionData xml:id="d9">
      <inkml:trace xmlns:inkml="http://www.w3.org/2003/InkML" xml:id="stk9" contextRef="#ctx0" brushRef="#br0">400 13217 691 0,'0'0'30'2,"0"0"7"-2,0 0-29 0,-8 7-8 2,4 0 0-2,4-7 0 10,-8 3 82-10,8-3 15 7,-4 7 3-7,-3 0 1 11,3 4-69-11,0-4-15 3,0 3-2-3,0-3-1 9,-4 4-14-9,4-1 0 8,0 1 0-8,-4 3 0 6,4-1 22-6,-3 1 2 11,3 0 0-11,0 0 0 6,4 0 22-6,-4 4 5 9,0-1 1-9,4-3 0 6,-4 3-39-5,4 1-13 7,-4-1 9-7,4 1-9 5,0-1 0-5,0 4 8 4,0 0-8-4,4 0 0 7,-4 0 16-8,0 3-1 7,4 1-1-6,-4 2 0 4,4-2 14-4,0 3 4 4,0 0 0-4,4-1 0 7,-5 5-32-7,1-1-8 5,4 1-1-6,0 2 0 9,0-6 9-8,4 4 0 3,-5-5 0-3,1 1 0 8,4 4 0-6,-4-4 0-2,4-1 0 1,-1 1 0 7,-3 7 0-8,4-7 8 5,4 3-8-6,-5-3 0 7,1 11 12-7,4-5-1 7,-4-2-1-6,3 3 0 5,1-4-10-5,0-3 0 7,-1 0 0-8,1 0 8 7,-4 0-8-7,3-8 0 9,5 5 0-9,-4-8 0 6,-4 4 20-6,-1-3 0 8,1-4-1-8,4 3 0 6,-5-3-4-4,5 3-1 3,-4-3 0-4,0 0 0 8,-1 0-5-9,1-3-1 6,0 3 0-5,-4-4 0 6,0 4-8-6,-1-4 0 4,1 1 0-5,0-1 8 11,0 1 2-11,0-4 0 4,0 0 0-3,-8-7 0 8,0 0-10-8,4 10 0 3,-1-3-12-4,-3-7 12 9,0 0 0-9,4 4 0 7,4 3 0-6,-8-7 12 5,0 0-12-5,0 0 0 6,4 7 0-7,-4-7 8 7,0 0-8-7,0 0 8 9,0 0-8-9,0 0 8 6,0 0-8-5,0 0 12 7,0 0-12-7,0 0 12 6,0 0-12-7,0 0 12 6,0 0-12-5,0 0 12 6,0 0-12-7,0 0 8 7,0 0-8-6,0 0 8 6,0 0-8-7,0 0 0 6,0 0 0-5,0 0 0 7,0 0 0-7,0 0 0 5,0 0 0-5,0 0 0 7,0 0 0-7,0 0 0 4,0 0 0-5,0 0 0 11,0 0 0-11,0 0 0 3,0 0-9-2,0 0 9 8,0 0-12-8,0 0 2 4,0 0 0-5,0 0 0 8,0 0-3-8,0 0-1 8,0 0 0-7,0 0 0 20,-4-11-20-21,4 11-4 0,0 0-1 0,0 0 0 12,0-7-25-11,0 0-6 0,0 7-1-1,-4-7 0 13,4-3-24-11,0-1-5-1,0 1 0-1,0-1-408 2</inkml:trace>
    </iact:actionData>
  </iact:action>
  <iact:action type="add" startTime="90754">
    <iact:property name="dataType"/>
    <iact:actionData xml:id="d10">
      <inkml:trace xmlns:inkml="http://www.w3.org/2003/InkML" xml:id="stk10" contextRef="#ctx0" brushRef="#br0">909 14663 403 0,'0'0'36'1,"0"0"-36"-1,0 0 0 0,0 0 0 4,0 0 179 0,0 0 29-1,0 0 5-3,-3-3 2 8,3 3-112-8,-4 0-23 9,0-7-4-9,-4 3 0 6,4 1-35-6,0-1-6 10,4 4-2-10,0-7 0 5,-8 4-6-5,4-1-2 6,0 1 0-6,0-1 0 9,4 4-2-9,0 0-1 7,0 0 0-7,0 0 0 8,0 0 5-7,0 0 1 4,-7 4 0-5,7-4 0 10,0 0-5-10,0 10-1 6,0 1 0-6,0-4 0 10,0-7-22-10,0 14 8 5,3-4-8-5,1 1 0 10,0 2 0-10,4-2 8 6,-4 3-8-6,0 0 0 7,0 0 8-5,4 0-8 3,0 0 8-5,3 3-8 7,-3-3 10-5,0 3-2 5,4 4-8-7,0 0 12 7,-1 0-1-5,1 3-1 5,0 1 0-7,4-1 0 7,-5 1-10-7,1-4 0 8,0-4 0-6,0 0 8 2,-5 1-8-3,5-4 0 6,0 0 0-5,-4 0 0 3,0-4 10-4,-1 1 0 6,-3-4 0-7,0-1 0 8,-4-6-10-8,0 0 0 6,0 0 0-6,0 0 0 9,0 0 0-9,0 0 0 6,0 0 0-6,0 0 0 9,0 0 10-9,0 0-10 7,0 0 12-7,-8 0-12 10,1 0 8-8,-1-3-8-1,0 0 0 1,-4-1 0 8,0-3 0-10,-3 0 0 5,3 4 0-5,-4-1 0 8,1-3 0-8,-1 4 0 7,0 3 0-6,-3-4 0 6,3 1 0-7,-4 3 0 8,1-4 8-8,-1 1-8 6,1 3 0-6,-1 0 0 9,0 0-8-7,1 0 8 16,-5 0-41-17,5 3-3 0,3 1 0-1,0 3 0 12,-7 0-36-11,3 0-7 0,5 0-1-1,-9 0-1 17,4 3-1-14,5-3 0-3,-1 3 0 0</inkml:trace>
    </iact:actionData>
  </iact:action>
</iact:actions>
</file>

<file path=ppt/ink/inkAction6.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definitions>
  <iact:action type="add" startTime="30278">
    <iact:property name="dataType"/>
    <iact:actionData xml:id="d0">
      <inkml:trace xmlns:inkml="http://www.w3.org/2003/InkML" xml:id="stk0" contextRef="#ctx0" brushRef="#br0">10586 10398 115 0,'0'0'10'1,"0"0"-10"-1,0 0 0 0,0 0 0 0,0 0 352 1,0 0 69-1,0 0 14 0,0 0 2 1,0 0-351-1,0 0-70 49,0 0-16-49,0 0 0 0,0 0 0 0,0 0 0 0,0 0 0 0,8 0 0 1,0 0 0 0,-8 0-12-1,8 0 12 0,-8 0-10 0,8 0 10 0,-8 0 0 2,7 0 0-2,1 0-8 53,0 0 8-53,0 0 0 0,0 4 0 0,0-4 0 0,-8 0 22 0,7 0 0 0,1 0 0 1,0 0 0-1,4 0-3 0,0-4-1 0,-1 4 0 0,1-3 0 0,4-1-3 0,-4 4-1 50,7-3 0-50,-3 3 0 0,-4 0-5 0,3 0-1 0,-3 0 0 0,4 0 0 1,-1 3 5-1,5 1 1 0,-4-1 0 0,3 1 0 0,1-1-1 0,0 4 0 0,-1 0 0 0,-3 0 0 49,3 0-1-49,1 0 0 0,0-4 0 0,-5 4 0 0,1 0-12 0,4 0 0 0,-5 0 8 0,1 0-8 0,0 0 0 0,-1-3 0 0,1 3 0 0,4-4 0 3,-1 4 0-2,-3-3 0 47,7 3 0-48,-3 0 0 0,-1 3 0 0,5 0 0 0,-4-3 0 0,3 4 0 1,-3-1 0 0,-1 4 8-1,-3-3-8 1,4 3 0-1,-1-4 8 0,-3 1-8 0,3 3 0 0,1-4 0 48,-4 0 10-48,3 4-10 0,1-3 10 0,-4-1-10 0,3 4 0 0,1-3 0 1,-1 3 0-1,-3-4 0 0,0 4 0 0,3 0 0 0,1 3 0 0,-4 1 0 4,-1-4 0-3,1 3 0 46,0 1 0-46,-1-5 0-1,1 8 0 0,0-3 0 0,-1-4 0 0,-3 3 0 0,8-3 0 1,-5 4 8-1,-3-5-8 0,4 1 0 0,0 4 0 0,-1-4 8 2,1 0-8-1,0 0 0 47,-9 0 0-48,13 0 0 0,-4-1 0 0,-1-2 0 0,-3 3 0 0,0 0 0 1,-4 0 0-1,3 0 0 0,1 0 0 0,4 0 0 0,-4-4 0 0,3 4 0 47,-3-4 0-46,0 4 0 0,0-3 0-1,-5-4 0 0,1 3 0 0,4 4 0 0,-4-7 0 0,0 0 0 0,-8-7 0 1,8 7 8-1,-5 0-8 0,-3-7 0 0,0 0 9 0,0 0-9 43,4 7 8-43,-4-7-8 0,0 0 11 0,0 0-3 1,0 0-8-1,0 0 12 0,0 0 3 0,-7-4 0 0,-5 1 0 0,0 0 0 0,-4-1-15 0,5-3 0 47,-5 0 0-46,0 0 0-1,1 0 0 0,-1 0 0 0,0-3-8 0,-3-1 8 0,-1 1 0 0,-4-1 0 0,1 1 0 1,-1-4 0-1,1 4 11 0,-1-4-1 4,1-4 0-4,-1 4 0 112,-3-3 2-111,3 3 0 0,-3-7 0 0,0 4 0-1,-5-4-12 0,1 0 12 0,-4-4-12 0,3 4 12 1,-7-3-12-1,4 0 8 0,-4 3-8 1,3 0 8-1,-3-4-8 1,8 5 0 0,-8-5 0 0,3 1 0-1,1 3 0 0,4 0 0 0,-1 0-10 0,-3 4 10 0,4 3-9 1,3-4 9-1,-3 4-8 0,0 0 8 0,-1-3 0 0,5 7 0 0,-5-4 0 0,1 0 0 0,4 3 0 0,3-3-8 2,1 0 8-2,3 4 0 131,4-1-11-130,1 1 11 1,-1-4-13-1,0 4 5-1,8-4-1 0,-3 3 0 0,3-3 0 0,0 4 0 0,4-4-5 1,0 3-1-1,0 1 0 0,0-1 0 0,4 1-1 0,0 0-1 0,4-1 0 0,0 1 0 0,-4 3 4 0,8 3 1 1,-4-3 0 1,8 4 0-1,-12 3-1 0,11 0 0 0,1 0 0 0,4 0 0-1,-8 3 13 2,7 1-12-1,-3 3 12 0,4-4-12 0,3 4 4 0,1 4 8-1,-4 3-13 0,3-1 5 0,5 1 8 1,-5 0-8-1,5 7 8 0,-5-3-8 3,1 6 8-3,4-3-12 0,-5 3 12 0,5 1-12 14,-1-1 12-8,-3 4 0-6,7 3 0 0,5-3-8 0,-5 4 8 0,4-5 0 9,5 1 0-3,-5 4 0-5,4-4-8 1,-3-4 0 1,3 4 0-1,0-4 0 12,0 1 0-12,1-4 0-2,-5-1 0 0,-3-2 0 4,-1-1-7-2,0-3-1 169,-3 0 0-169,-1-3 0-2,-3-1-26 0,0-3-6 1,-1 0 0-1,5 3-452 0,-5-6-89 0</inkml:trace>
    </iact:actionData>
  </iact:action>
  <iact:action type="add" startTime="32701">
    <iact:property name="dataType"/>
    <iact:actionData xml:id="d1">
      <inkml:trace xmlns:inkml="http://www.w3.org/2003/InkML" xml:id="stk1" contextRef="#ctx0" brushRef="#br0">15066 10196 864 0,'0'0'38'3,"0"0"8"-3,0 0-37 0,0 0-9 0,0 0 0 1,0 0 0-1,0 0 192 0,0 0 37 0,0 0 7 0,0 0 2 49,-8-3-192-49,8 3-38 0,0 0-8 0,0 0 0 0,0 0 0 1,0 0 0-1,0 0 0 0,0 0-8 0,0 0 8 0,0 0 0 0,0 0 0 0,8 3 0 4,-8-3 0-4,0 0 0 54,0 0 0-54,8 7 0 0,-8-7 17 0,12 7 6 0,-1 0 1 0,5 0 0 0,-4-4-4 0,4 4-1 0,-5 0 0 0,5 0 0 0,0 0 21 0,-1 0 4 0,5 0 0 1,0 4 1 4,-5-1-35-5,9 4-10 52,-5-4 0-52,1 4 0 0,-1-3 16 0,1 3 0 0,4-4-1 0,-1 4 0 0,1 0-7 0,-1-3 0 0,1 3-8 0,7-1 12 0,0 1-12 1,1 0 9-1,-1 0-9 0,4 0 8 48,1 4-8-48,3-4 0 0,0 0 0 0,0 3 8 0,-4 0-8 0,5 1 0 1,-5-1 0-1,0 4-11 0,0-3 11 0,1 2 0 0,3-2 0 0,4 6 0 3,0 1 0-2,0-1 0 46,-4 4 0-47,5-4 0 0,-1 4 0 0,-4 0 0 0,0 0 0 1,0 0 0-1,-3 0 0 0,-1 3 9 0,-4-3-1 0,1 0-8 0,-1-4 8 0,0 1-8 3,1-5 0-2,3 5 0 45,0-4 0-45,0 0 0-1,1 0 0 0,-5 0 0 0,-3-1 0 0,-1 1 0 0,4-7 0 0,-3 4 0 0,-1 3 0 0,-3-4 0 0,3-3-10 0,-3 3 10 49,-1 1 0-48,1-1 0-1,-5-3 0 0,5 0 0 0,-5 0 0 0,-3 3 0 0,0-3 0 0,3 0 0 1,-7-3 0-1,4-1 0 0,-4 1 0 0,-1-1 0 0,-3-3 0 0,0 0 0 46,-4 0 0-45,4-3 8-1,-8-4-8 0,0 0 0 0,0 0 0 0,0 0 0 1,0 0 0-1,0 0 0 0,0 0-10 0,0 0 10 0,0 0 0 0,0 0-9 3,-12 0 9-3,0 0 0 47,0-4 0-47,-3 1 0 0,-1-4 0 0,0-4 0 0,-3 1 0 0,-1-1 0 1,-3 1 0-1,-5-4 0 0,5 0 8 0,-9-4 0 0,1 1 0 0,-4 3 0 45,-1-7 1-45,-3 4 1 0,4-4 0 0,-8 3 0 0,0-2-10 1,0-1 0-1,0 0 0 0,-4 0 0 0,0 0 0 1,-4 0-9-1,-4 0 9 0,0-3-13 49,-4-4 13-48,0 3-11-1,-3-2 11 0,7-1-10 0,0-4 10 0,0-2 0 0,4 2-9 0,-4 1 9 1,0-1 0-1,4 1 8 0,-4 0 0 0,1-1 0 0,-1 1 4 0,0 3 1 43,4 0 0-43,4 0 0 0,0 4-13 0,0 0 0 0,4-1 0 0,-4-3 0 0,3 0 0 0,-3 1 0 0,4-1 0 0,0-4 0 0,4 1 0 0,0 0-8 44,0 3 8-44,3-4 0 0,1 4 0 0,4 1 0 0,3-1-8 0,1 3 8 1,3 1 0-1,1 3 0 0,3 4 0 0,5-1 0 0,-5 4 0 0,8 4 0 45,-3-1 0-45,7 4 0 0,-4 4 0 0,4-4 0 0,0 3-8 1,8 4 8-1,-4-3 0 0,4 3-12 0,0 0 12 0,0 0-10 0,0 0-9 0,0 0-1 45,16 3-1-44,0 8 0-1,3-4 8 0,1 3 1 0,3 4 1 0,5 4 0 1,7-4 11-1,-4 3 0 0,5 4 0 0,7 3 8 0,0 1-8 0,8-1 0 43,-4 4 0-43,0 0 0 0,-4 0 0 0,4 0 0 0,0 3 0 0,4-3-8 0,0 3 8 0,8 1 0 1,0-1 8-1,-1 4-8 0,5 0 0 0,-8-1 8 49,4 5-8-48,-4-1 0-1,-4 4 0 0,7 0 0 0,-3-4 0 0,8 0 0 0,0 1 8 0,-1-4-8 1,-7 3 10-1,8-3-10 0,-4-4 0 0,-4 0 0 0,-4 1 0 0,3-1 0 50,1 1 0-50,0-1 8 0,4 4-8 0,-8-4 0 0,0 0 8 0,-4 1-8 1,0-1 0-1,0-3 0 0,-8 3 0 0,0-3 0 0,-7 0 0 0,-1-3-10 0,-3-4 10 0,-1-1-13 43,-7-2 5-43,3 3 8 0,-3-7-29 1,-5 0 1-1,1 0 1 0,-8-4 0 0,4 0-17 0,-5 1-3 0,-3-4-1 0,4 0 0 41,-8-7-36-41,0 0-7 1,0 0-1-1</inkml:trace>
    </iact:actionData>
  </iact:action>
  <iact:action type="add" startTime="35000">
    <iact:property name="dataType"/>
    <iact:actionData xml:id="d2">
      <inkml:trace xmlns:inkml="http://www.w3.org/2003/InkML" xml:id="stk2" contextRef="#ctx0" brushRef="#br0">9716 11464 172 0,'0'0'8'3,"0"0"1"-3,0 0-9 0,0 0 0 1,0 0 0-1,0 0 0 46,0 0 260-46,0 0 51 1,0-7 9-1,0 7 3 0,-4-3-242 0,4 3-48 0,0 0-9 0,0 0-3 0,0-7-8 0,0 7-1 0,0 0-1 1,0 0 0 3,4-4-11-4,-4 4 0 47,4-7 0-47,-4 7 0 0,8-6 0 0,-4 6 0 0,8-4 11 0,-5 1-11 1,1 3 0-1,0 0 0 0,4 3 0 0,4 1 0 0,-5-4 0 0,5 6 0 54,0-2 0-54,-1-1 0 1,1 1 0-1,0-1 0 2,3 1 0-2,-3-1 0 0,4 1 0 0,-5-1 0 1,5 1 0-1,-4 3 0 0,-1-4 0 0,1 1 0 0,0-1 0 0,-1 1 0 0,1-4 0 1,-4 3 0 60,-1-3 0-61,1 4 0 0,-8-4 0 1,4 3 0-1,-8-3 0 0,0 0 0 0,0 0 0 0,0 0 11 1,0 0-11-1,0 0 10 1,0 0 2 0,0 0 1-1,0 0 0 0,-8 0 0 1,-4-3 5-1,1-1 1 0,-5 4 0 1,0 0 0 53,1 0-19-54,-5-3 0 0,0 3 0 1,1 0 0-1,-1 0 13 0,-3 0-1 1,-1-4 0-1,1 4 0 1,-5 4 0-1,5-4-1 0,-5 0 0 0,1 0 0 0,3 0 21 0,1 0 5 0,3 3 1 1,4-3 0 44,-7 0-16-45,-1 4-3 0,9-1-1 0,-5-3 0 0,5 0-6 0,-1 0-2 0,0 0 0 0,4-3 0 0,1 3-10 0,3 0 0 1,0 0 0-1,-4-4 8 51,8 4-8-49,4 0 0-2,-8-3 0 0,8 3 8 0,0 0-8 0,0 0 12 1,0 0-12-1,0 0 12 0,0 0-12 0,8-7 0 0,4 3 0 0,0 1 0 0,3 3 0 0,1-4 0 45,0 1-9-44,3 3 9-1,1 3 0 0,4-3 0 0,-1 0 0 0,8-3 0 1,5 3-15-1,-1-4 1 0,0-3 0 0,1 4 0 45,-1-4-18-42,4 0-3-3,-4 0-1 0,4-3 0 0,1-1-44 0,3 4-10 0,0-3-2 0,4-1 0 0</inkml:trace>
    </iact:actionData>
  </iact:action>
  <iact:action type="add" startTime="36173">
    <iact:property name="dataType"/>
    <iact:actionData xml:id="d3">
      <inkml:trace xmlns:inkml="http://www.w3.org/2003/InkML" xml:id="stk3" contextRef="#ctx0" brushRef="#br0">12863 11590 1443 0,'0'0'64'1,"0"0"13"-1,0 0-61 0,0 0-16 1,0 0 0-1,8 3 0 45,0-3 40-43,-8 0 4-2,8 0 2 0,0 0 0 0,4 0-30 0,-5 0-7 0,5 0-1 0,0 0 0 0,-4 0-8 0,3 0-11 0,1 0 3 0,0 4 0 49,0-4 8-49,-1 3 0 1,5-3 0-1,0 4 0 0,0-4 0 0,-1 0 0 1,5 7 0-1,-1-7 0 0,1 3 0 0,0-3 0 0,3 0 8 0,1 0-8 0,-1 0 0 0,-3 0 8 45,-1-3-8-45,5 3 0 0,-1-4 0 0,1 4 0 1,-5-3-10-1,-3 3 10 0,4 0 0 0,-5-4 0 0,1 4 12 0,-4 0-3 0,0 0-9 0,-1-3 0 4,1-1 0-3,-4 4 0 40,0-3 0-41,-8 3 0 0,0 0 0 0,0 0 0 1,0 0-12-1,0 0 1 0,0 0 1 0,0 0 0 0,0 0 0 0,-8-4 0 48,-8 1 0-48,5-1 0 0,-5 4 10 0,-4 0 0 0,1 0 0 0,-5-3 0 0,5 3 12 0,-1 0-1 0,0-4-1 0,-3 4 0 0,-5-3 6 0,1 3 0 0,3-4 1 1,-3 1 0 45,-4-1-9-46,3 4-8 0,1-3 12 0,-1-1-12 1,5 4 0-1,-5 0 0 0,5-3 0 0,-1 3 0 0,1-3 12 0,-5 3-12 0,9 3 12 0,-5-3-12 44,9 0 32-44,-5 0 0 0,0 0 0 0,5 0 0 0,-1 0-19 0,4 0-4 1,1 0-1-1,3 0 0 0,0 0-8 0,8 0 12 0,0 0-12 0,0 0 12 44,0 0-12-44,0 0 0 0,12-3 0 0,3 3 8 0,1 0-8 0,4 3 12 1,7-3-12-1,-3 0 12 0,7 3-12 0,0-3 12 0,5-3-12 0,3 0 12 48,8-1-21-48,0 1-4 1,4-1-1-1,0 1 0 1,7-1-6 0,1 1-2-1,-4-1 0 0,0 1 0 0,-4 3-22 0,4-4-4 0,0-3 0 2,-4 4-454 5,4-1-90-6</inkml:trace>
    </iact:actionData>
  </iact:action>
  <iact:action type="add" startTime="41026">
    <iact:property name="dataType"/>
    <iact:actionData xml:id="d4">
      <inkml:trace xmlns:inkml="http://www.w3.org/2003/InkML" xml:id="stk4" contextRef="#ctx0" brushRef="#br0">20079 11071 1792 0,'0'0'80'1,"0"0"16"-1,0 0-77 0,0 0-19 0,0 0 0 0,0 0 0 0,0 0 37 0,0 0 4 0,8-4 1 0,0-3 0 42,-1 0-42-42,1 0 0 0,-4 0 0 1,-4 7 0-1,12-7-24 0,-4 0-1 0,0 0 0 0,3 0 0 0,-3 4 25 0,-4-4 0 0,4 0 0 0,0 3 0 53,0 1 8-52,-1 3 8-1,1-3 0 0,4 3 1 0,-12 0 23 0,12 0 5 1,-4-4 1-1,3 4 0 0,1 0-16 0,0 0-3 0,0 0-1 0,-1 0 0 0,1 0-11 0,0 4-3 3,4-4 0-3,-1 3 0 45,1 0-12-45,0-3 11 0,7 4-11 0,1-4 10 0,-9 0 0 1,9 3 0-1,3-6 0 0,-3 3 0 0,7 0-10 0,-3-4-14 0,3 1 3 0,0 0 1 46,1 3 10-46,3-4 0 0,-4 1 0 0,5-4 0 1,-5 3 8-1,8-3-8 0,4 7 8 0,-4-7-8 0,5 4 14 0,3-4-2 0,0 7 0 0,0-4 0 47,0 4-12-45,0-3-12-2,-4-1 3 0,4 1 0 0,-4-1 0 0,0-3 0 0,4 0 0 0,0 0 0 1,-4 0-20-1,4 0-4 0,-8 4-1 0,5-4 0 46,-1-3-30-46,-4 3-7 0,-4 0-1 0,-3-4-788 0</inkml:trace>
    </iact:actionData>
  </iact:action>
  <iact:action type="add" startTime="41795">
    <iact:property name="dataType"/>
    <iact:actionData xml:id="d5">
      <inkml:trace xmlns:inkml="http://www.w3.org/2003/InkML" xml:id="stk5" contextRef="#ctx0" brushRef="#br0">20530 10604 172 0,'0'0'16'1,"0"0"-16"37,-8 3 0-37,-4 1 0-1,12-4 48 0,-8 3 8 0,0-3 0 0,0 0 1 52,8 0-69-52,0 0-13 0,0 0-3 0</inkml:trace>
    </iact:actionData>
  </iact:action>
  <iact:action type="add" startTime="41897">
    <iact:property name="dataType"/>
    <iact:actionData xml:id="d6">
      <inkml:trace xmlns:inkml="http://www.w3.org/2003/InkML" xml:id="stk6" contextRef="#ctx0" brushRef="#br0">20420 10625 115 0,'0'0'10'1,"0"0"-10"-1,0 0 0 0,0 0 0 0,0 0 37 0,0 0 6 0,0 0 1 0,0 0 0 0,0 0 17 0,0 0 4 1,0 0 1-1,0 0 0 2,0 0 10-2,0 0 3 48,0 0 0-48,0 0 0 0,0 0-21 0,0 0-4 0,0 0-1 0,0 0 0 0,0 0-7 0,0 0-2 0,0 0 0 1,0 0 0-1,8 3 6 0,-8-3 1 3,0 0 0-2,0 0 0 48,0 0 11-49,0 0 2 0,0 0 1 0,0 0 0 0,0 0-29 0,0 0-7 0,0 0-1 0,0 0 0 0,0 0-8 0,0 0-1 0,0 0-1 1,0 0 0 48,0 0-8-49,0 0-2 0,0 0 0 0,0 0 0 0,0 0 8 0,0 0 2 0,0 0 0 0,0 0 0 0,0 0-8 0,-8 4-2 0,0 3 0 0,0-4 0 0,0 4-8 0,4 0 0 46,-7-4 0-46,3 4 0 1,-4 0 0-1,4 0-11 0,-4 4 3 0,1-4 0 0,3 3 8 0,-4 1-8 0,4-4 8 0,-3 3-8 0,-1 1 0 0,-4 2 0 43,4-2 0-42,1-1 0-1,-1 4 8 0,0 0 8 0,0 0-8 0,1 0 11 1,-1-3-11-1,0 3 12 0,4-4-12 0,-7 4 12 0,3 0-12 0,-4 0 0 46,0 0 0-46,5 0 8 0,-5-4-8 0,0 4 0 0,1 0 9 0,-1 0-9 0,4-4 0 0,-4 4 0 1,5-3 0-1,3-1-12 1,-4 1 12-1,4-1 0 1,0 1 0-1,5-4 0 47,3 3 0-46,0 4 11-1,0-4-3 0,3 4 0 0,5-3 15 0,0 3 2 0,4 0 1 0,4-4 0 0,-1 4 0 0,1 4 0 0,4-8 0 0,-1 7 0 50,1-3-7-50,-1 0-2 0,1 0 0 0,3 4 0 0,1-4-8 0,3-1-1 0,-3 1-8 0,3 4 12 0,5-1-12 1,-5-3 0-1,8 0 0 0,-3 0 0 0,-5 4-10 0,5-5 10 42,-5 5-8-41,4-1 8-1,1 1-8 0,-5-4 8 0,-3 0-8 0,3 3 8 0,-3-3-26 0,-5-4 0 1,1 1 0-1,-1-1 0 51,-3-3-112-51,4-3-22 0,-9-1-5 0</inkml:trace>
    </iact:actionData>
  </iact:action>
  <iact:action type="add" startTime="52555">
    <iact:property name="dataType"/>
    <iact:actionData xml:id="d7">
      <inkml:trace xmlns:inkml="http://www.w3.org/2003/InkML" xml:id="stk7" contextRef="#ctx0" brushRef="#br0">4590 14764 1533 0,'0'0'68'2,"0"0"14"-2,0 0-66 1,0 0-16 0,4-7 0 2,-4 0 0-2,4 0 10 0,-4 7-2-1,3-7 0 2,1 0 0-1,0 0-18 1,4 0-4-2,0 4-1 0,0-4 0 1,-4 0-12-1,4 3-2 2,-5-2-1-2,5 2 0 0,-8 4 18 0,4-3 12 0,-4 3-13 0,8-7 5 158,-8 7 31-158,8-4 6 0,-8 4 2 0,8 0 0 0,-8 0-3 0,4-3 0 1,-4 3 0-1,11-4 0 0,-11 4 6 1,8-3 1 0,4 3 0-1,0-4 0 3,0 1-1-3,-1 3 0 0,1-7 0 0,4 3 0 0,-1 1-8 0,1-1-2 0,4 1 0 1,-5-1 0-1,9 4-9 0,-5-3-3 0,5-1 0 0,0 4 0 0,-5-3-2 0,5 3-1 1,-1 0 0-1,5 0 0 0,-5 0-9 0,1 0 0 0,-1 0 0 0,5 0 8 0,-1 0-8 0,0-4 0 0,1 1 0 1,-5-1 0-1,9-3-11 0,-1 4 3 0,-7-1 0 0,7-3 0 0,4 0 8 0,1 4 0 1,-9-7 0 0,4 6-8 3,-3-3 8-4,-1 0 0 6,12 4 0-3,-7-1 0 3,-9 4 0 1,5 0 0-6,3 0 0 0,0 0 0 7,-7 4 0-4,7-1 0-3,-3 4 0-1,3-3 0 9,12-1-10-3,-8 1 10-6,-3 3-12 0,3-4 12 7,8 0-21-1,-8 1 2-5,-3 3 1 2,-1-4 0 3,8 1 3-6,-3-1 1 7,-9 4 0-5,4-3 0 160,-3-4 14-162,3 3 0 2,-3 1 0-2,-1-4 0 0,-7 3 0 0,3 1 13 0,5-1-2 0,-1 1-1 1,0-1 5-1,1-3 1 0,7 4 0 0,-3-1 0 1,-1-3-16-1,0 4 9 1,-3-1-9 1,7 1 8-1,0 3-8-1,-3-4 0 0,-5 1 0 0,0-1 8 0,1 1-8 0,-1-1 0 1,-3-3 0-1,-5 7-11 0,5-3 11 0,-1-4 0 0,-3 3 0 0,0 0 0 0,-1-3 0 0,1 4 8 0,-1-4-8 1,1 3 11-1,0 1 0 0,3-4 0 0,-3 3 0 0,-1 1 0 0,5-1 2 0,-5 4 1 0,1-7 0 0,0 7 0 1,3-3-14-1,-3-1 0 0,-1 1 0 1,1 3 0 0,0-4 9 0,-1 4-9 3,1-7 8-4,-1 7-8 7,-3-7 0 0,4 4 0-7,-1-1 0 0,-3-3-11 14,4 0 11-12,-5 0 0-2,-3-3 0 0,4 3-8 5,-1-4 8-2,-3 4 0 12,4-3 0-11,-5-1 0-4,1 4 8 0,4-3-8 1,-4-1 10 0,-1 4-10 11,1-3 0-11,4 3 0-1,0-4 0 2,-5 4 0 170,1-3 0-170,4 3-12-2,-1 0 12 0,-3-4-13 0,4 4 1 0,-4 0 0 1,3 0 0-1,-3 0 0 0,4-3-12 1,-5 3-3-1,1 3 0 0,-4-3-542 0,4 4-109 0</inkml:trace>
    </iact:actionData>
  </iact:action>
  <iact:action type="add" startTime="54204">
    <iact:property name="dataType"/>
    <iact:actionData xml:id="d8">
      <inkml:trace xmlns:inkml="http://www.w3.org/2003/InkML" xml:id="stk8" contextRef="#ctx0" brushRef="#br0">20181 13949 990 0,'0'0'21'1,"0"0"5"-1,4-7 1 0,0 0 1 0,0-7-28 0,3 3 0 0,1-6 0 0,0 3 0 1,0-3-52-1,0-1-16 0,0 1-3 0,-1-1-1 0,1 1 46 0,-4 0 9 0,4-4 1 0,-4 0 1 65,0 0 74-65,0 3 14 0,0 4 3 1,0-3 1-1,-4 0-2 0,0 3-1 0,0-4 0 0,0 4 0 1,-4-3-24-1,0 3-5 0,0 0-1 0,-4 0 0 0,4 0-35 0,-4-3-9 0,0-1 0 0,1 1 0 0,-1-1 0 0,0 1 0 54,-4 0 0-54,0-1-11 1,1 1 11-1,-1-4 0 0,-4 3 8 0,-3 1-8 0,3 0 0 0,-8 3 0 0,5 0 0 1,-5 3 0-1,1 1 9 0,-5 3-9 0,1 0 12 0,-1 0-12 53,1 0 24-53,0 0-1 0,-5 4-1 0,-3-1 0 0,4 8 2 0,-1-1 0 0,5 0 0 0,-1 8 0 0,-3-1-24 0,4 1 0 0,-5-1 0 1,1 4 0-1,0 0 0 0,-5-3 0 1,5 3 0 0,0 3 0 47,-1 0 0-47,1 4 0-1,-4 4 0 0,11-1 0 0,8 0 9 0,-3 4-9 0,-5 4 12 0,5 3-12 0,7-1 27 0,0 12-2 0,-7-1 0 0,7 4 0 44,4 0-25-43,4 3 0-1,0 0 0 0,-4 0 0 0,0-3 0 0,8 0 0 0,4 3 0 0,4 0 0 0,-8 1-13 0,4 2 5 0,8-2 8 0,-4 3-13 4,0-1 13-3,-1 4 8 46,1-6 0-47,4 3-8 0,4-1 8 0,-1-2-8 0,-3-5 0 0,4 5 0 1,7-5 8-1,-3 1-8 0,-1 0 0 0,1-7 0 0,8 0 0 0,-5-8 0 4,-3 5 0-3,3-8 0 44,5-3 33-45,-5-4 0 0,5 1 0 0,-1-1 0 0,4-3-17 0,1-4-3 0,3-3-1 0,4 0 0 0,4-3 1 0,0-4 0 0,8-4 0 1,0 1 0 52,-4-8-13-52,0 1 0-1,0-8-12 0,0-3 12 0,0-3-8 0,0-4 8 0,4-3 0 0,0-8 0 0,0-6 0 0,0 0 16 0,0-8-2 0,0-2 0 1,0-5 15-1,-4 1 3 2,-4-4 1-1,-4 1 0 54,-3-1-33-55,-1-7 0 0,-4-3 0 0,-3-4 0 1,-5-3-19-1,1 0-10 0,-9 0-3 0,-3-1 0 0,-4 1 12 0,-4 0 3 0,-4 0 0 0,-4-4 0 0,-4 1 8 0,-4 6 9 4,1 7-13-4,-5 7 5 41,-4 4 21-41,-3 7 5 0,-1 7 1 0,-7-1 0 0,0 4 21 0,-8 4 4 1,-8 3 0-1,-4 4 1 0,-4 3-36 1,0 7-9-1,-4 0 0 1,0 10 0 44,4 1 0-45,0 10 0 0,5 0 0 0,-5 0 0 1,4 3-101-1,-8 8-23 0,-51 17-4 0,28-1 0 0</inkml:trace>
    </iact:actionData>
  </iact:action>
  <iact:action type="add" startTime="63558">
    <iact:property name="dataType"/>
    <iact:actionData xml:id="d9">
      <inkml:trace xmlns:inkml="http://www.w3.org/2003/InkML" xml:id="stk9" contextRef="#ctx0" brushRef="#br0">1474 11168 1360 0,'0'0'30'1,"0"0"6"-1,0 0 2 0,0 0 0 1,0 0-30-1,-4-7-8 0,4 7 0 0,-8-3 0 0,4-1 0 0,-4 1 0 0,0-1 0 0,-3 4 0 40,3 4-36-40,-4-1-11 0,-4-3-2 1,1 4-1-1,-1-1 29 0,0 1 5 0,1-1 2 0,3 4 0 0,-8 0 14 0,9 0 0 1,-1 4 0 0,-4-4 0 45,8-1 0-46,-7 1 13 0,3 4-2 0,0-1-1 0,0 1 6 0,1-1 0 1,-1 1 1-1,4-1 0 0,0 4 5 0,4 0 1 0,-4-4 0 0,5 8 0 46,3-1-3-46,0 1 0 0,0-1 0 1,0 1 0-1,3-1-5 0,5-3-2 0,-4 3 0 0,4-3 0 0,0-3-13 0,4 3-12 0,-1-11 3 0,1 4 0 49,-4-3-4-49,4-1-1 0,-1-6 0 0,1-1 0 0,0-3 14 0,4-3 8 1,-8-1 0-1,7-3-8 0,-3 0 26 0,4-3-2 0,-9-4 0 0,5 4 0 0,0-8 4 0,-4 8 0 60,0-4 0-60,-4 0 0 0,-4 4-12 0,4 3-3 0,-1 0 0 0,-3 0 0 1,0 3-5-1,-3-3-8 0,-1 4 11 0,-4 3-11 0,8 0 17 0,-4 0-3 0,-4 4-1 0,-4-1 0 0,4 4-2 0,1 0-1 46,-5 4 0-46,4 3 0 0,0-4-10 0,0 1 0 0,-3 6 0 0,3-3 8 1,8 3 0-1,-8-3 0 0,0 4 0 0,0 3 0 0,4-4 2 0,4 1 0 4,-4-1 0-3,0 4 0 47,0 0-10-48,4 0 0 0,0 0-12 0,0 0 12 0,0 0 0 0,4 0 15 0,0-4-1 0,4 1 0 0,-8-1-14 0,4 0 0 0,-4-10 0 0,8 11 0 3,8-4 0-2,-5 0 0 50,5-4 0-51,-4 4 0 0,7-7 0 0,-3 0 0 0,0-3 0 0,-1-1-10 0,1-3 10 1,-4-3 9-1,0-1-1 0,-1-2-8 0,1-5 0 0,0 4 0 0,-4-3 0 0,0-1 0 111,-5 4 10-110,1 0-10 0,0 1 8 0,-4-1-8-1,0 7 11 0,-4-4-3 0,0 4-8 0,1-3 12 1,-5 6 27-1,0 1 5 0,-4 3 0 0,0 0 1 1,5 0-27-1,-9 7-6 0,4-4 0 0,-4 4-1 0,1 4-11 0,-1-1 0 1,0 4 0-1,-3-4-11 0,3 4 11 0,4-3 0 0,1 3 0 0,3 0 0 0,-12 0 0 0,12-4-12 0,4 1 4 1,0-1 0 0,4-10 8 0,0 0 0 1,0 0 0-1,0 0 0 164,0 0-32-163,0 0-2-2,0 0 0 0,8 4 0 0,0-8 14 0,4-3 4 0,0 0 0 1,-1-3 0 1,5-4 8-2,-4 3 8 1,0-3-12-1,-1 4 12 0,1-4-12 0,-4 0 12 0,-4 4-12 0,0-4 12 1,4 3 0-1,-4 4 0 0,-4 7 0 0,0-7 0 0,-4 0 11 0,4 7 2 0,0 0 1 1,-8-3 0-1,4 3-3 0,-4 0-1 0,0 3 0 0,4 1 0 0,-4-1-10 0,1 4 0 0,-1 0 0 1,0 4 0-1,4-4-16 0,0 3 2 0,4 0 0 0,-4 1 0 0,4-1-41 0,0 1-8 1,0-1-1 0,0 1-688 0</inkml:trace>
    </iact:actionData>
  </iact:action>
  <iact:action type="add" startTime="64700">
    <iact:property name="dataType"/>
    <iact:actionData xml:id="d10">
      <inkml:trace xmlns:inkml="http://www.w3.org/2003/InkML" xml:id="stk10" contextRef="#ctx0" brushRef="#br0">980 12269 828 0,'0'0'18'2,"0"-3"4"-2,4-4 1 1,0 3 0-1,4-6-23 0,0 3 0 0,-5-4 0 1,1 1-241 49,4 0-53-50</inkml:trace>
    </iact:actionData>
  </iact:action>
  <iact:action type="add" startTime="64835">
    <iact:property name="dataType"/>
    <iact:actionData xml:id="d11">
      <inkml:trace xmlns:inkml="http://www.w3.org/2003/InkML" xml:id="stk11" contextRef="#ctx0" brushRef="#br0">1113 12015 345 0,'0'0'31'0,"0"0"-31"0,0 0 0 0,8-7 0 1,-8 0 82-1,0 7 10 0,0 0 3 0,0 0 0 0,0 0-27 0,0 0-6 0,0-7-1 0,0 7 0 0,0 0 16 0,0 0 3 0,0 0 1 0,0 0 0 52,-8 7-34-52,4 0-7 0,4-7-2 0,-4 10 0 0,0 4-26 0,-3-3-12 0,3-1 10 0,-4 4-10 0,4 0 13 0,-4 4-3 0,0-8-1 0,4 7 0 1,-7 1 15-1,3-1 4 70,0 1 0-69,-4 3 0-1,0-1 4 0,1 8 2 0,-1-3 0 0,-4 3 0 0,1 3-6 0,-1 0 0 1,0 1-1 0,1 3 0-1,-5-1-9 0,4 5-2 1,4-1 0-1,1 4 0 0,-1-7 0 0,0 7 0 0,0-8 0 0,5 5 0 0,-1-1-16 0,-8-3 0 6,8 3 0-6,0-3 0 56,5 0 20-56,-5 0 0 0,4 3 0 1,-4 4 0-1,4 0-4 0,4 0 0 0,0-4 0 0,0 4 0 0,4-1-16 0,-4 1 0 0,8 0 8 0,0-4-8 0,-1-3 0 0,-3-3 0 46,8 2 0-46,-4-6 0 1,0 0 0-1,4-3-9 0,-1-1 9 1,1 0-8 0,0-3 8-1,3 4 0 0,1-1 0 0,0-3 0 0,0 3 16 0,3 1 6 0,1-4 1 0,-1 0 0 53,5 3-11-53,-5 0-3 0,5-3 0 0,-1 4 0 0,-3-8-9 0,4 1 8 0,-1-1-8 0,1-3 8 0,-1 0-8 0,1-4 0 0,-5 4 0 0,-3-7 0 0,-4 0 0 0,-1 0 0 47,1-3 0-46,0 3-11-1,0-4 11 0,-1 1 0 0,-3-1 8 0,0 1-8 0,0-1 12 0,-8-3-3 0,0 0 0 0,0 0 0 0,0 0 0 0,0 0 0 4,0 0 0-3,0 0 0 40,8 0-9-41,-8 0 8 0,0 0-8 0,0 0 8 0,0 0-8 0,0 0 10 0,0 0-10 0,0 0 10 1,0 0-10-1,0-3 8 1,-8-4-8 0,8 7 8 45,0 0-8-46,-4-4 0 0,-4-3 0 0,0 4 0 1,8 3-17-1,-4-4 1 0,4 4 0 0,0 0 0 0,0 0-7 0,0 0-1 0,-11-3 0 0,11 3 0 44,0 0-26-44,0 0-6 0,-8 0 0 1,0 0-1-1,8 0-117 0,0 0-23 0,0 0-5 0,-24 3-1 0</inkml:trace>
    </iact:actionData>
  </iact:action>
  <iact:action type="add" startTime="66433">
    <iact:property name="dataType"/>
    <iact:actionData xml:id="d12">
      <inkml:trace xmlns:inkml="http://www.w3.org/2003/InkML" xml:id="stk12" contextRef="#ctx0" brushRef="#br0">1352 14078 345 0,'0'0'31'2,"0"0"-31"-2,-11-4 0 0,3 4 0 0,8 0 287 1,0 0 51 3,0 0 10-4,0 0 3 57,0 0-286-57,0 0-57 0,0 0-8 0,-4 4 0 1,4-4-52-1,-4 7-4 0,0 3 0 0,4-10 0 0,-4 7 12 0,4-7 1 0,-4 11 1 0,4-11 0 1,0 10 62-1,0 0 13 2,0-10 3-2,4 7 0 51,-4-7 14-51,4 7 3 0,-4-7 1 1,0 0 0-1,0 0-32 0,0 0-6 1,0 0-2-1,0 0 0 0,0 0 10 0,8-3 3 0,4-4 0 0,-9-4 0 0,1 1-3 0,-4-4 0 44,0 4 0-44,4-4 0 1,-4 0-24-1,0 0 0 0,0-4 0 0,0 4 0 0,-4 1 16 0,4-1-1 0,-7 0-1 0,3 3 0 0,0 1 10 0,0 3 1 47,-4-4 1-47,4 8 0 0,-4-1-10 0,8 4-3 0,-8 0 0 0,4 0 0 1,-7 0-2-1,7 7-1 0,-4-3 0 0,-4 3 0 0,4 3-10 0,-3 1-14 3,3-1 3-2,4 1 1 46,0-1 18-46,0 4 3-1,0 0 1 0,4 0 0 0,0 3-12 0,0-3 0 1,0 4 0-1,4-4 0 0,0 0 0 0,0-1 0 0,0 5 0 0,4-8 0 49,-1 4 0-49,1-3 0 0,-4-1 0 0,4 1 0 0,-8-4 8 0,8 0 0 1,0-4 0-1,3-3 0 0,-3 0-8 0,0-3 8 1,4-1-8-1,0-3 8 0,-1 0 0 0,-3 0 0 47,0 0 0-46,0-3 0-1,4-1 4 0,-4 4 1 1,-8-3 0-1,3 3 0 1,1 0-1-1,0-4-1 0,-4 5 0 0,0-1 0 0,0-4-11 0,0 4 0 0,-4 0 9 0,0 0-9 48,-3 4 0-48,-1-4 0 0,0 3 0 0,0 1-12 0,-4-1 12 0,1 4 0 0,-1-3 0 1,4 3-8-1,-4 3 24 0,0-3 4 0,12 0 2 0,-11 7 0 46,7-3-12-43,-8 6-2-3,0-3-8 0,8 7 12 0,-4-3 4 0,8 6 1 0,-3-3 0 0,-1 3 0 1,8 1-17-1,-4-1 0 0,-4-3 0 0,8 4 0 0,-1-5 0 0,1-2-16 6,0 3 4-6,0-4 0 49,0 1-18-49,4-4-3 0,4 0-1 0,-4-4 0 0,-1 1 16 0,1-4 3 0,4 0 1 0,0-4 0 1,0-3 14-1,-1 0 16 0,1 0-3 0,0-3-1 3,0-1 1-2,-5-3 0 44,5 1 0-45,0-1 0 0,0 0-13 1,-8-4 0-1,3 1 0 0,1-1 0 0,-4 1 0 0,0 0-18 0,0-1 4 0,-4-3 1 0,-4 4 3 0,0 3 1 51,0-4 0-51,0 4 0 1,0 4 9-1,-7 3 8 0,3-3-8 0,4 6 11 0,-8 4 21 1,4 0 4-1,1 4 0 0,-5 3 1 0,8 3-26 0,-8 4-11 0,4 0 8 0,-4 0-8 48,5 3 0-48,-1 1-17 0,4-4 2 0,-4 3 1 0,4-3-32 1,0 0-6-1,4 0-2 0,0 0 0 0,0 0-9 0,4 0-1 0,8 0-1 0,0-4 0 46,3 4 1-45,5-4 1-1</inkml:trace>
    </iact:actionData>
  </iact:action>
  <iact:action type="add" startTime="73508">
    <iact:property name="dataType"/>
    <iact:actionData xml:id="d13">
      <inkml:trace xmlns:inkml="http://www.w3.org/2003/InkML" xml:id="stk13" contextRef="#ctx0" brushRef="#br0">12879 17137 633 0,'0'0'56'1,"0"0"-44"1,0 0-12-2,0 0 0 45,-8 4 97-44,8-4 18-1,-4 0 3 0,4 0 1 0,0 0-87 0,0 0-18 0,-8 0-3 0,5-4-1 0,3 4 1 0,0 0 0 0,-4-3 0 0,-4-1 0 47,4 1 19-47,4 3 4 0,0 0 1 0,0 0 0 0,0 0 25 1,0 0 4-1,0 0 2 0,0 0 0 0,-4-7-17 0,4 7-3 0,0 0-1 0,0 0 0 44,0 0-33-44,8-7-12 0,-8 7 9 0,8-4-9 1,3 1 0-1,-3-1 0 0,-8 4 0 0,12-3 0 0,0-4 0 0,0 7 0 0,-1-4 0 0,1 1 0 45,0-1 13-45,3-3-2 0,-3 7-1 0,-4-3 0 0,4-1 17 0,3 4 3 1,1-3 1-1,4-1 0 0,-5 1-31 0,9-4 8 0,-4 7-8 0,3 0 0 4,1-4 0-3,3 1 0 45,-3 0 0-45,3 3-10-1,0-7 2 0,1 7 0 0,-1 0 0 0,1-4 0 1,-1 1-2-1,-3 3 0 0,3-4 0 0,-3 4 0 0,-1 0 0 0,-3 0 0 49,-1 0 0-49,1 0 0 0,-8-3 0 0,3 3 0 0,-3 0 0 0,0 0 0 1,-4 0-6-1,0 0 0 0,-1 0-1 0,1-4 0 0,-8 4 1 0,0 0 0 0,8 0 0 0,-8 0 0 43,0 0-8-42,0 0-2-1,0 0 0 1,0 0 0-1,0 0 14 0,0 0 4 0,-12 0 0 0,1 0 0 0,-5 0 8 0,4 4 0 0,-7-4 0 0,3 0 0 47,0 0 0-47,0 0 0 0,1 0 0 0,-5 0 0 0,-3 0-8 1,-1 0 0-1,5 0 0 0,-1 0 0 0,0 0-4 0,1 0-1 0,-5 0 0 0,1-4 0 56,-1 4 5-56,1 0 8 1,-1 0-13-1,1 0 5 0,-1 0 8 0,5 0 0 0,-5 4 0 0,4-4 0 0,1 3 0 1,-1-3 0-1,1 4 0 0,-1-1 0 0,4 1 20 0,-3-4 7 0,3 7 1 0,0-4 0 117,-3 0-10-114,7 1-2-3,-4 3 0 0,1-4 0 0,-1 1 2 0,4-1 0 0,1-3 0 0,-1 4 0 0,4-1-18 1,-4-3 0 0,4 4 0-1,4-1 0 0,-3 1 10 0,7-4-2 0,0 0 0 0,0 0 0 0,0 0-8 0,0 0 8 0,0 0-8 1,0 0 8-1,0 0-8 0,11 0 0 0,1 0 0 0,0 0 0 0,0 0 0 0,-1 0 0 0,5 0 0 1,0 0 0 1,-4 0 0-1,3 0 0 0,5-4 0-1,-5 4 8 2,5-3-8 0,0 3 8 3,-1-4-8-2,5 4 8-2,-1 0-8 2,5-3 0 108,-5-1-12-110,1 1 12-1,-1-1-19 0,5 4 4 1,-5-3 1-1,5 3 0 0,-9-7 14 0,1 7 0 0,3 0 0 0,-3 0 10 0,-4 0-10 1,-1 0 0-1,1 0 0 1,0 0 0 1,-5 0 0-1,1 0 0-1,-4 0 0 1,-8 0 0-1,0 0-28 0,0 0-7 0,0 0-1 1,0 0-1-1,0 0 14 0,0 0 3 0,0 0 1 0,-12 0 0 0,4 7 7 0,-11 0 2 0,-1-4 0 0,1 4 0 3,-5 0 26-3,1-3 4 11,-1 3 2-11,-3 0 0 1,-1-4 18-1,1 4 3 50,-5-3 1-50,5 3 0 1,-4 0-8-1,7-4 0 0,-3 1-1 0,3-1 0 0,1 1 1 0,-5-1 1 1,5 1 0-1,-1-1 0 0,1-3-21 0,-5 4-4 0,9 2 0 0,-5-6-1 45,5 0-3-45,-1 0 0 0,-4 0 0 0,9 0 0 0,-1 0-8 0,4 0 0 0,1 0 0 0,-1-3-11 0,4 3-10 0,0 0-3 0,8 0 0 0,0 0 0 49,0 0-53-48,12-7-11 0,4 4-3-1,7-4-385 0,1 0-78 0</inkml:trace>
    </iact:actionData>
  </iact:action>
  <iact:action type="add" startTime="86720">
    <iact:property name="dataType"/>
    <iact:actionData xml:id="d14">
      <inkml:trace xmlns:inkml="http://www.w3.org/2003/InkML" xml:id="stk14" contextRef="#ctx0" brushRef="#br0">4300 11572 633 0,'-12'-7'28'2,"12"0"6"-2,0 0-34 0,0 1 0 0,0-1 0 0,0-4 0 0,4 1 224 0,4-4 37 1,-4 3 8-1,3 1 2 0,1-1-243 0,0 1-48 0,0-1-9 0,0 1-3 0,0 3 20 0,-1-3 3 1,5 3 1-1,-4 3 0 53,-8 4 8-52,8-7 11-1,-8 7-3 0,8 0 0 0,-8 0 33 0,11 0 7 0,1 0 0 0,-4 4 1 0,4-1 15 0,-4 1 4 0,0-1 0 0,-1 1 0 0,-7-4-17 0,12 7-3 68,-4-4-1-68,4 0 0 0,-4 1-20 0,-1-1-4 0,1-3-1 0,4 4 0 1,-4-4-6-1,0 3 0 0,3-3-1 0,-3 4 0 0,0-1-1 0,4 1 0 1,0-4 0-1,-1 3 0 0,1 8-5 0,4-8-1 0,-4 4 0 0,3 0 0 58,1-3-8-58,0-1 8 0,-1 4-8 0,1 0 8 0,4-3-8 0,3-1 0 0,4 1 0 0,-3-4 0 0,0 0 0 0,-1 0 0 0,4 0 9 0,5-7-9 0,-5 7 10 0,5-7-2 0,-5 0-8 0,0 0 12 54,1 3-1-53,-5-3-1-1,5 0 0 0,-5 0 0 0,5 0-2 0,-5 0-8 0,5 0 12 0,-1 4-4 1,1-1 11-1,3 1 1 0,-4 3 1 0,1-4 0 0,-9 8-21 0,5-4 0 2,3 0 0-1,-3 7 0 54,-4-7 0-55,-1 3 0 0,9 1 0 0,-5-4 0 0,1 3 0 0,-5 1 0 0,5-1 0 0,-1-3 0 1,1 7-9-1,-1-3-3 0,-7-4-1 0,0 3 0 0,7 1 13 0,-3-1 0 58,-5-3 0-58,1 0 0 0,8 0 0 0,-5 4 0 0,1-4 0 0,-5 0 0 0,1 0 10 0,0 0 2 0,7 0 0 0,-3 0 0 0,-12 3-12 0,11-3-14 0,5 0 3 1,3 4 1-1,-3-1 10 0,-8-3 14 45,-5 0-3-44,5 0-1-1,4 7-10 0,-1-7 0 0,-7 4 0 0,7 3 8 0,5-4-8 0,0 1 0 0,-5-4 0 1,-3 0 0-1,-1 0-14 0,1 3 2 41,4 1 0-40,-5-1 0-1,-3-3 12 0,4 0 0 0,0 0 0 0,-5 0 0 1,-3 0 0-1,4 0 0 0,4 0 0 0,-1-3 0 0,-3 3 0 0,0-4 0 43,3 1 0-41,-3 3 0-2,4-4 8 0,-8 4-8 0,0-3 0 0,3-1 0 0,5 1 0 0,-4-1 0 0,-12 4 0 0,4-3 0 0,7-1 8 0,-11 4-8 45,0 0 0-45,0 0 0 1,0 0 17-1,0 0-3 0,4-7-1 0,-4 7 0 0,-7-3-13 1,7 3 0-1,0 0 0 0,0 0 0 0,0 0 0 0,0 0 0 44,0 0 0-44,0-7 0 0,0 7 8 0,0 0-8 0,-8-7 0 0,8 7 0 0,0 0 0 0,0 0 0 0,-4-4-11 0,4 4 11 0,0 0-12 0,0 0 12 43,-4-7-12-42,4 7 12-1,-8-3-14 0,8 3 5 0,0 0 1 0,-8-4 0 0,-4 4 8 1,12 0-10-1,0 0 10 0,0 0-10 0,-11 0 10 0,3-3 0 52,8 3 0-52,0 0-8 0,0 0 8 0,0 0 0 0,0 0-9 0,0 0 9 0,0 0-8 0,0 0 8 1,0 0-10-1,0 0 10 0,0 0-12 0,0 0 3 0,0 0 1 0,0 0 0 4,0 0-4-4,0 0 0 40,0 0 0-40,-8 0 0 1,0 0-4-1,8 0-2 0,0 0 0 2,0 0 0-2,-12 0-17 1,12 0-3 0,0 0-1-1,0 0 0 48,0 0-38-48,0 0-8 0,0 0-2 0,0 0-765 0</inkml:trace>
    </iact:actionData>
  </iact:action>
  <iact:action type="add" startTime="89016">
    <iact:property name="dataType"/>
    <iact:actionData xml:id="d15">
      <inkml:trace xmlns:inkml="http://www.w3.org/2003/InkML" xml:id="stk15" contextRef="#ctx0" brushRef="#br0">4774 14813 1357 0,'0'0'29'1,"0"0"7"-1,0 0 0 0,0 0 4 0,-8 0-32 0,8 0-8 0,-4 0 0 0,4 0 0 1,0 0 0-1,0 0 0 0,0 0 0 0,0 0 0 0,-8 0 9 0,8 0 1 48,0 0 0-48,0 0 0 0,0 0 22 0,0 0 4 0,0 0 0 0,0 0 1 1,0 0 11-1,0 0 1 0,0 0 1 0,0 0 0 0,0 0-6 0,0 0-2 0,4-7 0 1,-4 7 0 53,0-4-14-54,0 4-4 0,0 0 0 1,0 0 0-1,0 0 0 0,12-6-1 0,-4-1 0 0,0 0 0 0,-8 7-23 0,7-4 0 0,5 1 0 0,-4-1 0 0,0 1 0 0,4-1-8 46,-4 4 0-46,-1-3 0 0,5-1 8 0,-4 4 11 1,-8 0-3-1,0 0 0 1,0 0-8-1,12-3 0 0,3 3 0 1,-3-4 0-1,-12 4 8 0,16 0 0 0,-4 0 0 0,-1 0 0 61,1 0 4-61,4-3 0 0,-4 3 0 1,3-4 0-1,1 4-12 0,0-3 8 1,-5-1-8-1,5 4 8 0,-4-3 0 0,3-1-8 0,1 1 12 0,0 3-4 0,3-4-8 0,-3 4 8 0,-4 0-8 1,4 0 8 5,-5 0-8-4,5 0 0 56,4 0 0-57,-1 4 0-1,-3-1 0 0,3-3 0 0,5 7 0 0,-1-3 0 0,1-1 0 0,3 1 0 0,-3-4 0 0,3 3 0 1,5 1 0-1,-5-1 0 0,-3-3 0 0,3 0 0 0,4 4 0 0,-3-4 0 3,-9 0 0-1,5 0 0 50,0 0 0-52,-1 3 0 0,1-3 0 0,-1 0 0 0,-3 0 0 0,3 0 0 0,5-3 0 0,-5 3 0 0,-7 0 0 0,7 0 0 0,9 0 0 0,-1 0 0 1,-4 0-11-1,-3 0 11 43,7-4-8-42,1 4 8 0,7 0-12-1,-8-3 4 0,-3 3 0 0,-1-4 0 0,8 4 8 0,-3-3 0 0,-5 3 0 0,-3-4 0 0,7 1 0 0,0 3 0 52,-3 0 0-52,-5-4-8 0,1 1 8 0,-1-1 0 0,13 4 0 0,-5 0 0 0,-11-3 0 0,7-1 0 0,8 1 0 0,-3 3 0 0,-1-4 0 0,-4 4-13 0,5-3 5 0,-1 3 8 50,1 0-11-49,-5 0 11-1,-4 0-8 0,5 0 8 0,-1 0 0 1,-3 0 0-1,-1 0 0 0,-3 0 11 0,3 7-11 0,1-4 0 0,3 1-10 0,-7-1 10 1,4 4 0-1,3 0 0 54,-4-3 0-54,1 3 0 0,0 0 0 0,3-4 0 0,-4 4 0 1,1-3 0-1,3-1 0 0,-7 1-9 0,4-4 9 0,-5 3 0 1,1-3 0-1,-1 4 0 1,1-4 0 0,-4 0 0 0,-1 3 0-1,1-3 0 48,0 0 0-47,-5 0 0-1,1 4 0 0,0-4 0 0,-4 0-10 0,4 0 10 0,-1 0-10 0,-3 0 10 0,-8 0-8 0,8 0 8 47,0 0-26-47,-8 0 0 1,8-4 0-1,-8 4 0 0,7-3-53 0,-7 3-10 0,0 0-3 0,8-4-672 0</inkml:trace>
    </iact:actionData>
  </iact:action>
</iact:actions>
</file>

<file path=ppt/ink/inkAction7.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12T19:08:17.630"/>
    </inkml:context>
    <inkml:brush xml:id="br0">
      <inkml:brushProperty name="width" value="0.05292" units="cm"/>
      <inkml:brushProperty name="height" value="0.05292" units="cm"/>
      <inkml:brushProperty name="color" value="#0070C0"/>
    </inkml:brush>
    <inkml:context xml:id="ctx1">
      <inkml:inkSource xml:id="inkSrc19">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02-12T19:08:17.630"/>
    </inkml:context>
    <inkml:brush xml:id="br1">
      <inkml:brushProperty name="width" value="0.055" units="cm"/>
      <inkml:brushProperty name="height" value="0.055" units="cm"/>
    </inkml:brush>
    <inkml:brush xml:id="br2">
      <inkml:brushProperty name="width" value="0.05292" units="cm"/>
      <inkml:brushProperty name="height" value="0.05292" units="cm"/>
      <inkml:brushProperty name="color" value="#00B0F0"/>
    </inkml:brush>
  </inkml:definitions>
  <iact:action type="add" startTime="20410">
    <iact:property name="dataType"/>
    <iact:actionData xml:id="d0">
      <inkml:trace xmlns:inkml="http://www.w3.org/2003/InkML" xml:id="stk0" contextRef="#ctx0" brushRef="#br0">13679 2342 806 0,'0'0'72'5,"0"0"-58"-5,0 0-14 0,0 0 0 7,0 0 200-7,7-7 38 6,-3 4 7-5,-4 3 2 6,0 0-132-7,8-4-27 7,4 1-4-7,-4-1-2 8,0 1-52-8,-8 3-10 9,7-4-3-9,1 4 0 7,-8 0-17-7,8 4 0 10,0 3 0-10,-4 0 0 6,8 0-25-6,-4 6 1 6,-1 5 0-6,1 3 0 22,0 7-24-21,0 0-4 0,-4 3 0-1,0 0-1 15,0 4-3-14,-4-4 0 1,0 1 0 0,0-8 0 7,4 4 20-5,-4 0 4-2,0-7 1-2,3-4 0 1,5 1 60 3,0-8 12-4,-4 1 3 0,-4-11 0 7,0 0 15-3,0 0 3-3,0 0 1-1,0 0 0 8,0 0-8-8,4-11-2 7,0-6 0-6,-4 3 0 6,0-7-37-7,4 0-7 7,-4-7-1-7,4 0-8 8,0-3 16-7,0 0-4 5,-1-4-1-5,5 3 0 5,0-3-3-5,4 4 0 7,-8 0 0-6,8-1 0 4,-5 5-8-5,5 2 0 5,-4 8 0-5,-4-1 0 5,4 4 0-5,-4 7 0 5,4 0 0-4,-8 7 0 4,0 0 0-5,0 0 0 5,0 0 12-6,11 4-4 8,-3 3 7-7,0 3 1 5,0-3 0-6,0 7 0 8,3-3-16-6,-3-1 9 3,4 1-9-5,-4 3 8 13,8-4-20-12,-5 7-5-1,-3 1-1 1,4-1 0 19,-4 4-22-20,0-3-4 6,-5 2 0-5,1 1-1 0,0 0 30 0,0 0 7-1,0-3 8 2,0 3-13 5,0-8 22-5,0 1 5 4,0-7 1-5,0 4 0 5,0-4 4-5,-4-7 1 6,0 0 0-5,8 3 0 3,-1-3-1-5,-7 0 0 6,8-3 0-4,0-4 0 6,0-4-7-8,0-3 0 7,0 0-1-6,-1-3 0 5,1 0 1-5,0-1 0 5,0-3 0-5,0 0 0 6,4 1-3-6,-9-1 0 5,5 0 0-5,-4 0 0 6,4 3-1-5,0 1-8 3,0 3 12-4,0 4-4 9,-5 3-8-9,1 0 0 2,4 3 9-3,-4 1-9 10,-4 3 12-10,8 3-1 5,0-3-1-5,4 4 0 8,-5 3-10-5,1 0 12 2,4 0-12-4,0 3 12 5,0-3-12-4,-1 3-17 4,-7 1 4-5,8 3 1 17,-4 0-49-17,0 3-10 4,-1-3-1-4</inkml:trace>
    </iact:actionData>
  </iact:action>
  <iact:action type="add" startTime="21067">
    <iact:property name="dataType"/>
    <iact:actionData xml:id="d1">
      <inkml:trace xmlns:inkml="http://www.w3.org/2003/InkML" xml:id="stk1" contextRef="#ctx0" brushRef="#br0">15031 2307 1998 0,'19'4'88'1,"-7"-4"19"0,0 0-86-1,4 0-21 7,-1 0 0-7,-3 0 0 6,4-4 84-5,-5 1 12 5,-3-4 2-6,4 0 1 8,-4 0-50-8,-4-4-9 6,-8 1-3-6,4-1 0 9,-8-3-37-9,4 1 0 6,-8-5 0-6,1 1 0 25,-1-1-62-25,-4 4-17 0,0 0-3 0,1 7-1 11,-5 4 8-10,5 3 2-1,-5 3 0 1,0 4 0 3,1 7 45-4,-1 4 10 4,4 3 2-4,-3 3 0 8,3 4 44-8,1 3 8 11,3-3 3-11,4 0 0 6,0 0 9-2,4-4 1-3,0 4 1 1,0-7 0 4,4 3-16-4,4-3-3 4,0 0-1-4,0 0 0 4,4-3-14-5,0-1-4 9,7-3 0-7,-3 0 0-2,4-4-12 1,0 1 0 5,-1-4 0-6,1 0 0 4,0-4-12-3,-1-3-6 1,-3-3-1 0,0-4 0 4,7 0 1-6,-3-4 0 5,-4-3 0-5,3 0 0 5,1 1-4-3,-4-5-1 3,0 1 0-5,-1-1 0 7,-3 1 12-7,-4-4 3 5,0 4 0-5,0-1 0 8,-4 1 22-8,4 3 5 0,-8 0 1 1,4 0 0 4,0 0 20-3,-4 7 5 1,4 0 1-2,-4 0 0 5,4 7-5-6,0 0-1 5,-4-3 0-5,4 3 0 7,0 0-16-8,-4 7-4 8,-3-4-1-8,7-3 0 7,-4 7-11-7,4-7-8 9,0 10 9-9,4 1-9 6,-1 3 0-5,5-4 0 5,0 1-8-5,0 3 8 6,4-7-23-6,-1 7 3 5,1-4 0-4,4 4 0 4,0-4-3-5,3 1 0 4,-3-1 0-3,3-3 0 18,1 0-11-20,-4-3-2 9,3-1-1-8,1-3 0-1,0-3 17 1,-1-1 4-1,1-3 1 0,-1 0 0 6,1-3 15-5,0-1 8 2,-1-3 0-3,1-3-8 10,3 0 16-10,-3-1-4 6,-5-3-1-5,5 0 0 7,-12-3-11-8,4-4 10 6,-1 0-10-6,-3-3 10 8,0-4-10-8,-4-3 8 8,4-1-8-8,0 1 8 7,-8 0-8-7,0-4 0 10,0 4 9-10,0-1-9 5,0 4 8-5,-8-3-8 8,0 3 8-8,4 0-8 7,0 8 9-7,0-1-9 6,0 7 12-6,0 3-12 9,-3 1 38-9,-1 6 1 7,4 4 0-7,-8 4 0 8,0-1-20-7,4 1-4 4,8 3-1-4,0 0 0 7,-7 7-14-8,-1 0 8 7,4 3-8-7,-4 4 0 11,8 4 0-11,-4-1 0 3,4 8 0-2,0-1 0 8,0 4 0-9,4 3 0 7,4 1-8-7,0-1 8 7,0 7 0-6,7 1-8 5,-3-5 8-6,4-2 0 9,3 3-9-9,-3-4 9 7,4 0 0-7,-1-3-9 8,5-3 9-8,-1-4 0 9,1-1 8-9,-1-2-8 6,-3-4 0-6,3 0-12 7,-3-7 2-7,0 3 0 7,-5 1 10-7,5-4-10 9,-1-4 10-8,-3 1-10 5,0-4 10-5,3 0 0 5,-3 0 8-6,0-4-8 9,-1 1-8-9,1-4-7 7,0 0-1-6,-1 0 0 7,-3-4 16-8,4-3-11 5,0 4 11-5,-9-4-10 11,5-4 10-11,-4 1-10 3,0-4 10-1,0 4-10 7,-4-4 10-8,-1 3 0 4,-3 1 0-5,0 0 0 8,-3-1 19-8,-5 1 5 6,4-4 2-6,-4 7 0 8,0 0-9-8,0 3-1 7,-3 1-1-6,-1 3 0 5,4 4 6-5,-4-1 2 8,-4 4 0-9,5 7 0 5,-1 0-23-5,4 3 0 10,-4 1 0-9,1 6-8 3,3 1 16-3,-4-1 3 6,8 4 1-7,-4 3 0 8,4-3-12-8,0 7 0 6,0-3 0-6,4 3 0 9,4-1 0-9,0-2-9 7,4-4 9-7,0 0 0 22,4 0-38-21,3-4-1 0,-3-3 0 1,4-4-715 4,3 1-143-5</inkml:trace>
    </iact:actionData>
  </iact:action>
  <iact:action type="add" startTime="22030">
    <iact:property name="dataType"/>
    <iact:actionData xml:id="d2">
      <inkml:trace xmlns:inkml="http://www.w3.org/2003/InkML" xml:id="stk2" contextRef="#ctx0" brushRef="#br0">16406 2014 1670 0,'0'0'148'1,"0"0"-118"2,8 4-30-2,4-1 0 7,0 1 188-8,0 3 32 7,3 0 7-7,1-4 1 9,4 1-124-9,-5-4-24 5,5 0-4-5,-1-4-2 8,5 1-37-8,-1-4-7 9,1-4-2-9,3 4 0 6,5-6-28-6,-1-1-16 9,0-4 1-9,-3 1 1 24,3-4-150-24,-3 0-29 0,-5 0-7 1</inkml:trace>
    </iact:actionData>
  </iact:action>
  <iact:action type="add" startTime="22238">
    <iact:property name="dataType"/>
    <iact:actionData xml:id="d3">
      <inkml:trace xmlns:inkml="http://www.w3.org/2003/InkML" xml:id="stk3" contextRef="#ctx0" brushRef="#br0">16614 2119 2329 0,'-23'31'103'2,"15"-13"21"-2,0-4-99 0,0 0-25 5,4 3 0-5,0-3 0 7,0 0 92-7,0 0 12 7,4 0 4-6,0-4 0 6,0 1-71-7,8-4-13 9,-8-7-4-9,4 3 0 6,8 1-20-6,0-4-8 8,3 0 0-8,1-7 0 21,8 0-38-20,3-4-7 0,-3-3-2 1,7-3 0 11,0-1-155-12,1-2-31 1,-1-5-7-1,4 4 0 0</inkml:trace>
    </iact:actionData>
  </iact:action>
  <iact:action type="add" startTime="22466">
    <iact:property name="dataType"/>
    <iact:actionData xml:id="d4">
      <inkml:trace xmlns:inkml="http://www.w3.org/2003/InkML" xml:id="stk4" contextRef="#ctx0" brushRef="#br0">17594 1314 172 0,'0'0'16'1,"0"0"-16"2,0 0 0-3,0 0 0 8,0 0 496-7,8 7 96 4,0 0 19-5,-4 3 4 9,3-3-426-9,-3 7-85 6,0 4-16-6,0-1-4 9,-4 4-42-8,0 4-8 4,4 2-2-5,-4-2 0 9,-4 6-32-9,8-3 0 8,-4 3 0-8,4 1 0 6,-4-1-12-5,4 0-10 6,0 1-2-7,0-4-792 15,0 3-160-14</inkml:trace>
    </iact:actionData>
  </iact:action>
  <iact:action type="add" startTime="22857">
    <iact:property name="dataType"/>
    <iact:actionData xml:id="d5">
      <inkml:trace xmlns:inkml="http://www.w3.org/2003/InkML" xml:id="stk5" contextRef="#ctx0" brushRef="#br0">17923 3210 345 0,'0'0'15'0,"0"0"4"0,0-11-19 0,-4 1 0 3,4-1 0-2,-4-3 0 6,0 0 344-7,1 0 64 10,-5-3 14-10,0 3 2 5,0 0-332-4,0 0-66 6,-4 0-14-6,1 0-2 6,-1 0-10-7,0 4-11 6,-3-4 3-5,-1 4 0 6,4 3-12-6,0 0-3 5,1 3 0-5,-5 4 0 21,4 4-7-21,0 3-2 0,1 3 0 2,3 4 0 1,-4 3 32-4,4 1 0 0,0 6 0 0,0 4 0 13,1 3 29-12,7 1 12 3,-4-1 3-4,8 1 0 8,3-1-19-3,-3 0-3-5,4-6-1 0,4-1 0 6,4-3-12-4,-5-4-9 5,5 1 12-6,0-8-12 5,-1-3 0-4,5 0 0 4,0-3 0-5,-5-4 0 5,5-4 0-4,0-3-11 5,7-3 11-7,-4-8-13 5,-7 1 4-4,4-7 1 5,3-1 0-4,-3-6 0 7,-4 3 8-9,-5-3 0 5,-3-1 0-3,-4 1-8 4,8 3 17-5,-12 0 4 5,-12 0 1-4,4 0 0 4,-4 7 13-4,-3 1 2 3,-1 2 1-4,-7 4 0 7,-1 4-22-7,1 3-8 5,-1 0 0-4,1 7 0 14,-5 3-37-7,5 4-14-6,-1 4-2-3,-3 3-797 0</inkml:trace>
    </iact:actionData>
  </iact:action>
  <iact:action type="add" startTime="23275">
    <iact:property name="dataType"/>
    <iact:actionData xml:id="d6">
      <inkml:trace xmlns:inkml="http://www.w3.org/2003/InkML" xml:id="stk6" contextRef="#ctx0" brushRef="#br0">18088 2272 2487 0,'19'0'55'1,"-3"0"11"-1,0 0 2 1,-1 4 2-1,9-1-56 0,0 8-14 2,-9-1 0-2,1 4 0 10,-4 0 28-10,3 3 4 6,-3 4 0-6,0 4 0 8,0 3-16-8,-5 0-4 8,5 6 0-8,-4 5 0 21,0 6-44-21,0-3-10 0,0 0-2 0,-1 3 0 13,5-3-32-13,0-4-6 1,0-3-2-1,-5 0 0 15,9-4 3-15,-8 0 0 0,0-6 0 2,0 3 0-2,0-4 53 0,-1 1 12 7,-3-5 1-7,0 1 1 9,-4-3 56-9,0-4 11 7,0 3 3-7,0-6 0 8,-4-1 7-7,4-3 1 4,0-7 1-4,0 0 0 7,-11 0-35-7,3-3-7 5,8 3-2-6,-8-11 0 9,0 1-21-9,4-4-10 6,-4-7 1-6,4 0 0 8,4-7-1-8,4 0 0 6,-4 0 0-5,0-3 0 7,8 0 10-8,0-1 0 7,-4 4-9-6,4 0 9 6,-4 4 0-7,3 7 16 9,9 3-2-9,-4 0-1 6,-4-4 13-6,7 8 2 11,9 3 1-11,-1 0 0 4,-7 3-15-4,4 1-3 6,-1-1-1-6,5 8 0 11,-1-4-18-11,-3 7-4 4,-4 3-1-3,7 4 0 24,1-3-23-23,-5 6-4-1,-7 1 0-1,0-1-1 7,-4 0-9-6,-1 4-2 2,-3 0 0-2,4 4 0-1,-8-4 36 0,-4-1 8 4,0 1 8-4,-7 0-13 13,-9 0 13-13,0-3-9 3,5-1 9-3,-5 0-8 9,-7 4 8-9,-1-3 8 5,1-4-8-4,-1 3 11 7,-3-3-11-7,4 0-11 5,-1 0 3-3,1 0 0 3,11-4 8-5,-7 1 0 8,-1-4 0-8,8 0-8 5,5 0 8-5,-1 0 12 6,-4 0-2-7,4-7-1 6,8 0 18-5,4 0 3 4,0 0 1-3,0 0 0 5,0 0 1-7,0 0 0 6,16-7 0-5,0 3 0 7,-1-3 3-7,5-3 1 4,8 3 0-3,7-4 0 5,0 4-16-5,0-3-4 4,-7-1 0-5,11 1 0 7,4-4-16-3,4 0 10-5,-12 0-10 0,5 0 8 21,3-3-30-19,-4-1-6 1,-4 1-2-3,4-4 0 10,-3 0-14-7,-1 4-2-3,4-8-1 1,-8 4 0 11,-3-3 10-11,3-4 1 0,5 4 1-1,-9-1 0 4,-11-2 15-3,7 2 4 2,1 1 0-3,-1-1 0 5,-11 4 16-5,0 4 9 10,-1 0-1-10,-3-1 0 4,-4-3 37-4,-4 4 7 7,-8 3 2-7,-3 0 0 9,7 0-26-9,0 4-4 6,-8 3-2-6,-4 0 0 8,-3 3 2-8,3 4 0 7,-7 0 0-7,-1 4 0 9,-7 3-4-9,7 3-1 6,8 1 0-6,1 2 0 10,-5 5 8-10,5 3 1 5,7-4 1-5,-4 4 0 10,0 0 6-10,4 0 1 5,4 0 0-3,0 0 0 6,8-4-23-8,-4 4-4 7,0-7-1-7,4 3 0 8,8-3-8-8,-4-3-11 8,0 3 3-8,7-7 0 6,5 0-10-5,0-4-2 8,-1-3 0-9,5 0 0 5,-5-3 2-4,5-1 0 6,11-3 0-7,-4 0 0 8,-3-7-2-7,-1 0 0 4,1 0 0-3,3-3 0 5,-3-4 12-6,-1 0 8 4,-3-3-12-3,-5 3 12 4,5-3-16-5,-9-1 3 6,1 4 1-7,-4-3 0 9,0-1 12-9,-1 5 16 5,-3-5-3-5,-4 8-1 11,-4-4-12-11,0 0 0 4,0 4 0-3,-4-1 0 9,0 1 0-10,0 3 0 4,-4 3 0-4,5 1 0 9,-5 6 9-9,0-3-1 6,4 7 0-6,4 0 0 7,-8 0-8-6,8 0 8 6,0 0-8-7,0 0 8 7,0 0 0-6,0 0 0 6,0 11 0-6,0-11 0 5,4 10-8-6,4 1 8 10,0-1-8-10,3 1 8 5,1-4-8-4,0 3 0 7,4-3 0-8,-5 3 0 6,5 1 0-4,0 3 0 3,3-4 0-3,1 1-11 6,-4 3 1-7,3-4 0 3,1 1 0-4,-1-1 0 8,-7 1-6-6,4-1 0 4,-4-3-1-5,-5 3 0 8,-3-3-1-9,-4 4 0 4,0-11 0-4,-7 10 0 12,-5 1 9-12,-4 3 9 3,0-4-13-3,-3 1 5 10,-5-1 8-10,1 0-13 7,-5 1 5-7,1-4 8 9,-1 3-14-7,-3-3 5 4,4-3 1-4,-5-1 0 4,-3-3 8-4,4 0 0 4,3 0 0-2,1-3-8-3,-8-1 8-1,7 1 0 8,9-1 0-7,3 1 8 5,4 3 4-4,4-4 0 3,0 4 1-2,8 0 0 3,0 0 18-5,12 4 3 4,0-1 1-3,4-3 0 5,11 0-11-6,4 4-1 5,-3-4-1-4,-1-4 0 5,5 1-11-6,3-1-3 5,4-3 0-4,-4 0 0 4,5 0 20-3,3 1 3-2,4-1 1 1,4 0 0 18,0 0-52-19,0-7-11 5,0 3-1-5,-4-3-1 0,0 0 21 0,-4 0 4 0,0-3 8 0,-8 3-13 2,0 4-3-2,-3-8 0 5,-1 4 0-5,-4 0 0 6,1 0-4-6,-5-3-2 7,-3 3 0-8,-4-3 0 7,-1 3 22-7,-7-4 0 10,0 1 0-10,-8 3 0 4,0-4 8-4,-8 4 0 8,0-3 0-7,-3 3 0 6,-5-3 7-7,0-1 1 7,1 4 0-7,-5 0 0 8,0 4 3-8,-3-1 1 7,3 8 0-7,-3 0 0 8,-5 3 16-8,5 3 3 6,-5 7 1-6,5 1 0 10,-1 3-23-10,1 0-4 5,-1 0-1-4,5 3 0 11,3 4 0-12,4-4 0 3,1 1 0-2,3 3 0 9,4 0-12-10,4 0 0 6,0 0 0-5,8 3 0 4,3-7 0-3,1 4 0 5,8-3 0-6,-1-4 0 18,1 0-76-18,7-4-16 3,-3-3-2 0,3-4-687-3,5-3-138 0</inkml:trace>
    </iact:actionData>
  </iact:action>
  <iact:action type="add" startTime="24701">
    <iact:property name="dataType"/>
    <iact:actionData xml:id="d7">
      <inkml:trace xmlns:inkml="http://www.w3.org/2003/InkML" xml:id="stk7" contextRef="#ctx0" brushRef="#br0">20722 2122 2757 0,'4'14'122'0,"3"-7"26"1,1 0-119-1,4 4-29 4,0-4 0-4,3 3 0 9,-3-6 48-8,4-1 4 6,-4 4 1-6,3-7 0 5,1-3-42-6,0-1-11 6,3-3 0-6,1-3 0 23,-1-8-162-22,1 4-34-1,0-6-8 0,3-1-901 3</inkml:trace>
    </iact:actionData>
  </iact:action>
  <iact:action type="add" startTime="24913">
    <iact:property name="dataType"/>
    <iact:actionData xml:id="d8">
      <inkml:trace xmlns:inkml="http://www.w3.org/2003/InkML" xml:id="stk8" contextRef="#ctx0" brushRef="#br0">20349 2481 2743 0,'0'25'60'0,"0"-15"13"0,0 1 3 0,8-1 0 1,0 1-60-1,4 3-16 2,7-4 0-2,1 0 0 12,-4-6 48-11,11-1 8 1,4-3 0-2,5 0 1 8,-1-7-46-8,0-7-11 8,4 1 0-8,5-8 0 21,-1 3-249-20,0-6-50 1,43-35-9-1,-12 13-3-1</inkml:trace>
    </iact:actionData>
  </iact:action>
  <iact:action type="add" startTime="25151">
    <iact:property name="dataType"/>
    <iact:actionData xml:id="d9">
      <inkml:trace xmlns:inkml="http://www.w3.org/2003/InkML" xml:id="stk9" contextRef="#ctx0" brushRef="#br0">21901 1384 2822 0,'-4'17'62'1,"4"-6"13"-1,4-1 2 0,4 8 3 0,0 2-64 0,0 5-16 5,0 3 0-5,0 3 0 9,-1 0 31-9,-3 1 3 6,0 3 1-6,4-1 0 8,0 5-19-8,0-1-3 7,4 0-1-7,-5 8 0 23,1-1-39-23,4 4-8 0,-4 3-1 1,4 0-1 11,-1-3-139-11,5 0-28 8,0-4-6-9</inkml:trace>
    </iact:actionData>
  </iact:action>
  <iact:action type="add" startTime="27718">
    <iact:property name="dataType"/>
    <iact:actionData xml:id="d10">
      <inkml:trace xmlns:inkml="http://www.w3.org/2003/InkML" xml:id="stk10" contextRef="#ctx0" brushRef="#br0">1909 8388 1465 0,'0'0'64'1,"-8"-7"15"-1,4-4-63 0,-4 4-16 5,8-3 0-5,-4 3 0 9,0 0 76-9,4-4 12 6,0 4 2-6,4-3 1 9,-4 3-67-9,0 7-12 7,-7-7-4-7,7 7 0 8,0 0 0-8,0 0 0 7,-8-4 0-7,8 4 0 11,0 0-17-11,0 0-4 6,-8 0-1-6,8 0 0 14,0 0 14-13,0 0-9-1,-12 0 9 0,12 0-8 7,0 0 8-7,0 0 0 7,0 0 0-5,0 0 0 4,0 0 0-5,0 0 0 6,0 0 8-7,4 11-8 8,8-8 32-8,0 1 3 7,-1-1 0-7,9 4 0 6,-4-7-6-4,7 7-1 6,-7-3 0-8,3 3 0 8,5-4-13-8,-1 1-3 6,1 3-1-5,-1-4 0 6,-3 4-11-6,0-3 10 4,3-1-10-3,1 4 10 4,-5 4-10-5,5-4 0 5,-1 0 0-6,1-1 8 9,-5-2-8-9,5-1 0 7,-5 1 0-7,5-1 0 9,3-3-8-9,-7 4 8 6,0-1-10-6,3 1 10 19,1-4-33-12,-1-4-1-5,-3 8 0-2,-5-4 0 7,5 0-6-6,0 0-2 1,-5 0 0 1,1 0 0 8,0 3-27-11,-1-3-6 0,1-3-1 3,0 3-409 2,-5 0-83-4</inkml:trace>
    </iact:actionData>
  </iact:action>
  <iact:action type="add" startTime="30601">
    <iact:property name="dataType"/>
    <iact:actionData xml:id="d11">
      <inkml:trace xmlns:inkml="http://www.w3.org/2003/InkML" xml:id="stk11" contextRef="#ctx0" brushRef="#br0">3614 8391 518 0,'0'0'23'1,"0"0"5"-1,0 0-28 0,0 0 0 4,0 0 0-4,0 0 0 8,0 0 213-7,0 0 38 6,0 0 7-7,0 0 2 8,0 0-207-8,0 0-41 7,8-3-12-7,-4-4 0 11,-4 7 8-11,0 0-8 7,0 0 0-7,11-7 9 7,-3 0-9-5,0 0 0 4,-8 7 0-6,8-7 0 7,7 0-12-7,-3 3 3 7,-12 4 0-7,12-7 0 11,0 0 9-11,3 0 0 6,-3-3 0-6,4 3 0 8,-4 3 12-8,7-3 2 7,-3 7 0-5,0-6 0 2,-1 6 10-4,1-4 1 9,0-3 1-9,3 7 0 7,-3-7-10-6,0 7-1 5,-1-3-1-4,5-1 0 3,-1 4-14-4,1 0 11 5,-4-3-11-4,3 3 10 5,1-4-10-6,3 4 0 6,-3-3 0-5,4 3 8 4,3 0-8-2,0 0 0-3,1 0 0-1,-5-4 0 11,1 4 0-11,-1-3 0 6,1 3 0-5,3-4 8 5,-3 4-8-5,-5 0 0 5,9-3 0-5,-5 3 0 5,1-4 0-4,-1 4 0 3,1-3 0-4,-4 3 0 5,3-4 0-5,-3 4 0 7,3-3 0-7,-3 3 0 4,3-4 0-3,1 4 0 4,-1 0 0-4,1-3 0 3,3 3 0-3,1-4 0 4,-5 4-9-5,9-3 9 7,-5 3 0-8,-3 0-8 5,-1 0 8-2,1-4 0 4,3 4-8-6,-3-3 8 2,-1-1 0 1,1 1 0 2,-1-1 0-4,1 4 0 3,-5-3 0-4,1-1 0 7,-1 1 0-8,1-1 0 6,0 1 0-5,-1 3 0 9,1-7 0-6,3 4 0-4,5 3 0 0,-5-4 0 9,-3 1 0-8,3 3 0 4,5 0 0-4,3 0 0 5,4 0 0-4,-7 0 0 6,-5 0 0-7,5 0 0 4,7 0 0-3,-4 0 0 4,-11 0 0-5,0 0 0 5,7 0 0-6,-3 0 0 7,-1 0 0-3,1 3 0 0,-5-3 0-3,1 0 0 8,7 0 0-9,-3 0 0 5,-9-3 0-4,9 3 0 5,-1 0 0-4,5 0 0 4,-9-4 0-4,5 4 0 3,3 0 0-2,1 0 0 3,3 0 0-5,-7 0 0 4,-5 0 0-3,5 0 0 5,7 0 0-6,-3 0 0 4,-9 4 0-4,9-4 0 9,-1 3-8-6,4-3 8-4,-11 4 0 0,4-4 0 9,-5 0-8-7,1 3 8 2,-1-3 0-2,1 0 0 5,-4 0-12-7,7 0 12 6,1 0-12-5,-5 4 12 6,-3-4 0-7,0 0 0 8,7 0 0-6,-3 0 0 3,-1 0 0-3,1 0 0 5,3 0 0-6,1-4 0 5,3 1 0-5,-7 3 0 5,0-4 0-5,7 1 0 4,4 6 18-3,-3-3-2 3,-5 0-1-2,1-3 0 3,-1 3-15-5,5 0 0 6,-9 0 8-4,5 0-8 1,-5 0 0-2,5-4 0 3,0 4 0-3,-1 4 0 4,-3-8 0-4,3 8 0 4,1-4 0-5,3 0 0 7,-3 0 0-8,-1 0 0 6,5-4 0-4,-1 4 0 4,0 0 0-4,1 0 0 4,-1 0 0-5,1 0 0 5,-1 4 8-4,1-4-8 3,3 0 11-4,-4 0-11 6,1 3 0-7,-1-3 0 6,1 0 0-4,-1 0-12 5,-3 4 12-7,3-4 0 8,-3 3 0-8,-1 1 0 5,1-4 0-3,-1 0 0 6,1 3 8-8,-1 0-8 7,5 1 0-6,-1-1 10 5,1 1-10-4,-1-1 8 4,0 1-8-5,5-1 0 6,-1 4 0-5,-3-3 8 3,3-1-8-4,0 1 0 5,1-1 0-4,-5 1-11 5,0-4 11-6,1 3-12 2,-1-3 12 0,5 0-12 6,-5 0 12-9,4 0 0 5,-3 0 0-5,-1 0-8 9,9 0 8-8,-5 0 14 4,0 0-3-4,5 0-1 6,-5 0 3-6,4 0 1 5,-3 4 0-5,3-1 0 6,-4-3-2-7,4 4 0 7,-3-1 0-6,3 1 0 6,-4 3-12-7,1-4-10 8,3 1 2-6,-4-1 0 2,1 4 8-2,3-3 0 5,-4-1 0-6,5 1 0 4,-1-1 16-3,4 1-2 4,0-1 0-4,1 0 0 4,-1 1-14-5,0-1 0 5,0 1 0-4,0-4 0 4,-3 0 0-5,-1 3 8 4,0-3-8-3,4 4 0 4,-3-4 8-4,-1 0-8 4,0 0 11-5,0 0-11 8,1 0 18-9,-1 0-3 6,12 0-1-6,-4 0 0 8,-4 0 3-8,8 0 1 6,-7 0 0-6,3 0 0 9,-4-4-6-8,-4 1 0 5,4 3-1-5,1 0 0 5,-5-4-11-4,4 1 8 5,-4 3-8-6,4-4 8 5,5 4-8-3,-5-3 0 3,4 3 0-4,-4-3 0 2,4-1 0-3,-4 1 0 5,1-1 0-5,-5 4 0 5,0-3 0-5,0-1 0 5,1-3 0-4,-1 4 0 4,0-4 8-5,0 3 0 4,1-3 0-2,3 4 0 3,-4-1-8-5,1-3 0 5,-1 7-12-4,0-3 12 5,0-1 0-6,1 1 0 5,-1-1 0-5,-4 1 8 7,4 3 0-7,-3 0 0 5,-5-4 0-5,1 4 0 5,3-3-8-5,-3 3 0 4,3-4 0-3,0 4 8 3,1 0-8-2,-1 0 0 3,4-3 0-5,0-1 0 4,1 8 0-2,-1-4 0 2,-4 3 0-4,5-3 0 5,-1 0 0-4,0 0 0 7,-3 0 0-9,-5 4 0 5,0 3 0-4,1-4 0 6,-1 1 0-6,1 3 0 5,-1-4 0-5,-3 1 0 7,3-1 0-7,1 4 0 4,-1-3 0-4,-3-1 0 6,3 1 0-5,-4-1 0 4,5 4 0-5,-9 0 0 6,-3-3 0-5,0-1 0 4,0 4 0-3,-1-3-9-2,1-4 0-1,3 3 0 11,-7 0 9-6,0 1-8-5,4-1 8 0,-5 1-8 9,1-1-8-9,0 1 0 7,0 3-1-7,-1 0 0 20,1-4-15-19,0 4-2 2,-4-3-1-3,0 3 0 13,3 0-10-12,-3 0-3-1,0 0 0 0,0 0 0 13,-4 0-24-11,4 0-6-2,-8-7-1 0,0 0 0 14,8 7-7-14,-5 0-2 0,-3-7 0 0,0 0-272 7,0 0-54-5</inkml:trace>
    </iact:actionData>
  </iact:action>
  <iact:action type="add" startTime="41443">
    <iact:property name="dataType"/>
    <iact:actionData xml:id="d12">
      <inkml:trace xmlns:inkml="http://www.w3.org/2003/InkML" xml:id="stk12" contextRef="#ctx0" brushRef="#br0">6918 5297 403 0,'0'0'36'1,"0"0"-36"2,0 0 0-3,-4 3 0 9,-8 1 135-9,12-4 20 5,0 0 4-4,-4 0 1 6,4 0-117-6,0 0-23 7,0 0-5-8,0 0-1 15,0 0 6-14,0 0 0-1,0 0 1 0,0 0 0 8,0 0-1-8,0 0-1 8,0-7 0-8,0 7 0 6,4-7-10-6,4 3-1 8,0-3-8-8,0 0 12 9,-4 0-2-9,7 4-1 7,-3-7 0-7,4 6 0 7,0 1 16-7,-1-4 3 9,5 0 1-9,-4 3 0 7,4-3-7-7,-1 0-2 6,1 0 0-5,3 4 0 8,-3-8-4-9,8 8 0 8,-1-4-1-7,1 0 0 6,3 3 19-2,1 1 4-5,-1-1 1 0,0-3 0 8,5 7-14-7,3-3-2 6,0-1-1-5,5 1 0 5,-5 3-14-3,0 0-8-3,4 0 10-1,-3 3-10 8,7-3 12-7,0 4-3 5,4-1-1-5,4 1 0 7,0 3 8-8,4-4 2 4,-4 1 0-3,-1-1 0 8,1 4-18-8,0-3 0 4,0-1 0-4,4 1 0 6,0-4 0-5,0 3-11 3,4-3 0-4,0 4 0 6,3-1 11-5,-3 1 0 4,0 3 0-5,-4 0 0 5,0 0 0-5,-1 3 11 6,-3 1-3-6,4-1 0 5,0 0 5-5,4 4 1 5,4-3 0-4,-5-1 0 4,1 1-14-4,-4-1 9 2,0 1-9-2,0-4 8 4,-4 0-8-6,0-4 0 6,4 4 0-6,-4-3 0 9,-1-1-9-9,-2-3 9 6,6 3-12-6,-3-3 12 10,-8-3-16-9,1 6 3 4,-5-3 1-4,-4-3 0 9,-4 0 12-10,1 3 0 3,-5-4 0-2,-3 4 10 8,-5-3 3-9,1 3 1 6,-4-4 0-5,-5 4 0 6,-3 0-5-7,-8 0-1 9,0 0 0-9,0 0 0 6,0 0-8-5,0 0-11 7,0 0 3-8,-12-3 0 20,1-1-20-19,-9 4-3 1,0 4-1-2,-7-1 0 11,-4 1-2-11,-1-1-1 1,-11 1 0-1,-4-1 0 0,0 0 19 0,0 1 4 7,-4-4 1-7,0 0 0 9,0 0 26-9,0-4 5 5,-4 4 0-3,1 0 1 7,-5 0 19-9,-4 0 3 6,-4 0 1-6,1-3 0 10,-5 0-16-10,1-1-2 4,3 4-1-3,0-3 0 10,1-1-12-11,-5 4-2 3,5 0-1-3,-9-3 0 11,-3-1-10-11,7 4 0 6,1 0 0-5,-1-3 0 5,5-1-22-3,-5 4 0 2,0-3 0-4,-3 3 0 6,-1-4 3-7,5 4 1 9,3-3 0-8,5-1 0 18,3 4-18-18,0-3-4 2,-4 3-1-3,5-4 0 0,-1 4 18 0,0 0 4 3,4-3 1-2,0-1 0 6,8 4 18-7,4-3-8 7,0 3 8-7,4 0 0 7,3 0 0-6,9 3 14 6,-4 1-1-7,3-1 0 8,5-3-1-8,3 0 0 7,4 0 0-7,1 4 0 10,3-1-4-10,8 1 0 5,-4-4-8-5,8 0 12 11,0 0-12-10,0 0-8 2,0 0 8-3,16 7-13 9,4-7-6-9,-1 3-1 5,5 1 0-4,7-1 0 7,4-3 7-8,4 4 1 7,12-8 0-7,4 4 0 24,0 0-16-23,8-3-2 0,3-4-1-1,1 7 0 1,0-7 23 2,3 7 8-3,9-4 0 0,3 1-9 8,0-1 21-8,-3 4 5 7,-1 0 1-7,0-3 0 8,1-1 19-8,3 4 4 7,4-7 1-7,1 4 0 7,-1 3-9-6,0-4-1 6,-8 1-1-7,5-1 0 8,-1 4-20-8,0 0-11 7,1 0 12-7,-5 0-12 10,0 0 16-9,-3-3-3 4,-8 3-1-4,3-4 0 20,-7 4-35-20,3 0-7 3,-3 0-2-4,-4 0 0 0,4-3 11 1,-5 3 1 0,-7-4 1 0,0 4 0 22,-4-3-60-22,-7-1-12-1,-5 1-2 1</inkml:trace>
    </iact:actionData>
  </iact:action>
  <iact:action type="add" startTime="49189">
    <iact:property name="dataType"/>
    <iact:actionData xml:id="d13">
      <inkml:trace xmlns:inkml="http://www.w3.org/2003/InkML" xml:id="stk13" contextRef="#ctx0" brushRef="#br0">10951 9321 403 0,'0'0'17'2,"0"0"5"-2,0 0-22 0,0 0 0 3,0 0 0-2,0 0 0 6,0 0 212-6,0 0 37 4,0 0 8-5,0 0 2 10,0 0-189-10,0 0-38 6,0 0-7-6,8 0-1 11,-8 0-14-11,4-3-2 6,3-1-8-6,1 1 12 10,0-1 18-10,4 4 3 5,-8-7 1-5,7 4 0 7,-3 0-7-5,0-1-2 5,4 1 0-7,-4-1 0 7,3 4 31-6,1-3 7 7,4 3 1-7,-4 0 0 5,3-4-12-6,-3 1-1 10,8-1-1-10,-5 4 0 4,5-3-18-3,-4 3-4 7,3-4-1-8,1 1 0 8,-1-1-15-8,5 1-2 7,3-1-1-5,1 4 0 7,-1-7 4-7,1 4 1-1,-1-4 0-1,1 3 0 6,-1 1-14-4,4 3 0 4,1 0 8-5,-5-4-8 8,5-3 0-9,-5 7 0 4,0-7 0-2,1 7 0 11,-5-3 0-12,1 3 0-1,-1 0 0 0,1 0 0 10,3 0 0-10,-7 3 0 5,3-3 0-4,1 0 0 6,-4 4 0-6,3-8-10 5,5 4 10-5,-5 4-8 7,1-4 8-6,-5 3-12 3,1-3 12-4,-1 0-12 5,5 4 12-5,-1-1 16 8,1-3-4-8,-1 0-1 3,-3 0-22-4,4 0-4 8,-1 0-1-8,1 0 0 8,-5 0 16-7,1 4 0 4,-1-4 0-2,5 0 0 2,-8-4 0-3,7 4 0 3,-3 0 0-4,-1 0 0 5,-3 0 0-4,7 0 0 3,-3 0 0-3,4 0 0 5,-1 4 14-4,1-4 2 1,-1 0 1-4,5-4 0 7,-1 4-9-5,0 0-8 4,1 0 12-5,-1 0-12 7,5 0 0-7,-5 0 0 3,0 0 0-2,1 0 0 4,-5 4 0-3,5-4 0 4,-5 3 0-6,1-3-12 4,-1 0 12-4,1 4 0 6,-1-4 0-6,-3 3 0 5,4 1 0-4,-1-4 0 7,-3 0 0-9,3 0 0 5,5 0-9-4,-1 0 1 6,1-4 0-6,-1 4 0 5,4 4 8-5,-3-4 0 5,-9 3 0-4,5-3 0 3,3 4 0-3,-3-1 0 3,3-3 0-3,-7 0 0 5,3 4 0-6,1-1 0 5,-5 1 0-5,5-1 0 5,-8 1 0-4,3-4 0 4,1 3 0-5,-1-3 0 9,-3 0 0-6,0 4 0-4,-1-1 0 0,1 1 0 9,4-4 0-8,-5 0 0 5,5 0 0-5,0 0 0 5,3 0 0-4,-3-4 0 3,3 1 0-3,1 3-8 3,-1-4 8-4,-3 1 0 6,-1-1 0-5,5 1 0 3,-1 3 0-3,5-4 11 5,-5 4-3-5,1 0 0 4,-1-3 0-5,1 3 0 4,-4 0 0-3,3 0 0 3,-3 0-8-4,-1-4 8 5,5 4-8-4,-9-3 8 4,5 3-8-5,0 0 0 5,3 0 0-4,-3 0 0 5,-1 0 0-6,1 0-9 4,-4-4 9-4,7 1 0 8,-3 3-12-9,-1 0 4 4,5 0 8-3,-5 0-13 11,5 3 13-11,0-3-9 2,-5-3 9-2,9-1-8 6,-5 8 8-6,5-4 0 4,-5 3 0-3,4-3 0 5,-3-3 0-7,3 3 0 7,-7 0 8-7,7 0-8 8,-3 3 8-6,-4-3-8 4,3-3 10-5,-3 3-10 5,3 3 10-5,1-3-10 8,-5 7 10-5,5-3-10-3,-5-1 10-1,5-3-10 7,-4 0 10-7,3 0-10 6,4 4 0-4,-3-1 0 3,-4 1 0-3,3-4 0 6,5 3 0-8,-5 1 0 6,1-4 0-6,3 3 0 9,-7 1 0-9,3-4 0 7,5 0 0-7,-5 0 0 9,1 3 0-7,-5-3 0 3,5 7 0-4,-5-7 0 8,1 4 8-8,-1-1 3 3,1-3 0-4,0 3 0 6,-5 1 13-4,9-1 2 4,-8-3 1-5,3 4 0 6,5-1-11-5,-5-3-1 4,1-3-1-5,3 3 0 5,-3 3-14-5,3-3 11 5,1 0-11-4,0 0 10 3,-5-3-10-4,1 3 0 8,-1-4 0-9,5 4 0 6,-9 0 0-6,9-3 0 7,-4 3 0-6,-1-4 0 5,-3 4-10-4,3 0 10 3,1 0 0-2,-4 0-9 3,-1 0 9-5,5 0 11 5,-8-3-3-4,3 3 0 3,1 0-8-3,-4-3-11 4,4-1 3-5,-5 4 0 7,1 0 8-7,0 0 0 5,0-7 0-5,-5 7 0 8,5-3 0-8,0-1 0 3,0 1 0-4,-4-1 8 8,-1 1-8-7,5 3 0 5,0-4 0-5,-4 1 0 5,0-1 9-4,-1 1-9 5,1 3 12-6,-8 0-12 3,8 0 0-2,-8 0-9 5,4-4-1-6,-4 4 0 15,8 0-18-11,-8 0-4-3,0 0-1-2,0 0 0 10,0 0 1-6,0 0 1-3,0 0 0 0,0 0 0-1,0 0 9 1,0 0 2 2,0 0 0-3,0 0 0 8,0 0-2-8,0 0 0 5,0 0 0-4,0 0 0 20,0 0-12-20,0 0-2 0,0 0-1 2,0 0 0 9,0 0-45-11,0 0-9 0,-8 7-1 4</inkml:trace>
    </iact:actionData>
  </iact:action>
  <iact:action type="add" startTime="53513">
    <iact:property name="dataType"/>
    <iact:actionData xml:id="d14">
      <inkml:trace xmlns:inkml="http://www.w3.org/2003/InkML" xml:id="stk14" contextRef="#ctx0" brushRef="#br0">12667 5039 288 0,'0'0'12'2,"20"-3"4"-2,0-4-16 0,-1 3 0 3,1 1 0-2,7-1 0 5,-3 1 236-5,3-1 44 6,1 4 8-6,-5 0 3 6,1-3-227-7,-1 3-44 8,1-4-10-8,-1 4-2 8,1 0-8-8,3-3-14 8,1-1 3-8,-1 1 1 8,4 3 10-8,1-4-12 11,7 1 12-11,-4-1-12 5,0 4 12-4,5-3-8 2,-1-1 8 0,0 1-8 6,0 3 8-9,0-4 0 8,1 4 0-8,-1-3 0 8,4 3 0-4,0 3-10-2,4-3 10-2,-4 4 0 7,4-4 0-7,4 3 0 6,4-3 0-4,0 0 0 12,0 4 0-13,0-4 19-1,0 3-3 0,-1 1 0 14,5-4-6-13,-4 7-2 0,4-4 0-1,4 4 0 5,-1-3-8 1,1 3 8-6,0 3-8 3,-5 1 8 3,1-5-8-5,0 8 0 5,-4-3 0-4,0-1 0 4,4 1 0-4,-5-4 0 6,-3 0 0-7,4 0 0 5,0 0 0-5,-4 0 0 6,-8-4 0-6,0 4 0 4,0-3 0-3,-3-1-17 5,-5-3 4-6,4-3 1 16,-8-1-18-17,1 4-3 6,-1-3-1-6,-7-1 0 1,-1 1 26 0,-7-1 8 2,3 1 0-2,-3 3 0 4,-4-7 0-4,-4 3 11 5,-8 4 0-5,0 0 0 6,0 0 1-6,-8-3 0 5,-8-1 0-5,-3 1 0 18,-1 3-32-19,-7 0-7 5,-5 0-1-4,-3 3 0 11,4-3-26-11,-12 0-6-1,-5 4 0 1,-2-4-1 11,-5 3 12-8,-8 1 2-4,0 3 1 0,-3-4 0 8,-1 4 15-3,-7 0 3-4,3-3 1 0,0-1 0 0,-7 1 27-1,0 2 0 5,-1 1 0-5,-3 0 0 7,4-3 21-6,-5-1 7 4,1 1 0-5,-4-1 1 9,0 4 8-7,-5-3 2 4,9-1 0-4,-4 4 0 3,4-3-20-3,-1-1-4 4,-3 1-1-4,0 3 0 4,-8-4 7-4,7 4 2 2,9-3 0-3,0-1 0 6,3 4-5-5,5-3-1 3,-5-4 0-3,1 3 0 6,3 1-17-8,9-4 0 5,3 0 0-3,8 0 0 4,8 0 0-5,3-4 0 6,5 1-9-6,0-1 9 5,7 1 13-4,5-1 8 4,-1-3 2-5,5 4 0 5,7-1 9-4,0 1 1 5,1 3 1-6,3-4 0 5,0 1-10-4,8 3-1 5,0 0-1-3,0 0 0-4,16 0-13 0,3 3-9 9,1-3 12-8,3 4-12 2,9-4 0-3,7-4 0 8,4 4 0-8,12 0 0 8,8 0 0-8,7 4 0 6,-3-4 0-6,7 3 0 9,5-3 0-9,7 0-11 7,12 0 11-7,-4-3-10 8,0 3-2-8,0-4 0 6,0 1 0-6,0-1 0 25,4-3-11-25,0 0-2 0,8 0-1 0,-4 0 0 12,0 0-18-12,0 0-3 1,3 0-1-1,1 0-468 5</inkml:trace>
    </iact:actionData>
  </iact:action>
  <iact:action type="add" startTime="55722">
    <iact:property name="dataType"/>
    <iact:actionData xml:id="d15">
      <inkml:trace xmlns:inkml="http://www.w3.org/2003/InkML" xml:id="stk15" contextRef="#ctx0" brushRef="#br0">17653 9388 403 0,'0'0'36'3,"0"0"-36"-3,0 0 0 0,0 0 0 8,0 0 168-8,0 0 28 8,0 0 4-8,8 0 2 7,-8 0-96-7,7-4-19 7,1 4-4-7,0-3-1 8,0 3-25-8,0-4-5 8,0 4 0-8,0 0-1 8,-1 0-15-8,5 0-2 11,0-3-1-9,-4 3 0 1,0-4-7-3,3 1-2 9,1-1 0-9,-4 4 0 6,0 0-9-4,4-3-3 2,3-1 0-1,-3 1 0 3,-4-1-12-5,7 1 0 5,1-1 8-6,4 4-8 8,-1-3 0-7,1 3 0 5,0-4 0-5,-1 1 0 14,9-1 0-15,-5 4 0 1,-11 0 0 0,7 0 0 9,5 0 9-9,3 0-9 0,-3 0 8 1,-5 0-8 6,1 0 12-6,0 0-4 1,7 4 0 0,-3-1 0 3,-9 1 3-4,9-4 0 3,3 3 0-4,1-3 0 6,-5 4 8-5,1-1 1 6,-1-3 1-5,5 4 0-1,3-4-21-2,0 3 8 11,-3 1-8-7,7-1 0-4,4 1 9 0,0-1-9 6,-3 4 12-5,-1-3-12 6,8 3 10-5,-4 0-10 4,1 0 8-4,-1 0-8 4,-8-1 0-5,4-2-9 4,1 3 0-3,-5-4 0 5,0 8 9-6,5-4 0 5,7-4-9-4,-4 1 9 5,-4-1 0-4,8 4 0-2,4-7-9 0,0 7 9 9,-4-3 0-9,-3 3-10 2,-1-7 10-1,0 7-8 4,-4 0 8-3,1 0 0 3,-1-4 0-5,0 4 0 6,4 4 0-5,-3-8 0 4,3 0 0-5,8 4 0 4,-8 0 0-2,4-3 0 3,0 3 8-5,-4-4-8 5,1 1 0-5,-1-1 0 6,0-3 0-6,0 4-8 5,-3 3 8-5,-1-7 0 6,4 0 0-5,0 0 0 3,0 0 0-3,1 0 8 4,-1 0-8-5,4 0 11 5,0 0-11-5,4 0 0 5,-4 0 0-4,-4 0 0 5,1 3 0-6,-5 1 0 1,0-8 0 2,0 4 0 3,1 4 0-7,-1-1 0 6,0-3-9-5,4 4 9 9,1-1 0-6,-5 1 0-4,0-4 0 0,4 0 9 9,0 0-1-7,1-4 0 3,-9 4 0-4,8 0 0 5,-4 4-8-4,-3-8-11 4,-1 1 3-5,-3-1 0 5,-1 1 8-5,4-1-8 5,-7 1 8-4,3-1-8 5,-3 1 0-7,3-1 0 8,-3 1 0-7,3-1 0 5,-7-3 8-5,3 4-8 6,1-1 8-6,-1 1-8 4,1 3-1-3,-8-4 0 4,-1 4 0-4,5-3 0 3,-8 3-6-4,3-4-1 5,-3 4 0-4,0 0 0 17,-4-3-28-19,3 0-7 4,-3-1-1-1,-8 4-473-2,0 0-95 0</inkml:trace>
    </iact:actionData>
  </iact:action>
  <iact:action type="add" startTime="60493">
    <iact:property name="dataType"/>
    <iact:actionData xml:id="d16">
      <inkml:trace xmlns:inkml="http://www.w3.org/2003/InkML" xml:id="stk16" contextRef="#ctx0" brushRef="#br0">17751 9475 1422 0,'0'0'63'2,"0"0"13"-2,0 0-61 0,0 0-15 5,0 0 0-5,0 0 0 9,0 0 35-9,0 0 4 5,0 0 1-5,0 0 0 10,0 0-1-10,0 0 0 6,0 0 0-5,12 7 0 9,-12-7-19-10,3 3-3 5,-3-3-1-5,12 4 0 10,-4-4-16-10,-8 0 10 6,8 0-10-6,0 0 8 7,4-4 4-4,-5 1 0 2,1 3 0-4,4 0 0 5,0 0 1-6,-4 0 1 8,3 0 0-7,-3 0 0 6,4 0 2-7,4 0 0 7,3 0 0-7,1 0 0 7,-5 0-4-7,1 0-1 9,12 0 0-9,-5 0 0 7,-7 0-3-7,7 0 0 4,1 0 0-2,3 0 0 7,5 0 5-9,-5 3 1 7,0-3 0-5,1 0 0 4,7 0-14-5,-7 0 0 5,-1 0 0-5,0 0 0 7,1 0 0-8,3 0 8 5,5 0-8-4,-9 0 12 7,4 0-2-8,5 4-1 5,3-4 0-3,0 0 0 3,-8 0-9-2,9 0 0 3,3 0 0-4,0-4 0 4,-4 4 0-5,-4-3 0 7,4 3 0-6,1-4 0 3,-1 1 0-3,0-1-9 5,0 4 9-6,0-3 0 5,8-1-12-4,-7 1 12 5,-5-4-12-7,4 3 12 6,4 1 0-4,0 3-8 2,-4 0 8-3,1-4 0 6,-5 4 0-6,0-3 0 4,0-1 0-3,-3 4 0 5,-1 0 0-6,1 0 0 4,-1 0 0-3,0 0 0 3,1 4 8-2,-1-4-8 2,4-4 0-4,4 4 0 6,-3 4 8-4,3-4-8 1,0 0 0-4,-8 0 0 13,5 0 0-10,-1 0 0-2,-4 3 0-1,1-3 0 7,-5-3 0-7,1 3 0 7,3 0 0-7,-4 0 0 8,5 3 10-6,-1-3-10 4,0-3 10-4,1 3-10 3,7 3 8-3,-4-3-8 4,-3 0 0-6,3 0 0 8,0 0 8-8,4 0-8 9,-3-3 0-4,-5 6 0-5,0 1 0 0,-3-4 0 7,-1 3 0-7,1 1 0 8,-1-4 0-7,1 3 0 4,-5-3 0-3,1 4 0 5,3-1 0-6,0-3 0 5,-3 0 0-5,3 4 0 6,1-1-10-5,-1-3 10 4,1 7-8-5,-1-3 8 6,4-1 0-4,-3 1 0-2,-1-4 0 1,1 0-8 7,-5 3 8-5,1-3 0-2,-1 0 0-2,-3 4 0 6,0-4 0-3,-5 3 0 3,1-6 0-4,-4 3 0 2,3 0 0-1,-7 0 11 3,4 0-11-5,-4 0 12 6,0 0-12-7,-1 0 0 7,-7 0 0-5,0 0 8 5,8 0-8-7,-8 0-11 8,8 0 3-7,-8 0 0 4,0 0-10-5,0 0-2 6,0 0 0-3,0 0 0 14,0 0-16-16,0 0-4 2,0 0-1-2,0 0-531 8,0 0-105-8</inkml:trace>
    </iact:actionData>
  </iact:action>
  <iact:action type="add" startTime="66800">
    <iact:property name="dataType"/>
    <iact:actionData xml:id="d17">
      <inkml:trace xmlns:inkml="http://www.w3.org/2003/InkML" xml:id="stk17" contextRef="#ctx0" brushRef="#br0">11100 5161 1839 0,'0'0'40'1,"0"0"9"-1,0 0 2 1,0 0 1-1,0 0-42 0,8-7-10 3,3 0 0-2,1 0 0 8,0 0 44-9,3-3 6 7,1 3 2-7,0 0 0 6,3 0-33-6,9 0-7 8,-1 0 0-8,1-4-1 7,3 4-11-7,4 0 0 8,1-3 0-7,3 3 0 7,4 7 0-8,0-4-16 8,0 1 4-8,4 3 1 20,-4 0-21-18,4 0-4-1,0 0 0 6,12 0-1-6,4 0 12 1,0 0 2-2,-5 3 1 0,5-3 0 6,-4 4 22-6,0-4 0 8,-1 3 0-7,-3 1 0 6,4-4 0-7,0 0 0 6,4-7-12-4,-1 7 12 5,1-4 10-2,0 4 10-4,-4 0 1-1,-1 4 1 8,-3-8-5-7,-4 1-1 5,0 3 0-4,0 0 0 4,8 0-16 0,-8 3 10-5,-4-3-10-1,0 0 8 7,4 4-8-7,0-4 0 6,-8 7 0-4,0-4 0 5,-8 4 0-4,1-7 0 1,-1 4 0-2,-4-4 0 4,-7 3 0-4,3-3-11 6,-7 0 3-7,-1 0 0 16,-3 0-18-10,0 0-3-6,-5 0-1 0,-3-3 0-1,0 3 18 1,-8 0 3 0,0 0 1 0,0 0 0 3,0 0-8-2,-12-4-2 4,4 4 0-6,-7-3 0 8,-5-1 8-8,5 1 2 6,-13-1 0-5,1 1 0 6,-9-1-6-7,1 1-1 7,-8-7 0-7,0 6 0 11,-4 1 26-8,-4-4 5-3,-8 3 0 2,4 8 1 9,-4-4 12-8,-3 3 3-3,-1 1 0 0,-4 3 0 10,-7 0-5-7,-1-1-1-2,1 1 0 2,3 7 0 4,5-3-7-5,7 6-2 3,-4-6 0-3,5-1 0 3,-1 1-7-3,0-1-2 5,-4 1 0-5,8-1 0 3,-3 0-8-4,3-3 0 6,4 0 0-5,4 0-11 4,4-3 11-4,3-1 0 2,1-3 0-4,8 0 0 7,-4 4 0-5,3-4 0 3,5 3 8-3,-1-3-8 4,5 4 11-5,3-4-3 5,5-4 0-4,3 1 0 4,0-1-8-4,8 4 10 3,4 0-10-3,0 0 10 5,16-7-10-7,0 0-16 6,3 0 4-5,5 0 1 8,7 0 11-7,0 0 0 3,5 1 0-4,11-1 0 6,8-4 8-6,3 4-8 5,9 0 8-5,7 0-8 6,1 7 0-1,7-3 0-5,-3-1 0-1,7 4 0 6,4 0 0-3,4 0 0 2,4 7 0-5,0-7 0 6,-4 4 0-5,8-4 0 9,0 0 0-10,0 0 0 6,0 0 0-4,0-4 0 4,-4 4 0-5,0-3 0 17,3-1-56-16,1 4-16 1,0 7-4-2</inkml:trace>
    </iact:actionData>
  </iact:action>
  <iact:action type="add" startTime="67836">
    <iact:property name="dataType"/>
    <iact:actionData xml:id="d18">
      <inkml:trace xmlns:inkml="http://www.w3.org/2003/InkML" xml:id="stk18" contextRef="#ctx0" brushRef="#br0">15474 5178 1324 0,'0'0'118'0,"0"0"-94"5,0 0-24-4,0-3 0 7,0-4 113-8,4 3 19 6,3-3 3-6,1 7 1 10,-4-3-100-10,8-1-19 5,4-2-4-5,3 2-1 8,1 1 12-8,-1-1 1 9,5 1 1-9,3-4 0 8,5 7-10-7,3-7-3 4,0 3 0-3,1-3 0 4,-1 7-2-6,4-7-1 8,0 4 0-8,8-1 0 8,0 1-10-7,4-4 0 6,8 3 9-7,4 1-9 8,3 3 0-7,1-4 0 6,0 4 0-6,3-3 0 4,-3 3 8-4,7-4 3 5,5 1 1-4,3 3 0 5,4 3 8-7,0-3 3 5,1 4 0-1,-1-4 0 2,8 3-7-5,4 1 0 4,4-1-1-3,-4 1 0 4,-4 6-15-4,8-3 8 3,7 0-8-4,5-3 0 8,-12 3 8-7,-4 0-8 2,0 0 0-3,4 0 0 6,4 0 0-7,0-1 0 6,-5-2 0-5,5 3 0 6,0 0 0-5,-4 0 0 2,-4 3 9-3,4-3-9 7,8 4 12-5,-8-4-2 0,-4-4-1-2,-1 4 0 7,-2-3-9-8,3 3 0 9,-4-4 0-8,-8 8 0 4,-8-4 0-4,1 0 0 5,-9-1-14-5,5-2 5 4,-5 6-11-3,-3-3-1 3,-4 0-1-3,-9-3 0 19,-3 3-12-20,0 3-2 1,-8-3-1-2,1 0 0 12,-13-3-99-11,0 3-19 4,-3-4-4-4</inkml:trace>
    </iact:actionData>
  </iact:action>
  <iact:action type="remove" startTime="71592">
    <iact:property name="style" value="instant"/>
    <iact:actionData xml:id="d19" ref="#d12"/>
  </iact:action>
  <iact:action type="remove" startTime="71592">
    <iact:property name="style" value="instant"/>
    <iact:actionData xml:id="d20" ref="#d18"/>
  </iact:action>
  <iact:action type="add" startTime="71592">
    <iact:property name="dataType" value="strokeEraser"/>
    <iact:actionData xml:id="d21">
      <inkml:trace xmlns:inkml="http://www.w3.org/2003/InkML" xml:id="stk19" contextRef="#ctx1" brushRef="#br1">13098 8237 0,'0'0'0,"0"0"0,0 0 0,0 0 0,0 0 0,0 0 0,91-38 0,-37 41 0,17 22 0,31 6 0,39 15 0,39-1 0,24-7 0,31 11 0,12 3 0,31 4 0,16-4 0,12 0 0,19-10 0,12 11 0,12 2 0,8-9 0,0-5 0,19-9 0,-12-4 0,9-7 0,-13-25 0,1 1 0,-12-8 0,-16-13 0,8-11 0,0 4 0,15-8 0,32 15 0,16-1 0,35 5 0,24-8 0,-21 7 0,-18 7 0,-5 0 0,0 10 0,-31 8 0,0 3 0,-7 7 0,7 10 0,31 1 0,12 2 0,-15 12 0,-13-18 0,-34 0 0,-20-4 0,-44-7 0,-42-10 0,-52 4 0,-42-18 0,-44 0 0,-62 14 0,-43 0 0,-52-10 0,-46-4 0,-67 0 0,-59 0 0,-82-11 0,-55 1 0,-63-11 0,-62-7 0,-51 8 0,-32-12 0,-35-6 0,-20 3 0,-3-17 0,-5 0 0,9-4 0,19-3 0,23-4 0,25-10 0,26-7 0,28 7 0,8-4 0,-1 1 0,9 6 0,0 28 0,11 25 0,0 21 0,-7 27 0,-8 18 0,7 28 0,-3 13 0,19 4 0,16 0 0,27-3 0,16 3 0,24-7 0,19-17 0,11-7 0,37-11 0,30-10 0,267-28 0,-404 32 0,189-39 0,-5 7 0,5 17 0,-56 4 0,-50 24 0,-75 35 0,-59 60 0</inkml:trace>
    </iact:actionData>
  </iact:action>
  <iact:action type="remove" startTime="71592">
    <iact:property name="style" value="instant"/>
    <iact:actionData xml:id="d22" ref="#d17"/>
  </iact:action>
  <iact:action type="remove" startTime="71592">
    <iact:property name="style" value="instant"/>
    <iact:actionData xml:id="d23" ref="#d14"/>
  </iact:action>
  <iact:action type="add" startTime="71592">
    <iact:property name="dataType" value="strokeEraser"/>
    <iact:actionData xml:id="d24">
      <inkml:trace xmlns:inkml="http://www.w3.org/2003/InkML" xml:id="stk20" contextRef="#ctx1" brushRef="#br1">17935 8443 0,'8'3'0,"-8"-3"0,51 18 0,35 6 0,59 4 0,63 0 0,54-4 0,60-6 0,62-11 0,35-14 0,36 3 0,23 1 0,-27-4 0,-32 7 0,-70 17 0,-67 4 0,-82 11 0,-75 16 0,-82 1 0,-66 7 0,-83 3 0,-74 7 0,-87-10 0,-74-7 0,-62-21 0,-29-4 0,-42-20 0,-20-22 0,12 1 0,482 17 0,-701-28 0,195-38 0,28 3 0,51 7 0,58 7 0,83-10 0,67 7 0,78-4 0,70 4 0,67 17 0,39 11 0,36-4 0,39 14 0,113 0 0,118 7 0,94 10 0,86 1 0,75 6 0,67 18 0,42 4 0,24 20 0,31 31 0,24 36 0,-12 24 0,-15 3 0,-5 25 0,-11 21 0</inkml:trace>
    </iact:actionData>
  </iact:action>
  <iact:action type="add" startTime="81963">
    <iact:property name="dataType" value="strokeEraser"/>
    <iact:actionData xml:id="d25">
      <inkml:trace xmlns:inkml="http://www.w3.org/2003/InkML" xml:id="stk21" contextRef="#ctx0" brushRef="#br1">17382 13952 1036 0,'0'0'92'2,"0"0"-73"1,0 0-19-2,8 7 0 5,-4 0 143-6,4-4 25 8,4 4 4-8,-5-3 2 7,5-4-104-6,-4 7-21 6,4-7-4-6,-4 3-1 7,-1-3-28-6,5 0-7 3,0-3-1-4,0 3 0 6,-1-4-8-5,-3 1 0 2,4 3 0-2,-4-7 0 5,0 3-9-6,0 1 9 4,-1-1-12-3,5 1 12 4,-4-1 0-4,4 1 0 3,0 3 0-4,-1-4 0 7,5 4 0-6,-4 0 12 3,3-3 0-4,1 3 0 6,0 3 5-6,3-3 1 6,1 4 0-6,0-4 0 20,-5 0-18-19,5 0 10-2,-1-4-10 0,-3 4 8 1,4 0-8-1,-1 4 8 6,1-1-8-4,3-3 8 4,-3 0 0-5,7 4-8 5,1-4 12-4,-1 3-4 3,1-3 0-3,-1 0 0 4,1 0 0-4,3 4 0 3,4-4 0-3,4 0-8 4,-3 0 12-5,-1 3-4 6,4-3-8-6,-4 0 12 5,-3 0-12-5,-5 0 12 7,9 0-12-8,-5 4 8 6,-4-1-8-4,5-3 8 4,3 4-8-6,0-1 0 3,4 1 0-2,-3-1 8 9,-1 1-8-10,4-1 0 6,0 1 0-5,-3 3 0 6,-1 0 0-6,0 0 0 4,-3 0 0-4,3-1 0 6,-8-2 0-6,5 6 0 5,-5-3 0-5,4-3 0 6,1 3 0-6,3 0 0 6,-4 0 0-6,1-4 0 6,-1 1 0-7,0-1 0 7,-3 1 0-7,-1-1 0 7,9-3 10-6,-5 4-10 5,0-4 12-6,1 0-12 11,-5 0 8-10,4 0-8 5,-3 0 0-6,3 0 0 8,-7 3 0-7,3-3 0 5,-3 0 0-5,3 0 0 6,-3 4 8-7,-1-1-8 6,5 1 0-4,-5-4 0 5,5 3 9-6,-1 1-9 5,0-1 0-4,1-3 9 4,-5 4-9-4,5-4 0 2,-5 0 0-3,1 0 0 7,7 0 0-7,-3 0 0 5,-1 0 0-4,0-4 0 3,1 1 0-3,3-1 0 4,-3 1 0-6,-5-1 0 7,5-3 0-5,-1 4 0 4,1-1 0-6,-5 1 0 8,4-1 0-7,1 1 10 4,3-1-10-4,1 1 10 7,-1 3-10-7,-4-4 8 5,5 1-8-5,-1 3 8 3,8-4-8-3,1 4 0 5,-5-3 0-5,0 3 0 7,4 0 0-7,-7 0 0 5,3 0-11-6,-4-4 11 9,5 4-14-7,-1-7 2 4,0 4 1-6,4-1 0 7,-3-3 11-5,3 0 0 4,0 4 0-4,-4-4-8 4,8 0 8-6,0 4 0 8,1-1 0-7,-1 1-8 5,0-1 8-4,0-3 0 4,-4 7 0-5,4-3 0 5,-4-1 0-5,4 1 0 5,5 3 0-4,-5-4-8 3,4 4 8-4,-8-3 0 6,0 3 8-5,0-4-8 4,0 1 0-5,-3-1 0 5,-5 1 0-5,-4-1 0 5,-3-3 0-4,0 4 0 4,-5-1 0-5,1 1 0 20,-5 3-32-19,-3-4-4-1,-4 1 0-1,-8 3-562 6,0 0-112-6</inkml:trace>
    </iact:actionData>
  </iact:action>
  <iact:action type="add" startTime="85969">
    <iact:property name="dataType"/>
    <iact:actionData xml:id="d26">
      <inkml:trace xmlns:inkml="http://www.w3.org/2003/InkML" xml:id="stk22" contextRef="#ctx0" brushRef="#br2">10959 10722 1004 0,'-20'0'44'1,"20"0"10"-1,-8-3-43 0,0-4-11 5,0 0 0-5,1 0 0 7,7 7 28-7,0-11 3 8,-12 4 1-8,0-3 0 7,4 3-32-7,0 0 0 8,1 0-8-8,-1 0 8 8,0 4-15-8,0-4 4 6,4 3 1-6,0 1 0 9,-4-1 33-9,1 1 6 7,7 3 2-6,0 0 0 6,-8-4 20-7,4 1 4 6,4 3 1-5,0 0 0 7,0 0 4-6,0 0 0 2,0 0 1-4,0 0 0 11,0 0-13-11,8-4-2 6,-8 4-1-6,11-3 0 6,1 3-13-6,0 0-4 8,0 0 0-8,-1 3 0 8,5 1-4-8,0-1-2 7,3 4 0-6,5 0 0 8,-4 0-7-9,3-3-2 5,4 3 0-4,-3-1 0 7,3 1-2-7,1 0-1 7,-1 0 0-8,1-3 0 5,-1-1 2-4,5 1 1 6,-1-1 0-6,12 1 0 6,0-4 0-7,4 0 0 8,-4 0 0-7,0 0 0 5,8 3-3-6,-4 1-1 6,0-1 0-4,0-3 0 5,-3 4-9-7,3-4 0 7,3 0 0-6,-2 0 8 5,6-4-8-5,-3 4 0 5,4 0 0-6,0 0 0 11,0-3 0-10,0 3 8 3,-4-4-8-2,0 1 0 3,-4-1 0-3,0 1 0 3,0-1 0-4,4 1 0 6,4-1 0-5,3 1 0 4,-7-1 0-5,4-3 0 4,-4 4 0-2,0-1-9 3,0 1 9-5,0 0-10 6,-4-1 10-5,0 1-8 5,8-4 8-7,0 3-8 5,4 1 8-4,-4-1 0 8,-5-3 0-9,1 4 0 4,-4-1 0-3,0 4 0 6,-3-3 0-7,3-1 0 8,-8 4 0-8,0 0 0 6,0-3 0-6,0 3 0 9,5 0 0-9,-5 0 9 6,0 3-9-5,0 1 0 8,4-1 0-9,0 1 0 6,0-1 0-6,1 4 0 9,-5-3 0-9,0 3 0 5,0-4 0-5,0 4 0 12,1 0 0-12,3-4 0 3,0 4 0-3,-4 0 0 10,8 0 0-10,-4-3 0 7,-4-1 0-7,4 1 0 8,1 3 0-8,3-7 10 7,-4 0-10-6,0 3 8 6,0-3 1-7,0 0 0 9,0 0 0-9,0-3 0 7,0 3 1-6,4 0 0 6,-4-4 0-6,5 1 0 5,-1-1-10-5,3 4 12 5,1-3-12-4,-4 3 12 3,1 3-12-3,-5-3 0 3,-4-3 9-3,4 3-9 4,4 0 0-4,0 0 0 3,0 0 0-3,4 0 0 5,0 3 11-6,0-3-3 5,4 0 0-5,0 0 0 8,-4 0-8-9,-4 0 10 5,0 0-10-4,4-3 10 6,0 3-10-6,3-4 0 5,5 1 0-5,0 3-11 6,-4-4 11-5,0 4 0 4,0 0 10-5,-4-3-10 3,-4 3 8-1,0 3-8 3,0-3 0-5,0 4 0 4,-4-1 8-3,8-3-8 6,0 4 0-8,-8-1 0 5,0 1 0-3,0-1 0 5,4 1 0-6,-4-1 0 4,-4 4 0-5,-3 0 0 8,3-3 0-8,-8-1 0 6,1 1 0-5,-1 3 8 6,-4-4-8-7,5 4 0 8,-1-3 0-8,-4-1 0 7,5-3 0-7,-5 4 0 9,5-4 0-9,-5 0 0 5,-3-4 0-3,-1 4 0 7,1 0 0-9,-1 0 0 5,-3-3 0-4,-5-1 0 10,1 4-20-10,0-3 0 0,-1-1 0-1,-3 1 0 21,-4 3-32-16,-8 0-6-5,0 0-2 0,8-7-568 7,-8 7-115-6</inkml:trace>
    </iact:actionData>
  </iact:action>
  <iact:action type="add" startTime="88866">
    <iact:property name="dataType"/>
    <iact:actionData xml:id="d27">
      <inkml:trace xmlns:inkml="http://www.w3.org/2003/InkML" xml:id="stk23" contextRef="#ctx0" brushRef="#br2">7149 5105 1616 0,'0'0'144'1,"8"0"-116"5,4 0-28-6,-5 0 0 7,5 0 0-7,0 0 0 7,4-3 0-7,-1 3 0 8,1 3 0-6,4-3 0 4,7-3-10-5,0-1 10 19,5 4-37-19,-1 0-3 2,4 0 0-2,1 4 0 4,-1-1 24-3,4-3 5-1,0 4 1-1,4-1 0 9,5 1 10-8,6-1 0 2,1 1 0-3,8 3 8 8,0-4-8-8,3 4 0 9,-7-3 0-8,8 2-8 6,-1-2 8-2,1-1 16-5,4-3-4 1,-1 0-1 6,5 0 0-5,-5 0 0 6,-3 0 0-4,-1 0 0-3,-3 0-11-1,-4 0 8 9,7 0-8-6,-7-3 8-2,-4 3 5 1,-4 0 1 4,0 0 0-4,-4 0 0 4,-4 0-14-5,-4 0 0 3,-3-4 0-2,-5 4 0 6,-7 0 10-8,-5 0 2 7,-3-3 1-7,-4 3 0 8,-5-3 10-6,-7 3 1 2,0 0 1-3,-4-4 0 9,-7-3-4-7,-1 4-1-2,-12-4 0 0,-7 0 0 20,-4 3-44-19,-4 1-8 3,-1-1-3-4,-3 1 0-1,-8-4 18 1,-4 3 3-1,1 1 1 3,-9-4 0 0,0 3 13-1,-7-3 0 5,-1 0 0-7,-11 4 0 6,-4-1 0-4,-1 4 0 6,1 0 0-7,0 0 0 4,-8-3 0-4,4 6 0 7,-8 1 10-3,8 3-10-4,7 0 0 1,1 0 8 5,0 0-8-7,3 0 0 7,-3 3 10-6,7 8-10 5,-3-4 12-3,11-1-12 2,1-2 0-4,11-1 0 5,0 1 0-4,4-1 0 5,8-3 0-6,0-3 0 5,8 3 0-5,7-7 0 6,-3 0 10-6,15 0-10 5,8 0 8-5,8 0-8 6,0 0 12-6,0 0-4 3,8-4 0-2,12 1 0 5,7-1-8-7,5-3-11 7,7 4 3-7,4-1 0 6,4-3 8-3,12 7 12 4,7 0-2-5,9 4-1 3,3-1-9-3,1 4 8 4,-1 4-8-4,8-4 8 2,4 3 3-2,4 4 0 7,0-3 0-7,4 6 0 1,-7-3 4-3,7 3 1 8,7 1 0-8,1-4 0 20,0 3-40-19,-4-3-7 1,0 3-1-2,-4-3-480 5,0 0-96 1</inkml:trace>
    </iact:actionData>
  </iact:action>
  <iact:action type="add" startTime="90517">
    <iact:property name="dataType"/>
    <iact:actionData xml:id="d28">
      <inkml:trace xmlns:inkml="http://www.w3.org/2003/InkML" xml:id="stk24" contextRef="#ctx0" brushRef="#br2">21235 10015 1324 0,'-12'3'59'1,"4"-3"12"-1,1 4-57 1,-1-4-14 5,0 0 0-6,-4 0 0 6,-3-4 72-6,3 1 12 6,0-1 3-6,-4 1 0 9,-7-1-70-8,-1-3-17 5,5 0 0-6,-9-3 0 9,5 3-13-9,-5-3-7 7,1-1 0-7,3 1-1 22,-3-4-24-21,-1-4-5 0,1 4-1-1,-4 0 0 17,3 0 6-16,-7 1 1 0,0-5 0 0,-4 1 0 0,-5 3 28-1,1-4 5 1,0 1 2-1,-8-1 0 10,4 5 9-10,0-5 0 7,0 1 0-7,0 3 0 5,0 0 33-3,0 0 6 5,-8 3 1-6,-4-3 0 5,1 4-7-4,-9 0-1 6,0-4 0-5,1 3 0-2,3 1-32 1,0-1 0 5,1 4 0-7,-5 0 0 7,-8 0 42-6,9 0 2 6,-5 4 0-7,5-1 0 8,-5 4-27-8,5-3-5 7,7-1 0-5,0 1-1 4,-4 0-11-5,1 3 8 2,-5 0-8-3,4-4 8 9,4-3-8-9,1 7-9 7,-5-3 9-6,4-1-13 9,4 1 13-10,0-1 0 4,-3 1 0-4,-1-1-9 9,8-3-1-8,-8 4 0 3,-8-1 0-3,5 1 0 6,3-1 10-4,4 8-12 2,0-1 12-5,8 4-12 8,0 0 0-8,8 7-1 6,-4 0 0-4,4 3 0 5,-5 1 13-7,9 3 13 8,0 3-2-8,4 1-1 5,7 2-10-4,4 1 0 8,1 7-12-9,3 0 12 7,8 3 0-7,1-3 0 7,-1 7 0-7,8 0 12 22,0-4-34-15,4 4-6-6,3-7-2-1,1 3 0 1,4 0 14-1,4 1 2 0,3 3 1 0,9-1 0 8,-5-2 23-8,9-1 5 6,3 4 1-6,0-4 0 9,4 1 17-8,8-5 4 3,4-2 1-3,8 3 0 8,-4-4-4-9,8 0-1 6,7-3 0-6,5 0 0 9,-1 0-18-8,-3-4-4 5,3 4-1-5,5-3 0 6,7-5-2-5,0 1 0 4,-8 0 0-5,5-3 0 5,3-4 10-5,0 0 2 7,4 3 0-6,8-3 0 3,12-4 1-4,-4 4 1 6,4 0 0-6,-1-3 0 4,9-1-14-4,-4 1-8 5,-1-4 8-4,1 0-8 4,0 0 0-5,3-4-12 5,1-3 2-4,-9 0 0 4,-3 0 10-4,-4 0 0 3,0 0 0-4,4 0 0 8,0 0 23-9,-4-3 6 5,-12-1 2-4,-4-3 0 10,0-3-23-8,-3 3-8-3,-5 0 0 0,-4-4 0 7,1 1 24-4,-12-8-2 3,-9 1 0-5,-3 0 0 6,-4-4 6-5,-7 0 0 3,-1-4 1-4,-8 4 0 4,1-3-9-5,-5 0-3 8,-4-1 0-8,-7 1 0 7,-4-4-17-6,-4 4 0 7,-4-4 8-8,-8 0-8 6,-4-4 0-6,-4-2 0 8,-4-5-8-8,-3 1 8 7,-5 0-10-6,-3-4 10 5,-8 0-10-6,-1-3 10 8,-11 3 0-8,-8 0 0 7,-7-3 0-7,-5 0 0 8,-3-1 20-7,-1-6 9 5,1 0 3-6,-9-1 0 9,-11-2 7-9,-4-1 1 5,-12-3 1-4,4 6 0 9,-4 5-19-10,-3 6-4 4,-17 0-1-3,1 4 0 8,-1 10-17-9,-11 0-16 6,-12 7 4-6,-4 7 0 24,1 4-103-23,-5 6-20 0,-12 11-4 0</inkml:trace>
    </iact:actionData>
  </iact:action>
  <iact:action type="add" startTime="99449">
    <iact:property name="dataType"/>
    <iact:actionData xml:id="d29">
      <inkml:trace xmlns:inkml="http://www.w3.org/2003/InkML" xml:id="stk25" contextRef="#ctx0" brushRef="#br2">7286 5290 748 0,'0'0'67'2,"0"0"-54"4,0 0-13-6,0 0 0 8,0 0 104-8,0 0 17 7,0 0 4-7,0 0 1 7,0 0-87-7,0 0-18 7,0 0-3-7,-8-7-1 23,4-4-39-22,-7 4-8 0,7 1-2 0,-8-1 0 10,0 3-29-10,-3 1-7 0,-1-1 0 0,0-3-1 11,-3 7 25-11,3-3 6 1,-4-1 1 1,1 4 0-3,-1 0 53 0,4 0 12 5,1 0 1-4,-1 0 1 4,4 0 27-5,1 0 6 9,3-3 1-9,-4 3 0 7,4-4-35-7,-4 4-6 7,8 0-2-5,-3-3 0 5,-1 3 7-7,0-4 2 6,4 1 0-6,4 3 0 10,-8-4 10-10,8 4 1 5,-4-3 1-5,4 3 0 8,0 0-4-8,0 0-1 7,-8-4 0-6,8 4 0 6,0 0-13-7,0 0-2 7,0 0-1-7,0 0 0 8,0 0-21-8,12-3 8 7,4-1-8-7,-4 1 0 8,3-1 0-6,1 4 0 4,4-7 0-5,-1 4 0 5,1-1 0-5,7 1 0 6,5-4 0-6,-1 0 0 5,0 0 0-5,5 0 0 3,-1 0-9-1,0 4 9 4,4-1 0-6,0 1 0 4,-3-1 0-4,-5 4 0 7,4 0 0-6,1-3 0 3,-1 3 0-4,0-4 0 7,8 4 0-8,-3-3 0 6,7-1-9-6,0 4 9 11,0 0 0-11,4 0 0 4,-4 0 0-4,4 4 0 10,-8-4 0-10,4 0 0 6,4 0-12-6,-8 0 12 7,8 0-8-7,0 0 8 7,0 0 0-6,-4 0 0 5,0 3 0-6,0 1 0 9,0-4 0-9,0 7 0 8,-4 0-10-7,0-4 10 7,-4 4-8-8,-4-3 8 5,1 2 0-4,-1 1 0 6,-4 0 0-6,1 0 0 5,-1-3 0-5,0 3 0 4,1 0 0-3,-1-4 0 5,-7 4 0-6,-1-3 0 5,1-1 0-5,-1 1 8 5,-3-1-8-4,7-3 0 4,-7 4 0-5,-1-4 8 7,1 0-8-7,0 0 0 4,-5 3 0-5,-3-3 0 11,4-3 0-11,-5 3 0 5,-3 0 0-4,4-4 8 5,-4 4-8-5,0 0 0 4,-8 0 0-4,0 0 0 5,0 0 0-3,0 0 0 4,0 0 0-7,0 0 0 8,0 0 0-8,0 0 8 6,-8-3-8-6,-4-4 8 9,0 3 0-8,-3 1 1 7,-9 3 0-8,1 0 0 5,-5 0-1-4,-3 0 0 6,3 0 0-7,1 3 0 8,-8 1-8-7,-1-1 0 4,-3 1 0-3,0-4 0 4,0 3 0-5,-4 1 0 6,0-1 0-7,-4-3 0 5,-4 4 0-4,-4-1 0 6,-4-3 0-7,-4 4 0 9,1-1 0-9,-1-3 8 6,4 0-8-6,-4 0 8 10,5-3-8-10,3 3 0 5,-4-4 0-5,-4 1 8 10,8-1 1-10,1-3 0 5,-5 4 0-3,4-1 0 6,8 1-9-6,0-4 10 2,4 3-10-3,0-3 10 5,3 0 10-5,1 0 1 6,0 0 1-7,-4 0 0 7,4 0 0-6,3-3 0 7,5 0 0-7,4-1 0 4,-5 1 10-5,1-1 3 11,3 1 0-11,1-4 0 4,4 0-7-4,-1 0-2 6,0 0 0-6,5 0 0 9,3 0-7-8,1 0-2 5,3 4 0-6,0-4 0 8,0 0-9-7,4 3-8 4,1-3 9-4,3 4-9 8,0-4 0-9,0 4 0 5,4-1 0-4,4 4 0 10,0 0-14-11,4 0 1 5,-1 0 0-4,5 0 0 7,4 0-7-7,3 4-2 4,5-1 0-4,7 1 0 7,5-1 10-8,3 4 1 6,-4 0 1-5,8 0 0 7,0 7-11-8,8-7-3 5,-8 4 0-3,8-1 0 6,-4 8 16-8,4-4 8 9,8 0-10-8,0 3 10 3,4-3 0-3,-1 4 0 6,1-4 0-6,0 3 0 5,-1 4 0-5,-3-4 0 5,0-3 0-4,4 4 0 4,-1-4 12-5,1 3-4 5,0-3 0-4,-4 4-8 5,3 3 8-7,-3-4-8 6,-4 4 0-5,0 0 0 6,-4-7 0-6,0 3 0 3,0-3 0-3,-4-3 0 9,-4 3 13-10,4 0-4 4,-4 0-1-3,4-4 0 9,-4 1-20-10,0-4-4 5,-4 0 0-4,1-4-1 20,-9 4-7-20,0-3-2 2,-3-1 0-3,-5 1 0 13,1-4-13-13,-1 0-2 1,-7 3-1-1,-4-3 0 13,3 7-22-12,-7-3-4 4,4-4 0-4</inkml:trace>
    </iact:actionData>
  </iact:action>
  <iact:action type="add" startTime="105684">
    <iact:property name="dataType"/>
    <iact:actionData xml:id="d30">
      <inkml:trace xmlns:inkml="http://www.w3.org/2003/InkML" xml:id="stk26" contextRef="#ctx0" brushRef="#br2">9167 5022 518 0,'0'0'46'3,"0"0"-37"-2,0 0-9-1,0 10 0 7,4 0 73-6,-4 1 13 7,4-1 2-8,-4 1 1 7,0-4-39-7,-4 7-8 5,0 0-2-4,1 0 0 8,-5 3 24-8,0 0 5 5,0 1 1-6,0-1 0 9,0 1-34-9,4-4-8 7,-3 0 0-7,3 0-1 8,-4-4-27-7,4 4 0 6,-4-4 0-7,4-3 0 13,4-7 0-13,0 0-19 1,0 0 3-1,0 0 1 11,0 0 1-11,0 0 0 3,-4-7 0-2,4 0 0 8,4-7 14-9,0 1-12 6,0-1 12-6,0-4-12 7,4 1 12-6,-4-1 10 6,4-6-2-7,-5 3 0 10,5 0 23-10,-4 0 4 13,4-3 1-11,-4 6 0-2,0 1-7 0,0 3-1 7,0 0 0-6,-4 4 0 6,0-1 8-6,0 11 2 1,0 0 0 2,0 0 0 2,0 0-22-6,0 0-5 5,0 0-1-4,0 0 0 8,0 0-10-9,0 0 0 5,4 11 9-4,-4 3-9 9,0 7 8-9,0 3-8 3,-4 4 8-3,4 3-8 10,-8 7 14-7,4 1-2-4,0 6 0 0,0 0 0 9,-4 4 2-8,0 7 0 3,1 0 0-3,-1-1 0 7,0-2 3-6,0-1 1 2,4-3 0-3,0-7 0 7,0-4-18-8,0 0 0 7,0-6 0-6,1-1-9 5,3-3 9-5,-4-4 0 6,8-3 0-5,-4-3 0 4,-4-5 0-5,4 1 0 4,-4-3 0-3,0-4 0 5,4-7 16-7,0 0-2 7,0 0 0-5,0 0 0 4,0 0 10-6,0 0 1 6,-4-7 1-4,-4-4 0 4,4 1-6-6,0-4 0 8,0-3-1-7,0-1 0 8,4 1-3-9,-4-4 0 5,8 0 0-4,-4 0 0 9,-4-3-6-7,8-4-2-2,0 0 0-1,0 0 0 9,-4 4 4-9,0-4 0 5,4-7 0-3,0 4 0 5,0-4 12-5,0 3 2 2,0 1 1-3,0 0 0 7,0 3-27-7,0 0 0 7,-8 0 0-8,0 4 0 5,0-4 0-3,4 7 15 6,0 0-3-8,0 3 0 5,0 5-12-3,0-1 0 5,4 3 8-7,-4 1-8 6,-4-1 0-5,4 1-12 6,0 3 3-6,0 7 0 5,0 0-8-5,0 0-2 6,0 0 0-5,-4 7 0 5,-4 7-1-7,0 7 0 4,-4 0 0-2,1 6 0 7,-1 8 10-9,0 4 2 5,0-1 0-4,5 4 0 9,-5 3 8-10,4 4 0 6,0-4 0-5,0-3-8 6,0 0 8-6,1-4 0 4,3-3 0-4,-4-4 0 5,4-3 0-4,4 4 0 4,-4-5 0-5,0-2 0 5,0-4 0-5,4 0 0 6,-4-1 0-6,0 1 0 6,0 0 0-5,1 7 0 5,-1 4 0-7,0-1 0 5,-4 4 0-3,4 0-8 5,-4 6 8-7,0-2-8 20,4-8-17-19,0 4-3 1,0-7-1-2,1 0 0 13,-1-4-9-12,0 0-2 0,0-6 0 1,4-4 0 8,0-4-10-9,0-3-2 0,0-7-1 0,0 0-704 1</inkml:trace>
    </iact:actionData>
  </iact:action>
  <iact:action type="add" startTime="106794">
    <iact:property name="dataType"/>
    <iact:actionData xml:id="d31">
      <inkml:trace xmlns:inkml="http://www.w3.org/2003/InkML" xml:id="stk27" contextRef="#ctx0" brushRef="#br2">8823 5133 1324 0,'0'0'118'1,"0"0"-94"3,0 0-24-4,-4 7 0 8,0 0 108-8,4-7 18 7,-4 10 3-7,0 1 1 10,0 3-114-10,0 0-16 5,0 0-16-5,-4 0 4 7,4 3 12-6,-7 4 0 6,3 0 0-7,-4 3 10 7,0 1-10-7,0-4 8 7,1 3-8-7,-1-3 8 8,0 0-8-8,0 0 0 9,1 0 0-8,3-7 0 6,-4-4 12-5,4-3 0 7,4 0 0-9,0-4 0 3,-3 4-12-2,7-7 0 5,0 0 0-6,0 0 0 10,0 0 18-10,0-10 8 5,4-4 2-4,-1-3 0 7,1 3 4-8,4-4 0 6,0 1 1-4,4-4 0 5,0-4-21-5,-1 1-4 2,5-4 0 0,-4 4-8 10,-1-1 0-13,5 1 0-1,-4 0 0 0,0 3 0 10,-1 3 0-7,5 1 10-3,-4-1-10 1,4 5 12 7,-5 2 8-5,1 1 3 0,4-1 0-1,-1 4 0 3,-3 4-3-5,4-1 0 7,0 4 0-6,3-3 0 6,-3 6-7-6,3 1-1 6,1 3-1-6,0 0 0 5,-1 0-11-5,5 0 0 7,-1 7 0-7,1-4 8 5,-1 0-8-5,1 4 0 7,-1 0 0-7,1-3-11 5,-5 3 11-5,1-4-13 3,0 1 5-1,-1 3 8 16,-3-4-41-17,0 0-1 0,-1 1 0-2,1-1-595 5,0 4-119 0</inkml:trace>
    </iact:actionData>
  </iact:action>
  <iact:action type="add" startTime="107812">
    <iact:property name="dataType"/>
    <iact:actionData xml:id="d32">
      <inkml:trace xmlns:inkml="http://www.w3.org/2003/InkML" xml:id="stk28" contextRef="#ctx0" brushRef="#br2">10825 5042 115 0,'0'0'10'2,"0"0"-10"3,0-3 0-5,0 3 0 9,-4-7 330-9,4 0 64 6,4-3 13-6,0-1 2 9,-4 11-290-9,0-7-59 6,8 0-11-6,-4-3-2 10,4 3-36-10,-4 3-11 6,4-3 0-5,-4 0 0 9,-4 7 13-9,3-7-4 3,5-3-1-3,-4 6 0 8,8-3-8-9,-4 7 0 6,4-6 0-6,-1 2 0 8,1 4 0-8,0-3 0 6,4-1 0-6,3 4 0 8,-3 0 0-8,-1 4 0 7,5-4 0-7,0 3 0 7,-1 1 0-5,1-1 12 11,3 0-12-13,-3-3 12 3,0 4 16-3,-1-1 3 7,5 1 1-7,-5-1 0 6,5 1 1-5,3-4 1 7,-3 7 0-7,3-4 0 4,8 1-17-4,-7 3-3 5,-1 0-1-4,-3-4 0 3,3 1-13-3,5-1 0 4,-5 1 0-5,4-1 0 6,-3 4-11-6,-1 0 2 4,1 4 0-3,-5-1 0 7,5-6-5-9,-5 6-1 5,-3-3 0-4,3-4 0 6,1 4 15-5,-1-3 0 4,-3-1 0-5,3 1 0 6,1-1 0-3,3 1 0-4,1-4 0 4,3 3 0 2,4-3 0-3,-3 0 0 3,-9 0 0-4,1 4 0 4,7-4 0-4,1 0 0 5,-1 0 0-4,0 0 0-2,1 3 0-1,-1 1 0 8,-4-4 8-8,5 0-8 6,-5 0 0-4,5 0 0 4,-1-4 0-4,0 4 0 3,5-3 8-3,3-1-8 4,0 1 9-4,0 3-9 4,4 0 16-5,-4 0-4 6,1 0 0-7,3 0 0 7,-4-4-4-7,0 1 0 8,0 3-8-8,1 0 12 8,-5-4-12-6,4 4 9 3,4-3-9-3,0-1 8 4,4 1-8-6,0-1 0 6,-4 1 0-5,4 3 0 6,-3 0 0-5,3 0 0 4,-4 0 0-5,0 0 0 4,-4 0 0-3,0 0 0 5,4 0 0-5,0-4 0 3,-3 1 0-3,7 3 0 5,0-3 0-6,-4-1 0 5,0 4 0-5,-4 0 0 6,4 0 0-6,-4 0 8 5,1 0-8-5,-5 0 0 6,0 0 0-6,0 0 0 5,1 0 0-5,-1 4 0 6,0-1 0-5,-3 0 0 4,-1-3 0-5,4 4 0 2,-3-4 0-1,-5 3 0 6,-4 1 0-6,5-1 0 3,3 4-8-4,1 0 8 7,-5 4 0-8,1-4-11 7,-1-4 11-6,-4 4-8 6,1-3 8-6,-4-1 0 4,-1-3 0-4,1 4 0 6,-5-4 0-5,1 3 0 3,0-3 0-3,-1 0 0 3,-3 0 0-5,0 0-8 7,0-3 8-6,-4-1-8 6,3 1 8-7,1-1 0 8,-4 4 0-7,0-7 0 5,0 7 0-5,-1-3-8 9,1-4 8-10,-4 7 0 4,0-4-19-4,-4 4 2 7,8-3 0-7,-8 3 0 23,4-4-144-22,-4 4-29-1</inkml:trace>
    </iact:actionData>
  </iact:action>
  <iact:action type="remove" startTime="116178">
    <iact:property name="style" value="instant"/>
    <iact:actionData xml:id="d33" ref="#d29"/>
  </iact:action>
  <iact:action type="remove" startTime="116178">
    <iact:property name="style" value="instant"/>
    <iact:actionData xml:id="d34" ref="#d27"/>
    <iact:actionData xml:id="d35" ref="#d30"/>
  </iact:action>
  <iact:action type="remove" startTime="116178">
    <iact:property name="style" value="instant"/>
    <iact:actionData xml:id="d36" ref="#d31"/>
  </iact:action>
  <iact:action type="remove" startTime="116178">
    <iact:property name="style" value="instant"/>
    <iact:actionData xml:id="d37" ref="#d32"/>
  </iact:action>
  <iact:action type="add" startTime="116178">
    <iact:property name="dataType" value="strokeEraser"/>
    <iact:actionData xml:id="d38">
      <inkml:trace xmlns:inkml="http://www.w3.org/2003/InkML" xml:id="stk29" contextRef="#ctx1" brushRef="#br1">13428 8314 0,'66'-70'0,"-66"70"0,0 0 0,126-45 0,-21 28 0,29 17 0,42 24 0,-176-24 0,298 52 0,23 14 0,16 15 0,16-1 0,-8 3 0,0-3 0,-35 1 0,-310-81 0,372 115 0,-207-39 0,-64 4 0,-50 8 0,-66-5 0,-71 8 0,-83-15 0,-74 12 0,-67-8 0,-54-18 0,-32-16 0,-35-1 0,19-24 0,13 0 0,30-35 0,20-21 0,59-10 0,36-8 0,54-23 0,62 3 0,60-11 0,78 84 0,-98-94 0,165 42 0,15 10 0,-82 42 0,98-66 0,145 48 0,74-3 0,-317 21 0,428-31 0,15 24 0,15 7 0,28-11 0,12 8 0,-498 3 0,631-10 0,-204-11 0,-39 7 0,-388 14 0,490-32 0,-239 18 0,-55 4 0,-59 6 0,-70 11 0,-63 7 0,-63 7 0,-78 0 0,-122 11 0,-90-15 0,349-17 0,-533 42 0,-23-32 0,-9-6 0,565-4 0,-694 0 0,197-35 0,42-10 0,59-4 0,63-24 0,94-1 0,239 74 0,-310-101 0,295 21 0,38 11 0,-23 69 0,4-88 0,141 54 0,16 9 0,-161 25 0,227-35 0,177 49 0,43 7 0,-447-21 0,603 35 0,-27 14 0,20 3 0,-596-52 0,772 59 0,-180-6 0,-24-5 0,-568-48 0,745 60 0,-251-12 0,-32-16 0,5-4 0,-17 3 0,-62 4 0,-35-14 0,-75-11 0,-66-3 0,-79-10 0,-78-4 0,-55-11 0,-86-3 0,-47 4 0,-95-14 0,-124-4 0,-95 0 0,-59-7 0,-50-7 0,-36 11 0,-20-11 0,13 4 0,23 7 0,66 6 0,83-3 0,78-6 0,90-15 0,103-10 0,85-4 0,71 0 0,59 4 0,35 7 0,39 10 0,63 14 0,161 4 0,90-1 0,90 25 0,78 25 0,12 3 0,-12 21 0,-19 10 0,-51 18 0,-75 3 0,-70 10 0,-83-2 0,-89-1 0,-79-11 0,-87-13 0,-54-18 0,-63-3 0,-58 0 0,-64 3 0,-97 1 0,-90-15 0,-83 15 0,-51-8 0,-31 11 0,-4 3 0,533-45 0,-772 73 0,227-21 0,28 1 0,517-53 0,-671 73 0,252-17 0,-8 10 0,-71 35 0</inkml:trace>
    </iact:actionData>
  </iact:action>
  <iact:action type="add" startTime="118600">
    <iact:property name="dataType"/>
    <iact:actionData xml:id="d39">
      <inkml:trace xmlns:inkml="http://www.w3.org/2003/InkML" xml:id="stk30" contextRef="#ctx0" brushRef="#br2">10884 5091 115 0,'0'0'10'3,"0"0"-10"-3,4 0 0 0,-4 0 0 8,-4-3 78-7,0-1 14 6,8 1 2-7,-4 3 1 8,0 0-28-8,0 0-6 5,0-7-1-5,0 7 0 10,0 0 4-10,4-7 0 5,-4 3 0-4,0-3 0 10,4 4-7-11,-4 3-1 4,-8-7 0-3,0 7 0 7,8 0-28-8,0 0-7 7,0 0-1-7,0-7 0 9,0 7-20-9,0 0 0 8,0 0 0-8,12-7 8 6,-12 7-8-6,8-3 0 8,0-1 8-8,3 1-8 8,-3 3 10-7,4 0-2 6,0-4-8-7,4 4 12 6,-5 0 17-6,5 0 3 6,0 0 1-6,-1 0 0 10,1 0-17-10,0 0-3 8,-1 0-1-6,-3 4 0 4,4-4 0-5,-4 3 0 5,-1-3 0-4,5 4 0 3,-4-4-12-3,-4 3 11 2,-1-6-11-3,5 3 10 8,-12 0-10-7,8 0 0 3,0 0 0-4,-8 0 0 6,0 0 0-6,0 0 0 4,0 0 0-5,0 0 0 6,0 0-8-3,0 0 8 3,0 0-10-6,0 0 10 8,0 0 0-7,0 0-9 6,0 0 9-7,-4-7 0 6,-4 7-10-2,0-7 10 2,-4 3-12-5,5 1 12 5,-5-1-8-5,0 4 8 6,0-3 0-7,-3 3 0 3,-1-4 0-2,0 1 0 6,1 3 12-7,-1 0-3 8,-4 0-9-8,1 0 8 7,-5 0-8-7,5-4 8 8,-1 4-8-7,0 0 0 5,1 0 0-6,-1 0 0 8,5 4 0-6,-5-4 0 3,4 0 9-5,1 0-9 10,-1 0 8-10,4 0-8 5,-3-4 10-5,-1 8-10 10,4-4 32-8,0 0 0 1,5-4 0-3,-5 4 0 8,0 0-21-7,8-3-11 7,4 3 12-7,0 0-12 5,0 0 8-4,-8 0-8 4,0-7 0-5,8 7 0 5,0 0 10-5,0 0-10 7,0 0 8-7,0 0-8 3,0 0 0-2,0 0 0 5,8-4 0-7,0 4 0 7,4 0 0-7,-4 0 0 9,3 0 0-9,1-3 0 6,0-1-9-6,0 4 9 6,-1-3 0-6,5 3 0 8,-4 0-10-8,4 0 10 6,-5-4-8-5,1 4 8 8,-12 0 0-9,8 4 0 6,0-4 0-6,4 0 11 9,-5 3-11-8,5-3-14 4,-4 0 3-5,4 0 1 12,-1 7 10-12,-11-7 12 3,0 0-2-3,0 0-1 8,0 0-9-8,0 0 0 7,0 0 0-7,0 0 0 7,0 0 0-6,0 0 0 6,0 0 0-7,0 0 0 8,-11-3-8-7,3 3-4 8,8 0-1-9,-12 7 0 7,-4-4 0-7,-3 1 0 7,-1-4 0-5,-3 3 0 4,3 4 13-5,-3 0-9 5,-1-3 9-4,1-1-8 4,-1 1 8-5,4 3 0 7,-3 0 0-7,3-4 0 5,1-3 0-5,3 4 0 6,-3-1 0-5,-1-3 0 4,4 0 24-5,1 0 0 4,-1 0 0-3,0 0 0 6,4 0 8-8,1 0 3 5,3 0 0-4,-4 0 0 6,4 0-9-7,4 0-2 6,-4-3 0-5,8 3 0 6,0 0-8-6,0 0-1 5,0 0-1-6,0 0 0 6,0 0-14-6,0 0 0 8,16 3 0-8,0-3 0 8,3 3 0-8,1-3-15 8,0-3 2-8,3-4 0 6,1 4 1-5,7-1 0 8,0 1 0-9,5-4 0 5,3 0-5-5,0 0-1 8,-4 0 0-8,8 0 0 20,1 3-12-16,3 1-2-4,-4-1-1 1,0 1-683-1</inkml:trace>
    </iact:actionData>
  </iact:action>
  <iact:action type="add" startTime="120596">
    <iact:property name="dataType"/>
    <iact:actionData xml:id="d40">
      <inkml:trace xmlns:inkml="http://www.w3.org/2003/InkML" xml:id="stk31" contextRef="#ctx0" brushRef="#br2">10727 10684 403 0,'0'0'36'2,"0"0"-36"2,0 0 0-3,0 0 0 4,0 0 261-3,0 0 46 5,0 0 9-6,0 0 1 4,8-4-240-5,4 1-48 7,0-1-9-7,-1 1-3 8,-11 3-7-8,8-7-2 6,0 0 0-6,4 3 0 9,-4 1-8-9,4-4 0 7,-1 4 0-7,1-1 0 10,-12 4 0-10,8-3 8 7,8-1-8-7,-5 4 0 8,5-3 0-6,0 3 0 2,-1-4 0-4,5 4 0 10,-4 0 0-9,3 0 0 3,1 0 8-4,3 4-8 10,-3-4 16-10,-1 3-1 6,1-3-1-4,4 4 0 2,-5-1 11-2,5-3 3 4,-1 4 0-5,5-4 0 5,-5 0-5-4,5 0-1 6,3 0 0-7,4 3 0 5,1-3-10-5,-1 0-1 7,0 0-1-8,-4 0 0 6,9 0-2-5,-5 0 0 5,4 4 0-5,0-4 0 5,-3 3-8-5,-1-3 8 7,0 3-8-7,0 1 8 3,1-1-8-2,-1 1 0 3,0-1 0-3,8 1 0 6,4-1 18-8,-4-3-2 6,-3 4 0-4,3-4 0 6,4 3-26-8,0-3-6 6,-8 0 0-6,4-3-1 9,-4 3 17-9,1-4-10 3,-1 4 10-2,0-3-8 8,4-1 8-9,4 1 0 6,0-4 0-5,0 3 0 6,4-2 0-7,-4-1 0 6,8 3 0-5,-4 1 0 8,-4-4 0-9,0 3 0 5,0 1 10-3,0 3-10 5,4-4 11-7,4 1-11 8,0-1 12-7,0 4-12 5,-8 0 10-5,4 0-10 6,-4 0 8-6,0 4-8 6,-4-1 0-6,0 1 0 4,4-1 0-4,-8 1 0 5,4-1 0-6,0 1 0 8,4-4 0-8,0 7 0 8,-3-4-15-8,-1 1 5 7,8-1 1-7,-4 4 0 9,4-4 9-9,-4 1 0 6,-4-1 0-6,4-3 0 10,-4 4 0-10,4-1 0 5,8 1 0-4,-4-1 0 8,0 1 12-9,4-4 5 5,-8 3 1-4,7 1 0 7,-3-1-18-8,0 1-17 8,0-1 3-7,0 1 1 5,-4-1 13-4,8 1 0 4,-4 3 0-4,0-4 10 3,0-3 0-3,4 4 0 6,0-1 0-7,0 1 0 5,-4-1-10-4,0 1 0 4,-4-1-12-4,0-3 12 3,0 4-9-4,4-1 9 5,0-3 0-4,3 0 0 4,1 0 0-5,-4 0 0 4,4 0 8-2,-4-3-8 3,0 3 0-5,0-4-13 5,-4 1 1-4,4-1 0 4,-4 1 12-5,4-1-11 4,8 1 11-3,-8-1-10 5,0 1 10-3,3-1 0-2,-3 1 0-2,0-1-8 7,-8 1 8-7,4 3 0 6,-3-4 0-5,-1 4 0 6,4 0 10-7,-8-3-2 7,4 3-8-7,-4-4 12 8,4 1 0-8,-3 3 0 7,3 0 0-6,0-4 0 7,0 1-12-8,-4-1-13 9,0 1 2-9,-3-1 1 5,-5 1-4-4,0-1-1 8,1 4 0-9,-1 0 0 21,-4 0-9-21,1 0-1 0,-1 0-1 1,-3 0 0 14,-1 0 0-15,1 0 0 1,-1 0 0-1,-3 4 0 11,0-1-17-11,-5-3-3 1,1 4-1 0,-4-1-684 0</inkml:trace>
    </iact:actionData>
  </iact:action>
  <iact:action type="add" startTime="124038">
    <iact:property name="dataType"/>
    <iact:actionData xml:id="d41">
      <inkml:trace xmlns:inkml="http://www.w3.org/2003/InkML" xml:id="stk32" contextRef="#ctx0" brushRef="#br2">9395 3415 1785 0,'-24'-17'159'2,"13"10"-127"-2,-1-4-32 0,-4 1 0 6,0-1 8-6,-3 1-8 7,-5 0 0-7,1 3 9 22,-5-4-30-19,-7 4-7-3,4 0 0 1,-5 4-1-1,5-1 11 0,-4 4 2 4,0 0 1-4,-5 0 0 10,5 4 3-10,-4-4 0 7,0 3 0-7,3-3 0 7,-3 4 2-6,-4-4 1 6,-4 0 0-7,0 0 0 16,0 3 9-16,-4 1 9 0,0-1-1 1,-4 1-8 7,4 3 0-8,0 0 0 7,0-4 0-6,4 1 0 6,-4-1 0-2,-3 0 0-4,-1 1 0-1,0-1 0 6,-4 4 0-4,0 0-17 5,0 0 1-5,5 4 1 5,-1-1 15-1,0 1 0-6,0-1 0 0,0 4-9 8,-8 0 9-8,5 3 16 8,-5-3-4-7,4 4-1 5,0-1-22-4,4 4-4 5,1 4-1-1,3-5 0-6,-4 5 5 0,8-1 1 7,-4 4 0-6,-4 3 0 19,-4-3-13-18,8 4-2 4,12-1-1-6,0 4 0 1,-12-4 10 0,8 8 1 9,7-1 1-6,1 0 0-4,8 1 4 0,-1 2 1 0,-3 1 0 0,7 0 0 9,5 0-13-6,-1 3-2-2,1-3-1 0,7 7 0 12,4 0 9-11,4-1 1 1,0-2 1-3,4-1 0 7,0 4 14-5,4-7 0 2,8 6 0-2,3-2 0 3,-3-1 9-2,8 0-1 1,7 4-8-2,5 3 12 4,-5-3 24-6,12 3 4 9,8 4 0-9,8-4 1 7,0 1-23-5,4-8-5 5,0 4-1-2,-1-8 0-4,5 1-4-1,4 0-8 7,3-4 11-5,5 1-11 5,3-1 8-1,1-7-8-5,-1-3 0-1,0-3 0 8,5-4 0-7,7-4 0 6,0-3 0-2,0-7-12-4,0 0-5-1,4-7-1 7,0-4 0-6,4-3 0 8,0 1 2-5,0-12 0-3,-4-3 0-1,-7-3 0 8,-1-8 3-8,-4-2 1 7,0-1 0-6,-3-7 0 7,-5-7 57-4,1-7 12-2,-5-3 3-2,-3-7 0 8,-4-7 28-8,-9 0 5 8,-3-1 2-6,-4 1 0 5,0 0-26-1,-7-4-5-5,-5 1 0-1,-4-4-1 6,-11-4-23-4,-4 4-5 4,-12 3-1-6,-1-3 0 8,-3 0-6-3,-7 3-2-4,-9 4 0-1,0 0 0 8,-7-4-7-7,-9 8-2 7,-3 9 0-7,-8 5 0 17,-12 2-151-14,-8 8-30 1</inkml:trace>
    </iact:actionData>
  </iact:action>
  <iact:action type="add" startTime="125969">
    <iact:property name="dataType"/>
    <iact:actionData xml:id="d42">
      <inkml:trace xmlns:inkml="http://www.w3.org/2003/InkML" xml:id="stk33" contextRef="#ctx0" brushRef="#br2">17857 10565 1562 0,'0'0'69'1,"0"0"15"0,4-7-68-1,-1 0-16 4,5-3 0-4,0 3 0 8,0-3 31-6,0-1 2 3,4 4 1-4,-1 0 0 6,9-3-34-7,-8 3 0 7,3-4 0-7,5 4 0 8,7 0 0-8,1 0 0 7,-13 0 0-6,5 0 0 6,4 0 0-7,3 4 0 11,8-1 0-11,1 4 0 6,-5-3 34-6,0 3 0 6,5-3 0-6,-5 3 0 8,4 0 8-8,4-4 2 9,8 4 0-9,4 0 0 8,-4 0-13-8,4 4-3 8,8-1 0-8,0 0 0 7,4 1-10-3,-5-4-2-3,1 3-1 1,4 1 0 7,11-1-7-5,1 1-8-3,-5-1 11 0,9 1-11 8,-1-1 0-4,-3-3 0-5,-5 4 0 0,1-1 0 8,7-3 0-8,1 4 0 8,3-4 0-7,0 0 0 7,0 0 0-3,-7 3 0-5,-1-3 0 0,1 4 0 6,3-4 0-4,1 0 10 6,3 3-10-7,0 4 8 4,-3-7-8-3,-9 7 0 4,1-7 0-5,-1 4 8 5,5 3-8-4,3-7 0 4,-3 3 0-5,-1 1 0 4,-3-1 0-3,-5-3-9 4,-7 0 0-3,8 4 0 17,-1-4-24-15,-3 3-5-3,4 4-1-2,-1-7 0 6,1 7-114-2,-8-3-23-3,-1 2-5-1,-7 1-522 0</inkml:trace>
    </iact:actionData>
  </iact:action>
</iact:actions>
</file>

<file path=ppt/ink/inkAction8.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definitions>
  <iact:action type="add" startTime="9224">
    <iact:property name="dataType"/>
    <iact:actionData xml:id="d0">
      <inkml:trace xmlns:inkml="http://www.w3.org/2003/InkML" xml:id="stk0" contextRef="#ctx0" brushRef="#br0">4351 6955 633 0,'0'0'56'2,"0"0"-44"-2,0 0-12 0,0 0 0 0,0 0 84 0,0 0 16 0,4-3 2 1,-4 3 1-1,0 0-73 0,0 0-14 0,7-7-4 0,-7 7 0 0,0 0 4 0,0 0 0 4,0 0 0-2,0 0 0 6,0 0 12-7,0 0 4 155,12 0 0-155,-12 0 0 1,8 0 28-2,4 0 5 0,-12 0 2 1,8 0 0-1,3-3-8 0,1 3-2 0,-12 0 0 0,12-4 0 0,0 4-19 1,3-3-4 0,1-1-1 0,-4 1 0 1,3-1-5-2,1 1 0 0,0-1-1 0,-5-3 0 1,5 0-11-1,0 4-3 0,0-1 0 0,3 1 0 0,-3-4 3 0,3 3 1 1,-3 1 0-1,4-1 0 0,3 1-3 0,5-1-1 0,-9-3 0 0,9 0 0 0,-5 7-13 0,1-3 9 1,-1 3-9 0,5-4 8 1,-5 1-8-1,1-1 0 0,3 1 0-1,1-1 0 0,-1 8 0 1,-4-8 0-1,1 1 0 0,3 0-11 3,-3 3 11-3,-1-4 0 0,-3-3 0 0,4 7 0 10,3-3 0-7,-3-1 0-3,-5 1 10 0,5-1-10 8,-9 1 0-7,9 3 0 4,3-4 0-5,-3 1 0 6,-9 3 8 2,9 0 0-8,7 0-8 0,-3-4 12 5,-9 1-12-2,9-1 0 12,3 4 0-12,-3 0 0-2,3 0 0 1,-8 0 0-2,5 0 0 7,-1 0 0-5,1-3 0-2,-5-1 0 7,-3-3 0-7,3 4 0 163,1 3 0-161,-1-4 0-2,-3 1 0 0,0 3 0 0,-5-4 0 0,5 1 0 1,7-1 0-1,-11 4 0 0,-4 0 0 0,7 0 0 0,9 0 0 0,-9 0 0 1,-7 4 0-1,4-4 0 1,7 0 0 0,5 0 9 1,-5 0-1 0,5 0 0-2,-9 3 0 0,5-3 0 0,7 0-8 1,-7 0 0-1,-5-3 0 0,1 3 0 0,3 0 0 0,1 0 0 0,-8-4 0 0,-1 4 0 0,1 0 0 1,0-3 0-1,3-1 9 1,-3 4-9 1,-4 0 12-1,3-3-1-1,1-1-1 1,4 4 0 0,-13 0 3-1,9-3 1 0,8 3 0 0,-1 0 0 0,-3-4-14 1,-5 1 11-1,5 3-11 0,4 0 10 6,7 0-10-6,-4 0 8 0,-11 0-8 0,8 0 8 0,3 0-8 1,0 0 8 6,-7 0-8-7,4 3 8 7,-1 1-8-3,1-1-14-3,-5-3 3 2,5 0 1 13,-5 0 10-10,5 0 0-5,-5 0 0-1,5 4 0 0,-4-4 0 0,3 0 0 7,1 0 0-7,-5 0 0 5,5 0 11-2,-1 3-3 15,-3-3 0-15,7 0 0-3,1 0-8 0,-5 0 0 0,1 0 0 0,-1 0 0 13,-3 0 10-12,3 0 0-1,5 0 0 0,-1 0 0 153,-3 0-10-153,3 0 0 0,1 0 0 0,-5 0 0 1,1 0 0-1,-1 0 0 1,-3 0 0 0,3 0 8 0,-3 0-8 1,3-3 0-2,-3 3 0 0,3 0 0 1,1 0 0-1,-1 0 0 0,1 0 0 0,-4 0 0 0,3-4 0 0,1 4 0 1,3 0 0 1,-3-3 0-2,-1 3 8 0,-3 0-8 2,3 3 8-2,1-3-8 0,-1 0 10 0,1 0-10 0,3 0 12 1,-3 0-12-1,-1 4 12 0,-3-4-12 0,3 3 12 0,-3 1-12 0,0-1 8 0,3 1-8 0,1-1 0 0,-1-3 0 1,1 4 0-1,3-4 0 0,-3 7 0 0,3-7 0 0,-4 0 0 2,5 0 0 0,3 0 0-1,-3 0 0 1,-5 0 0 4,1 0 0-5,-1 7 8-1,1-4-8 9,3-3 0-6,-3 0 0-1,3 0 0 1,1 4 0 2,-5-4 0-4,1 3 0 6,-1 1 0-4,1-1 0 13,-1 1 0-11,1-4 0-4,-5 0 0 0,5 0 0 0,-1 0 0 0,1 3 0 1,-1-3 0 1,1 4 0 0,-1-1 0 1,1-3 0 0,-1 0 0-4,1 0 0 169,-1 0 0-164,1 4 0-5,-1-1 0 1,5-3 0-1,-5 0 0 0,5 0 0 0,-1 0 0 1,1 0 0-1,-5 0 0 1,1 0 0 1,-1 0 0 0,1 0 0-1,-5 0 0 0,5 0 0-1,-4 0 0 0,3 0 0 1,-3 0 0-1,3 0 0 0,-7 0 8 1,3 0-8 1,1 0 0-1,4 0 0-1,-1 4 0 0,-3-4 0 1,-1 0 0 0,1 0 0-1,3-4 0 0,1 4 0 0,-5 0 0 1,1 4 0-1,4-4 0 0,-1 3 0 0,1-3 0 0,-1 0 0 0,5 0 0 0,-5 0 0 0,1 4 8 0,-1-1-8 1,1 1 0-1,-1-4 0 0,1 0 8 0,-1 0-8 0,1 0 0 0,-5 0 0 0,5 0 8 0,-1 0-8 1,1-4 0 5,-1 4 0-5,1-3 0 0,-1 3 0 1,5-4 8-1,-5 4-8 1,1 0 20 3,-1 4 1-5,5-1 0 0,-5 1 0 9,-3-4-21-3,3 3 0-6,5 0 0 0,-5 1 0 8,-3-1-8-7,3 1-7 19,1-1-1-18,0 1 0-2,-5-4 16 1,1 0 0-1,-1 3 0 0,5-3 0 16,-8 0 0-14,7 0 0-1,-7 0 0 0,3 0 0 0,1 0 13 8,-1 0-1-8,1 4 0 0,-4-4 0 6,7-4-3-4,1 4-1-3,-5 0 0 1,1 0 0 164,0 0-8-164,-5 4 8-1,5-4-8 0,-4 0 8 0,3 0-8 1,1 3 0-1,-1-3 9 0,1 4-9 0,0-8 0 0,-1 4 0 0,-3 0 0 0,-1 4 0 0,5-4 0 0,-4 0 8 0,-5 0-8 1,5 0 0-1,0 0 0 1,0 0 0 0,-1 0 0 1,-3 0 0-1,0 0 0 1,-1 0 0-1,5 0 0 0,-4 0 8 0,0 0-8 0,-1 0 0 0,1 3 0-1,0-3 8 0,0 0-8 1,-1 0 8-1,1 0-8 0,4 0 8 0,-4 4-8 0,-1-4 0 0,5 0 0 0,-4 0 8 0,4-4-8 0,-5 4 0 0,1 0 0 1,4-3 0-1,3 3 0 0,-3-4 0 0,-4 4 0 1,3 0 0 4,-7-3 0-5,4 3 0 0,4 0 0 1,-1-4 0-1,-3 4 0 0,4-3 8 8,-4-1-8-2,3 4 0-5,5 0 0-1,-4-3 8 8,3 3-8-4,-7 0 0-3,4 0 0 0,-1-4 0 8,5 4 0-9,-4-3 8 6,-1-1-8-5,1 1 0 11,0 0 0-8,-1 3 0-3,5 0 0 0,-5-4 0 1,1 1 0 1,4 3 0 5,-5-4 0-2,1 4 0-6,4-3 0 1,-5 3 0 7,9-4 0-1,-4 8 0-6,-1-1 0-1,1-3 0 170,-1 0 0-168,5 0 0-1,3 0 0 1,-7 0 0-1,-4 0 0-1,3 0 0 1,1 4 0 0,-1-1 0-1,1-3 0 0,0 4 0 0,3-1 8 1,-3 0-8-1,3 1 12 0,-3-1-3 0,-1 1 0 0,1-1 0 1,0 1-9-1,-1-4 0 0,-3 3 9 0,-1 1-9 0,5-1 0 0,-4 1 0 0,3-4 0 0,-3 0 0 1,4 0 20 0,-5 3 0 0,9-3 0-1,-5 4 0 2,5-4-20-2,3 0 0 0,1 0 0 0,-5 0 0 0,5 0 0 0,-5 0 0 0,9 0 0 1,-5 3 0-1,0-3 0 0,5 4 0 0,-9-1 0 0,5-3 0 0,-1 4 11 0,1-4-3 1,-1 0 0-1,-3 3 0 0,3-3-8 0,0 4 0 1,1-4 0 0,3 3 0 5,1-3 0-6,-1 0 0 0,4 0 0 1,1 0 0 5,-5 0 0 0,4 0-11-6,4 4 11 0,-3-4-12 7,3 0 12 0,0 0 0-6,-4 0 0 0,1 0 0 4,-5 0 0-3,0 0 9 8,1-4-1-6,-1 1-8-3,0 3 0-1,5 0 0 8,-5-4 0-3,4 1 0-4,-3-1 9 2,-1 1-9 5,-4 3 0-3,5-4 9-5,-1 4-9 0,4 0 0 159,-3 0 0-158,-1 0 0-1,0-3 0 0,-3 3 0 1,-1-4 0-1,1 4 0 0,-5 0 0 0,5-3 0 0,-5-1 0 0,1 4 0 1,-1 0 0-1,1 0 0 0,-5-3 0 0,5 3 0 1,-1-4 0-1,1 4 0 1,-1-3 0-1,-3 3 0 0,4-4 0 1,-5 4 0-1,-3 0 0 0,3 0 0 0,-3 0 0 0,4 0 0 1,-1 4 0-1,-3-4 0 0,4 0 0 0,-9 3 0 0,5-3 0 0,0 4 0 0,-1-1 0 0,-3-3 0 1,4 4 0-1,-4-4 0 0,-1 3-14 0,-3-3 5 0,-8 0 1 0,12 0 0 0,-4 4-13 0,0-4-3 1,-1 0 0-1,-7 0 0 8,8 0-3-3,-8 0-1-5,0 0 0 0,0 0 0 82,0 0-10-81,0 0-2-1,0 0-1 0,0 0 0 1,0 0-2-1,0 0 0 0,0 0 0 1,0 0 0 0,0 0-35-1,0 0-7 1,0 0-2-1</inkml:trace>
    </iact:actionData>
  </iact:action>
  <iact:action type="add" startTime="13267">
    <iact:property name="dataType"/>
    <iact:actionData xml:id="d1">
      <inkml:trace xmlns:inkml="http://www.w3.org/2003/InkML" xml:id="stk1" contextRef="#ctx0" brushRef="#br0">19742 6889 403 0,'0'0'36'3,"0"0"-36"-3,-4-3 0 0,-8-4 0 0,4 0 188 0,0 3 32 0,1-3 5 0,-1 0 2 0,0 4-191 0,4-1-36 0,-4 1-12 0,4-4 0 62,0 3 0-62,-3-2 0 0,3-1 0 0,0 0 0 0,0 3 12 0,4-3 0 1,-4 0 0-1,0 0 10 0,0 0 42 0,4 7 8 0,0 0 1 0,0-3 1 0,0 3 12 0,0 0 2 0,0 0 1 0,0 0 0 5,8-4-29-4,0-3-5 73,0 4-2-73,7 3 0-1,1-4-33 1,3 4-8-1,5-3 0 0,-1 3 0 0,9 0 17 0,-1 0 2 0,4 3 0 1,5 1 0-1,3-1 1 0,-4 4 0 0,4 0 0 0,-4 4 0 0,4-4-4 0,1 0-1 0,3-4 0 0,0 4 0 0,7 0-4 0,5 3-1 5,0 1 0-3,4-4 0 57,-1 3-10-59,1 1 0 0,-4-1 0 0,4-3 0 0,-1 0 0 1,9 0 0-1,-1 4 0 0,1-4 0 0,7 0 0 0,-7 0 0 1,-1-4 9-1,-3 4-9 0,0-4 12 0,3 1-1 0,5-4-1 0,-1 3 0 49,1-3-10-48,-5 0 10-1,-7 0-10 0,0-3 10 0,-5-4-10 0,-3 4 8 0,8-4-8 0,-8 0 8 1,4 0 0-1,-1 3 0 0,5-3 0 0,-4 4 0 0,-4-1 2 0,0 1 0 50,-4-4 0-50,0 3 0 0,0 1-10 0,0-1 8 0,-1-3-8 0,1 7 8 1,-4-3-8-1,4 3 0 0,-4 0 0 0,0 0 0 0,-7 0 0 0,-1 3-14 0,0-3 3 0,-4 7 1 53,-3-3-29-53,-1-1-5 1,0 1-2-1,-3-1 0 0,-5 4-125 0,1-7-25 0,23 4-4 0,-12-1-2 0</inkml:trace>
    </iact:actionData>
  </iact:action>
  <iact:action type="add" startTime="14360">
    <iact:property name="dataType"/>
    <iact:actionData xml:id="d2">
      <inkml:trace xmlns:inkml="http://www.w3.org/2003/InkML" xml:id="stk2" contextRef="#ctx0" brushRef="#br0">1674 7572 230 0,'0'0'20'2,"0"0"-20"56,-4-7 0-57,4 7 0-1,0-3 178 0,0 3 31 0,0 0 7 0,0-7 0 0,0-4-149 0,0 4-31 0,0 7-5 0,0-7-2 0,4 0-9 0,-4 7-1 0,4-7-1 0,-4 7 0 0,0 0 14 1,4-7 4 44,-4 7 0-44,3-6 0-1,-3 6 22 0,0 0 5 0,0 0 1 1,0 0 0-1,0 0-24 1,0 0-5 0,0 0-1-1,0 0 0 0,4 0-3 0,-4 0-1 0,0 0 0 0,8 0 0 50,0 0-11-50,0 0-3 0,0 0 0 0,0 0 0 0,3 3-3 0,-3 0-1 1,4 1 0-1,4 3 0 1,-5-7 4 0,1 3 0 0,4 1 0-1,-4-1 0 1,3 4-3-1,1 0 0 61,7-3 0-61,-3 3 0 0,4-4 1 0,-1 4 0 0,-3 0 0 0,3-3 0 0,1 3-2 1,3 0-1-1,-3 0 0 0,-1-4 0 0,5 4 4 0,-1 0 1 0,0-4 0 1,1 4 0 0,3 0 15-1,-3-3 3 2,7 3 1-2,0-4 0 52,4 1-27-51,1-1-8-1,-1 1 0 0,0-1 0 0,4 1 13 0,0-4-4 0,0 3-1 0,0-3 0 1,-3-3-8-1,-1-1 0 0,-4 1 0 0,4-4 0 0,8 3 0 0,-4 1 0 58,1-1 9-57,3-3-9-1,0 0 10 0,4 0-2 0,-4 1-8 0,0-1 12 0,0 0-4 0,-4 0 0 0,0 0-8 0,-4-4 12 0,0 4-12 0,4-3 9 0,-3 3-9 0,3 0 8 0,-4 0-8 0,4 0 0 49,0 0 9-48,4 0-9 0,-4 3 0-1,4-2 8 0,-4 2-8 0,-3 1 0 0,3-4 0 0,0 3 0 0,-4 1 0 0,4-1 0 0,-4-3 0 0,4 0 0 0,-3 0 0 1,3 4 0 63,0-4 0-63,0 3 0-1,-4 4 0 0,-4-3 0 0,1-1 0 0,-5 1 0 1,0-1 0 0,1 1 8 0,-9 3 0 0,5 0 1 0,-5-4 0-1,1 1 0 0,-5-1 0 0,1 4 0 1,0-3 0-1,-1 3 0 0,-3-4 1 5,0 4 0-4,-5 0 0-1,5 0 0 117,0 0-10-115,-5 0 0-2,1 0-12 0,-4 0 12 0,4 0 0 0,-12 0 0 0,0 0 0 0,0 0 0 0,8 0-16 1,-1 4 5 0,-7-4 1-1,0 0 0 1,0 0-12-1,0 0-2 0,0 0-1 0,0 0 0 0,0 0-93 0,0 0-18 0,4 7-4 0,-4-7-758 1</inkml:trace>
    </iact:actionData>
  </iact:action>
  <iact:action type="add" startTime="24650">
    <iact:property name="dataType"/>
    <iact:actionData xml:id="d3">
      <inkml:trace xmlns:inkml="http://www.w3.org/2003/InkML" xml:id="stk3" contextRef="#ctx0" brushRef="#br0">2818 12426 633 0,'0'0'28'1,"-8"4"6"-1,0-4-34 0,8 0 0 0,-7 7 0 0,7-7 0 0,-8 0 76 0,0 3 8 0,8-3 1 1,-8 3-325 69,4-3-64-69</inkml:trace>
    </iact:actionData>
  </iact:action>
  <iact:action type="add" startTime="24746">
    <iact:property name="dataType"/>
    <iact:actionData xml:id="d4">
      <inkml:trace xmlns:inkml="http://www.w3.org/2003/InkML" xml:id="stk4" contextRef="#ctx0" brushRef="#br0">2720 12426 741 0,'0'0'32'2,"0"0"8"-2,0 0-32 0,0 0-8 0,0 0 0 0,0 0 0 0,0 0 48 1,0 0 7-1,0 0 1 0,0 0 1 1,0 0-25 0,0 0-6-1,0 0-1 0,0 0 0 0,0 0 8 0,0 0 2 15,0 0 0-15,0 0 0 1,0 0-6-1,0 0-1 3,0 0 0-3,0 0 0 63,8-3-13-63,-8 3-3 0,0 0-1 0,12-4 0 0,-4 4 20 0,-1-3 4 0,-7 3 1 0,8-4 0 1,-4 4 8-1,4-3 3 0,-8 3 0 0,8-4 0 0,4 4-13 0,-5-3-2 0,1 3-1 0,0 0 0 50,0-4-9-50,0 1-2 0,0 3 0 0,0-4 0 0,-8 4-8 0,11-3-1 1,5-1-1-1,0 1 0 0,-5-1-10 0,1 4 0 0,4-7 0 0,-4 4 0 0,7 3 0 1,-3-4 8 52,0 1-8-53,3-1 8 0,-3 1-8 0,-1-1 0 0,1 4 0 0,0-3 8 0,7 3-8 1,-3 0 12-1,0 0-12 0,-1 0 12 0,1 0-12 0,-5 0 12 0,5 0-12 0,0 0 12 48,-1 0-12-47,1 0 8-1,-5-4-8 0,5 4 8 0,0-3-8 0,-5-1 12 0,5 1-12 0,0 0 12 0,-5-1-12 0,5 4 8 0,-5 0-8 0,5-3 8 0,0 3-8 0,-1 0 8 54,-3 0-8-53,4 0 8-1,-1-4-8 0,1 4 8 0,-1 0-8 0,1 0 8 1,-4 0 8-1,3 0 0 0,-3 0 1 0,0 4 0 0,-5-4-17 0,5 0-16 0,0 0 4 0,-1 3 0 44,-3-3 12-44,4 0 0 0,-4 0 0 0,7 0 0 0,-3 0 0 0,-4 4 10 0,-1-4-10 0,5 3 8 0,-4-3 1 0,0 3 0 0,-1 1 0 0,1-1 0 4,0-3-1-3,0 4 0 46,-1-4 0-47,1 0 0 0,0 3-8 0,0 1 8 0,-1-1-8 1,1 1 8-1,0-1-8 0,0 1 0 0,-1-4 0 0,5 0 0 0,-4 0 0 0,0 3 0 3,3-3 0-2,1 0 0 40,0 0 0-41,-1 0 0 0,5-3 0 0,-4 3 0 0,3 0 8 0,-3 0-8 0,3 0 8 0,1 0-8 0,4 0 8 0,-5 0-8 2,-3 0 8-1,3 0-8 47,1 0 0-48,4 0 8 0,-5 0-8 0,1 0 0 0,3 0 0 0,-3 3 0 1,-1-3 0-1,-3 0 0 0,4 0 0 0,-5-3 0 0,5 3 0 0,-4 0 0 54,-1-4 0-54,-3 4 0 0,4-3 0 1,-1-1 0-1,5 1 0 1,-4-1 0-1,-1 4 0 0,1 0 0 1,4-3 0-1,-1 3 8 0,-3 0-8 0,4 0 0 0,-1 0 0 0,5 0 0 0,-1 0 0 0,1 0 0 44,-5 3 0-43,1-3 0-1,-1 4 0 0,1-1 0 0,0 1 0 0,3-4 0 0,-3 3 0 0,-1 1 0 0,1-4 0 0,0 0 0 0,-5 3 0 0,1 1 0 47,4-4 0-46,-5 0 0-1,-3 3 0 0,4-3 0 0,-1 4 0 0,-3-1 0 0,4-3 0 0,-1 0 0 0,-3 0 0 0,4 0 0 1,0 0 0-1,-1 0 0 50,1 4 0-50,0-4 0 0,-1 0 0 0,5 0 0 0,3 0 0 0,-3 0 0 0,-8 0 0 0,7 0 0 0,13 0 0 0,-13 0 0 0,-3 0 9 1,4 0-9-1,-5 0 0 0,1 0 0 42,-4 0 0-41,-1 3 8-1,-3-3-8 0,4 0 0 0,8 0 8 0,-9 0-8 1,-11 0 0-1,12 0 9 0,8 4-9 0,-5-1 0 0,-7 1 0 0,8-4 0 48,-4 3 0-48,3-3 0 2,1 4 0-2,0-4 0 0,-5 3 0 1,5 1 0-1,4-4 0 0,-5 3 0 0,-3-3 0 0,4 4 0 0,3-1 0 0,-3-3 0 0,0 0 0 0,-1 0 0 42,1 4 8-42,0-4-8 0,3 0 0 0,-3 0 0 1,-4-4 0-1,4 4 0 1,7 0 0-1,-7-3 0 0,-5-1 0 0,1 4 0 1,0 0 8-1,4-3-8 47,3 3 0-46,1-4 0-1,-1 4 8 0,1 0-8 0,7 0 0 0,-7 0 0 0,-8 0 8 0,4 0-8 0,11 0 0 1,-7 0 0-1,-9-3 8 0,5 3-8 42,0 0 18-41,-1 0 0-1,-3 0 0 0,0 0 0 0,0 3-29 0,3-3-5 1,1 0-2-1,-4-3 0 0,-4 3 18 0,7 0 0 0,1-4 0 0,0 1 0 44,-5 3 0-43,5 0 0-1,-4-4 0 0,0 4 0 0,7 4 9 0,-3-4-9 0,0 0 8 0,3 0-8 0,5 0 8 0,-1 3-8 0,-11-3 0 1,7 4 8 48,1-4-8-49,0 0 0 1,-1 0 0-1,-7 0 8 0,4 0-8 0,-1 0 0 0,1 0 0 0,4 3 0 0,-9-3 0 0,5 4 12 1,4-4-12-1,-5 0 12 0,1 0-12 0,0 0 0 46,-1 3 0-46,1-3 0 0,0 4 0 0,-1-4 10 0,5 0-2 0,-4 0-8 0,-1 0 11 1,-3 3-11-1,4-3 10 0,0 4-10 0,-1-1 9 0,1-3-9 3,-4 4 8-3,3-4-8 44,-3 0 0-43,4 0 8-1,-1 0-8 0,1 3 0 0,4-3 0 0,-5 3 0 0,5-3 8 0,-4 0-8 0,3 0 8 0,-3 0-8 0,0 0 12 1,-5 0-4 47,5 0 0-48,0 0-8 0,3 0 12 0,-3 0-4 0,0 0-8 0,3 0 10 0,1 0-10 0,-4 0 10 0,-1 0-10 0,1 4 0 0,0-4 9 0,-1 0-9 46,1 0 0-46,0 0 8 0,-1 0-8 0,1 0 0 0,0 0 20 1,-1 3 0-1,1-3 0 0,-4 4 0 0,3-4-20 0,1 0 8 0,0 0-8 1,-1 3 0 1,1-3 0-2,0 0 0 47,3 0 0-47,-3 0 0 0,8 0-15 0,-5 4 3 0,1-4 0 1,-1 0 0-1,1 0 12 0,0 0 0 0,3 0 0 0,1 3 0 0,-1-3 12 0,1 4 1 4,-1-4 1-4,-3 3 0 48,3-3-22-48,-3 4-5 0,-1-4-1 0,1 0 0 0,0 0 14 0,-1 3 0 0,1-3 0 0,-4 4 0 0,-1-1 0 0,5-3 0 0,-5 4 0 1,5-4 0 48,0 0 0-49,-5 0 0 0,5 0 0 0,0 3 0 0,-5 1 10 0,5-4-10 0,3-4 8 0,-3 8-8 1,-4-4 16-1,3 0-3 0,5 0 0 0,-5 0 0 0,1 3-13 0,-4-3 0 53,-1 0 0-52,1 0 0-1,0 0 0 0,-5 4 0 0,5-4 0 0,0 3 0 1,-1-3 0-1,1 0 0 0,-4 4 0 0,0-4 0 0,-5 3 0 0,5-3 0 0,0 4-12 0,-4-1 12 44,-8-3-50-43,12 4-3-1,-12-4-1 1,7 3 0-1,-7-3-12 1,8 4-2-1,-8-4-1 0,8 7 0 0,-8-7-93 0,4 10-18 1,0 0-4-1,0 4-1 0</inkml:trace>
    </iact:actionData>
  </iact:action>
  <iact:action type="add" startTime="50432">
    <iact:property name="dataType"/>
    <iact:actionData xml:id="d5">
      <inkml:trace xmlns:inkml="http://www.w3.org/2003/InkML" xml:id="stk5" contextRef="#ctx0" brushRef="#br0">12656 14649 115 0,'0'0'10'2,"0"0"-10"-2,-4 0 0 0,4 0 0 0,0 0 186 0,0 0 35 0,-4-7 7 0,4 0-400 0,0 0-81 0</inkml:trace>
    </iact:actionData>
  </iact:action>
  <iact:action type="add" startTime="51015">
    <iact:property name="dataType"/>
    <iact:actionData xml:id="d6">
      <inkml:trace xmlns:inkml="http://www.w3.org/2003/InkML" xml:id="stk6" contextRef="#ctx0" brushRef="#br0">14694 14681 864 0,'0'0'76'1,"0"0"-60"-1,0 0-16 0,0 0 0 0,0 0 108 0,0 0 18 1,0 0 4-1,0 0 1 43,0 0-105-42,0 0-26-1,0-4 0 0,0 4 0 0,0-7-20 0,4-3-10 0,-4 3-2 1,0 0 0-1,4 3 58 0,-4 4 11 0,0-7 3 0,0 7 0 56,3-7 19-56,-3 7 4 0,0 0 1 0,0 0 0 0,4-7 3 0,-4 7 1 0,0 0 0 0,0 0 0 1,0 0-33-1,8-7-7 0,-8 7 0 0,0 0-1 0,0 0-10 0,8-3-1 0,4 3-1 0,-4 0 0 45,0 0-6-45,3 0-1 0,1 0 0 0,-4 0 0 0,0 0-8 0,3 3 10 1,1 1-10-1,0-4 10 0,0 3-10 0,-1-3 0 0,5 4 0 0,-4-4 8 61,4 0-8-61,3 0 0 0,1 0 0 0,-1 0 0 0,1 0 0 0,7 0 0 0,-3 3 0 1,3-3 0-1,5 0 0 0,-5 4 0 0,1-1 0 0,-1-3 0 0,-3 7 0 0,3-7 0 0,0 4 0 0,1-1 0 64,-1 1-9-63,1-4-7-1,-5 3-2 0,5-3 0 0,-1 4 2 1,-3-4 1-1,3 3 0 0,1-3 0 0,3 0-1 0,-4 0 0 0,5-3 0 0,-5 3 0 0,1 0 0 0,-1-4 0 0,-4 1 0 0,-3-1 0 1,-4 1 5-1,3-1 1 73,-3 1 0-72,0-1 0-1,-5 4 10 0,-3-3 0 0,0-1 0 0,-8 4 0 0,0 0-8 1,8-3-7-1,-8 3-1 0,0 0 0 0,0 0 16 0,0 0-9 0,0-7 9 0,-4 0-8 0,-4 0-4 0,-4 0 0 0,-3 0 0 0,-1 0 0 0,0 0-10 0,-3 0-2 52,-5 0-1-51,5 0 0-1,-9 0 25 0,5 4 0 0,-1-1 0 0,-3 1 0 0,-1-4 0 0,5 3 8 0,-1 1 0 0,1 3 0 0,-5-7-8 0,1 7 0 0,3-4 0 0,-3 4 0 50,0 0 0-49,-1 0 0-1,-3 0 0 0,-1 0 0 0,5 0 0 0,-4 4 0 0,-1-1-8 0,-3 1 8 0,0-1-14 0,-1 1 2 0,1 3 1 0,4-4 0 1,-1 4 11-1,5 0 0 59,0 0 0-59,-1-3 8 0,1 3-8 0,-1-4-13 0,1 0 3 0,3 4 1 0,-7 0 9 0,7-3-8 0,-3-1 8 0,4 1-8 0,-1-4 16 0,-3 3 4 0,3-3 1 0,1 0 0 1,-1 0-13-1,8 0 0 52,-3 0-9-52,3 0 9 0,0 0 11 0,1 0 8 0,-1-3 1 0,4 3 1 1,1-4-8-1,-1 4-1 0,0 0-1 0,4-3 0 0,-4 3-11 0,5 0 0 0,-1 0 0 0,0-4 0 50,0 4-12-49,8 0-4-1,0 0 0 0,0 0-1 0,0 0-36 0,0 0-7 0,0 0-2 0</inkml:trace>
    </iact:actionData>
  </iact:action>
  <iact:action type="add" startTime="52331">
    <iact:property name="dataType"/>
    <iact:actionData xml:id="d7">
      <inkml:trace xmlns:inkml="http://www.w3.org/2003/InkML" xml:id="stk7" contextRef="#ctx0" brushRef="#br0">12856 14566 921 0,'0'0'82'4,"0"0"-66"-3,0 0-16-1,0 0 0 42,0 0 197-42,0 0 36 0,0 0 7 0,7 7 2 0,1-4-219 0,0 0-44 1,0 1-9-1,0 3-2 47,4-4 1-46,-1 1 0-1,1-1 0 0,-4 4 0 0,8-3-1 0,-5 3 0 0,1-4 0 0,0 4 0 0,3 0 32 0,1-3 0 0,4 3 0 0,-5 0 0 0,5-4 18 0,4 4 10 0,-1 0 1 0,5-3 1 47,-5 3-30-47,4 0 0 0,5-1 0 0,-5 1 0 0,-3 0-12 0,7-3-6 0,0 3-1 0,-3-4 0 0,-1 1 19 0,1-1 0 0,-1 1 0 0,-3-1 0 50,3-3 0-50,-3 0 0 0,-1-3 0 0,-3 3 0 0,7-4 0 0,-3 4 0 1,-5-3-12-1,5-1 12 0,-5 1-17 0,1-4 3 0,0 3 1 0,-1 1 0 0,-3-1 3 0,-4-3 1 50,3 4 0-50,-3 0 0 0,-4-1 9 0,0-3 0 0,0 4 0 0,-1-1 0 1,-7 4 0-1,0 0 0 0,-3-7 0 0,3-3 0 0,-4 3-16 0,-4 0-7 0,0-4-1 0,-4 4-1 41,0 4-11-41,-7-4-1 0,-1 0-1 0,1 3 0 0,-1-3 25 1,0 4 5-1,-3-4 8 0,-1 3-13 1,1 1 23-1,-1 0 5 1,1-4 1-1,-5 3 0 41,-3-3-16-40,0 4 9-1,3-1-9 0,-3-3 8 0,0 7 4 0,-1-7 0 0,-3 4 0 0,0-1 0 0,-1 1-12 1,1 3 0 43,-4 0 0-44,8 3 0 1,-5-3 0-1,5 4-17 0,0-4 4 1,3 0 1-1,1 3 35 1,3-3 7-1,-3 4 2 1,3-1 0-1,5-3-10 0,-1 4-2 0,-3-4 0 0,7 3 0 52,-4 1-10-51,5-1-2-1,3 1-8 0,4-1 12 0,-4 1-4 0,8-4 0 0,4 0-8 0,0 0 12 0,0 0 13 0,0 0 3 1,0 0 0-1,4 10 0 0,8-7-28 0,0 4 8 40,3-3-8-40,1-1 0 0,4 4 0 0,-1-7 0 0,5 7 0 0,-1-7 0 0,1 4 0 0,3-4-16 1,5 0 3-1,-5-4 0 42,4 4-22-41,9-3-4-1,-1-1-1 0,0 1 0 0,-4-4-39 0,4 0-8 0,9 0-1 0,-5 0-266 0,4 0-53 0</inkml:trace>
    </iact:actionData>
  </iact:action>
  <iact:action type="add" startTime="56755">
    <iact:property name="dataType"/>
    <iact:actionData xml:id="d8">
      <inkml:trace xmlns:inkml="http://www.w3.org/2003/InkML" xml:id="stk8" contextRef="#ctx0" brushRef="#br0">18378 14653 172 0,'0'0'8'1,"0"0"1"0,0 0-9-1,0 0 0 49,0 0 0-48,0 0 0-1,0 0 88 0,0 0 15 0,0 0 3 1,0 0 1 0,0 0-78-1,0 0-15 0,0 0-3 0,0 0-1 0,0 0 9 0,0 0 1 1,-4 0 1-1,4 0 0 48,0 0 27-47,0 0 4-1,-8 0 2 0,8 0 0 0,0 0-22 0,0 0-4 0,0 0 0 0,-8 0-1 0,-3 0-1 0,7 0 0 0,4 0 0 1,0 0 0 42,-8 0 13-43,8 0 2 0,0 0 1 0,0 0 0 0,0 0-15 0,0 0-3 0,-4-4-1 0,4 4 0 0,0 0-2 0,0 0 0 0,-8-3 0 1,8 3 0 2,0 0-7-3,0 0-2 48,-4-4 0-48,-4 4 0 0,-3 0-12 0,7 4 9 0,4-4-9 0,-12 3 8 0,0 1 16 0,4-1 2 0,8-3 1 0,-12 4 0 0,1 3 5 1,-1-4 0 48,4 1 1-49,0-1 0 0,0 4-14 0,1-3-3 1,-1 2-1-1,8-6 0 0,0 0 10 0,-8 4 3 0,-8 3 0 0,12-4 0 0,4-3 0 1,0 0 0-1,-11 4 0 0,-1-4 0 53,8 3-10-53,-4 1-2 0,4-4 0 1,-4 3 0-1,-3-3 4 0,3 0 1 0,8 0 0 0,0 0 0 0,-8 0-21 0,8 0-18 0,0 0 3 0,0 0 1 0,0 0 14 0,0 0 0 3,0 0 0-2,0 0 0 43,0 0 13-44,8 4-1 0,-8-4 0 0,11 3 0 0,9-3-12 1,-8 4 0-1,-12-4 0 0,12 0 0 0,7 0 0 0,-3 0 0 0,-4 0 0 0,-1 0 0 45,1 0 0-45,0-4 0 0,4 4 0 0,-5 0 0 0,-11 0 0 0,12 0-16 0,4 0 3 1,-1 0 1-1,-3 0 12 0,4 0 0 0,0 0 0 0,-1 4-9 45,1-4 9-44,0 3 0-1,-1-3 0 0,1 0 0 0,4 4 9 1,-5-1 4-1,1 1 1 0,0-4 0 0,11 0-14 0,-7 3 0 0,-1 1 0 0,1-4 0 50,-1 3 0-49,1-3-16-1,3 0 3 0,-7-3 1 0,-4 3 12 0,8-4 16 0,7 4-3 0,-4-3-1 0,-7 3-12 0,4 0-16 1,-1 0 3-1,5 0 1 0,-5 0 12 0,-3 0 0 4,4 0 0-3,-5 0 0 40,5 0 0-41,-4 0 0 0,-1 0 0 0,1 0 0 0,4 0 0 0,-5 0 0 0,-3 0 0 1,0 3 0-1,3 1 0 0,-3-1 0 2,0-3 0-1,-4 4 0 47,4-4 0-48,-1 3 0 0,5-3 0 0,0 4 0 1,-8-1 0-1,3-3 0 0,9 4 0 0,-4-1 0 0,-5 1 0 0,5-1 0 0,0 1 0 0,-1-1 0 44,5 1 0-44,-4-1 16 0,-5-3-3 0,9 0-1 0,7 0-12 1,-11 3-16-1,0-3 3 0,-1 0 1 0,5 0 12 0,0 4 16 0,-5-4-3 0,1 0-1 3,0 0-12 0,-1 3 0 43,-3-3 0-46,4 0 0 0,-4 0-14 1,3 0-6-1,1 0 0 0,0 0-1 0,-5 0 21 1,5 0-11-1,0-3 11 1,-1 3-8-1,1 0 8 1,0 0 0 0,-1 0 0-1,-3 0-8 45,8 0 8-45,-5 0 0 0,1 0 0 0,0 0-8 0,3 0 8 0,1 0-8 1,-4 0 8-1,-1 0-8 0,1 0 8 0,0 0-8 0,-5 0 8 0,5 0-8 46,0 3 8-46,0-3-8 0,-5 0 8 0,1 0-8 1,0 0 8-1,3 0 0 0,-7 0 0 0,8 0 0 0,-4-3 0 0,-1 3 0 0,-11 0 0 0,16 0 0 46,-4-4 0-43,-4 4-8-3,-8 0 8 0,0 0-8 0,12-3-2 0,-12 3 0 0,11-3 0 0,-11 3 0 0,0 0-2 1,0 0 0-1,0 0 0 0,0 0 0 0,0 0 0 0,0 0 0 43,0 0 0-42,0 0 0-1,0 0-4 0,0 0-2 0,0 0 0 0,0 0 0 0,0 0-40 0,0 0-8 0,0 0-2 0,0 0-609 3</inkml:trace>
    </iact:actionData>
  </iact:action>
  <iact:action type="add" startTime="65078">
    <iact:property name="dataType"/>
    <iact:actionData xml:id="d9">
      <inkml:trace xmlns:inkml="http://www.w3.org/2003/InkML" xml:id="stk9" contextRef="#ctx0" brushRef="#br0">3833 12496 518 0,'0'0'23'1,"0"0"5"-1,0 0-28 1,0 0 0-1,0 0 0 1,0 0 0 0,0 0 68-1,0 0 9 0,12-4 2 0,-4 1-280 1,-8 3-56-1</inkml:trace>
    </iact:actionData>
  </iact:action>
  <iact:action type="add" startTime="73951">
    <iact:property name="dataType"/>
    <iact:actionData xml:id="d10">
      <inkml:trace xmlns:inkml="http://www.w3.org/2003/InkML" xml:id="stk10" contextRef="#ctx0" brushRef="#br0">18319 12304 288 0,'-8'-3'12'1,"8"3"4"-1,0 0-16 0,0 0 0 3,0 0 0-3,0-4 0 45,-8-3 116-45,8 7 20 1,0 0 4-1,0-7 0 0,-3 4-120 0,-1-4-20 0,4 7-12 0,0 0 2 0,0-7 10 0,0 7 12 0,0-11-2 0,0 11-1 49,0-7 31-49,0 7 5 0,0-7 2 0,0 7 0 0,0 0 4 1,0 0 1-1,-4-7 0 1,4 7 0-1,0 0-33 0,0 0-7 0,-4-7 0 0,-4 4-1 0,-4-1-11 1,4 4 0 50,8 0 0-51,-4 0 0 0,-7 0 37 0,3 0 3 0,8 0 0 0,-8 4 0 1,-8-1-23-1,5 1-4 0,-1-4-1 0,0 3 0 0,0 1-3 0,0 3-1 0,-3-4 0 0,3 1 0 8,0-1-8-7,-3 4 8 52,-5-3-8-53,0 3 8 0,1-4 4 0,-1 1 0 0,-7-1 0 1,-1 4 0-1,1-3-4 0,-1 3 0 0,5 0 0 0,-4-4 0 0,-1 4 8 0,1 0 0 0,-1 0 1 0,1-4 0 45,-8 4-3-45,3-3-1 0,-7-1 0 0,4 4 0 0,-4-3 8 0,-1-1 2 0,-3 1 0 0,4 3 0 0,-4-4 2 0,4 1 1 0,3-1 0 0,-3 1 0 5,4-1-5-5,-4-3-1 49,3 7 0-49,-3-7 0 0,-4 4-9 0,0-4-3 1,0 3 0-1,0-3 0 1,-4 4 3-1,4-4 0 0,-4 0 0 0,0 3 0 1,4-3 15-1,-1 4 3 0,1-4 1 0,0 3 0 42,4-3-30-41,-8 4 0-1,0-1 0 0,0 1 0 1,-4-4 9 0,0 3 3-1,0 1 0 0,0 2 0 0,4-2-12 0,0-1 0 0,0 4 9 0,4-3-9 55,-4-1 0-54,0 4 0-1,0-7 0 0,0 4 0 0,4-1 0 1,-8 1 9-1,0-1-9 0,4 1 0 0,0-4 13 0,4 0-4 0,-4 3-1 0,0 1 0 0,3-4 3 0,-3 7 0 4,-4-4 0-4,0-3 0 50,1 7-2-50,-5-7 0 0,-4 4 0 0,4-1 0 0,0 4-9 1,0-3 0 0,0 3 0-1,0-4 0 1,1 4 0-1,-5 0 0 0,0-4 0 0,0 4 0 0,0-3 0 0,1-1 0 54,-1 4 0-53,4 0 0-1,-4 0 0 0,4 0 0 0,0-3 0 0,-3-1 0 0,-1 8 0 0,0-8 0 0,0 1 0 0,1 3 0 0,-1 0 0 0,4-4 0 0,0 4 0 1,-4-3 0 2,4-4-8-3,-3 0 8 46,-5 3-10-45,0-3 10-1,-4 4 0 0,1-1-9 0,3 4 9 0,0 0 0 0,1-4 0 0,3 1 0 0,-4-4 0 0,1 0 0 0,-1-4 0 0,-4 8 0 52,-3-4 0-52,7 3 0 1,0 1 0-1,4-1 0 0,1 1 0 0,-1-1 0 0,0-3 0 0,-4 4 0 0,1-1 0 0,-5 4 0 0,0-7 0 0,1 4 0 0,3 3 0 0,0-4 0 44,1 1-10-44,-5-1 10 1,0-3-12-1,-3 7 12 0,3-3 0 0,1 3 0 0,-1 0 0 0,4 0 0 0,4-4 0 0,-3 4 0 0,3 0 0 0,-4 0 0 45,1-4 0-44,3 8 0-1,-4-4 0 0,0 3 0 0,5-3 0 0,3 4 0 1,-4-1 0-1,8-3 0 0,0 4 0 0,0 3-8 0,-4-4 8 0,0 0 0 41,-7 4-9-41,7-3 9 0,0 3 0 0,0 0-9 0,0 0 9 0,4 0 0 0,4 0 0 0,0 3-8 0,-4 0 8 0,4 4-8 0,-4 0 8 1,0 4-8 45,4-8 8-45,0 4 0-1,0 3 0 0,4-3-8 0,4 4 8 0,0 2 0 0,-1-2-9 0,1 3 9 0,4-4 0 0,4 4-11 0,-1 0 11 0,5-4-8 60,-1 1 8-60,5-1 0 1,-5 0 0-1,9 1-8 0,-5-1 8 0,5 1 0 0,3-1 0 0,-4 4 0 0,5-4 0 0,-1 4 0 0,4 0 8 0,-3 0-8 0,7 0 10 0,0 0-2 0,-4 3-8 1,8 4 12 2,-4-4-12-3,8 1 0 47,0-1 8-47,0 4-8 1,0-4 0-1,8-3 0 0,-4 3 8 0,4-3-8 0,0 0 0 0,0 0 0 0,0 0 8 0,-1-4-8 0,-3 1 0 0,4-1 0 4,4-3 0-2,-8 0 0 49,4-4 0-51,-4 4 0 0,-1-3 0 0,1-1 0 0,0 0 0 0,0 1 0 0,-4-4 8 0,4 0-8 0,0-4 0 0,-8 8 0 0,4-8 0 0,-4 1 0 0,4-4 8 1,0-1-8 45,0-6 0-45,0 7 0-1,-4 4 8 0,4-11-8 0,-4 3 0 0,0 1 0 0,-3-1 0 0,7-3 0 0,-4 4 0 0,-4-4 0 0,0-4-16 0,4 1 4 51,-8 3 1-50,5-7 0 0,-1 3-5-1,-4-3 0 1,-4 0-1-1,5-3 0 1,3 0-65-1,-4 3-13 0,-4-4-2 0,1 4-1 0,-1-3 20 0,0-1 4 0,-3 1 1 1,3-1 0 45,0 4 17-46,1 0 4 0,3 0 1 0,-4 1 0 0,4 2 70 0,5 1 13 0,-1-4 4 0,0 7 0 1,0 0 19-1,4 0 4 0,4 0 1 0,0 0 0 0,0 0-20 0,0 0-3 57,0 0-1-56,0 7 0-1,4 3-14 0,0-3-3 0,0 0-1 0,4 3 0 0,3 4 10 1,1-3 1-1,4 3 1 0,0 0 0 0,3 3 10 0,1-3 3 0,-5 7 0 0,5-4 0 0,7 4-20 0,-3-3-4 45,3 3-1-45,1-4 0 0,-1 0-18 0,1 1 0 0,-5-4 8 0,1 0-8 0,-1 0 0 1,-3-4 0-1,-4 1 0 0,-1-1 0 0,1-3 0 0,-4 0 0 59,-1 0 8-59,1 0-8 0,0 0 0 0,0-4 0 0,-4 4 8 0,-1-7-8 1,1 4 0-1,0-1 0 0,-8-3 8 0,0 0-8 0,8-3 11 0,0-1-2 0,0 1 0 0,-1-4 0 0,-3 0 4 0,4-4 1 47,-4-2 0-47,4-1 0 0,-4 0-4 0,4-7-1 0,0 0 0 0,-1-4 0 1,1-2-9-1,0 2 0 0,4-6 0 0,-4 3 8 0,3 4-8 0,-3 3 8 44,0 3-8-44,4 1 8 1,4-1-57-1,-5 1-12 0,1 0-3 0,0 3-566 0,-8 0-114 0</inkml:trace>
    </iact:actionData>
  </iact:action>
  <iact:action type="add" startTime="76247">
    <iact:property name="dataType"/>
    <iact:actionData xml:id="d11">
      <inkml:trace xmlns:inkml="http://www.w3.org/2003/InkML" xml:id="stk11" contextRef="#ctx0" brushRef="#br0">18417 13614 172 0,'0'0'8'2,"0"0"1"-2,0-7-9 0,0-3 0 0,0-1 0 0,0 1 0 0,-4-4 273 0,4 4 53 4,0-1 10-4,0 4 3 39,-8-7-275-38,8 4-54-1,4-1-10 0,0-3 0 0,-8 4 9 0,4-1 7 1,4-2 0-1,-4-1 1 0,0 0 41 0,0 0 8 48,0 0 2-48,0 0 0 0,0 0-24 0,0 0-5 0,0 0-1 0,-4 4 0 0,4-1-26 0,-4-3-4 0,0 0-8 0,-3 0 11 0,3 0-11 0,-4 4 0 0,4-1 0 0,-4-2 0 46,-8 2 0-46,9-3 8 0,-5 4-8 0,0-4 8 0,-11 3-8 0,3 1 0 0,4-4 0 1,-3 3 0-1,-5-3 0 0,1 4 0 0,-1 0 0 0,-3-1 0 46,3 1 0-45,-3-1 8-1,-9 1-8 0,1-1 8 0,4 1 8 0,-1 3 2 0,-3-4 0 1,4 4 0-1,-4-3 4 0,3 0 1 0,1 3 0 0,-4-4 0 43,-5 1-8-43,1 3-2 1,0-4 0-1,-4 1 0 0,0-1-13 0,0 1 9 0,-4 3-9 0,3-4 8 0,5 5 0 0,-4-5-8 0,4 4 12 0,0-3-4 4,0 3 1-3,-1-4 0 43,5 4 0-44,-8-3 0 0,0 3-9 0,0 0 0 0,4-4 9 0,-1 4-9 1,1 4 12-1,0-4-1 0,0 3-1 0,0 1 0 0,3-4 5 0,5 7 1 47,0-3 0-47,3 3 0 0,-3 0-2 0,3 0 0 0,1 0 0 0,0 0 0 0,-1 0-14 0,1 0 0 0,-9 3 0 0,5-3 0 1,4 0 0-1,-5 4 0 54,5-1 0-52,-1-3 0-1,-3 3 0-1,4 4 0 0,3-3 0 0,1-1 0 0,-5 1 0 0,9 3 0 0,-5 0 8 0,4-4-8 0,1 4 0 0,-1 0 0 0,1 4 0 0,3-4-10 0,0 3 10 0,5-3 0 48,-5 4 10-48,4-1-10 0,-4 0 8 0,5 1-8 0,-1-1 0 0,-4 4 0 1,4-3 0 1,1 3-10-2,-1 0 0 0,0-4 0 1,0 4 10-1,5 0 0 0,-1-4-9 0,0 4 9 42,0 0 0-42,4 4 0 0,0-4 0 0,4 3 8 1,-4 1-8-1,4 2 0 1,0-2 0-1,0 6 0 1,0 1 0-1,4-1 0 0,-4-3 0 0,0 3 8 46,4-3-8-45,0 4 0-1,-4-4-10 0,4-1 10 0,0 1 0 0,4 0-9 0,-4-3 9 0,0-1 0 0,3 1 0 0,-3-1 0 0,0 0 0 0,0 1 0 45,4 3 0-45,-4-4 0 0,4 4 0 0,-4-4 0 0,4 4 0 0,-5 0 0 0,5 0 9 0,0 0-9 0,-4 3 11 1,4-3-11-1,0 4 10 0,0-1-10 46,3-6 0-46,-3 2 0 0,0 1 0 0,4 0 0 0,-8-3 0 0,7-1 0 1,-3 1 0-1,-4 2 0 0,4 1 8 0,0 0-8 0,4 0 0 0,-5 4 9 4,-3-1 3-4,4-3 0 51,0 0 0-51,0 3 0 0,-4 1-12 0,4-1 0 0,0-3 0 0,-1 3 8 0,-3 1-8 0,4-4 0 0,-4 3 0 1,0-3 0-1,4 7 0 0,-4-4 0 0,0 1 0 0,3-1 0 52,1 0 0-52,-4 1 0 0,8-1 0 0,-8 0 0 0,4 1 0 0,0-4 8 0,-5 0-8 0,1 0 0 0,0-4 0 0,0 4 0 1,0-4 0-1,-4-3 0 0,4 4 0 0,-4-4 0 46,0-4 0-45,0 4 0-1,-4-4 0 0,4 1 0 0,-4-1 8 0,4-3-8 1,-4 0 0-1,0 0 0 0,-3 0 8 0,7-7-8 0,0 0 0 0,-4 4 8 2,0 3-8 0,4-7 8 49,-8 3-8-51,0 1 0 1,0-1 0-1,4 1 0 0,-7-4-12 0,3 0 1 1,8 0 1-1,-8 0 0 0,0 0 0 0,-4 0 0 0,12 0 0 0,-8 0 0 0,1-4-5 0,-1 1-1 44,4-1 0-44,0-3 0 0,-4 4-35 0,4-4-7 1,-4-4-2-1,4 4 0 0,0 0-138 0,1 0-28 0,-9-17-6 0,4 3 0 0</inkml:trace>
    </iact:actionData>
  </iact:action>
  <iact:action type="add" startTime="77267">
    <iact:property name="dataType"/>
    <iact:actionData xml:id="d12">
      <inkml:trace xmlns:inkml="http://www.w3.org/2003/InkML" xml:id="stk12" contextRef="#ctx0" brushRef="#br0">15870 14506 2372 0,'0'0'52'1,"0"0"12"-1,0 0 1 0,0 0 1 0,0 0-53 0,0 0-13 1,0 0 0-1,7 7 0 0,1 0-16 0,0-3-7 45,4 3-1-45,-8 0 0 0,4 0-8 0,-1 3-3 0,1 4 0 0,0 0 0 0,-4 0 56 0,4 0 11 0,0 3 3 0,-1 1 0 0,1-1-25 0,-4 4-10 3,4-4 8-3,-4 4-8 52,4-3 0-51,0-1 0-1,0-3 0 1,-1 4 0-1,-3-1 0 0,4-7 0 0,0 1 0 0,-4-1 0 0,4 1 0 0,-4-4 0 0,7-4 0 0,-3 4 0 1,-8-7 0-1,8 0 0 44,4-3 0-44,0-1 0 0,-1-6 0 0,1-1 0 0,4-3 8 0,-1-3-8 1,5-4 0-1,0 0 0 0,-1-7 0 0,1 4 0 0,3-7-12 0,-3-1 12 49,3-3-10-49,-3 0 10 0,0 4 0 0,-1-4 0 0,1 7 0 0,-4 1 0 1,-5 2 0-1,5 1 0 0,0 3 12 0,-1 3-12 48,-3 1-28-46,-4 0-13-2,4 6-3 0,-1-3 0 0,1 7-126 0,-4-3-26 0,12-4-4 0,-5 0-2 1</inkml:trace>
    </iact:actionData>
  </iact:action>
  <iact:action type="add" startTime="78261">
    <iact:property name="dataType"/>
    <iact:actionData xml:id="d13">
      <inkml:trace xmlns:inkml="http://www.w3.org/2003/InkML" xml:id="stk13" contextRef="#ctx0" brushRef="#br0">16606 16151 1440 0,'0'0'128'2,"0"0"-103"-1,0 0-25-1,0 0 0 0,4-7 165 0,0 0 28 0,4 0 6 0,0-3 1 63,4 3-200-63,3-4-47 0,1 4-5 0,0 0-2 1,3 0 18-1,-3 4 3 0,7 3 1 0,-3 0 0 0,4-4 73 0,-1 4 15 0,5 4 4 0,-1-1 0 0,0 1-2 0,9-1 0 0,3 1 0 0,-4-1 0 51,4 1-36-51,4-1-7 0,1 4-2 0,3-3 0 0,0-1-13 0,7 1 0 1,1-4 0-1,4 0 0 0,0 0 0 0,0 0 0 0,3-4 0 0,-3 4 0 0,-4-3 0 0,0 3 0 5,4 0 0-2,3 3 0 1,1 1 0-4,-4-1 0 47,0-3 0-46,3 0 0-1,-3 4-9 0,-4-4 9 0,-4 0 0 0,-8 0-9 0,0 0-7 0,-4 3-2 1,-3 1 0-1,-5-4 0 0,0 0 0 0,-3 0 0 50,-5 0 0-50,-3 0 0 0,-8 0 4 0,0 0 1 0,3 0 0 0,-3 0 0 0,-12 0 1 0,0 0 1 0,0 0 0 0,0 0 0 0,-12 0 11 0,-3-4-10 0,-5 4 10 0,-4 0-10 45,1-3 10-45,-5-1 0 0,-7 4-9 0,0-3 9 0,0 3 0 0,-5 0 0 1,-14 0 0-1,-1 0 0 0,0 0 12 0,-4-4-2 0,0 4-1 0,-3-3 0 43,-1 3-9-43,0 3 0 0,-3 1 0 0,-1-1 0 0,-4 1 0 0,1-1 0 0,-1-3 0 1,1 0 0-1,7 0 0 0,0 0 0 0,8 0 0 0,-3 0 0 45,3 0 9-45,0-3 0 0,0-1 0 0,4-3 0 0,0 4 2 0,4-4 0 1,4 0 0-1,8 0 0 0,-1 0 4 0,1 0 1 0,12 3 0 0,-5-3 0 5,9 0 11-4,-1 4 2 51,4-4 1-52,1 0 0 1,3 0-14-1,8 4-4 0,-4-1 0 0,4 1 0 0,0-4-12 0,4 7 8 0,0 0-8 0,0 0 0 0,8-4 0 0,8 1 0 0,3-1 0 0,1 1 0 47,3 3 0-47,13 0 0 0,3 0 0 0,4 0 0 0,0 3 0 0,4 1 0 1,8-4 0-1,0 3 0 0,0 1 0 0,0-4 0 0,7 3 0 0,5 1 0 47,0-4 0-47,7 3 0 0,8-3-8 0,-7 4 8 0,-1-4 0 0,5 3-12 0,-1-3 12 0,4 3-10 0,1-3-7 1,-1 0-2-1,0 0 0 0,5 0 0 41,-9 0-33-39,0 4-6-2,1-4-2 0,7 3 0 1,0 1 3-1,-7-4 0 0,-13 3 0 1,5-3 0-1,-5 4-108 0,1-1-22 0,51 1-4 0,-24-8-1 1</inkml:trace>
    </iact:actionData>
  </iact:action>
</iact:actions>
</file>

<file path=ppt/ink/inkAction9.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02-08T18:18:19.911"/>
    </inkml:context>
    <inkml:brush xml:id="br0">
      <inkml:brushProperty name="width" value="0.05292" units="cm"/>
      <inkml:brushProperty name="height" value="0.05292" units="cm"/>
      <inkml:brushProperty name="color" value="#002060"/>
    </inkml:brush>
  </inkml:definitions>
  <iact:action type="add" startTime="12811">
    <iact:property name="dataType"/>
    <iact:actionData xml:id="d0">
      <inkml:trace xmlns:inkml="http://www.w3.org/2003/InkML" xml:id="stk0" contextRef="#ctx0" brushRef="#br0">1948 12329 864 0,'0'0'76'1,"0"0"-60"-1,0 0-16 0,8 3 0 3,0 0 92-3,0 1 15 41,-1-4 3-41,1 0 1 0,4 0-100 0,-4 0-20 0,4-4-4 0,-1 4-1 0,1 0-7 0,0-3-2 0,0 3 0 0,-1 0 0 50,1-3 23-50,0 3 0 1,-4-4 0-1,4 4 0 0,-1 0 27 0,1 0 0 0,0 4 0 0,0-4 0 0,-5 3 0 1,9-3 0-1,-4 0 0 0,0 0 0 0,-1 0-15 0,5 0-2 49,0 0-1-49,-1 0 0 0,1 0 2 0,4 0 0 0,-1 0 0 0,5-3 0 1,-1-1 7-1,-3 4 2 0,3-3 0 0,1-1 0 0,-5 1 8 0,9 3 3 0,-1-4 0 0,5 4 0 49,-5-3-12-49,1 3-3 0,-1 0 0 0,0 0 0 0,1 0-6 0,-5-4-2 0,5 4 0 0,-5-3 0 0,1 3-8 0,3-4 0 0,-3 4 0 0,-1 0 8 3,1-3-8 0,3 3 0 42,1-4 0-45,-1 4 0 0,5 0 0 0,-5-3 0 0,0-1 0 0,5 1 0 1,-1-1 0-1,0 1 8 0,1-1-8 0,-1 1 8 0,1-1-8 0,-1 4 12 48,-4 0-12-48,1-3 12 0,-1 3-12 0,1 0 8 0,-5 0-8 0,5 0 8 1,3 0-8-1,-4 0 12 0,1 0-12 0,3 0 12 0,1 3-12 0,-1-3 0 0,-4 0 0 0,1 4 8 45,7-1-8-44,-4-3 0-1,1 4 0 0,-1-4 8 0,4 0-8 0,-7 0 8 1,3 0-8-1,0 0 8 0,-3 0 2 0,3 0 0 0,-3 0 0 0,3-4 0 53,4 4 2-53,1 4 0 0,-1-4 0 0,4 0 0 0,-4 0-12 1,-3 0 12-1,-1 0-12 0,0 0 12 0,9 0-12 0,-9 3 0 0,4 1 0 0,-3 3 8 0,-5-4-8 0,4 4 0 41,-3-3 0-40,-1-1 0-1,1 1 0 0,3-1 8 0,-4 1-8 0,9-1 8 0,-5-3-8 0,4 7 0 0,5-7 0 0,-1 4 8 0,4-1 0 0,-4 0-8 44,0-3 12-43,0 4-4-1,1-4-8 0,-1 3 0 0,-4-3 0 0,0 4 0 0,-3-1 0 0,7-3 0 0,-4 4 0 0,0-1 0 0,-3 1 0 0,3-1 0 46,4 1 8-46,4-4-8 0,1 3 8 0,-5 4-8 0,-4-3 8 0,4-1-8 1,8-3 0-1,-11 4 0 0,-9-1 8 0,4 1-8 0,8-1 0 0,1 1 0 43,-9-1 0-42,4 1 0-1,-3-4 15 0,3 0 1 0,0 3 0 0,0-3 0 0,-3 0-16 0,7 0 0 1,8 0 0-1,-4 0 0 0,-8-3-8 0,1-1-5 53,3 1-1-52,0 3 0-1,-4-4 14 0,5 1 0 0,-9-1 0 0,12 1 10 0,8-1 0 0,-12 1 0 0,-4-1 0 0,5 1 0 1,11-4 1-1,-4 7 0 0,-8-7 0 0,4 7 0 3,-4-4-2-3,4 4 0 46,-4-3 0-45,5 3 0-1,-5-4-1 0,0 1-8 0,4 3 12 0,0-4-4 0,0 4-8 0,0 0 10 0,4 0-10 0,4 0 10 0,-8 0-10 0,1 0 0 46,-1 0 9-45,-4 0-9-1,4 4 0 1,0-4 8-1,-4 0-8 1,4 0 0 0,1 0 12-1,3-4-3 0,0 4 0 1,4 0 0-1,0 0-1 0,-8 0 0 0,0 0 0 1,4 0 0 51,-8 0-8-52,0 4 0 0,0-1 0 0,-3-3 8 0,3 0-8 1,0 0 0-1,0 0 0 0,0 0 0 0,-3 0 0 0,-1 0 0 0,0 0 0 0,-7 4 0 0,-1-4 0 0,1 3-9 51,-1-3 9-51,0 0-13 0,-3 0-6 0,-1 0-1 0,-3 0 0 1,4-3 0-1,-9 3-15 0,5 0-3 0,-8-4-1 1,3 4 0 2,-7-3-43-3,4-1-9 1,-4 1-1-1</inkml:trace>
    </iact:actionData>
  </iact:action>
  <iact:action type="add" startTime="14935">
    <iact:property name="dataType"/>
    <iact:actionData xml:id="d1">
      <inkml:trace xmlns:inkml="http://www.w3.org/2003/InkML" xml:id="stk1" contextRef="#ctx0" brushRef="#br0">13565 12025 1407 0,'0'0'31'4,"0"0"6"-4,0 0 2 0,0 0 1 0,0 0-32 0,0 0-8 0,8-7 0 0,-4 4 0 0,-4-8 20 1,4 4 4-1,0 4 0 0,-4 3 0 64,3-7-4-62,1 0 0-2,-4 7 0 1,8-7 0-1,-4 0 0 0,0 0 0 0,0-3 0 0,0 3 0 0,0 0 24 0,4 0 4 0,-4-4 0 1,3 4 1-1,-3-3 11 0,8-1 1 0,0 1 1 0,0-4 0 0,-1 0-10 0,5-3-3 65,0-1 0-65,7-3 0 1,1 0-13-1,3-3-4 0,5-4 0 0,3 0 0 0,4-3-6 0,4-4-2 0,4 0 0 0,-4-3 0 0,4 0-24 1,-4-1 0-1,8-6 0 0,0 3 0 0,4 0-9 0,-4 4-1 0,4-4 0 0,0 7 0 60,0 1-37-60,4-1-7 0,-5 0-2 0,-3 3 0 0,0 5-146 0,0-1-30 0,43-31-5 0,-15 13-2 0</inkml:trace>
    </iact:actionData>
  </iact:action>
  <iact:action type="add" startTime="16406">
    <iact:property name="dataType"/>
    <iact:actionData xml:id="d2">
      <inkml:trace xmlns:inkml="http://www.w3.org/2003/InkML" xml:id="stk2" contextRef="#ctx0" brushRef="#br0">16947 12287 1029 0,'0'0'45'4,"0"0"11"-4,0 0-45 0,0 0-11 1,0 0 0-1,0 0 0 54,0 0 21-53,0 0 3-1,0 0 0 0,0 0 0 0,0-7-24 0,0 3 0 0,0-3 0 0,0 7 0 0,4-7 37 0,0 4 3 0,-4 3 1 1,0-7 0-1,4 0 34 0,-4 0 6 3,0 0 2-3,4 3 0 56,-4 4-11-56,4-7-1 0,-4-3-1 0,4 3 0 0,0 4-37 0,-4-4-7 0,8 0-2 0,-1 0 0 1,1-4 12-1,0 4 1 0,0-3 1 0,4-1 0 0,-4-3 1 0,7 0 0 60,1-3 0-60,0 0 0 0,-1-1-11 0,1 1-3 0,4-4 0 0,-1-4 0 1,5-2 5 0,3 2 1-1,-3 1 0 0,7-1 0 1,0-2 6-1,5 2 2 0,7-3 0 0,-4 0 0 0,8 1-4 0,-4-5-1 0,8 1 0 1,-8-4 0 52,4 0-4-53,0 4-1 0,4-4 0 0,-8 0 0 0,4 0-21 0,4-7-8 0,8 4 0 0,0 0 9 0,0 3-9 0,-1 0 0 1,5 0 0-1,-4 0 0 0,0 4 0 0,-1 0 0 39,-3 3 0-38,8-4 0-1,4 1 0 0,-9 0 0 0,-3 3 0 0,0 0 0 0,-4 0 0 1,0 4-16-1,-8-4 4 0,-4 3 1 41,1 1-42-41,-5 3-9 0,-4 0-2 0,-3 0 0 1,-5 4-23-1,1 3-5 0,3 3 0 0,-7 1-589 0,-9 0-118 0</inkml:trace>
    </iact:actionData>
  </iact:action>
  <iact:action type="add" startTime="18326">
    <iact:property name="dataType"/>
    <iact:actionData xml:id="d3">
      <inkml:trace xmlns:inkml="http://www.w3.org/2003/InkML" xml:id="stk3" contextRef="#ctx0" brushRef="#br0">19609 12402 633 0,'0'0'56'2,"0"0"-44"-2,0 0-12 0,7-4 0 0,-3-3 142 0,4 0 26 51,-4 4 6-51,0-1 1 0,4-3-153 0,0 4-30 0,0-1-7 0,-1 1-1 0,1 3 16 0,0-4 0 1,4-3 0-1,-4 7 0 0,3 0 52 0,1-3 14 0,4 3 2 0,3 0 1 53,-3 0 19-52,4-4 3-1,-1 4 1 0,1 0 0 0,7 0-53 0,-3 0-11 0,3 0-1 0,1 0-1 1,-5 0-9-1,5 0-1 0,-1 0-1 2,1 0 0-2,-5-3 9 0,4 3 1 1,1-4 1-1,-1 1 0 53,1 3-26-53,-1-3 0 0,1-1 0 0,3 1 0 0,0-1 13 0,9 1 4 0,-1-1 1 0,4 1 0 0,-4-1 3 1,4 1 1-1,4-1 0 0,-4 1 0 0,0-1-10 0,1 4-3 150,-1-3 0-148,0-4 0-2,0 3-9 0,4 1 8 0,0-1-8 0,4-3 8 1,4 4-8-1,0-1 0 0,-4 1 0 0,3-1 0 2,-7 4 0-1,1-3 0-1,-1-1 0 1,0 1 0 2,0 3 0-3,0-4 0 0,0 1 0 2,0-1 8-1,-4 1-8 0,0 3 0-1,0-4 0 1,-4 4 0-1,0-3 0 0,1 3 0 0,-9 0 0 0,4 0 0 1,-7-3-8-1,-1 3 8 0,-3 0-10 0,-5 0 10 0,1-4-36 0,-1 4 0 0,-3-3-1 1,-4 3 0-1,4 0-30 0,-5 0-5 0,1-4-2 0,-4 4-492 6,-8 0-98-5</inkml:trace>
    </iact:actionData>
  </iact:action>
  <iact:action type="add" startTime="22403">
    <iact:property name="dataType"/>
    <iact:actionData xml:id="d4">
      <inkml:trace xmlns:inkml="http://www.w3.org/2003/InkML" xml:id="stk4" contextRef="#ctx0" brushRef="#br0">4539 14872 633 0,'-8'0'56'2,"4"4"-44"-2,-4-4-12 0,4 0 0 0,-4-4 81 0,1 4 15 0,-1-3 2 0,4 3 1 3,4 0-86-2,0 0-13 65,-8-4-10-65,0 1 2 0,4-4 44-1,4 7 10 0,-4-4 2 0,0-3 0 1,4 7 22-1,-4-7 5 0,-3 4 1 0,7 3 0 0,0 0-13 0,0 0-3 0,0 0 0 0,0 0 0 0,-4-4-13 0,4 4-3 0,0 0-1 1,0-7 0 65,0 4-19-66,0 3-3 0,0 0-1 0,0 0 0 0,0 0-4 0,0 0-2 0,11-4 0 0,-3 4 0 0,4-3 2 0,0 3 0 0,0 0 0 0,-1 0 0 0,5-4-3 1,0 4 0-1,-1 4 0 0,1-4 0 0,4 0-1 0,-1 0-1 51,1 3 0-51,3-3 0 0,1 0-3 0,3 4 0 0,5-4 0 0,3 0 0 1,0 0 0-1,4 0-8 0,1 0 12 0,-1-4-4 0,0 4-8 0,0 0 0 0,-4-3 0 0,5 3 8 48,-9 0-8-48,8 0 10 0,0 0-10 1,1-4 10-1,-5 4-10 1,8 0 10 0,8-3-10-1,0 3 10 0,-8 0-10 0,4 0 10 0,-4-4-10 0,8 4 10 0,0-3 3 0,-4 3 1 48,-4 0 0-48,8 0 0 0,4-3 6 0,-4 3 0 0,0 0 1 0,-4 0 0 1,4 0-21-1,0-4 0 0,0 4 0 0,0-3 0 0,-4-1 0 0,0 4 0 3,0-3 0-3,-4 3-8 46,-4-4 8-45,4 4 11-1,4 0-3 0,4 0 0 0,-8 0-8 0,8 0 0 0,0 0 0 0,0 0-11 0,0 0 11 1,0 4 8-1,-4-4-8 0,0 0 11 45,0 3-11-45,0 1 8 0,4-1-8 0,0 1 8 0,0-1-8 0,0-3 10 1,0 3-10-1,4 1 10 0,-4-1-10 0,-4 1 0 0,0-1 0 0,0-3 8 49,0 7-8-49,0-3 8 1,4-1-8-1,0 1 8 0,0 3-8 0,0-4 10 0,0 1-10 0,0-1 10 1,-4 1-1-1,0-1 0 0,0 4 0 0,0-3 0 0,0-4-9 0,0 7 0 47,4-4 0-45,4 1 0-2,-4-1 0 0,0 1-17 0,0-1 2 0,-1 1 1 1,-3-1 14-1,4 1 0 0,-7-4 0 0,-1 0 0 0,4 3 13 0,-4 1-1 0,0-4 0 0,4 6 0 41,0-2-12-41,0-1 0 0,-8 1 0 0,0 3 0 0,5-7 21 1,-1 7-1-1,-4-4-1 0,0 4 0 0,-4 0-19 0,1-3 0 4,-1 3 0-4,0-4 0 46,-4-3 0-45,5 4 0-1,-1-1 0 0,0 1 0 0,1-1 0 0,-5-3 0 1,4 0 0-1,-3 0 0 0,-1 0 0 0,4 0 0 0,4 0 0 0,-7-3 0 43,3-1 0-43,-8 1 0 0,1-1 0 0,-1 1 0 0,1-4 0 0,-5 0 0 0,-3 3 0 0,3-3 0 0,-7 4 0 0,4-1 0 0,-1 1 0 0,1-1 0 45,-4 1 0-44,-1-1-11-1,1 1 2 0,0 3 0 0,-1 0 9 0,1-4 12 0,0 4-2 0,-1-3-1 0,1 3-9 0,-4 0-12 0,3 0 2 0,-3-3 1 45,8 3 9-45,-5 0 11 0,-11-4-3 0,8 1 0 0,0 3-8 0,-4-4 0 1,0 4 0-1,-1-3 0 0,1-1-17 0,4 4-3 0,-12 0 0 0,0 0 0 43,0 0 3-42,0 0 0-1,0 0 0 1,0 0 0 0,0 0-8-1,0 0-2 1,0 0 0-1,0 0 0 0,0 0 1 0,4-7 0 1,-4 7 0-1,0 0 0 53,0 0-8-52,0 0-2-1,0-3 0 0,0 3 0 0,-8-7-154 0,-4 7-31 0,-11-11-7 0,3 8 0 0</inkml:trace>
    </iact:actionData>
  </iact:action>
  <iact:action type="add" startTime="30466">
    <iact:property name="dataType"/>
    <iact:actionData xml:id="d5">
      <inkml:trace xmlns:inkml="http://www.w3.org/2003/InkML" xml:id="stk5" contextRef="#ctx0" brushRef="#br0">12820 14430 518 0,'0'0'46'1,"0"0"-37"-1,-8 0-9 0,1 3 0 0,-1 1 184 0,4-4 34 0,4 0 7 0,0 0 2 49,0 0-158-49,0 0-31 1,0 0-6-1,0 0-2 0,-4-7 8 0,4 0 2 0,4 0 0 0,0 0 0 0,0 0 13 0,0 0 3 0,3 0 1 0,5 0 0 0,-4 0 7 0,4 0 0 44,0-4 1-43,-1 5 0 0,1-1-22-1,4 3-5 0,-1-6-1 0,5-1 0 1,4 1-7-1,-1-4-2 0,1 0 0 0,3 0 0 0,4-4-8 0,5 5-3 4,7-8 0-3,4-4 0 47,-4 4 1-48,4 0 0 0,4 0 0 0,0-3 0 0,0-4 8 0,-4-3 2 0,4 0 0 0,8-8 0 0,-1 1-28 1,1-4 0-1,0 4 0 0,4-8 0 48,3 5 0-48,-3-1 0 0,-4 3 0 0,-4 1 0 0,3 3-45 0,-3 4-15 0,-4 3-2 0,4 4-1 0,-4-1-21 0,0 4-5 0,8-3-1 0,-4 0-526 47,3 3-104-46</inkml:trace>
    </iact:actionData>
  </iact:action>
  <iact:action type="add" startTime="31095">
    <iact:property name="dataType"/>
    <iact:actionData xml:id="d6">
      <inkml:trace xmlns:inkml="http://www.w3.org/2003/InkML" xml:id="stk6" contextRef="#ctx0" brushRef="#br0">16085 14583 1220 0,'0'0'54'2,"0"0"11"-2,0 0-52 0,0 0-13 0,0 0 0 0,0-7 0 4,0 7 54-3,4-10 8 39,0 3 2-40,0-7 0 0,0 3-27 0,4-3-5 0,-4 0 0 0,3 0-1 1,-3 0 0-1,4 0 0 0,4-3 0 0,4 3 0 58,-5-3 37-58,1-1 7 1,4 1 1-1,3-1 1 0,-3-2-7 0,4-1-2 1,3 0 0-1,5-4 0 0,3 1-17 0,4 0-4 0,-3-4-1 0,3 0 0 0,0 0-9 0,0 0-1 0,1-3-1 0,7-4 0 5,0 0-22-5,8 0-4 42,4-3-1-41,0-1 0-1,3-6-8 0,1 0 0 0,-4 0 0 0,4 3-11 0,-4 0-25 0,0 0-6 0,3 4-1 0,1-1 0 47,0 1-40-47,0 3-8 0,7 4-1 0,-3 0-548 0,-4-1-108 0</inkml:trace>
    </iact:actionData>
  </iact:action>
  <iact:action type="add" startTime="31942">
    <iact:property name="dataType"/>
    <iact:actionData xml:id="d7">
      <inkml:trace xmlns:inkml="http://www.w3.org/2003/InkML" xml:id="stk7" contextRef="#ctx0" brushRef="#br0">17602 14524 1836 0,'0'0'40'1,"0"0"9"-1,0 0 2 0,0 0 0 0,0 0-41 0,-4-4-10 0,0-3 0 0,0 0 0 0,0 0 0 0,4-3 0 0,0 3 0 1,0-4 0-1,0 4 0 0,4-3 18 50,-4 0-3-49,4-1-1-1,4 1 34 0,-4-1 6 0,4 1 2 1,-1 3 0-1,1-4 0 0,4 1 1 0,0-4 0 0,0-3 0 0,3-1-32 0,1 1-6 0,4-8-2 0,-1 1 0 52,1 0 18-52,3-1 3 0,5 1 1 1,-5-4 0-1,5 0-22 0,3-7-4 0,8 0-1 0,-4 0 0 0,-3 1-2 0,7-8-1 0,8 3 0 1,0-2 0-1,-4-1-9 0,-4 4 0 43,4-1 0-43,-3 1 0 0,3 3 0 0,-4 0-9 0,-4 7 9 0,8-3-10 0,8 0-13 0,-4 3-2 0,-7 0-1 0,3 0 0 52,8 0-38-50,-4 0-7-2,-8 4-1 0,0-1-610 0,0 8-122 0</inkml:trace>
    </iact:actionData>
  </iact:action>
  <iact:action type="add" startTime="32783">
    <iact:property name="dataType"/>
    <iact:actionData xml:id="d8">
      <inkml:trace xmlns:inkml="http://www.w3.org/2003/InkML" xml:id="stk8" contextRef="#ctx0" brushRef="#br0">19883 14879 57 0,'0'0'0'2,"0"0"0"-2,4-7 0 0,-4 7 0 0,-4-3 202 0,4-8 35 4,0 4 7-4,0 0 2 48,-4 0-210-48,4 0-36 0,0 0-20 0,0 7 2 1,0-10 42-1,0 3 8 0,0 7 1 0,0 0 1 0,0 0 48 0,0 0 10 0,-4-10 1 0,4 10 1 72,0 0-21-72,0-11-4 0,0 11-1 0,0 0 0 0,-4-7-43 0,4 7-9 0,0 0-1 0,0 0-1 1,-4-10-6-1,4 10 0 0,0 0-8 0,0 0 12 0,-4-4-3 0,4 4-1 0,0 0 0 0,0 0 0 0,0 0 7 1,0 0 1-1,0 0 0 0,0 0 0 71,0 0 0-70,0 0 0 0,0 0 0 0,0 0 0-1,0 0-5 0,8 0-1 0,0 0 0 0,0 0 0 0,4 0 3 0,-1 4 1 0,1-1 0 0,4-3 0 0,-1 7-6 0,1-7-8 0,4 0 11 0,-1 4-11 1,5-4 16-1,-5 0-3 1,5 0-1-1,-4 0 0 52,-1 0-2-52,5 0-1 0,-5 0 0 0,1 3 0 0,3-3-9 0,-3 0 12 1,0 0-12-1,-1 0 12 0,5-3-12 0,-5 3 0 0,5 0 0 0,-1-4 0 0,-3 1 0 0,3-1-11 46,-3 1 3-43,-4-1 0-3,-1 1-3 0,-3-1 0 0,4 4 0 0,-8-3 0 0,-1-4-2 0,-7 7-1 1,0 0 0-1,0 0 0 0,0 0-5 0,0 0-1 0,0 0 0 0,0 0 0 47,-11 0 20-47,-1-4 0 0,0 4 0 0,-7 0 0 0,-5 0 0 0,1 4 0 1,-1-4 0-1,-3 3 0 0,3 1 0 0,-3-1 0 0,-1 1 0 0,5-1 0 48,-5 1 12-47,1-1 0-1,-4 1 0 0,-1-1 0 0,-3 1 8 0,0-4 2 0,-1 3 0 1,1 1 0-1,4-4-6 0,-1 0 0 0,1 0-1 0,7 0 0 0,1 0 1 0,-1-4 1 46,5 4 0-45,-1-3 0-1,5 3-1 0,3-4-1 0,4 1 0 0,8 3 0 0,0 0-1 0,0 0 0 0,-8-4 0 0,8 4 0 0,0 0-14 0,0 0 0 47,8-3 0-47,-4-1 0 1,8-3 0-1,3 4-12 1,1-1 12-1,8 1-10 0,-1-4 10 0,4 3 0 0,1 1-9 0,7-1 9 0,0 1-16 0,1-1 2 0,-5 4 0 0,8-3 0 48,-3-1-8-48,-1 1-2 0,0-4 0 0,4 7 0 1,-3-4-28-1,7 4-5 0,0-3-2 0,4-1-497 0,0 4-100 0</inkml:trace>
    </iact:actionData>
  </iact:action>
  <iact:action type="add" startTime="41342">
    <iact:property name="dataType"/>
    <iact:actionData xml:id="d9">
      <inkml:trace xmlns:inkml="http://www.w3.org/2003/InkML" xml:id="stk9" contextRef="#ctx0" brushRef="#br0">15677 16242 1209 0,'0'0'108'2,"0"0"-87"-2,0 0-21 0,0 0 0 0,0 0 183 0,4-7 32 4,0 3 6-3,4 1 2 54,0-1-213-54,0-3-42-1,0 4-9 0,3-4-2 1,1 3 4-1,0 1 1 2,-4-1 0-2,4 1 0 0,-1 3 56 1,5 0 11-1,-4 0 3 0,-1 0 0 0,5 0 15 0,-4 0 3 1,4 0 1-1,-1 0 0 67,-3 3-43-67,4 1-8 0,-1-1 0 0,-3 1 0 0,4-1-16 1,-1 1 0-1,5-4 0 0,-4 3 0 0,-1-3 0 0,5 0-1 0,-4 4 0 0,-1-4 0 0,1 0 9 0,-4 0 8 0,4 3-12 0,-5-3 12 1,5-3-15-1,-4 3 4 3,-4-4 1-2,3 4 0 49,-7-3-2-50,-4 3 0 0,8-4 0 0,-8 4 0 0,0 0 12 0,0 0 0 0,-4-3 0 0,-4-4 0 0,-3 3 0 0,-1 1 0 0,-4-1 0 0,4 1 0 4,-7-1 0-4,-1 1 0 45,-3-4 0-45,3 3 0 0,-3 1 0 0,-1-4 0 0,-3 0 0 0,3 0 0 0,-3 4 17 0,-1-4 6 0,-3 0 1 0,3 3 0 0,-3-3 12 0,4 0 4 53,-5 0 0-52,5 0 0-1,-1-3-40 0,1 3 0 0,3 3 0 0,1 1 0 0,-1-4 20 0,5 3 7 0,3-3 1 0,0 4 0 0,-3-1-4 0,7 1-1 1,4 3 0-1,0 0 0 44,8 0-3-44,0 0 0 0,0 0 0 0,0 0 0 0,0 0-6 0,0 0-2 0,0 0 0 0,0 0 0 1,12 3-12-1,4 1 0 0,3 3 8 0,9-4-8 45,-1 1 0-43,5 3 8-1,7-7-8-1,0 3 0 0,8 1 0 0,0-4 0 0,0 0 0 0,4 0 0 0,0 0-34 0,4 0-6 0,4 0-2 0,3-4 0 49,1 4-93-48,0-3-18-1,0-1-4 0,3-3-650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Vanderweele</a:t>
            </a:r>
            <a:r>
              <a:rPr lang="en-US" dirty="0"/>
              <a:t>, </a:t>
            </a:r>
            <a:r>
              <a:rPr lang="en-US" dirty="0" err="1"/>
              <a:t>Epidem</a:t>
            </a:r>
            <a:r>
              <a:rPr lang="en-US" dirty="0"/>
              <a:t> Methods 2014, Part 1</a:t>
            </a:r>
          </a:p>
          <a:p>
            <a:r>
              <a:rPr lang="en-US" dirty="0"/>
              <a:t>RGL, p. 71-79</a:t>
            </a:r>
          </a:p>
          <a:p>
            <a:r>
              <a:rPr lang="en-US" dirty="0"/>
              <a:t>Hernan &amp; Robins, 5.1-5.3 </a:t>
            </a:r>
          </a:p>
          <a:p>
            <a:endParaRPr lang="en-US" dirty="0"/>
          </a:p>
          <a:p>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2</a:t>
            </a:fld>
            <a:endParaRPr lang="en-US"/>
          </a:p>
        </p:txBody>
      </p:sp>
    </p:spTree>
    <p:extLst>
      <p:ext uri="{BB962C8B-B14F-4D97-AF65-F5344CB8AC3E}">
        <p14:creationId xmlns:p14="http://schemas.microsoft.com/office/powerpoint/2010/main" val="1369562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DAD5640F-095E-471A-AD53-EF51C33820E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r>
              <a:rPr lang="en-US" dirty="0"/>
              <a:t>CORRECTION to VIDEO AUDIO: around 13:10-13:15, Dr. Chan incorrectly reads off the slide and says, “so beta0 plus beta2 minus beta0 equals beta0” This was an “audio typo” and, as shown on the slide, she should have said that this equals “beta2”</a:t>
            </a:r>
          </a:p>
        </p:txBody>
      </p:sp>
    </p:spTree>
    <p:extLst>
      <p:ext uri="{BB962C8B-B14F-4D97-AF65-F5344CB8AC3E}">
        <p14:creationId xmlns:p14="http://schemas.microsoft.com/office/powerpoint/2010/main" val="382872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DAD5640F-095E-471A-AD53-EF51C33820EB}"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a:p>
        </p:txBody>
      </p:sp>
    </p:spTree>
    <p:extLst>
      <p:ext uri="{BB962C8B-B14F-4D97-AF65-F5344CB8AC3E}">
        <p14:creationId xmlns:p14="http://schemas.microsoft.com/office/powerpoint/2010/main" val="418951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A7281D6F-D805-42B8-8161-2A63BFDB09BD}"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a:p>
        </p:txBody>
      </p:sp>
    </p:spTree>
    <p:extLst>
      <p:ext uri="{BB962C8B-B14F-4D97-AF65-F5344CB8AC3E}">
        <p14:creationId xmlns:p14="http://schemas.microsoft.com/office/powerpoint/2010/main" val="252422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4550AE83-585A-4762-B4CA-204EF1EA78D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a:p>
        </p:txBody>
      </p:sp>
    </p:spTree>
    <p:extLst>
      <p:ext uri="{BB962C8B-B14F-4D97-AF65-F5344CB8AC3E}">
        <p14:creationId xmlns:p14="http://schemas.microsoft.com/office/powerpoint/2010/main" val="259827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56E0119D-0093-495D-B495-CC9A3E2345F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dirty="0"/>
          </a:p>
        </p:txBody>
      </p:sp>
    </p:spTree>
    <p:extLst>
      <p:ext uri="{BB962C8B-B14F-4D97-AF65-F5344CB8AC3E}">
        <p14:creationId xmlns:p14="http://schemas.microsoft.com/office/powerpoint/2010/main" val="421696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81E81E35-BCEA-4FF2-B45E-78B3EFF1A2B2}"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r>
              <a:rPr lang="en-US" dirty="0"/>
              <a:t>Notice b3 can also be interpreted another way</a:t>
            </a:r>
          </a:p>
          <a:p>
            <a:pPr eaLnBrk="1" hangingPunct="1"/>
            <a:r>
              <a:rPr lang="en-US" dirty="0"/>
              <a:t>B3 has both these interpretations and can be defined either way.</a:t>
            </a:r>
          </a:p>
          <a:p>
            <a:pPr eaLnBrk="1" hangingPunct="1"/>
            <a:endParaRPr lang="en-US" dirty="0"/>
          </a:p>
          <a:p>
            <a:pPr eaLnBrk="1" hangingPunct="1"/>
            <a:r>
              <a:rPr lang="en-US" dirty="0"/>
              <a:t>Please make sure you understand this example using two binary exposures and a binary outcome before moving on.</a:t>
            </a:r>
          </a:p>
          <a:p>
            <a:pPr eaLnBrk="1" hangingPunct="1"/>
            <a:endParaRPr lang="en-US" dirty="0"/>
          </a:p>
          <a:p>
            <a:pPr eaLnBrk="1" hangingPunct="1"/>
            <a:r>
              <a:rPr lang="en-US" dirty="0"/>
              <a:t>In part 2b – we will go over two more examples of interpreting coefficients in linear regression models, one with one continuous and one binary exposure; and one with two continuous exposures.  It is encouraged that you pause the video at the beginning of these examples and think about how you would interpret the </a:t>
            </a:r>
            <a:r>
              <a:rPr lang="en-US" dirty="0" err="1"/>
              <a:t>coeff</a:t>
            </a:r>
            <a:r>
              <a:rPr lang="en-US" dirty="0"/>
              <a:t> for each beta, write these down, then proceed to watch/listen to the explanations.</a:t>
            </a:r>
          </a:p>
        </p:txBody>
      </p:sp>
    </p:spTree>
    <p:extLst>
      <p:ext uri="{BB962C8B-B14F-4D97-AF65-F5344CB8AC3E}">
        <p14:creationId xmlns:p14="http://schemas.microsoft.com/office/powerpoint/2010/main" val="358264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Acknowledgement:  Maria </a:t>
            </a:r>
            <a:r>
              <a:rPr lang="en-US" sz="1400" dirty="0" err="1"/>
              <a:t>Glymour</a:t>
            </a:r>
            <a:r>
              <a:rPr lang="en-US" sz="1400" dirty="0"/>
              <a:t>, Chuck McCulloch</a:t>
            </a:r>
          </a:p>
          <a:p>
            <a:endParaRPr lang="en-US" sz="1400" baseline="0" dirty="0"/>
          </a:p>
        </p:txBody>
      </p:sp>
      <p:sp>
        <p:nvSpPr>
          <p:cNvPr id="4" name="Slide Number Placeholder 3"/>
          <p:cNvSpPr>
            <a:spLocks noGrp="1"/>
          </p:cNvSpPr>
          <p:nvPr>
            <p:ph type="sldNum" sz="quarter" idx="5"/>
          </p:nvPr>
        </p:nvSpPr>
        <p:spPr/>
        <p:txBody>
          <a:bodyPr/>
          <a:lstStyle/>
          <a:p>
            <a:fld id="{A65B49FA-9145-6F48-B012-786C70DCB5A1}" type="slidenum">
              <a:rPr lang="en-US" smtClean="0"/>
              <a:t>3</a:t>
            </a:fld>
            <a:endParaRPr lang="en-US"/>
          </a:p>
        </p:txBody>
      </p:sp>
    </p:spTree>
    <p:extLst>
      <p:ext uri="{BB962C8B-B14F-4D97-AF65-F5344CB8AC3E}">
        <p14:creationId xmlns:p14="http://schemas.microsoft.com/office/powerpoint/2010/main" val="132609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A5A441EE-4187-4D07-9669-5D9F63BA027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dirty="0"/>
          </a:p>
        </p:txBody>
      </p:sp>
    </p:spTree>
    <p:extLst>
      <p:ext uri="{BB962C8B-B14F-4D97-AF65-F5344CB8AC3E}">
        <p14:creationId xmlns:p14="http://schemas.microsoft.com/office/powerpoint/2010/main" val="259928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162CDE3B-1CA7-4971-86A4-8D7CD2C0E52E}"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r>
              <a:rPr lang="en-US" dirty="0"/>
              <a:t>Write down your answers before clicking through</a:t>
            </a:r>
          </a:p>
          <a:p>
            <a:pPr eaLnBrk="1" hangingPunct="1"/>
            <a:endParaRPr lang="en-US" dirty="0"/>
          </a:p>
          <a:p>
            <a:pPr eaLnBrk="1" hangingPunct="1"/>
            <a:r>
              <a:rPr lang="en-US" dirty="0"/>
              <a:t>What is the interpretation of each beta? Write this down and hold onto it as we go through the next few slides.</a:t>
            </a:r>
          </a:p>
        </p:txBody>
      </p:sp>
    </p:spTree>
    <p:extLst>
      <p:ext uri="{BB962C8B-B14F-4D97-AF65-F5344CB8AC3E}">
        <p14:creationId xmlns:p14="http://schemas.microsoft.com/office/powerpoint/2010/main" val="143798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31FAFAF1-D251-4547-9E73-463447BF3EC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dirty="0"/>
          </a:p>
        </p:txBody>
      </p:sp>
    </p:spTree>
    <p:extLst>
      <p:ext uri="{BB962C8B-B14F-4D97-AF65-F5344CB8AC3E}">
        <p14:creationId xmlns:p14="http://schemas.microsoft.com/office/powerpoint/2010/main" val="334420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31FAFAF1-D251-4547-9E73-463447BF3EC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dirty="0"/>
          </a:p>
          <a:p>
            <a:pPr eaLnBrk="1" hangingPunct="1"/>
            <a:endParaRPr lang="en-US" dirty="0"/>
          </a:p>
          <a:p>
            <a:pPr eaLnBrk="1" hangingPunct="1"/>
            <a:r>
              <a:rPr lang="en-US" dirty="0"/>
              <a:t>Typically, you may hear – we put an interaction term in the model to test for it… but this messes up the interpretation of the coefficients, so be careful. Typically, we test for an interaction using a cross-product term, however if there is an interaction of interest or effect measure modification, it is very common to NOT present results using the model with the cross-product term. This is used to get the p-value for the interaction (often with a Likelihood Ratio Test (LRT) comparing nested models, with the interaction term(s) and without).  To display results, we often use dummy variables so that we can have a more interpretable measure of association; either with one reference group, 2 ref groups, or both. More on this later in Presenting Interaction &amp; Eff Mod.</a:t>
            </a:r>
          </a:p>
        </p:txBody>
      </p:sp>
    </p:spTree>
    <p:extLst>
      <p:ext uri="{BB962C8B-B14F-4D97-AF65-F5344CB8AC3E}">
        <p14:creationId xmlns:p14="http://schemas.microsoft.com/office/powerpoint/2010/main" val="120976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…Plus they are not completely ‘uninterpretable’ .. They are just not as obviously interpretable. It will take some math (algebra) and some thinking, but some patterns will emerge by the end of these examples. These coefficients could actually be useful for presenting sub-group analyses.</a:t>
            </a:r>
          </a:p>
          <a:p>
            <a:endParaRPr lang="en-US" dirty="0"/>
          </a:p>
          <a:p>
            <a:r>
              <a:rPr lang="en-US" dirty="0"/>
              <a:t>There are 3 examples in this module – 1) both factors are binary; 2) one factor binary, one </a:t>
            </a:r>
            <a:r>
              <a:rPr lang="en-US" dirty="0" err="1"/>
              <a:t>con’t</a:t>
            </a:r>
            <a:r>
              <a:rPr lang="en-US" dirty="0"/>
              <a:t>; 3) both factors </a:t>
            </a:r>
            <a:r>
              <a:rPr lang="en-US" dirty="0" err="1"/>
              <a:t>con’t</a:t>
            </a:r>
            <a:endParaRPr lang="en-US" dirty="0"/>
          </a:p>
          <a:p>
            <a:r>
              <a:rPr lang="en-US" dirty="0"/>
              <a:t>There’s a lot of math and equations ahead. For these slides, I recommend that you pause in certain places, stare at the math, see if you understand, then continue.</a:t>
            </a:r>
          </a:p>
          <a:p>
            <a:r>
              <a:rPr lang="en-US" dirty="0"/>
              <a:t>If you have reviewed these types of equations more recently, you may also wish to try writing out the interpretation of each beta coefficient yourself first, for each example, then click through the slides to see if it matches.</a:t>
            </a:r>
          </a:p>
          <a:p>
            <a:endParaRPr lang="en-US" dirty="0"/>
          </a:p>
          <a:p>
            <a:r>
              <a:rPr lang="en-US" dirty="0"/>
              <a:t>Summary points are at end of 2b.</a:t>
            </a:r>
          </a:p>
        </p:txBody>
      </p:sp>
      <p:sp>
        <p:nvSpPr>
          <p:cNvPr id="4" name="Slide Number Placeholder 3"/>
          <p:cNvSpPr>
            <a:spLocks noGrp="1"/>
          </p:cNvSpPr>
          <p:nvPr>
            <p:ph type="sldNum" sz="quarter" idx="5"/>
          </p:nvPr>
        </p:nvSpPr>
        <p:spPr/>
        <p:txBody>
          <a:bodyPr/>
          <a:lstStyle/>
          <a:p>
            <a:fld id="{A65B49FA-9145-6F48-B012-786C70DCB5A1}" type="slidenum">
              <a:rPr lang="en-US" smtClean="0"/>
              <a:t>8</a:t>
            </a:fld>
            <a:endParaRPr lang="en-US"/>
          </a:p>
        </p:txBody>
      </p:sp>
    </p:spTree>
    <p:extLst>
      <p:ext uri="{BB962C8B-B14F-4D97-AF65-F5344CB8AC3E}">
        <p14:creationId xmlns:p14="http://schemas.microsoft.com/office/powerpoint/2010/main" val="2489867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162CDE3B-1CA7-4971-86A4-8D7CD2C0E52E}"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endParaRPr lang="en-US"/>
          </a:p>
        </p:txBody>
      </p:sp>
    </p:spTree>
    <p:extLst>
      <p:ext uri="{BB962C8B-B14F-4D97-AF65-F5344CB8AC3E}">
        <p14:creationId xmlns:p14="http://schemas.microsoft.com/office/powerpoint/2010/main" val="3779806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2950" tIns="46476" rIns="92950" bIns="46476" anchor="b"/>
          <a:lstStyle/>
          <a:p>
            <a:pPr marL="0" marR="0" lvl="0" indent="0" algn="r" defTabSz="928688" rtl="0" eaLnBrk="1" fontAlgn="base" latinLnBrk="0" hangingPunct="1">
              <a:lnSpc>
                <a:spcPct val="100000"/>
              </a:lnSpc>
              <a:spcBef>
                <a:spcPct val="0"/>
              </a:spcBef>
              <a:spcAft>
                <a:spcPct val="0"/>
              </a:spcAft>
              <a:buClrTx/>
              <a:buSzTx/>
              <a:buFontTx/>
              <a:buNone/>
              <a:tabLst/>
              <a:defRPr/>
            </a:pPr>
            <a:fld id="{75EA3D2F-43FC-4838-9674-D6AAED395AFD}"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35038" y="4416425"/>
            <a:ext cx="5140325" cy="4183063"/>
          </a:xfrm>
          <a:noFill/>
          <a:ln/>
        </p:spPr>
        <p:txBody>
          <a:bodyPr lIns="92950" tIns="46476" rIns="92950" bIns="46476"/>
          <a:lstStyle/>
          <a:p>
            <a:pPr eaLnBrk="1" hangingPunct="1"/>
            <a:r>
              <a:rPr lang="en-US" dirty="0"/>
              <a:t>NOTE:  Coding of variables is important and affects how one interprets the coefficients</a:t>
            </a:r>
          </a:p>
          <a:p>
            <a:pPr eaLnBrk="1" hangingPunct="1"/>
            <a:endParaRPr lang="en-US" dirty="0"/>
          </a:p>
          <a:p>
            <a:pPr eaLnBrk="1" hangingPunct="1"/>
            <a:r>
              <a:rPr lang="en-US" dirty="0"/>
              <a:t>Note: the color coding is per slide, and connections between the definition and terms refresh on each new slide. These are just used to help link together terms on each single slide.</a:t>
            </a:r>
          </a:p>
        </p:txBody>
      </p:sp>
    </p:spTree>
    <p:extLst>
      <p:ext uri="{BB962C8B-B14F-4D97-AF65-F5344CB8AC3E}">
        <p14:creationId xmlns:p14="http://schemas.microsoft.com/office/powerpoint/2010/main" val="3802765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88" y="6353175"/>
            <a:ext cx="504825" cy="304800"/>
          </a:xfrm>
        </p:spPr>
        <p:txBody>
          <a:bodyPr/>
          <a:lstStyle>
            <a:lvl1pPr>
              <a:defRPr>
                <a:solidFill>
                  <a:schemeClr val="tx2"/>
                </a:solidFill>
              </a:defRPr>
            </a:lvl1pPr>
          </a:lstStyle>
          <a:p>
            <a:pPr>
              <a:defRPr/>
            </a:pPr>
            <a:fld id="{FAA74B69-70FD-A649-B131-F3438782CAA4}" type="slidenum">
              <a:rPr lang="en-US" altLang="en-US"/>
              <a:pPr>
                <a:defRPr/>
              </a:pPr>
              <a:t>‹#›</a:t>
            </a:fld>
            <a:endParaRPr lang="en-US" altLang="en-US"/>
          </a:p>
        </p:txBody>
      </p:sp>
    </p:spTree>
    <p:extLst>
      <p:ext uri="{BB962C8B-B14F-4D97-AF65-F5344CB8AC3E}">
        <p14:creationId xmlns:p14="http://schemas.microsoft.com/office/powerpoint/2010/main" val="25314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28.xml"/><Relationship Id="rId1" Type="http://schemas.openxmlformats.org/officeDocument/2006/relationships/tags" Target="../tags/tag5.xml"/><Relationship Id="rId4" Type="http://schemas.microsoft.com/office/2011/relationships/inkAction" Target="../ink/inkAction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28.xml"/><Relationship Id="rId1" Type="http://schemas.openxmlformats.org/officeDocument/2006/relationships/tags" Target="../tags/tag6.xml"/><Relationship Id="rId4" Type="http://schemas.microsoft.com/office/2011/relationships/inkAction" Target="../ink/inkAction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28.xml"/><Relationship Id="rId1" Type="http://schemas.openxmlformats.org/officeDocument/2006/relationships/tags" Target="../tags/tag7.xml"/><Relationship Id="rId4" Type="http://schemas.microsoft.com/office/2011/relationships/inkAction" Target="../ink/inkAction7.xml"/></Relationships>
</file>

<file path=ppt/slides/_rels/slide13.xml.rels><?xml version="1.0" encoding="UTF-8" standalone="yes"?>
<Relationships xmlns="http://schemas.openxmlformats.org/package/2006/relationships"><Relationship Id="rId3" Type="http://schemas.microsoft.com/office/2011/relationships/inkAction" Target="../ink/inkAction8.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11/relationships/inkAction" Target="../ink/inkAction9.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11/relationships/inkAction" Target="../ink/inkAction10.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microsoft.com/office/2011/relationships/inkAction" Target="../ink/inkAction11.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microsoft.com/office/2011/relationships/inkAction" Target="../ink/inkAction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microsoft.com/office/2011/relationships/inkAction" Target="../ink/inkAction2.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50.png"/></Relationships>
</file>

<file path=ppt/slides/_rels/slide5.xml.rels><?xml version="1.0" encoding="UTF-8" standalone="yes"?>
<Relationships xmlns="http://schemas.openxmlformats.org/package/2006/relationships"><Relationship Id="rId8" Type="http://schemas.microsoft.com/office/2011/relationships/inkAction" Target="../ink/inkAction3.xml"/><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customXml" Target="../ink/ink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2.xml"/><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6.tiff"/></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png"/><Relationship Id="rId2" Type="http://schemas.openxmlformats.org/officeDocument/2006/relationships/slideLayout" Target="../slideLayouts/slideLayout28.xml"/><Relationship Id="rId1" Type="http://schemas.openxmlformats.org/officeDocument/2006/relationships/tags" Target="../tags/tag4.xml"/><Relationship Id="rId4" Type="http://schemas.microsoft.com/office/2011/relationships/inkAction" Target="../ink/inkAction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9C453-372E-AD44-BAA4-6BF8415313B9}"/>
              </a:ext>
            </a:extLst>
          </p:cNvPr>
          <p:cNvSpPr>
            <a:spLocks noGrp="1"/>
          </p:cNvSpPr>
          <p:nvPr>
            <p:ph type="body" sz="quarter" idx="10"/>
          </p:nvPr>
        </p:nvSpPr>
        <p:spPr>
          <a:xfrm>
            <a:off x="784277" y="4473719"/>
            <a:ext cx="5201923" cy="1147592"/>
          </a:xfrm>
        </p:spPr>
        <p:txBody>
          <a:bodyPr/>
          <a:lstStyle/>
          <a:p>
            <a:r>
              <a:rPr lang="en-US" dirty="0"/>
              <a:t>June M. Chan, ScD</a:t>
            </a:r>
          </a:p>
          <a:p>
            <a:r>
              <a:rPr lang="en-US" dirty="0"/>
              <a:t>Professor &amp; Vice Chair, Epidemiology &amp; Biostatistics</a:t>
            </a:r>
          </a:p>
          <a:p>
            <a:r>
              <a:rPr lang="en-US" dirty="0"/>
              <a:t>Steven &amp; Christine </a:t>
            </a:r>
            <a:r>
              <a:rPr lang="en-US" dirty="0" err="1"/>
              <a:t>Burd</a:t>
            </a:r>
            <a:r>
              <a:rPr lang="en-US" dirty="0"/>
              <a:t>-Safeway Distinguished</a:t>
            </a:r>
          </a:p>
          <a:p>
            <a:endParaRPr lang="en-US" dirty="0"/>
          </a:p>
        </p:txBody>
      </p:sp>
      <p:sp>
        <p:nvSpPr>
          <p:cNvPr id="3" name="Title 2">
            <a:extLst>
              <a:ext uri="{FF2B5EF4-FFF2-40B4-BE49-F238E27FC236}">
                <a16:creationId xmlns:a16="http://schemas.microsoft.com/office/drawing/2014/main" id="{3EB88C7F-948C-DD4C-9624-0CD103A4E2AA}"/>
              </a:ext>
            </a:extLst>
          </p:cNvPr>
          <p:cNvSpPr>
            <a:spLocks noGrp="1"/>
          </p:cNvSpPr>
          <p:nvPr>
            <p:ph type="title"/>
          </p:nvPr>
        </p:nvSpPr>
        <p:spPr/>
        <p:txBody>
          <a:bodyPr/>
          <a:lstStyle/>
          <a:p>
            <a:r>
              <a:rPr lang="en-US" sz="3200" dirty="0"/>
              <a:t>Interpreting Coefficients in Models with Interaction Terms</a:t>
            </a:r>
          </a:p>
        </p:txBody>
      </p:sp>
      <p:sp>
        <p:nvSpPr>
          <p:cNvPr id="4" name="Text Placeholder 3">
            <a:extLst>
              <a:ext uri="{FF2B5EF4-FFF2-40B4-BE49-F238E27FC236}">
                <a16:creationId xmlns:a16="http://schemas.microsoft.com/office/drawing/2014/main" id="{E6BAB301-1B2C-B84E-98FE-5F82A1E674E2}"/>
              </a:ext>
            </a:extLst>
          </p:cNvPr>
          <p:cNvSpPr>
            <a:spLocks noGrp="1"/>
          </p:cNvSpPr>
          <p:nvPr>
            <p:ph type="body" sz="quarter" idx="15"/>
          </p:nvPr>
        </p:nvSpPr>
        <p:spPr/>
        <p:txBody>
          <a:bodyPr/>
          <a:lstStyle/>
          <a:p>
            <a:r>
              <a:rPr lang="en-US" dirty="0"/>
              <a:t>EPI 207</a:t>
            </a:r>
          </a:p>
        </p:txBody>
      </p:sp>
      <p:grpSp>
        <p:nvGrpSpPr>
          <p:cNvPr id="6" name="Group 5">
            <a:extLst>
              <a:ext uri="{FF2B5EF4-FFF2-40B4-BE49-F238E27FC236}">
                <a16:creationId xmlns:a16="http://schemas.microsoft.com/office/drawing/2014/main" id="{778F138D-D21D-2047-87FD-C5F218332A37}"/>
              </a:ext>
            </a:extLst>
          </p:cNvPr>
          <p:cNvGrpSpPr/>
          <p:nvPr/>
        </p:nvGrpSpPr>
        <p:grpSpPr>
          <a:xfrm>
            <a:off x="507736" y="5782568"/>
            <a:ext cx="6005050" cy="892552"/>
            <a:chOff x="730756" y="5782568"/>
            <a:chExt cx="6005050" cy="892552"/>
          </a:xfrm>
        </p:grpSpPr>
        <p:sp>
          <p:nvSpPr>
            <p:cNvPr id="7" name="Rectangle 3">
              <a:extLst>
                <a:ext uri="{FF2B5EF4-FFF2-40B4-BE49-F238E27FC236}">
                  <a16:creationId xmlns:a16="http://schemas.microsoft.com/office/drawing/2014/main" id="{66D5F760-BD23-214C-8486-0944671BED2D}"/>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2"/>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4" descr="Creative Commons License">
              <a:hlinkClick r:id="rId2"/>
              <a:extLst>
                <a:ext uri="{FF2B5EF4-FFF2-40B4-BE49-F238E27FC236}">
                  <a16:creationId xmlns:a16="http://schemas.microsoft.com/office/drawing/2014/main" id="{0FE62166-D118-EB42-92A7-67B66F46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8479836"/>
      </p:ext>
    </p:extLst>
  </p:cSld>
  <p:clrMapOvr>
    <a:masterClrMapping/>
  </p:clrMapOvr>
  <p:transition advTm="10407">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453585" y="425002"/>
            <a:ext cx="8173580" cy="849162"/>
          </a:xfrm>
        </p:spPr>
        <p:txBody>
          <a:bodyPr wrap="square" tIns="45720" rIns="91440" bIns="45720" numCol="1" anchorCtr="0" compatLnSpc="1">
            <a:prstTxWarp prst="textNoShape">
              <a:avLst/>
            </a:prstTxWarp>
            <a:normAutofit/>
          </a:bodyPr>
          <a:lstStyle/>
          <a:p>
            <a:pPr eaLnBrk="1" hangingPunct="1">
              <a:defRPr/>
            </a:pPr>
            <a:r>
              <a:rPr lang="en-US" dirty="0"/>
              <a:t>Ex. Binary factors, continuous outcome</a:t>
            </a:r>
            <a:br>
              <a:rPr lang="en-US" dirty="0"/>
            </a:br>
            <a:r>
              <a:rPr lang="en-US" dirty="0"/>
              <a:t>Gender, Obesity, &amp; SBP</a:t>
            </a:r>
          </a:p>
        </p:txBody>
      </p:sp>
      <p:sp>
        <p:nvSpPr>
          <p:cNvPr id="80898" name="Content Placeholder 1"/>
          <p:cNvSpPr>
            <a:spLocks noGrp="1"/>
          </p:cNvSpPr>
          <p:nvPr>
            <p:ph idx="1"/>
          </p:nvPr>
        </p:nvSpPr>
        <p:spPr>
          <a:xfrm>
            <a:off x="176981" y="1600200"/>
            <a:ext cx="8849031" cy="4625975"/>
          </a:xfrm>
        </p:spPr>
        <p:txBody>
          <a:bodyPr/>
          <a:lstStyle/>
          <a:p>
            <a:pPr marL="173044" indent="0">
              <a:buNone/>
            </a:pPr>
            <a:r>
              <a:rPr lang="en-US" sz="2000" dirty="0">
                <a:latin typeface="Times New Roman" pitchFamily="18" charset="0"/>
                <a:cs typeface="Times New Roman" pitchFamily="18" charset="0"/>
              </a:rPr>
              <a:t>E(SBP)=b</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+b</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*male+b</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*obese+b</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*male*obese </a:t>
            </a:r>
          </a:p>
          <a:p>
            <a:pPr marL="173044" indent="0">
              <a:buNone/>
            </a:pPr>
            <a:r>
              <a:rPr lang="en-US" sz="2400" dirty="0">
                <a:latin typeface="Times New Roman" pitchFamily="18" charset="0"/>
                <a:cs typeface="Times New Roman" pitchFamily="18" charset="0"/>
              </a:rPr>
              <a:t>What is the interpretation of 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a:t>
            </a:r>
          </a:p>
          <a:p>
            <a:pPr marL="173044" indent="0">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=the difference in SBP for non-obese males vs non-obese females</a:t>
            </a:r>
          </a:p>
          <a:p>
            <a:pPr marL="173044" indent="0">
              <a:buNone/>
            </a:pPr>
            <a:endParaRPr lang="en-US" sz="2400" dirty="0">
              <a:latin typeface="Times New Roman" pitchFamily="18" charset="0"/>
              <a:cs typeface="Times New Roman" pitchFamily="18" charset="0"/>
            </a:endParaRPr>
          </a:p>
          <a:p>
            <a:pPr marL="173044" indent="0">
              <a:buNone/>
            </a:pPr>
            <a:r>
              <a:rPr lang="en-US" sz="2400" dirty="0">
                <a:latin typeface="Times New Roman" pitchFamily="18" charset="0"/>
                <a:cs typeface="Times New Roman" pitchFamily="18" charset="0"/>
              </a:rPr>
              <a:t>Because if we code Male=1 and  Obese=0 then:</a:t>
            </a:r>
          </a:p>
          <a:p>
            <a:pPr marL="173044" indent="0">
              <a:buNone/>
            </a:pPr>
            <a:r>
              <a:rPr lang="en-US" sz="2400" dirty="0">
                <a:highlight>
                  <a:srgbClr val="00FFFF"/>
                </a:highlight>
                <a:latin typeface="Times New Roman" pitchFamily="18" charset="0"/>
                <a:cs typeface="Times New Roman" pitchFamily="18" charset="0"/>
              </a:rPr>
              <a:t>E(SBP| non-obese 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*1*0=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1</a:t>
            </a:r>
          </a:p>
          <a:p>
            <a:pPr marL="173044" indent="0">
              <a:buNone/>
            </a:pPr>
            <a:endParaRPr lang="en-US" sz="2400" dirty="0">
              <a:latin typeface="Times New Roman" pitchFamily="18" charset="0"/>
              <a:cs typeface="Times New Roman" pitchFamily="18" charset="0"/>
            </a:endParaRPr>
          </a:p>
          <a:p>
            <a:pPr marL="173044" indent="0">
              <a:buNone/>
            </a:pPr>
            <a:r>
              <a:rPr lang="en-US" sz="2400" dirty="0">
                <a:latin typeface="Times New Roman" pitchFamily="18" charset="0"/>
                <a:cs typeface="Times New Roman" pitchFamily="18" charset="0"/>
              </a:rPr>
              <a:t>And if Male=0 and Obese=0 then </a:t>
            </a:r>
          </a:p>
          <a:p>
            <a:pPr marL="173044" indent="0">
              <a:buNone/>
            </a:pPr>
            <a:r>
              <a:rPr lang="en-US" sz="2400" dirty="0">
                <a:highlight>
                  <a:srgbClr val="FFFF00"/>
                </a:highlight>
                <a:latin typeface="Times New Roman" pitchFamily="18" charset="0"/>
                <a:cs typeface="Times New Roman" pitchFamily="18" charset="0"/>
              </a:rPr>
              <a:t>E(SBP| non-obese female)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*0*0=</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endParaRPr lang="en-US" sz="2400" dirty="0">
              <a:highlight>
                <a:srgbClr val="FFFF00"/>
              </a:highlight>
              <a:latin typeface="Times New Roman" pitchFamily="18" charset="0"/>
              <a:cs typeface="Times New Roman" pitchFamily="18" charset="0"/>
            </a:endParaRPr>
          </a:p>
          <a:p>
            <a:pPr marL="173044" indent="0">
              <a:buNone/>
            </a:pPr>
            <a:r>
              <a:rPr lang="en-US" sz="2400" dirty="0">
                <a:latin typeface="Times New Roman" pitchFamily="18" charset="0"/>
                <a:cs typeface="Times New Roman" pitchFamily="18" charset="0"/>
              </a:rPr>
              <a:t>So, the difference is: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 b</a:t>
            </a:r>
            <a:r>
              <a:rPr lang="en-US" sz="2400" baseline="-25000" dirty="0">
                <a:latin typeface="Times New Roman" pitchFamily="18" charset="0"/>
                <a:cs typeface="Times New Roman" pitchFamily="18" charset="0"/>
              </a:rPr>
              <a:t>1</a:t>
            </a:r>
            <a:endParaRPr lang="en-US" sz="2400" dirty="0">
              <a:latin typeface="Times New Roman" pitchFamily="18" charset="0"/>
              <a:cs typeface="Times New Roman" pitchFamily="18" charset="0"/>
            </a:endParaRPr>
          </a:p>
          <a:p>
            <a:pPr marL="173044" indent="0">
              <a:buNone/>
            </a:pPr>
            <a:endParaRPr lang="en-US"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B42418FE-20D7-2C42-A747-1BC6FDD4B106}"/>
              </a:ext>
            </a:extLst>
          </p:cNvPr>
          <p:cNvSpPr txBox="1"/>
          <p:nvPr/>
        </p:nvSpPr>
        <p:spPr bwMode="auto">
          <a:xfrm>
            <a:off x="3097161" y="6353175"/>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2" name="Ink 1">
                <a:extLst>
                  <a:ext uri="{FF2B5EF4-FFF2-40B4-BE49-F238E27FC236}">
                    <a16:creationId xmlns:a16="http://schemas.microsoft.com/office/drawing/2014/main" id="{DB275E8C-5E44-46BD-98EB-04B062CCD7AA}"/>
                  </a:ext>
                </a:extLst>
              </p14:cNvPr>
              <p14:cNvContentPartPr/>
              <p14:nvPr>
                <p:extLst>
                  <p:ext uri="{42D2F446-02D8-4167-A562-619A0277C38B}">
                    <p15:isNarration xmlns:p15="http://schemas.microsoft.com/office/powerpoint/2012/main" val="1"/>
                  </p:ext>
                </p:extLst>
              </p14:nvPr>
            </p14:nvContentPartPr>
            <p14:xfrm>
              <a:off x="105840" y="2797560"/>
              <a:ext cx="8808840" cy="3313080"/>
            </p14:xfrm>
          </p:contentPart>
        </mc:Choice>
        <mc:Fallback xmlns="">
          <p:pic>
            <p:nvPicPr>
              <p:cNvPr id="2" name="Ink 1">
                <a:extLst>
                  <a:ext uri="{FF2B5EF4-FFF2-40B4-BE49-F238E27FC236}">
                    <a16:creationId xmlns:a16="http://schemas.microsoft.com/office/drawing/2014/main" id="{DB275E8C-5E44-46BD-98EB-04B062CCD7AA}"/>
                  </a:ext>
                </a:extLst>
              </p:cNvPr>
              <p:cNvPicPr>
                <a:picLocks noGrp="1" noRot="1" noChangeAspect="1" noMove="1" noResize="1" noEditPoints="1" noAdjustHandles="1" noChangeArrowheads="1" noChangeShapeType="1"/>
              </p:cNvPicPr>
              <p:nvPr/>
            </p:nvPicPr>
            <p:blipFill>
              <a:blip r:embed="rId7"/>
              <a:stretch>
                <a:fillRect/>
              </a:stretch>
            </p:blipFill>
            <p:spPr>
              <a:xfrm>
                <a:off x="96480" y="2788200"/>
                <a:ext cx="8827560" cy="3331800"/>
              </a:xfrm>
              <a:prstGeom prst="rect">
                <a:avLst/>
              </a:prstGeom>
            </p:spPr>
          </p:pic>
        </mc:Fallback>
      </mc:AlternateContent>
    </p:spTree>
    <p:custDataLst>
      <p:tags r:id="rId1"/>
    </p:custDataLst>
    <p:extLst>
      <p:ext uri="{BB962C8B-B14F-4D97-AF65-F5344CB8AC3E}">
        <p14:creationId xmlns:p14="http://schemas.microsoft.com/office/powerpoint/2010/main" val="4148385158"/>
      </p:ext>
    </p:extLst>
  </p:cSld>
  <p:clrMapOvr>
    <a:masterClrMapping/>
  </p:clrMapOvr>
  <p:transition advTm="959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dissolve">
                                      <p:cBhvr>
                                        <p:cTn id="12" dur="500"/>
                                        <p:tgtEl>
                                          <p:spTgt spid="8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0898">
                                            <p:txEl>
                                              <p:pRg st="2" end="2"/>
                                            </p:txEl>
                                          </p:spTgt>
                                        </p:tgtEl>
                                        <p:attrNameLst>
                                          <p:attrName>style.visibility</p:attrName>
                                        </p:attrNameLst>
                                      </p:cBhvr>
                                      <p:to>
                                        <p:strVal val="visible"/>
                                      </p:to>
                                    </p:set>
                                    <p:animEffect transition="in" filter="blinds(horizontal)">
                                      <p:cBhvr>
                                        <p:cTn id="17" dur="500"/>
                                        <p:tgtEl>
                                          <p:spTgt spid="80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898">
                                            <p:txEl>
                                              <p:pRg st="4" end="4"/>
                                            </p:txEl>
                                          </p:spTgt>
                                        </p:tgtEl>
                                        <p:attrNameLst>
                                          <p:attrName>style.visibility</p:attrName>
                                        </p:attrNameLst>
                                      </p:cBhvr>
                                      <p:to>
                                        <p:strVal val="visible"/>
                                      </p:to>
                                    </p:set>
                                    <p:animEffect transition="in" filter="blinds(horizontal)">
                                      <p:cBhvr>
                                        <p:cTn id="22" dur="500"/>
                                        <p:tgtEl>
                                          <p:spTgt spid="80898">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0898">
                                            <p:txEl>
                                              <p:pRg st="5" end="5"/>
                                            </p:txEl>
                                          </p:spTgt>
                                        </p:tgtEl>
                                        <p:attrNameLst>
                                          <p:attrName>style.visibility</p:attrName>
                                        </p:attrNameLst>
                                      </p:cBhvr>
                                      <p:to>
                                        <p:strVal val="visible"/>
                                      </p:to>
                                    </p:set>
                                    <p:animEffect transition="in" filter="blinds(horizontal)">
                                      <p:cBhvr>
                                        <p:cTn id="25" dur="500"/>
                                        <p:tgtEl>
                                          <p:spTgt spid="8089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0898">
                                            <p:txEl>
                                              <p:pRg st="7" end="7"/>
                                            </p:txEl>
                                          </p:spTgt>
                                        </p:tgtEl>
                                        <p:attrNameLst>
                                          <p:attrName>style.visibility</p:attrName>
                                        </p:attrNameLst>
                                      </p:cBhvr>
                                      <p:to>
                                        <p:strVal val="visible"/>
                                      </p:to>
                                    </p:set>
                                    <p:animEffect transition="in" filter="blinds(horizontal)">
                                      <p:cBhvr>
                                        <p:cTn id="30" dur="500"/>
                                        <p:tgtEl>
                                          <p:spTgt spid="80898">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0898">
                                            <p:txEl>
                                              <p:pRg st="8" end="8"/>
                                            </p:txEl>
                                          </p:spTgt>
                                        </p:tgtEl>
                                        <p:attrNameLst>
                                          <p:attrName>style.visibility</p:attrName>
                                        </p:attrNameLst>
                                      </p:cBhvr>
                                      <p:to>
                                        <p:strVal val="visible"/>
                                      </p:to>
                                    </p:set>
                                    <p:animEffect transition="in" filter="blinds(horizontal)">
                                      <p:cBhvr>
                                        <p:cTn id="35" dur="500"/>
                                        <p:tgtEl>
                                          <p:spTgt spid="8089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08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453585" y="182300"/>
            <a:ext cx="8173580" cy="854151"/>
          </a:xfrm>
        </p:spPr>
        <p:txBody>
          <a:bodyPr wrap="square" tIns="45720" rIns="91440" bIns="45720" numCol="1" anchorCtr="0" compatLnSpc="1">
            <a:prstTxWarp prst="textNoShape">
              <a:avLst/>
            </a:prstTxWarp>
            <a:normAutofit/>
          </a:bodyPr>
          <a:lstStyle/>
          <a:p>
            <a:pPr>
              <a:defRPr/>
            </a:pPr>
            <a:r>
              <a:rPr lang="en-US" dirty="0"/>
              <a:t>Ex. Binary factors, continuous outcome</a:t>
            </a:r>
            <a:br>
              <a:rPr lang="en-US" dirty="0"/>
            </a:br>
            <a:r>
              <a:rPr lang="en-US" dirty="0"/>
              <a:t>Gender, Obesity, &amp; SBP</a:t>
            </a:r>
          </a:p>
        </p:txBody>
      </p:sp>
      <p:sp>
        <p:nvSpPr>
          <p:cNvPr id="82946" name="Content Placeholder 1"/>
          <p:cNvSpPr>
            <a:spLocks noGrp="1"/>
          </p:cNvSpPr>
          <p:nvPr>
            <p:ph idx="1"/>
          </p:nvPr>
        </p:nvSpPr>
        <p:spPr>
          <a:xfrm>
            <a:off x="381000" y="1289154"/>
            <a:ext cx="8527026" cy="4937021"/>
          </a:xfrm>
        </p:spPr>
        <p:txBody>
          <a:bodyPr/>
          <a:lstStyle/>
          <a:p>
            <a:pPr marL="173044" indent="0">
              <a:spcAft>
                <a:spcPts val="300"/>
              </a:spcAft>
              <a:buNone/>
            </a:pPr>
            <a:r>
              <a:rPr lang="en-US" sz="2000" dirty="0">
                <a:latin typeface="Times New Roman" pitchFamily="18" charset="0"/>
                <a:cs typeface="Times New Roman" pitchFamily="18" charset="0"/>
              </a:rPr>
              <a:t>E(SBP)=b</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+b</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*male+b</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*obese+b</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*male*obese </a:t>
            </a:r>
          </a:p>
          <a:p>
            <a:pPr marL="173044" indent="0">
              <a:spcAft>
                <a:spcPts val="300"/>
              </a:spcAft>
              <a:buNone/>
            </a:pPr>
            <a:r>
              <a:rPr lang="en-US" sz="2400" dirty="0">
                <a:latin typeface="Times New Roman" pitchFamily="18" charset="0"/>
                <a:cs typeface="Times New Roman" pitchFamily="18" charset="0"/>
              </a:rPr>
              <a:t>What is the interpretation of 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a:t>
            </a: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=the difference in SBP for obese females vs non-obese females</a:t>
            </a: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Because if we code Male=0 and Obese=1 then </a:t>
            </a:r>
          </a:p>
          <a:p>
            <a:pPr marL="173044" indent="0">
              <a:spcAft>
                <a:spcPts val="300"/>
              </a:spcAft>
              <a:buNone/>
            </a:pPr>
            <a:r>
              <a:rPr lang="en-US" sz="2400" dirty="0">
                <a:highlight>
                  <a:srgbClr val="00FFFF"/>
                </a:highlight>
                <a:latin typeface="Times New Roman" pitchFamily="18" charset="0"/>
                <a:cs typeface="Times New Roman" pitchFamily="18" charset="0"/>
              </a:rPr>
              <a:t>E(SBP| obese female)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*0*1=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2</a:t>
            </a:r>
            <a:endParaRPr lang="en-US" sz="2400" dirty="0">
              <a:highlight>
                <a:srgbClr val="00FFFF"/>
              </a:highlight>
              <a:latin typeface="Times New Roman" pitchFamily="18" charset="0"/>
              <a:cs typeface="Times New Roman" pitchFamily="18" charset="0"/>
            </a:endParaRP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And if Male=0 and Obese=0 then </a:t>
            </a:r>
          </a:p>
          <a:p>
            <a:pPr marL="173044" indent="0">
              <a:spcAft>
                <a:spcPts val="300"/>
              </a:spcAft>
              <a:buNone/>
            </a:pPr>
            <a:r>
              <a:rPr lang="en-US" sz="2400" dirty="0">
                <a:highlight>
                  <a:srgbClr val="FFFF00"/>
                </a:highlight>
                <a:latin typeface="Times New Roman" pitchFamily="18" charset="0"/>
                <a:cs typeface="Times New Roman" pitchFamily="18" charset="0"/>
              </a:rPr>
              <a:t>E(SBP| non-obese female)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*0*0=</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endParaRPr lang="en-US" sz="2400" dirty="0">
              <a:highlight>
                <a:srgbClr val="FFFF00"/>
              </a:highlight>
              <a:latin typeface="Times New Roman" pitchFamily="18" charset="0"/>
              <a:cs typeface="Times New Roman" pitchFamily="18" charset="0"/>
            </a:endParaRP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So, the difference is: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 </a:t>
            </a:r>
            <a:r>
              <a:rPr lang="en-US" sz="2400" dirty="0">
                <a:latin typeface="Times New Roman" pitchFamily="18" charset="0"/>
                <a:cs typeface="Times New Roman" pitchFamily="18" charset="0"/>
              </a:rPr>
              <a:t>= b</a:t>
            </a:r>
            <a:r>
              <a:rPr lang="en-US" sz="2400" baseline="-25000" dirty="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DAA4B80-BFA8-834D-9CA7-B3DB86CCEA92}"/>
              </a:ext>
            </a:extLst>
          </p:cNvPr>
          <p:cNvSpPr txBox="1"/>
          <p:nvPr/>
        </p:nvSpPr>
        <p:spPr bwMode="auto">
          <a:xfrm>
            <a:off x="3097161" y="6367923"/>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2" name="Ink 1">
                <a:extLst>
                  <a:ext uri="{FF2B5EF4-FFF2-40B4-BE49-F238E27FC236}">
                    <a16:creationId xmlns:a16="http://schemas.microsoft.com/office/drawing/2014/main" id="{60C146E7-AE5B-45B2-869E-C055B0F62402}"/>
                  </a:ext>
                </a:extLst>
              </p14:cNvPr>
              <p14:cNvContentPartPr/>
              <p14:nvPr>
                <p:extLst>
                  <p:ext uri="{42D2F446-02D8-4167-A562-619A0277C38B}">
                    <p15:isNarration xmlns:p15="http://schemas.microsoft.com/office/powerpoint/2012/main" val="1"/>
                  </p:ext>
                </p:extLst>
              </p14:nvPr>
            </p14:nvContentPartPr>
            <p14:xfrm>
              <a:off x="265320" y="3634200"/>
              <a:ext cx="7581600" cy="2544120"/>
            </p14:xfrm>
          </p:contentPart>
        </mc:Choice>
        <mc:Fallback xmlns="">
          <p:pic>
            <p:nvPicPr>
              <p:cNvPr id="2" name="Ink 1">
                <a:extLst>
                  <a:ext uri="{FF2B5EF4-FFF2-40B4-BE49-F238E27FC236}">
                    <a16:creationId xmlns:a16="http://schemas.microsoft.com/office/drawing/2014/main" id="{60C146E7-AE5B-45B2-869E-C055B0F62402}"/>
                  </a:ext>
                </a:extLst>
              </p:cNvPr>
              <p:cNvPicPr>
                <a:picLocks noGrp="1" noRot="1" noChangeAspect="1" noMove="1" noResize="1" noEditPoints="1" noAdjustHandles="1" noChangeArrowheads="1" noChangeShapeType="1"/>
              </p:cNvPicPr>
              <p:nvPr/>
            </p:nvPicPr>
            <p:blipFill>
              <a:blip r:embed="rId7"/>
              <a:stretch>
                <a:fillRect/>
              </a:stretch>
            </p:blipFill>
            <p:spPr>
              <a:xfrm>
                <a:off x="255960" y="3624840"/>
                <a:ext cx="7600320" cy="2562840"/>
              </a:xfrm>
              <a:prstGeom prst="rect">
                <a:avLst/>
              </a:prstGeom>
            </p:spPr>
          </p:pic>
        </mc:Fallback>
      </mc:AlternateContent>
    </p:spTree>
    <p:custDataLst>
      <p:tags r:id="rId1"/>
    </p:custDataLst>
    <p:extLst>
      <p:ext uri="{BB962C8B-B14F-4D97-AF65-F5344CB8AC3E}">
        <p14:creationId xmlns:p14="http://schemas.microsoft.com/office/powerpoint/2010/main" val="1295713657"/>
      </p:ext>
    </p:extLst>
  </p:cSld>
  <p:clrMapOvr>
    <a:masterClrMapping/>
  </p:clrMapOvr>
  <p:transition advTm="1052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2946">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2946">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2946">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2946">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2946">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9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453585" y="182300"/>
            <a:ext cx="8173580" cy="854151"/>
          </a:xfrm>
        </p:spPr>
        <p:txBody>
          <a:bodyPr wrap="square" tIns="45720" rIns="91440" bIns="45720" numCol="1" anchorCtr="0" compatLnSpc="1">
            <a:prstTxWarp prst="textNoShape">
              <a:avLst/>
            </a:prstTxWarp>
            <a:normAutofit/>
          </a:bodyPr>
          <a:lstStyle/>
          <a:p>
            <a:pPr>
              <a:defRPr/>
            </a:pPr>
            <a:r>
              <a:rPr lang="en-US" dirty="0"/>
              <a:t>Ex. Binary factors, continuous outcome</a:t>
            </a:r>
            <a:br>
              <a:rPr lang="en-US" dirty="0"/>
            </a:br>
            <a:r>
              <a:rPr lang="en-US" dirty="0"/>
              <a:t>Gender, Obesity, &amp; SBP</a:t>
            </a:r>
          </a:p>
        </p:txBody>
      </p:sp>
      <p:sp>
        <p:nvSpPr>
          <p:cNvPr id="82946" name="Content Placeholder 1"/>
          <p:cNvSpPr>
            <a:spLocks noGrp="1"/>
          </p:cNvSpPr>
          <p:nvPr>
            <p:ph idx="1"/>
          </p:nvPr>
        </p:nvSpPr>
        <p:spPr>
          <a:xfrm>
            <a:off x="381000" y="1289154"/>
            <a:ext cx="8527026" cy="4937021"/>
          </a:xfrm>
        </p:spPr>
        <p:txBody>
          <a:bodyPr/>
          <a:lstStyle/>
          <a:p>
            <a:pPr marL="173044" indent="0">
              <a:spcAft>
                <a:spcPts val="300"/>
              </a:spcAft>
              <a:buNone/>
            </a:pPr>
            <a:r>
              <a:rPr lang="en-US" sz="2800" dirty="0">
                <a:latin typeface="Times New Roman" pitchFamily="18" charset="0"/>
                <a:cs typeface="Times New Roman" pitchFamily="18" charset="0"/>
              </a:rPr>
              <a:t>E(SBP)=b</a:t>
            </a:r>
            <a:r>
              <a:rPr lang="en-US" sz="2800" baseline="-25000" dirty="0">
                <a:latin typeface="Times New Roman" pitchFamily="18" charset="0"/>
                <a:cs typeface="Times New Roman" pitchFamily="18" charset="0"/>
              </a:rPr>
              <a:t>0</a:t>
            </a:r>
            <a:r>
              <a:rPr lang="en-US" sz="2800" dirty="0">
                <a:latin typeface="Times New Roman" pitchFamily="18" charset="0"/>
                <a:cs typeface="Times New Roman" pitchFamily="18" charset="0"/>
              </a:rPr>
              <a:t>+b</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*male+b</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*obese+b</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*male*obese </a:t>
            </a:r>
            <a:endParaRPr lang="en-US" sz="2000" dirty="0">
              <a:latin typeface="Times New Roman" pitchFamily="18" charset="0"/>
              <a:cs typeface="Times New Roman" pitchFamily="18" charset="0"/>
            </a:endParaRP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Patterns of Interpretation </a:t>
            </a:r>
          </a:p>
          <a:p>
            <a:pPr marL="173044" indent="0">
              <a:spcAft>
                <a:spcPts val="300"/>
              </a:spcAft>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 </a:t>
            </a:r>
            <a:r>
              <a:rPr lang="en-US" sz="2400" dirty="0">
                <a:latin typeface="Times New Roman" pitchFamily="18" charset="0"/>
                <a:cs typeface="Times New Roman" pitchFamily="18" charset="0"/>
              </a:rPr>
              <a:t>= SBP in non-obese females</a:t>
            </a:r>
            <a:endParaRPr lang="en-US" sz="2400" baseline="-25000" dirty="0">
              <a:latin typeface="Times New Roman" pitchFamily="18" charset="0"/>
              <a:cs typeface="Times New Roman" pitchFamily="18" charset="0"/>
            </a:endParaRPr>
          </a:p>
          <a:p>
            <a:pPr marL="173044" indent="0">
              <a:spcAft>
                <a:spcPts val="300"/>
              </a:spcAft>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 </a:t>
            </a:r>
            <a:r>
              <a:rPr lang="en-US" sz="2400" dirty="0">
                <a:latin typeface="Times New Roman" pitchFamily="18" charset="0"/>
                <a:cs typeface="Times New Roman" pitchFamily="18" charset="0"/>
              </a:rPr>
              <a:t>= difference in SBP for males vs females, in non-obese</a:t>
            </a:r>
          </a:p>
          <a:p>
            <a:pPr marL="173044" indent="0">
              <a:spcAft>
                <a:spcPts val="300"/>
              </a:spcAft>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 difference in SBP for obese vs non-obese, in females</a:t>
            </a:r>
          </a:p>
          <a:p>
            <a:pPr marL="173044" indent="0">
              <a:spcAft>
                <a:spcPts val="300"/>
              </a:spcAft>
              <a:buNone/>
            </a:pPr>
            <a:endParaRPr lang="en-US" sz="2400" dirty="0">
              <a:latin typeface="Times New Roman" pitchFamily="18" charset="0"/>
              <a:cs typeface="Times New Roman" pitchFamily="18" charset="0"/>
            </a:endParaRPr>
          </a:p>
          <a:p>
            <a:pPr marL="173044" indent="0">
              <a:spcAft>
                <a:spcPts val="300"/>
              </a:spcAft>
              <a:buNone/>
            </a:pPr>
            <a:endParaRPr lang="en-US"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9DAA4B80-BFA8-834D-9CA7-B3DB86CCEA92}"/>
              </a:ext>
            </a:extLst>
          </p:cNvPr>
          <p:cNvSpPr txBox="1"/>
          <p:nvPr/>
        </p:nvSpPr>
        <p:spPr bwMode="auto">
          <a:xfrm>
            <a:off x="3097161" y="6367923"/>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2" name="Ink 1">
                <a:extLst>
                  <a:ext uri="{FF2B5EF4-FFF2-40B4-BE49-F238E27FC236}">
                    <a16:creationId xmlns:a16="http://schemas.microsoft.com/office/drawing/2014/main" id="{CFA09664-A770-4C4D-9F89-11A48C222C1F}"/>
                  </a:ext>
                </a:extLst>
              </p14:cNvPr>
              <p14:cNvContentPartPr/>
              <p14:nvPr>
                <p:extLst>
                  <p:ext uri="{42D2F446-02D8-4167-A562-619A0277C38B}">
                    <p15:isNarration xmlns:p15="http://schemas.microsoft.com/office/powerpoint/2012/main" val="1"/>
                  </p:ext>
                </p:extLst>
              </p14:nvPr>
            </p14:nvContentPartPr>
            <p14:xfrm>
              <a:off x="666000" y="473040"/>
              <a:ext cx="7300800" cy="3477600"/>
            </p14:xfrm>
          </p:contentPart>
        </mc:Choice>
        <mc:Fallback xmlns="">
          <p:pic>
            <p:nvPicPr>
              <p:cNvPr id="2" name="Ink 1">
                <a:extLst>
                  <a:ext uri="{FF2B5EF4-FFF2-40B4-BE49-F238E27FC236}">
                    <a16:creationId xmlns:a16="http://schemas.microsoft.com/office/drawing/2014/main" id="{CFA09664-A770-4C4D-9F89-11A48C222C1F}"/>
                  </a:ext>
                </a:extLst>
              </p:cNvPr>
              <p:cNvPicPr>
                <a:picLocks noGrp="1" noRot="1" noChangeAspect="1" noMove="1" noResize="1" noEditPoints="1" noAdjustHandles="1" noChangeArrowheads="1" noChangeShapeType="1"/>
              </p:cNvPicPr>
              <p:nvPr/>
            </p:nvPicPr>
            <p:blipFill>
              <a:blip r:embed="rId7"/>
              <a:stretch>
                <a:fillRect/>
              </a:stretch>
            </p:blipFill>
            <p:spPr>
              <a:xfrm>
                <a:off x="656640" y="463680"/>
                <a:ext cx="7319520" cy="3496320"/>
              </a:xfrm>
              <a:prstGeom prst="rect">
                <a:avLst/>
              </a:prstGeom>
            </p:spPr>
          </p:pic>
        </mc:Fallback>
      </mc:AlternateContent>
    </p:spTree>
    <p:custDataLst>
      <p:tags r:id="rId1"/>
    </p:custDataLst>
    <p:extLst>
      <p:ext uri="{BB962C8B-B14F-4D97-AF65-F5344CB8AC3E}">
        <p14:creationId xmlns:p14="http://schemas.microsoft.com/office/powerpoint/2010/main" val="1531246328"/>
      </p:ext>
    </p:extLst>
  </p:cSld>
  <p:clrMapOvr>
    <a:masterClrMapping/>
  </p:clrMapOvr>
  <p:transition advTm="1344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29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485210" y="197048"/>
            <a:ext cx="8173580" cy="611449"/>
          </a:xfrm>
        </p:spPr>
        <p:txBody>
          <a:bodyPr wrap="square" tIns="45720" rIns="91440" bIns="45720" numCol="1" anchorCtr="0" compatLnSpc="1">
            <a:prstTxWarp prst="textNoShape">
              <a:avLst/>
            </a:prstTxWarp>
            <a:normAutofit fontScale="90000"/>
          </a:bodyPr>
          <a:lstStyle/>
          <a:p>
            <a:pPr>
              <a:defRPr/>
            </a:pPr>
            <a:r>
              <a:rPr lang="en-US" dirty="0"/>
              <a:t>Ex. Binary factors, continuous outcome</a:t>
            </a:r>
            <a:br>
              <a:rPr lang="en-US" dirty="0"/>
            </a:br>
            <a:r>
              <a:rPr lang="en-US" dirty="0"/>
              <a:t>Gender, Obesity, &amp; SBP</a:t>
            </a:r>
          </a:p>
        </p:txBody>
      </p:sp>
      <p:sp>
        <p:nvSpPr>
          <p:cNvPr id="84994" name="Content Placeholder 1"/>
          <p:cNvSpPr>
            <a:spLocks noGrp="1"/>
          </p:cNvSpPr>
          <p:nvPr>
            <p:ph idx="1"/>
          </p:nvPr>
        </p:nvSpPr>
        <p:spPr>
          <a:xfrm>
            <a:off x="339213" y="1224116"/>
            <a:ext cx="8406582" cy="5002059"/>
          </a:xfrm>
        </p:spPr>
        <p:txBody>
          <a:bodyPr/>
          <a:lstStyle/>
          <a:p>
            <a:pPr marL="173044" indent="0">
              <a:buNone/>
            </a:pPr>
            <a:r>
              <a:rPr lang="en-US" dirty="0"/>
              <a:t>E(SBP)=b</a:t>
            </a:r>
            <a:r>
              <a:rPr lang="en-US" baseline="-25000" dirty="0"/>
              <a:t>0</a:t>
            </a:r>
            <a:r>
              <a:rPr lang="en-US" dirty="0"/>
              <a:t>+b</a:t>
            </a:r>
            <a:r>
              <a:rPr lang="en-US" baseline="-25000" dirty="0"/>
              <a:t>1</a:t>
            </a:r>
            <a:r>
              <a:rPr lang="en-US" dirty="0"/>
              <a:t>*male+b</a:t>
            </a:r>
            <a:r>
              <a:rPr lang="en-US" baseline="-25000" dirty="0"/>
              <a:t>2</a:t>
            </a:r>
            <a:r>
              <a:rPr lang="en-US" dirty="0"/>
              <a:t>*obese+b</a:t>
            </a:r>
            <a:r>
              <a:rPr lang="en-US" baseline="-25000" dirty="0"/>
              <a:t>3</a:t>
            </a:r>
            <a:r>
              <a:rPr lang="en-US" dirty="0"/>
              <a:t>*male*obese </a:t>
            </a:r>
          </a:p>
          <a:p>
            <a:pPr marL="173044" indent="0" algn="ctr">
              <a:buNone/>
            </a:pPr>
            <a:r>
              <a:rPr lang="en-US" i="1" dirty="0"/>
              <a:t>What is b</a:t>
            </a:r>
            <a:r>
              <a:rPr lang="en-US" i="1" baseline="-25000" dirty="0"/>
              <a:t>3</a:t>
            </a:r>
            <a:r>
              <a:rPr lang="en-US" i="1" dirty="0"/>
              <a:t>?</a:t>
            </a:r>
          </a:p>
          <a:p>
            <a:pPr marL="173044" indent="0">
              <a:buNone/>
            </a:pPr>
            <a:r>
              <a:rPr lang="en-US" dirty="0"/>
              <a:t>b</a:t>
            </a:r>
            <a:r>
              <a:rPr lang="en-US" baseline="-25000" dirty="0"/>
              <a:t>3</a:t>
            </a:r>
            <a:r>
              <a:rPr lang="en-US" dirty="0"/>
              <a:t>= the </a:t>
            </a:r>
            <a:r>
              <a:rPr lang="en-US" i="1" dirty="0"/>
              <a:t>extra</a:t>
            </a:r>
            <a:r>
              <a:rPr lang="en-US" dirty="0"/>
              <a:t> effect of obesity in males compared to obesity in females</a:t>
            </a:r>
          </a:p>
          <a:p>
            <a:pPr marL="173044" indent="0">
              <a:buNone/>
            </a:pPr>
            <a:r>
              <a:rPr lang="en-US" dirty="0"/>
              <a:t>How do we get this? (follow argument across next 2 slides…)</a:t>
            </a:r>
          </a:p>
          <a:p>
            <a:pPr marL="173044" indent="0">
              <a:buNone/>
            </a:pPr>
            <a:endParaRPr lang="en-US" dirty="0"/>
          </a:p>
          <a:p>
            <a:pPr marL="173044" indent="0">
              <a:buNone/>
            </a:pPr>
            <a:r>
              <a:rPr lang="en-US" dirty="0">
                <a:latin typeface="Times New Roman" pitchFamily="18" charset="0"/>
                <a:cs typeface="Times New Roman" pitchFamily="18" charset="0"/>
              </a:rPr>
              <a:t>First, note that the </a:t>
            </a:r>
            <a:r>
              <a:rPr lang="en-US" dirty="0">
                <a:highlight>
                  <a:srgbClr val="00FF00"/>
                </a:highlight>
                <a:latin typeface="Times New Roman" pitchFamily="18" charset="0"/>
                <a:cs typeface="Times New Roman" pitchFamily="18" charset="0"/>
              </a:rPr>
              <a:t>difference in SBP for obese vs non-obese males </a:t>
            </a:r>
            <a:r>
              <a:rPr lang="en-US" dirty="0">
                <a:latin typeface="Times New Roman" pitchFamily="18" charset="0"/>
                <a:cs typeface="Times New Roman" pitchFamily="18" charset="0"/>
              </a:rPr>
              <a:t>is:</a:t>
            </a:r>
          </a:p>
          <a:p>
            <a:pPr marL="173044" indent="0">
              <a:buNone/>
            </a:pPr>
            <a:r>
              <a:rPr lang="en-US" dirty="0">
                <a:latin typeface="Times New Roman" pitchFamily="18" charset="0"/>
                <a:cs typeface="Times New Roman" pitchFamily="18" charset="0"/>
              </a:rPr>
              <a:t>	</a:t>
            </a:r>
            <a:r>
              <a:rPr lang="en-US" dirty="0">
                <a:highlight>
                  <a:srgbClr val="00FFFF"/>
                </a:highlight>
                <a:latin typeface="Times New Roman" pitchFamily="18" charset="0"/>
                <a:cs typeface="Times New Roman" pitchFamily="18" charset="0"/>
              </a:rPr>
              <a:t>E(</a:t>
            </a:r>
            <a:r>
              <a:rPr lang="en-US" dirty="0" err="1">
                <a:highlight>
                  <a:srgbClr val="00FFFF"/>
                </a:highlight>
                <a:latin typeface="Times New Roman" pitchFamily="18" charset="0"/>
                <a:cs typeface="Times New Roman" pitchFamily="18" charset="0"/>
              </a:rPr>
              <a:t>SBP|obese</a:t>
            </a:r>
            <a:r>
              <a:rPr lang="en-US" dirty="0">
                <a:highlight>
                  <a:srgbClr val="00FFFF"/>
                </a:highlight>
                <a:latin typeface="Times New Roman" pitchFamily="18" charset="0"/>
                <a:cs typeface="Times New Roman" pitchFamily="18" charset="0"/>
              </a:rPr>
              <a:t> male) </a:t>
            </a:r>
            <a:r>
              <a:rPr lang="en-US" dirty="0">
                <a:latin typeface="Times New Roman" pitchFamily="18" charset="0"/>
                <a:cs typeface="Times New Roman" pitchFamily="18" charset="0"/>
              </a:rPr>
              <a:t>    = b</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*1+b</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*1+b</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*1*1= </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0</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1</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2</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3</a:t>
            </a:r>
          </a:p>
          <a:p>
            <a:pPr marL="173044" indent="0">
              <a:buNone/>
            </a:pPr>
            <a:r>
              <a:rPr lang="en-US" b="1" dirty="0">
                <a:latin typeface="Times New Roman" pitchFamily="18" charset="0"/>
                <a:cs typeface="Times New Roman" pitchFamily="18" charset="0"/>
              </a:rPr>
              <a:t> </a:t>
            </a:r>
            <a:r>
              <a:rPr lang="en-US" b="1" i="1" dirty="0">
                <a:solidFill>
                  <a:srgbClr val="FF0000"/>
                </a:solidFill>
                <a:latin typeface="Times New Roman" pitchFamily="18" charset="0"/>
                <a:cs typeface="Times New Roman" pitchFamily="18" charset="0"/>
              </a:rPr>
              <a:t>minus</a:t>
            </a:r>
            <a:r>
              <a:rPr lang="en-US" b="1" dirty="0">
                <a:latin typeface="Times New Roman" pitchFamily="18" charset="0"/>
                <a:cs typeface="Times New Roman" pitchFamily="18" charset="0"/>
              </a:rPr>
              <a:t> </a:t>
            </a:r>
          </a:p>
          <a:p>
            <a:pPr marL="173044" indent="0">
              <a:buNone/>
            </a:pPr>
            <a:r>
              <a:rPr lang="en-US" dirty="0">
                <a:highlight>
                  <a:srgbClr val="FFFF00"/>
                </a:highlight>
                <a:latin typeface="Times New Roman" pitchFamily="18" charset="0"/>
                <a:cs typeface="Times New Roman" pitchFamily="18" charset="0"/>
              </a:rPr>
              <a:t>E(</a:t>
            </a:r>
            <a:r>
              <a:rPr lang="en-US" dirty="0" err="1">
                <a:highlight>
                  <a:srgbClr val="FFFF00"/>
                </a:highlight>
                <a:latin typeface="Times New Roman" pitchFamily="18" charset="0"/>
                <a:cs typeface="Times New Roman" pitchFamily="18" charset="0"/>
              </a:rPr>
              <a:t>SBP|non-obese</a:t>
            </a:r>
            <a:r>
              <a:rPr lang="en-US" dirty="0">
                <a:highlight>
                  <a:srgbClr val="FFFF00"/>
                </a:highlight>
                <a:latin typeface="Times New Roman" pitchFamily="18" charset="0"/>
                <a:cs typeface="Times New Roman" pitchFamily="18" charset="0"/>
              </a:rPr>
              <a:t> male)</a:t>
            </a:r>
            <a:r>
              <a:rPr lang="en-US" dirty="0">
                <a:latin typeface="Times New Roman" pitchFamily="18" charset="0"/>
                <a:cs typeface="Times New Roman" pitchFamily="18" charset="0"/>
              </a:rPr>
              <a:t>    = b</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*1+b</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*0+b</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*1*0= </a:t>
            </a:r>
            <a:r>
              <a:rPr lang="en-US" dirty="0">
                <a:highlight>
                  <a:srgbClr val="FFFF00"/>
                </a:highlight>
                <a:latin typeface="Times New Roman" pitchFamily="18" charset="0"/>
                <a:cs typeface="Times New Roman" pitchFamily="18" charset="0"/>
              </a:rPr>
              <a:t>b</a:t>
            </a:r>
            <a:r>
              <a:rPr lang="en-US" baseline="-25000" dirty="0">
                <a:highlight>
                  <a:srgbClr val="FFFF00"/>
                </a:highlight>
                <a:latin typeface="Times New Roman" pitchFamily="18" charset="0"/>
                <a:cs typeface="Times New Roman" pitchFamily="18" charset="0"/>
              </a:rPr>
              <a:t>0</a:t>
            </a:r>
            <a:r>
              <a:rPr lang="en-US" dirty="0">
                <a:highlight>
                  <a:srgbClr val="FFFF00"/>
                </a:highlight>
                <a:latin typeface="Times New Roman" pitchFamily="18" charset="0"/>
                <a:cs typeface="Times New Roman" pitchFamily="18" charset="0"/>
              </a:rPr>
              <a:t>+b</a:t>
            </a:r>
            <a:r>
              <a:rPr lang="en-US" baseline="-25000" dirty="0">
                <a:highlight>
                  <a:srgbClr val="FFFF00"/>
                </a:highlight>
                <a:latin typeface="Times New Roman" pitchFamily="18" charset="0"/>
                <a:cs typeface="Times New Roman" pitchFamily="18" charset="0"/>
              </a:rPr>
              <a:t>1</a:t>
            </a:r>
            <a:endParaRPr lang="en-US" dirty="0">
              <a:highlight>
                <a:srgbClr val="FFFF00"/>
              </a:highlight>
              <a:latin typeface="Times New Roman" pitchFamily="18" charset="0"/>
              <a:cs typeface="Times New Roman" pitchFamily="18" charset="0"/>
              <a:sym typeface="Wingdings" pitchFamily="2" charset="2"/>
            </a:endParaRPr>
          </a:p>
          <a:p>
            <a:pPr marL="173044" indent="0" algn="ctr">
              <a:buNone/>
            </a:pPr>
            <a:r>
              <a:rPr lang="en-US" dirty="0">
                <a:latin typeface="Times New Roman" pitchFamily="18" charset="0"/>
                <a:cs typeface="Times New Roman" pitchFamily="18" charset="0"/>
                <a:sym typeface="Wingdings" pitchFamily="2" charset="2"/>
              </a:rPr>
              <a:t> </a:t>
            </a:r>
            <a:r>
              <a:rPr lang="en-US" dirty="0">
                <a:latin typeface="Times New Roman" pitchFamily="18" charset="0"/>
                <a:cs typeface="Times New Roman" pitchFamily="18" charset="0"/>
              </a:rPr>
              <a:t>	 </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0</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1</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2</a:t>
            </a:r>
            <a:r>
              <a:rPr lang="en-US" dirty="0">
                <a:highlight>
                  <a:srgbClr val="00FFFF"/>
                </a:highlight>
                <a:latin typeface="Times New Roman" pitchFamily="18" charset="0"/>
                <a:cs typeface="Times New Roman" pitchFamily="18" charset="0"/>
              </a:rPr>
              <a:t>+b</a:t>
            </a:r>
            <a:r>
              <a:rPr lang="en-US" baseline="-25000" dirty="0">
                <a:highlight>
                  <a:srgbClr val="00FFFF"/>
                </a:highlight>
                <a:latin typeface="Times New Roman" pitchFamily="18" charset="0"/>
                <a:cs typeface="Times New Roman" pitchFamily="18" charset="0"/>
              </a:rPr>
              <a:t>3</a:t>
            </a:r>
            <a:r>
              <a:rPr lang="en-US" dirty="0">
                <a:highlight>
                  <a:srgbClr val="00FFFF"/>
                </a:highlight>
                <a:latin typeface="Times New Roman" pitchFamily="18" charset="0"/>
                <a:cs typeface="Times New Roman" pitchFamily="18" charset="0"/>
              </a:rPr>
              <a:t>)</a:t>
            </a:r>
            <a:r>
              <a:rPr lang="en-US" baseline="-25000" dirty="0">
                <a:highlight>
                  <a:srgbClr val="00FFFF"/>
                </a:highlight>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highlight>
                  <a:srgbClr val="FFFF00"/>
                </a:highlight>
                <a:latin typeface="Times New Roman" pitchFamily="18" charset="0"/>
                <a:cs typeface="Times New Roman" pitchFamily="18" charset="0"/>
              </a:rPr>
              <a:t>(b</a:t>
            </a:r>
            <a:r>
              <a:rPr lang="en-US" baseline="-25000" dirty="0">
                <a:highlight>
                  <a:srgbClr val="FFFF00"/>
                </a:highlight>
                <a:latin typeface="Times New Roman" pitchFamily="18" charset="0"/>
                <a:cs typeface="Times New Roman" pitchFamily="18" charset="0"/>
              </a:rPr>
              <a:t>0</a:t>
            </a:r>
            <a:r>
              <a:rPr lang="en-US" dirty="0">
                <a:highlight>
                  <a:srgbClr val="FFFF00"/>
                </a:highlight>
                <a:latin typeface="Times New Roman" pitchFamily="18" charset="0"/>
                <a:cs typeface="Times New Roman" pitchFamily="18" charset="0"/>
              </a:rPr>
              <a:t>+b</a:t>
            </a:r>
            <a:r>
              <a:rPr lang="en-US" baseline="-25000" dirty="0">
                <a:highlight>
                  <a:srgbClr val="FFFF00"/>
                </a:highlight>
                <a:latin typeface="Times New Roman" pitchFamily="18" charset="0"/>
                <a:cs typeface="Times New Roman" pitchFamily="18" charset="0"/>
              </a:rPr>
              <a:t>1</a:t>
            </a:r>
            <a:r>
              <a:rPr lang="en-US" dirty="0">
                <a:highlight>
                  <a:srgbClr val="FFFF00"/>
                </a:highlight>
                <a:latin typeface="Times New Roman" pitchFamily="18" charset="0"/>
                <a:cs typeface="Times New Roman" pitchFamily="18" charset="0"/>
              </a:rPr>
              <a:t>)</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highlight>
                  <a:srgbClr val="00FF00"/>
                </a:highlight>
                <a:latin typeface="Times New Roman" pitchFamily="18" charset="0"/>
                <a:cs typeface="Times New Roman" pitchFamily="18" charset="0"/>
              </a:rPr>
              <a:t>b</a:t>
            </a:r>
            <a:r>
              <a:rPr lang="en-US" baseline="-25000" dirty="0">
                <a:highlight>
                  <a:srgbClr val="00FF00"/>
                </a:highlight>
                <a:latin typeface="Times New Roman" pitchFamily="18" charset="0"/>
                <a:cs typeface="Times New Roman" pitchFamily="18" charset="0"/>
              </a:rPr>
              <a:t>2</a:t>
            </a:r>
            <a:r>
              <a:rPr lang="en-US" dirty="0">
                <a:highlight>
                  <a:srgbClr val="00FF00"/>
                </a:highlight>
                <a:latin typeface="Times New Roman" pitchFamily="18" charset="0"/>
                <a:cs typeface="Times New Roman" pitchFamily="18" charset="0"/>
              </a:rPr>
              <a:t>+b</a:t>
            </a:r>
            <a:r>
              <a:rPr lang="en-US" baseline="-25000" dirty="0">
                <a:highlight>
                  <a:srgbClr val="00FF00"/>
                </a:highlight>
                <a:latin typeface="Times New Roman" pitchFamily="18" charset="0"/>
                <a:cs typeface="Times New Roman" pitchFamily="18" charset="0"/>
              </a:rPr>
              <a:t>3</a:t>
            </a:r>
          </a:p>
        </p:txBody>
      </p:sp>
      <p:cxnSp>
        <p:nvCxnSpPr>
          <p:cNvPr id="3" name="Straight Connector 2">
            <a:extLst>
              <a:ext uri="{FF2B5EF4-FFF2-40B4-BE49-F238E27FC236}">
                <a16:creationId xmlns:a16="http://schemas.microsoft.com/office/drawing/2014/main" id="{C815FF05-4DF7-B748-95C2-03561D423211}"/>
              </a:ext>
            </a:extLst>
          </p:cNvPr>
          <p:cNvCxnSpPr/>
          <p:nvPr/>
        </p:nvCxnSpPr>
        <p:spPr>
          <a:xfrm>
            <a:off x="339213" y="3443748"/>
            <a:ext cx="81735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F53359-9A04-A94A-8FF1-BAE29C401991}"/>
              </a:ext>
            </a:extLst>
          </p:cNvPr>
          <p:cNvSpPr txBox="1"/>
          <p:nvPr/>
        </p:nvSpPr>
        <p:spPr bwMode="auto">
          <a:xfrm>
            <a:off x="3097161" y="6353175"/>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2" name="Ink 1">
                <a:extLst>
                  <a:ext uri="{FF2B5EF4-FFF2-40B4-BE49-F238E27FC236}">
                    <a16:creationId xmlns:a16="http://schemas.microsoft.com/office/drawing/2014/main" id="{56544A13-5A1A-4BA8-AB5B-22358D3DA269}"/>
                  </a:ext>
                </a:extLst>
              </p14:cNvPr>
              <p14:cNvContentPartPr/>
              <p14:nvPr>
                <p:extLst>
                  <p:ext uri="{42D2F446-02D8-4167-A562-619A0277C38B}">
                    <p15:isNarration xmlns:p15="http://schemas.microsoft.com/office/powerpoint/2012/main" val="1"/>
                  </p:ext>
                </p:extLst>
              </p14:nvPr>
            </p14:nvContentPartPr>
            <p14:xfrm>
              <a:off x="601200" y="2419920"/>
              <a:ext cx="7794360" cy="3394800"/>
            </p14:xfrm>
          </p:contentPart>
        </mc:Choice>
        <mc:Fallback xmlns="">
          <p:pic>
            <p:nvPicPr>
              <p:cNvPr id="2" name="Ink 1">
                <a:extLst>
                  <a:ext uri="{FF2B5EF4-FFF2-40B4-BE49-F238E27FC236}">
                    <a16:creationId xmlns:a16="http://schemas.microsoft.com/office/drawing/2014/main" id="{56544A13-5A1A-4BA8-AB5B-22358D3DA269}"/>
                  </a:ext>
                </a:extLst>
              </p:cNvPr>
              <p:cNvPicPr>
                <a:picLocks noGrp="1" noRot="1" noChangeAspect="1" noMove="1" noResize="1" noEditPoints="1" noAdjustHandles="1" noChangeArrowheads="1" noChangeShapeType="1"/>
              </p:cNvPicPr>
              <p:nvPr/>
            </p:nvPicPr>
            <p:blipFill>
              <a:blip r:embed="rId6"/>
              <a:stretch>
                <a:fillRect/>
              </a:stretch>
            </p:blipFill>
            <p:spPr>
              <a:xfrm>
                <a:off x="591840" y="2410560"/>
                <a:ext cx="7813080" cy="3413520"/>
              </a:xfrm>
              <a:prstGeom prst="rect">
                <a:avLst/>
              </a:prstGeom>
            </p:spPr>
          </p:pic>
        </mc:Fallback>
      </mc:AlternateContent>
    </p:spTree>
    <p:extLst>
      <p:ext uri="{BB962C8B-B14F-4D97-AF65-F5344CB8AC3E}">
        <p14:creationId xmlns:p14="http://schemas.microsoft.com/office/powerpoint/2010/main" val="280026248"/>
      </p:ext>
    </p:extLst>
  </p:cSld>
  <p:clrMapOvr>
    <a:masterClrMapping/>
  </p:clrMapOvr>
  <p:transition advTm="890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453585" y="326100"/>
            <a:ext cx="8173580" cy="611449"/>
          </a:xfrm>
        </p:spPr>
        <p:txBody>
          <a:bodyPr wrap="square" tIns="45720" rIns="91440" bIns="45720" numCol="1" anchorCtr="0" compatLnSpc="1">
            <a:prstTxWarp prst="textNoShape">
              <a:avLst/>
            </a:prstTxWarp>
            <a:normAutofit fontScale="90000"/>
          </a:bodyPr>
          <a:lstStyle/>
          <a:p>
            <a:pPr>
              <a:defRPr/>
            </a:pPr>
            <a:r>
              <a:rPr lang="en-US" dirty="0"/>
              <a:t>Ex. Binary factors, continuous outcome</a:t>
            </a:r>
            <a:br>
              <a:rPr lang="en-US" dirty="0"/>
            </a:br>
            <a:r>
              <a:rPr lang="en-US" dirty="0"/>
              <a:t>Gender, Obesity, &amp; SBP</a:t>
            </a:r>
          </a:p>
        </p:txBody>
      </p:sp>
      <p:sp>
        <p:nvSpPr>
          <p:cNvPr id="87042" name="Content Placeholder 1"/>
          <p:cNvSpPr>
            <a:spLocks noGrp="1"/>
          </p:cNvSpPr>
          <p:nvPr>
            <p:ph idx="1"/>
          </p:nvPr>
        </p:nvSpPr>
        <p:spPr>
          <a:xfrm>
            <a:off x="381000" y="1600200"/>
            <a:ext cx="8763000" cy="4625975"/>
          </a:xfrm>
        </p:spPr>
        <p:txBody>
          <a:bodyPr/>
          <a:lstStyle/>
          <a:p>
            <a:pPr marL="173044" indent="0">
              <a:buNone/>
            </a:pPr>
            <a:r>
              <a:rPr lang="en-US" sz="2000" dirty="0"/>
              <a:t>E(SBP)=b</a:t>
            </a:r>
            <a:r>
              <a:rPr lang="en-US" sz="2000" baseline="-25000" dirty="0"/>
              <a:t>0</a:t>
            </a:r>
            <a:r>
              <a:rPr lang="en-US" sz="2000" dirty="0"/>
              <a:t>+b</a:t>
            </a:r>
            <a:r>
              <a:rPr lang="en-US" sz="2000" baseline="-25000" dirty="0"/>
              <a:t>1</a:t>
            </a:r>
            <a:r>
              <a:rPr lang="en-US" sz="2000" dirty="0"/>
              <a:t>*male+b</a:t>
            </a:r>
            <a:r>
              <a:rPr lang="en-US" sz="2000" baseline="-25000" dirty="0"/>
              <a:t>2</a:t>
            </a:r>
            <a:r>
              <a:rPr lang="en-US" sz="2000" dirty="0"/>
              <a:t>*obese+b</a:t>
            </a:r>
            <a:r>
              <a:rPr lang="en-US" sz="2000" baseline="-25000" dirty="0"/>
              <a:t>3</a:t>
            </a:r>
            <a:r>
              <a:rPr lang="en-US" sz="2000" dirty="0"/>
              <a:t>*male*obese </a:t>
            </a:r>
          </a:p>
          <a:p>
            <a:pPr marL="173044" indent="0">
              <a:buNone/>
            </a:pPr>
            <a:r>
              <a:rPr lang="en-US" sz="2000" dirty="0"/>
              <a:t>b</a:t>
            </a:r>
            <a:r>
              <a:rPr lang="en-US" sz="2000" baseline="-25000" dirty="0"/>
              <a:t>3</a:t>
            </a:r>
            <a:r>
              <a:rPr lang="en-US" sz="2000" dirty="0"/>
              <a:t>=the extra difference in SBP for obese vs non-obese males compared to obese vs non-obese females</a:t>
            </a:r>
          </a:p>
          <a:p>
            <a:pPr marL="173044" indent="0">
              <a:buNone/>
            </a:pPr>
            <a:r>
              <a:rPr lang="en-US" dirty="0">
                <a:solidFill>
                  <a:srgbClr val="052049"/>
                </a:solidFill>
              </a:rPr>
              <a:t>How do we get this?</a:t>
            </a:r>
            <a:endParaRPr lang="en-US" sz="2400" dirty="0"/>
          </a:p>
          <a:p>
            <a:pPr marL="173044" indent="0">
              <a:buNone/>
            </a:pPr>
            <a:endParaRPr lang="en-US" sz="2400" dirty="0"/>
          </a:p>
          <a:p>
            <a:pPr marL="173044" indent="0">
              <a:buNone/>
            </a:pPr>
            <a:r>
              <a:rPr lang="en-US" sz="2400" dirty="0">
                <a:latin typeface="Times New Roman" pitchFamily="18" charset="0"/>
                <a:cs typeface="Times New Roman" pitchFamily="18" charset="0"/>
              </a:rPr>
              <a:t>Next, note the </a:t>
            </a:r>
            <a:r>
              <a:rPr lang="en-US" sz="2400" dirty="0">
                <a:highlight>
                  <a:srgbClr val="00FF00"/>
                </a:highlight>
                <a:latin typeface="Times New Roman" pitchFamily="18" charset="0"/>
                <a:cs typeface="Times New Roman" pitchFamily="18" charset="0"/>
              </a:rPr>
              <a:t>difference in SBP for obese vs non-obese females</a:t>
            </a:r>
            <a:r>
              <a:rPr lang="en-US" sz="2400" dirty="0">
                <a:latin typeface="Times New Roman" pitchFamily="18" charset="0"/>
                <a:cs typeface="Times New Roman" pitchFamily="18" charset="0"/>
              </a:rPr>
              <a:t> is:</a:t>
            </a:r>
          </a:p>
          <a:p>
            <a:pPr marL="173044" indent="0">
              <a:buNone/>
            </a:pPr>
            <a:r>
              <a:rPr lang="en-US" sz="2400" dirty="0">
                <a:highlight>
                  <a:srgbClr val="FFFF00"/>
                </a:highlight>
                <a:latin typeface="Times New Roman" pitchFamily="18" charset="0"/>
                <a:cs typeface="Times New Roman" pitchFamily="18" charset="0"/>
              </a:rPr>
              <a:t>E(</a:t>
            </a:r>
            <a:r>
              <a:rPr lang="en-US" sz="2400" dirty="0" err="1">
                <a:highlight>
                  <a:srgbClr val="FFFF00"/>
                </a:highlight>
                <a:latin typeface="Times New Roman" pitchFamily="18" charset="0"/>
                <a:cs typeface="Times New Roman" pitchFamily="18" charset="0"/>
              </a:rPr>
              <a:t>SBP|obese</a:t>
            </a:r>
            <a:r>
              <a:rPr lang="en-US" sz="2400" dirty="0">
                <a:highlight>
                  <a:srgbClr val="FFFF00"/>
                </a:highlight>
                <a:latin typeface="Times New Roman" pitchFamily="18" charset="0"/>
                <a:cs typeface="Times New Roman" pitchFamily="18" charset="0"/>
              </a:rPr>
              <a:t> female)</a:t>
            </a:r>
            <a:r>
              <a:rPr lang="en-US" sz="2400" dirty="0">
                <a:latin typeface="Times New Roman" pitchFamily="18" charset="0"/>
                <a:cs typeface="Times New Roman" pitchFamily="18" charset="0"/>
              </a:rPr>
              <a:t>        = 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*0*1= </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2</a:t>
            </a:r>
          </a:p>
          <a:p>
            <a:pPr marL="173044" indent="0">
              <a:buNone/>
            </a:pPr>
            <a:r>
              <a:rPr lang="en-US" sz="2400" b="1" i="1" dirty="0">
                <a:solidFill>
                  <a:srgbClr val="FF0000"/>
                </a:solidFill>
                <a:latin typeface="Times New Roman" pitchFamily="18" charset="0"/>
                <a:cs typeface="Times New Roman" pitchFamily="18" charset="0"/>
              </a:rPr>
              <a:t>minus</a:t>
            </a:r>
            <a:r>
              <a:rPr lang="en-US" sz="2400" b="1" dirty="0">
                <a:latin typeface="Times New Roman" pitchFamily="18" charset="0"/>
                <a:cs typeface="Times New Roman" pitchFamily="18" charset="0"/>
              </a:rPr>
              <a:t>      </a:t>
            </a:r>
          </a:p>
          <a:p>
            <a:pPr marL="173044" indent="0">
              <a:buNone/>
            </a:pPr>
            <a:r>
              <a:rPr lang="en-US" sz="2400" dirty="0">
                <a:highlight>
                  <a:srgbClr val="00FFFF"/>
                </a:highlight>
                <a:latin typeface="Times New Roman" pitchFamily="18" charset="0"/>
                <a:cs typeface="Times New Roman" pitchFamily="18" charset="0"/>
              </a:rPr>
              <a:t>E(</a:t>
            </a:r>
            <a:r>
              <a:rPr lang="en-US" sz="2400" dirty="0" err="1">
                <a:highlight>
                  <a:srgbClr val="00FFFF"/>
                </a:highlight>
                <a:latin typeface="Times New Roman" pitchFamily="18" charset="0"/>
                <a:cs typeface="Times New Roman" pitchFamily="18" charset="0"/>
              </a:rPr>
              <a:t>SBP|non-obese</a:t>
            </a:r>
            <a:r>
              <a:rPr lang="en-US" sz="2400" dirty="0">
                <a:highlight>
                  <a:srgbClr val="00FFFF"/>
                </a:highlight>
                <a:latin typeface="Times New Roman" pitchFamily="18" charset="0"/>
                <a:cs typeface="Times New Roman" pitchFamily="18" charset="0"/>
              </a:rPr>
              <a:t> female) </a:t>
            </a:r>
            <a:r>
              <a:rPr lang="en-US" sz="2400" dirty="0">
                <a:latin typeface="Times New Roman" pitchFamily="18" charset="0"/>
                <a:cs typeface="Times New Roman" pitchFamily="18" charset="0"/>
              </a:rPr>
              <a:t>= 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*0*0=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p>
          <a:p>
            <a:pPr marL="173044" indent="0" algn="ctr">
              <a:buNone/>
            </a:pPr>
            <a:r>
              <a:rPr lang="en-US" sz="2400" dirty="0">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a:t>
            </a:r>
            <a:r>
              <a:rPr lang="en-US" sz="2400" baseline="-25000" dirty="0">
                <a:latin typeface="Times New Roman" pitchFamily="18" charset="0"/>
                <a:cs typeface="Times New Roman" pitchFamily="18" charset="0"/>
              </a:rPr>
              <a:t> </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 </a:t>
            </a:r>
            <a:r>
              <a:rPr lang="en-US" sz="2400" dirty="0">
                <a:latin typeface="Times New Roman" pitchFamily="18" charset="0"/>
                <a:cs typeface="Times New Roman" pitchFamily="18" charset="0"/>
              </a:rPr>
              <a:t>= </a:t>
            </a:r>
            <a:r>
              <a:rPr lang="en-US" sz="2400" dirty="0">
                <a:highlight>
                  <a:srgbClr val="00FF00"/>
                </a:highlight>
                <a:latin typeface="Times New Roman" pitchFamily="18" charset="0"/>
                <a:cs typeface="Times New Roman" pitchFamily="18" charset="0"/>
              </a:rPr>
              <a:t>b</a:t>
            </a:r>
            <a:r>
              <a:rPr lang="en-US" sz="2400" baseline="-25000" dirty="0">
                <a:highlight>
                  <a:srgbClr val="00FF00"/>
                </a:highlight>
                <a:latin typeface="Times New Roman" pitchFamily="18" charset="0"/>
                <a:cs typeface="Times New Roman" pitchFamily="18" charset="0"/>
              </a:rPr>
              <a:t>2</a:t>
            </a:r>
          </a:p>
        </p:txBody>
      </p:sp>
      <p:cxnSp>
        <p:nvCxnSpPr>
          <p:cNvPr id="4" name="Straight Connector 3">
            <a:extLst>
              <a:ext uri="{FF2B5EF4-FFF2-40B4-BE49-F238E27FC236}">
                <a16:creationId xmlns:a16="http://schemas.microsoft.com/office/drawing/2014/main" id="{CDDD6176-E804-1947-A6A9-1DF08CE4759A}"/>
              </a:ext>
            </a:extLst>
          </p:cNvPr>
          <p:cNvCxnSpPr/>
          <p:nvPr/>
        </p:nvCxnSpPr>
        <p:spPr>
          <a:xfrm>
            <a:off x="453585" y="3215148"/>
            <a:ext cx="81735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FC9205-9849-9A49-B079-34EECF316DF1}"/>
              </a:ext>
            </a:extLst>
          </p:cNvPr>
          <p:cNvSpPr txBox="1"/>
          <p:nvPr/>
        </p:nvSpPr>
        <p:spPr bwMode="auto">
          <a:xfrm>
            <a:off x="3097161" y="6353175"/>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2" name="Ink 1">
                <a:extLst>
                  <a:ext uri="{FF2B5EF4-FFF2-40B4-BE49-F238E27FC236}">
                    <a16:creationId xmlns:a16="http://schemas.microsoft.com/office/drawing/2014/main" id="{2F3D81A0-11D8-43DC-BE17-DC80C333BA17}"/>
                  </a:ext>
                </a:extLst>
              </p14:cNvPr>
              <p14:cNvContentPartPr/>
              <p14:nvPr>
                <p:extLst>
                  <p:ext uri="{42D2F446-02D8-4167-A562-619A0277C38B}">
                    <p15:isNarration xmlns:p15="http://schemas.microsoft.com/office/powerpoint/2012/main" val="1"/>
                  </p:ext>
                </p:extLst>
              </p14:nvPr>
            </p14:nvContentPartPr>
            <p14:xfrm>
              <a:off x="701280" y="3866400"/>
              <a:ext cx="7244280" cy="1981080"/>
            </p14:xfrm>
          </p:contentPart>
        </mc:Choice>
        <mc:Fallback xmlns="">
          <p:pic>
            <p:nvPicPr>
              <p:cNvPr id="2" name="Ink 1">
                <a:extLst>
                  <a:ext uri="{FF2B5EF4-FFF2-40B4-BE49-F238E27FC236}">
                    <a16:creationId xmlns:a16="http://schemas.microsoft.com/office/drawing/2014/main" id="{2F3D81A0-11D8-43DC-BE17-DC80C333BA17}"/>
                  </a:ext>
                </a:extLst>
              </p:cNvPr>
              <p:cNvPicPr>
                <a:picLocks noGrp="1" noRot="1" noChangeAspect="1" noMove="1" noResize="1" noEditPoints="1" noAdjustHandles="1" noChangeArrowheads="1" noChangeShapeType="1"/>
              </p:cNvPicPr>
              <p:nvPr/>
            </p:nvPicPr>
            <p:blipFill>
              <a:blip r:embed="rId6"/>
              <a:stretch>
                <a:fillRect/>
              </a:stretch>
            </p:blipFill>
            <p:spPr>
              <a:xfrm>
                <a:off x="691920" y="3857040"/>
                <a:ext cx="7263000" cy="1999800"/>
              </a:xfrm>
              <a:prstGeom prst="rect">
                <a:avLst/>
              </a:prstGeom>
            </p:spPr>
          </p:pic>
        </mc:Fallback>
      </mc:AlternateContent>
    </p:spTree>
    <p:extLst>
      <p:ext uri="{BB962C8B-B14F-4D97-AF65-F5344CB8AC3E}">
        <p14:creationId xmlns:p14="http://schemas.microsoft.com/office/powerpoint/2010/main" val="3365480826"/>
      </p:ext>
    </p:extLst>
  </p:cSld>
  <p:clrMapOvr>
    <a:masterClrMapping/>
  </p:clrMapOvr>
  <p:transition advTm="448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a:defRPr/>
            </a:pPr>
            <a:r>
              <a:rPr lang="en-US" dirty="0"/>
              <a:t>Ex. Binary factors, continuous outcome</a:t>
            </a:r>
            <a:br>
              <a:rPr lang="en-US" dirty="0"/>
            </a:br>
            <a:r>
              <a:rPr lang="en-US" dirty="0"/>
              <a:t>Gender, Obesity, &amp; SBP</a:t>
            </a:r>
          </a:p>
        </p:txBody>
      </p:sp>
      <p:sp>
        <p:nvSpPr>
          <p:cNvPr id="89090" name="Content Placeholder 1"/>
          <p:cNvSpPr>
            <a:spLocks noGrp="1"/>
          </p:cNvSpPr>
          <p:nvPr>
            <p:ph idx="1"/>
          </p:nvPr>
        </p:nvSpPr>
        <p:spPr>
          <a:xfrm>
            <a:off x="381000" y="1600200"/>
            <a:ext cx="8229600" cy="4625975"/>
          </a:xfrm>
        </p:spPr>
        <p:txBody>
          <a:bodyPr/>
          <a:lstStyle/>
          <a:p>
            <a:pPr marL="173044" indent="0">
              <a:buNone/>
            </a:pPr>
            <a:r>
              <a:rPr lang="en-US" dirty="0"/>
              <a:t>E(SBP)=b</a:t>
            </a:r>
            <a:r>
              <a:rPr lang="en-US" baseline="-25000" dirty="0"/>
              <a:t>0</a:t>
            </a:r>
            <a:r>
              <a:rPr lang="en-US" dirty="0"/>
              <a:t>+b</a:t>
            </a:r>
            <a:r>
              <a:rPr lang="en-US" baseline="-25000" dirty="0"/>
              <a:t>1</a:t>
            </a:r>
            <a:r>
              <a:rPr lang="en-US" dirty="0"/>
              <a:t>*male+b</a:t>
            </a:r>
            <a:r>
              <a:rPr lang="en-US" baseline="-25000" dirty="0"/>
              <a:t>2</a:t>
            </a:r>
            <a:r>
              <a:rPr lang="en-US" dirty="0"/>
              <a:t>*obese+b</a:t>
            </a:r>
            <a:r>
              <a:rPr lang="en-US" baseline="-25000" dirty="0"/>
              <a:t>3</a:t>
            </a:r>
            <a:r>
              <a:rPr lang="en-US" dirty="0"/>
              <a:t>*male*obese </a:t>
            </a:r>
          </a:p>
          <a:p>
            <a:pPr marL="173044" indent="0">
              <a:buNone/>
            </a:pPr>
            <a:r>
              <a:rPr lang="en-US" dirty="0"/>
              <a:t>b</a:t>
            </a:r>
            <a:r>
              <a:rPr lang="en-US" baseline="-25000" dirty="0"/>
              <a:t>3</a:t>
            </a:r>
            <a:r>
              <a:rPr lang="en-US" dirty="0"/>
              <a:t>=the extra difference in SBP for obese vs non-obese males compared to obese vs non-obese females </a:t>
            </a:r>
          </a:p>
          <a:p>
            <a:pPr marL="173044" indent="0">
              <a:buNone/>
            </a:pPr>
            <a:r>
              <a:rPr lang="en-US" dirty="0"/>
              <a:t>How do we get this?</a:t>
            </a:r>
          </a:p>
          <a:p>
            <a:pPr marL="173044" indent="0">
              <a:buNone/>
            </a:pPr>
            <a:endParaRPr lang="en-US" sz="2400" dirty="0"/>
          </a:p>
          <a:p>
            <a:pPr marL="173044" indent="0">
              <a:buNone/>
            </a:pPr>
            <a:r>
              <a:rPr lang="en-US" sz="2400" dirty="0"/>
              <a:t>Therefore:</a:t>
            </a:r>
          </a:p>
          <a:p>
            <a:pPr marL="173044" indent="0">
              <a:buNone/>
            </a:pPr>
            <a:r>
              <a:rPr lang="en-US" sz="2400" dirty="0">
                <a:latin typeface="Times New Roman" pitchFamily="18" charset="0"/>
                <a:cs typeface="Times New Roman" pitchFamily="18" charset="0"/>
              </a:rPr>
              <a:t>Effect of obesity in men      = 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3    </a:t>
            </a:r>
            <a:r>
              <a:rPr lang="en-US" sz="1800" dirty="0">
                <a:latin typeface="Times New Roman" pitchFamily="18" charset="0"/>
                <a:cs typeface="Times New Roman" pitchFamily="18" charset="0"/>
              </a:rPr>
              <a:t>(from 2 slides back)</a:t>
            </a:r>
            <a:endParaRPr lang="en-US" sz="2400" dirty="0">
              <a:latin typeface="Times New Roman" pitchFamily="18" charset="0"/>
              <a:cs typeface="Times New Roman" pitchFamily="18" charset="0"/>
            </a:endParaRPr>
          </a:p>
          <a:p>
            <a:pPr marL="173044" indent="0">
              <a:buNone/>
            </a:pPr>
            <a:r>
              <a:rPr lang="en-US" sz="2400" dirty="0">
                <a:latin typeface="Times New Roman" pitchFamily="18" charset="0"/>
                <a:cs typeface="Times New Roman" pitchFamily="18" charset="0"/>
              </a:rPr>
              <a:t>Effect of obesity in women = b</a:t>
            </a:r>
            <a:r>
              <a:rPr lang="en-US" sz="2400" baseline="-25000" dirty="0">
                <a:latin typeface="Times New Roman" pitchFamily="18" charset="0"/>
                <a:cs typeface="Times New Roman" pitchFamily="18" charset="0"/>
              </a:rPr>
              <a:t>2              </a:t>
            </a:r>
            <a:r>
              <a:rPr lang="en-US" sz="1800" dirty="0">
                <a:latin typeface="Times New Roman" pitchFamily="18" charset="0"/>
                <a:cs typeface="Times New Roman" pitchFamily="18" charset="0"/>
              </a:rPr>
              <a:t>(from 1 slide back)</a:t>
            </a:r>
            <a:endParaRPr lang="en-US" sz="2400" baseline="-25000" dirty="0">
              <a:latin typeface="Times New Roman" pitchFamily="18" charset="0"/>
              <a:cs typeface="Times New Roman" pitchFamily="18" charset="0"/>
            </a:endParaRPr>
          </a:p>
          <a:p>
            <a:pPr marL="173044" indent="0">
              <a:buNone/>
            </a:pPr>
            <a:endParaRPr lang="en-US" sz="2400" baseline="-25000" dirty="0">
              <a:latin typeface="Times New Roman" pitchFamily="18" charset="0"/>
              <a:cs typeface="Times New Roman" pitchFamily="18" charset="0"/>
            </a:endParaRPr>
          </a:p>
          <a:p>
            <a:pPr marL="173044" indent="0">
              <a:buNone/>
            </a:pPr>
            <a:r>
              <a:rPr lang="en-US" sz="2400" dirty="0">
                <a:latin typeface="Times New Roman" pitchFamily="18" charset="0"/>
                <a:cs typeface="Times New Roman" pitchFamily="18" charset="0"/>
              </a:rPr>
              <a:t>So 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 the </a:t>
            </a:r>
            <a:r>
              <a:rPr lang="en-US" sz="2400" i="1" dirty="0">
                <a:latin typeface="Times New Roman" pitchFamily="18" charset="0"/>
                <a:cs typeface="Times New Roman" pitchFamily="18" charset="0"/>
              </a:rPr>
              <a:t>extra </a:t>
            </a:r>
            <a:r>
              <a:rPr lang="en-US" sz="2400" dirty="0">
                <a:latin typeface="Times New Roman" pitchFamily="18" charset="0"/>
                <a:cs typeface="Times New Roman" pitchFamily="18" charset="0"/>
              </a:rPr>
              <a:t>effect of obesity among men </a:t>
            </a:r>
            <a:r>
              <a:rPr lang="en-US" sz="2400" i="1" dirty="0">
                <a:latin typeface="Times New Roman" pitchFamily="18" charset="0"/>
                <a:cs typeface="Times New Roman" pitchFamily="18" charset="0"/>
              </a:rPr>
              <a:t>(compared to obesity in women)</a:t>
            </a:r>
          </a:p>
          <a:p>
            <a:pPr marL="173044" indent="0">
              <a:buNone/>
            </a:pPr>
            <a:endParaRPr lang="en-US" sz="2400" baseline="-25000" dirty="0">
              <a:latin typeface="Times New Roman" pitchFamily="18" charset="0"/>
              <a:cs typeface="Times New Roman" pitchFamily="18" charset="0"/>
            </a:endParaRPr>
          </a:p>
        </p:txBody>
      </p:sp>
      <p:cxnSp>
        <p:nvCxnSpPr>
          <p:cNvPr id="5" name="Straight Connector 4">
            <a:extLst>
              <a:ext uri="{FF2B5EF4-FFF2-40B4-BE49-F238E27FC236}">
                <a16:creationId xmlns:a16="http://schemas.microsoft.com/office/drawing/2014/main" id="{EC5A8CF9-F5C7-D04C-894D-1C6BD346D91A}"/>
              </a:ext>
            </a:extLst>
          </p:cNvPr>
          <p:cNvCxnSpPr/>
          <p:nvPr/>
        </p:nvCxnSpPr>
        <p:spPr>
          <a:xfrm>
            <a:off x="453585" y="3215148"/>
            <a:ext cx="81735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F0B2A59-0CB5-2249-9A73-C34C36F8EF9C}"/>
              </a:ext>
            </a:extLst>
          </p:cNvPr>
          <p:cNvSpPr txBox="1"/>
          <p:nvPr/>
        </p:nvSpPr>
        <p:spPr bwMode="auto">
          <a:xfrm>
            <a:off x="3097161" y="6353175"/>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2" name="Ink 1">
                <a:extLst>
                  <a:ext uri="{FF2B5EF4-FFF2-40B4-BE49-F238E27FC236}">
                    <a16:creationId xmlns:a16="http://schemas.microsoft.com/office/drawing/2014/main" id="{D872B170-8C95-4F69-87B0-060AD3ABB3E5}"/>
                  </a:ext>
                </a:extLst>
              </p14:cNvPr>
              <p14:cNvContentPartPr/>
              <p14:nvPr>
                <p:extLst>
                  <p:ext uri="{42D2F446-02D8-4167-A562-619A0277C38B}">
                    <p15:isNarration xmlns:p15="http://schemas.microsoft.com/office/powerpoint/2012/main" val="1"/>
                  </p:ext>
                </p:extLst>
              </p14:nvPr>
            </p14:nvContentPartPr>
            <p14:xfrm>
              <a:off x="72000" y="2344680"/>
              <a:ext cx="8202240" cy="3753360"/>
            </p14:xfrm>
          </p:contentPart>
        </mc:Choice>
        <mc:Fallback xmlns="">
          <p:pic>
            <p:nvPicPr>
              <p:cNvPr id="2" name="Ink 1">
                <a:extLst>
                  <a:ext uri="{FF2B5EF4-FFF2-40B4-BE49-F238E27FC236}">
                    <a16:creationId xmlns:a16="http://schemas.microsoft.com/office/drawing/2014/main" id="{D872B170-8C95-4F69-87B0-060AD3ABB3E5}"/>
                  </a:ext>
                </a:extLst>
              </p:cNvPr>
              <p:cNvPicPr>
                <a:picLocks noGrp="1" noRot="1" noChangeAspect="1" noMove="1" noResize="1" noEditPoints="1" noAdjustHandles="1" noChangeArrowheads="1" noChangeShapeType="1"/>
              </p:cNvPicPr>
              <p:nvPr/>
            </p:nvPicPr>
            <p:blipFill>
              <a:blip r:embed="rId6"/>
              <a:stretch>
                <a:fillRect/>
              </a:stretch>
            </p:blipFill>
            <p:spPr>
              <a:xfrm>
                <a:off x="62640" y="2335320"/>
                <a:ext cx="8220960" cy="3772080"/>
              </a:xfrm>
              <a:prstGeom prst="rect">
                <a:avLst/>
              </a:prstGeom>
            </p:spPr>
          </p:pic>
        </mc:Fallback>
      </mc:AlternateContent>
    </p:spTree>
    <p:extLst>
      <p:ext uri="{BB962C8B-B14F-4D97-AF65-F5344CB8AC3E}">
        <p14:creationId xmlns:p14="http://schemas.microsoft.com/office/powerpoint/2010/main" val="3538422785"/>
      </p:ext>
    </p:extLst>
  </p:cSld>
  <p:clrMapOvr>
    <a:masterClrMapping/>
  </p:clrMapOvr>
  <p:transition advTm="529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p:txBody>
          <a:bodyPr wrap="square" tIns="45720" rIns="91440" bIns="45720" numCol="1" anchorCtr="0" compatLnSpc="1">
            <a:prstTxWarp prst="textNoShape">
              <a:avLst/>
            </a:prstTxWarp>
            <a:normAutofit fontScale="90000"/>
          </a:bodyPr>
          <a:lstStyle/>
          <a:p>
            <a:pPr>
              <a:defRPr/>
            </a:pPr>
            <a:r>
              <a:rPr lang="en-US" dirty="0"/>
              <a:t>Ex. Binary factors, continuous outcome</a:t>
            </a:r>
            <a:br>
              <a:rPr lang="en-US" dirty="0"/>
            </a:br>
            <a:r>
              <a:rPr lang="en-US" dirty="0"/>
              <a:t>Gender, Obesity, &amp; SBP</a:t>
            </a:r>
          </a:p>
        </p:txBody>
      </p:sp>
      <p:sp>
        <p:nvSpPr>
          <p:cNvPr id="91138" name="Content Placeholder 1"/>
          <p:cNvSpPr>
            <a:spLocks noGrp="1"/>
          </p:cNvSpPr>
          <p:nvPr>
            <p:ph idx="1"/>
          </p:nvPr>
        </p:nvSpPr>
        <p:spPr>
          <a:xfrm>
            <a:off x="114300" y="1245513"/>
            <a:ext cx="8915400" cy="5029200"/>
          </a:xfrm>
        </p:spPr>
        <p:txBody>
          <a:bodyPr/>
          <a:lstStyle/>
          <a:p>
            <a:pPr marL="57150" lvl="1" indent="0">
              <a:buFont typeface="Wingdings" pitchFamily="2" charset="2"/>
              <a:buNone/>
            </a:pPr>
            <a:r>
              <a:rPr lang="en-US" dirty="0">
                <a:latin typeface="Times New Roman" pitchFamily="18" charset="0"/>
                <a:cs typeface="Times New Roman" pitchFamily="18" charset="0"/>
              </a:rPr>
              <a:t>E(SBP)=b</a:t>
            </a:r>
            <a:r>
              <a:rPr lang="en-US" baseline="-25000" dirty="0">
                <a:latin typeface="Times New Roman" pitchFamily="18" charset="0"/>
                <a:cs typeface="Times New Roman" pitchFamily="18" charset="0"/>
              </a:rPr>
              <a:t>0</a:t>
            </a:r>
            <a:r>
              <a:rPr lang="en-US"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*male+b</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*obese+b</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*male*obese </a:t>
            </a:r>
          </a:p>
          <a:p>
            <a:pPr marL="57150" lvl="1" indent="0">
              <a:buFont typeface="Wingdings" pitchFamily="2" charset="2"/>
              <a:buNone/>
            </a:pPr>
            <a:r>
              <a:rPr lang="en-US" sz="2400" dirty="0">
                <a:latin typeface="Times New Roman" pitchFamily="18" charset="0"/>
                <a:cs typeface="Times New Roman" pitchFamily="18" charset="0"/>
              </a:rPr>
              <a:t>Or:</a:t>
            </a:r>
          </a:p>
          <a:p>
            <a:pPr marL="57150" lvl="1" indent="0">
              <a:buFont typeface="Wingdings" pitchFamily="2" charset="2"/>
              <a:buNone/>
            </a:pP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=the extra difference in SBP for obese males vs obese females compared to non-obese males vs non-obese females</a:t>
            </a:r>
          </a:p>
          <a:p>
            <a:pPr marL="57150" lvl="1" indent="0">
              <a:buFont typeface="Wingdings" pitchFamily="2" charset="2"/>
              <a:buNone/>
            </a:pPr>
            <a:r>
              <a:rPr lang="en-US" sz="2400" dirty="0">
                <a:highlight>
                  <a:srgbClr val="00FFFF"/>
                </a:highlight>
                <a:latin typeface="Times New Roman" pitchFamily="18" charset="0"/>
                <a:cs typeface="Times New Roman" pitchFamily="18" charset="0"/>
              </a:rPr>
              <a:t>E(</a:t>
            </a:r>
            <a:r>
              <a:rPr lang="en-US" sz="2400" dirty="0" err="1">
                <a:highlight>
                  <a:srgbClr val="00FFFF"/>
                </a:highlight>
                <a:latin typeface="Times New Roman" pitchFamily="18" charset="0"/>
                <a:cs typeface="Times New Roman" pitchFamily="18" charset="0"/>
              </a:rPr>
              <a:t>SBP|obese</a:t>
            </a:r>
            <a:r>
              <a:rPr lang="en-US" sz="2400" dirty="0">
                <a:highlight>
                  <a:srgbClr val="00FFFF"/>
                </a:highlight>
                <a:latin typeface="Times New Roman" pitchFamily="18" charset="0"/>
                <a:cs typeface="Times New Roman" pitchFamily="18" charset="0"/>
              </a:rPr>
              <a:t> 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*1*1=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1</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2</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3</a:t>
            </a:r>
          </a:p>
          <a:p>
            <a:pPr marL="57150" lvl="1" indent="0">
              <a:buFont typeface="Wingdings" pitchFamily="2" charset="2"/>
              <a:buNone/>
            </a:pPr>
            <a:r>
              <a:rPr lang="en-US" sz="2400" dirty="0">
                <a:highlight>
                  <a:srgbClr val="00FF00"/>
                </a:highlight>
                <a:latin typeface="Times New Roman" pitchFamily="18" charset="0"/>
                <a:cs typeface="Times New Roman" pitchFamily="18" charset="0"/>
              </a:rPr>
              <a:t>E(</a:t>
            </a:r>
            <a:r>
              <a:rPr lang="en-US" sz="2400" dirty="0" err="1">
                <a:highlight>
                  <a:srgbClr val="00FF00"/>
                </a:highlight>
                <a:latin typeface="Times New Roman" pitchFamily="18" charset="0"/>
                <a:cs typeface="Times New Roman" pitchFamily="18" charset="0"/>
              </a:rPr>
              <a:t>SBP|non-obese</a:t>
            </a:r>
            <a:r>
              <a:rPr lang="en-US" sz="2400" dirty="0">
                <a:highlight>
                  <a:srgbClr val="00FF00"/>
                </a:highlight>
                <a:latin typeface="Times New Roman" pitchFamily="18" charset="0"/>
                <a:cs typeface="Times New Roman" pitchFamily="18" charset="0"/>
              </a:rPr>
              <a:t> 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*1*0= </a:t>
            </a:r>
            <a:r>
              <a:rPr lang="en-US" sz="2400" dirty="0">
                <a:highlight>
                  <a:srgbClr val="00FF00"/>
                </a:highlight>
                <a:latin typeface="Times New Roman" pitchFamily="18" charset="0"/>
                <a:cs typeface="Times New Roman" pitchFamily="18" charset="0"/>
              </a:rPr>
              <a:t>b</a:t>
            </a:r>
            <a:r>
              <a:rPr lang="en-US" sz="2400" baseline="-25000" dirty="0">
                <a:highlight>
                  <a:srgbClr val="00FF00"/>
                </a:highlight>
                <a:latin typeface="Times New Roman" pitchFamily="18" charset="0"/>
                <a:cs typeface="Times New Roman" pitchFamily="18" charset="0"/>
              </a:rPr>
              <a:t>0</a:t>
            </a:r>
            <a:r>
              <a:rPr lang="en-US" sz="2400" dirty="0">
                <a:highlight>
                  <a:srgbClr val="00FF00"/>
                </a:highlight>
                <a:latin typeface="Times New Roman" pitchFamily="18" charset="0"/>
                <a:cs typeface="Times New Roman" pitchFamily="18" charset="0"/>
              </a:rPr>
              <a:t>+b</a:t>
            </a:r>
            <a:r>
              <a:rPr lang="en-US" sz="2400" baseline="-25000" dirty="0">
                <a:highlight>
                  <a:srgbClr val="00FF00"/>
                </a:highlight>
                <a:latin typeface="Times New Roman" pitchFamily="18" charset="0"/>
                <a:cs typeface="Times New Roman" pitchFamily="18" charset="0"/>
              </a:rPr>
              <a:t>1</a:t>
            </a:r>
          </a:p>
          <a:p>
            <a:pPr marL="57150" lvl="1" indent="0">
              <a:buFont typeface="Wingdings" pitchFamily="2" charset="2"/>
              <a:buNone/>
            </a:pPr>
            <a:r>
              <a:rPr lang="en-US" sz="2400" dirty="0">
                <a:highlight>
                  <a:srgbClr val="FFFF00"/>
                </a:highlight>
                <a:latin typeface="Times New Roman" pitchFamily="18" charset="0"/>
                <a:cs typeface="Times New Roman" pitchFamily="18" charset="0"/>
              </a:rPr>
              <a:t>E(</a:t>
            </a:r>
            <a:r>
              <a:rPr lang="en-US" sz="2400" dirty="0" err="1">
                <a:highlight>
                  <a:srgbClr val="FFFF00"/>
                </a:highlight>
                <a:latin typeface="Times New Roman" pitchFamily="18" charset="0"/>
                <a:cs typeface="Times New Roman" pitchFamily="18" charset="0"/>
              </a:rPr>
              <a:t>SBP|obese</a:t>
            </a:r>
            <a:r>
              <a:rPr lang="en-US" sz="2400" dirty="0">
                <a:highlight>
                  <a:srgbClr val="FFFF00"/>
                </a:highlight>
                <a:latin typeface="Times New Roman" pitchFamily="18" charset="0"/>
                <a:cs typeface="Times New Roman" pitchFamily="18" charset="0"/>
              </a:rPr>
              <a:t> female)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*1+b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*0*1= </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2</a:t>
            </a:r>
          </a:p>
          <a:p>
            <a:pPr marL="57150" lvl="1" indent="0">
              <a:buFont typeface="Wingdings" pitchFamily="2" charset="2"/>
              <a:buNone/>
            </a:pPr>
            <a:r>
              <a:rPr lang="en-US" sz="2400" dirty="0">
                <a:highlight>
                  <a:srgbClr val="FF00FF"/>
                </a:highlight>
                <a:latin typeface="Times New Roman" pitchFamily="18" charset="0"/>
                <a:cs typeface="Times New Roman" pitchFamily="18" charset="0"/>
              </a:rPr>
              <a:t>E(</a:t>
            </a:r>
            <a:r>
              <a:rPr lang="en-US" sz="2400" dirty="0" err="1">
                <a:highlight>
                  <a:srgbClr val="FF00FF"/>
                </a:highlight>
                <a:latin typeface="Times New Roman" pitchFamily="18" charset="0"/>
                <a:cs typeface="Times New Roman" pitchFamily="18" charset="0"/>
              </a:rPr>
              <a:t>SBP|non-obese</a:t>
            </a:r>
            <a:r>
              <a:rPr lang="en-US" sz="2400" dirty="0">
                <a:highlight>
                  <a:srgbClr val="FF00FF"/>
                </a:highlight>
                <a:latin typeface="Times New Roman" pitchFamily="18" charset="0"/>
                <a:cs typeface="Times New Roman" pitchFamily="18" charset="0"/>
              </a:rPr>
              <a:t> female)</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*0+b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*0*0= </a:t>
            </a:r>
            <a:r>
              <a:rPr lang="en-US" sz="2400" dirty="0">
                <a:highlight>
                  <a:srgbClr val="FF00FF"/>
                </a:highlight>
                <a:latin typeface="Times New Roman" pitchFamily="18" charset="0"/>
                <a:cs typeface="Times New Roman" pitchFamily="18" charset="0"/>
              </a:rPr>
              <a:t>b</a:t>
            </a:r>
            <a:r>
              <a:rPr lang="en-US" sz="2400" baseline="-25000" dirty="0">
                <a:highlight>
                  <a:srgbClr val="FF00FF"/>
                </a:highlight>
                <a:latin typeface="Times New Roman" pitchFamily="18" charset="0"/>
                <a:cs typeface="Times New Roman" pitchFamily="18" charset="0"/>
              </a:rPr>
              <a:t>0</a:t>
            </a:r>
            <a:endParaRPr lang="en-US" sz="2400" dirty="0">
              <a:highlight>
                <a:srgbClr val="FF00FF"/>
              </a:highlight>
            </a:endParaRPr>
          </a:p>
          <a:p>
            <a:pPr marL="57150" lvl="1" indent="0">
              <a:buFont typeface="Wingdings" pitchFamily="2" charset="2"/>
              <a:buNone/>
            </a:pPr>
            <a:r>
              <a:rPr lang="en-US" sz="2400" dirty="0">
                <a:latin typeface="Times New Roman" pitchFamily="18" charset="0"/>
                <a:cs typeface="Times New Roman" pitchFamily="18" charset="0"/>
              </a:rPr>
              <a:t>Effect of being male vs fem among obese= </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0</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1</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2</a:t>
            </a:r>
            <a:r>
              <a:rPr lang="en-US" sz="2400" dirty="0">
                <a:highlight>
                  <a:srgbClr val="00FFFF"/>
                </a:highlight>
                <a:latin typeface="Times New Roman" pitchFamily="18" charset="0"/>
                <a:cs typeface="Times New Roman" pitchFamily="18" charset="0"/>
              </a:rPr>
              <a:t>+b</a:t>
            </a:r>
            <a:r>
              <a:rPr lang="en-US" sz="2400" baseline="-25000" dirty="0">
                <a:highlight>
                  <a:srgbClr val="00FFFF"/>
                </a:highlight>
                <a:latin typeface="Times New Roman" pitchFamily="18" charset="0"/>
                <a:cs typeface="Times New Roman" pitchFamily="18" charset="0"/>
              </a:rPr>
              <a:t>3</a:t>
            </a:r>
            <a:r>
              <a:rPr lang="en-US" sz="2400" dirty="0">
                <a:latin typeface="Times New Roman" pitchFamily="18" charset="0"/>
                <a:cs typeface="Times New Roman" pitchFamily="18" charset="0"/>
              </a:rPr>
              <a:t>-</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0</a:t>
            </a:r>
            <a:r>
              <a:rPr lang="en-US" sz="2400" dirty="0">
                <a:highlight>
                  <a:srgbClr val="FFFF00"/>
                </a:highlight>
                <a:latin typeface="Times New Roman" pitchFamily="18" charset="0"/>
                <a:cs typeface="Times New Roman" pitchFamily="18" charset="0"/>
              </a:rPr>
              <a:t>+b</a:t>
            </a:r>
            <a:r>
              <a:rPr lang="en-US" sz="2400" baseline="-25000" dirty="0">
                <a:highlight>
                  <a:srgbClr val="FFFF00"/>
                </a:highlight>
                <a:latin typeface="Times New Roman" pitchFamily="18" charset="0"/>
                <a:cs typeface="Times New Roman" pitchFamily="18" charset="0"/>
              </a:rPr>
              <a:t>2</a:t>
            </a:r>
            <a:r>
              <a:rPr lang="en-US" sz="2400" dirty="0">
                <a:highlight>
                  <a:srgbClr val="FFFF00"/>
                </a:highlight>
                <a:latin typeface="Times New Roman" pitchFamily="18" charset="0"/>
                <a:cs typeface="Times New Roman" pitchFamily="18" charset="0"/>
              </a:rPr>
              <a:t>)</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3</a:t>
            </a:r>
            <a:endParaRPr lang="en-US" sz="2400" dirty="0">
              <a:latin typeface="Times New Roman" pitchFamily="18" charset="0"/>
              <a:cs typeface="Times New Roman" pitchFamily="18" charset="0"/>
            </a:endParaRPr>
          </a:p>
          <a:p>
            <a:pPr marL="57150" lvl="1" indent="0">
              <a:buFont typeface="Wingdings" pitchFamily="2" charset="2"/>
              <a:buNone/>
            </a:pPr>
            <a:r>
              <a:rPr lang="en-US" sz="2400" dirty="0">
                <a:latin typeface="Times New Roman" pitchFamily="18" charset="0"/>
                <a:cs typeface="Times New Roman" pitchFamily="18" charset="0"/>
              </a:rPr>
              <a:t>Effect of being male vs fem among non-obese= (</a:t>
            </a:r>
            <a:r>
              <a:rPr lang="en-US" sz="2400" dirty="0">
                <a:highlight>
                  <a:srgbClr val="00FF00"/>
                </a:highlight>
                <a:latin typeface="Times New Roman" pitchFamily="18" charset="0"/>
                <a:cs typeface="Times New Roman" pitchFamily="18" charset="0"/>
              </a:rPr>
              <a:t>b</a:t>
            </a:r>
            <a:r>
              <a:rPr lang="en-US" sz="2400" baseline="-25000" dirty="0">
                <a:highlight>
                  <a:srgbClr val="00FF00"/>
                </a:highlight>
                <a:latin typeface="Times New Roman" pitchFamily="18" charset="0"/>
                <a:cs typeface="Times New Roman" pitchFamily="18" charset="0"/>
              </a:rPr>
              <a:t>0</a:t>
            </a:r>
            <a:r>
              <a:rPr lang="en-US" sz="2400" dirty="0">
                <a:highlight>
                  <a:srgbClr val="00FF00"/>
                </a:highlight>
                <a:latin typeface="Times New Roman" pitchFamily="18" charset="0"/>
                <a:cs typeface="Times New Roman" pitchFamily="18" charset="0"/>
              </a:rPr>
              <a:t>+b</a:t>
            </a:r>
            <a:r>
              <a:rPr lang="en-US" sz="2400" baseline="-25000" dirty="0">
                <a:highlight>
                  <a:srgbClr val="00FF00"/>
                </a:highlight>
                <a:latin typeface="Times New Roman" pitchFamily="18" charset="0"/>
                <a:cs typeface="Times New Roman" pitchFamily="18" charset="0"/>
              </a:rPr>
              <a:t>1</a:t>
            </a:r>
            <a:r>
              <a:rPr lang="en-US" sz="2400" dirty="0">
                <a:latin typeface="Times New Roman" pitchFamily="18" charset="0"/>
                <a:cs typeface="Times New Roman" pitchFamily="18" charset="0"/>
              </a:rPr>
              <a:t>-</a:t>
            </a:r>
            <a:r>
              <a:rPr lang="en-US" sz="2400" dirty="0">
                <a:highlight>
                  <a:srgbClr val="FF00FF"/>
                </a:highlight>
                <a:latin typeface="Times New Roman" pitchFamily="18" charset="0"/>
                <a:cs typeface="Times New Roman" pitchFamily="18" charset="0"/>
              </a:rPr>
              <a:t>b</a:t>
            </a:r>
            <a:r>
              <a:rPr lang="en-US" sz="2400" baseline="-25000" dirty="0">
                <a:highlight>
                  <a:srgbClr val="FF00FF"/>
                </a:highlight>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endParaRPr lang="en-US" sz="2400" dirty="0">
              <a:latin typeface="Times New Roman" pitchFamily="18" charset="0"/>
              <a:cs typeface="Times New Roman" pitchFamily="18" charset="0"/>
            </a:endParaRPr>
          </a:p>
          <a:p>
            <a:pPr marL="57150" lvl="1" indent="0">
              <a:buFont typeface="Wingdings" pitchFamily="2" charset="2"/>
              <a:buNone/>
            </a:pPr>
            <a:r>
              <a:rPr lang="en-US" sz="2400" dirty="0">
                <a:latin typeface="Times New Roman" pitchFamily="18" charset="0"/>
                <a:cs typeface="Times New Roman" pitchFamily="18" charset="0"/>
              </a:rPr>
              <a:t>The </a:t>
            </a:r>
            <a:r>
              <a:rPr lang="en-US" sz="2400" i="1" dirty="0">
                <a:latin typeface="Times New Roman" pitchFamily="18" charset="0"/>
                <a:cs typeface="Times New Roman" pitchFamily="18" charset="0"/>
              </a:rPr>
              <a:t>extra </a:t>
            </a:r>
            <a:r>
              <a:rPr lang="en-US" sz="2400" dirty="0">
                <a:latin typeface="Times New Roman" pitchFamily="18" charset="0"/>
                <a:cs typeface="Times New Roman" pitchFamily="18" charset="0"/>
              </a:rPr>
              <a:t>effect of being male vs female among obese </a:t>
            </a:r>
            <a:r>
              <a:rPr lang="en-US" i="1" dirty="0">
                <a:latin typeface="Times New Roman" pitchFamily="18" charset="0"/>
                <a:cs typeface="Times New Roman" pitchFamily="18" charset="0"/>
              </a:rPr>
              <a:t>(compared to being male vs female among non-obese)</a:t>
            </a:r>
            <a:endParaRPr lang="en-US" sz="2400" dirty="0">
              <a:latin typeface="Times New Roman" pitchFamily="18" charset="0"/>
              <a:cs typeface="Times New Roman" pitchFamily="18" charset="0"/>
            </a:endParaRPr>
          </a:p>
          <a:p>
            <a:pPr marL="57150" lvl="1" indent="0">
              <a:buFont typeface="Wingdings" pitchFamily="2" charset="2"/>
              <a:buNone/>
            </a:pPr>
            <a:endParaRPr lang="en-US" sz="24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FF2F4ECB-9995-194E-A0C5-D23ADCAB81C1}"/>
              </a:ext>
            </a:extLst>
          </p:cNvPr>
          <p:cNvSpPr txBox="1"/>
          <p:nvPr/>
        </p:nvSpPr>
        <p:spPr bwMode="auto">
          <a:xfrm>
            <a:off x="3097161" y="6367923"/>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5" name="Ink 4">
                <a:extLst>
                  <a:ext uri="{FF2B5EF4-FFF2-40B4-BE49-F238E27FC236}">
                    <a16:creationId xmlns:a16="http://schemas.microsoft.com/office/drawing/2014/main" id="{4A11E0E1-2ECB-4CB7-9D88-B6F4F6CAAAF6}"/>
                  </a:ext>
                </a:extLst>
              </p14:cNvPr>
              <p14:cNvContentPartPr/>
              <p14:nvPr>
                <p:extLst>
                  <p:ext uri="{42D2F446-02D8-4167-A562-619A0277C38B}">
                    <p15:isNarration xmlns:p15="http://schemas.microsoft.com/office/powerpoint/2012/main" val="1"/>
                  </p:ext>
                </p:extLst>
              </p14:nvPr>
            </p14:nvContentPartPr>
            <p14:xfrm>
              <a:off x="308880" y="1557000"/>
              <a:ext cx="8476200" cy="4780800"/>
            </p14:xfrm>
          </p:contentPart>
        </mc:Choice>
        <mc:Fallback xmlns="">
          <p:pic>
            <p:nvPicPr>
              <p:cNvPr id="5" name="Ink 4">
                <a:extLst>
                  <a:ext uri="{FF2B5EF4-FFF2-40B4-BE49-F238E27FC236}">
                    <a16:creationId xmlns:a16="http://schemas.microsoft.com/office/drawing/2014/main" id="{4A11E0E1-2ECB-4CB7-9D88-B6F4F6CAAAF6}"/>
                  </a:ext>
                </a:extLst>
              </p:cNvPr>
              <p:cNvPicPr>
                <a:picLocks noGrp="1" noRot="1" noChangeAspect="1" noMove="1" noResize="1" noEditPoints="1" noAdjustHandles="1" noChangeArrowheads="1" noChangeShapeType="1"/>
              </p:cNvPicPr>
              <p:nvPr/>
            </p:nvPicPr>
            <p:blipFill>
              <a:blip r:embed="rId6"/>
              <a:stretch>
                <a:fillRect/>
              </a:stretch>
            </p:blipFill>
            <p:spPr>
              <a:xfrm>
                <a:off x="299520" y="1547640"/>
                <a:ext cx="8494920" cy="4799520"/>
              </a:xfrm>
              <a:prstGeom prst="rect">
                <a:avLst/>
              </a:prstGeom>
            </p:spPr>
          </p:pic>
        </mc:Fallback>
      </mc:AlternateContent>
    </p:spTree>
    <p:extLst>
      <p:ext uri="{BB962C8B-B14F-4D97-AF65-F5344CB8AC3E}">
        <p14:creationId xmlns:p14="http://schemas.microsoft.com/office/powerpoint/2010/main" val="1949832230"/>
      </p:ext>
    </p:extLst>
  </p:cSld>
  <p:clrMapOvr>
    <a:masterClrMapping/>
  </p:clrMapOvr>
  <p:transition advTm="1015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55D7D-B54C-B544-B926-BB7658559867}"/>
              </a:ext>
            </a:extLst>
          </p:cNvPr>
          <p:cNvSpPr>
            <a:spLocks noGrp="1"/>
          </p:cNvSpPr>
          <p:nvPr>
            <p:ph type="sldNum" sz="quarter" idx="13"/>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sp>
        <p:nvSpPr>
          <p:cNvPr id="3" name="Title 2">
            <a:extLst>
              <a:ext uri="{FF2B5EF4-FFF2-40B4-BE49-F238E27FC236}">
                <a16:creationId xmlns:a16="http://schemas.microsoft.com/office/drawing/2014/main" id="{68272A8A-2860-B44D-8A22-6BC5E71F4792}"/>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55E24AC5-A226-534F-812E-02DF8F804090}"/>
              </a:ext>
            </a:extLst>
          </p:cNvPr>
          <p:cNvSpPr>
            <a:spLocks noGrp="1"/>
          </p:cNvSpPr>
          <p:nvPr>
            <p:ph type="body" sz="quarter" idx="14"/>
          </p:nvPr>
        </p:nvSpPr>
        <p:spPr>
          <a:xfrm>
            <a:off x="457199" y="1881349"/>
            <a:ext cx="8401987" cy="3937000"/>
          </a:xfrm>
        </p:spPr>
        <p:txBody>
          <a:bodyPr>
            <a:normAutofit fontScale="92500"/>
          </a:bodyPr>
          <a:lstStyle/>
          <a:p>
            <a:pPr marL="285750" indent="-285750">
              <a:buClr>
                <a:schemeClr val="tx1"/>
              </a:buClr>
              <a:buFont typeface="Arial" panose="020B0604020202020204" pitchFamily="34" charset="0"/>
              <a:buChar char="•"/>
            </a:pPr>
            <a:r>
              <a:rPr lang="en-US" sz="2400" dirty="0">
                <a:solidFill>
                  <a:schemeClr val="bg1">
                    <a:lumMod val="85000"/>
                  </a:schemeClr>
                </a:solidFill>
              </a:rPr>
              <a:t>Interaction &amp; Effect Modification – </a:t>
            </a:r>
            <a:r>
              <a:rPr lang="en-US" sz="2400" i="1" dirty="0">
                <a:solidFill>
                  <a:schemeClr val="bg1">
                    <a:lumMod val="85000"/>
                  </a:schemeClr>
                </a:solidFill>
              </a:rPr>
              <a:t>what do these terms mean in epidemiology?</a:t>
            </a:r>
          </a:p>
          <a:p>
            <a:pPr marL="285750" indent="-285750">
              <a:buClr>
                <a:schemeClr val="tx1"/>
              </a:buClr>
              <a:buFont typeface="Arial" panose="020B0604020202020204" pitchFamily="34" charset="0"/>
              <a:buChar char="•"/>
            </a:pPr>
            <a:r>
              <a:rPr lang="en-US" sz="2400" dirty="0">
                <a:solidFill>
                  <a:schemeClr val="bg1">
                    <a:lumMod val="85000"/>
                  </a:schemeClr>
                </a:solidFill>
              </a:rPr>
              <a:t>Why or when do we want to study these?</a:t>
            </a:r>
            <a:endParaRPr lang="en-US" sz="2400" b="1" dirty="0">
              <a:solidFill>
                <a:schemeClr val="tx2"/>
              </a:solidFill>
            </a:endParaRPr>
          </a:p>
          <a:p>
            <a:pPr marL="285750" indent="-285750">
              <a:buClr>
                <a:schemeClr val="tx1"/>
              </a:buClr>
              <a:buFont typeface="Arial" panose="020B0604020202020204" pitchFamily="34" charset="0"/>
              <a:buChar char="•"/>
            </a:pPr>
            <a:r>
              <a:rPr lang="en-US" sz="2400" b="1" dirty="0">
                <a:ln>
                  <a:solidFill>
                    <a:schemeClr val="bg2">
                      <a:lumMod val="85000"/>
                    </a:schemeClr>
                  </a:solidFill>
                </a:ln>
                <a:solidFill>
                  <a:schemeClr val="tx2"/>
                </a:solidFill>
              </a:rPr>
              <a:t>Interpretation of model coefficients with an interaction term</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Statistical Measures of Interaction (</a:t>
            </a:r>
            <a:r>
              <a:rPr lang="en-US" sz="2400" dirty="0">
                <a:solidFill>
                  <a:schemeClr val="bg1">
                    <a:lumMod val="85000"/>
                  </a:schemeClr>
                </a:solidFill>
              </a:rPr>
              <a:t>View on own, not recorded)</a:t>
            </a:r>
          </a:p>
          <a:p>
            <a:pPr marL="742939" lvl="1" indent="-285750">
              <a:buClr>
                <a:schemeClr val="tx1"/>
              </a:buClr>
              <a:buFont typeface="Arial" panose="020B0604020202020204" pitchFamily="34" charset="0"/>
              <a:buChar char="•"/>
            </a:pPr>
            <a:r>
              <a:rPr lang="en-US" sz="2200" dirty="0">
                <a:ln>
                  <a:solidFill>
                    <a:schemeClr val="bg2">
                      <a:lumMod val="85000"/>
                    </a:schemeClr>
                  </a:solidFill>
                </a:ln>
                <a:solidFill>
                  <a:schemeClr val="bg2">
                    <a:lumMod val="85000"/>
                  </a:schemeClr>
                </a:solidFill>
              </a:rPr>
              <a:t>Importance of Scale - Additive vs. Multiplicative Interaction</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Presenting Effect Modification &amp; Interaction, Examples </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Interaction under Counterfactual Framework</a:t>
            </a:r>
          </a:p>
          <a:p>
            <a:pPr marL="285750" indent="-285750">
              <a:buClr>
                <a:schemeClr val="tx1"/>
              </a:buClr>
              <a:buFont typeface="Arial" panose="020B0604020202020204" pitchFamily="34" charset="0"/>
              <a:buChar char="•"/>
            </a:pPr>
            <a:r>
              <a:rPr lang="en-US" sz="2400" dirty="0">
                <a:ln>
                  <a:solidFill>
                    <a:schemeClr val="bg2">
                      <a:lumMod val="85000"/>
                    </a:schemeClr>
                  </a:solidFill>
                </a:ln>
                <a:solidFill>
                  <a:schemeClr val="bg2">
                    <a:lumMod val="85000"/>
                  </a:schemeClr>
                </a:solidFill>
              </a:rPr>
              <a:t>Appendix (not recorded)</a:t>
            </a:r>
          </a:p>
          <a:p>
            <a:pPr marL="285750" indent="-285750">
              <a:buClr>
                <a:schemeClr val="tx1"/>
              </a:buClr>
              <a:buFont typeface="Arial" panose="020B0604020202020204" pitchFamily="34" charset="0"/>
              <a:buChar char="•"/>
            </a:pPr>
            <a:endParaRPr lang="en-US" sz="2400" dirty="0"/>
          </a:p>
          <a:p>
            <a:pPr marL="285750" indent="-285750">
              <a:buClr>
                <a:schemeClr val="tx1"/>
              </a:buClr>
              <a:buFont typeface="Arial" panose="020B0604020202020204" pitchFamily="34" charset="0"/>
              <a:buChar char="•"/>
            </a:pPr>
            <a:endParaRPr lang="en-US" sz="24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8" name="Ink 7">
                <a:extLst>
                  <a:ext uri="{FF2B5EF4-FFF2-40B4-BE49-F238E27FC236}">
                    <a16:creationId xmlns:a16="http://schemas.microsoft.com/office/drawing/2014/main" id="{07A596BB-C172-4B8E-BAA9-47CD05DBB9C9}"/>
                  </a:ext>
                </a:extLst>
              </p14:cNvPr>
              <p14:cNvContentPartPr/>
              <p14:nvPr>
                <p:extLst>
                  <p:ext uri="{42D2F446-02D8-4167-A562-619A0277C38B}">
                    <p15:isNarration xmlns:p15="http://schemas.microsoft.com/office/powerpoint/2012/main" val="1"/>
                  </p:ext>
                </p:extLst>
              </p14:nvPr>
            </p14:nvContentPartPr>
            <p14:xfrm>
              <a:off x="6647040" y="3264120"/>
              <a:ext cx="2113920" cy="135720"/>
            </p14:xfrm>
          </p:contentPart>
        </mc:Choice>
        <mc:Fallback xmlns="">
          <p:pic>
            <p:nvPicPr>
              <p:cNvPr id="8" name="Ink 7">
                <a:extLst>
                  <a:ext uri="{FF2B5EF4-FFF2-40B4-BE49-F238E27FC236}">
                    <a16:creationId xmlns:a16="http://schemas.microsoft.com/office/drawing/2014/main" id="{07A596BB-C172-4B8E-BAA9-47CD05DBB9C9}"/>
                  </a:ext>
                </a:extLst>
              </p:cNvPr>
              <p:cNvPicPr>
                <a:picLocks noGrp="1" noRot="1" noChangeAspect="1" noMove="1" noResize="1" noEditPoints="1" noAdjustHandles="1" noChangeArrowheads="1" noChangeShapeType="1"/>
              </p:cNvPicPr>
              <p:nvPr/>
            </p:nvPicPr>
            <p:blipFill>
              <a:blip r:embed="rId6"/>
              <a:stretch>
                <a:fillRect/>
              </a:stretch>
            </p:blipFill>
            <p:spPr>
              <a:xfrm>
                <a:off x="6631200" y="3200760"/>
                <a:ext cx="2145240" cy="262440"/>
              </a:xfrm>
              <a:prstGeom prst="rect">
                <a:avLst/>
              </a:prstGeom>
            </p:spPr>
          </p:pic>
        </mc:Fallback>
      </mc:AlternateContent>
    </p:spTree>
    <p:extLst>
      <p:ext uri="{BB962C8B-B14F-4D97-AF65-F5344CB8AC3E}">
        <p14:creationId xmlns:p14="http://schemas.microsoft.com/office/powerpoint/2010/main" val="2440133833"/>
      </p:ext>
    </p:extLst>
  </p:cSld>
  <p:clrMapOvr>
    <a:masterClrMapping/>
  </p:clrMapOvr>
  <p:transition advTm="377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1F3D67-467D-4FC8-A868-110B3A3016DC}"/>
              </a:ext>
            </a:extLst>
          </p:cNvPr>
          <p:cNvSpPr>
            <a:spLocks noGrp="1"/>
          </p:cNvSpPr>
          <p:nvPr>
            <p:ph type="sldNum" sz="quarter" idx="12"/>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sp>
        <p:nvSpPr>
          <p:cNvPr id="2" name="Title 1">
            <a:extLst>
              <a:ext uri="{FF2B5EF4-FFF2-40B4-BE49-F238E27FC236}">
                <a16:creationId xmlns:a16="http://schemas.microsoft.com/office/drawing/2014/main" id="{BA44E079-58A3-43A2-BE1E-335A714B509E}"/>
              </a:ext>
            </a:extLst>
          </p:cNvPr>
          <p:cNvSpPr>
            <a:spLocks noGrp="1"/>
          </p:cNvSpPr>
          <p:nvPr>
            <p:ph type="title"/>
          </p:nvPr>
        </p:nvSpPr>
        <p:spPr/>
        <p:txBody>
          <a:bodyPr/>
          <a:lstStyle/>
          <a:p>
            <a:r>
              <a:rPr lang="en-US" sz="3200" dirty="0">
                <a:latin typeface="Calibri" panose="020F0502020204030204" pitchFamily="34" charset="0"/>
                <a:cs typeface="Calibri" panose="020F0502020204030204" pitchFamily="34" charset="0"/>
              </a:rPr>
              <a:t>Interpreting coefficients when including interaction term in a model</a:t>
            </a:r>
            <a:br>
              <a:rPr lang="en-US" sz="3200" dirty="0">
                <a:latin typeface="Calibri" panose="020F0502020204030204" pitchFamily="34" charset="0"/>
                <a:cs typeface="Calibri" panose="020F0502020204030204" pitchFamily="34" charset="0"/>
              </a:rPr>
            </a:br>
            <a:r>
              <a:rPr lang="en-US" sz="2800" i="1" dirty="0">
                <a:latin typeface="Calibri" panose="020F0502020204030204" pitchFamily="34" charset="0"/>
                <a:cs typeface="Calibri" panose="020F0502020204030204" pitchFamily="34" charset="0"/>
              </a:rPr>
              <a:t>Ex - 2 binary factors, continuous outcome</a:t>
            </a:r>
            <a:endParaRPr lang="en-US" sz="3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2401047"/>
      </p:ext>
    </p:extLst>
  </p:cSld>
  <p:clrMapOvr>
    <a:masterClrMapping/>
  </p:clrMapOvr>
  <p:transition advTm="39285">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p:txBody>
          <a:bodyPr wrap="square" tIns="45720" rIns="91440" bIns="45720" numCol="1" anchorCtr="0" compatLnSpc="1">
            <a:prstTxWarp prst="textNoShape">
              <a:avLst/>
            </a:prstTxWarp>
          </a:bodyPr>
          <a:lstStyle/>
          <a:p>
            <a:pPr>
              <a:defRPr/>
            </a:pPr>
            <a:r>
              <a:rPr lang="en-US" dirty="0"/>
              <a:t>Statistical Interaction / Effect (measure) modification</a:t>
            </a:r>
          </a:p>
        </p:txBody>
      </p:sp>
      <p:sp>
        <p:nvSpPr>
          <p:cNvPr id="2" name="Content Placeholder 1"/>
          <p:cNvSpPr>
            <a:spLocks noGrp="1"/>
          </p:cNvSpPr>
          <p:nvPr>
            <p:ph idx="1"/>
          </p:nvPr>
        </p:nvSpPr>
        <p:spPr>
          <a:xfrm>
            <a:off x="226792" y="1488790"/>
            <a:ext cx="8690415" cy="4625975"/>
          </a:xfrm>
        </p:spPr>
        <p:txBody>
          <a:bodyPr/>
          <a:lstStyle/>
          <a:p>
            <a:pPr>
              <a:defRPr/>
            </a:pPr>
            <a:r>
              <a:rPr lang="en-US" sz="2400" dirty="0"/>
              <a:t>Decide which is of interest: </a:t>
            </a:r>
            <a:r>
              <a:rPr lang="en-US" sz="2400" i="1" dirty="0"/>
              <a:t>Marginal effect in whole population or conditional effect in a subgroup?</a:t>
            </a:r>
            <a:endParaRPr lang="en-US" sz="2400" dirty="0"/>
          </a:p>
          <a:p>
            <a:pPr>
              <a:defRPr/>
            </a:pPr>
            <a:r>
              <a:rPr lang="en-US" sz="2400" dirty="0"/>
              <a:t>Ex. What is the effect of obesity on blood pressure (SBP) in: </a:t>
            </a:r>
          </a:p>
          <a:p>
            <a:pPr lvl="1">
              <a:defRPr/>
            </a:pPr>
            <a:r>
              <a:rPr lang="en-US" dirty="0"/>
              <a:t>Men?</a:t>
            </a:r>
          </a:p>
          <a:p>
            <a:pPr lvl="1">
              <a:defRPr/>
            </a:pPr>
            <a:r>
              <a:rPr lang="en-US" dirty="0"/>
              <a:t>Women?</a:t>
            </a:r>
          </a:p>
          <a:p>
            <a:pPr lvl="1">
              <a:defRPr/>
            </a:pPr>
            <a:r>
              <a:rPr lang="en-US" dirty="0"/>
              <a:t>Overall?</a:t>
            </a:r>
          </a:p>
          <a:p>
            <a:pPr>
              <a:defRPr/>
            </a:pPr>
            <a:r>
              <a:rPr lang="en-US" dirty="0"/>
              <a:t>Typically this type of question is answered by:</a:t>
            </a:r>
          </a:p>
          <a:p>
            <a:pPr lvl="1">
              <a:defRPr/>
            </a:pPr>
            <a:r>
              <a:rPr lang="en-US" sz="2400" dirty="0"/>
              <a:t>Background understanding </a:t>
            </a:r>
            <a:r>
              <a:rPr lang="en-US" sz="2400" dirty="0">
                <a:sym typeface="Wingdings" pitchFamily="2" charset="2"/>
              </a:rPr>
              <a:t></a:t>
            </a:r>
            <a:r>
              <a:rPr lang="en-US" sz="2400" dirty="0"/>
              <a:t> </a:t>
            </a:r>
            <a:r>
              <a:rPr lang="en-US" sz="2400" i="1" dirty="0"/>
              <a:t>a priori </a:t>
            </a:r>
            <a:r>
              <a:rPr lang="en-US" sz="2400" dirty="0"/>
              <a:t>hypothesis &amp; analysis plan</a:t>
            </a:r>
          </a:p>
          <a:p>
            <a:pPr lvl="1">
              <a:defRPr/>
            </a:pPr>
            <a:r>
              <a:rPr lang="en-US" sz="2400" dirty="0"/>
              <a:t>Pool the data and test interaction term(s)</a:t>
            </a:r>
          </a:p>
          <a:p>
            <a:pPr lvl="1">
              <a:defRPr/>
            </a:pPr>
            <a:r>
              <a:rPr lang="en-US" sz="2400" dirty="0"/>
              <a:t>Stratify and examine the association within subgroups</a:t>
            </a:r>
            <a:endParaRPr lang="en-US" dirty="0"/>
          </a:p>
          <a:p>
            <a:pPr marL="457200" lvl="1" indent="0">
              <a:buFont typeface="Wingdings" pitchFamily="2" charset="2"/>
              <a:buNone/>
              <a:defRPr/>
            </a:pPr>
            <a:endParaRPr lang="en-US" sz="18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3">
            <p14:nvContentPartPr>
              <p14:cNvPr id="8" name="Ink 7">
                <a:extLst>
                  <a:ext uri="{FF2B5EF4-FFF2-40B4-BE49-F238E27FC236}">
                    <a16:creationId xmlns:a16="http://schemas.microsoft.com/office/drawing/2014/main" id="{21FCBF7A-4586-4C17-BAEB-3F139FD55B0B}"/>
                  </a:ext>
                </a:extLst>
              </p14:cNvPr>
              <p14:cNvContentPartPr/>
              <p14:nvPr>
                <p:extLst>
                  <p:ext uri="{42D2F446-02D8-4167-A562-619A0277C38B}">
                    <p15:isNarration xmlns:p15="http://schemas.microsoft.com/office/powerpoint/2012/main" val="1"/>
                  </p:ext>
                </p:extLst>
              </p14:nvPr>
            </p14:nvContentPartPr>
            <p14:xfrm>
              <a:off x="326160" y="1860480"/>
              <a:ext cx="7790040" cy="4443480"/>
            </p14:xfrm>
          </p:contentPart>
        </mc:Choice>
        <mc:Fallback xmlns="">
          <p:pic>
            <p:nvPicPr>
              <p:cNvPr id="8" name="Ink 7">
                <a:extLst>
                  <a:ext uri="{FF2B5EF4-FFF2-40B4-BE49-F238E27FC236}">
                    <a16:creationId xmlns:a16="http://schemas.microsoft.com/office/drawing/2014/main" id="{21FCBF7A-4586-4C17-BAEB-3F139FD55B0B}"/>
                  </a:ext>
                </a:extLst>
              </p:cNvPr>
              <p:cNvPicPr>
                <a:picLocks noGrp="1" noRot="1" noChangeAspect="1" noMove="1" noResize="1" noEditPoints="1" noAdjustHandles="1" noChangeArrowheads="1" noChangeShapeType="1"/>
              </p:cNvPicPr>
              <p:nvPr/>
            </p:nvPicPr>
            <p:blipFill>
              <a:blip r:embed="rId6"/>
              <a:stretch>
                <a:fillRect/>
              </a:stretch>
            </p:blipFill>
            <p:spPr>
              <a:xfrm>
                <a:off x="316800" y="1851120"/>
                <a:ext cx="7808760" cy="4462200"/>
              </a:xfrm>
              <a:prstGeom prst="rect">
                <a:avLst/>
              </a:prstGeom>
            </p:spPr>
          </p:pic>
        </mc:Fallback>
      </mc:AlternateContent>
    </p:spTree>
    <p:extLst>
      <p:ext uri="{BB962C8B-B14F-4D97-AF65-F5344CB8AC3E}">
        <p14:creationId xmlns:p14="http://schemas.microsoft.com/office/powerpoint/2010/main" val="3564587771"/>
      </p:ext>
    </p:extLst>
  </p:cSld>
  <p:clrMapOvr>
    <a:masterClrMapping/>
  </p:clrMapOvr>
  <p:transition advTm="14333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md type="call" cmd="playFrom(0.0)">
                                      <p:cBhvr>
                                        <p:cTn id="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p:txBody>
          <a:bodyPr wrap="square" tIns="45720" rIns="91440" bIns="45720" numCol="1" anchorCtr="0" compatLnSpc="1">
            <a:prstTxWarp prst="textNoShape">
              <a:avLst/>
            </a:prstTxWarp>
            <a:normAutofit/>
          </a:bodyPr>
          <a:lstStyle/>
          <a:p>
            <a:pPr>
              <a:defRPr/>
            </a:pPr>
            <a:r>
              <a:rPr lang="en-US" dirty="0"/>
              <a:t>How do we test for statistical interaction?</a:t>
            </a:r>
          </a:p>
        </p:txBody>
      </p:sp>
      <p:sp>
        <p:nvSpPr>
          <p:cNvPr id="78850" name="Content Placeholder 1"/>
          <p:cNvSpPr>
            <a:spLocks noGrp="1"/>
          </p:cNvSpPr>
          <p:nvPr>
            <p:ph idx="1"/>
          </p:nvPr>
        </p:nvSpPr>
        <p:spPr>
          <a:xfrm>
            <a:off x="381000" y="1319134"/>
            <a:ext cx="8229600" cy="4907041"/>
          </a:xfrm>
        </p:spPr>
        <p:txBody>
          <a:bodyPr/>
          <a:lstStyle/>
          <a:p>
            <a:pPr marL="630244" indent="-457200"/>
            <a:r>
              <a:rPr lang="en-US" sz="2600" dirty="0">
                <a:latin typeface="Times New Roman" pitchFamily="18" charset="0"/>
                <a:cs typeface="Times New Roman" pitchFamily="18" charset="0"/>
              </a:rPr>
              <a:t>What would be an equation to examine gender, obesity, and SBP (main effects only; treat each as binary)?</a:t>
            </a:r>
          </a:p>
          <a:p>
            <a:pPr marL="800100" lvl="1" indent="-342900"/>
            <a:r>
              <a:rPr lang="en-US" sz="2400" dirty="0">
                <a:latin typeface="Times New Roman" pitchFamily="18" charset="0"/>
                <a:cs typeface="Times New Roman" pitchFamily="18" charset="0"/>
              </a:rPr>
              <a:t>E(SBP)=b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*male+b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*obese</a:t>
            </a:r>
          </a:p>
          <a:p>
            <a:pPr marL="515944" indent="-342900"/>
            <a:r>
              <a:rPr lang="en-US" sz="2600" dirty="0">
                <a:latin typeface="Times New Roman" pitchFamily="18" charset="0"/>
                <a:cs typeface="Times New Roman" pitchFamily="18" charset="0"/>
              </a:rPr>
              <a:t>What about gender, obesity, the interaction of the two, and SBP?</a:t>
            </a:r>
            <a:endParaRPr lang="en-US" sz="2800" dirty="0">
              <a:latin typeface="Times New Roman" pitchFamily="18" charset="0"/>
              <a:cs typeface="Times New Roman" pitchFamily="18" charset="0"/>
            </a:endParaRPr>
          </a:p>
          <a:p>
            <a:pPr marL="800100" lvl="1" indent="-342900"/>
            <a:r>
              <a:rPr lang="en-US" sz="2800" dirty="0">
                <a:latin typeface="Times New Roman" pitchFamily="18" charset="0"/>
                <a:cs typeface="Times New Roman" pitchFamily="18" charset="0"/>
              </a:rPr>
              <a:t>E(SBP)=b</a:t>
            </a:r>
            <a:r>
              <a:rPr lang="en-US" sz="2800" baseline="-25000" dirty="0">
                <a:latin typeface="Times New Roman" pitchFamily="18" charset="0"/>
                <a:cs typeface="Times New Roman" pitchFamily="18" charset="0"/>
              </a:rPr>
              <a:t>0</a:t>
            </a:r>
            <a:r>
              <a:rPr lang="en-US" sz="2800" dirty="0">
                <a:latin typeface="Times New Roman" pitchFamily="18" charset="0"/>
                <a:cs typeface="Times New Roman" pitchFamily="18" charset="0"/>
              </a:rPr>
              <a:t>+b</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*male+b</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*obese+b</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*male*obese </a:t>
            </a:r>
          </a:p>
          <a:p>
            <a:pPr marL="173044" indent="0">
              <a:buNone/>
            </a:pPr>
            <a:endParaRPr lang="en-US" sz="3000" dirty="0">
              <a:latin typeface="Times New Roman" pitchFamily="18" charset="0"/>
              <a:cs typeface="Times New Roman" pitchFamily="18" charset="0"/>
            </a:endParaRPr>
          </a:p>
          <a:p>
            <a:pPr marL="173044" indent="0">
              <a:buNone/>
            </a:pPr>
            <a:r>
              <a:rPr lang="en-US" sz="2600" i="1" dirty="0"/>
              <a:t>In the 2</a:t>
            </a:r>
            <a:r>
              <a:rPr lang="en-US" sz="2600" i="1" baseline="30000" dirty="0"/>
              <a:t>nd</a:t>
            </a:r>
            <a:r>
              <a:rPr lang="en-US" sz="2600" i="1" dirty="0"/>
              <a:t> equation (with interaction term), what is the interpretation of b</a:t>
            </a:r>
            <a:r>
              <a:rPr lang="en-US" sz="2600" i="1" baseline="-25000" dirty="0"/>
              <a:t>0</a:t>
            </a:r>
            <a:r>
              <a:rPr lang="en-US" sz="2600" i="1" dirty="0"/>
              <a:t>? b</a:t>
            </a:r>
            <a:r>
              <a:rPr lang="en-US" sz="2600" i="1" baseline="-25000" dirty="0"/>
              <a:t>1</a:t>
            </a:r>
            <a:r>
              <a:rPr lang="en-US" sz="2600" i="1" dirty="0"/>
              <a:t>? b</a:t>
            </a:r>
            <a:r>
              <a:rPr lang="en-US" sz="2600" i="1" baseline="-25000" dirty="0"/>
              <a:t>2</a:t>
            </a:r>
            <a:r>
              <a:rPr lang="en-US" sz="2600" i="1" dirty="0"/>
              <a:t>?...</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72557A0-D11C-4CF9-AD11-FE3A829D7948}"/>
                  </a:ext>
                </a:extLst>
              </p14:cNvPr>
              <p14:cNvContentPartPr/>
              <p14:nvPr/>
            </p14:nvContentPartPr>
            <p14:xfrm>
              <a:off x="5663880" y="689760"/>
              <a:ext cx="360" cy="360"/>
            </p14:xfrm>
          </p:contentPart>
        </mc:Choice>
        <mc:Fallback xmlns="">
          <p:pic>
            <p:nvPicPr>
              <p:cNvPr id="4" name="Ink 3">
                <a:extLst>
                  <a:ext uri="{FF2B5EF4-FFF2-40B4-BE49-F238E27FC236}">
                    <a16:creationId xmlns:a16="http://schemas.microsoft.com/office/drawing/2014/main" id="{F72557A0-D11C-4CF9-AD11-FE3A829D7948}"/>
                  </a:ext>
                </a:extLst>
              </p:cNvPr>
              <p:cNvPicPr/>
              <p:nvPr/>
            </p:nvPicPr>
            <p:blipFill>
              <a:blip r:embed="rId7"/>
              <a:stretch>
                <a:fillRect/>
              </a:stretch>
            </p:blipFill>
            <p:spPr>
              <a:xfrm>
                <a:off x="5654520" y="680400"/>
                <a:ext cx="19080" cy="1908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8">
            <p14:nvContentPartPr>
              <p14:cNvPr id="5" name="Ink 4">
                <a:extLst>
                  <a:ext uri="{FF2B5EF4-FFF2-40B4-BE49-F238E27FC236}">
                    <a16:creationId xmlns:a16="http://schemas.microsoft.com/office/drawing/2014/main" id="{333B50E7-DE78-48F4-BD45-04F20022572E}"/>
                  </a:ext>
                </a:extLst>
              </p14:cNvPr>
              <p14:cNvContentPartPr/>
              <p14:nvPr>
                <p:extLst>
                  <p:ext uri="{42D2F446-02D8-4167-A562-619A0277C38B}">
                    <p15:isNarration xmlns:p15="http://schemas.microsoft.com/office/powerpoint/2012/main" val="1"/>
                  </p:ext>
                </p:extLst>
              </p14:nvPr>
            </p14:nvContentPartPr>
            <p14:xfrm>
              <a:off x="239760" y="716400"/>
              <a:ext cx="8497440" cy="3616920"/>
            </p14:xfrm>
          </p:contentPart>
        </mc:Choice>
        <mc:Fallback xmlns="">
          <p:pic>
            <p:nvPicPr>
              <p:cNvPr id="5" name="Ink 4">
                <a:extLst>
                  <a:ext uri="{FF2B5EF4-FFF2-40B4-BE49-F238E27FC236}">
                    <a16:creationId xmlns:a16="http://schemas.microsoft.com/office/drawing/2014/main" id="{333B50E7-DE78-48F4-BD45-04F20022572E}"/>
                  </a:ext>
                </a:extLst>
              </p:cNvPr>
              <p:cNvPicPr>
                <a:picLocks noGrp="1" noRot="1" noChangeAspect="1" noMove="1" noResize="1" noEditPoints="1" noAdjustHandles="1" noChangeArrowheads="1" noChangeShapeType="1"/>
              </p:cNvPicPr>
              <p:nvPr/>
            </p:nvPicPr>
            <p:blipFill>
              <a:blip r:embed="rId9"/>
              <a:stretch>
                <a:fillRect/>
              </a:stretch>
            </p:blipFill>
            <p:spPr>
              <a:xfrm>
                <a:off x="230400" y="707040"/>
                <a:ext cx="8516160" cy="3635640"/>
              </a:xfrm>
              <a:prstGeom prst="rect">
                <a:avLst/>
              </a:prstGeom>
            </p:spPr>
          </p:pic>
        </mc:Fallback>
      </mc:AlternateContent>
    </p:spTree>
    <p:custDataLst>
      <p:tags r:id="rId1"/>
    </p:custDataLst>
    <p:extLst>
      <p:ext uri="{BB962C8B-B14F-4D97-AF65-F5344CB8AC3E}">
        <p14:creationId xmlns:p14="http://schemas.microsoft.com/office/powerpoint/2010/main" val="504028712"/>
      </p:ext>
    </p:extLst>
  </p:cSld>
  <p:clrMapOvr>
    <a:masterClrMapping/>
  </p:clrMapOvr>
  <p:transition advTm="1371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AD44-750E-2341-ACB9-E1402337F4D0}"/>
              </a:ext>
            </a:extLst>
          </p:cNvPr>
          <p:cNvPicPr>
            <a:picLocks noChangeAspect="1"/>
          </p:cNvPicPr>
          <p:nvPr/>
        </p:nvPicPr>
        <p:blipFill rotWithShape="1">
          <a:blip r:embed="rId4"/>
          <a:srcRect l="3279" t="50000" r="67377"/>
          <a:stretch/>
        </p:blipFill>
        <p:spPr>
          <a:xfrm>
            <a:off x="2775376" y="3425173"/>
            <a:ext cx="3593247" cy="2771854"/>
          </a:xfrm>
          <a:prstGeom prst="rect">
            <a:avLst/>
          </a:prstGeom>
        </p:spPr>
      </p:pic>
      <p:sp>
        <p:nvSpPr>
          <p:cNvPr id="7" name="Oval Callout 6">
            <a:extLst>
              <a:ext uri="{FF2B5EF4-FFF2-40B4-BE49-F238E27FC236}">
                <a16:creationId xmlns:a16="http://schemas.microsoft.com/office/drawing/2014/main" id="{93A2ED8F-0E26-3343-AD0C-BAB548AFCC6A}"/>
              </a:ext>
            </a:extLst>
          </p:cNvPr>
          <p:cNvSpPr/>
          <p:nvPr/>
        </p:nvSpPr>
        <p:spPr bwMode="auto">
          <a:xfrm>
            <a:off x="220640" y="109706"/>
            <a:ext cx="3775628" cy="2771854"/>
          </a:xfrm>
          <a:prstGeom prst="wedgeEllipseCallout">
            <a:avLst>
              <a:gd name="adj1" fmla="val 35646"/>
              <a:gd name="adj2" fmla="val 72764"/>
            </a:avLst>
          </a:prstGeom>
          <a:solidFill>
            <a:schemeClr val="tx2">
              <a:lumMod val="25000"/>
              <a:lumOff val="75000"/>
            </a:schemeClr>
          </a:solidFill>
          <a:ln w="19050" algn="ctr">
            <a:noFill/>
            <a:miter lim="800000"/>
            <a:headEnd/>
            <a:tailEnd/>
          </a:ln>
        </p:spPr>
        <p:txBody>
          <a:bodyPr wrap="none" rtlCol="0" anchor="ctr"/>
          <a:lstStyle/>
          <a:p>
            <a:pPr lvl="0" algn="ctr"/>
            <a:r>
              <a:rPr lang="en-US" sz="2000" i="1" dirty="0">
                <a:solidFill>
                  <a:srgbClr val="052049"/>
                </a:solidFill>
              </a:rPr>
              <a:t>The coefficients from the </a:t>
            </a:r>
          </a:p>
          <a:p>
            <a:pPr lvl="0" algn="ctr"/>
            <a:r>
              <a:rPr lang="en-US" sz="2000" i="1" dirty="0">
                <a:solidFill>
                  <a:srgbClr val="052049"/>
                </a:solidFill>
              </a:rPr>
              <a:t>equation with the interaction </a:t>
            </a:r>
          </a:p>
          <a:p>
            <a:pPr lvl="0" algn="ctr"/>
            <a:r>
              <a:rPr lang="en-US" sz="2000" i="1" dirty="0">
                <a:solidFill>
                  <a:srgbClr val="052049"/>
                </a:solidFill>
              </a:rPr>
              <a:t>term are not interpretable…</a:t>
            </a:r>
          </a:p>
          <a:p>
            <a:pPr lvl="0" algn="ctr"/>
            <a:r>
              <a:rPr lang="en-US" sz="2000" i="1" dirty="0">
                <a:solidFill>
                  <a:srgbClr val="052049"/>
                </a:solidFill>
              </a:rPr>
              <a:t>don’t use them</a:t>
            </a:r>
          </a:p>
        </p:txBody>
      </p:sp>
      <p:sp>
        <p:nvSpPr>
          <p:cNvPr id="9" name="Rectangular Callout 8">
            <a:extLst>
              <a:ext uri="{FF2B5EF4-FFF2-40B4-BE49-F238E27FC236}">
                <a16:creationId xmlns:a16="http://schemas.microsoft.com/office/drawing/2014/main" id="{0AE6E770-433A-064C-A727-6E38D961C2ED}"/>
              </a:ext>
            </a:extLst>
          </p:cNvPr>
          <p:cNvSpPr/>
          <p:nvPr/>
        </p:nvSpPr>
        <p:spPr bwMode="auto">
          <a:xfrm>
            <a:off x="4114293" y="1171717"/>
            <a:ext cx="4809067" cy="1709843"/>
          </a:xfrm>
          <a:prstGeom prst="wedgeRectCallout">
            <a:avLst>
              <a:gd name="adj1" fmla="val -25118"/>
              <a:gd name="adj2" fmla="val 93988"/>
            </a:avLst>
          </a:prstGeom>
          <a:solidFill>
            <a:schemeClr val="accent2">
              <a:lumMod val="40000"/>
              <a:lumOff val="60000"/>
            </a:schemeClr>
          </a:solidFill>
          <a:ln w="19050" algn="ctr">
            <a:noFill/>
            <a:miter lim="800000"/>
            <a:headEnd/>
            <a:tailEnd/>
          </a:ln>
        </p:spPr>
        <p:txBody>
          <a:bodyPr wrap="none" rtlCol="0" anchor="ctr"/>
          <a:lstStyle/>
          <a:p>
            <a:pPr algn="ctr">
              <a:lnSpc>
                <a:spcPct val="90000"/>
              </a:lnSpc>
            </a:pPr>
            <a:r>
              <a:rPr lang="en-US" sz="2000" i="1" dirty="0"/>
              <a:t>It’s important to see what happens </a:t>
            </a:r>
          </a:p>
          <a:p>
            <a:pPr algn="ctr">
              <a:lnSpc>
                <a:spcPct val="90000"/>
              </a:lnSpc>
            </a:pPr>
            <a:r>
              <a:rPr lang="en-US" sz="2000" i="1" dirty="0"/>
              <a:t>to the coefficients from the interaction </a:t>
            </a:r>
          </a:p>
          <a:p>
            <a:pPr algn="ctr">
              <a:lnSpc>
                <a:spcPct val="90000"/>
              </a:lnSpc>
            </a:pPr>
            <a:r>
              <a:rPr lang="en-US" sz="2000" i="1" dirty="0"/>
              <a:t>model, to understand what you </a:t>
            </a:r>
          </a:p>
          <a:p>
            <a:pPr algn="ctr">
              <a:lnSpc>
                <a:spcPct val="90000"/>
              </a:lnSpc>
            </a:pPr>
            <a:r>
              <a:rPr lang="en-US" sz="2000" i="1" dirty="0"/>
              <a:t>are modeling, and what you can </a:t>
            </a:r>
          </a:p>
          <a:p>
            <a:pPr algn="ctr">
              <a:lnSpc>
                <a:spcPct val="90000"/>
              </a:lnSpc>
            </a:pPr>
            <a:r>
              <a:rPr lang="en-US" sz="2000" i="1" dirty="0"/>
              <a:t>interpret from this model.</a:t>
            </a:r>
          </a:p>
        </p:txBody>
      </p:sp>
    </p:spTree>
    <p:custDataLst>
      <p:tags r:id="rId1"/>
    </p:custDataLst>
    <p:extLst>
      <p:ext uri="{BB962C8B-B14F-4D97-AF65-F5344CB8AC3E}">
        <p14:creationId xmlns:p14="http://schemas.microsoft.com/office/powerpoint/2010/main" val="3274755430"/>
      </p:ext>
    </p:extLst>
  </p:cSld>
  <p:clrMapOvr>
    <a:masterClrMapping/>
  </p:clrMapOvr>
  <p:transition advTm="429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3E67-0003-1042-9D1E-9D3AC336570F}"/>
              </a:ext>
            </a:extLst>
          </p:cNvPr>
          <p:cNvSpPr>
            <a:spLocks noGrp="1"/>
          </p:cNvSpPr>
          <p:nvPr>
            <p:ph type="title"/>
          </p:nvPr>
        </p:nvSpPr>
        <p:spPr/>
        <p:txBody>
          <a:bodyPr/>
          <a:lstStyle/>
          <a:p>
            <a:r>
              <a:rPr lang="en-US" dirty="0"/>
              <a:t>In Practice…</a:t>
            </a:r>
          </a:p>
        </p:txBody>
      </p:sp>
      <p:sp>
        <p:nvSpPr>
          <p:cNvPr id="2" name="Content Placeholder 1"/>
          <p:cNvSpPr>
            <a:spLocks noGrp="1"/>
          </p:cNvSpPr>
          <p:nvPr>
            <p:ph type="body" sz="quarter" idx="14"/>
          </p:nvPr>
        </p:nvSpPr>
        <p:spPr/>
        <p:txBody>
          <a:bodyPr/>
          <a:lstStyle/>
          <a:p>
            <a:pPr marL="515944" indent="-342900">
              <a:defRPr/>
            </a:pPr>
            <a:r>
              <a:rPr lang="en-US" sz="2400" dirty="0"/>
              <a:t>We run model with interaction term(s), to check for statistical interaction and we use this to obtain </a:t>
            </a:r>
            <a:r>
              <a:rPr lang="en-US" sz="2400" i="1" dirty="0"/>
              <a:t>“p-value for interaction”</a:t>
            </a:r>
            <a:r>
              <a:rPr lang="en-US" sz="2400" dirty="0"/>
              <a:t> </a:t>
            </a:r>
            <a:r>
              <a:rPr lang="en-US" sz="2000" dirty="0"/>
              <a:t>(</a:t>
            </a:r>
            <a:r>
              <a:rPr lang="en-US" dirty="0"/>
              <a:t>Likelihood Ratio Test)</a:t>
            </a:r>
          </a:p>
          <a:p>
            <a:pPr marL="515944" indent="-342900">
              <a:defRPr/>
            </a:pPr>
            <a:r>
              <a:rPr lang="en-US" sz="2400" dirty="0"/>
              <a:t>To </a:t>
            </a:r>
            <a:r>
              <a:rPr lang="en-US" sz="2400" i="1" dirty="0"/>
              <a:t>present</a:t>
            </a:r>
            <a:r>
              <a:rPr lang="en-US" sz="2400" dirty="0"/>
              <a:t> results, we often run </a:t>
            </a:r>
            <a:r>
              <a:rPr lang="en-US" sz="2400" i="1" dirty="0"/>
              <a:t>different</a:t>
            </a:r>
            <a:r>
              <a:rPr lang="en-US" sz="2400" dirty="0"/>
              <a:t> models (sometimes within strata if there is evidence of eff. mod.) with dummy variables, where coefficients are more interpretable</a:t>
            </a:r>
          </a:p>
          <a:p>
            <a:pPr marL="515944" indent="-342900">
              <a:defRPr/>
            </a:pPr>
            <a:r>
              <a:rPr lang="en-US" sz="2400" dirty="0"/>
              <a:t>We will review this in Presenting Results</a:t>
            </a:r>
          </a:p>
        </p:txBody>
      </p:sp>
      <p:pic>
        <p:nvPicPr>
          <p:cNvPr id="7" name="Picture 6">
            <a:extLst>
              <a:ext uri="{FF2B5EF4-FFF2-40B4-BE49-F238E27FC236}">
                <a16:creationId xmlns:a16="http://schemas.microsoft.com/office/drawing/2014/main" id="{4EB41326-D7F1-D64B-8859-795548395ED9}"/>
              </a:ext>
            </a:extLst>
          </p:cNvPr>
          <p:cNvPicPr>
            <a:picLocks noChangeAspect="1"/>
          </p:cNvPicPr>
          <p:nvPr/>
        </p:nvPicPr>
        <p:blipFill>
          <a:blip r:embed="rId4"/>
          <a:stretch>
            <a:fillRect/>
          </a:stretch>
        </p:blipFill>
        <p:spPr>
          <a:xfrm rot="20262493">
            <a:off x="5970371" y="330645"/>
            <a:ext cx="2361323" cy="1180662"/>
          </a:xfrm>
          <a:prstGeom prst="rect">
            <a:avLst/>
          </a:prstGeom>
        </p:spPr>
      </p:pic>
    </p:spTree>
    <p:custDataLst>
      <p:tags r:id="rId1"/>
    </p:custDataLst>
    <p:extLst>
      <p:ext uri="{BB962C8B-B14F-4D97-AF65-F5344CB8AC3E}">
        <p14:creationId xmlns:p14="http://schemas.microsoft.com/office/powerpoint/2010/main" val="1728354782"/>
      </p:ext>
    </p:extLst>
  </p:cSld>
  <p:clrMapOvr>
    <a:masterClrMapping/>
  </p:clrMapOvr>
  <p:transition advTm="7714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B1B384-D1E8-E446-BA2F-6FE304B5E5D1}"/>
              </a:ext>
            </a:extLst>
          </p:cNvPr>
          <p:cNvSpPr>
            <a:spLocks noGrp="1"/>
          </p:cNvSpPr>
          <p:nvPr>
            <p:ph type="sldNum" sz="quarter" idx="13"/>
          </p:nvPr>
        </p:nvSpPr>
        <p:spPr/>
        <p:txBody>
          <a:bodyPr/>
          <a:lstStyle/>
          <a:p>
            <a:fld id="{7BCC8D0D-EAEC-449D-9161-023DFF90F2E2}" type="slidenum">
              <a:rPr lang="en-US" smtClean="0">
                <a:solidFill>
                  <a:srgbClr val="052049"/>
                </a:solidFill>
              </a:rPr>
              <a:pPr/>
              <a:t>8</a:t>
            </a:fld>
            <a:endParaRPr lang="en-US" dirty="0">
              <a:solidFill>
                <a:srgbClr val="052049"/>
              </a:solidFill>
            </a:endParaRPr>
          </a:p>
        </p:txBody>
      </p:sp>
      <p:pic>
        <p:nvPicPr>
          <p:cNvPr id="5" name="Picture 4">
            <a:extLst>
              <a:ext uri="{FF2B5EF4-FFF2-40B4-BE49-F238E27FC236}">
                <a16:creationId xmlns:a16="http://schemas.microsoft.com/office/drawing/2014/main" id="{67F069EA-70D6-7F42-A52F-2E676A0B5D3A}"/>
              </a:ext>
            </a:extLst>
          </p:cNvPr>
          <p:cNvPicPr>
            <a:picLocks noChangeAspect="1"/>
          </p:cNvPicPr>
          <p:nvPr/>
        </p:nvPicPr>
        <p:blipFill>
          <a:blip r:embed="rId3"/>
          <a:stretch>
            <a:fillRect/>
          </a:stretch>
        </p:blipFill>
        <p:spPr>
          <a:xfrm>
            <a:off x="1488343" y="114300"/>
            <a:ext cx="6167314" cy="4100154"/>
          </a:xfrm>
          <a:prstGeom prst="rect">
            <a:avLst/>
          </a:prstGeom>
        </p:spPr>
      </p:pic>
      <p:sp>
        <p:nvSpPr>
          <p:cNvPr id="6" name="TextBox 5">
            <a:extLst>
              <a:ext uri="{FF2B5EF4-FFF2-40B4-BE49-F238E27FC236}">
                <a16:creationId xmlns:a16="http://schemas.microsoft.com/office/drawing/2014/main" id="{3044D320-D4D9-E543-A3B3-36211FE7A179}"/>
              </a:ext>
            </a:extLst>
          </p:cNvPr>
          <p:cNvSpPr txBox="1"/>
          <p:nvPr/>
        </p:nvSpPr>
        <p:spPr bwMode="auto">
          <a:xfrm>
            <a:off x="1490133" y="4521200"/>
            <a:ext cx="6434667" cy="923330"/>
          </a:xfrm>
          <a:prstGeom prst="rect">
            <a:avLst/>
          </a:prstGeom>
          <a:noFill/>
          <a:ln w="19050" algn="ctr">
            <a:noFill/>
            <a:miter lim="800000"/>
            <a:headEnd/>
            <a:tailEnd/>
          </a:ln>
        </p:spPr>
        <p:txBody>
          <a:bodyPr wrap="square" lIns="0" tIns="0" rIns="0" bIns="0" rtlCol="0">
            <a:spAutoFit/>
          </a:bodyPr>
          <a:lstStyle/>
          <a:p>
            <a:pPr algn="ctr"/>
            <a:r>
              <a:rPr lang="en-US" sz="2000" i="1" dirty="0">
                <a:solidFill>
                  <a:schemeClr val="accent6">
                    <a:lumMod val="75000"/>
                  </a:schemeClr>
                </a:solidFill>
              </a:rPr>
              <a:t>So you may encounter different views on this… I think it’s better to know what one is discarding before just discarding it…</a:t>
            </a:r>
          </a:p>
        </p:txBody>
      </p:sp>
    </p:spTree>
    <p:extLst>
      <p:ext uri="{BB962C8B-B14F-4D97-AF65-F5344CB8AC3E}">
        <p14:creationId xmlns:p14="http://schemas.microsoft.com/office/powerpoint/2010/main" val="1236678234"/>
      </p:ext>
    </p:extLst>
  </p:cSld>
  <p:clrMapOvr>
    <a:masterClrMapping/>
  </p:clrMapOvr>
  <p:transition advTm="25684">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6" name="Rectangle 10"/>
          <p:cNvSpPr>
            <a:spLocks noGrp="1" noChangeArrowheads="1"/>
          </p:cNvSpPr>
          <p:nvPr>
            <p:ph type="title"/>
          </p:nvPr>
        </p:nvSpPr>
        <p:spPr bwMode="auto">
          <a:xfrm>
            <a:off x="106871" y="125533"/>
            <a:ext cx="8930258" cy="894132"/>
          </a:xfrm>
        </p:spPr>
        <p:txBody>
          <a:bodyPr wrap="square" tIns="45720" rIns="91440" bIns="45720" numCol="1" anchorCtr="0" compatLnSpc="1">
            <a:prstTxWarp prst="textNoShape">
              <a:avLst/>
            </a:prstTxWarp>
            <a:normAutofit/>
          </a:bodyPr>
          <a:lstStyle/>
          <a:p>
            <a:pPr>
              <a:defRPr/>
            </a:pPr>
            <a:r>
              <a:rPr lang="en-US" dirty="0"/>
              <a:t>Back to our first example - Gender, Obesity, &amp; Blood Pressure</a:t>
            </a:r>
          </a:p>
        </p:txBody>
      </p:sp>
      <p:sp>
        <p:nvSpPr>
          <p:cNvPr id="78850" name="Content Placeholder 1"/>
          <p:cNvSpPr>
            <a:spLocks noGrp="1"/>
          </p:cNvSpPr>
          <p:nvPr>
            <p:ph idx="1"/>
          </p:nvPr>
        </p:nvSpPr>
        <p:spPr>
          <a:xfrm>
            <a:off x="224852" y="1783830"/>
            <a:ext cx="8385748" cy="4289948"/>
          </a:xfrm>
        </p:spPr>
        <p:txBody>
          <a:bodyPr/>
          <a:lstStyle/>
          <a:p>
            <a:pPr marL="515944" indent="-342900"/>
            <a:r>
              <a:rPr lang="en-US" sz="2400" dirty="0"/>
              <a:t>How do we test for statistical interaction?</a:t>
            </a:r>
            <a:r>
              <a:rPr lang="en-US" sz="2400" dirty="0">
                <a:latin typeface="Times New Roman" pitchFamily="18" charset="0"/>
                <a:cs typeface="Times New Roman" pitchFamily="18" charset="0"/>
              </a:rPr>
              <a:t> </a:t>
            </a:r>
          </a:p>
          <a:p>
            <a:pPr marL="800100" lvl="1" indent="-342900"/>
            <a:endParaRPr lang="en-US" sz="2400" dirty="0">
              <a:latin typeface="Times New Roman" pitchFamily="18" charset="0"/>
              <a:cs typeface="Times New Roman" pitchFamily="18" charset="0"/>
            </a:endParaRPr>
          </a:p>
          <a:p>
            <a:pPr marL="800100" lvl="1" indent="-342900"/>
            <a:r>
              <a:rPr lang="en-US" sz="2400" dirty="0">
                <a:latin typeface="Times New Roman" pitchFamily="18" charset="0"/>
                <a:cs typeface="Times New Roman" pitchFamily="18" charset="0"/>
              </a:rPr>
              <a:t>E(SBP)=b</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+b</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*male+b</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*obese+b</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*male*obese </a:t>
            </a:r>
          </a:p>
          <a:p>
            <a:pPr marL="515944" indent="-342900" algn="ctr"/>
            <a:endParaRPr lang="en-US" sz="2400" dirty="0">
              <a:latin typeface="Times New Roman" pitchFamily="18" charset="0"/>
              <a:cs typeface="Times New Roman" pitchFamily="18" charset="0"/>
            </a:endParaRPr>
          </a:p>
          <a:p>
            <a:pPr marL="630244" indent="-457200"/>
            <a:r>
              <a:rPr lang="en-US" sz="2800" dirty="0">
                <a:latin typeface="Times New Roman" pitchFamily="18" charset="0"/>
                <a:cs typeface="Times New Roman" pitchFamily="18" charset="0"/>
              </a:rPr>
              <a:t>What is the interpretation of b</a:t>
            </a:r>
            <a:r>
              <a:rPr lang="en-US" sz="2800" baseline="-25000" dirty="0">
                <a:latin typeface="Times New Roman" pitchFamily="18" charset="0"/>
                <a:cs typeface="Times New Roman" pitchFamily="18" charset="0"/>
              </a:rPr>
              <a:t>0</a:t>
            </a:r>
            <a:r>
              <a:rPr lang="en-US" sz="2800" dirty="0">
                <a:latin typeface="Times New Roman" pitchFamily="18" charset="0"/>
                <a:cs typeface="Times New Roman" pitchFamily="18" charset="0"/>
              </a:rPr>
              <a:t>?</a:t>
            </a:r>
          </a:p>
          <a:p>
            <a:pPr marL="630244" indent="-457200"/>
            <a:r>
              <a:rPr lang="en-US" sz="2800" dirty="0">
                <a:latin typeface="Times New Roman" pitchFamily="18" charset="0"/>
                <a:cs typeface="Times New Roman" pitchFamily="18" charset="0"/>
              </a:rPr>
              <a:t>b</a:t>
            </a:r>
            <a:r>
              <a:rPr lang="en-US" sz="2800" baseline="-25000" dirty="0">
                <a:latin typeface="Times New Roman" pitchFamily="18" charset="0"/>
                <a:cs typeface="Times New Roman" pitchFamily="18" charset="0"/>
              </a:rPr>
              <a:t>0</a:t>
            </a:r>
            <a:r>
              <a:rPr lang="en-US" sz="2800" dirty="0">
                <a:latin typeface="Times New Roman" pitchFamily="18" charset="0"/>
                <a:cs typeface="Times New Roman" pitchFamily="18" charset="0"/>
              </a:rPr>
              <a:t>= SBP in non-obese females</a:t>
            </a:r>
          </a:p>
          <a:p>
            <a:pPr marL="630244" indent="-457200"/>
            <a:r>
              <a:rPr lang="en-US" sz="2800" dirty="0">
                <a:latin typeface="Times New Roman" pitchFamily="18" charset="0"/>
                <a:cs typeface="Times New Roman" pitchFamily="18" charset="0"/>
              </a:rPr>
              <a:t>How do we get this? 	</a:t>
            </a:r>
          </a:p>
          <a:p>
            <a:pPr marL="914400" lvl="1" indent="-457200"/>
            <a:r>
              <a:rPr lang="en-US" sz="2400" dirty="0">
                <a:latin typeface="Times New Roman" pitchFamily="18" charset="0"/>
                <a:cs typeface="Times New Roman" pitchFamily="18" charset="0"/>
              </a:rPr>
              <a:t>If Male=0 and </a:t>
            </a:r>
            <a:r>
              <a:rPr lang="en-US" sz="2800" dirty="0">
                <a:latin typeface="Times New Roman" pitchFamily="18" charset="0"/>
                <a:cs typeface="Times New Roman" pitchFamily="18" charset="0"/>
              </a:rPr>
              <a:t>Obese=0 then:</a:t>
            </a:r>
          </a:p>
          <a:p>
            <a:pPr marL="457200" lvl="1" indent="0">
              <a:buNone/>
            </a:pPr>
            <a:r>
              <a:rPr lang="en-US" sz="2800" dirty="0">
                <a:latin typeface="Times New Roman" pitchFamily="18" charset="0"/>
                <a:cs typeface="Times New Roman" pitchFamily="18" charset="0"/>
              </a:rPr>
              <a:t>E(</a:t>
            </a:r>
            <a:r>
              <a:rPr lang="en-US" sz="2800" dirty="0" err="1">
                <a:latin typeface="Times New Roman" pitchFamily="18" charset="0"/>
                <a:cs typeface="Times New Roman" pitchFamily="18" charset="0"/>
              </a:rPr>
              <a:t>SBP|non-obese</a:t>
            </a:r>
            <a:r>
              <a:rPr lang="en-US" sz="2800" dirty="0">
                <a:latin typeface="Times New Roman" pitchFamily="18" charset="0"/>
                <a:cs typeface="Times New Roman" pitchFamily="18" charset="0"/>
              </a:rPr>
              <a:t> female)=b</a:t>
            </a:r>
            <a:r>
              <a:rPr lang="en-US" sz="2800" baseline="-25000" dirty="0">
                <a:latin typeface="Times New Roman" pitchFamily="18" charset="0"/>
                <a:cs typeface="Times New Roman" pitchFamily="18" charset="0"/>
              </a:rPr>
              <a:t>0</a:t>
            </a:r>
            <a:r>
              <a:rPr lang="en-US" sz="2800" dirty="0">
                <a:latin typeface="Times New Roman" pitchFamily="18" charset="0"/>
                <a:cs typeface="Times New Roman" pitchFamily="18" charset="0"/>
              </a:rPr>
              <a:t>+b</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*0+b</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*0+b</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*0*0</a:t>
            </a:r>
          </a:p>
          <a:p>
            <a:pPr marL="630244" indent="-457200"/>
            <a:endParaRPr lang="en-US" sz="2800" dirty="0"/>
          </a:p>
        </p:txBody>
      </p:sp>
      <p:sp>
        <p:nvSpPr>
          <p:cNvPr id="4" name="TextBox 3">
            <a:extLst>
              <a:ext uri="{FF2B5EF4-FFF2-40B4-BE49-F238E27FC236}">
                <a16:creationId xmlns:a16="http://schemas.microsoft.com/office/drawing/2014/main" id="{DBE7BFDD-DC4C-5F4C-8F4B-D145181F3D17}"/>
              </a:ext>
            </a:extLst>
          </p:cNvPr>
          <p:cNvSpPr txBox="1"/>
          <p:nvPr/>
        </p:nvSpPr>
        <p:spPr bwMode="auto">
          <a:xfrm>
            <a:off x="3097161" y="6367923"/>
            <a:ext cx="5101392" cy="307777"/>
          </a:xfrm>
          <a:prstGeom prst="rect">
            <a:avLst/>
          </a:prstGeom>
          <a:noFill/>
          <a:ln w="19050" algn="ctr">
            <a:noFill/>
            <a:miter lim="800000"/>
            <a:headEnd/>
            <a:tailEnd/>
          </a:ln>
        </p:spPr>
        <p:txBody>
          <a:bodyPr wrap="square" lIns="0" tIns="0" rIns="0" bIns="0" rtlCol="0">
            <a:spAutoFit/>
          </a:bodyPr>
          <a:lstStyle/>
          <a:p>
            <a:r>
              <a:rPr lang="en-US" sz="2000" dirty="0"/>
              <a:t>Slide Acknowledgement: M </a:t>
            </a:r>
            <a:r>
              <a:rPr lang="en-US" sz="2000" dirty="0" err="1"/>
              <a:t>Glymour</a:t>
            </a:r>
            <a:endParaRPr lang="en-US" sz="2000" dirty="0"/>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2" name="Ink 1">
                <a:extLst>
                  <a:ext uri="{FF2B5EF4-FFF2-40B4-BE49-F238E27FC236}">
                    <a16:creationId xmlns:a16="http://schemas.microsoft.com/office/drawing/2014/main" id="{A069AC99-2CA9-46CC-81C4-F17341366233}"/>
                  </a:ext>
                </a:extLst>
              </p14:cNvPr>
              <p14:cNvContentPartPr/>
              <p14:nvPr>
                <p:extLst>
                  <p:ext uri="{42D2F446-02D8-4167-A562-619A0277C38B}">
                    <p15:isNarration xmlns:p15="http://schemas.microsoft.com/office/powerpoint/2012/main" val="1"/>
                  </p:ext>
                </p:extLst>
              </p14:nvPr>
            </p14:nvContentPartPr>
            <p14:xfrm>
              <a:off x="169200" y="3105000"/>
              <a:ext cx="7691760" cy="3058560"/>
            </p14:xfrm>
          </p:contentPart>
        </mc:Choice>
        <mc:Fallback xmlns="">
          <p:pic>
            <p:nvPicPr>
              <p:cNvPr id="2" name="Ink 1">
                <a:extLst>
                  <a:ext uri="{FF2B5EF4-FFF2-40B4-BE49-F238E27FC236}">
                    <a16:creationId xmlns:a16="http://schemas.microsoft.com/office/drawing/2014/main" id="{A069AC99-2CA9-46CC-81C4-F17341366233}"/>
                  </a:ext>
                </a:extLst>
              </p:cNvPr>
              <p:cNvPicPr>
                <a:picLocks noGrp="1" noRot="1" noChangeAspect="1" noMove="1" noResize="1" noEditPoints="1" noAdjustHandles="1" noChangeArrowheads="1" noChangeShapeType="1"/>
              </p:cNvPicPr>
              <p:nvPr/>
            </p:nvPicPr>
            <p:blipFill>
              <a:blip r:embed="rId7"/>
              <a:stretch>
                <a:fillRect/>
              </a:stretch>
            </p:blipFill>
            <p:spPr>
              <a:xfrm>
                <a:off x="159840" y="3095640"/>
                <a:ext cx="7710480" cy="3077280"/>
              </a:xfrm>
              <a:prstGeom prst="rect">
                <a:avLst/>
              </a:prstGeom>
            </p:spPr>
          </p:pic>
        </mc:Fallback>
      </mc:AlternateContent>
    </p:spTree>
    <p:custDataLst>
      <p:tags r:id="rId1"/>
    </p:custDataLst>
    <p:extLst>
      <p:ext uri="{BB962C8B-B14F-4D97-AF65-F5344CB8AC3E}">
        <p14:creationId xmlns:p14="http://schemas.microsoft.com/office/powerpoint/2010/main" val="252554689"/>
      </p:ext>
    </p:extLst>
  </p:cSld>
  <p:clrMapOvr>
    <a:masterClrMapping/>
  </p:clrMapOvr>
  <p:transition advTm="1002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md type="call" cmd="playFrom(0.0)">
                                      <p:cBhvr>
                                        <p:cTn id="7" dur="1" fill="hold"/>
                                        <p:tgtEl>
                                          <p:spTgt spid="2"/>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8850">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8850">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88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6|18.1|14.8|22.9"/>
</p:tagLst>
</file>

<file path=ppt/tags/tag2.xml><?xml version="1.0" encoding="utf-8"?>
<p:tagLst xmlns:a="http://schemas.openxmlformats.org/drawingml/2006/main" xmlns:r="http://schemas.openxmlformats.org/officeDocument/2006/relationships" xmlns:p="http://schemas.openxmlformats.org/presentationml/2006/main">
  <p:tag name="TIMING" val="|0.4|19.1|10.7"/>
</p:tagLst>
</file>

<file path=ppt/tags/tag3.xml><?xml version="1.0" encoding="utf-8"?>
<p:tagLst xmlns:a="http://schemas.openxmlformats.org/drawingml/2006/main" xmlns:r="http://schemas.openxmlformats.org/officeDocument/2006/relationships" xmlns:p="http://schemas.openxmlformats.org/presentationml/2006/main">
  <p:tag name="TIMING" val="|1.4|42.2|22"/>
</p:tagLst>
</file>

<file path=ppt/tags/tag4.xml><?xml version="1.0" encoding="utf-8"?>
<p:tagLst xmlns:a="http://schemas.openxmlformats.org/drawingml/2006/main" xmlns:r="http://schemas.openxmlformats.org/officeDocument/2006/relationships" xmlns:p="http://schemas.openxmlformats.org/presentationml/2006/main">
  <p:tag name="TIMING" val="|24.2|4.9|5.4|1.4"/>
</p:tagLst>
</file>

<file path=ppt/tags/tag5.xml><?xml version="1.0" encoding="utf-8"?>
<p:tagLst xmlns:a="http://schemas.openxmlformats.org/drawingml/2006/main" xmlns:r="http://schemas.openxmlformats.org/officeDocument/2006/relationships" xmlns:p="http://schemas.openxmlformats.org/presentationml/2006/main">
  <p:tag name="TIMING" val="|2.9|3.3|16.2|36.9|3.3|10.9"/>
</p:tagLst>
</file>

<file path=ppt/tags/tag6.xml><?xml version="1.0" encoding="utf-8"?>
<p:tagLst xmlns:a="http://schemas.openxmlformats.org/drawingml/2006/main" xmlns:r="http://schemas.openxmlformats.org/officeDocument/2006/relationships" xmlns:p="http://schemas.openxmlformats.org/presentationml/2006/main">
  <p:tag name="TIMING" val="|1.8|6.3|35.8|13"/>
</p:tagLst>
</file>

<file path=ppt/tags/tag7.xml><?xml version="1.0" encoding="utf-8"?>
<p:tagLst xmlns:a="http://schemas.openxmlformats.org/drawingml/2006/main" xmlns:r="http://schemas.openxmlformats.org/officeDocument/2006/relationships" xmlns:p="http://schemas.openxmlformats.org/presentationml/2006/main">
  <p:tag name="TIMING" val="|36.8|33.3"/>
</p:tagLst>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14363</TotalTime>
  <Words>2054</Words>
  <Application>Microsoft Macintosh PowerPoint</Application>
  <PresentationFormat>On-screen Show (4:3)</PresentationFormat>
  <Paragraphs>183</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.AppleSystemUIFont</vt:lpstr>
      <vt:lpstr>Arial</vt:lpstr>
      <vt:lpstr>Calibri</vt:lpstr>
      <vt:lpstr>Garamond</vt:lpstr>
      <vt:lpstr>LucidaGrande</vt:lpstr>
      <vt:lpstr>source sans pro</vt:lpstr>
      <vt:lpstr>Times New Roman</vt:lpstr>
      <vt:lpstr>Wingdings</vt:lpstr>
      <vt:lpstr>1_UCSF Contemporary</vt:lpstr>
      <vt:lpstr>Interpreting Coefficients in Models with Interaction Terms</vt:lpstr>
      <vt:lpstr>Topics</vt:lpstr>
      <vt:lpstr>Interpreting coefficients when including interaction term in a model Ex - 2 binary factors, continuous outcome</vt:lpstr>
      <vt:lpstr>Statistical Interaction / Effect (measure) modification</vt:lpstr>
      <vt:lpstr>How do we test for statistical interaction?</vt:lpstr>
      <vt:lpstr>PowerPoint Presentation</vt:lpstr>
      <vt:lpstr>In Practice…</vt:lpstr>
      <vt:lpstr>PowerPoint Presentation</vt:lpstr>
      <vt:lpstr>Back to our first example - Gender, Obesity, &amp; Blood Pressure</vt:lpstr>
      <vt:lpstr>Ex. Binary factors, continuous outcome Gender, Obesity, &amp; SBP</vt:lpstr>
      <vt:lpstr>Ex. Binary factors, continuous outcome Gender, Obesity, &amp; SBP</vt:lpstr>
      <vt:lpstr>Ex. Binary factors, continuous outcome Gender, Obesity, &amp; SBP</vt:lpstr>
      <vt:lpstr>Ex. Binary factors, continuous outcome Gender, Obesity, &amp; SBP</vt:lpstr>
      <vt:lpstr>Ex. Binary factors, continuous outcome Gender, Obesity, &amp; SBP</vt:lpstr>
      <vt:lpstr>Ex. Binary factors, continuous outcome Gender, Obesity, &amp; SBP</vt:lpstr>
      <vt:lpstr>Ex. Binary factors, continuous outcome Gender, Obesity, &amp; SBP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593</cp:revision>
  <dcterms:created xsi:type="dcterms:W3CDTF">2018-11-30T00:04:19Z</dcterms:created>
  <dcterms:modified xsi:type="dcterms:W3CDTF">2022-02-03T05:10:34Z</dcterms:modified>
</cp:coreProperties>
</file>