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3" r:id="rId2"/>
    <p:sldMasterId id="2147483741" r:id="rId3"/>
    <p:sldMasterId id="2147483773" r:id="rId4"/>
    <p:sldMasterId id="2147483831" r:id="rId5"/>
  </p:sldMasterIdLst>
  <p:notesMasterIdLst>
    <p:notesMasterId r:id="rId22"/>
  </p:notesMasterIdLst>
  <p:sldIdLst>
    <p:sldId id="275" r:id="rId6"/>
    <p:sldId id="354" r:id="rId7"/>
    <p:sldId id="308" r:id="rId8"/>
    <p:sldId id="356" r:id="rId9"/>
    <p:sldId id="1352" r:id="rId10"/>
    <p:sldId id="1353" r:id="rId11"/>
    <p:sldId id="1003" r:id="rId12"/>
    <p:sldId id="355" r:id="rId13"/>
    <p:sldId id="357" r:id="rId14"/>
    <p:sldId id="358" r:id="rId15"/>
    <p:sldId id="359" r:id="rId16"/>
    <p:sldId id="360" r:id="rId17"/>
    <p:sldId id="363" r:id="rId18"/>
    <p:sldId id="364" r:id="rId19"/>
    <p:sldId id="365" r:id="rId20"/>
    <p:sldId id="30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7" clrIdx="0"/>
  <p:cmAuthor id="1" name="Chan, June Maylin" initials="CJM" lastIdx="8" clrIdx="1">
    <p:extLst>
      <p:ext uri="{19B8F6BF-5375-455C-9EA6-DF929625EA0E}">
        <p15:presenceInfo xmlns:p15="http://schemas.microsoft.com/office/powerpoint/2012/main" userId="S::june.chan@ucsf.edu::6b220169-97ed-4553-95ea-2b3c298a9f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FD"/>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D3C28-8C6F-8DAB-15A8-DE3FBD23FA8F}" v="43" dt="2021-01-09T23:05:32.624"/>
    <p1510:client id="{456C78FA-82F4-A703-DB32-C2399DD729A5}" v="78" dt="2021-01-09T22:21:19.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458"/>
    <p:restoredTop sz="73369" autoAdjust="0"/>
  </p:normalViewPr>
  <p:slideViewPr>
    <p:cSldViewPr snapToGrid="0" snapToObjects="1">
      <p:cViewPr varScale="1">
        <p:scale>
          <a:sx n="94" d="100"/>
          <a:sy n="94" d="100"/>
        </p:scale>
        <p:origin x="2008" y="19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84" d="100"/>
          <a:sy n="84" d="100"/>
        </p:scale>
        <p:origin x="396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 June Maylin" userId="6b220169-97ed-4553-95ea-2b3c298a9f19" providerId="ADAL" clId="{634AF121-EC25-496F-BDDD-DFC07B8727C3}"/>
    <pc:docChg chg="undo custSel addSld delSld modSld">
      <pc:chgData name="Chan, June Maylin" userId="6b220169-97ed-4553-95ea-2b3c298a9f19" providerId="ADAL" clId="{634AF121-EC25-496F-BDDD-DFC07B8727C3}" dt="2021-01-10T18:31:38.985" v="9782" actId="20577"/>
      <pc:docMkLst>
        <pc:docMk/>
      </pc:docMkLst>
      <pc:sldChg chg="addSp modSp">
        <pc:chgData name="Chan, June Maylin" userId="6b220169-97ed-4553-95ea-2b3c298a9f19" providerId="ADAL" clId="{634AF121-EC25-496F-BDDD-DFC07B8727C3}" dt="2021-01-08T15:49:35.816" v="57"/>
        <pc:sldMkLst>
          <pc:docMk/>
          <pc:sldMk cId="4235723751" sldId="256"/>
        </pc:sldMkLst>
        <pc:picChg chg="add mod">
          <ac:chgData name="Chan, June Maylin" userId="6b220169-97ed-4553-95ea-2b3c298a9f19" providerId="ADAL" clId="{634AF121-EC25-496F-BDDD-DFC07B8727C3}" dt="2021-01-08T15:49:35.816" v="57"/>
          <ac:picMkLst>
            <pc:docMk/>
            <pc:sldMk cId="4235723751" sldId="256"/>
            <ac:picMk id="3" creationId="{0F19B17B-0D35-4A64-8C5A-F6C6304BB004}"/>
          </ac:picMkLst>
        </pc:picChg>
        <pc:inkChg chg="add">
          <ac:chgData name="Chan, June Maylin" userId="6b220169-97ed-4553-95ea-2b3c298a9f19" providerId="ADAL" clId="{634AF121-EC25-496F-BDDD-DFC07B8727C3}" dt="2021-01-08T15:49:35.816" v="57"/>
          <ac:inkMkLst>
            <pc:docMk/>
            <pc:sldMk cId="4235723751" sldId="256"/>
            <ac:inkMk id="2" creationId="{FDD29B81-CE3C-4427-ADB0-C177BDBF7960}"/>
          </ac:inkMkLst>
        </pc:inkChg>
      </pc:sldChg>
      <pc:sldChg chg="addSp modSp modTransition">
        <pc:chgData name="Chan, June Maylin" userId="6b220169-97ed-4553-95ea-2b3c298a9f19" providerId="ADAL" clId="{634AF121-EC25-496F-BDDD-DFC07B8727C3}" dt="2021-01-07T19:10:22.928" v="1"/>
        <pc:sldMkLst>
          <pc:docMk/>
          <pc:sldMk cId="3730365046" sldId="275"/>
        </pc:sldMkLst>
        <pc:picChg chg="add mod">
          <ac:chgData name="Chan, June Maylin" userId="6b220169-97ed-4553-95ea-2b3c298a9f19" providerId="ADAL" clId="{634AF121-EC25-496F-BDDD-DFC07B8727C3}" dt="2021-01-07T19:10:22.928" v="1"/>
          <ac:picMkLst>
            <pc:docMk/>
            <pc:sldMk cId="3730365046" sldId="275"/>
            <ac:picMk id="2" creationId="{55C47E05-D0F1-48C8-B8C5-3D4C71F84F4D}"/>
          </ac:picMkLst>
        </pc:picChg>
      </pc:sldChg>
      <pc:sldChg chg="addSp modSp">
        <pc:chgData name="Chan, June Maylin" userId="6b220169-97ed-4553-95ea-2b3c298a9f19" providerId="ADAL" clId="{634AF121-EC25-496F-BDDD-DFC07B8727C3}" dt="2021-01-07T19:11:37.216" v="2"/>
        <pc:sldMkLst>
          <pc:docMk/>
          <pc:sldMk cId="1953595322" sldId="277"/>
        </pc:sldMkLst>
        <pc:picChg chg="add mod">
          <ac:chgData name="Chan, June Maylin" userId="6b220169-97ed-4553-95ea-2b3c298a9f19" providerId="ADAL" clId="{634AF121-EC25-496F-BDDD-DFC07B8727C3}" dt="2021-01-07T19:11:37.216" v="2"/>
          <ac:picMkLst>
            <pc:docMk/>
            <pc:sldMk cId="1953595322" sldId="277"/>
            <ac:picMk id="2" creationId="{CC673E2C-2028-4C87-9C18-AC5B6C12B0B9}"/>
          </ac:picMkLst>
        </pc:picChg>
      </pc:sldChg>
      <pc:sldChg chg="addSp delSp modSp modTransition modAnim">
        <pc:chgData name="Chan, June Maylin" userId="6b220169-97ed-4553-95ea-2b3c298a9f19" providerId="ADAL" clId="{634AF121-EC25-496F-BDDD-DFC07B8727C3}" dt="2021-01-07T19:14:44.540" v="5"/>
        <pc:sldMkLst>
          <pc:docMk/>
          <pc:sldMk cId="3858288947" sldId="301"/>
        </pc:sldMkLst>
        <pc:picChg chg="add del mod">
          <ac:chgData name="Chan, June Maylin" userId="6b220169-97ed-4553-95ea-2b3c298a9f19" providerId="ADAL" clId="{634AF121-EC25-496F-BDDD-DFC07B8727C3}" dt="2021-01-07T19:14:02.940" v="4"/>
          <ac:picMkLst>
            <pc:docMk/>
            <pc:sldMk cId="3858288947" sldId="301"/>
            <ac:picMk id="8" creationId="{18B71C3C-F77B-46C0-B1E9-A4D18D991119}"/>
          </ac:picMkLst>
        </pc:picChg>
        <pc:picChg chg="add mod">
          <ac:chgData name="Chan, June Maylin" userId="6b220169-97ed-4553-95ea-2b3c298a9f19" providerId="ADAL" clId="{634AF121-EC25-496F-BDDD-DFC07B8727C3}" dt="2021-01-07T19:14:44.540" v="5"/>
          <ac:picMkLst>
            <pc:docMk/>
            <pc:sldMk cId="3858288947" sldId="301"/>
            <ac:picMk id="10" creationId="{421E457D-0239-4403-9938-A93BC7EF6385}"/>
          </ac:picMkLst>
        </pc:picChg>
        <pc:inkChg chg="add del">
          <ac:chgData name="Chan, June Maylin" userId="6b220169-97ed-4553-95ea-2b3c298a9f19" providerId="ADAL" clId="{634AF121-EC25-496F-BDDD-DFC07B8727C3}" dt="2021-01-07T19:14:02.940" v="4"/>
          <ac:inkMkLst>
            <pc:docMk/>
            <pc:sldMk cId="3858288947" sldId="301"/>
            <ac:inkMk id="7" creationId="{55F11A74-5C9E-47EA-A063-2E050F03CCDE}"/>
          </ac:inkMkLst>
        </pc:inkChg>
        <pc:inkChg chg="add">
          <ac:chgData name="Chan, June Maylin" userId="6b220169-97ed-4553-95ea-2b3c298a9f19" providerId="ADAL" clId="{634AF121-EC25-496F-BDDD-DFC07B8727C3}" dt="2021-01-07T19:14:44.540" v="5"/>
          <ac:inkMkLst>
            <pc:docMk/>
            <pc:sldMk cId="3858288947" sldId="301"/>
            <ac:inkMk id="9" creationId="{3D5F554D-CE22-4FFA-B23A-481E5E611B8F}"/>
          </ac:inkMkLst>
        </pc:inkChg>
      </pc:sldChg>
      <pc:sldChg chg="addSp modSp">
        <pc:chgData name="Chan, June Maylin" userId="6b220169-97ed-4553-95ea-2b3c298a9f19" providerId="ADAL" clId="{634AF121-EC25-496F-BDDD-DFC07B8727C3}" dt="2021-01-07T19:19:00.248" v="7"/>
        <pc:sldMkLst>
          <pc:docMk/>
          <pc:sldMk cId="193871992" sldId="304"/>
        </pc:sldMkLst>
        <pc:picChg chg="add mod">
          <ac:chgData name="Chan, June Maylin" userId="6b220169-97ed-4553-95ea-2b3c298a9f19" providerId="ADAL" clId="{634AF121-EC25-496F-BDDD-DFC07B8727C3}" dt="2021-01-07T19:19:00.248" v="7"/>
          <ac:picMkLst>
            <pc:docMk/>
            <pc:sldMk cId="193871992" sldId="304"/>
            <ac:picMk id="7" creationId="{56E3B47D-BE45-41DB-876F-5EF5D1CDE811}"/>
          </ac:picMkLst>
        </pc:picChg>
        <pc:inkChg chg="add">
          <ac:chgData name="Chan, June Maylin" userId="6b220169-97ed-4553-95ea-2b3c298a9f19" providerId="ADAL" clId="{634AF121-EC25-496F-BDDD-DFC07B8727C3}" dt="2021-01-07T19:17:09.204" v="6"/>
          <ac:inkMkLst>
            <pc:docMk/>
            <pc:sldMk cId="193871992" sldId="304"/>
            <ac:inkMk id="5" creationId="{705A2AE3-72C6-4DFD-9205-9164AB217A08}"/>
          </ac:inkMkLst>
        </pc:inkChg>
        <pc:inkChg chg="add">
          <ac:chgData name="Chan, June Maylin" userId="6b220169-97ed-4553-95ea-2b3c298a9f19" providerId="ADAL" clId="{634AF121-EC25-496F-BDDD-DFC07B8727C3}" dt="2021-01-07T19:19:00.248" v="7"/>
          <ac:inkMkLst>
            <pc:docMk/>
            <pc:sldMk cId="193871992" sldId="304"/>
            <ac:inkMk id="6" creationId="{1F04D945-6E3D-4FFE-80FC-9769DD978CBE}"/>
          </ac:inkMkLst>
        </pc:inkChg>
      </pc:sldChg>
      <pc:sldChg chg="addSp modSp">
        <pc:chgData name="Chan, June Maylin" userId="6b220169-97ed-4553-95ea-2b3c298a9f19" providerId="ADAL" clId="{634AF121-EC25-496F-BDDD-DFC07B8727C3}" dt="2021-01-07T19:23:34.866" v="10"/>
        <pc:sldMkLst>
          <pc:docMk/>
          <pc:sldMk cId="596359585" sldId="310"/>
        </pc:sldMkLst>
        <pc:picChg chg="add mod">
          <ac:chgData name="Chan, June Maylin" userId="6b220169-97ed-4553-95ea-2b3c298a9f19" providerId="ADAL" clId="{634AF121-EC25-496F-BDDD-DFC07B8727C3}" dt="2021-01-07T19:23:34.866" v="10"/>
          <ac:picMkLst>
            <pc:docMk/>
            <pc:sldMk cId="596359585" sldId="310"/>
            <ac:picMk id="6" creationId="{1A4CBE3C-ABCA-4CF2-9937-7746553A7086}"/>
          </ac:picMkLst>
        </pc:picChg>
        <pc:inkChg chg="add">
          <ac:chgData name="Chan, June Maylin" userId="6b220169-97ed-4553-95ea-2b3c298a9f19" providerId="ADAL" clId="{634AF121-EC25-496F-BDDD-DFC07B8727C3}" dt="2021-01-07T19:23:34.866" v="10"/>
          <ac:inkMkLst>
            <pc:docMk/>
            <pc:sldMk cId="596359585" sldId="310"/>
            <ac:inkMk id="5" creationId="{16AFDE0A-43F6-4B1E-8CF7-60DE9FA8E729}"/>
          </ac:inkMkLst>
        </pc:inkChg>
      </pc:sldChg>
      <pc:sldChg chg="addSp delSp modSp modTransition modAnim">
        <pc:chgData name="Chan, June Maylin" userId="6b220169-97ed-4553-95ea-2b3c298a9f19" providerId="ADAL" clId="{634AF121-EC25-496F-BDDD-DFC07B8727C3}" dt="2021-01-07T19:25:22.054" v="14"/>
        <pc:sldMkLst>
          <pc:docMk/>
          <pc:sldMk cId="2710588688" sldId="324"/>
        </pc:sldMkLst>
        <pc:picChg chg="add del mod">
          <ac:chgData name="Chan, June Maylin" userId="6b220169-97ed-4553-95ea-2b3c298a9f19" providerId="ADAL" clId="{634AF121-EC25-496F-BDDD-DFC07B8727C3}" dt="2021-01-07T19:24:22.276" v="12"/>
          <ac:picMkLst>
            <pc:docMk/>
            <pc:sldMk cId="2710588688" sldId="324"/>
            <ac:picMk id="3" creationId="{6C266342-B3B6-47E9-A95E-BF67B3E91FE8}"/>
          </ac:picMkLst>
        </pc:picChg>
        <pc:picChg chg="add mod">
          <ac:chgData name="Chan, June Maylin" userId="6b220169-97ed-4553-95ea-2b3c298a9f19" providerId="ADAL" clId="{634AF121-EC25-496F-BDDD-DFC07B8727C3}" dt="2021-01-07T19:25:22.054" v="14"/>
          <ac:picMkLst>
            <pc:docMk/>
            <pc:sldMk cId="2710588688" sldId="324"/>
            <ac:picMk id="7" creationId="{1A47F025-2563-4ACE-A539-C0CB40DBDA78}"/>
          </ac:picMkLst>
        </pc:picChg>
        <pc:inkChg chg="add">
          <ac:chgData name="Chan, June Maylin" userId="6b220169-97ed-4553-95ea-2b3c298a9f19" providerId="ADAL" clId="{634AF121-EC25-496F-BDDD-DFC07B8727C3}" dt="2021-01-07T19:24:28.296" v="13"/>
          <ac:inkMkLst>
            <pc:docMk/>
            <pc:sldMk cId="2710588688" sldId="324"/>
            <ac:inkMk id="4" creationId="{70218066-8233-41AB-BB80-D7C3380B4951}"/>
          </ac:inkMkLst>
        </pc:inkChg>
        <pc:inkChg chg="add">
          <ac:chgData name="Chan, June Maylin" userId="6b220169-97ed-4553-95ea-2b3c298a9f19" providerId="ADAL" clId="{634AF121-EC25-496F-BDDD-DFC07B8727C3}" dt="2021-01-07T19:25:22.054" v="14"/>
          <ac:inkMkLst>
            <pc:docMk/>
            <pc:sldMk cId="2710588688" sldId="324"/>
            <ac:inkMk id="6" creationId="{FD971AB9-4425-4FD6-A47E-D3B124A57F9F}"/>
          </ac:inkMkLst>
        </pc:inkChg>
      </pc:sldChg>
      <pc:sldChg chg="addSp delSp modSp modTransition modAnim modNotesTx">
        <pc:chgData name="Chan, June Maylin" userId="6b220169-97ed-4553-95ea-2b3c298a9f19" providerId="ADAL" clId="{634AF121-EC25-496F-BDDD-DFC07B8727C3}" dt="2021-01-10T18:31:38.985" v="9782" actId="20577"/>
        <pc:sldMkLst>
          <pc:docMk/>
          <pc:sldMk cId="4149525590" sldId="333"/>
        </pc:sldMkLst>
        <pc:picChg chg="add del mod">
          <ac:chgData name="Chan, June Maylin" userId="6b220169-97ed-4553-95ea-2b3c298a9f19" providerId="ADAL" clId="{634AF121-EC25-496F-BDDD-DFC07B8727C3}" dt="2021-01-08T16:12:15.880" v="77"/>
          <ac:picMkLst>
            <pc:docMk/>
            <pc:sldMk cId="4149525590" sldId="333"/>
            <ac:picMk id="6" creationId="{6C63E0E0-670F-4FC2-9D1B-118FC951897A}"/>
          </ac:picMkLst>
        </pc:picChg>
        <pc:picChg chg="add del mod">
          <ac:chgData name="Chan, June Maylin" userId="6b220169-97ed-4553-95ea-2b3c298a9f19" providerId="ADAL" clId="{634AF121-EC25-496F-BDDD-DFC07B8727C3}" dt="2021-01-08T16:12:18.140" v="78"/>
          <ac:picMkLst>
            <pc:docMk/>
            <pc:sldMk cId="4149525590" sldId="333"/>
            <ac:picMk id="7" creationId="{D83AF78B-938B-43C1-AB1A-9EB112A240C2}"/>
          </ac:picMkLst>
        </pc:picChg>
        <pc:picChg chg="add mod">
          <ac:chgData name="Chan, June Maylin" userId="6b220169-97ed-4553-95ea-2b3c298a9f19" providerId="ADAL" clId="{634AF121-EC25-496F-BDDD-DFC07B8727C3}" dt="2021-01-08T16:16:41.400" v="79"/>
          <ac:picMkLst>
            <pc:docMk/>
            <pc:sldMk cId="4149525590" sldId="333"/>
            <ac:picMk id="9" creationId="{BE473CF6-C143-40C5-9447-E999757A1991}"/>
          </ac:picMkLst>
        </pc:picChg>
        <pc:inkChg chg="add del">
          <ac:chgData name="Chan, June Maylin" userId="6b220169-97ed-4553-95ea-2b3c298a9f19" providerId="ADAL" clId="{634AF121-EC25-496F-BDDD-DFC07B8727C3}" dt="2021-01-08T16:12:15.880" v="77"/>
          <ac:inkMkLst>
            <pc:docMk/>
            <pc:sldMk cId="4149525590" sldId="333"/>
            <ac:inkMk id="2" creationId="{4F8776E5-AFF3-4A73-92E9-9F5B149FF893}"/>
          </ac:inkMkLst>
        </pc:inkChg>
        <pc:inkChg chg="add">
          <ac:chgData name="Chan, June Maylin" userId="6b220169-97ed-4553-95ea-2b3c298a9f19" providerId="ADAL" clId="{634AF121-EC25-496F-BDDD-DFC07B8727C3}" dt="2021-01-08T16:16:41.400" v="79"/>
          <ac:inkMkLst>
            <pc:docMk/>
            <pc:sldMk cId="4149525590" sldId="333"/>
            <ac:inkMk id="8" creationId="{566F52C4-801F-44EB-8D94-A5A696D0559B}"/>
          </ac:inkMkLst>
        </pc:inkChg>
      </pc:sldChg>
      <pc:sldChg chg="addSp modSp">
        <pc:chgData name="Chan, June Maylin" userId="6b220169-97ed-4553-95ea-2b3c298a9f19" providerId="ADAL" clId="{634AF121-EC25-496F-BDDD-DFC07B8727C3}" dt="2021-01-08T16:22:53.960" v="83"/>
        <pc:sldMkLst>
          <pc:docMk/>
          <pc:sldMk cId="3356035439" sldId="334"/>
        </pc:sldMkLst>
        <pc:picChg chg="add mod">
          <ac:chgData name="Chan, June Maylin" userId="6b220169-97ed-4553-95ea-2b3c298a9f19" providerId="ADAL" clId="{634AF121-EC25-496F-BDDD-DFC07B8727C3}" dt="2021-01-08T16:22:53.960" v="83"/>
          <ac:picMkLst>
            <pc:docMk/>
            <pc:sldMk cId="3356035439" sldId="334"/>
            <ac:picMk id="4" creationId="{A6C9F4D8-51E3-447D-A9D6-F0F710A56915}"/>
          </ac:picMkLst>
        </pc:picChg>
        <pc:inkChg chg="add">
          <ac:chgData name="Chan, June Maylin" userId="6b220169-97ed-4553-95ea-2b3c298a9f19" providerId="ADAL" clId="{634AF121-EC25-496F-BDDD-DFC07B8727C3}" dt="2021-01-08T16:22:53.960" v="83"/>
          <ac:inkMkLst>
            <pc:docMk/>
            <pc:sldMk cId="3356035439" sldId="334"/>
            <ac:inkMk id="3" creationId="{4FB80E64-DF01-4973-BCEA-902D95BDB8D8}"/>
          </ac:inkMkLst>
        </pc:inkChg>
      </pc:sldChg>
      <pc:sldChg chg="addSp modSp modNotesTx">
        <pc:chgData name="Chan, June Maylin" userId="6b220169-97ed-4553-95ea-2b3c298a9f19" providerId="ADAL" clId="{634AF121-EC25-496F-BDDD-DFC07B8727C3}" dt="2021-01-08T16:44:28.143" v="800" actId="20577"/>
        <pc:sldMkLst>
          <pc:docMk/>
          <pc:sldMk cId="1993982782" sldId="336"/>
        </pc:sldMkLst>
        <pc:picChg chg="add mod">
          <ac:chgData name="Chan, June Maylin" userId="6b220169-97ed-4553-95ea-2b3c298a9f19" providerId="ADAL" clId="{634AF121-EC25-496F-BDDD-DFC07B8727C3}" dt="2021-01-08T16:33:28.028" v="88"/>
          <ac:picMkLst>
            <pc:docMk/>
            <pc:sldMk cId="1993982782" sldId="336"/>
            <ac:picMk id="5" creationId="{C2771928-9CBC-4A16-8CDF-A73A5798376B}"/>
          </ac:picMkLst>
        </pc:picChg>
        <pc:inkChg chg="add">
          <ac:chgData name="Chan, June Maylin" userId="6b220169-97ed-4553-95ea-2b3c298a9f19" providerId="ADAL" clId="{634AF121-EC25-496F-BDDD-DFC07B8727C3}" dt="2021-01-08T16:33:28.028" v="88"/>
          <ac:inkMkLst>
            <pc:docMk/>
            <pc:sldMk cId="1993982782" sldId="336"/>
            <ac:inkMk id="2" creationId="{9A112AFA-D27C-45AE-A756-09D061FBA993}"/>
          </ac:inkMkLst>
        </pc:inkChg>
      </pc:sldChg>
      <pc:sldChg chg="modNotesTx">
        <pc:chgData name="Chan, June Maylin" userId="6b220169-97ed-4553-95ea-2b3c298a9f19" providerId="ADAL" clId="{634AF121-EC25-496F-BDDD-DFC07B8727C3}" dt="2021-01-10T18:23:52.977" v="9243" actId="20577"/>
        <pc:sldMkLst>
          <pc:docMk/>
          <pc:sldMk cId="4025320841" sldId="354"/>
        </pc:sldMkLst>
      </pc:sldChg>
      <pc:sldChg chg="addSp modSp">
        <pc:chgData name="Chan, June Maylin" userId="6b220169-97ed-4553-95ea-2b3c298a9f19" providerId="ADAL" clId="{634AF121-EC25-496F-BDDD-DFC07B8727C3}" dt="2021-01-08T19:34:55.095" v="6509"/>
        <pc:sldMkLst>
          <pc:docMk/>
          <pc:sldMk cId="3176475755" sldId="368"/>
        </pc:sldMkLst>
        <pc:picChg chg="add mod">
          <ac:chgData name="Chan, June Maylin" userId="6b220169-97ed-4553-95ea-2b3c298a9f19" providerId="ADAL" clId="{634AF121-EC25-496F-BDDD-DFC07B8727C3}" dt="2021-01-08T19:34:55.095" v="6509"/>
          <ac:picMkLst>
            <pc:docMk/>
            <pc:sldMk cId="3176475755" sldId="368"/>
            <ac:picMk id="6" creationId="{00F209FC-DCDB-413C-BA9A-E0875439D451}"/>
          </ac:picMkLst>
        </pc:picChg>
      </pc:sldChg>
      <pc:sldChg chg="addSp modSp">
        <pc:chgData name="Chan, June Maylin" userId="6b220169-97ed-4553-95ea-2b3c298a9f19" providerId="ADAL" clId="{634AF121-EC25-496F-BDDD-DFC07B8727C3}" dt="2021-01-07T19:22:32.773" v="9"/>
        <pc:sldMkLst>
          <pc:docMk/>
          <pc:sldMk cId="3224275734" sldId="428"/>
        </pc:sldMkLst>
        <pc:picChg chg="add mod">
          <ac:chgData name="Chan, June Maylin" userId="6b220169-97ed-4553-95ea-2b3c298a9f19" providerId="ADAL" clId="{634AF121-EC25-496F-BDDD-DFC07B8727C3}" dt="2021-01-07T19:22:32.773" v="9"/>
          <ac:picMkLst>
            <pc:docMk/>
            <pc:sldMk cId="3224275734" sldId="428"/>
            <ac:picMk id="2" creationId="{F8207EBC-6D70-42B0-80D2-E738485FA5DD}"/>
          </ac:picMkLst>
        </pc:picChg>
      </pc:sldChg>
      <pc:sldChg chg="addSp modSp mod">
        <pc:chgData name="Chan, June Maylin" userId="6b220169-97ed-4553-95ea-2b3c298a9f19" providerId="ADAL" clId="{634AF121-EC25-496F-BDDD-DFC07B8727C3}" dt="2021-01-07T19:44:48.595" v="48"/>
        <pc:sldMkLst>
          <pc:docMk/>
          <pc:sldMk cId="3504736606" sldId="990"/>
        </pc:sldMkLst>
        <pc:spChg chg="mod">
          <ac:chgData name="Chan, June Maylin" userId="6b220169-97ed-4553-95ea-2b3c298a9f19" providerId="ADAL" clId="{634AF121-EC25-496F-BDDD-DFC07B8727C3}" dt="2021-01-07T19:43:17.628" v="47" actId="20577"/>
          <ac:spMkLst>
            <pc:docMk/>
            <pc:sldMk cId="3504736606" sldId="990"/>
            <ac:spMk id="5" creationId="{6E8811DD-1C60-1342-815C-0CB5A15913C3}"/>
          </ac:spMkLst>
        </pc:spChg>
        <pc:picChg chg="add mod">
          <ac:chgData name="Chan, June Maylin" userId="6b220169-97ed-4553-95ea-2b3c298a9f19" providerId="ADAL" clId="{634AF121-EC25-496F-BDDD-DFC07B8727C3}" dt="2021-01-07T19:44:48.595" v="48"/>
          <ac:picMkLst>
            <pc:docMk/>
            <pc:sldMk cId="3504736606" sldId="990"/>
            <ac:picMk id="4" creationId="{E3CF9809-F516-457A-99B5-110CF6833B0B}"/>
          </ac:picMkLst>
        </pc:picChg>
      </pc:sldChg>
      <pc:sldChg chg="addSp modSp">
        <pc:chgData name="Chan, June Maylin" userId="6b220169-97ed-4553-95ea-2b3c298a9f19" providerId="ADAL" clId="{634AF121-EC25-496F-BDDD-DFC07B8727C3}" dt="2021-01-07T19:44:48.595" v="48"/>
        <pc:sldMkLst>
          <pc:docMk/>
          <pc:sldMk cId="493852309" sldId="991"/>
        </pc:sldMkLst>
        <pc:picChg chg="add mod">
          <ac:chgData name="Chan, June Maylin" userId="6b220169-97ed-4553-95ea-2b3c298a9f19" providerId="ADAL" clId="{634AF121-EC25-496F-BDDD-DFC07B8727C3}" dt="2021-01-07T19:44:48.595" v="48"/>
          <ac:picMkLst>
            <pc:docMk/>
            <pc:sldMk cId="493852309" sldId="991"/>
            <ac:picMk id="4" creationId="{917DC28A-D1D9-4E12-9246-985A564E53FC}"/>
          </ac:picMkLst>
        </pc:picChg>
      </pc:sldChg>
      <pc:sldChg chg="addSp delSp modSp">
        <pc:chgData name="Chan, June Maylin" userId="6b220169-97ed-4553-95ea-2b3c298a9f19" providerId="ADAL" clId="{634AF121-EC25-496F-BDDD-DFC07B8727C3}" dt="2021-01-07T19:21:44.453" v="8"/>
        <pc:sldMkLst>
          <pc:docMk/>
          <pc:sldMk cId="572353687" sldId="999"/>
        </pc:sldMkLst>
        <pc:picChg chg="add del mod">
          <ac:chgData name="Chan, June Maylin" userId="6b220169-97ed-4553-95ea-2b3c298a9f19" providerId="ADAL" clId="{634AF121-EC25-496F-BDDD-DFC07B8727C3}" dt="2021-01-07T19:21:44.453" v="8"/>
          <ac:picMkLst>
            <pc:docMk/>
            <pc:sldMk cId="572353687" sldId="999"/>
            <ac:picMk id="5" creationId="{F7983AFC-1AE8-4E71-A9A8-958E5AA50790}"/>
          </ac:picMkLst>
        </pc:picChg>
        <pc:picChg chg="add mod">
          <ac:chgData name="Chan, June Maylin" userId="6b220169-97ed-4553-95ea-2b3c298a9f19" providerId="ADAL" clId="{634AF121-EC25-496F-BDDD-DFC07B8727C3}" dt="2021-01-07T19:21:44.453" v="8"/>
          <ac:picMkLst>
            <pc:docMk/>
            <pc:sldMk cId="572353687" sldId="999"/>
            <ac:picMk id="6" creationId="{56DF8ADA-273C-4DEE-A744-4F62EEAD48EC}"/>
          </ac:picMkLst>
        </pc:picChg>
      </pc:sldChg>
      <pc:sldChg chg="addSp modSp">
        <pc:chgData name="Chan, June Maylin" userId="6b220169-97ed-4553-95ea-2b3c298a9f19" providerId="ADAL" clId="{634AF121-EC25-496F-BDDD-DFC07B8727C3}" dt="2021-01-08T19:20:57.898" v="6506"/>
        <pc:sldMkLst>
          <pc:docMk/>
          <pc:sldMk cId="1501679322" sldId="1010"/>
        </pc:sldMkLst>
        <pc:picChg chg="add mod">
          <ac:chgData name="Chan, June Maylin" userId="6b220169-97ed-4553-95ea-2b3c298a9f19" providerId="ADAL" clId="{634AF121-EC25-496F-BDDD-DFC07B8727C3}" dt="2021-01-08T19:20:57.898" v="6506"/>
          <ac:picMkLst>
            <pc:docMk/>
            <pc:sldMk cId="1501679322" sldId="1010"/>
            <ac:picMk id="11" creationId="{543A1010-C2B6-4A8E-A04B-AF398481E88F}"/>
          </ac:picMkLst>
        </pc:picChg>
        <pc:inkChg chg="add">
          <ac:chgData name="Chan, June Maylin" userId="6b220169-97ed-4553-95ea-2b3c298a9f19" providerId="ADAL" clId="{634AF121-EC25-496F-BDDD-DFC07B8727C3}" dt="2021-01-08T19:19:02.576" v="6505"/>
          <ac:inkMkLst>
            <pc:docMk/>
            <pc:sldMk cId="1501679322" sldId="1010"/>
            <ac:inkMk id="3" creationId="{FABE4D94-D2F8-4CA6-B142-8359C8611525}"/>
          </ac:inkMkLst>
        </pc:inkChg>
        <pc:inkChg chg="add">
          <ac:chgData name="Chan, June Maylin" userId="6b220169-97ed-4553-95ea-2b3c298a9f19" providerId="ADAL" clId="{634AF121-EC25-496F-BDDD-DFC07B8727C3}" dt="2021-01-08T19:19:02.576" v="6505"/>
          <ac:inkMkLst>
            <pc:docMk/>
            <pc:sldMk cId="1501679322" sldId="1010"/>
            <ac:inkMk id="6" creationId="{0B397E40-2F44-4BDF-9D72-63F696E2325A}"/>
          </ac:inkMkLst>
        </pc:inkChg>
        <pc:inkChg chg="add">
          <ac:chgData name="Chan, June Maylin" userId="6b220169-97ed-4553-95ea-2b3c298a9f19" providerId="ADAL" clId="{634AF121-EC25-496F-BDDD-DFC07B8727C3}" dt="2021-01-08T19:19:02.576" v="6505"/>
          <ac:inkMkLst>
            <pc:docMk/>
            <pc:sldMk cId="1501679322" sldId="1010"/>
            <ac:inkMk id="7" creationId="{1F1D6854-DB34-4FE0-82B9-2640C9D28DB4}"/>
          </ac:inkMkLst>
        </pc:inkChg>
        <pc:inkChg chg="add">
          <ac:chgData name="Chan, June Maylin" userId="6b220169-97ed-4553-95ea-2b3c298a9f19" providerId="ADAL" clId="{634AF121-EC25-496F-BDDD-DFC07B8727C3}" dt="2021-01-08T19:19:02.576" v="6505"/>
          <ac:inkMkLst>
            <pc:docMk/>
            <pc:sldMk cId="1501679322" sldId="1010"/>
            <ac:inkMk id="8" creationId="{13BDAB36-4AF7-46D0-BD8C-8A63E26F9675}"/>
          </ac:inkMkLst>
        </pc:inkChg>
        <pc:inkChg chg="add">
          <ac:chgData name="Chan, June Maylin" userId="6b220169-97ed-4553-95ea-2b3c298a9f19" providerId="ADAL" clId="{634AF121-EC25-496F-BDDD-DFC07B8727C3}" dt="2021-01-08T19:20:57.898" v="6506"/>
          <ac:inkMkLst>
            <pc:docMk/>
            <pc:sldMk cId="1501679322" sldId="1010"/>
            <ac:inkMk id="10" creationId="{E8E44559-259B-4938-A99F-3304577B7D68}"/>
          </ac:inkMkLst>
        </pc:inkChg>
      </pc:sldChg>
      <pc:sldChg chg="addSp modSp del modNotesTx">
        <pc:chgData name="Chan, June Maylin" userId="6b220169-97ed-4553-95ea-2b3c298a9f19" providerId="ADAL" clId="{634AF121-EC25-496F-BDDD-DFC07B8727C3}" dt="2021-01-10T18:21:23.487" v="8980" actId="2696"/>
        <pc:sldMkLst>
          <pc:docMk/>
          <pc:sldMk cId="3117203330" sldId="1011"/>
        </pc:sldMkLst>
        <pc:picChg chg="add mod">
          <ac:chgData name="Chan, June Maylin" userId="6b220169-97ed-4553-95ea-2b3c298a9f19" providerId="ADAL" clId="{634AF121-EC25-496F-BDDD-DFC07B8727C3}" dt="2021-01-08T19:25:14.972" v="6507"/>
          <ac:picMkLst>
            <pc:docMk/>
            <pc:sldMk cId="3117203330" sldId="1011"/>
            <ac:picMk id="3" creationId="{7BFBEF46-02BC-4969-AE16-BC94880B9EC1}"/>
          </ac:picMkLst>
        </pc:picChg>
        <pc:inkChg chg="add">
          <ac:chgData name="Chan, June Maylin" userId="6b220169-97ed-4553-95ea-2b3c298a9f19" providerId="ADAL" clId="{634AF121-EC25-496F-BDDD-DFC07B8727C3}" dt="2021-01-08T19:25:14.972" v="6507"/>
          <ac:inkMkLst>
            <pc:docMk/>
            <pc:sldMk cId="3117203330" sldId="1011"/>
            <ac:inkMk id="2" creationId="{0C6B79D3-E6D1-4EEF-AEB9-DD9AE5F7A11D}"/>
          </ac:inkMkLst>
        </pc:inkChg>
        <pc:inkChg chg="add">
          <ac:chgData name="Chan, June Maylin" userId="6b220169-97ed-4553-95ea-2b3c298a9f19" providerId="ADAL" clId="{634AF121-EC25-496F-BDDD-DFC07B8727C3}" dt="2021-01-08T19:32:16.025" v="6508"/>
          <ac:inkMkLst>
            <pc:docMk/>
            <pc:sldMk cId="3117203330" sldId="1011"/>
            <ac:inkMk id="6" creationId="{BF868BCE-EFEA-4F4B-8908-AB484BB16134}"/>
          </ac:inkMkLst>
        </pc:inkChg>
      </pc:sldChg>
      <pc:sldChg chg="addSp delSp modSp mod modTransition delAnim modAnim modNotesTx">
        <pc:chgData name="Chan, June Maylin" userId="6b220169-97ed-4553-95ea-2b3c298a9f19" providerId="ADAL" clId="{634AF121-EC25-496F-BDDD-DFC07B8727C3}" dt="2021-01-10T17:59:19.423" v="8912" actId="478"/>
        <pc:sldMkLst>
          <pc:docMk/>
          <pc:sldMk cId="4087039802" sldId="1013"/>
        </pc:sldMkLst>
        <pc:picChg chg="add del mod">
          <ac:chgData name="Chan, June Maylin" userId="6b220169-97ed-4553-95ea-2b3c298a9f19" providerId="ADAL" clId="{634AF121-EC25-496F-BDDD-DFC07B8727C3}" dt="2021-01-08T16:48:16.377" v="903"/>
          <ac:picMkLst>
            <pc:docMk/>
            <pc:sldMk cId="4087039802" sldId="1013"/>
            <ac:picMk id="5" creationId="{AE60C873-E419-4CF7-AD2E-CFA012A5F325}"/>
          </ac:picMkLst>
        </pc:picChg>
        <pc:picChg chg="add del mod">
          <ac:chgData name="Chan, June Maylin" userId="6b220169-97ed-4553-95ea-2b3c298a9f19" providerId="ADAL" clId="{634AF121-EC25-496F-BDDD-DFC07B8727C3}" dt="2021-01-08T16:53:36.873" v="905"/>
          <ac:picMkLst>
            <pc:docMk/>
            <pc:sldMk cId="4087039802" sldId="1013"/>
            <ac:picMk id="7" creationId="{3AE65257-A25C-48D3-810D-3661F0F15D8A}"/>
          </ac:picMkLst>
        </pc:picChg>
        <pc:picChg chg="add del mod">
          <ac:chgData name="Chan, June Maylin" userId="6b220169-97ed-4553-95ea-2b3c298a9f19" providerId="ADAL" clId="{634AF121-EC25-496F-BDDD-DFC07B8727C3}" dt="2021-01-08T16:53:45.594" v="906"/>
          <ac:picMkLst>
            <pc:docMk/>
            <pc:sldMk cId="4087039802" sldId="1013"/>
            <ac:picMk id="8" creationId="{E82D1C08-075D-48FE-A9DB-9014086128C3}"/>
          </ac:picMkLst>
        </pc:picChg>
        <pc:picChg chg="add mod">
          <ac:chgData name="Chan, June Maylin" userId="6b220169-97ed-4553-95ea-2b3c298a9f19" providerId="ADAL" clId="{634AF121-EC25-496F-BDDD-DFC07B8727C3}" dt="2021-01-10T17:23:01.327" v="7168" actId="14100"/>
          <ac:picMkLst>
            <pc:docMk/>
            <pc:sldMk cId="4087039802" sldId="1013"/>
            <ac:picMk id="10" creationId="{9128A3E1-766D-469A-8E56-F5DA6920CF0E}"/>
          </ac:picMkLst>
        </pc:picChg>
        <pc:inkChg chg="add del">
          <ac:chgData name="Chan, June Maylin" userId="6b220169-97ed-4553-95ea-2b3c298a9f19" providerId="ADAL" clId="{634AF121-EC25-496F-BDDD-DFC07B8727C3}" dt="2021-01-08T16:48:16.377" v="903"/>
          <ac:inkMkLst>
            <pc:docMk/>
            <pc:sldMk cId="4087039802" sldId="1013"/>
            <ac:inkMk id="4" creationId="{530A2132-3EE2-4C9D-B230-5E5BE0DE9736}"/>
          </ac:inkMkLst>
        </pc:inkChg>
        <pc:inkChg chg="add del">
          <ac:chgData name="Chan, June Maylin" userId="6b220169-97ed-4553-95ea-2b3c298a9f19" providerId="ADAL" clId="{634AF121-EC25-496F-BDDD-DFC07B8727C3}" dt="2021-01-08T16:53:36.873" v="905"/>
          <ac:inkMkLst>
            <pc:docMk/>
            <pc:sldMk cId="4087039802" sldId="1013"/>
            <ac:inkMk id="6" creationId="{FF706EE1-366D-45C0-80FF-DAF992E0EFDC}"/>
          </ac:inkMkLst>
        </pc:inkChg>
        <pc:inkChg chg="add del">
          <ac:chgData name="Chan, June Maylin" userId="6b220169-97ed-4553-95ea-2b3c298a9f19" providerId="ADAL" clId="{634AF121-EC25-496F-BDDD-DFC07B8727C3}" dt="2021-01-10T17:59:19.423" v="8912" actId="478"/>
          <ac:inkMkLst>
            <pc:docMk/>
            <pc:sldMk cId="4087039802" sldId="1013"/>
            <ac:inkMk id="9" creationId="{620F13C1-BB0E-4CF8-88DF-808D6D3B4BC6}"/>
          </ac:inkMkLst>
        </pc:inkChg>
      </pc:sldChg>
      <pc:sldChg chg="addSp delSp modSp modTransition modAnim">
        <pc:chgData name="Chan, June Maylin" userId="6b220169-97ed-4553-95ea-2b3c298a9f19" providerId="ADAL" clId="{634AF121-EC25-496F-BDDD-DFC07B8727C3}" dt="2021-01-08T16:09:35.609" v="75"/>
        <pc:sldMkLst>
          <pc:docMk/>
          <pc:sldMk cId="1711659908" sldId="1014"/>
        </pc:sldMkLst>
        <pc:picChg chg="add del mod">
          <ac:chgData name="Chan, June Maylin" userId="6b220169-97ed-4553-95ea-2b3c298a9f19" providerId="ADAL" clId="{634AF121-EC25-496F-BDDD-DFC07B8727C3}" dt="2021-01-08T16:09:21.053" v="74"/>
          <ac:picMkLst>
            <pc:docMk/>
            <pc:sldMk cId="1711659908" sldId="1014"/>
            <ac:picMk id="4" creationId="{67D88F41-997D-4E8B-9C10-090587A0610A}"/>
          </ac:picMkLst>
        </pc:picChg>
        <pc:picChg chg="add mod">
          <ac:chgData name="Chan, June Maylin" userId="6b220169-97ed-4553-95ea-2b3c298a9f19" providerId="ADAL" clId="{634AF121-EC25-496F-BDDD-DFC07B8727C3}" dt="2021-01-08T16:09:35.609" v="75"/>
          <ac:picMkLst>
            <pc:docMk/>
            <pc:sldMk cId="1711659908" sldId="1014"/>
            <ac:picMk id="5" creationId="{264445D9-7B05-4874-BBAD-EA78AA6A35D6}"/>
          </ac:picMkLst>
        </pc:picChg>
      </pc:sldChg>
      <pc:sldChg chg="addSp delSp modSp modTransition modAnim">
        <pc:chgData name="Chan, June Maylin" userId="6b220169-97ed-4553-95ea-2b3c298a9f19" providerId="ADAL" clId="{634AF121-EC25-496F-BDDD-DFC07B8727C3}" dt="2021-01-07T19:46:06.054" v="50"/>
        <pc:sldMkLst>
          <pc:docMk/>
          <pc:sldMk cId="658833374" sldId="1015"/>
        </pc:sldMkLst>
        <pc:picChg chg="add del mod">
          <ac:chgData name="Chan, June Maylin" userId="6b220169-97ed-4553-95ea-2b3c298a9f19" providerId="ADAL" clId="{634AF121-EC25-496F-BDDD-DFC07B8727C3}" dt="2021-01-07T19:45:12.783" v="49"/>
          <ac:picMkLst>
            <pc:docMk/>
            <pc:sldMk cId="658833374" sldId="1015"/>
            <ac:picMk id="5" creationId="{E5576179-F409-4A88-95A3-92572916FC5E}"/>
          </ac:picMkLst>
        </pc:picChg>
        <pc:picChg chg="add mod">
          <ac:chgData name="Chan, June Maylin" userId="6b220169-97ed-4553-95ea-2b3c298a9f19" providerId="ADAL" clId="{634AF121-EC25-496F-BDDD-DFC07B8727C3}" dt="2021-01-07T19:46:06.054" v="50"/>
          <ac:picMkLst>
            <pc:docMk/>
            <pc:sldMk cId="658833374" sldId="1015"/>
            <ac:picMk id="7" creationId="{7CF5801C-04DA-448F-9688-C4BA2B855666}"/>
          </ac:picMkLst>
        </pc:picChg>
        <pc:inkChg chg="add">
          <ac:chgData name="Chan, June Maylin" userId="6b220169-97ed-4553-95ea-2b3c298a9f19" providerId="ADAL" clId="{634AF121-EC25-496F-BDDD-DFC07B8727C3}" dt="2021-01-07T19:46:06.054" v="50"/>
          <ac:inkMkLst>
            <pc:docMk/>
            <pc:sldMk cId="658833374" sldId="1015"/>
            <ac:inkMk id="6" creationId="{8EF0F443-9A87-46DC-BD07-5F0F1B0E90E1}"/>
          </ac:inkMkLst>
        </pc:inkChg>
      </pc:sldChg>
      <pc:sldChg chg="addSp modSp">
        <pc:chgData name="Chan, June Maylin" userId="6b220169-97ed-4553-95ea-2b3c298a9f19" providerId="ADAL" clId="{634AF121-EC25-496F-BDDD-DFC07B8727C3}" dt="2021-01-08T15:47:24.568" v="56"/>
        <pc:sldMkLst>
          <pc:docMk/>
          <pc:sldMk cId="2313188752" sldId="1017"/>
        </pc:sldMkLst>
        <pc:picChg chg="add mod">
          <ac:chgData name="Chan, June Maylin" userId="6b220169-97ed-4553-95ea-2b3c298a9f19" providerId="ADAL" clId="{634AF121-EC25-496F-BDDD-DFC07B8727C3}" dt="2021-01-08T15:47:24.568" v="56"/>
          <ac:picMkLst>
            <pc:docMk/>
            <pc:sldMk cId="2313188752" sldId="1017"/>
            <ac:picMk id="6" creationId="{C4067859-3FB7-4A3A-B058-494F796BA78B}"/>
          </ac:picMkLst>
        </pc:picChg>
        <pc:inkChg chg="add">
          <ac:chgData name="Chan, June Maylin" userId="6b220169-97ed-4553-95ea-2b3c298a9f19" providerId="ADAL" clId="{634AF121-EC25-496F-BDDD-DFC07B8727C3}" dt="2021-01-08T15:47:24.568" v="56"/>
          <ac:inkMkLst>
            <pc:docMk/>
            <pc:sldMk cId="2313188752" sldId="1017"/>
            <ac:inkMk id="5" creationId="{39884BC6-82BA-4054-B2CF-9DED2528B574}"/>
          </ac:inkMkLst>
        </pc:inkChg>
      </pc:sldChg>
      <pc:sldChg chg="addSp delSp modSp modTransition modAnim">
        <pc:chgData name="Chan, June Maylin" userId="6b220169-97ed-4553-95ea-2b3c298a9f19" providerId="ADAL" clId="{634AF121-EC25-496F-BDDD-DFC07B8727C3}" dt="2021-01-08T15:46:12.611" v="55"/>
        <pc:sldMkLst>
          <pc:docMk/>
          <pc:sldMk cId="1053486892" sldId="1018"/>
        </pc:sldMkLst>
        <pc:picChg chg="add del mod">
          <ac:chgData name="Chan, June Maylin" userId="6b220169-97ed-4553-95ea-2b3c298a9f19" providerId="ADAL" clId="{634AF121-EC25-496F-BDDD-DFC07B8727C3}" dt="2021-01-07T19:48:32.497" v="52"/>
          <ac:picMkLst>
            <pc:docMk/>
            <pc:sldMk cId="1053486892" sldId="1018"/>
            <ac:picMk id="6" creationId="{8B0868DB-C740-4990-B9A3-6D488F7D117A}"/>
          </ac:picMkLst>
        </pc:picChg>
        <pc:picChg chg="add del mod">
          <ac:chgData name="Chan, June Maylin" userId="6b220169-97ed-4553-95ea-2b3c298a9f19" providerId="ADAL" clId="{634AF121-EC25-496F-BDDD-DFC07B8727C3}" dt="2021-01-08T15:45:34.985" v="54"/>
          <ac:picMkLst>
            <pc:docMk/>
            <pc:sldMk cId="1053486892" sldId="1018"/>
            <ac:picMk id="8" creationId="{05D37EB6-7A6B-44FC-B587-CCBE90B72B52}"/>
          </ac:picMkLst>
        </pc:picChg>
        <pc:picChg chg="add mod">
          <ac:chgData name="Chan, June Maylin" userId="6b220169-97ed-4553-95ea-2b3c298a9f19" providerId="ADAL" clId="{634AF121-EC25-496F-BDDD-DFC07B8727C3}" dt="2021-01-08T15:46:12.611" v="55"/>
          <ac:picMkLst>
            <pc:docMk/>
            <pc:sldMk cId="1053486892" sldId="1018"/>
            <ac:picMk id="10" creationId="{313E8279-2968-4B5A-BC29-9B910AA2E906}"/>
          </ac:picMkLst>
        </pc:picChg>
        <pc:inkChg chg="add">
          <ac:chgData name="Chan, June Maylin" userId="6b220169-97ed-4553-95ea-2b3c298a9f19" providerId="ADAL" clId="{634AF121-EC25-496F-BDDD-DFC07B8727C3}" dt="2021-01-08T15:46:12.611" v="55"/>
          <ac:inkMkLst>
            <pc:docMk/>
            <pc:sldMk cId="1053486892" sldId="1018"/>
            <ac:inkMk id="9" creationId="{BC977296-9EF8-4756-9683-56A7B27626D5}"/>
          </ac:inkMkLst>
        </pc:inkChg>
      </pc:sldChg>
      <pc:sldChg chg="addSp modSp">
        <pc:chgData name="Chan, June Maylin" userId="6b220169-97ed-4553-95ea-2b3c298a9f19" providerId="ADAL" clId="{634AF121-EC25-496F-BDDD-DFC07B8727C3}" dt="2021-01-07T19:47:27.454" v="51"/>
        <pc:sldMkLst>
          <pc:docMk/>
          <pc:sldMk cId="2075411680" sldId="1019"/>
        </pc:sldMkLst>
        <pc:picChg chg="add mod">
          <ac:chgData name="Chan, June Maylin" userId="6b220169-97ed-4553-95ea-2b3c298a9f19" providerId="ADAL" clId="{634AF121-EC25-496F-BDDD-DFC07B8727C3}" dt="2021-01-07T19:47:27.454" v="51"/>
          <ac:picMkLst>
            <pc:docMk/>
            <pc:sldMk cId="2075411680" sldId="1019"/>
            <ac:picMk id="5" creationId="{6FF21D63-8B0D-43A0-9C4C-9C981A9538CF}"/>
          </ac:picMkLst>
        </pc:picChg>
      </pc:sldChg>
      <pc:sldChg chg="addSp delSp modSp mod modTransition modAnim">
        <pc:chgData name="Chan, June Maylin" userId="6b220169-97ed-4553-95ea-2b3c298a9f19" providerId="ADAL" clId="{634AF121-EC25-496F-BDDD-DFC07B8727C3}" dt="2021-01-08T16:05:22.472" v="72"/>
        <pc:sldMkLst>
          <pc:docMk/>
          <pc:sldMk cId="532616378" sldId="1020"/>
        </pc:sldMkLst>
        <pc:spChg chg="mod">
          <ac:chgData name="Chan, June Maylin" userId="6b220169-97ed-4553-95ea-2b3c298a9f19" providerId="ADAL" clId="{634AF121-EC25-496F-BDDD-DFC07B8727C3}" dt="2021-01-08T15:59:44.976" v="70" actId="20577"/>
          <ac:spMkLst>
            <pc:docMk/>
            <pc:sldMk cId="532616378" sldId="1020"/>
            <ac:spMk id="4" creationId="{F585C738-0296-4F4B-B51B-9228C80D02C0}"/>
          </ac:spMkLst>
        </pc:spChg>
        <pc:picChg chg="add del mod">
          <ac:chgData name="Chan, June Maylin" userId="6b220169-97ed-4553-95ea-2b3c298a9f19" providerId="ADAL" clId="{634AF121-EC25-496F-BDDD-DFC07B8727C3}" dt="2021-01-08T15:56:07.167" v="59"/>
          <ac:picMkLst>
            <pc:docMk/>
            <pc:sldMk cId="532616378" sldId="1020"/>
            <ac:picMk id="5" creationId="{8B218F72-4491-4FAF-B21E-52C077408935}"/>
          </ac:picMkLst>
        </pc:picChg>
        <pc:picChg chg="add del mod">
          <ac:chgData name="Chan, June Maylin" userId="6b220169-97ed-4553-95ea-2b3c298a9f19" providerId="ADAL" clId="{634AF121-EC25-496F-BDDD-DFC07B8727C3}" dt="2021-01-08T15:57:38.809" v="61"/>
          <ac:picMkLst>
            <pc:docMk/>
            <pc:sldMk cId="532616378" sldId="1020"/>
            <ac:picMk id="6" creationId="{30E327A1-C6F5-4DD0-A617-6AD6CBF43C7B}"/>
          </ac:picMkLst>
        </pc:picChg>
        <pc:picChg chg="add del mod">
          <ac:chgData name="Chan, June Maylin" userId="6b220169-97ed-4553-95ea-2b3c298a9f19" providerId="ADAL" clId="{634AF121-EC25-496F-BDDD-DFC07B8727C3}" dt="2021-01-08T16:02:15.789" v="71"/>
          <ac:picMkLst>
            <pc:docMk/>
            <pc:sldMk cId="532616378" sldId="1020"/>
            <ac:picMk id="8" creationId="{D013186C-C5C7-4FC3-8870-3D256907C693}"/>
          </ac:picMkLst>
        </pc:picChg>
        <pc:picChg chg="add mod">
          <ac:chgData name="Chan, June Maylin" userId="6b220169-97ed-4553-95ea-2b3c298a9f19" providerId="ADAL" clId="{634AF121-EC25-496F-BDDD-DFC07B8727C3}" dt="2021-01-08T16:05:22.472" v="72"/>
          <ac:picMkLst>
            <pc:docMk/>
            <pc:sldMk cId="532616378" sldId="1020"/>
            <ac:picMk id="10" creationId="{161FC8AE-F1ED-479A-A086-AC9D578749D9}"/>
          </ac:picMkLst>
        </pc:picChg>
        <pc:inkChg chg="add del">
          <ac:chgData name="Chan, June Maylin" userId="6b220169-97ed-4553-95ea-2b3c298a9f19" providerId="ADAL" clId="{634AF121-EC25-496F-BDDD-DFC07B8727C3}" dt="2021-01-08T16:02:15.789" v="71"/>
          <ac:inkMkLst>
            <pc:docMk/>
            <pc:sldMk cId="532616378" sldId="1020"/>
            <ac:inkMk id="7" creationId="{57F98D45-A6AB-4CD0-ADA0-5815ADA567D1}"/>
          </ac:inkMkLst>
        </pc:inkChg>
        <pc:inkChg chg="add">
          <ac:chgData name="Chan, June Maylin" userId="6b220169-97ed-4553-95ea-2b3c298a9f19" providerId="ADAL" clId="{634AF121-EC25-496F-BDDD-DFC07B8727C3}" dt="2021-01-08T16:05:22.472" v="72"/>
          <ac:inkMkLst>
            <pc:docMk/>
            <pc:sldMk cId="532616378" sldId="1020"/>
            <ac:inkMk id="9" creationId="{63DF4A09-E202-4879-B59A-0D4DF7D2FBBC}"/>
          </ac:inkMkLst>
        </pc:inkChg>
      </pc:sldChg>
      <pc:sldChg chg="addSp delSp modSp modTransition modAnim">
        <pc:chgData name="Chan, June Maylin" userId="6b220169-97ed-4553-95ea-2b3c298a9f19" providerId="ADAL" clId="{634AF121-EC25-496F-BDDD-DFC07B8727C3}" dt="2021-01-08T16:27:39.046" v="87"/>
        <pc:sldMkLst>
          <pc:docMk/>
          <pc:sldMk cId="3861941748" sldId="1355"/>
        </pc:sldMkLst>
        <pc:picChg chg="add del mod">
          <ac:chgData name="Chan, June Maylin" userId="6b220169-97ed-4553-95ea-2b3c298a9f19" providerId="ADAL" clId="{634AF121-EC25-496F-BDDD-DFC07B8727C3}" dt="2021-01-08T16:24:52.492" v="85"/>
          <ac:picMkLst>
            <pc:docMk/>
            <pc:sldMk cId="3861941748" sldId="1355"/>
            <ac:picMk id="3" creationId="{1333FFDB-68A0-43EA-852F-1753CCAF00EB}"/>
          </ac:picMkLst>
        </pc:picChg>
        <pc:picChg chg="add del mod">
          <ac:chgData name="Chan, June Maylin" userId="6b220169-97ed-4553-95ea-2b3c298a9f19" providerId="ADAL" clId="{634AF121-EC25-496F-BDDD-DFC07B8727C3}" dt="2021-01-08T16:26:09.203" v="86"/>
          <ac:picMkLst>
            <pc:docMk/>
            <pc:sldMk cId="3861941748" sldId="1355"/>
            <ac:picMk id="4" creationId="{D678C7A3-95A7-44E5-9F1F-12DB4B8A4904}"/>
          </ac:picMkLst>
        </pc:picChg>
        <pc:picChg chg="add mod">
          <ac:chgData name="Chan, June Maylin" userId="6b220169-97ed-4553-95ea-2b3c298a9f19" providerId="ADAL" clId="{634AF121-EC25-496F-BDDD-DFC07B8727C3}" dt="2021-01-08T16:27:39.046" v="87"/>
          <ac:picMkLst>
            <pc:docMk/>
            <pc:sldMk cId="3861941748" sldId="1355"/>
            <ac:picMk id="7" creationId="{4CDA82BA-5723-4EF5-A578-9127971B8E9E}"/>
          </ac:picMkLst>
        </pc:picChg>
        <pc:inkChg chg="add del">
          <ac:chgData name="Chan, June Maylin" userId="6b220169-97ed-4553-95ea-2b3c298a9f19" providerId="ADAL" clId="{634AF121-EC25-496F-BDDD-DFC07B8727C3}" dt="2021-01-08T16:24:52.492" v="85"/>
          <ac:inkMkLst>
            <pc:docMk/>
            <pc:sldMk cId="3861941748" sldId="1355"/>
            <ac:inkMk id="2" creationId="{E1BCDF53-87CD-4D91-9722-22FA8615B460}"/>
          </ac:inkMkLst>
        </pc:inkChg>
        <pc:inkChg chg="add">
          <ac:chgData name="Chan, June Maylin" userId="6b220169-97ed-4553-95ea-2b3c298a9f19" providerId="ADAL" clId="{634AF121-EC25-496F-BDDD-DFC07B8727C3}" dt="2021-01-08T16:27:39.046" v="87"/>
          <ac:inkMkLst>
            <pc:docMk/>
            <pc:sldMk cId="3861941748" sldId="1355"/>
            <ac:inkMk id="5" creationId="{3C3B15D2-BB5B-4EFB-B99B-F5D79BA45833}"/>
          </ac:inkMkLst>
        </pc:inkChg>
      </pc:sldChg>
      <pc:sldChg chg="addSp modSp">
        <pc:chgData name="Chan, June Maylin" userId="6b220169-97ed-4553-95ea-2b3c298a9f19" providerId="ADAL" clId="{634AF121-EC25-496F-BDDD-DFC07B8727C3}" dt="2021-01-08T19:37:31.668" v="6510"/>
        <pc:sldMkLst>
          <pc:docMk/>
          <pc:sldMk cId="1175359925" sldId="1357"/>
        </pc:sldMkLst>
        <pc:picChg chg="add mod">
          <ac:chgData name="Chan, June Maylin" userId="6b220169-97ed-4553-95ea-2b3c298a9f19" providerId="ADAL" clId="{634AF121-EC25-496F-BDDD-DFC07B8727C3}" dt="2021-01-08T19:37:31.668" v="6510"/>
          <ac:picMkLst>
            <pc:docMk/>
            <pc:sldMk cId="1175359925" sldId="1357"/>
            <ac:picMk id="3" creationId="{8222B2C3-F672-45FB-BAE9-D097C83A44A6}"/>
          </ac:picMkLst>
        </pc:picChg>
        <pc:inkChg chg="add">
          <ac:chgData name="Chan, June Maylin" userId="6b220169-97ed-4553-95ea-2b3c298a9f19" providerId="ADAL" clId="{634AF121-EC25-496F-BDDD-DFC07B8727C3}" dt="2021-01-08T19:37:31.668" v="6510"/>
          <ac:inkMkLst>
            <pc:docMk/>
            <pc:sldMk cId="1175359925" sldId="1357"/>
            <ac:inkMk id="2" creationId="{13631A51-FFCB-47B3-81C1-2B09BCC4A466}"/>
          </ac:inkMkLst>
        </pc:inkChg>
      </pc:sldChg>
      <pc:sldChg chg="addSp modSp">
        <pc:chgData name="Chan, June Maylin" userId="6b220169-97ed-4553-95ea-2b3c298a9f19" providerId="ADAL" clId="{634AF121-EC25-496F-BDDD-DFC07B8727C3}" dt="2021-01-08T19:37:31.668" v="6510"/>
        <pc:sldMkLst>
          <pc:docMk/>
          <pc:sldMk cId="3055274081" sldId="1359"/>
        </pc:sldMkLst>
        <pc:picChg chg="add mod">
          <ac:chgData name="Chan, June Maylin" userId="6b220169-97ed-4553-95ea-2b3c298a9f19" providerId="ADAL" clId="{634AF121-EC25-496F-BDDD-DFC07B8727C3}" dt="2021-01-08T19:37:31.668" v="6510"/>
          <ac:picMkLst>
            <pc:docMk/>
            <pc:sldMk cId="3055274081" sldId="1359"/>
            <ac:picMk id="3" creationId="{188BCA98-E0A5-457F-AF92-4059B9928E2B}"/>
          </ac:picMkLst>
        </pc:picChg>
        <pc:inkChg chg="add">
          <ac:chgData name="Chan, June Maylin" userId="6b220169-97ed-4553-95ea-2b3c298a9f19" providerId="ADAL" clId="{634AF121-EC25-496F-BDDD-DFC07B8727C3}" dt="2021-01-08T19:37:31.668" v="6510"/>
          <ac:inkMkLst>
            <pc:docMk/>
            <pc:sldMk cId="3055274081" sldId="1359"/>
            <ac:inkMk id="2" creationId="{086B1BE8-3270-455A-9A2D-0B7C763C5B49}"/>
          </ac:inkMkLst>
        </pc:inkChg>
      </pc:sldChg>
      <pc:sldChg chg="addSp delSp modSp modTransition modAnim">
        <pc:chgData name="Chan, June Maylin" userId="6b220169-97ed-4553-95ea-2b3c298a9f19" providerId="ADAL" clId="{634AF121-EC25-496F-BDDD-DFC07B8727C3}" dt="2021-01-07T19:40:10.264" v="23"/>
        <pc:sldMkLst>
          <pc:docMk/>
          <pc:sldMk cId="2312580826" sldId="1364"/>
        </pc:sldMkLst>
        <pc:picChg chg="add del mod">
          <ac:chgData name="Chan, June Maylin" userId="6b220169-97ed-4553-95ea-2b3c298a9f19" providerId="ADAL" clId="{634AF121-EC25-496F-BDDD-DFC07B8727C3}" dt="2021-01-07T19:31:50.689" v="18"/>
          <ac:picMkLst>
            <pc:docMk/>
            <pc:sldMk cId="2312580826" sldId="1364"/>
            <ac:picMk id="6" creationId="{3F5C8649-4D1B-42A6-A297-E3D54636B204}"/>
          </ac:picMkLst>
        </pc:picChg>
        <pc:picChg chg="add del mod">
          <ac:chgData name="Chan, June Maylin" userId="6b220169-97ed-4553-95ea-2b3c298a9f19" providerId="ADAL" clId="{634AF121-EC25-496F-BDDD-DFC07B8727C3}" dt="2021-01-07T19:33:19.880" v="20"/>
          <ac:picMkLst>
            <pc:docMk/>
            <pc:sldMk cId="2312580826" sldId="1364"/>
            <ac:picMk id="8" creationId="{B6D8E21C-D0EB-43FA-A76A-F07E89679F14}"/>
          </ac:picMkLst>
        </pc:picChg>
        <pc:picChg chg="add del mod">
          <ac:chgData name="Chan, June Maylin" userId="6b220169-97ed-4553-95ea-2b3c298a9f19" providerId="ADAL" clId="{634AF121-EC25-496F-BDDD-DFC07B8727C3}" dt="2021-01-07T19:37:32.115" v="22"/>
          <ac:picMkLst>
            <pc:docMk/>
            <pc:sldMk cId="2312580826" sldId="1364"/>
            <ac:picMk id="10" creationId="{067614AD-E7EB-4364-B73A-CD3B98B57F9F}"/>
          </ac:picMkLst>
        </pc:picChg>
        <pc:picChg chg="add mod">
          <ac:chgData name="Chan, June Maylin" userId="6b220169-97ed-4553-95ea-2b3c298a9f19" providerId="ADAL" clId="{634AF121-EC25-496F-BDDD-DFC07B8727C3}" dt="2021-01-07T19:40:10.264" v="23"/>
          <ac:picMkLst>
            <pc:docMk/>
            <pc:sldMk cId="2312580826" sldId="1364"/>
            <ac:picMk id="12" creationId="{91B55BD7-A828-44C8-ABA1-5CC6CEC445AD}"/>
          </ac:picMkLst>
        </pc:picChg>
        <pc:inkChg chg="add del">
          <ac:chgData name="Chan, June Maylin" userId="6b220169-97ed-4553-95ea-2b3c298a9f19" providerId="ADAL" clId="{634AF121-EC25-496F-BDDD-DFC07B8727C3}" dt="2021-01-07T19:31:50.689" v="18"/>
          <ac:inkMkLst>
            <pc:docMk/>
            <pc:sldMk cId="2312580826" sldId="1364"/>
            <ac:inkMk id="5" creationId="{1606BF51-627C-4D2E-9AF6-C19578D1C0AA}"/>
          </ac:inkMkLst>
        </pc:inkChg>
        <pc:inkChg chg="add del">
          <ac:chgData name="Chan, June Maylin" userId="6b220169-97ed-4553-95ea-2b3c298a9f19" providerId="ADAL" clId="{634AF121-EC25-496F-BDDD-DFC07B8727C3}" dt="2021-01-07T19:33:19.880" v="20"/>
          <ac:inkMkLst>
            <pc:docMk/>
            <pc:sldMk cId="2312580826" sldId="1364"/>
            <ac:inkMk id="7" creationId="{D53BBFB8-6741-4632-9274-79B0DC7017CB}"/>
          </ac:inkMkLst>
        </pc:inkChg>
        <pc:inkChg chg="add del">
          <ac:chgData name="Chan, June Maylin" userId="6b220169-97ed-4553-95ea-2b3c298a9f19" providerId="ADAL" clId="{634AF121-EC25-496F-BDDD-DFC07B8727C3}" dt="2021-01-07T19:37:32.115" v="22"/>
          <ac:inkMkLst>
            <pc:docMk/>
            <pc:sldMk cId="2312580826" sldId="1364"/>
            <ac:inkMk id="9" creationId="{78C70BB8-A538-4516-9BF6-424A9790441D}"/>
          </ac:inkMkLst>
        </pc:inkChg>
        <pc:inkChg chg="add">
          <ac:chgData name="Chan, June Maylin" userId="6b220169-97ed-4553-95ea-2b3c298a9f19" providerId="ADAL" clId="{634AF121-EC25-496F-BDDD-DFC07B8727C3}" dt="2021-01-07T19:40:10.264" v="23"/>
          <ac:inkMkLst>
            <pc:docMk/>
            <pc:sldMk cId="2312580826" sldId="1364"/>
            <ac:inkMk id="11" creationId="{80E7716B-C2CE-472E-A59B-F6C3DB362264}"/>
          </ac:inkMkLst>
        </pc:inkChg>
      </pc:sldChg>
      <pc:sldChg chg="addSp delSp modSp add modTransition modAnim">
        <pc:chgData name="Chan, June Maylin" userId="6b220169-97ed-4553-95ea-2b3c298a9f19" providerId="ADAL" clId="{634AF121-EC25-496F-BDDD-DFC07B8727C3}" dt="2021-01-08T16:21:17.971" v="82"/>
        <pc:sldMkLst>
          <pc:docMk/>
          <pc:sldMk cId="4294133880" sldId="1365"/>
        </pc:sldMkLst>
        <pc:picChg chg="add mod">
          <ac:chgData name="Chan, June Maylin" userId="6b220169-97ed-4553-95ea-2b3c298a9f19" providerId="ADAL" clId="{634AF121-EC25-496F-BDDD-DFC07B8727C3}" dt="2021-01-08T16:21:17.971" v="82"/>
          <ac:picMkLst>
            <pc:docMk/>
            <pc:sldMk cId="4294133880" sldId="1365"/>
            <ac:picMk id="6" creationId="{AE258D0B-32FB-48E9-861D-1DA265ECF3CC}"/>
          </ac:picMkLst>
        </pc:picChg>
        <pc:picChg chg="del">
          <ac:chgData name="Chan, June Maylin" userId="6b220169-97ed-4553-95ea-2b3c298a9f19" providerId="ADAL" clId="{634AF121-EC25-496F-BDDD-DFC07B8727C3}" dt="2021-01-08T16:18:47.526" v="81"/>
          <ac:picMkLst>
            <pc:docMk/>
            <pc:sldMk cId="4294133880" sldId="1365"/>
            <ac:picMk id="9" creationId="{BE473CF6-C143-40C5-9447-E999757A1991}"/>
          </ac:picMkLst>
        </pc:picChg>
        <pc:inkChg chg="add">
          <ac:chgData name="Chan, June Maylin" userId="6b220169-97ed-4553-95ea-2b3c298a9f19" providerId="ADAL" clId="{634AF121-EC25-496F-BDDD-DFC07B8727C3}" dt="2021-01-08T16:21:17.971" v="82"/>
          <ac:inkMkLst>
            <pc:docMk/>
            <pc:sldMk cId="4294133880" sldId="1365"/>
            <ac:inkMk id="2" creationId="{0DA3FA08-C6A6-4867-BE1E-BDCF91F6E97A}"/>
          </ac:inkMkLst>
        </pc:inkChg>
        <pc:inkChg chg="del">
          <ac:chgData name="Chan, June Maylin" userId="6b220169-97ed-4553-95ea-2b3c298a9f19" providerId="ADAL" clId="{634AF121-EC25-496F-BDDD-DFC07B8727C3}" dt="2021-01-08T16:18:47.526" v="81"/>
          <ac:inkMkLst>
            <pc:docMk/>
            <pc:sldMk cId="4294133880" sldId="1365"/>
            <ac:inkMk id="8" creationId="{566F52C4-801F-44EB-8D94-A5A696D0559B}"/>
          </ac:inkMkLst>
        </pc:inkChg>
      </pc:sldChg>
      <pc:sldChg chg="addSp delSp modSp new mod modTransition modAnim">
        <pc:chgData name="Chan, June Maylin" userId="6b220169-97ed-4553-95ea-2b3c298a9f19" providerId="ADAL" clId="{634AF121-EC25-496F-BDDD-DFC07B8727C3}" dt="2021-01-08T19:16:42.059" v="6504"/>
        <pc:sldMkLst>
          <pc:docMk/>
          <pc:sldMk cId="174988758" sldId="1366"/>
        </pc:sldMkLst>
        <pc:spChg chg="mod">
          <ac:chgData name="Chan, June Maylin" userId="6b220169-97ed-4553-95ea-2b3c298a9f19" providerId="ADAL" clId="{634AF121-EC25-496F-BDDD-DFC07B8727C3}" dt="2021-01-08T19:05:18.222" v="6501" actId="20577"/>
          <ac:spMkLst>
            <pc:docMk/>
            <pc:sldMk cId="174988758" sldId="1366"/>
            <ac:spMk id="3" creationId="{9FD8EE8F-6998-48B1-882F-BF4AD2D73648}"/>
          </ac:spMkLst>
        </pc:spChg>
        <pc:spChg chg="mod">
          <ac:chgData name="Chan, June Maylin" userId="6b220169-97ed-4553-95ea-2b3c298a9f19" providerId="ADAL" clId="{634AF121-EC25-496F-BDDD-DFC07B8727C3}" dt="2021-01-08T19:04:52.531" v="6487" actId="313"/>
          <ac:spMkLst>
            <pc:docMk/>
            <pc:sldMk cId="174988758" sldId="1366"/>
            <ac:spMk id="4" creationId="{4A3296C6-B1DD-4569-88C9-8DDB59CF8DDC}"/>
          </ac:spMkLst>
        </pc:spChg>
        <pc:spChg chg="del">
          <ac:chgData name="Chan, June Maylin" userId="6b220169-97ed-4553-95ea-2b3c298a9f19" providerId="ADAL" clId="{634AF121-EC25-496F-BDDD-DFC07B8727C3}" dt="2021-01-08T19:00:54.713" v="5667" actId="478"/>
          <ac:spMkLst>
            <pc:docMk/>
            <pc:sldMk cId="174988758" sldId="1366"/>
            <ac:spMk id="5" creationId="{D0228874-9B36-44F0-B3B4-49FC8FC9D61B}"/>
          </ac:spMkLst>
        </pc:spChg>
        <pc:picChg chg="add del mod">
          <ac:chgData name="Chan, June Maylin" userId="6b220169-97ed-4553-95ea-2b3c298a9f19" providerId="ADAL" clId="{634AF121-EC25-496F-BDDD-DFC07B8727C3}" dt="2021-01-08T19:13:36.382" v="6503"/>
          <ac:picMkLst>
            <pc:docMk/>
            <pc:sldMk cId="174988758" sldId="1366"/>
            <ac:picMk id="6" creationId="{554174E9-0F68-4BF3-9CDF-EFCF972A53C9}"/>
          </ac:picMkLst>
        </pc:picChg>
        <pc:picChg chg="add mod">
          <ac:chgData name="Chan, June Maylin" userId="6b220169-97ed-4553-95ea-2b3c298a9f19" providerId="ADAL" clId="{634AF121-EC25-496F-BDDD-DFC07B8727C3}" dt="2021-01-08T19:16:42.059" v="6504"/>
          <ac:picMkLst>
            <pc:docMk/>
            <pc:sldMk cId="174988758" sldId="1366"/>
            <ac:picMk id="8" creationId="{AF91F07F-C91B-4817-AB60-796DEE3971DB}"/>
          </ac:picMkLst>
        </pc:picChg>
        <pc:inkChg chg="add">
          <ac:chgData name="Chan, June Maylin" userId="6b220169-97ed-4553-95ea-2b3c298a9f19" providerId="ADAL" clId="{634AF121-EC25-496F-BDDD-DFC07B8727C3}" dt="2021-01-08T19:16:42.059" v="6504"/>
          <ac:inkMkLst>
            <pc:docMk/>
            <pc:sldMk cId="174988758" sldId="1366"/>
            <ac:inkMk id="7" creationId="{6CE93D14-175B-4BEB-9AC8-4E74ED8595B0}"/>
          </ac:inkMkLst>
        </pc:inkChg>
      </pc:sldChg>
      <pc:sldChg chg="addSp delSp modSp new mod">
        <pc:chgData name="Chan, June Maylin" userId="6b220169-97ed-4553-95ea-2b3c298a9f19" providerId="ADAL" clId="{634AF121-EC25-496F-BDDD-DFC07B8727C3}" dt="2021-01-08T19:47:28.105" v="7167"/>
        <pc:sldMkLst>
          <pc:docMk/>
          <pc:sldMk cId="4185912567" sldId="1367"/>
        </pc:sldMkLst>
        <pc:spChg chg="mod">
          <ac:chgData name="Chan, June Maylin" userId="6b220169-97ed-4553-95ea-2b3c298a9f19" providerId="ADAL" clId="{634AF121-EC25-496F-BDDD-DFC07B8727C3}" dt="2021-01-08T19:41:25.034" v="6616" actId="20577"/>
          <ac:spMkLst>
            <pc:docMk/>
            <pc:sldMk cId="4185912567" sldId="1367"/>
            <ac:spMk id="4" creationId="{D67A4BB2-ED4C-42A9-8E11-EDFD13B0AC20}"/>
          </ac:spMkLst>
        </pc:spChg>
        <pc:spChg chg="mod">
          <ac:chgData name="Chan, June Maylin" userId="6b220169-97ed-4553-95ea-2b3c298a9f19" providerId="ADAL" clId="{634AF121-EC25-496F-BDDD-DFC07B8727C3}" dt="2021-01-08T19:44:30.939" v="7165" actId="14100"/>
          <ac:spMkLst>
            <pc:docMk/>
            <pc:sldMk cId="4185912567" sldId="1367"/>
            <ac:spMk id="5" creationId="{17FB4E86-7791-450F-BEA9-D513BB6AA820}"/>
          </ac:spMkLst>
        </pc:spChg>
        <pc:spChg chg="del">
          <ac:chgData name="Chan, June Maylin" userId="6b220169-97ed-4553-95ea-2b3c298a9f19" providerId="ADAL" clId="{634AF121-EC25-496F-BDDD-DFC07B8727C3}" dt="2021-01-08T19:44:35.006" v="7166" actId="478"/>
          <ac:spMkLst>
            <pc:docMk/>
            <pc:sldMk cId="4185912567" sldId="1367"/>
            <ac:spMk id="6" creationId="{B7E32B70-6EDC-4324-8F1F-B8743B2497E4}"/>
          </ac:spMkLst>
        </pc:spChg>
        <pc:picChg chg="add mod">
          <ac:chgData name="Chan, June Maylin" userId="6b220169-97ed-4553-95ea-2b3c298a9f19" providerId="ADAL" clId="{634AF121-EC25-496F-BDDD-DFC07B8727C3}" dt="2021-01-08T19:47:28.105" v="7167"/>
          <ac:picMkLst>
            <pc:docMk/>
            <pc:sldMk cId="4185912567" sldId="1367"/>
            <ac:picMk id="8" creationId="{8B988EC8-AD4C-45D4-A64E-1D856C326B07}"/>
          </ac:picMkLst>
        </pc:picChg>
        <pc:inkChg chg="add">
          <ac:chgData name="Chan, June Maylin" userId="6b220169-97ed-4553-95ea-2b3c298a9f19" providerId="ADAL" clId="{634AF121-EC25-496F-BDDD-DFC07B8727C3}" dt="2021-01-08T19:47:28.105" v="7167"/>
          <ac:inkMkLst>
            <pc:docMk/>
            <pc:sldMk cId="4185912567" sldId="1367"/>
            <ac:inkMk id="7" creationId="{3F6C491C-155D-476D-8448-C1FBA03125B6}"/>
          </ac:inkMkLst>
        </pc:inkChg>
      </pc:sldChg>
      <pc:sldChg chg="addSp delSp modSp mod">
        <pc:chgData name="Chan, June Maylin" userId="6b220169-97ed-4553-95ea-2b3c298a9f19" providerId="ADAL" clId="{634AF121-EC25-496F-BDDD-DFC07B8727C3}" dt="2021-01-10T18:02:11.106" v="8913" actId="14100"/>
        <pc:sldMkLst>
          <pc:docMk/>
          <pc:sldMk cId="1640542752" sldId="1368"/>
        </pc:sldMkLst>
        <pc:spChg chg="add del">
          <ac:chgData name="Chan, June Maylin" userId="6b220169-97ed-4553-95ea-2b3c298a9f19" providerId="ADAL" clId="{634AF121-EC25-496F-BDDD-DFC07B8727C3}" dt="2021-01-10T17:33:28.882" v="7695" actId="11529"/>
          <ac:spMkLst>
            <pc:docMk/>
            <pc:sldMk cId="1640542752" sldId="1368"/>
            <ac:spMk id="4" creationId="{45A40971-DD1B-432C-B0F3-0D683FB6E1B0}"/>
          </ac:spMkLst>
        </pc:spChg>
        <pc:spChg chg="mod">
          <ac:chgData name="Chan, June Maylin" userId="6b220169-97ed-4553-95ea-2b3c298a9f19" providerId="ADAL" clId="{634AF121-EC25-496F-BDDD-DFC07B8727C3}" dt="2021-01-10T18:02:11.106" v="8913" actId="14100"/>
          <ac:spMkLst>
            <pc:docMk/>
            <pc:sldMk cId="1640542752" sldId="1368"/>
            <ac:spMk id="5" creationId="{834D3E04-FD8F-4D24-B9AE-8C2B93DBA2F6}"/>
          </ac:spMkLst>
        </pc:spChg>
        <pc:picChg chg="add mod">
          <ac:chgData name="Chan, June Maylin" userId="6b220169-97ed-4553-95ea-2b3c298a9f19" providerId="ADAL" clId="{634AF121-EC25-496F-BDDD-DFC07B8727C3}" dt="2021-01-10T17:51:43.670" v="7740"/>
          <ac:picMkLst>
            <pc:docMk/>
            <pc:sldMk cId="1640542752" sldId="1368"/>
            <ac:picMk id="7" creationId="{B77B75E0-E9D9-4E4C-A8DF-5A29821E02D6}"/>
          </ac:picMkLst>
        </pc:picChg>
        <pc:inkChg chg="add">
          <ac:chgData name="Chan, June Maylin" userId="6b220169-97ed-4553-95ea-2b3c298a9f19" providerId="ADAL" clId="{634AF121-EC25-496F-BDDD-DFC07B8727C3}" dt="2021-01-10T17:51:43.670" v="7740"/>
          <ac:inkMkLst>
            <pc:docMk/>
            <pc:sldMk cId="1640542752" sldId="1368"/>
            <ac:inkMk id="6" creationId="{115B501C-7025-4E9A-B491-94E639F88252}"/>
          </ac:inkMkLst>
        </pc:inkChg>
      </pc:sldChg>
      <pc:sldChg chg="addSp modSp new mod modAnim">
        <pc:chgData name="Chan, June Maylin" userId="6b220169-97ed-4553-95ea-2b3c298a9f19" providerId="ADAL" clId="{634AF121-EC25-496F-BDDD-DFC07B8727C3}" dt="2021-01-10T17:59:12.404" v="8911"/>
        <pc:sldMkLst>
          <pc:docMk/>
          <pc:sldMk cId="2239800309" sldId="1369"/>
        </pc:sldMkLst>
        <pc:spChg chg="mod">
          <ac:chgData name="Chan, June Maylin" userId="6b220169-97ed-4553-95ea-2b3c298a9f19" providerId="ADAL" clId="{634AF121-EC25-496F-BDDD-DFC07B8727C3}" dt="2021-01-10T17:52:40.171" v="7778" actId="20577"/>
          <ac:spMkLst>
            <pc:docMk/>
            <pc:sldMk cId="2239800309" sldId="1369"/>
            <ac:spMk id="3" creationId="{1830E441-988E-4791-A1D9-0D64C4489629}"/>
          </ac:spMkLst>
        </pc:spChg>
        <pc:spChg chg="mod">
          <ac:chgData name="Chan, June Maylin" userId="6b220169-97ed-4553-95ea-2b3c298a9f19" providerId="ADAL" clId="{634AF121-EC25-496F-BDDD-DFC07B8727C3}" dt="2021-01-10T17:52:49.675" v="7800" actId="20577"/>
          <ac:spMkLst>
            <pc:docMk/>
            <pc:sldMk cId="2239800309" sldId="1369"/>
            <ac:spMk id="4" creationId="{9C06C14C-97D5-4409-875D-B39E5B79225F}"/>
          </ac:spMkLst>
        </pc:spChg>
        <pc:spChg chg="mod">
          <ac:chgData name="Chan, June Maylin" userId="6b220169-97ed-4553-95ea-2b3c298a9f19" providerId="ADAL" clId="{634AF121-EC25-496F-BDDD-DFC07B8727C3}" dt="2021-01-10T17:56:01.105" v="8648" actId="20577"/>
          <ac:spMkLst>
            <pc:docMk/>
            <pc:sldMk cId="2239800309" sldId="1369"/>
            <ac:spMk id="5" creationId="{6D8AA6E2-2DB6-4838-8F79-58B2AC5AD59A}"/>
          </ac:spMkLst>
        </pc:spChg>
        <pc:picChg chg="add">
          <ac:chgData name="Chan, June Maylin" userId="6b220169-97ed-4553-95ea-2b3c298a9f19" providerId="ADAL" clId="{634AF121-EC25-496F-BDDD-DFC07B8727C3}" dt="2021-01-10T17:59:12.404" v="8911"/>
          <ac:picMkLst>
            <pc:docMk/>
            <pc:sldMk cId="2239800309" sldId="1369"/>
            <ac:picMk id="6" creationId="{48B53CF2-DD3F-4A14-94DC-88A6E70567B1}"/>
          </ac:picMkLst>
        </pc:picChg>
      </pc:sldChg>
      <pc:sldChg chg="addSp delSp modSp modTransition modAnim">
        <pc:chgData name="Chan, June Maylin" userId="6b220169-97ed-4553-95ea-2b3c298a9f19" providerId="ADAL" clId="{634AF121-EC25-496F-BDDD-DFC07B8727C3}" dt="2021-01-10T18:20:04.129" v="8979"/>
        <pc:sldMkLst>
          <pc:docMk/>
          <pc:sldMk cId="4022468246" sldId="1370"/>
        </pc:sldMkLst>
        <pc:picChg chg="del">
          <ac:chgData name="Chan, June Maylin" userId="6b220169-97ed-4553-95ea-2b3c298a9f19" providerId="ADAL" clId="{634AF121-EC25-496F-BDDD-DFC07B8727C3}" dt="2021-01-10T18:13:36.500" v="8977"/>
          <ac:picMkLst>
            <pc:docMk/>
            <pc:sldMk cId="4022468246" sldId="1370"/>
            <ac:picMk id="3" creationId="{7BFBEF46-02BC-4969-AE16-BC94880B9EC1}"/>
          </ac:picMkLst>
        </pc:picChg>
        <pc:picChg chg="add mod">
          <ac:chgData name="Chan, June Maylin" userId="6b220169-97ed-4553-95ea-2b3c298a9f19" providerId="ADAL" clId="{634AF121-EC25-496F-BDDD-DFC07B8727C3}" dt="2021-01-10T18:20:04.129" v="8979"/>
          <ac:picMkLst>
            <pc:docMk/>
            <pc:sldMk cId="4022468246" sldId="1370"/>
            <ac:picMk id="9" creationId="{CC6DDF4E-A8E0-49C2-A7AA-B320E5F2F35A}"/>
          </ac:picMkLst>
        </pc:picChg>
        <pc:inkChg chg="del">
          <ac:chgData name="Chan, June Maylin" userId="6b220169-97ed-4553-95ea-2b3c298a9f19" providerId="ADAL" clId="{634AF121-EC25-496F-BDDD-DFC07B8727C3}" dt="2021-01-10T18:13:36.500" v="8977"/>
          <ac:inkMkLst>
            <pc:docMk/>
            <pc:sldMk cId="4022468246" sldId="1370"/>
            <ac:inkMk id="2" creationId="{0C6B79D3-E6D1-4EEF-AEB9-DD9AE5F7A11D}"/>
          </ac:inkMkLst>
        </pc:inkChg>
        <pc:inkChg chg="add">
          <ac:chgData name="Chan, June Maylin" userId="6b220169-97ed-4553-95ea-2b3c298a9f19" providerId="ADAL" clId="{634AF121-EC25-496F-BDDD-DFC07B8727C3}" dt="2021-01-10T18:14:18.569" v="8978"/>
          <ac:inkMkLst>
            <pc:docMk/>
            <pc:sldMk cId="4022468246" sldId="1370"/>
            <ac:inkMk id="7" creationId="{C95BD8FA-AA76-488F-8DCD-4AAC68AB7281}"/>
          </ac:inkMkLst>
        </pc:inkChg>
        <pc:inkChg chg="add">
          <ac:chgData name="Chan, June Maylin" userId="6b220169-97ed-4553-95ea-2b3c298a9f19" providerId="ADAL" clId="{634AF121-EC25-496F-BDDD-DFC07B8727C3}" dt="2021-01-10T18:20:04.129" v="8979"/>
          <ac:inkMkLst>
            <pc:docMk/>
            <pc:sldMk cId="4022468246" sldId="1370"/>
            <ac:inkMk id="8" creationId="{247BF70F-F665-4BDD-AD18-DD96080B1F7A}"/>
          </ac:inkMkLst>
        </pc:inkChg>
      </pc:sldChg>
    </pc:docChg>
  </pc:docChgLst>
  <pc:docChgLst>
    <pc:chgData name="Chan, June Maylin" userId="S::june.chan@ucsf.edu::6b220169-97ed-4553-95ea-2b3c298a9f19" providerId="AD" clId="Web-{E288EF6B-D11F-D044-8A3E-6250E756A2FD}"/>
    <pc:docChg chg="modSld">
      <pc:chgData name="Chan, June Maylin" userId="S::june.chan@ucsf.edu::6b220169-97ed-4553-95ea-2b3c298a9f19" providerId="AD" clId="Web-{E288EF6B-D11F-D044-8A3E-6250E756A2FD}" dt="2021-01-08T16:00:06.360" v="3"/>
      <pc:docMkLst>
        <pc:docMk/>
      </pc:docMkLst>
      <pc:sldChg chg="modSp">
        <pc:chgData name="Chan, June Maylin" userId="S::june.chan@ucsf.edu::6b220169-97ed-4553-95ea-2b3c298a9f19" providerId="AD" clId="Web-{E288EF6B-D11F-D044-8A3E-6250E756A2FD}" dt="2021-01-08T15:40:39.450" v="1" actId="14100"/>
        <pc:sldMkLst>
          <pc:docMk/>
          <pc:sldMk cId="658833374" sldId="1015"/>
        </pc:sldMkLst>
        <pc:picChg chg="mod">
          <ac:chgData name="Chan, June Maylin" userId="S::june.chan@ucsf.edu::6b220169-97ed-4553-95ea-2b3c298a9f19" providerId="AD" clId="Web-{E288EF6B-D11F-D044-8A3E-6250E756A2FD}" dt="2021-01-08T15:40:39.450" v="1" actId="14100"/>
          <ac:picMkLst>
            <pc:docMk/>
            <pc:sldMk cId="658833374" sldId="1015"/>
            <ac:picMk id="7" creationId="{7CF5801C-04DA-448F-9688-C4BA2B855666}"/>
          </ac:picMkLst>
        </pc:picChg>
      </pc:sldChg>
      <pc:sldChg chg="modNotes">
        <pc:chgData name="Chan, June Maylin" userId="S::june.chan@ucsf.edu::6b220169-97ed-4553-95ea-2b3c298a9f19" providerId="AD" clId="Web-{E288EF6B-D11F-D044-8A3E-6250E756A2FD}" dt="2021-01-08T16:00:06.360" v="3"/>
        <pc:sldMkLst>
          <pc:docMk/>
          <pc:sldMk cId="532616378" sldId="1020"/>
        </pc:sldMkLst>
      </pc:sldChg>
    </pc:docChg>
  </pc:docChgLst>
  <pc:docChgLst>
    <pc:chgData name="Chan, June Maylin" userId="S::june.chan@ucsf.edu::6b220169-97ed-4553-95ea-2b3c298a9f19" providerId="AD" clId="Web-{456C78FA-82F4-A703-DB32-C2399DD729A5}"/>
    <pc:docChg chg="addSld modSld">
      <pc:chgData name="Chan, June Maylin" userId="S::june.chan@ucsf.edu::6b220169-97ed-4553-95ea-2b3c298a9f19" providerId="AD" clId="Web-{456C78FA-82F4-A703-DB32-C2399DD729A5}" dt="2021-01-09T22:25:48.741" v="420"/>
      <pc:docMkLst>
        <pc:docMk/>
      </pc:docMkLst>
      <pc:sldChg chg="modNotes">
        <pc:chgData name="Chan, June Maylin" userId="S::june.chan@ucsf.edu::6b220169-97ed-4553-95ea-2b3c298a9f19" providerId="AD" clId="Web-{456C78FA-82F4-A703-DB32-C2399DD729A5}" dt="2021-01-09T22:15:06.163" v="26"/>
        <pc:sldMkLst>
          <pc:docMk/>
          <pc:sldMk cId="4235723751" sldId="256"/>
        </pc:sldMkLst>
      </pc:sldChg>
      <pc:sldChg chg="modNotes">
        <pc:chgData name="Chan, June Maylin" userId="S::june.chan@ucsf.edu::6b220169-97ed-4553-95ea-2b3c298a9f19" providerId="AD" clId="Web-{456C78FA-82F4-A703-DB32-C2399DD729A5}" dt="2021-01-09T22:25:48.741" v="420"/>
        <pc:sldMkLst>
          <pc:docMk/>
          <pc:sldMk cId="3117203330" sldId="1011"/>
        </pc:sldMkLst>
      </pc:sldChg>
      <pc:sldChg chg="modNotes">
        <pc:chgData name="Chan, June Maylin" userId="S::june.chan@ucsf.edu::6b220169-97ed-4553-95ea-2b3c298a9f19" providerId="AD" clId="Web-{456C78FA-82F4-A703-DB32-C2399DD729A5}" dt="2021-01-09T22:19:41.889" v="235"/>
        <pc:sldMkLst>
          <pc:docMk/>
          <pc:sldMk cId="4087039802" sldId="1013"/>
        </pc:sldMkLst>
      </pc:sldChg>
      <pc:sldChg chg="modNotes">
        <pc:chgData name="Chan, June Maylin" userId="S::june.chan@ucsf.edu::6b220169-97ed-4553-95ea-2b3c298a9f19" providerId="AD" clId="Web-{456C78FA-82F4-A703-DB32-C2399DD729A5}" dt="2021-01-09T22:19:00.011" v="162"/>
        <pc:sldMkLst>
          <pc:docMk/>
          <pc:sldMk cId="174988758" sldId="1366"/>
        </pc:sldMkLst>
      </pc:sldChg>
      <pc:sldChg chg="delSp modSp new modNotes">
        <pc:chgData name="Chan, June Maylin" userId="S::june.chan@ucsf.edu::6b220169-97ed-4553-95ea-2b3c298a9f19" providerId="AD" clId="Web-{456C78FA-82F4-A703-DB32-C2399DD729A5}" dt="2021-01-09T22:21:19.645" v="312" actId="1076"/>
        <pc:sldMkLst>
          <pc:docMk/>
          <pc:sldMk cId="1640542752" sldId="1368"/>
        </pc:sldMkLst>
        <pc:spChg chg="mod">
          <ac:chgData name="Chan, June Maylin" userId="S::june.chan@ucsf.edu::6b220169-97ed-4553-95ea-2b3c298a9f19" providerId="AD" clId="Web-{456C78FA-82F4-A703-DB32-C2399DD729A5}" dt="2021-01-09T22:21:19.645" v="312" actId="1076"/>
          <ac:spMkLst>
            <pc:docMk/>
            <pc:sldMk cId="1640542752" sldId="1368"/>
            <ac:spMk id="3" creationId="{F623E58D-2517-4E23-85A2-28B3FE9FB40A}"/>
          </ac:spMkLst>
        </pc:spChg>
        <pc:spChg chg="del">
          <ac:chgData name="Chan, June Maylin" userId="S::june.chan@ucsf.edu::6b220169-97ed-4553-95ea-2b3c298a9f19" providerId="AD" clId="Web-{456C78FA-82F4-A703-DB32-C2399DD729A5}" dt="2021-01-09T22:20:02.297" v="239"/>
          <ac:spMkLst>
            <pc:docMk/>
            <pc:sldMk cId="1640542752" sldId="1368"/>
            <ac:spMk id="4" creationId="{56096F98-67CA-4C7D-88AB-98E8E50C6F28}"/>
          </ac:spMkLst>
        </pc:spChg>
        <pc:spChg chg="mod">
          <ac:chgData name="Chan, June Maylin" userId="S::june.chan@ucsf.edu::6b220169-97ed-4553-95ea-2b3c298a9f19" providerId="AD" clId="Web-{456C78FA-82F4-A703-DB32-C2399DD729A5}" dt="2021-01-09T22:21:05.316" v="296" actId="20577"/>
          <ac:spMkLst>
            <pc:docMk/>
            <pc:sldMk cId="1640542752" sldId="1368"/>
            <ac:spMk id="5" creationId="{834D3E04-FD8F-4D24-B9AE-8C2B93DBA2F6}"/>
          </ac:spMkLst>
        </pc:spChg>
      </pc:sldChg>
    </pc:docChg>
  </pc:docChgLst>
  <pc:docChgLst>
    <pc:chgData name="Chan, June Maylin" userId="S::june.chan@ucsf.edu::6b220169-97ed-4553-95ea-2b3c298a9f19" providerId="AD" clId="Web-{0E3D3C28-8C6F-8DAB-15A8-DE3FBD23FA8F}"/>
    <pc:docChg chg="modSld">
      <pc:chgData name="Chan, June Maylin" userId="S::june.chan@ucsf.edu::6b220169-97ed-4553-95ea-2b3c298a9f19" providerId="AD" clId="Web-{0E3D3C28-8C6F-8DAB-15A8-DE3FBD23FA8F}" dt="2021-01-09T23:07:03.051" v="730"/>
      <pc:docMkLst>
        <pc:docMk/>
      </pc:docMkLst>
      <pc:sldChg chg="modNotes">
        <pc:chgData name="Chan, June Maylin" userId="S::june.chan@ucsf.edu::6b220169-97ed-4553-95ea-2b3c298a9f19" providerId="AD" clId="Web-{0E3D3C28-8C6F-8DAB-15A8-DE3FBD23FA8F}" dt="2021-01-09T22:42:19.460" v="489"/>
        <pc:sldMkLst>
          <pc:docMk/>
          <pc:sldMk cId="1993982782" sldId="336"/>
        </pc:sldMkLst>
      </pc:sldChg>
      <pc:sldChg chg="addSp modSp">
        <pc:chgData name="Chan, June Maylin" userId="S::june.chan@ucsf.edu::6b220169-97ed-4553-95ea-2b3c298a9f19" providerId="AD" clId="Web-{0E3D3C28-8C6F-8DAB-15A8-DE3FBD23FA8F}" dt="2021-01-09T22:44:39.392" v="495"/>
        <pc:sldMkLst>
          <pc:docMk/>
          <pc:sldMk cId="4033989149" sldId="355"/>
        </pc:sldMkLst>
        <pc:spChg chg="add mod">
          <ac:chgData name="Chan, June Maylin" userId="S::june.chan@ucsf.edu::6b220169-97ed-4553-95ea-2b3c298a9f19" providerId="AD" clId="Web-{0E3D3C28-8C6F-8DAB-15A8-DE3FBD23FA8F}" dt="2021-01-09T22:44:39.392" v="495"/>
          <ac:spMkLst>
            <pc:docMk/>
            <pc:sldMk cId="4033989149" sldId="355"/>
            <ac:spMk id="2" creationId="{65D183CC-A445-461F-B6D7-7B35C2F23957}"/>
          </ac:spMkLst>
        </pc:spChg>
      </pc:sldChg>
      <pc:sldChg chg="addSp modSp">
        <pc:chgData name="Chan, June Maylin" userId="S::june.chan@ucsf.edu::6b220169-97ed-4553-95ea-2b3c298a9f19" providerId="AD" clId="Web-{0E3D3C28-8C6F-8DAB-15A8-DE3FBD23FA8F}" dt="2021-01-09T22:44:09.875" v="492"/>
        <pc:sldMkLst>
          <pc:docMk/>
          <pc:sldMk cId="3921419072" sldId="356"/>
        </pc:sldMkLst>
        <pc:spChg chg="add mod">
          <ac:chgData name="Chan, June Maylin" userId="S::june.chan@ucsf.edu::6b220169-97ed-4553-95ea-2b3c298a9f19" providerId="AD" clId="Web-{0E3D3C28-8C6F-8DAB-15A8-DE3FBD23FA8F}" dt="2021-01-09T22:44:09.875" v="492"/>
          <ac:spMkLst>
            <pc:docMk/>
            <pc:sldMk cId="3921419072" sldId="356"/>
            <ac:spMk id="2" creationId="{86BAA214-CE63-4F3B-8649-E47E9AC24BAD}"/>
          </ac:spMkLst>
        </pc:spChg>
      </pc:sldChg>
      <pc:sldChg chg="addSp modSp">
        <pc:chgData name="Chan, June Maylin" userId="S::june.chan@ucsf.edu::6b220169-97ed-4553-95ea-2b3c298a9f19" providerId="AD" clId="Web-{0E3D3C28-8C6F-8DAB-15A8-DE3FBD23FA8F}" dt="2021-01-09T22:44:44.893" v="496"/>
        <pc:sldMkLst>
          <pc:docMk/>
          <pc:sldMk cId="1236245222" sldId="357"/>
        </pc:sldMkLst>
        <pc:spChg chg="add mod">
          <ac:chgData name="Chan, June Maylin" userId="S::june.chan@ucsf.edu::6b220169-97ed-4553-95ea-2b3c298a9f19" providerId="AD" clId="Web-{0E3D3C28-8C6F-8DAB-15A8-DE3FBD23FA8F}" dt="2021-01-09T22:44:44.893" v="496"/>
          <ac:spMkLst>
            <pc:docMk/>
            <pc:sldMk cId="1236245222" sldId="357"/>
            <ac:spMk id="2" creationId="{3CC590CE-4702-47C5-BCCA-B7E05343F1FA}"/>
          </ac:spMkLst>
        </pc:spChg>
      </pc:sldChg>
      <pc:sldChg chg="addSp modSp">
        <pc:chgData name="Chan, June Maylin" userId="S::june.chan@ucsf.edu::6b220169-97ed-4553-95ea-2b3c298a9f19" providerId="AD" clId="Web-{0E3D3C28-8C6F-8DAB-15A8-DE3FBD23FA8F}" dt="2021-01-09T22:44:49.659" v="497"/>
        <pc:sldMkLst>
          <pc:docMk/>
          <pc:sldMk cId="1631540332" sldId="358"/>
        </pc:sldMkLst>
        <pc:spChg chg="add mod">
          <ac:chgData name="Chan, June Maylin" userId="S::june.chan@ucsf.edu::6b220169-97ed-4553-95ea-2b3c298a9f19" providerId="AD" clId="Web-{0E3D3C28-8C6F-8DAB-15A8-DE3FBD23FA8F}" dt="2021-01-09T22:44:49.659" v="497"/>
          <ac:spMkLst>
            <pc:docMk/>
            <pc:sldMk cId="1631540332" sldId="358"/>
            <ac:spMk id="2" creationId="{E93E95EF-C0D6-42A7-B1FE-4EDA99353C19}"/>
          </ac:spMkLst>
        </pc:spChg>
      </pc:sldChg>
      <pc:sldChg chg="addSp modSp">
        <pc:chgData name="Chan, June Maylin" userId="S::june.chan@ucsf.edu::6b220169-97ed-4553-95ea-2b3c298a9f19" providerId="AD" clId="Web-{0E3D3C28-8C6F-8DAB-15A8-DE3FBD23FA8F}" dt="2021-01-09T22:44:54.753" v="498"/>
        <pc:sldMkLst>
          <pc:docMk/>
          <pc:sldMk cId="519210390" sldId="359"/>
        </pc:sldMkLst>
        <pc:spChg chg="add mod">
          <ac:chgData name="Chan, June Maylin" userId="S::june.chan@ucsf.edu::6b220169-97ed-4553-95ea-2b3c298a9f19" providerId="AD" clId="Web-{0E3D3C28-8C6F-8DAB-15A8-DE3FBD23FA8F}" dt="2021-01-09T22:44:54.753" v="498"/>
          <ac:spMkLst>
            <pc:docMk/>
            <pc:sldMk cId="519210390" sldId="359"/>
            <ac:spMk id="2" creationId="{37ADA9C3-DBC3-44E1-8E6D-E1626198847F}"/>
          </ac:spMkLst>
        </pc:spChg>
      </pc:sldChg>
      <pc:sldChg chg="addSp modSp">
        <pc:chgData name="Chan, June Maylin" userId="S::june.chan@ucsf.edu::6b220169-97ed-4553-95ea-2b3c298a9f19" providerId="AD" clId="Web-{0E3D3C28-8C6F-8DAB-15A8-DE3FBD23FA8F}" dt="2021-01-09T22:44:59.191" v="499"/>
        <pc:sldMkLst>
          <pc:docMk/>
          <pc:sldMk cId="1809502495" sldId="360"/>
        </pc:sldMkLst>
        <pc:spChg chg="add mod">
          <ac:chgData name="Chan, June Maylin" userId="S::june.chan@ucsf.edu::6b220169-97ed-4553-95ea-2b3c298a9f19" providerId="AD" clId="Web-{0E3D3C28-8C6F-8DAB-15A8-DE3FBD23FA8F}" dt="2021-01-09T22:44:59.191" v="499"/>
          <ac:spMkLst>
            <pc:docMk/>
            <pc:sldMk cId="1809502495" sldId="360"/>
            <ac:spMk id="2" creationId="{EF61436E-1141-49DD-A7C5-C16DF11F0782}"/>
          </ac:spMkLst>
        </pc:spChg>
      </pc:sldChg>
      <pc:sldChg chg="addSp modSp">
        <pc:chgData name="Chan, June Maylin" userId="S::june.chan@ucsf.edu::6b220169-97ed-4553-95ea-2b3c298a9f19" providerId="AD" clId="Web-{0E3D3C28-8C6F-8DAB-15A8-DE3FBD23FA8F}" dt="2021-01-09T22:45:04.332" v="500"/>
        <pc:sldMkLst>
          <pc:docMk/>
          <pc:sldMk cId="1208043880" sldId="363"/>
        </pc:sldMkLst>
        <pc:spChg chg="add mod">
          <ac:chgData name="Chan, June Maylin" userId="S::june.chan@ucsf.edu::6b220169-97ed-4553-95ea-2b3c298a9f19" providerId="AD" clId="Web-{0E3D3C28-8C6F-8DAB-15A8-DE3FBD23FA8F}" dt="2021-01-09T22:45:04.332" v="500"/>
          <ac:spMkLst>
            <pc:docMk/>
            <pc:sldMk cId="1208043880" sldId="363"/>
            <ac:spMk id="2" creationId="{8B5F787F-635B-43B5-99F5-A531B1A73C63}"/>
          </ac:spMkLst>
        </pc:spChg>
      </pc:sldChg>
      <pc:sldChg chg="addSp modSp">
        <pc:chgData name="Chan, June Maylin" userId="S::june.chan@ucsf.edu::6b220169-97ed-4553-95ea-2b3c298a9f19" providerId="AD" clId="Web-{0E3D3C28-8C6F-8DAB-15A8-DE3FBD23FA8F}" dt="2021-01-09T22:45:09.019" v="501"/>
        <pc:sldMkLst>
          <pc:docMk/>
          <pc:sldMk cId="1885189037" sldId="364"/>
        </pc:sldMkLst>
        <pc:spChg chg="add mod">
          <ac:chgData name="Chan, June Maylin" userId="S::june.chan@ucsf.edu::6b220169-97ed-4553-95ea-2b3c298a9f19" providerId="AD" clId="Web-{0E3D3C28-8C6F-8DAB-15A8-DE3FBD23FA8F}" dt="2021-01-09T22:45:09.019" v="501"/>
          <ac:spMkLst>
            <pc:docMk/>
            <pc:sldMk cId="1885189037" sldId="364"/>
            <ac:spMk id="2" creationId="{C3337561-79FA-471D-B815-0915FDACF74A}"/>
          </ac:spMkLst>
        </pc:spChg>
      </pc:sldChg>
      <pc:sldChg chg="addSp modSp">
        <pc:chgData name="Chan, June Maylin" userId="S::june.chan@ucsf.edu::6b220169-97ed-4553-95ea-2b3c298a9f19" providerId="AD" clId="Web-{0E3D3C28-8C6F-8DAB-15A8-DE3FBD23FA8F}" dt="2021-01-09T22:45:13.551" v="502"/>
        <pc:sldMkLst>
          <pc:docMk/>
          <pc:sldMk cId="2427655634" sldId="365"/>
        </pc:sldMkLst>
        <pc:spChg chg="add mod">
          <ac:chgData name="Chan, June Maylin" userId="S::june.chan@ucsf.edu::6b220169-97ed-4553-95ea-2b3c298a9f19" providerId="AD" clId="Web-{0E3D3C28-8C6F-8DAB-15A8-DE3FBD23FA8F}" dt="2021-01-09T22:45:13.551" v="502"/>
          <ac:spMkLst>
            <pc:docMk/>
            <pc:sldMk cId="2427655634" sldId="365"/>
            <ac:spMk id="2" creationId="{EA0014F6-7D93-4ACD-AF94-B8064AE086A9}"/>
          </ac:spMkLst>
        </pc:spChg>
      </pc:sldChg>
      <pc:sldChg chg="modNotes">
        <pc:chgData name="Chan, June Maylin" userId="S::june.chan@ucsf.edu::6b220169-97ed-4553-95ea-2b3c298a9f19" providerId="AD" clId="Web-{0E3D3C28-8C6F-8DAB-15A8-DE3FBD23FA8F}" dt="2021-01-09T22:30:16.334" v="28"/>
        <pc:sldMkLst>
          <pc:docMk/>
          <pc:sldMk cId="1501679322" sldId="1010"/>
        </pc:sldMkLst>
      </pc:sldChg>
      <pc:sldChg chg="modSp modNotes">
        <pc:chgData name="Chan, June Maylin" userId="S::june.chan@ucsf.edu::6b220169-97ed-4553-95ea-2b3c298a9f19" providerId="AD" clId="Web-{0E3D3C28-8C6F-8DAB-15A8-DE3FBD23FA8F}" dt="2021-01-09T23:07:03.051" v="730"/>
        <pc:sldMkLst>
          <pc:docMk/>
          <pc:sldMk cId="3117203330" sldId="1011"/>
        </pc:sldMkLst>
        <pc:graphicFrameChg chg="mod modGraphic">
          <ac:chgData name="Chan, June Maylin" userId="S::june.chan@ucsf.edu::6b220169-97ed-4553-95ea-2b3c298a9f19" providerId="AD" clId="Web-{0E3D3C28-8C6F-8DAB-15A8-DE3FBD23FA8F}" dt="2021-01-09T23:05:01.059" v="726"/>
          <ac:graphicFrameMkLst>
            <pc:docMk/>
            <pc:sldMk cId="3117203330" sldId="1011"/>
            <ac:graphicFrameMk id="96259" creationId="{00000000-0000-0000-0000-000000000000}"/>
          </ac:graphicFrameMkLst>
        </pc:graphicFrameChg>
      </pc:sldChg>
      <pc:sldChg chg="addSp modSp">
        <pc:chgData name="Chan, June Maylin" userId="S::june.chan@ucsf.edu::6b220169-97ed-4553-95ea-2b3c298a9f19" providerId="AD" clId="Web-{0E3D3C28-8C6F-8DAB-15A8-DE3FBD23FA8F}" dt="2021-01-09T22:44:21.673" v="493"/>
        <pc:sldMkLst>
          <pc:docMk/>
          <pc:sldMk cId="2259746971" sldId="1352"/>
        </pc:sldMkLst>
        <pc:spChg chg="add mod">
          <ac:chgData name="Chan, June Maylin" userId="S::june.chan@ucsf.edu::6b220169-97ed-4553-95ea-2b3c298a9f19" providerId="AD" clId="Web-{0E3D3C28-8C6F-8DAB-15A8-DE3FBD23FA8F}" dt="2021-01-09T22:44:21.673" v="493"/>
          <ac:spMkLst>
            <pc:docMk/>
            <pc:sldMk cId="2259746971" sldId="1352"/>
            <ac:spMk id="3" creationId="{E40BF5D9-6F97-439A-B8D5-257F3B658F46}"/>
          </ac:spMkLst>
        </pc:spChg>
      </pc:sldChg>
      <pc:sldChg chg="addSp modSp">
        <pc:chgData name="Chan, June Maylin" userId="S::june.chan@ucsf.edu::6b220169-97ed-4553-95ea-2b3c298a9f19" providerId="AD" clId="Web-{0E3D3C28-8C6F-8DAB-15A8-DE3FBD23FA8F}" dt="2021-01-09T22:44:31.689" v="494"/>
        <pc:sldMkLst>
          <pc:docMk/>
          <pc:sldMk cId="62607280" sldId="1353"/>
        </pc:sldMkLst>
        <pc:spChg chg="add mod">
          <ac:chgData name="Chan, June Maylin" userId="S::june.chan@ucsf.edu::6b220169-97ed-4553-95ea-2b3c298a9f19" providerId="AD" clId="Web-{0E3D3C28-8C6F-8DAB-15A8-DE3FBD23FA8F}" dt="2021-01-09T22:44:31.689" v="494"/>
          <ac:spMkLst>
            <pc:docMk/>
            <pc:sldMk cId="62607280" sldId="1353"/>
            <ac:spMk id="3" creationId="{962F74EC-B884-46E1-A9BE-2C4A3F267924}"/>
          </ac:spMkLst>
        </pc:spChg>
      </pc:sldChg>
      <pc:sldChg chg="modNotes">
        <pc:chgData name="Chan, June Maylin" userId="S::june.chan@ucsf.edu::6b220169-97ed-4553-95ea-2b3c298a9f19" providerId="AD" clId="Web-{0E3D3C28-8C6F-8DAB-15A8-DE3FBD23FA8F}" dt="2021-01-09T22:38:56.822" v="224"/>
        <pc:sldMkLst>
          <pc:docMk/>
          <pc:sldMk cId="1175359925" sldId="1357"/>
        </pc:sldMkLst>
      </pc:sldChg>
      <pc:sldChg chg="modNotes">
        <pc:chgData name="Chan, June Maylin" userId="S::june.chan@ucsf.edu::6b220169-97ed-4553-95ea-2b3c298a9f19" providerId="AD" clId="Web-{0E3D3C28-8C6F-8DAB-15A8-DE3FBD23FA8F}" dt="2021-01-09T22:39:24.495" v="259"/>
        <pc:sldMkLst>
          <pc:docMk/>
          <pc:sldMk cId="3055274081" sldId="1359"/>
        </pc:sldMkLst>
      </pc:sldChg>
      <pc:sldChg chg="delSp modSp modNotes">
        <pc:chgData name="Chan, June Maylin" userId="S::june.chan@ucsf.edu::6b220169-97ed-4553-95ea-2b3c298a9f19" providerId="AD" clId="Web-{0E3D3C28-8C6F-8DAB-15A8-DE3FBD23FA8F}" dt="2021-01-09T22:42:58.822" v="491"/>
        <pc:sldMkLst>
          <pc:docMk/>
          <pc:sldMk cId="4185912567" sldId="1367"/>
        </pc:sldMkLst>
        <pc:spChg chg="del mod">
          <ac:chgData name="Chan, June Maylin" userId="S::june.chan@ucsf.edu::6b220169-97ed-4553-95ea-2b3c298a9f19" providerId="AD" clId="Web-{0E3D3C28-8C6F-8DAB-15A8-DE3FBD23FA8F}" dt="2021-01-09T22:42:58.822" v="491"/>
          <ac:spMkLst>
            <pc:docMk/>
            <pc:sldMk cId="4185912567" sldId="1367"/>
            <ac:spMk id="2" creationId="{4626F076-C48D-4D63-936E-3A37BE6444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9063F-5126-3143-BD0C-0EF9C440D0BB}" type="datetimeFigureOut">
              <a:rPr lang="en-US" smtClean="0"/>
              <a:t>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14E9A-3DE8-034F-B838-4E5D36AA9102}" type="slidenum">
              <a:rPr lang="en-US" smtClean="0"/>
              <a:t>‹#›</a:t>
            </a:fld>
            <a:endParaRPr lang="en-US"/>
          </a:p>
        </p:txBody>
      </p:sp>
    </p:spTree>
    <p:extLst>
      <p:ext uri="{BB962C8B-B14F-4D97-AF65-F5344CB8AC3E}">
        <p14:creationId xmlns:p14="http://schemas.microsoft.com/office/powerpoint/2010/main" val="358955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jamanetwork.com/journals/jama/fullarticle/2320315?utm_source=silverchair&amp;utm_campaign=marketing&amp;utm_content=article-decade&amp;cmp=1&amp;utm_medium=emai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46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C4A13E8-24B3-2143-A578-50168844283F}"/>
              </a:ext>
            </a:extLst>
          </p:cNvPr>
          <p:cNvSpPr>
            <a:spLocks noGrp="1" noRot="1" noChangeAspect="1" noChangeArrowheads="1" noTextEdit="1"/>
          </p:cNvSpPr>
          <p:nvPr>
            <p:ph type="sldImg"/>
          </p:nvPr>
        </p:nvSpPr>
        <p:spPr>
          <a:ln/>
        </p:spPr>
      </p:sp>
      <p:sp>
        <p:nvSpPr>
          <p:cNvPr id="638979" name="Rectangle 3">
            <a:extLst>
              <a:ext uri="{FF2B5EF4-FFF2-40B4-BE49-F238E27FC236}">
                <a16:creationId xmlns:a16="http://schemas.microsoft.com/office/drawing/2014/main" id="{0293018E-8CDA-CC42-8D8D-0A098751C560}"/>
              </a:ext>
            </a:extLst>
          </p:cNvPr>
          <p:cNvSpPr>
            <a:spLocks noGrp="1" noChangeArrowheads="1"/>
          </p:cNvSpPr>
          <p:nvPr>
            <p:ph type="body" idx="1"/>
          </p:nvPr>
        </p:nvSpPr>
        <p:spPr/>
        <p:txBody>
          <a:bodyPr/>
          <a:lstStyle/>
          <a:p>
            <a:pPr>
              <a:defRPr/>
            </a:pPr>
            <a:r>
              <a:rPr lang="en-US" dirty="0">
                <a:cs typeface="+mn-cs"/>
              </a:rPr>
              <a:t>If your intervention is not blinded to the dr. or participant, self-awareness of the intervention after randomization can lead to the introduction of differences </a:t>
            </a:r>
            <a:r>
              <a:rPr lang="en-US" dirty="0" err="1">
                <a:cs typeface="+mn-cs"/>
              </a:rPr>
              <a:t>bt</a:t>
            </a:r>
            <a:r>
              <a:rPr lang="en-US" dirty="0">
                <a:cs typeface="+mn-cs"/>
              </a:rPr>
              <a:t> groups.</a:t>
            </a:r>
          </a:p>
          <a:p>
            <a:pPr>
              <a:defRPr/>
            </a:pPr>
            <a:endParaRPr lang="en-US" dirty="0">
              <a:cs typeface="+mn-cs"/>
            </a:endParaRPr>
          </a:p>
        </p:txBody>
      </p:sp>
    </p:spTree>
    <p:extLst>
      <p:ext uri="{BB962C8B-B14F-4D97-AF65-F5344CB8AC3E}">
        <p14:creationId xmlns:p14="http://schemas.microsoft.com/office/powerpoint/2010/main" val="177204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9C0BD79-9721-0A41-BEBF-C76FD2E5C8C6}"/>
              </a:ext>
            </a:extLst>
          </p:cNvPr>
          <p:cNvSpPr>
            <a:spLocks noGrp="1" noRot="1" noChangeAspect="1" noChangeArrowheads="1" noTextEdit="1"/>
          </p:cNvSpPr>
          <p:nvPr>
            <p:ph type="sldImg"/>
          </p:nvPr>
        </p:nvSpPr>
        <p:spPr>
          <a:ln/>
        </p:spPr>
      </p:sp>
      <p:sp>
        <p:nvSpPr>
          <p:cNvPr id="629763" name="Rectangle 3">
            <a:extLst>
              <a:ext uri="{FF2B5EF4-FFF2-40B4-BE49-F238E27FC236}">
                <a16:creationId xmlns:a16="http://schemas.microsoft.com/office/drawing/2014/main" id="{D36885F3-35E1-2043-8B14-74D2A80B56BA}"/>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30369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54E1980D-9052-0249-8FB3-2FDE496B49E9}"/>
              </a:ext>
            </a:extLst>
          </p:cNvPr>
          <p:cNvSpPr>
            <a:spLocks noGrp="1" noRot="1" noChangeAspect="1" noChangeArrowheads="1" noTextEdit="1"/>
          </p:cNvSpPr>
          <p:nvPr>
            <p:ph type="sldImg"/>
          </p:nvPr>
        </p:nvSpPr>
        <p:spPr>
          <a:ln/>
        </p:spPr>
      </p:sp>
      <p:sp>
        <p:nvSpPr>
          <p:cNvPr id="33794" name="Rectangle 3">
            <a:extLst>
              <a:ext uri="{FF2B5EF4-FFF2-40B4-BE49-F238E27FC236}">
                <a16:creationId xmlns:a16="http://schemas.microsoft.com/office/drawing/2014/main" id="{8C483926-ED54-F94A-9524-4FA7795AD2E9}"/>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Helvetica" pitchFamily="2" charset="0"/>
                <a:ea typeface="ＭＳ Ｐゴシック" panose="020B0600070205080204" pitchFamily="34" charset="-128"/>
              </a:rPr>
              <a:t>Best control is inactive placebo</a:t>
            </a:r>
          </a:p>
          <a:p>
            <a:pPr lvl="1"/>
            <a:r>
              <a:rPr lang="en-US" altLang="en-US" dirty="0">
                <a:latin typeface="Helvetica" pitchFamily="2" charset="0"/>
                <a:ea typeface="ＭＳ Ｐゴシック" panose="020B0600070205080204" pitchFamily="34" charset="-128"/>
              </a:rPr>
              <a:t>easy to determine benefit or harm</a:t>
            </a:r>
          </a:p>
          <a:p>
            <a:pPr lvl="1"/>
            <a:r>
              <a:rPr lang="en-US" altLang="en-US" dirty="0">
                <a:latin typeface="Helvetica" pitchFamily="2" charset="0"/>
                <a:ea typeface="ＭＳ Ｐゴシック" panose="020B0600070205080204" pitchFamily="34" charset="-128"/>
              </a:rPr>
              <a:t>Usually (not always) easy to blind</a:t>
            </a:r>
          </a:p>
          <a:p>
            <a:r>
              <a:rPr lang="en-US" altLang="en-US" dirty="0">
                <a:latin typeface="Helvetica" pitchFamily="2" charset="0"/>
                <a:ea typeface="ＭＳ Ｐゴシック" panose="020B0600070205080204" pitchFamily="34" charset="-128"/>
              </a:rPr>
              <a:t>Some trials use an active treatment of </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standard of care</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 as the comparator. Here, the goal might be to show that the new intervention is better than the standard. The design and statistical analysis here is exactly the same as if the standard of care were a placebo. </a:t>
            </a:r>
          </a:p>
          <a:p>
            <a:endParaRPr lang="en-US" altLang="ja-JP" dirty="0">
              <a:latin typeface="Helvetica" pitchFamily="2" charset="0"/>
              <a:ea typeface="ＭＳ Ｐゴシック" panose="020B0600070205080204" pitchFamily="34" charset="-128"/>
            </a:endParaRPr>
          </a:p>
          <a:p>
            <a:r>
              <a:rPr lang="en-US" altLang="en-US" dirty="0">
                <a:latin typeface="Helvetica" pitchFamily="2" charset="0"/>
                <a:ea typeface="ＭＳ Ｐゴシック" panose="020B0600070205080204" pitchFamily="34" charset="-128"/>
              </a:rPr>
              <a:t>But often, the goal is to determine if the new treatment is AS GOOD as the standard of care. Sometimes, we do just want a second line therapy, but generally don</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t really care if a new treatment is as good as the standard of care unless it has some advantages, for example better side effect profile, more convenient, or less expensive. </a:t>
            </a:r>
          </a:p>
          <a:p>
            <a:r>
              <a:rPr lang="en-US" altLang="ja-JP" dirty="0">
                <a:latin typeface="Helvetica" pitchFamily="2" charset="0"/>
                <a:ea typeface="ＭＳ Ｐゴシック" panose="020B0600070205080204" pitchFamily="34" charset="-128"/>
              </a:rPr>
              <a:t>Decision about what is considered “good enough” for non-inferiority trial is based on lit. example:  </a:t>
            </a:r>
            <a:r>
              <a:rPr lang="en-US" dirty="0">
                <a:hlinkClick r:id="rId3"/>
              </a:rPr>
              <a:t>https://jamanetwork.com/journals/jama/fullarticle/2320315?utm_source=silverchair&amp;utm_campaign=marketing&amp;utm_content=article-decade&amp;cmp=1&amp;utm_medium=email</a:t>
            </a:r>
            <a:endParaRPr lang="en-US" dirty="0"/>
          </a:p>
          <a:p>
            <a:r>
              <a:rPr lang="en-US" altLang="ja-JP" dirty="0">
                <a:latin typeface="Helvetica" pitchFamily="2" charset="0"/>
                <a:ea typeface="ＭＳ Ｐゴシック" panose="020B0600070205080204" pitchFamily="34" charset="-128"/>
              </a:rPr>
              <a:t>In this example, X was set at 24% for power calculations.</a:t>
            </a:r>
          </a:p>
          <a:p>
            <a:endParaRPr lang="en-US" altLang="ja-JP" dirty="0">
              <a:latin typeface="Helvetica" pitchFamily="2" charset="0"/>
              <a:ea typeface="ＭＳ Ｐゴシック" panose="020B0600070205080204" pitchFamily="34" charset="-128"/>
            </a:endParaRPr>
          </a:p>
          <a:p>
            <a:r>
              <a:rPr lang="en-US" altLang="en-US" dirty="0">
                <a:latin typeface="Helvetica" pitchFamily="2" charset="0"/>
                <a:ea typeface="ＭＳ Ｐゴシック" panose="020B0600070205080204" pitchFamily="34" charset="-128"/>
              </a:rPr>
              <a:t>Consider, for example, the problem of conducting a clinical trial with a new drug for prevention of osteoporotic fractures. There are already proven effective drugs for this, namely estrogens, bisphosphonates and PTH. Is it ethical and/or clinically useful to study this new drug compared to placebo? There are many such examples - HTN, depression, lipid lowering, etc.</a:t>
            </a:r>
          </a:p>
        </p:txBody>
      </p:sp>
    </p:spTree>
    <p:extLst>
      <p:ext uri="{BB962C8B-B14F-4D97-AF65-F5344CB8AC3E}">
        <p14:creationId xmlns:p14="http://schemas.microsoft.com/office/powerpoint/2010/main" val="348907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702DA509-6A51-AC4C-BB03-D080658CAC6B}"/>
              </a:ext>
            </a:extLst>
          </p:cNvPr>
          <p:cNvSpPr>
            <a:spLocks noGrp="1" noRot="1" noChangeAspect="1" noChangeArrowheads="1" noTextEdit="1"/>
          </p:cNvSpPr>
          <p:nvPr>
            <p:ph type="sldImg"/>
          </p:nvPr>
        </p:nvSpPr>
        <p:spPr>
          <a:ln/>
        </p:spPr>
      </p:sp>
      <p:sp>
        <p:nvSpPr>
          <p:cNvPr id="631811" name="Rectangle 3">
            <a:extLst>
              <a:ext uri="{FF2B5EF4-FFF2-40B4-BE49-F238E27FC236}">
                <a16:creationId xmlns:a16="http://schemas.microsoft.com/office/drawing/2014/main" id="{A794CE97-791C-A143-BCE4-FEA16BA9A8E1}"/>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4057691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00DDD8F6-21FA-9B49-AFD4-4F358C3FD4CD}"/>
              </a:ext>
            </a:extLst>
          </p:cNvPr>
          <p:cNvSpPr>
            <a:spLocks noGrp="1" noRot="1" noChangeAspect="1" noChangeArrowheads="1" noTextEdit="1"/>
          </p:cNvSpPr>
          <p:nvPr>
            <p:ph type="sldImg"/>
          </p:nvPr>
        </p:nvSpPr>
        <p:spPr>
          <a:ln/>
        </p:spPr>
      </p:sp>
      <p:sp>
        <p:nvSpPr>
          <p:cNvPr id="635907" name="Rectangle 3">
            <a:extLst>
              <a:ext uri="{FF2B5EF4-FFF2-40B4-BE49-F238E27FC236}">
                <a16:creationId xmlns:a16="http://schemas.microsoft.com/office/drawing/2014/main" id="{E9017232-F643-AA4F-95C3-B7B32AC7BB96}"/>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746083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17003082-6FE9-B145-9DD1-44BEC750A6C3}"/>
              </a:ext>
            </a:extLst>
          </p:cNvPr>
          <p:cNvSpPr>
            <a:spLocks noGrp="1" noRot="1" noChangeAspect="1" noChangeArrowheads="1" noTextEdit="1"/>
          </p:cNvSpPr>
          <p:nvPr>
            <p:ph type="sldImg"/>
          </p:nvPr>
        </p:nvSpPr>
        <p:spPr>
          <a:ln/>
        </p:spPr>
      </p:sp>
      <p:sp>
        <p:nvSpPr>
          <p:cNvPr id="636931" name="Rectangle 3">
            <a:extLst>
              <a:ext uri="{FF2B5EF4-FFF2-40B4-BE49-F238E27FC236}">
                <a16:creationId xmlns:a16="http://schemas.microsoft.com/office/drawing/2014/main" id="{074DC186-8682-974E-9062-9352B043792A}"/>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51624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Equipoise </a:t>
            </a:r>
            <a:r>
              <a:rPr lang="mr-IN" dirty="0"/>
              <a:t>–</a:t>
            </a:r>
            <a:r>
              <a:rPr lang="en-US" dirty="0"/>
              <a:t> the group</a:t>
            </a:r>
            <a:r>
              <a:rPr lang="en-US" baseline="0" dirty="0"/>
              <a:t> or </a:t>
            </a:r>
            <a:r>
              <a:rPr lang="en-US" baseline="0" dirty="0" err="1"/>
              <a:t>tx</a:t>
            </a:r>
            <a:r>
              <a:rPr lang="en-US" baseline="0" dirty="0"/>
              <a:t> allocations in the trial must be equally acceptable based on current state of knowledge</a:t>
            </a:r>
          </a:p>
          <a:p>
            <a:r>
              <a:rPr lang="en-US" baseline="0" dirty="0"/>
              <a:t>There are certain questions that will NEVER be addressed in a trial</a:t>
            </a:r>
            <a:endParaRPr lang="en-US" dirty="0"/>
          </a:p>
        </p:txBody>
      </p:sp>
    </p:spTree>
    <p:extLst>
      <p:ext uri="{BB962C8B-B14F-4D97-AF65-F5344CB8AC3E}">
        <p14:creationId xmlns:p14="http://schemas.microsoft.com/office/powerpoint/2010/main" val="362531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set of slides is NOT RECORDED and is considered a review of some aspects of RCT design. Please review on your own, as needed. </a:t>
            </a:r>
          </a:p>
          <a:p>
            <a:endParaRPr lang="en-US" dirty="0"/>
          </a:p>
          <a:p>
            <a:r>
              <a:rPr lang="en-US" dirty="0"/>
              <a:t>We thank Dr. Deb Grady for developing and sharing these slides.</a:t>
            </a:r>
          </a:p>
        </p:txBody>
      </p:sp>
      <p:sp>
        <p:nvSpPr>
          <p:cNvPr id="4" name="Slide Number Placeholder 3"/>
          <p:cNvSpPr>
            <a:spLocks noGrp="1"/>
          </p:cNvSpPr>
          <p:nvPr>
            <p:ph type="sldNum" sz="quarter" idx="5"/>
          </p:nvPr>
        </p:nvSpPr>
        <p:spPr/>
        <p:txBody>
          <a:bodyPr/>
          <a:lstStyle/>
          <a:p>
            <a:fld id="{BFC14E9A-3DE8-034F-B838-4E5D36AA9102}" type="slidenum">
              <a:rPr lang="en-US" smtClean="0"/>
              <a:t>2</a:t>
            </a:fld>
            <a:endParaRPr lang="en-US"/>
          </a:p>
        </p:txBody>
      </p:sp>
    </p:spTree>
    <p:extLst>
      <p:ext uri="{BB962C8B-B14F-4D97-AF65-F5344CB8AC3E}">
        <p14:creationId xmlns:p14="http://schemas.microsoft.com/office/powerpoint/2010/main" val="269191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 205 focuses on clinical trial design/conduct</a:t>
            </a:r>
          </a:p>
          <a:p>
            <a:endParaRPr lang="en-US" dirty="0"/>
          </a:p>
          <a:p>
            <a:r>
              <a:rPr lang="en-US" dirty="0"/>
              <a:t>Be deliberate when you use the word “trial”;</a:t>
            </a:r>
            <a:r>
              <a:rPr lang="en-US" baseline="0" dirty="0"/>
              <a:t> this means a study with an intervention</a:t>
            </a:r>
            <a:r>
              <a:rPr lang="mr-IN" baseline="0" dirty="0"/>
              <a:t>…</a:t>
            </a:r>
            <a:r>
              <a:rPr lang="en-US" baseline="0" dirty="0"/>
              <a:t> and often “trial” refers to a ”randomized trial”</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0864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4822661C-19CF-0841-986E-8A3F83CD700F}"/>
              </a:ext>
            </a:extLst>
          </p:cNvPr>
          <p:cNvSpPr>
            <a:spLocks noGrp="1" noRot="1" noChangeAspect="1" noChangeArrowheads="1" noTextEdit="1"/>
          </p:cNvSpPr>
          <p:nvPr>
            <p:ph type="sldImg"/>
          </p:nvPr>
        </p:nvSpPr>
        <p:spPr>
          <a:xfrm>
            <a:off x="1038225" y="652463"/>
            <a:ext cx="4338638" cy="3254375"/>
          </a:xfrm>
          <a:ln/>
        </p:spPr>
      </p:sp>
      <p:sp>
        <p:nvSpPr>
          <p:cNvPr id="11266" name="Rectangle 3">
            <a:extLst>
              <a:ext uri="{FF2B5EF4-FFF2-40B4-BE49-F238E27FC236}">
                <a16:creationId xmlns:a16="http://schemas.microsoft.com/office/drawing/2014/main" id="{9979C5A3-A340-3C46-9C81-4B10CA39105F}"/>
              </a:ext>
            </a:extLst>
          </p:cNvPr>
          <p:cNvSpPr>
            <a:spLocks noGrp="1" noChangeArrowheads="1"/>
          </p:cNvSpPr>
          <p:nvPr>
            <p:ph type="body" idx="1"/>
          </p:nvPr>
        </p:nvSpPr>
        <p:spPr>
          <a:xfrm>
            <a:off x="857250" y="4136571"/>
            <a:ext cx="4643438"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altLang="en-US" sz="900" dirty="0">
                <a:latin typeface="Helvetica" pitchFamily="2" charset="0"/>
                <a:ea typeface="ＭＳ Ｐゴシック" panose="020B0600070205080204" pitchFamily="34" charset="-128"/>
              </a:rPr>
              <a:t>For example, select persons with memory loss, treat with daily mathematics and memory exercises and see if this improves score on MMSE and reduces risk of developing dementia.</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Note can have an uncontrolled trial or time series design. These have no concurrent control group and can produce the wrong answer due to learning, regression to the mean, secular trends and the placebo effect. Note, for example, that it is common to have a 30-50% improvement in depression scores, pain scores, hot flash scores.</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Can have a controlled trial without randomization. This addresses problems noted above, but may make the treatment look good simply because the groups are different to begin with. For example, if you put all the older people in the control group because it</a:t>
            </a:r>
            <a:r>
              <a:rPr lang="ja-JP" altLang="en-US" sz="900" dirty="0">
                <a:latin typeface="Arial" panose="020B0604020202020204" pitchFamily="34" charset="0"/>
                <a:ea typeface="ＭＳ Ｐゴシック" panose="020B0600070205080204" pitchFamily="34" charset="-128"/>
              </a:rPr>
              <a:t>’</a:t>
            </a:r>
            <a:r>
              <a:rPr lang="en-US" altLang="ja-JP" sz="900" dirty="0">
                <a:latin typeface="Helvetica" pitchFamily="2" charset="0"/>
                <a:ea typeface="ＭＳ Ｐゴシック" panose="020B0600070205080204" pitchFamily="34" charset="-128"/>
              </a:rPr>
              <a:t>s too hard to teach them mathematics, the rate of developing dementia may be higher in this group simply because they are older. This design is really no different from a double cohort study. Randomization fixes this - for both known (measured) and unknown (unmeasured) potential confounders - I.e., age will be balanced in both groups, as will education, etc. And potential confounders we don</a:t>
            </a:r>
            <a:r>
              <a:rPr lang="ja-JP" altLang="en-US" sz="900" dirty="0">
                <a:latin typeface="Arial" panose="020B0604020202020204" pitchFamily="34" charset="0"/>
                <a:ea typeface="ＭＳ Ｐゴシック" panose="020B0600070205080204" pitchFamily="34" charset="-128"/>
              </a:rPr>
              <a:t>’</a:t>
            </a:r>
            <a:r>
              <a:rPr lang="en-US" altLang="ja-JP" sz="900" dirty="0">
                <a:latin typeface="Helvetica" pitchFamily="2" charset="0"/>
                <a:ea typeface="ＭＳ Ｐゴシック" panose="020B0600070205080204" pitchFamily="34" charset="-128"/>
              </a:rPr>
              <a:t>t know about.</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Can have a randomized  controlled trial without placebo (blinding). This allows (as will be discussed later) for co-intervention and biases outcome ascertainment.</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Also note that these three elements - treatment, randomization and blinding result in the major ethical concerns regarding randomized trials. </a:t>
            </a:r>
          </a:p>
        </p:txBody>
      </p:sp>
    </p:spTree>
    <p:extLst>
      <p:ext uri="{BB962C8B-B14F-4D97-AF65-F5344CB8AC3E}">
        <p14:creationId xmlns:p14="http://schemas.microsoft.com/office/powerpoint/2010/main" val="92873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Variable A is</a:t>
            </a:r>
            <a:r>
              <a:rPr lang="en-US" altLang="en-US" baseline="0" dirty="0"/>
              <a:t> referred to as an instrumental variable or “instrument”.  An instrument is defined to as a factor related to exposure but to nothing else.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5</a:t>
            </a:fld>
            <a:endParaRPr lang="en-US" dirty="0"/>
          </a:p>
        </p:txBody>
      </p:sp>
    </p:spTree>
    <p:extLst>
      <p:ext uri="{BB962C8B-B14F-4D97-AF65-F5344CB8AC3E}">
        <p14:creationId xmlns:p14="http://schemas.microsoft.com/office/powerpoint/2010/main" val="163775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Variable A is</a:t>
            </a:r>
            <a:r>
              <a:rPr lang="en-US" altLang="en-US" baseline="0" dirty="0"/>
              <a:t> referred to as an instrumental variable or “instrument”.  An instrument is defined to as a factor related to exposure but to nothing else.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6</a:t>
            </a:fld>
            <a:endParaRPr lang="en-US" dirty="0"/>
          </a:p>
        </p:txBody>
      </p:sp>
    </p:spTree>
    <p:extLst>
      <p:ext uri="{BB962C8B-B14F-4D97-AF65-F5344CB8AC3E}">
        <p14:creationId xmlns:p14="http://schemas.microsoft.com/office/powerpoint/2010/main" val="146536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7</a:t>
            </a:fld>
            <a:endParaRPr lang="en-US"/>
          </a:p>
        </p:txBody>
      </p:sp>
    </p:spTree>
    <p:extLst>
      <p:ext uri="{BB962C8B-B14F-4D97-AF65-F5344CB8AC3E}">
        <p14:creationId xmlns:p14="http://schemas.microsoft.com/office/powerpoint/2010/main" val="180428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4CFF0B04-0E1F-AE4A-9235-8869830F4B8B}"/>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7EC0BA8E-6FCD-3E43-B909-8748292A39C7}"/>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Helvetica" pitchFamily="2" charset="0"/>
                <a:ea typeface="ＭＳ Ｐゴシック" panose="020B0600070205080204" pitchFamily="34" charset="-128"/>
              </a:rPr>
              <a:t>Will talk more about why to do a trial…want to emphasize that there are some good reasons NOT to do a trial.</a:t>
            </a:r>
          </a:p>
          <a:p>
            <a:endParaRPr lang="en-US" altLang="en-US" dirty="0">
              <a:latin typeface="Helvetica" pitchFamily="2" charset="0"/>
              <a:ea typeface="ＭＳ Ｐゴシック" panose="020B0600070205080204" pitchFamily="34" charset="-128"/>
            </a:endParaRPr>
          </a:p>
          <a:p>
            <a:r>
              <a:rPr lang="en-US" dirty="0"/>
              <a:t>Randomized Clinical Trial attributes:</a:t>
            </a:r>
          </a:p>
          <a:p>
            <a:pPr lvl="1"/>
            <a:r>
              <a:rPr lang="en-US" dirty="0"/>
              <a:t>Randomization to Exposure (e.g., drug) or a Control (e.g., placebo) addresses known/unknown confounding factors</a:t>
            </a:r>
          </a:p>
          <a:p>
            <a:pPr lvl="1"/>
            <a:r>
              <a:rPr lang="en-US" dirty="0"/>
              <a:t>Intention to Treat (ITT): “once randomized, always analyzed”, maintains randomization </a:t>
            </a:r>
          </a:p>
          <a:p>
            <a:pPr lvl="1"/>
            <a:r>
              <a:rPr lang="en-US" dirty="0"/>
              <a:t>Blinding minimizes bias in assessments</a:t>
            </a:r>
            <a:endParaRPr lang="en-US" dirty="0">
              <a:latin typeface="Helvetica" pitchFamily="2" charset="0"/>
              <a:ea typeface="ＭＳ Ｐゴシック" panose="020B0600070205080204" pitchFamily="34" charset="-128"/>
            </a:endParaRPr>
          </a:p>
          <a:p>
            <a:pPr lvl="1"/>
            <a:endParaRPr lang="en-US" dirty="0">
              <a:latin typeface="Helvetica" pitchFamily="2" charset="0"/>
              <a:ea typeface="ＭＳ Ｐゴシック" panose="020B0600070205080204" pitchFamily="34" charset="-128"/>
            </a:endParaRPr>
          </a:p>
          <a:p>
            <a:pPr lvl="1"/>
            <a:r>
              <a:rPr lang="en-US" dirty="0">
                <a:latin typeface="Helvetica" pitchFamily="2" charset="0"/>
                <a:ea typeface="ＭＳ Ｐゴシック" panose="020B0600070205080204" pitchFamily="34" charset="-128"/>
              </a:rPr>
              <a:t>Co-Intervention – additional diagnostic or therapeutic tests or procedures applied to either the intervention or control group in a RCT. Such additions that are not pre-specified by the protocol could introduce confounding and threaten validity of the trial. </a:t>
            </a:r>
          </a:p>
          <a:p>
            <a:pPr lvl="1"/>
            <a:endParaRPr lang="en-US" dirty="0"/>
          </a:p>
        </p:txBody>
      </p:sp>
    </p:spTree>
    <p:extLst>
      <p:ext uri="{BB962C8B-B14F-4D97-AF65-F5344CB8AC3E}">
        <p14:creationId xmlns:p14="http://schemas.microsoft.com/office/powerpoint/2010/main" val="1900693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011BCEDA-8861-1640-B64B-5BAD8278A0E2}"/>
              </a:ext>
            </a:extLst>
          </p:cNvPr>
          <p:cNvSpPr>
            <a:spLocks noGrp="1" noRot="1" noChangeAspect="1" noChangeArrowheads="1" noTextEdit="1"/>
          </p:cNvSpPr>
          <p:nvPr>
            <p:ph type="sldImg"/>
          </p:nvPr>
        </p:nvSpPr>
        <p:spPr>
          <a:ln/>
        </p:spPr>
      </p:sp>
      <p:sp>
        <p:nvSpPr>
          <p:cNvPr id="637955" name="Rectangle 3">
            <a:extLst>
              <a:ext uri="{FF2B5EF4-FFF2-40B4-BE49-F238E27FC236}">
                <a16:creationId xmlns:a16="http://schemas.microsoft.com/office/drawing/2014/main" id="{56BF76A1-DA2D-E04A-91EE-D75B8A64AA29}"/>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940863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036639585"/>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91410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24286111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6403885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335422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6635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6460551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22825049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6884363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7919296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82113342"/>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3524874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51384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6947120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235528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5657240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53372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74914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788716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224978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1696328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41899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2083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97568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440670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8254923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2179112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69205083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19712210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2466138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652132538"/>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393834447"/>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9561843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82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153457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2143534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1766221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8827239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5677020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72040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180175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990018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5661958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8013588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609584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029247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4199749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575449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301665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3029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5066928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33202394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41422754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3137958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2591354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623808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08979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079286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554041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6161137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371365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393321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8596109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9037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965940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79768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46246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2222030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5752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31780215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1845316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45006272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01158875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411276635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13816019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0634416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65815859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285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4895904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40553017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2823840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895304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3626076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3771775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6833974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777760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2951971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604005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3277874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22724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868600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138008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9125688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93003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2045186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07398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81328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6138442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1609986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7377764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2449169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73984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42473974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56006196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3866235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98364666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63520434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5417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7094307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1486115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319272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2165671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9596618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19003930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1180893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14681527"/>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337200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15534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4069531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0687802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6770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398513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810184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496068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745315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7442580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450609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391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17136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6843375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3782477"/>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85476334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62700257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7505204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theme" Target="../theme/theme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theme" Target="../theme/theme5.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1944151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25011302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90249993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5906126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747263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0605" y="4000500"/>
            <a:ext cx="5205535" cy="1665513"/>
          </a:xfrm>
        </p:spPr>
        <p:txBody>
          <a:bodyPr/>
          <a:lstStyle/>
          <a:p>
            <a:r>
              <a:rPr lang="en-US" dirty="0"/>
              <a:t>June M. Chan, ScD</a:t>
            </a:r>
          </a:p>
          <a:p>
            <a:r>
              <a:rPr lang="en-US" dirty="0"/>
              <a:t>Professor &amp; Vice Chair, Epidemiology &amp; Biostatistics</a:t>
            </a:r>
          </a:p>
          <a:p>
            <a:r>
              <a:rPr lang="en-US" dirty="0"/>
              <a:t>Steven &amp; Christine </a:t>
            </a:r>
            <a:r>
              <a:rPr lang="en-US" dirty="0" err="1"/>
              <a:t>Burd</a:t>
            </a:r>
            <a:r>
              <a:rPr lang="en-US" dirty="0"/>
              <a:t>-</a:t>
            </a:r>
            <a:r>
              <a:rPr lang="en-US"/>
              <a:t>Safeway </a:t>
            </a:r>
            <a:r>
              <a:rPr lang="en-US" dirty="0"/>
              <a:t>Distinguished Professor &amp; Assoc. Chair, Clinical Research, Urology</a:t>
            </a:r>
          </a:p>
          <a:p>
            <a:endParaRPr lang="en-US" dirty="0"/>
          </a:p>
        </p:txBody>
      </p:sp>
      <p:sp>
        <p:nvSpPr>
          <p:cNvPr id="3" name="Title 2"/>
          <p:cNvSpPr>
            <a:spLocks noGrp="1"/>
          </p:cNvSpPr>
          <p:nvPr>
            <p:ph type="title"/>
          </p:nvPr>
        </p:nvSpPr>
        <p:spPr>
          <a:xfrm>
            <a:off x="784276" y="1779813"/>
            <a:ext cx="5205707" cy="1244727"/>
          </a:xfrm>
        </p:spPr>
        <p:txBody>
          <a:bodyPr/>
          <a:lstStyle/>
          <a:p>
            <a:br>
              <a:rPr lang="en-US" dirty="0"/>
            </a:br>
            <a:r>
              <a:rPr lang="en-US" i="1" dirty="0"/>
              <a:t>Study Design – </a:t>
            </a:r>
            <a:r>
              <a:rPr lang="en-US" dirty="0"/>
              <a:t>RCT to Cohort – and</a:t>
            </a:r>
            <a:r>
              <a:rPr lang="en-US" i="1" dirty="0"/>
              <a:t> Target Trials</a:t>
            </a:r>
            <a:endParaRPr lang="en-US" dirty="0"/>
          </a:p>
        </p:txBody>
      </p:sp>
      <p:sp>
        <p:nvSpPr>
          <p:cNvPr id="9" name="Text Placeholder 8"/>
          <p:cNvSpPr>
            <a:spLocks noGrp="1"/>
          </p:cNvSpPr>
          <p:nvPr>
            <p:ph type="body" sz="quarter" idx="15"/>
          </p:nvPr>
        </p:nvSpPr>
        <p:spPr>
          <a:xfrm>
            <a:off x="787889" y="3139395"/>
            <a:ext cx="5201923" cy="677627"/>
          </a:xfrm>
        </p:spPr>
        <p:txBody>
          <a:bodyPr/>
          <a:lstStyle/>
          <a:p>
            <a:r>
              <a:rPr lang="en-US" sz="2000" dirty="0"/>
              <a:t>Epidemiology 207 - Epidemiology Methods II</a:t>
            </a:r>
          </a:p>
        </p:txBody>
      </p:sp>
    </p:spTree>
    <p:extLst>
      <p:ext uri="{BB962C8B-B14F-4D97-AF65-F5344CB8AC3E}">
        <p14:creationId xmlns:p14="http://schemas.microsoft.com/office/powerpoint/2010/main" val="3730365046"/>
      </p:ext>
    </p:extLst>
  </p:cSld>
  <p:clrMapOvr>
    <a:masterClrMapping/>
  </p:clrMapOvr>
  <p:transition advTm="10797">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99F476E5-5AD1-A045-AA7C-A66ABB751C88}"/>
              </a:ext>
            </a:extLst>
          </p:cNvPr>
          <p:cNvSpPr>
            <a:spLocks noGrp="1" noChangeArrowheads="1"/>
          </p:cNvSpPr>
          <p:nvPr>
            <p:ph type="title"/>
          </p:nvPr>
        </p:nvSpPr>
        <p:spPr>
          <a:xfrm>
            <a:off x="453585" y="425002"/>
            <a:ext cx="8173580" cy="895798"/>
          </a:xfrm>
        </p:spPr>
        <p:txBody>
          <a:bodyPr>
            <a:normAutofit/>
          </a:bodyPr>
          <a:lstStyle/>
          <a:p>
            <a:r>
              <a:rPr lang="en-US" altLang="en-US" sz="3200" dirty="0"/>
              <a:t>Value of Randomization</a:t>
            </a:r>
          </a:p>
        </p:txBody>
      </p:sp>
      <p:sp>
        <p:nvSpPr>
          <p:cNvPr id="526339" name="Rectangle 3">
            <a:extLst>
              <a:ext uri="{FF2B5EF4-FFF2-40B4-BE49-F238E27FC236}">
                <a16:creationId xmlns:a16="http://schemas.microsoft.com/office/drawing/2014/main" id="{9F358994-69C3-D74F-946D-19A8CEC12F44}"/>
              </a:ext>
            </a:extLst>
          </p:cNvPr>
          <p:cNvSpPr>
            <a:spLocks noGrp="1" noChangeArrowheads="1"/>
          </p:cNvSpPr>
          <p:nvPr>
            <p:ph type="body" idx="1"/>
          </p:nvPr>
        </p:nvSpPr>
        <p:spPr>
          <a:xfrm>
            <a:off x="459686" y="1868557"/>
            <a:ext cx="8498047" cy="3909393"/>
          </a:xfrm>
        </p:spPr>
        <p:txBody>
          <a:bodyPr/>
          <a:lstStyle/>
          <a:p>
            <a:r>
              <a:rPr lang="en-US" altLang="en-US" sz="2400" dirty="0"/>
              <a:t>Balances baseline characteristics of the treatment groups</a:t>
            </a:r>
          </a:p>
          <a:p>
            <a:pPr lvl="1"/>
            <a:r>
              <a:rPr lang="en-US" altLang="en-US" sz="2400" dirty="0"/>
              <a:t>eliminates confounding due to measured and unmeasured factors</a:t>
            </a:r>
          </a:p>
          <a:p>
            <a:pPr lvl="1"/>
            <a:r>
              <a:rPr lang="en-US" altLang="en-US" sz="2400" dirty="0"/>
              <a:t>provides an unbiased comparison between groups</a:t>
            </a:r>
          </a:p>
          <a:p>
            <a:r>
              <a:rPr lang="en-US" altLang="en-US" sz="2400" dirty="0"/>
              <a:t>Does NOT maintain balance after randomization</a:t>
            </a:r>
          </a:p>
          <a:p>
            <a:pPr lvl="1"/>
            <a:r>
              <a:rPr lang="en-US" altLang="en-US" sz="2200" dirty="0"/>
              <a:t>What does that mean? </a:t>
            </a:r>
          </a:p>
          <a:p>
            <a:pPr lvl="1"/>
            <a:r>
              <a:rPr lang="en-US" altLang="en-US" sz="2200" dirty="0"/>
              <a:t>Consider an intervention that is not blinded….</a:t>
            </a:r>
          </a:p>
        </p:txBody>
      </p:sp>
      <p:sp>
        <p:nvSpPr>
          <p:cNvPr id="2" name="Slide Number Placeholder 1">
            <a:extLst>
              <a:ext uri="{FF2B5EF4-FFF2-40B4-BE49-F238E27FC236}">
                <a16:creationId xmlns:a16="http://schemas.microsoft.com/office/drawing/2014/main" id="{E93E95EF-C0D6-42A7-B1FE-4EDA99353C19}"/>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10</a:t>
            </a:fld>
            <a:endParaRPr lang="en-US"/>
          </a:p>
        </p:txBody>
      </p:sp>
    </p:spTree>
    <p:extLst>
      <p:ext uri="{BB962C8B-B14F-4D97-AF65-F5344CB8AC3E}">
        <p14:creationId xmlns:p14="http://schemas.microsoft.com/office/powerpoint/2010/main" val="163154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26339">
                                            <p:txEl>
                                              <p:pRg st="4" end="4"/>
                                            </p:txEl>
                                          </p:spTgt>
                                        </p:tgtEl>
                                        <p:attrNameLst>
                                          <p:attrName>style.visibility</p:attrName>
                                        </p:attrNameLst>
                                      </p:cBhvr>
                                      <p:to>
                                        <p:strVal val="visible"/>
                                      </p:to>
                                    </p:set>
                                    <p:animEffect transition="in" filter="dissolve">
                                      <p:cBhvr>
                                        <p:cTn id="11" dur="500"/>
                                        <p:tgtEl>
                                          <p:spTgt spid="526339">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26339">
                                            <p:txEl>
                                              <p:pRg st="5" end="5"/>
                                            </p:txEl>
                                          </p:spTgt>
                                        </p:tgtEl>
                                        <p:attrNameLst>
                                          <p:attrName>style.visibility</p:attrName>
                                        </p:attrNameLst>
                                      </p:cBhvr>
                                      <p:to>
                                        <p:strVal val="visible"/>
                                      </p:to>
                                    </p:set>
                                    <p:animEffect transition="in" filter="dissolve">
                                      <p:cBhvr>
                                        <p:cTn id="16" dur="500"/>
                                        <p:tgtEl>
                                          <p:spTgt spid="526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A4565465-F220-3442-8937-5503E5BC917E}"/>
              </a:ext>
            </a:extLst>
          </p:cNvPr>
          <p:cNvSpPr>
            <a:spLocks noGrp="1" noChangeArrowheads="1"/>
          </p:cNvSpPr>
          <p:nvPr>
            <p:ph type="title"/>
          </p:nvPr>
        </p:nvSpPr>
        <p:spPr/>
        <p:txBody>
          <a:bodyPr>
            <a:normAutofit/>
          </a:bodyPr>
          <a:lstStyle/>
          <a:p>
            <a:r>
              <a:rPr lang="en-US" altLang="en-US" sz="3600" dirty="0"/>
              <a:t>Choice of Intervention</a:t>
            </a:r>
          </a:p>
        </p:txBody>
      </p:sp>
      <p:sp>
        <p:nvSpPr>
          <p:cNvPr id="527363" name="Rectangle 3">
            <a:extLst>
              <a:ext uri="{FF2B5EF4-FFF2-40B4-BE49-F238E27FC236}">
                <a16:creationId xmlns:a16="http://schemas.microsoft.com/office/drawing/2014/main" id="{B1BF1FD3-BA0E-5B40-AFB7-61A4BFA001CA}"/>
              </a:ext>
            </a:extLst>
          </p:cNvPr>
          <p:cNvSpPr>
            <a:spLocks noGrp="1" noChangeArrowheads="1"/>
          </p:cNvSpPr>
          <p:nvPr>
            <p:ph type="body" idx="1"/>
          </p:nvPr>
        </p:nvSpPr>
        <p:spPr/>
        <p:txBody>
          <a:bodyPr/>
          <a:lstStyle/>
          <a:p>
            <a:r>
              <a:rPr lang="en-US" altLang="en-US" sz="2800" dirty="0"/>
              <a:t>Maximize</a:t>
            </a:r>
          </a:p>
          <a:p>
            <a:pPr lvl="1"/>
            <a:r>
              <a:rPr lang="en-US" altLang="en-US" sz="2800" dirty="0"/>
              <a:t>effectiveness (highest tolerable dose)</a:t>
            </a:r>
          </a:p>
          <a:p>
            <a:pPr lvl="1"/>
            <a:r>
              <a:rPr lang="en-US" altLang="en-US" sz="2800" dirty="0"/>
              <a:t>safety (lowest effective dose)</a:t>
            </a:r>
          </a:p>
          <a:p>
            <a:pPr lvl="1"/>
            <a:r>
              <a:rPr lang="en-US" altLang="en-US" sz="2800" dirty="0"/>
              <a:t>generalizability</a:t>
            </a:r>
          </a:p>
          <a:p>
            <a:pPr lvl="1"/>
            <a:r>
              <a:rPr lang="en-US" altLang="en-US" sz="2800" dirty="0"/>
              <a:t>trial design/conduct</a:t>
            </a:r>
          </a:p>
          <a:p>
            <a:pPr lvl="2"/>
            <a:r>
              <a:rPr lang="en-US" altLang="en-US" sz="2400" dirty="0"/>
              <a:t>recruitment</a:t>
            </a:r>
          </a:p>
          <a:p>
            <a:pPr lvl="2"/>
            <a:r>
              <a:rPr lang="en-US" altLang="en-US" sz="2400" dirty="0"/>
              <a:t>compliance</a:t>
            </a:r>
          </a:p>
          <a:p>
            <a:pPr lvl="2"/>
            <a:r>
              <a:rPr lang="en-US" altLang="en-US" sz="2400" dirty="0"/>
              <a:t>blinding</a:t>
            </a:r>
          </a:p>
        </p:txBody>
      </p:sp>
      <p:sp>
        <p:nvSpPr>
          <p:cNvPr id="2" name="Slide Number Placeholder 1">
            <a:extLst>
              <a:ext uri="{FF2B5EF4-FFF2-40B4-BE49-F238E27FC236}">
                <a16:creationId xmlns:a16="http://schemas.microsoft.com/office/drawing/2014/main" id="{37ADA9C3-DBC3-44E1-8E6D-E1626198847F}"/>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11</a:t>
            </a:fld>
            <a:endParaRPr lang="en-US"/>
          </a:p>
        </p:txBody>
      </p:sp>
    </p:spTree>
    <p:extLst>
      <p:ext uri="{BB962C8B-B14F-4D97-AF65-F5344CB8AC3E}">
        <p14:creationId xmlns:p14="http://schemas.microsoft.com/office/powerpoint/2010/main" val="51921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a:extLst>
              <a:ext uri="{FF2B5EF4-FFF2-40B4-BE49-F238E27FC236}">
                <a16:creationId xmlns:a16="http://schemas.microsoft.com/office/drawing/2014/main" id="{E900770A-19CF-B946-9791-A764BC0ADB73}"/>
              </a:ext>
            </a:extLst>
          </p:cNvPr>
          <p:cNvSpPr>
            <a:spLocks noGrp="1" noChangeArrowheads="1"/>
          </p:cNvSpPr>
          <p:nvPr>
            <p:ph type="title"/>
          </p:nvPr>
        </p:nvSpPr>
        <p:spPr>
          <a:xfrm>
            <a:off x="453585" y="425002"/>
            <a:ext cx="8173580" cy="980465"/>
          </a:xfrm>
        </p:spPr>
        <p:txBody>
          <a:bodyPr>
            <a:normAutofit/>
          </a:bodyPr>
          <a:lstStyle/>
          <a:p>
            <a:r>
              <a:rPr lang="en-US" altLang="en-US" sz="4000" dirty="0"/>
              <a:t>Choice of Control</a:t>
            </a:r>
          </a:p>
        </p:txBody>
      </p:sp>
      <p:sp>
        <p:nvSpPr>
          <p:cNvPr id="542723" name="Rectangle 3">
            <a:extLst>
              <a:ext uri="{FF2B5EF4-FFF2-40B4-BE49-F238E27FC236}">
                <a16:creationId xmlns:a16="http://schemas.microsoft.com/office/drawing/2014/main" id="{EFC98B9D-918E-0642-9F65-0A1CC2F391B4}"/>
              </a:ext>
            </a:extLst>
          </p:cNvPr>
          <p:cNvSpPr>
            <a:spLocks noGrp="1" noChangeArrowheads="1"/>
          </p:cNvSpPr>
          <p:nvPr>
            <p:ph type="body" idx="1"/>
          </p:nvPr>
        </p:nvSpPr>
        <p:spPr>
          <a:xfrm>
            <a:off x="459686" y="1868557"/>
            <a:ext cx="8167479" cy="4282861"/>
          </a:xfrm>
        </p:spPr>
        <p:txBody>
          <a:bodyPr/>
          <a:lstStyle/>
          <a:p>
            <a:r>
              <a:rPr lang="en-US" altLang="en-US" sz="2800" dirty="0"/>
              <a:t>Inert placebo usually best</a:t>
            </a:r>
          </a:p>
          <a:p>
            <a:r>
              <a:rPr lang="en-US" altLang="en-US" sz="2800" dirty="0"/>
              <a:t>Active therapy or </a:t>
            </a:r>
            <a:r>
              <a:rPr lang="ja-JP" altLang="en-US" sz="2800"/>
              <a:t>“</a:t>
            </a:r>
            <a:r>
              <a:rPr lang="en-US" altLang="ja-JP" sz="2800" dirty="0"/>
              <a:t>standard of care</a:t>
            </a:r>
            <a:r>
              <a:rPr lang="ja-JP" altLang="en-US" sz="2800"/>
              <a:t>”</a:t>
            </a:r>
            <a:endParaRPr lang="en-US" altLang="ja-JP" sz="2800" dirty="0"/>
          </a:p>
          <a:p>
            <a:pPr lvl="1"/>
            <a:r>
              <a:rPr lang="en-US" altLang="en-US" sz="2800" dirty="0"/>
              <a:t>Active Comparator Trial - new therapy more effective than standard</a:t>
            </a:r>
          </a:p>
          <a:p>
            <a:pPr lvl="2"/>
            <a:r>
              <a:rPr lang="en-US" altLang="en-US" sz="2400" dirty="0"/>
              <a:t>Ho: two treatments equally effective</a:t>
            </a:r>
          </a:p>
          <a:p>
            <a:pPr lvl="2"/>
            <a:r>
              <a:rPr lang="en-US" altLang="en-US" sz="2400" dirty="0"/>
              <a:t>Ha: one treatment more effective</a:t>
            </a:r>
          </a:p>
          <a:p>
            <a:pPr lvl="1"/>
            <a:r>
              <a:rPr lang="en-US" altLang="en-US" sz="2800" dirty="0"/>
              <a:t>Equivalence Trial - new therapy equivalent</a:t>
            </a:r>
          </a:p>
          <a:p>
            <a:pPr lvl="2"/>
            <a:r>
              <a:rPr lang="en-US" altLang="en-US" sz="2400" dirty="0"/>
              <a:t>Ho: two treatments differ by at least X</a:t>
            </a:r>
          </a:p>
          <a:p>
            <a:pPr lvl="2"/>
            <a:r>
              <a:rPr lang="en-US" altLang="en-US" sz="2400" dirty="0"/>
              <a:t>Ha: two treatments differ by less than X</a:t>
            </a:r>
          </a:p>
        </p:txBody>
      </p:sp>
      <p:sp>
        <p:nvSpPr>
          <p:cNvPr id="2" name="Slide Number Placeholder 1">
            <a:extLst>
              <a:ext uri="{FF2B5EF4-FFF2-40B4-BE49-F238E27FC236}">
                <a16:creationId xmlns:a16="http://schemas.microsoft.com/office/drawing/2014/main" id="{EF61436E-1141-49DD-A7C5-C16DF11F0782}"/>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12</a:t>
            </a:fld>
            <a:endParaRPr lang="en-US"/>
          </a:p>
        </p:txBody>
      </p:sp>
    </p:spTree>
    <p:extLst>
      <p:ext uri="{BB962C8B-B14F-4D97-AF65-F5344CB8AC3E}">
        <p14:creationId xmlns:p14="http://schemas.microsoft.com/office/powerpoint/2010/main" val="180950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CC3CB29B-0AB1-7F40-9F04-D0E59AAC2ECB}"/>
              </a:ext>
            </a:extLst>
          </p:cNvPr>
          <p:cNvSpPr>
            <a:spLocks noGrp="1" noChangeArrowheads="1"/>
          </p:cNvSpPr>
          <p:nvPr>
            <p:ph type="title"/>
          </p:nvPr>
        </p:nvSpPr>
        <p:spPr>
          <a:xfrm>
            <a:off x="453585" y="425002"/>
            <a:ext cx="8173580" cy="878865"/>
          </a:xfrm>
        </p:spPr>
        <p:txBody>
          <a:bodyPr>
            <a:normAutofit/>
          </a:bodyPr>
          <a:lstStyle/>
          <a:p>
            <a:r>
              <a:rPr lang="en-US" altLang="en-US" sz="4000" dirty="0"/>
              <a:t>Adherence</a:t>
            </a:r>
          </a:p>
        </p:txBody>
      </p:sp>
      <p:sp>
        <p:nvSpPr>
          <p:cNvPr id="616451" name="Rectangle 3">
            <a:extLst>
              <a:ext uri="{FF2B5EF4-FFF2-40B4-BE49-F238E27FC236}">
                <a16:creationId xmlns:a16="http://schemas.microsoft.com/office/drawing/2014/main" id="{AF783BBF-8BB1-694C-8D31-DAE7B6ED6CD6}"/>
              </a:ext>
            </a:extLst>
          </p:cNvPr>
          <p:cNvSpPr>
            <a:spLocks noGrp="1" noChangeArrowheads="1"/>
          </p:cNvSpPr>
          <p:nvPr>
            <p:ph type="body" idx="1"/>
          </p:nvPr>
        </p:nvSpPr>
        <p:spPr/>
        <p:txBody>
          <a:bodyPr/>
          <a:lstStyle/>
          <a:p>
            <a:r>
              <a:rPr lang="en-US" altLang="en-US" sz="3200" dirty="0"/>
              <a:t>Intervention cannot work if it is not</a:t>
            </a:r>
            <a:r>
              <a:rPr lang="en-US" altLang="ja-JP" sz="3200" dirty="0"/>
              <a:t> used</a:t>
            </a:r>
          </a:p>
          <a:p>
            <a:r>
              <a:rPr lang="en-US" altLang="en-US" sz="3200" dirty="0"/>
              <a:t>Adherence measures</a:t>
            </a:r>
          </a:p>
          <a:p>
            <a:pPr lvl="1"/>
            <a:r>
              <a:rPr lang="en-US" altLang="en-US" sz="3200" dirty="0"/>
              <a:t>intervention</a:t>
            </a:r>
          </a:p>
          <a:p>
            <a:pPr lvl="2"/>
            <a:r>
              <a:rPr lang="en-US" altLang="en-US" sz="2800" dirty="0"/>
              <a:t>pill count, diaries, biologic measure, measuring device in dispenser</a:t>
            </a:r>
          </a:p>
          <a:p>
            <a:pPr lvl="1"/>
            <a:r>
              <a:rPr lang="en-US" altLang="en-US" sz="3200" dirty="0"/>
              <a:t>visits</a:t>
            </a:r>
          </a:p>
          <a:p>
            <a:pPr lvl="1"/>
            <a:r>
              <a:rPr lang="en-US" altLang="en-US" sz="3200" dirty="0"/>
              <a:t>study measurements</a:t>
            </a:r>
          </a:p>
          <a:p>
            <a:endParaRPr lang="en-US" altLang="en-US" sz="3200" dirty="0"/>
          </a:p>
          <a:p>
            <a:pPr lvl="1"/>
            <a:endParaRPr lang="en-US" altLang="en-US" sz="3200" dirty="0"/>
          </a:p>
        </p:txBody>
      </p:sp>
      <p:sp>
        <p:nvSpPr>
          <p:cNvPr id="2" name="Slide Number Placeholder 1">
            <a:extLst>
              <a:ext uri="{FF2B5EF4-FFF2-40B4-BE49-F238E27FC236}">
                <a16:creationId xmlns:a16="http://schemas.microsoft.com/office/drawing/2014/main" id="{8B5F787F-635B-43B5-99F5-A531B1A73C63}"/>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13</a:t>
            </a:fld>
            <a:endParaRPr lang="en-US"/>
          </a:p>
        </p:txBody>
      </p:sp>
    </p:spTree>
    <p:extLst>
      <p:ext uri="{BB962C8B-B14F-4D97-AF65-F5344CB8AC3E}">
        <p14:creationId xmlns:p14="http://schemas.microsoft.com/office/powerpoint/2010/main" val="1208043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a:extLst>
              <a:ext uri="{FF2B5EF4-FFF2-40B4-BE49-F238E27FC236}">
                <a16:creationId xmlns:a16="http://schemas.microsoft.com/office/drawing/2014/main" id="{C9FFC278-AFA2-6F4C-A953-538A80811E37}"/>
              </a:ext>
            </a:extLst>
          </p:cNvPr>
          <p:cNvSpPr>
            <a:spLocks noGrp="1" noChangeArrowheads="1"/>
          </p:cNvSpPr>
          <p:nvPr>
            <p:ph type="title"/>
          </p:nvPr>
        </p:nvSpPr>
        <p:spPr/>
        <p:txBody>
          <a:bodyPr>
            <a:normAutofit/>
          </a:bodyPr>
          <a:lstStyle/>
          <a:p>
            <a:r>
              <a:rPr lang="en-US" altLang="en-US" sz="3200" dirty="0"/>
              <a:t>Maximizing Adherence and Follow-up</a:t>
            </a:r>
          </a:p>
        </p:txBody>
      </p:sp>
      <p:sp>
        <p:nvSpPr>
          <p:cNvPr id="624643" name="Rectangle 3">
            <a:extLst>
              <a:ext uri="{FF2B5EF4-FFF2-40B4-BE49-F238E27FC236}">
                <a16:creationId xmlns:a16="http://schemas.microsoft.com/office/drawing/2014/main" id="{5983BA12-CA90-3C43-9146-3049E4895950}"/>
              </a:ext>
            </a:extLst>
          </p:cNvPr>
          <p:cNvSpPr>
            <a:spLocks noGrp="1" noChangeArrowheads="1"/>
          </p:cNvSpPr>
          <p:nvPr>
            <p:ph type="body" idx="1"/>
          </p:nvPr>
        </p:nvSpPr>
        <p:spPr>
          <a:xfrm>
            <a:off x="459686" y="1236133"/>
            <a:ext cx="8137665" cy="4541817"/>
          </a:xfrm>
        </p:spPr>
        <p:txBody>
          <a:bodyPr/>
          <a:lstStyle/>
          <a:p>
            <a:r>
              <a:rPr lang="en-US" altLang="en-US" sz="2400" dirty="0"/>
              <a:t>Choose subjects likely to adhere</a:t>
            </a:r>
          </a:p>
          <a:p>
            <a:pPr lvl="1"/>
            <a:r>
              <a:rPr lang="en-US" altLang="en-US" sz="2400" dirty="0"/>
              <a:t>exclude if likely nonadherent</a:t>
            </a:r>
          </a:p>
          <a:p>
            <a:pPr lvl="1"/>
            <a:r>
              <a:rPr lang="en-US" altLang="en-US" sz="2400" dirty="0"/>
              <a:t>complete several visits before randomization</a:t>
            </a:r>
          </a:p>
          <a:p>
            <a:pPr lvl="1"/>
            <a:r>
              <a:rPr lang="en-US" altLang="en-US" sz="2400" dirty="0"/>
              <a:t>complete a run-in</a:t>
            </a:r>
          </a:p>
          <a:p>
            <a:r>
              <a:rPr lang="en-US" altLang="en-US" sz="2400" dirty="0"/>
              <a:t>Intervention easy and safe</a:t>
            </a:r>
          </a:p>
          <a:p>
            <a:r>
              <a:rPr lang="en-US" altLang="en-US" sz="2400" dirty="0"/>
              <a:t>Visits easy and enjoyable</a:t>
            </a:r>
          </a:p>
          <a:p>
            <a:pPr lvl="1"/>
            <a:r>
              <a:rPr lang="en-US" altLang="en-US" sz="2400" dirty="0"/>
              <a:t>frequent enough to be engaging</a:t>
            </a:r>
          </a:p>
          <a:p>
            <a:pPr lvl="1"/>
            <a:r>
              <a:rPr lang="en-US" altLang="en-US" sz="2400" dirty="0"/>
              <a:t>evening visits, travel and parking reimbursement</a:t>
            </a:r>
          </a:p>
          <a:p>
            <a:pPr lvl="1"/>
            <a:r>
              <a:rPr lang="en-US" altLang="en-US" sz="2400" dirty="0"/>
              <a:t>personal relationships with participants</a:t>
            </a:r>
          </a:p>
          <a:p>
            <a:r>
              <a:rPr lang="en-US" altLang="en-US" sz="2400" dirty="0"/>
              <a:t>Measurements easy, safe and painless</a:t>
            </a:r>
          </a:p>
          <a:p>
            <a:r>
              <a:rPr lang="en-US" altLang="en-US" sz="2400" dirty="0"/>
              <a:t>Never discontinue participants </a:t>
            </a:r>
          </a:p>
        </p:txBody>
      </p:sp>
      <p:sp>
        <p:nvSpPr>
          <p:cNvPr id="2" name="Slide Number Placeholder 1">
            <a:extLst>
              <a:ext uri="{FF2B5EF4-FFF2-40B4-BE49-F238E27FC236}">
                <a16:creationId xmlns:a16="http://schemas.microsoft.com/office/drawing/2014/main" id="{C3337561-79FA-471D-B815-0915FDACF74A}"/>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14</a:t>
            </a:fld>
            <a:endParaRPr lang="en-US"/>
          </a:p>
        </p:txBody>
      </p:sp>
    </p:spTree>
    <p:extLst>
      <p:ext uri="{BB962C8B-B14F-4D97-AF65-F5344CB8AC3E}">
        <p14:creationId xmlns:p14="http://schemas.microsoft.com/office/powerpoint/2010/main" val="18851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6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46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46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46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46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46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4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A4324B5C-8379-BA4E-A1DF-0B5F3BAB022B}"/>
              </a:ext>
            </a:extLst>
          </p:cNvPr>
          <p:cNvSpPr>
            <a:spLocks noGrp="1" noChangeArrowheads="1"/>
          </p:cNvSpPr>
          <p:nvPr>
            <p:ph type="title"/>
          </p:nvPr>
        </p:nvSpPr>
        <p:spPr/>
        <p:txBody>
          <a:bodyPr>
            <a:normAutofit/>
          </a:bodyPr>
          <a:lstStyle/>
          <a:p>
            <a:r>
              <a:rPr lang="en-US" altLang="en-US" sz="3600" dirty="0"/>
              <a:t>High Quality Randomized Trials</a:t>
            </a:r>
          </a:p>
        </p:txBody>
      </p:sp>
      <p:sp>
        <p:nvSpPr>
          <p:cNvPr id="617475" name="Rectangle 3">
            <a:extLst>
              <a:ext uri="{FF2B5EF4-FFF2-40B4-BE49-F238E27FC236}">
                <a16:creationId xmlns:a16="http://schemas.microsoft.com/office/drawing/2014/main" id="{FDC57551-B4BA-7641-8156-F5042148F0F5}"/>
              </a:ext>
            </a:extLst>
          </p:cNvPr>
          <p:cNvSpPr>
            <a:spLocks noGrp="1" noChangeArrowheads="1"/>
          </p:cNvSpPr>
          <p:nvPr>
            <p:ph type="body" idx="1"/>
          </p:nvPr>
        </p:nvSpPr>
        <p:spPr/>
        <p:txBody>
          <a:bodyPr/>
          <a:lstStyle/>
          <a:p>
            <a:r>
              <a:rPr lang="en-US" sz="2800" dirty="0"/>
              <a:t>Tamper-proof randomization</a:t>
            </a:r>
          </a:p>
          <a:p>
            <a:r>
              <a:rPr lang="en-US" sz="2800" dirty="0"/>
              <a:t>Blinding of participants, study staff, lab staff, outcome ascertainment and adjudication</a:t>
            </a:r>
          </a:p>
          <a:p>
            <a:r>
              <a:rPr lang="en-US" sz="2800" dirty="0"/>
              <a:t>Adherence to study intervention</a:t>
            </a:r>
          </a:p>
          <a:p>
            <a:r>
              <a:rPr lang="en-US" sz="2800" dirty="0"/>
              <a:t>Complete follow-up</a:t>
            </a:r>
          </a:p>
          <a:p>
            <a:r>
              <a:rPr lang="en-US" sz="2800" dirty="0"/>
              <a:t>Adequate sample size</a:t>
            </a:r>
          </a:p>
        </p:txBody>
      </p:sp>
      <p:sp>
        <p:nvSpPr>
          <p:cNvPr id="2" name="Slide Number Placeholder 1">
            <a:extLst>
              <a:ext uri="{FF2B5EF4-FFF2-40B4-BE49-F238E27FC236}">
                <a16:creationId xmlns:a16="http://schemas.microsoft.com/office/drawing/2014/main" id="{EA0014F6-7D93-4ACD-AF94-B8064AE086A9}"/>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15</a:t>
            </a:fld>
            <a:endParaRPr lang="en-US"/>
          </a:p>
        </p:txBody>
      </p:sp>
    </p:spTree>
    <p:extLst>
      <p:ext uri="{BB962C8B-B14F-4D97-AF65-F5344CB8AC3E}">
        <p14:creationId xmlns:p14="http://schemas.microsoft.com/office/powerpoint/2010/main" val="242765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Clinical Trial Limitations</a:t>
            </a:r>
          </a:p>
        </p:txBody>
      </p:sp>
      <p:sp>
        <p:nvSpPr>
          <p:cNvPr id="3" name="Content Placeholder 2"/>
          <p:cNvSpPr>
            <a:spLocks noGrp="1"/>
          </p:cNvSpPr>
          <p:nvPr>
            <p:ph idx="1"/>
          </p:nvPr>
        </p:nvSpPr>
        <p:spPr/>
        <p:txBody>
          <a:bodyPr/>
          <a:lstStyle/>
          <a:p>
            <a:r>
              <a:rPr lang="en-US" sz="2400" dirty="0"/>
              <a:t>While RCT’s are often considered ”gold standard” &amp; helpful for guiding other study designs, there are also limitations.</a:t>
            </a:r>
          </a:p>
          <a:p>
            <a:pPr lvl="1"/>
            <a:r>
              <a:rPr lang="en-US" sz="2400" dirty="0"/>
              <a:t>Time</a:t>
            </a:r>
          </a:p>
          <a:p>
            <a:pPr lvl="1"/>
            <a:r>
              <a:rPr lang="en-US" sz="2400" dirty="0"/>
              <a:t>Cost</a:t>
            </a:r>
          </a:p>
          <a:p>
            <a:pPr lvl="1"/>
            <a:r>
              <a:rPr lang="en-US" sz="2400" dirty="0"/>
              <a:t>Generalizability</a:t>
            </a:r>
          </a:p>
          <a:p>
            <a:pPr lvl="1"/>
            <a:r>
              <a:rPr lang="en-US" sz="2400" dirty="0"/>
              <a:t>Ethical Issues &amp; need for Equipoise</a:t>
            </a:r>
          </a:p>
          <a:p>
            <a:pPr lvl="1"/>
            <a:r>
              <a:rPr lang="en-US" sz="2400" dirty="0"/>
              <a:t>Issues related to Dose, Duration, &amp; Timing of Intervention</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16</a:t>
            </a:fld>
            <a:endParaRPr lang="en-US" altLang="en-US" dirty="0">
              <a:solidFill>
                <a:srgbClr val="052049"/>
              </a:solidFill>
            </a:endParaRPr>
          </a:p>
        </p:txBody>
      </p:sp>
    </p:spTree>
    <p:extLst>
      <p:ext uri="{BB962C8B-B14F-4D97-AF65-F5344CB8AC3E}">
        <p14:creationId xmlns:p14="http://schemas.microsoft.com/office/powerpoint/2010/main" val="41875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695B1-9128-6149-B3FF-AB68F7B72521}"/>
              </a:ext>
            </a:extLst>
          </p:cNvPr>
          <p:cNvSpPr>
            <a:spLocks noGrp="1"/>
          </p:cNvSpPr>
          <p:nvPr>
            <p:ph type="sldNum" sz="quarter" idx="12"/>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sp>
        <p:nvSpPr>
          <p:cNvPr id="3" name="Title 2">
            <a:extLst>
              <a:ext uri="{FF2B5EF4-FFF2-40B4-BE49-F238E27FC236}">
                <a16:creationId xmlns:a16="http://schemas.microsoft.com/office/drawing/2014/main" id="{1F2AF91A-6781-AB47-ADA4-350EB3E3752E}"/>
              </a:ext>
            </a:extLst>
          </p:cNvPr>
          <p:cNvSpPr>
            <a:spLocks noGrp="1"/>
          </p:cNvSpPr>
          <p:nvPr>
            <p:ph type="title"/>
          </p:nvPr>
        </p:nvSpPr>
        <p:spPr/>
        <p:txBody>
          <a:bodyPr/>
          <a:lstStyle/>
          <a:p>
            <a:r>
              <a:rPr lang="en-US" dirty="0"/>
              <a:t>RCT – Brief Summary</a:t>
            </a:r>
            <a:br>
              <a:rPr lang="en-US" sz="2800" dirty="0"/>
            </a:br>
            <a:r>
              <a:rPr lang="en-US" sz="2800" dirty="0"/>
              <a:t>Acknowledgement: Deb Grady, MD MPH</a:t>
            </a:r>
          </a:p>
        </p:txBody>
      </p:sp>
    </p:spTree>
    <p:extLst>
      <p:ext uri="{BB962C8B-B14F-4D97-AF65-F5344CB8AC3E}">
        <p14:creationId xmlns:p14="http://schemas.microsoft.com/office/powerpoint/2010/main" val="40253208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425002"/>
            <a:ext cx="8173580" cy="1093555"/>
          </a:xfrm>
        </p:spPr>
        <p:txBody>
          <a:bodyPr>
            <a:noAutofit/>
          </a:bodyPr>
          <a:lstStyle/>
          <a:p>
            <a:r>
              <a:rPr lang="en-US" sz="3200" dirty="0"/>
              <a:t>Concept of clinical trials or experimental studies guide other study designs</a:t>
            </a:r>
          </a:p>
        </p:txBody>
      </p:sp>
      <p:sp>
        <p:nvSpPr>
          <p:cNvPr id="3" name="Content Placeholder 2"/>
          <p:cNvSpPr>
            <a:spLocks noGrp="1"/>
          </p:cNvSpPr>
          <p:nvPr>
            <p:ph idx="1"/>
          </p:nvPr>
        </p:nvSpPr>
        <p:spPr>
          <a:xfrm>
            <a:off x="459686" y="1868557"/>
            <a:ext cx="8448787" cy="3909393"/>
          </a:xfrm>
        </p:spPr>
        <p:txBody>
          <a:bodyPr/>
          <a:lstStyle/>
          <a:p>
            <a:r>
              <a:rPr lang="en-US" sz="3600" b="1" dirty="0">
                <a:solidFill>
                  <a:srgbClr val="C00000"/>
                </a:solidFill>
              </a:rPr>
              <a:t>⚐</a:t>
            </a:r>
            <a:r>
              <a:rPr lang="en-US" sz="2800" b="1" dirty="0">
                <a:solidFill>
                  <a:srgbClr val="C00000"/>
                </a:solidFill>
              </a:rPr>
              <a:t> </a:t>
            </a:r>
            <a:r>
              <a:rPr lang="en-US" sz="2800" dirty="0"/>
              <a:t>“Trial” </a:t>
            </a:r>
            <a:r>
              <a:rPr lang="en-US" sz="2800" dirty="0">
                <a:sym typeface="Wingdings"/>
              </a:rPr>
              <a:t> there is an intervention, distinct from “Observational” studies</a:t>
            </a:r>
            <a:endParaRPr lang="en-US" sz="2800" dirty="0"/>
          </a:p>
          <a:p>
            <a:r>
              <a:rPr lang="en-US" sz="2800" dirty="0"/>
              <a:t>Randomized experiments </a:t>
            </a:r>
            <a:r>
              <a:rPr lang="en-US" sz="2800" dirty="0">
                <a:sym typeface="Wingdings"/>
              </a:rPr>
              <a:t></a:t>
            </a:r>
            <a:r>
              <a:rPr lang="en-US" sz="2800" dirty="0"/>
              <a:t> paradigm for causal inference</a:t>
            </a:r>
          </a:p>
          <a:p>
            <a:r>
              <a:rPr lang="en-US" sz="2800" dirty="0"/>
              <a:t>Randomized trials provide helpful idealized framework in which to think about other types of study designs</a:t>
            </a:r>
          </a:p>
          <a:p>
            <a:pPr marL="0" indent="0">
              <a:buNone/>
            </a:pPr>
            <a:endParaRPr lang="en-US" sz="2800" dirty="0"/>
          </a:p>
          <a:p>
            <a:pPr lvl="1"/>
            <a:endParaRPr lang="en-US" sz="2800" dirty="0"/>
          </a:p>
          <a:p>
            <a:pPr lvl="1"/>
            <a:endParaRPr lang="en-US" sz="2800" dirty="0"/>
          </a:p>
          <a:p>
            <a:endParaRPr lang="en-US" sz="2800" dirty="0"/>
          </a:p>
        </p:txBody>
      </p:sp>
      <p:sp>
        <p:nvSpPr>
          <p:cNvPr id="5" name="Slide Number Placeholder 4"/>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a:t>
            </a:fld>
            <a:endParaRPr lang="en-US" altLang="en-US">
              <a:solidFill>
                <a:srgbClr val="052049"/>
              </a:solidFill>
            </a:endParaRPr>
          </a:p>
        </p:txBody>
      </p:sp>
    </p:spTree>
    <p:extLst>
      <p:ext uri="{BB962C8B-B14F-4D97-AF65-F5344CB8AC3E}">
        <p14:creationId xmlns:p14="http://schemas.microsoft.com/office/powerpoint/2010/main" val="6781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63963A8E-F09E-5C4F-B5F7-66C19FA604D3}"/>
              </a:ext>
            </a:extLst>
          </p:cNvPr>
          <p:cNvSpPr>
            <a:spLocks noGrp="1" noChangeArrowheads="1"/>
          </p:cNvSpPr>
          <p:nvPr>
            <p:ph type="title"/>
          </p:nvPr>
        </p:nvSpPr>
        <p:spPr/>
        <p:txBody>
          <a:bodyPr>
            <a:normAutofit/>
          </a:bodyPr>
          <a:lstStyle/>
          <a:p>
            <a:pPr>
              <a:defRPr/>
            </a:pPr>
            <a:r>
              <a:rPr lang="en-US" altLang="en-US" sz="3600" dirty="0">
                <a:effectLst>
                  <a:outerShdw blurRad="38100" dist="38100" dir="2700000" algn="tl">
                    <a:srgbClr val="FFFFFF"/>
                  </a:outerShdw>
                </a:effectLst>
              </a:rPr>
              <a:t>Basic Trial Design</a:t>
            </a:r>
          </a:p>
        </p:txBody>
      </p:sp>
      <p:sp>
        <p:nvSpPr>
          <p:cNvPr id="548867" name="Oval 3">
            <a:extLst>
              <a:ext uri="{FF2B5EF4-FFF2-40B4-BE49-F238E27FC236}">
                <a16:creationId xmlns:a16="http://schemas.microsoft.com/office/drawing/2014/main" id="{294E5EF0-8C04-0048-BFB6-92E81B1413FF}"/>
              </a:ext>
            </a:extLst>
          </p:cNvPr>
          <p:cNvSpPr>
            <a:spLocks noChangeArrowheads="1"/>
          </p:cNvSpPr>
          <p:nvPr/>
        </p:nvSpPr>
        <p:spPr bwMode="auto">
          <a:xfrm>
            <a:off x="609600" y="2963863"/>
            <a:ext cx="1879600" cy="1557337"/>
          </a:xfrm>
          <a:prstGeom prst="ellipse">
            <a:avLst/>
          </a:prstGeom>
          <a:solidFill>
            <a:schemeClr val="accent1"/>
          </a:solidFill>
          <a:ln w="12700">
            <a:solidFill>
              <a:schemeClr val="tx1"/>
            </a:solidFill>
            <a:round/>
            <a:headEnd/>
            <a:tailEnd/>
          </a:ln>
          <a:effectLst>
            <a:outerShdw blurRad="63500" dist="107763" dir="2700000" algn="ctr" rotWithShape="0">
              <a:schemeClr val="bg2">
                <a:alpha val="74997"/>
              </a:schemeClr>
            </a:outerShdw>
          </a:effectLst>
        </p:spPr>
        <p:txBody>
          <a:bodyPr wrap="none" anchor="ct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endParaRPr lang="en-US" altLang="en-US">
              <a:solidFill>
                <a:srgbClr val="052049"/>
              </a:solidFill>
            </a:endParaRPr>
          </a:p>
        </p:txBody>
      </p:sp>
      <p:sp>
        <p:nvSpPr>
          <p:cNvPr id="548868" name="Rectangle 4">
            <a:extLst>
              <a:ext uri="{FF2B5EF4-FFF2-40B4-BE49-F238E27FC236}">
                <a16:creationId xmlns:a16="http://schemas.microsoft.com/office/drawing/2014/main" id="{61C4296F-C5BE-BB41-B635-211A67450FA8}"/>
              </a:ext>
            </a:extLst>
          </p:cNvPr>
          <p:cNvSpPr>
            <a:spLocks noChangeArrowheads="1"/>
          </p:cNvSpPr>
          <p:nvPr/>
        </p:nvSpPr>
        <p:spPr bwMode="auto">
          <a:xfrm>
            <a:off x="947738" y="3436938"/>
            <a:ext cx="1184275" cy="592137"/>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7"/>
              </a:schemeClr>
            </a:outerShdw>
          </a:effectLst>
        </p:spPr>
        <p:txBody>
          <a:bodyPr wrap="none" anchor="ct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endParaRPr lang="en-US" altLang="en-US">
              <a:solidFill>
                <a:srgbClr val="052049"/>
              </a:solidFill>
            </a:endParaRPr>
          </a:p>
        </p:txBody>
      </p:sp>
      <p:sp>
        <p:nvSpPr>
          <p:cNvPr id="548869" name="Text Box 5">
            <a:extLst>
              <a:ext uri="{FF2B5EF4-FFF2-40B4-BE49-F238E27FC236}">
                <a16:creationId xmlns:a16="http://schemas.microsoft.com/office/drawing/2014/main" id="{133CE8FC-607E-5245-A2A0-90F5B06C93A9}"/>
              </a:ext>
            </a:extLst>
          </p:cNvPr>
          <p:cNvSpPr txBox="1">
            <a:spLocks noChangeArrowheads="1"/>
          </p:cNvSpPr>
          <p:nvPr/>
        </p:nvSpPr>
        <p:spPr bwMode="auto">
          <a:xfrm>
            <a:off x="0" y="2446338"/>
            <a:ext cx="1497013"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000" b="1">
                <a:solidFill>
                  <a:srgbClr val="052049"/>
                </a:solidFill>
              </a:rPr>
              <a:t>Population</a:t>
            </a:r>
            <a:endParaRPr lang="en-US" altLang="en-US">
              <a:solidFill>
                <a:srgbClr val="052049"/>
              </a:solidFill>
            </a:endParaRPr>
          </a:p>
        </p:txBody>
      </p:sp>
      <p:sp>
        <p:nvSpPr>
          <p:cNvPr id="548870" name="Text Box 6">
            <a:extLst>
              <a:ext uri="{FF2B5EF4-FFF2-40B4-BE49-F238E27FC236}">
                <a16:creationId xmlns:a16="http://schemas.microsoft.com/office/drawing/2014/main" id="{292EB549-AD0B-E043-87EE-09C6317D90E1}"/>
              </a:ext>
            </a:extLst>
          </p:cNvPr>
          <p:cNvSpPr txBox="1">
            <a:spLocks noChangeArrowheads="1"/>
          </p:cNvSpPr>
          <p:nvPr/>
        </p:nvSpPr>
        <p:spPr bwMode="auto">
          <a:xfrm>
            <a:off x="1003300" y="3529013"/>
            <a:ext cx="1087438"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000" b="1">
                <a:solidFill>
                  <a:srgbClr val="052049"/>
                </a:solidFill>
              </a:rPr>
              <a:t>Sample</a:t>
            </a:r>
            <a:endParaRPr lang="en-US" altLang="en-US">
              <a:solidFill>
                <a:srgbClr val="052049"/>
              </a:solidFill>
            </a:endParaRPr>
          </a:p>
        </p:txBody>
      </p:sp>
      <p:sp>
        <p:nvSpPr>
          <p:cNvPr id="548872" name="Line 8">
            <a:extLst>
              <a:ext uri="{FF2B5EF4-FFF2-40B4-BE49-F238E27FC236}">
                <a16:creationId xmlns:a16="http://schemas.microsoft.com/office/drawing/2014/main" id="{12F6CAD2-729B-0840-80D3-F14229016BC6}"/>
              </a:ext>
            </a:extLst>
          </p:cNvPr>
          <p:cNvSpPr>
            <a:spLocks noChangeShapeType="1"/>
          </p:cNvSpPr>
          <p:nvPr/>
        </p:nvSpPr>
        <p:spPr bwMode="auto">
          <a:xfrm>
            <a:off x="1404938" y="2743200"/>
            <a:ext cx="203200" cy="203200"/>
          </a:xfrm>
          <a:prstGeom prst="line">
            <a:avLst/>
          </a:prstGeom>
          <a:noFill/>
          <a:ln w="12700">
            <a:solidFill>
              <a:schemeClr val="tx1"/>
            </a:solidFill>
            <a:round/>
            <a:headEnd/>
            <a:tailEnd type="triangle" w="med" len="med"/>
          </a:ln>
          <a:effectLst>
            <a:outerShdw blurRad="63500" dist="107763"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defRPr/>
            </a:pPr>
            <a:endParaRPr lang="en-US">
              <a:solidFill>
                <a:srgbClr val="052049"/>
              </a:solidFill>
              <a:latin typeface="Helvetica" charset="0"/>
              <a:ea typeface="ＭＳ Ｐゴシック" charset="-128"/>
            </a:endParaRPr>
          </a:p>
        </p:txBody>
      </p:sp>
      <p:sp>
        <p:nvSpPr>
          <p:cNvPr id="548873" name="Line 9">
            <a:extLst>
              <a:ext uri="{FF2B5EF4-FFF2-40B4-BE49-F238E27FC236}">
                <a16:creationId xmlns:a16="http://schemas.microsoft.com/office/drawing/2014/main" id="{01DA9FDC-ADEC-7F43-9221-493541BAACBA}"/>
              </a:ext>
            </a:extLst>
          </p:cNvPr>
          <p:cNvSpPr>
            <a:spLocks noChangeShapeType="1"/>
          </p:cNvSpPr>
          <p:nvPr/>
        </p:nvSpPr>
        <p:spPr bwMode="auto">
          <a:xfrm flipV="1">
            <a:off x="2489200" y="2659063"/>
            <a:ext cx="508000" cy="914400"/>
          </a:xfrm>
          <a:prstGeom prst="line">
            <a:avLst/>
          </a:prstGeom>
          <a:noFill/>
          <a:ln w="12700">
            <a:solidFill>
              <a:schemeClr val="tx1"/>
            </a:solidFill>
            <a:round/>
            <a:headEnd/>
            <a:tailEnd type="triangle" w="med" len="med"/>
          </a:ln>
          <a:effectLst>
            <a:outerShdw blurRad="63500" dist="38099"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defRPr/>
            </a:pPr>
            <a:endParaRPr lang="en-US">
              <a:solidFill>
                <a:srgbClr val="052049"/>
              </a:solidFill>
              <a:latin typeface="Helvetica" charset="0"/>
              <a:ea typeface="ＭＳ Ｐゴシック" charset="-128"/>
            </a:endParaRPr>
          </a:p>
        </p:txBody>
      </p:sp>
      <p:sp>
        <p:nvSpPr>
          <p:cNvPr id="548875" name="Text Box 11">
            <a:extLst>
              <a:ext uri="{FF2B5EF4-FFF2-40B4-BE49-F238E27FC236}">
                <a16:creationId xmlns:a16="http://schemas.microsoft.com/office/drawing/2014/main" id="{93C0F92D-DD5C-854E-A23E-8981BE7DF549}"/>
              </a:ext>
            </a:extLst>
          </p:cNvPr>
          <p:cNvSpPr txBox="1">
            <a:spLocks noChangeArrowheads="1"/>
          </p:cNvSpPr>
          <p:nvPr/>
        </p:nvSpPr>
        <p:spPr bwMode="auto">
          <a:xfrm>
            <a:off x="3165475" y="2493963"/>
            <a:ext cx="1998663" cy="469900"/>
          </a:xfrm>
          <a:prstGeom prst="rect">
            <a:avLst/>
          </a:prstGeom>
          <a:noFill/>
          <a:ln w="12700">
            <a:solidFill>
              <a:schemeClr val="tx1"/>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defTabSz="914400" eaLnBrk="0" fontAlgn="base" hangingPunct="0">
              <a:spcBef>
                <a:spcPct val="50000"/>
              </a:spcBef>
              <a:spcAft>
                <a:spcPct val="0"/>
              </a:spcAft>
              <a:defRPr/>
            </a:pPr>
            <a:r>
              <a:rPr lang="en-US" altLang="en-US" sz="2400" b="1">
                <a:solidFill>
                  <a:srgbClr val="052049"/>
                </a:solidFill>
              </a:rPr>
              <a:t>Intervention</a:t>
            </a:r>
            <a:endParaRPr lang="en-US" altLang="en-US" sz="2000" b="1">
              <a:solidFill>
                <a:srgbClr val="052049"/>
              </a:solidFill>
            </a:endParaRPr>
          </a:p>
        </p:txBody>
      </p:sp>
      <p:sp>
        <p:nvSpPr>
          <p:cNvPr id="10249" name="Line 14">
            <a:extLst>
              <a:ext uri="{FF2B5EF4-FFF2-40B4-BE49-F238E27FC236}">
                <a16:creationId xmlns:a16="http://schemas.microsoft.com/office/drawing/2014/main" id="{4F23E9BD-D991-5240-A680-6DB442A5C9AA}"/>
              </a:ext>
            </a:extLst>
          </p:cNvPr>
          <p:cNvSpPr>
            <a:spLocks noChangeShapeType="1"/>
          </p:cNvSpPr>
          <p:nvPr/>
        </p:nvSpPr>
        <p:spPr bwMode="auto">
          <a:xfrm flipV="1">
            <a:off x="5164138" y="2743200"/>
            <a:ext cx="712787"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548892" name="Text Box 28">
            <a:extLst>
              <a:ext uri="{FF2B5EF4-FFF2-40B4-BE49-F238E27FC236}">
                <a16:creationId xmlns:a16="http://schemas.microsoft.com/office/drawing/2014/main" id="{FEA08C98-1EDC-2448-8F3B-FDE92BF6D641}"/>
              </a:ext>
            </a:extLst>
          </p:cNvPr>
          <p:cNvSpPr txBox="1">
            <a:spLocks noChangeArrowheads="1"/>
          </p:cNvSpPr>
          <p:nvPr/>
        </p:nvSpPr>
        <p:spPr bwMode="auto">
          <a:xfrm>
            <a:off x="2538413" y="3470275"/>
            <a:ext cx="2286000"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defTabSz="914400" eaLnBrk="0" fontAlgn="base" hangingPunct="0">
              <a:spcBef>
                <a:spcPct val="50000"/>
              </a:spcBef>
              <a:spcAft>
                <a:spcPct val="0"/>
              </a:spcAft>
              <a:defRPr/>
            </a:pPr>
            <a:r>
              <a:rPr lang="en-US" sz="2000" b="1">
                <a:solidFill>
                  <a:srgbClr val="052049"/>
                </a:solidFill>
                <a:latin typeface="Helvetica" charset="0"/>
                <a:ea typeface="ＭＳ Ｐゴシック" charset="0"/>
              </a:rPr>
              <a:t>Randomization</a:t>
            </a:r>
          </a:p>
        </p:txBody>
      </p:sp>
      <p:grpSp>
        <p:nvGrpSpPr>
          <p:cNvPr id="10251" name="Group 30">
            <a:extLst>
              <a:ext uri="{FF2B5EF4-FFF2-40B4-BE49-F238E27FC236}">
                <a16:creationId xmlns:a16="http://schemas.microsoft.com/office/drawing/2014/main" id="{2885C15A-A7F7-2143-BAF6-576425FAD2F3}"/>
              </a:ext>
            </a:extLst>
          </p:cNvPr>
          <p:cNvGrpSpPr>
            <a:grpSpLocks/>
          </p:cNvGrpSpPr>
          <p:nvPr/>
        </p:nvGrpSpPr>
        <p:grpSpPr bwMode="auto">
          <a:xfrm>
            <a:off x="5942013" y="2489200"/>
            <a:ext cx="1744662" cy="457200"/>
            <a:chOff x="3711" y="1533"/>
            <a:chExt cx="1099" cy="288"/>
          </a:xfrm>
        </p:grpSpPr>
        <p:sp>
          <p:nvSpPr>
            <p:cNvPr id="10263" name="Text Box 16">
              <a:extLst>
                <a:ext uri="{FF2B5EF4-FFF2-40B4-BE49-F238E27FC236}">
                  <a16:creationId xmlns:a16="http://schemas.microsoft.com/office/drawing/2014/main" id="{500307DE-4C33-F64E-8952-81EEFBCCC5B0}"/>
                </a:ext>
              </a:extLst>
            </p:cNvPr>
            <p:cNvSpPr txBox="1">
              <a:spLocks noChangeArrowheads="1"/>
            </p:cNvSpPr>
            <p:nvPr/>
          </p:nvSpPr>
          <p:spPr bwMode="auto">
            <a:xfrm>
              <a:off x="3711" y="1547"/>
              <a:ext cx="1099" cy="25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gn="ctr">
                <a:defRPr sz="2800">
                  <a:solidFill>
                    <a:schemeClr val="tx1"/>
                  </a:solidFill>
                  <a:latin typeface="Helvetica" pitchFamily="2" charset="0"/>
                  <a:ea typeface="ＭＳ Ｐゴシック" panose="020B0600070205080204" pitchFamily="34" charset="-128"/>
                </a:defRPr>
              </a:lvl1pPr>
              <a:lvl2pPr marL="742950" indent="-285750" algn="ctr">
                <a:defRPr sz="2800">
                  <a:solidFill>
                    <a:schemeClr val="tx1"/>
                  </a:solidFill>
                  <a:latin typeface="Helvetica" pitchFamily="2" charset="0"/>
                  <a:ea typeface="ＭＳ Ｐゴシック" panose="020B0600070205080204" pitchFamily="34" charset="-128"/>
                </a:defRPr>
              </a:lvl2pPr>
              <a:lvl3pPr marL="1143000" indent="-228600" algn="ctr">
                <a:defRPr sz="2800">
                  <a:solidFill>
                    <a:schemeClr val="tx1"/>
                  </a:solidFill>
                  <a:latin typeface="Helvetica" pitchFamily="2" charset="0"/>
                  <a:ea typeface="ＭＳ Ｐゴシック" panose="020B0600070205080204" pitchFamily="34" charset="-128"/>
                </a:defRPr>
              </a:lvl3pPr>
              <a:lvl4pPr marL="1600200" indent="-228600" algn="ctr">
                <a:defRPr sz="2800">
                  <a:solidFill>
                    <a:schemeClr val="tx1"/>
                  </a:solidFill>
                  <a:latin typeface="Helvetica" pitchFamily="2" charset="0"/>
                  <a:ea typeface="ＭＳ Ｐゴシック" panose="020B0600070205080204" pitchFamily="34" charset="-128"/>
                </a:defRPr>
              </a:lvl4pPr>
              <a:lvl5pPr marL="2057400" indent="-228600" algn="ctr">
                <a:defRPr sz="28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algn="l" defTabSz="914400" eaLnBrk="0" fontAlgn="base" hangingPunct="0">
                <a:spcBef>
                  <a:spcPct val="50000"/>
                </a:spcBef>
                <a:spcAft>
                  <a:spcPct val="0"/>
                </a:spcAft>
              </a:pPr>
              <a:endParaRPr lang="en-US" altLang="en-US" sz="2000" b="1">
                <a:solidFill>
                  <a:srgbClr val="052049"/>
                </a:solidFill>
              </a:endParaRPr>
            </a:p>
          </p:txBody>
        </p:sp>
        <p:sp>
          <p:nvSpPr>
            <p:cNvPr id="548893" name="Text Box 29">
              <a:extLst>
                <a:ext uri="{FF2B5EF4-FFF2-40B4-BE49-F238E27FC236}">
                  <a16:creationId xmlns:a16="http://schemas.microsoft.com/office/drawing/2014/main" id="{3224FE70-5AF9-DD48-A4BC-FCDF8E611139}"/>
                </a:ext>
              </a:extLst>
            </p:cNvPr>
            <p:cNvSpPr txBox="1">
              <a:spLocks noChangeArrowheads="1"/>
            </p:cNvSpPr>
            <p:nvPr/>
          </p:nvSpPr>
          <p:spPr bwMode="auto">
            <a:xfrm>
              <a:off x="3784" y="1533"/>
              <a:ext cx="948" cy="2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400" b="1">
                  <a:solidFill>
                    <a:srgbClr val="052049"/>
                  </a:solidFill>
                  <a:effectLst>
                    <a:outerShdw blurRad="38100" dist="38100" dir="2700000" algn="tl">
                      <a:srgbClr val="081D58"/>
                    </a:outerShdw>
                  </a:effectLst>
                </a:rPr>
                <a:t>Outcome</a:t>
              </a:r>
              <a:endParaRPr lang="en-US" altLang="en-US">
                <a:solidFill>
                  <a:srgbClr val="052049"/>
                </a:solidFill>
              </a:endParaRPr>
            </a:p>
          </p:txBody>
        </p:sp>
      </p:grpSp>
      <p:grpSp>
        <p:nvGrpSpPr>
          <p:cNvPr id="548899" name="Group 35">
            <a:extLst>
              <a:ext uri="{FF2B5EF4-FFF2-40B4-BE49-F238E27FC236}">
                <a16:creationId xmlns:a16="http://schemas.microsoft.com/office/drawing/2014/main" id="{5F624C92-ED80-3147-A9A1-51BB89F17EA4}"/>
              </a:ext>
            </a:extLst>
          </p:cNvPr>
          <p:cNvGrpSpPr>
            <a:grpSpLocks/>
          </p:cNvGrpSpPr>
          <p:nvPr/>
        </p:nvGrpSpPr>
        <p:grpSpPr bwMode="auto">
          <a:xfrm>
            <a:off x="2506663" y="3659188"/>
            <a:ext cx="5180012" cy="1114425"/>
            <a:chOff x="1579" y="2305"/>
            <a:chExt cx="3263" cy="702"/>
          </a:xfrm>
        </p:grpSpPr>
        <p:sp>
          <p:nvSpPr>
            <p:cNvPr id="548877" name="Line 13">
              <a:extLst>
                <a:ext uri="{FF2B5EF4-FFF2-40B4-BE49-F238E27FC236}">
                  <a16:creationId xmlns:a16="http://schemas.microsoft.com/office/drawing/2014/main" id="{A5A45B17-E38A-3240-94B5-A1C7D130C250}"/>
                </a:ext>
              </a:extLst>
            </p:cNvPr>
            <p:cNvSpPr>
              <a:spLocks noChangeShapeType="1"/>
            </p:cNvSpPr>
            <p:nvPr/>
          </p:nvSpPr>
          <p:spPr bwMode="auto">
            <a:xfrm>
              <a:off x="1579" y="2305"/>
              <a:ext cx="341" cy="501"/>
            </a:xfrm>
            <a:prstGeom prst="line">
              <a:avLst/>
            </a:prstGeom>
            <a:noFill/>
            <a:ln w="12700">
              <a:solidFill>
                <a:schemeClr val="tx1"/>
              </a:solidFill>
              <a:round/>
              <a:headEnd/>
              <a:tailEnd type="triangle" w="med" len="med"/>
            </a:ln>
            <a:effectLst>
              <a:outerShdw blurRad="63500" dist="38099"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defRPr/>
              </a:pPr>
              <a:endParaRPr lang="en-US">
                <a:solidFill>
                  <a:srgbClr val="052049"/>
                </a:solidFill>
                <a:latin typeface="Helvetica" charset="0"/>
                <a:ea typeface="ＭＳ Ｐゴシック" charset="-128"/>
              </a:endParaRPr>
            </a:p>
          </p:txBody>
        </p:sp>
        <p:grpSp>
          <p:nvGrpSpPr>
            <p:cNvPr id="10257" name="Group 34">
              <a:extLst>
                <a:ext uri="{FF2B5EF4-FFF2-40B4-BE49-F238E27FC236}">
                  <a16:creationId xmlns:a16="http://schemas.microsoft.com/office/drawing/2014/main" id="{A3F1B990-38C0-DF45-A45A-BBAE4B9C47A1}"/>
                </a:ext>
              </a:extLst>
            </p:cNvPr>
            <p:cNvGrpSpPr>
              <a:grpSpLocks/>
            </p:cNvGrpSpPr>
            <p:nvPr/>
          </p:nvGrpSpPr>
          <p:grpSpPr bwMode="auto">
            <a:xfrm>
              <a:off x="1994" y="2689"/>
              <a:ext cx="2848" cy="318"/>
              <a:chOff x="1994" y="2666"/>
              <a:chExt cx="2848" cy="318"/>
            </a:xfrm>
          </p:grpSpPr>
          <p:sp>
            <p:nvSpPr>
              <p:cNvPr id="10258" name="Line 22">
                <a:extLst>
                  <a:ext uri="{FF2B5EF4-FFF2-40B4-BE49-F238E27FC236}">
                    <a16:creationId xmlns:a16="http://schemas.microsoft.com/office/drawing/2014/main" id="{B3825BE6-5C9C-7D46-858C-92335C26CFEA}"/>
                  </a:ext>
                </a:extLst>
              </p:cNvPr>
              <p:cNvSpPr>
                <a:spLocks noChangeShapeType="1"/>
              </p:cNvSpPr>
              <p:nvPr/>
            </p:nvSpPr>
            <p:spPr bwMode="auto">
              <a:xfrm>
                <a:off x="3200" y="2805"/>
                <a:ext cx="501"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548889" name="Text Box 25">
                <a:extLst>
                  <a:ext uri="{FF2B5EF4-FFF2-40B4-BE49-F238E27FC236}">
                    <a16:creationId xmlns:a16="http://schemas.microsoft.com/office/drawing/2014/main" id="{F1E05DFB-17CD-1543-8643-D44977004514}"/>
                  </a:ext>
                </a:extLst>
              </p:cNvPr>
              <p:cNvSpPr txBox="1">
                <a:spLocks noChangeArrowheads="1"/>
              </p:cNvSpPr>
              <p:nvPr/>
            </p:nvSpPr>
            <p:spPr bwMode="auto">
              <a:xfrm>
                <a:off x="1994" y="2666"/>
                <a:ext cx="1141" cy="296"/>
              </a:xfrm>
              <a:prstGeom prst="rect">
                <a:avLst/>
              </a:prstGeom>
              <a:noFill/>
              <a:ln w="12700">
                <a:solidFill>
                  <a:schemeClr val="tx1"/>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folHlink"/>
                    </a:solidFill>
                  </a14:hiddenFill>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defTabSz="914400" eaLnBrk="0" fontAlgn="base" hangingPunct="0">
                  <a:spcBef>
                    <a:spcPct val="50000"/>
                  </a:spcBef>
                  <a:spcAft>
                    <a:spcPct val="0"/>
                  </a:spcAft>
                  <a:defRPr/>
                </a:pPr>
                <a:r>
                  <a:rPr lang="en-US" altLang="en-US" sz="2400" b="1">
                    <a:solidFill>
                      <a:srgbClr val="052049"/>
                    </a:solidFill>
                    <a:effectLst>
                      <a:outerShdw blurRad="38100" dist="38100" dir="2700000" algn="tl">
                        <a:srgbClr val="081D58"/>
                      </a:outerShdw>
                    </a:effectLst>
                  </a:rPr>
                  <a:t>Control</a:t>
                </a:r>
                <a:endParaRPr lang="en-US" altLang="en-US" sz="2000" b="1">
                  <a:solidFill>
                    <a:srgbClr val="052049"/>
                  </a:solidFill>
                </a:endParaRPr>
              </a:p>
            </p:txBody>
          </p:sp>
          <p:grpSp>
            <p:nvGrpSpPr>
              <p:cNvPr id="10260" name="Group 31">
                <a:extLst>
                  <a:ext uri="{FF2B5EF4-FFF2-40B4-BE49-F238E27FC236}">
                    <a16:creationId xmlns:a16="http://schemas.microsoft.com/office/drawing/2014/main" id="{3B7C5D80-6417-E54B-A3BF-F8CA8388878D}"/>
                  </a:ext>
                </a:extLst>
              </p:cNvPr>
              <p:cNvGrpSpPr>
                <a:grpSpLocks/>
              </p:cNvGrpSpPr>
              <p:nvPr/>
            </p:nvGrpSpPr>
            <p:grpSpPr bwMode="auto">
              <a:xfrm>
                <a:off x="3743" y="2696"/>
                <a:ext cx="1099" cy="288"/>
                <a:chOff x="3711" y="1533"/>
                <a:chExt cx="1099" cy="288"/>
              </a:xfrm>
            </p:grpSpPr>
            <p:sp>
              <p:nvSpPr>
                <p:cNvPr id="10261" name="Text Box 32">
                  <a:extLst>
                    <a:ext uri="{FF2B5EF4-FFF2-40B4-BE49-F238E27FC236}">
                      <a16:creationId xmlns:a16="http://schemas.microsoft.com/office/drawing/2014/main" id="{0592D4CD-E000-A545-A9F4-41BF5B206876}"/>
                    </a:ext>
                  </a:extLst>
                </p:cNvPr>
                <p:cNvSpPr txBox="1">
                  <a:spLocks noChangeArrowheads="1"/>
                </p:cNvSpPr>
                <p:nvPr/>
              </p:nvSpPr>
              <p:spPr bwMode="auto">
                <a:xfrm>
                  <a:off x="3711" y="1547"/>
                  <a:ext cx="1099" cy="25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gn="ctr">
                    <a:defRPr sz="2800">
                      <a:solidFill>
                        <a:schemeClr val="tx1"/>
                      </a:solidFill>
                      <a:latin typeface="Helvetica" pitchFamily="2" charset="0"/>
                      <a:ea typeface="ＭＳ Ｐゴシック" panose="020B0600070205080204" pitchFamily="34" charset="-128"/>
                    </a:defRPr>
                  </a:lvl1pPr>
                  <a:lvl2pPr marL="742950" indent="-285750" algn="ctr">
                    <a:defRPr sz="2800">
                      <a:solidFill>
                        <a:schemeClr val="tx1"/>
                      </a:solidFill>
                      <a:latin typeface="Helvetica" pitchFamily="2" charset="0"/>
                      <a:ea typeface="ＭＳ Ｐゴシック" panose="020B0600070205080204" pitchFamily="34" charset="-128"/>
                    </a:defRPr>
                  </a:lvl2pPr>
                  <a:lvl3pPr marL="1143000" indent="-228600" algn="ctr">
                    <a:defRPr sz="2800">
                      <a:solidFill>
                        <a:schemeClr val="tx1"/>
                      </a:solidFill>
                      <a:latin typeface="Helvetica" pitchFamily="2" charset="0"/>
                      <a:ea typeface="ＭＳ Ｐゴシック" panose="020B0600070205080204" pitchFamily="34" charset="-128"/>
                    </a:defRPr>
                  </a:lvl3pPr>
                  <a:lvl4pPr marL="1600200" indent="-228600" algn="ctr">
                    <a:defRPr sz="2800">
                      <a:solidFill>
                        <a:schemeClr val="tx1"/>
                      </a:solidFill>
                      <a:latin typeface="Helvetica" pitchFamily="2" charset="0"/>
                      <a:ea typeface="ＭＳ Ｐゴシック" panose="020B0600070205080204" pitchFamily="34" charset="-128"/>
                    </a:defRPr>
                  </a:lvl4pPr>
                  <a:lvl5pPr marL="2057400" indent="-228600" algn="ctr">
                    <a:defRPr sz="28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algn="l" defTabSz="914400" eaLnBrk="0" fontAlgn="base" hangingPunct="0">
                    <a:spcBef>
                      <a:spcPct val="50000"/>
                    </a:spcBef>
                    <a:spcAft>
                      <a:spcPct val="0"/>
                    </a:spcAft>
                  </a:pPr>
                  <a:endParaRPr lang="en-US" altLang="en-US" sz="2000" b="1">
                    <a:solidFill>
                      <a:srgbClr val="052049"/>
                    </a:solidFill>
                  </a:endParaRPr>
                </a:p>
              </p:txBody>
            </p:sp>
            <p:sp>
              <p:nvSpPr>
                <p:cNvPr id="548897" name="Text Box 33">
                  <a:extLst>
                    <a:ext uri="{FF2B5EF4-FFF2-40B4-BE49-F238E27FC236}">
                      <a16:creationId xmlns:a16="http://schemas.microsoft.com/office/drawing/2014/main" id="{73F5B5E3-F932-8F4E-BCFB-9556433DB054}"/>
                    </a:ext>
                  </a:extLst>
                </p:cNvPr>
                <p:cNvSpPr txBox="1">
                  <a:spLocks noChangeArrowheads="1"/>
                </p:cNvSpPr>
                <p:nvPr/>
              </p:nvSpPr>
              <p:spPr bwMode="auto">
                <a:xfrm>
                  <a:off x="3784" y="1533"/>
                  <a:ext cx="948" cy="2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400" b="1">
                      <a:solidFill>
                        <a:srgbClr val="052049"/>
                      </a:solidFill>
                      <a:effectLst>
                        <a:outerShdw blurRad="38100" dist="38100" dir="2700000" algn="tl">
                          <a:srgbClr val="081D58"/>
                        </a:outerShdw>
                      </a:effectLst>
                    </a:rPr>
                    <a:t>Outcome</a:t>
                  </a:r>
                  <a:endParaRPr lang="en-US" altLang="en-US">
                    <a:solidFill>
                      <a:srgbClr val="052049"/>
                    </a:solidFill>
                  </a:endParaRPr>
                </a:p>
              </p:txBody>
            </p:sp>
          </p:grpSp>
        </p:grpSp>
      </p:grpSp>
      <p:grpSp>
        <p:nvGrpSpPr>
          <p:cNvPr id="548902" name="Group 38">
            <a:extLst>
              <a:ext uri="{FF2B5EF4-FFF2-40B4-BE49-F238E27FC236}">
                <a16:creationId xmlns:a16="http://schemas.microsoft.com/office/drawing/2014/main" id="{FBD82846-E0F6-6C4C-ABE7-D9F4CF770770}"/>
              </a:ext>
            </a:extLst>
          </p:cNvPr>
          <p:cNvGrpSpPr>
            <a:grpSpLocks/>
          </p:cNvGrpSpPr>
          <p:nvPr/>
        </p:nvGrpSpPr>
        <p:grpSpPr bwMode="auto">
          <a:xfrm>
            <a:off x="3141664" y="3470275"/>
            <a:ext cx="3876676" cy="1303338"/>
            <a:chOff x="1979" y="2186"/>
            <a:chExt cx="2442" cy="821"/>
          </a:xfrm>
        </p:grpSpPr>
        <p:sp>
          <p:nvSpPr>
            <p:cNvPr id="548900" name="Text Box 36">
              <a:extLst>
                <a:ext uri="{FF2B5EF4-FFF2-40B4-BE49-F238E27FC236}">
                  <a16:creationId xmlns:a16="http://schemas.microsoft.com/office/drawing/2014/main" id="{32B4D144-B832-5745-BB57-90D60A2EE399}"/>
                </a:ext>
              </a:extLst>
            </p:cNvPr>
            <p:cNvSpPr txBox="1">
              <a:spLocks noChangeArrowheads="1"/>
            </p:cNvSpPr>
            <p:nvPr/>
          </p:nvSpPr>
          <p:spPr bwMode="auto">
            <a:xfrm>
              <a:off x="2981" y="2186"/>
              <a:ext cx="1440" cy="2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defTabSz="914400" eaLnBrk="0" fontAlgn="base" hangingPunct="0">
                <a:spcBef>
                  <a:spcPct val="50000"/>
                </a:spcBef>
                <a:spcAft>
                  <a:spcPct val="0"/>
                </a:spcAft>
                <a:defRPr/>
              </a:pPr>
              <a:r>
                <a:rPr lang="en-US" altLang="en-US" sz="2000" b="1">
                  <a:solidFill>
                    <a:srgbClr val="052049"/>
                  </a:solidFill>
                  <a:effectLst>
                    <a:outerShdw blurRad="38100" dist="38100" dir="2700000" algn="tl">
                      <a:srgbClr val="081D58"/>
                    </a:outerShdw>
                  </a:effectLst>
                </a:rPr>
                <a:t>+    Blinding</a:t>
              </a:r>
              <a:endParaRPr lang="en-US" altLang="en-US" sz="2000" b="1">
                <a:solidFill>
                  <a:srgbClr val="052049"/>
                </a:solidFill>
              </a:endParaRPr>
            </a:p>
          </p:txBody>
        </p:sp>
        <p:sp>
          <p:nvSpPr>
            <p:cNvPr id="548901" name="Text Box 37">
              <a:extLst>
                <a:ext uri="{FF2B5EF4-FFF2-40B4-BE49-F238E27FC236}">
                  <a16:creationId xmlns:a16="http://schemas.microsoft.com/office/drawing/2014/main" id="{BC0CCFDF-DC93-2E47-BA4C-302BE3F1D52D}"/>
                </a:ext>
              </a:extLst>
            </p:cNvPr>
            <p:cNvSpPr txBox="1">
              <a:spLocks noChangeArrowheads="1"/>
            </p:cNvSpPr>
            <p:nvPr/>
          </p:nvSpPr>
          <p:spPr bwMode="auto">
            <a:xfrm>
              <a:off x="1979" y="2672"/>
              <a:ext cx="1156" cy="335"/>
            </a:xfrm>
            <a:prstGeom prst="rect">
              <a:avLst/>
            </a:prstGeom>
            <a:solidFill>
              <a:srgbClr val="050895"/>
            </a:solidFill>
            <a:ln w="12700">
              <a:solidFill>
                <a:srgbClr val="0000FF"/>
              </a:solidFill>
              <a:miter lim="800000"/>
              <a:headEnd/>
              <a:tailEnd/>
            </a:ln>
            <a:effectLst>
              <a:outerShdw blurRad="63500" dist="38099" dir="2700000" algn="ctr" rotWithShape="0">
                <a:schemeClr val="bg2">
                  <a:alpha val="74997"/>
                </a:schemeClr>
              </a:outerShdw>
            </a:effec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50000"/>
                </a:spcBef>
                <a:spcAft>
                  <a:spcPct val="0"/>
                </a:spcAft>
                <a:defRPr/>
              </a:pPr>
              <a:r>
                <a:rPr lang="en-US" altLang="en-US" b="1" dirty="0">
                  <a:solidFill>
                    <a:srgbClr val="FFFF00"/>
                  </a:solidFill>
                </a:rPr>
                <a:t>Placebo</a:t>
              </a:r>
              <a:endParaRPr lang="en-US" altLang="en-US" dirty="0">
                <a:solidFill>
                  <a:srgbClr val="FFFF00"/>
                </a:solidFill>
              </a:endParaRPr>
            </a:p>
          </p:txBody>
        </p:sp>
      </p:grpSp>
      <p:sp>
        <p:nvSpPr>
          <p:cNvPr id="2" name="Slide Number Placeholder 1">
            <a:extLst>
              <a:ext uri="{FF2B5EF4-FFF2-40B4-BE49-F238E27FC236}">
                <a16:creationId xmlns:a16="http://schemas.microsoft.com/office/drawing/2014/main" id="{86BAA214-CE63-4F3B-8649-E47E9AC24BAD}"/>
              </a:ext>
            </a:extLst>
          </p:cNvPr>
          <p:cNvSpPr>
            <a:spLocks noGrp="1"/>
          </p:cNvSpPr>
          <p:nvPr>
            <p:ph type="sldNum" sz="quarter" idx="12"/>
          </p:nvPr>
        </p:nvSpPr>
        <p:spPr/>
        <p:txBody>
          <a:bodyPr/>
          <a:lstStyle/>
          <a:p>
            <a:pPr>
              <a:defRPr/>
            </a:pPr>
            <a:fld id="{55DB70E2-3929-4620-B6BA-4AC054379E69}" type="slidenum">
              <a:rPr lang="en-US">
                <a:solidFill>
                  <a:srgbClr val="052049"/>
                </a:solidFill>
              </a:rPr>
              <a:pPr>
                <a:defRPr/>
              </a:pPr>
              <a:t>4</a:t>
            </a:fld>
            <a:endParaRPr lang="en-US"/>
          </a:p>
        </p:txBody>
      </p:sp>
    </p:spTree>
    <p:extLst>
      <p:ext uri="{BB962C8B-B14F-4D97-AF65-F5344CB8AC3E}">
        <p14:creationId xmlns:p14="http://schemas.microsoft.com/office/powerpoint/2010/main" val="3921419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8899"/>
                                        </p:tgtEl>
                                        <p:attrNameLst>
                                          <p:attrName>style.visibility</p:attrName>
                                        </p:attrNameLst>
                                      </p:cBhvr>
                                      <p:to>
                                        <p:strVal val="visible"/>
                                      </p:to>
                                    </p:set>
                                    <p:animEffect transition="in" filter="fade">
                                      <p:cBhvr>
                                        <p:cTn id="7" dur="500"/>
                                        <p:tgtEl>
                                          <p:spTgt spid="548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4889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548902"/>
                                        </p:tgtEl>
                                        <p:attrNameLst>
                                          <p:attrName>style.visibility</p:attrName>
                                        </p:attrNameLst>
                                      </p:cBhvr>
                                      <p:to>
                                        <p:strVal val="visible"/>
                                      </p:to>
                                    </p:set>
                                    <p:animEffect transition="in" filter="fade">
                                      <p:cBhvr>
                                        <p:cTn id="16" dur="500"/>
                                        <p:tgtEl>
                                          <p:spTgt spid="5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9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14488" y="1157287"/>
            <a:ext cx="4678296" cy="3128963"/>
          </a:xfrm>
          <a:prstGeom prst="rect">
            <a:avLst/>
          </a:prstGeom>
        </p:spPr>
      </p:pic>
      <p:sp>
        <p:nvSpPr>
          <p:cNvPr id="5" name="Rectangle 4"/>
          <p:cNvSpPr/>
          <p:nvPr/>
        </p:nvSpPr>
        <p:spPr>
          <a:xfrm>
            <a:off x="885825" y="4672013"/>
            <a:ext cx="7629525" cy="784830"/>
          </a:xfrm>
          <a:prstGeom prst="rect">
            <a:avLst/>
          </a:prstGeom>
        </p:spPr>
        <p:txBody>
          <a:bodyPr wrap="square">
            <a:spAutoFit/>
          </a:bodyPr>
          <a:lstStyle/>
          <a:p>
            <a:pPr eaLnBrk="0" hangingPunct="0">
              <a:spcBef>
                <a:spcPct val="50000"/>
              </a:spcBef>
              <a:defRPr/>
            </a:pPr>
            <a:r>
              <a:rPr lang="en-US" altLang="en-US" sz="2250" b="1" dirty="0"/>
              <a:t>Variable A is referred to as an instrumental variable (IV) or “instrument”.</a:t>
            </a:r>
          </a:p>
        </p:txBody>
      </p:sp>
      <p:sp>
        <p:nvSpPr>
          <p:cNvPr id="2" name="TextBox 1">
            <a:extLst>
              <a:ext uri="{FF2B5EF4-FFF2-40B4-BE49-F238E27FC236}">
                <a16:creationId xmlns:a16="http://schemas.microsoft.com/office/drawing/2014/main" id="{2E3A5C63-6A63-E34B-99F7-FD13729060C7}"/>
              </a:ext>
            </a:extLst>
          </p:cNvPr>
          <p:cNvSpPr txBox="1"/>
          <p:nvPr/>
        </p:nvSpPr>
        <p:spPr bwMode="auto">
          <a:xfrm>
            <a:off x="409903" y="155971"/>
            <a:ext cx="5502166" cy="307777"/>
          </a:xfrm>
          <a:prstGeom prst="rect">
            <a:avLst/>
          </a:prstGeom>
          <a:noFill/>
          <a:ln w="19050" algn="ctr">
            <a:noFill/>
            <a:miter lim="800000"/>
            <a:headEnd/>
            <a:tailEnd/>
          </a:ln>
        </p:spPr>
        <p:txBody>
          <a:bodyPr wrap="square" lIns="0" tIns="0" rIns="0" bIns="0" rtlCol="0">
            <a:spAutoFit/>
          </a:bodyPr>
          <a:lstStyle/>
          <a:p>
            <a:r>
              <a:rPr lang="en-US" sz="2000" dirty="0"/>
              <a:t>EPI203, Confounding &amp; Interaction</a:t>
            </a:r>
          </a:p>
        </p:txBody>
      </p:sp>
      <p:sp>
        <p:nvSpPr>
          <p:cNvPr id="3" name="Slide Number Placeholder 2">
            <a:extLst>
              <a:ext uri="{FF2B5EF4-FFF2-40B4-BE49-F238E27FC236}">
                <a16:creationId xmlns:a16="http://schemas.microsoft.com/office/drawing/2014/main" id="{E40BF5D9-6F97-439A-B8D5-257F3B658F46}"/>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5</a:t>
            </a:fld>
            <a:endParaRPr lang="en-US"/>
          </a:p>
        </p:txBody>
      </p:sp>
    </p:spTree>
    <p:extLst>
      <p:ext uri="{BB962C8B-B14F-4D97-AF65-F5344CB8AC3E}">
        <p14:creationId xmlns:p14="http://schemas.microsoft.com/office/powerpoint/2010/main" val="225974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13129" y="573959"/>
            <a:ext cx="4678296" cy="3128963"/>
          </a:xfrm>
          <a:prstGeom prst="rect">
            <a:avLst/>
          </a:prstGeom>
        </p:spPr>
      </p:pic>
      <p:sp>
        <p:nvSpPr>
          <p:cNvPr id="5" name="Rectangle 4"/>
          <p:cNvSpPr/>
          <p:nvPr/>
        </p:nvSpPr>
        <p:spPr>
          <a:xfrm>
            <a:off x="252248" y="3994089"/>
            <a:ext cx="8639503" cy="2342949"/>
          </a:xfrm>
          <a:prstGeom prst="rect">
            <a:avLst/>
          </a:prstGeom>
        </p:spPr>
        <p:txBody>
          <a:bodyPr wrap="square">
            <a:spAutoFit/>
          </a:bodyPr>
          <a:lstStyle/>
          <a:p>
            <a:pPr eaLnBrk="0" hangingPunct="0">
              <a:spcBef>
                <a:spcPct val="50000"/>
              </a:spcBef>
              <a:defRPr/>
            </a:pPr>
            <a:r>
              <a:rPr lang="en-US" altLang="en-US" sz="2250" dirty="0"/>
              <a:t>Variable A is referred to as an instrumental variable (IV) or “instrument”. Here, let A be randomization in a RCT.</a:t>
            </a:r>
          </a:p>
          <a:p>
            <a:pPr eaLnBrk="0" hangingPunct="0">
              <a:spcBef>
                <a:spcPct val="50000"/>
              </a:spcBef>
              <a:defRPr/>
            </a:pPr>
            <a:r>
              <a:rPr lang="en-US" altLang="en-US" sz="2250" dirty="0"/>
              <a:t>Randomization is an Instrumental Variable, that is related to the Exposure and nothing else. In a RCT, we focus on the IV-D relationship (randomized assignment and disease outcomes) in Intent-to-Treat analyses</a:t>
            </a:r>
          </a:p>
        </p:txBody>
      </p:sp>
      <p:sp>
        <p:nvSpPr>
          <p:cNvPr id="2" name="TextBox 1">
            <a:extLst>
              <a:ext uri="{FF2B5EF4-FFF2-40B4-BE49-F238E27FC236}">
                <a16:creationId xmlns:a16="http://schemas.microsoft.com/office/drawing/2014/main" id="{2E3A5C63-6A63-E34B-99F7-FD13729060C7}"/>
              </a:ext>
            </a:extLst>
          </p:cNvPr>
          <p:cNvSpPr txBox="1"/>
          <p:nvPr/>
        </p:nvSpPr>
        <p:spPr bwMode="auto">
          <a:xfrm>
            <a:off x="409903" y="155971"/>
            <a:ext cx="5502166" cy="307777"/>
          </a:xfrm>
          <a:prstGeom prst="rect">
            <a:avLst/>
          </a:prstGeom>
          <a:noFill/>
          <a:ln w="19050" algn="ctr">
            <a:noFill/>
            <a:miter lim="800000"/>
            <a:headEnd/>
            <a:tailEnd/>
          </a:ln>
        </p:spPr>
        <p:txBody>
          <a:bodyPr wrap="square" lIns="0" tIns="0" rIns="0" bIns="0" rtlCol="0">
            <a:spAutoFit/>
          </a:bodyPr>
          <a:lstStyle/>
          <a:p>
            <a:r>
              <a:rPr lang="en-US" sz="2000" dirty="0"/>
              <a:t>EPI203, Confounding &amp; Interaction</a:t>
            </a:r>
          </a:p>
        </p:txBody>
      </p:sp>
      <p:sp>
        <p:nvSpPr>
          <p:cNvPr id="6" name="TextBox 5">
            <a:extLst>
              <a:ext uri="{FF2B5EF4-FFF2-40B4-BE49-F238E27FC236}">
                <a16:creationId xmlns:a16="http://schemas.microsoft.com/office/drawing/2014/main" id="{6D229058-8A0E-B943-AEBA-4AEE3A328A95}"/>
              </a:ext>
            </a:extLst>
          </p:cNvPr>
          <p:cNvSpPr txBox="1"/>
          <p:nvPr/>
        </p:nvSpPr>
        <p:spPr bwMode="auto">
          <a:xfrm>
            <a:off x="1072062" y="3121570"/>
            <a:ext cx="2459421" cy="430887"/>
          </a:xfrm>
          <a:prstGeom prst="rect">
            <a:avLst/>
          </a:prstGeom>
          <a:solidFill>
            <a:schemeClr val="bg2"/>
          </a:solidFill>
          <a:ln w="19050" algn="ctr">
            <a:noFill/>
            <a:miter lim="800000"/>
            <a:headEnd/>
            <a:tailEnd/>
          </a:ln>
        </p:spPr>
        <p:txBody>
          <a:bodyPr wrap="square" lIns="0" tIns="0" rIns="0" bIns="0" rtlCol="0">
            <a:spAutoFit/>
          </a:bodyPr>
          <a:lstStyle/>
          <a:p>
            <a:r>
              <a:rPr lang="en-US" sz="2800" dirty="0"/>
              <a:t>Randomization</a:t>
            </a:r>
          </a:p>
        </p:txBody>
      </p:sp>
      <p:sp>
        <p:nvSpPr>
          <p:cNvPr id="3" name="Slide Number Placeholder 2">
            <a:extLst>
              <a:ext uri="{FF2B5EF4-FFF2-40B4-BE49-F238E27FC236}">
                <a16:creationId xmlns:a16="http://schemas.microsoft.com/office/drawing/2014/main" id="{962F74EC-B884-46E1-A9BE-2C4A3F267924}"/>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6</a:t>
            </a:fld>
            <a:endParaRPr lang="en-US"/>
          </a:p>
        </p:txBody>
      </p:sp>
    </p:spTree>
    <p:extLst>
      <p:ext uri="{BB962C8B-B14F-4D97-AF65-F5344CB8AC3E}">
        <p14:creationId xmlns:p14="http://schemas.microsoft.com/office/powerpoint/2010/main" val="6260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56B6B9-29C5-D84D-A25A-5A6B83836CC8}"/>
              </a:ext>
            </a:extLst>
          </p:cNvPr>
          <p:cNvSpPr>
            <a:spLocks noGrp="1"/>
          </p:cNvSpPr>
          <p:nvPr>
            <p:ph type="sldNum" sz="quarter" idx="13"/>
          </p:nvPr>
        </p:nvSpPr>
        <p:spPr/>
        <p:txBody>
          <a:bodyPr/>
          <a:lstStyle/>
          <a:p>
            <a:pPr>
              <a:defRPr/>
            </a:pPr>
            <a:fld id="{55DB70E2-3929-4620-B6BA-4AC054379E69}" type="slidenum">
              <a:rPr lang="en-US" smtClean="0">
                <a:solidFill>
                  <a:srgbClr val="052049"/>
                </a:solidFill>
              </a:rPr>
              <a:pPr>
                <a:defRPr/>
              </a:pPr>
              <a:t>7</a:t>
            </a:fld>
            <a:endParaRPr lang="en-US">
              <a:solidFill>
                <a:srgbClr val="052049"/>
              </a:solidFill>
            </a:endParaRPr>
          </a:p>
        </p:txBody>
      </p:sp>
      <p:sp>
        <p:nvSpPr>
          <p:cNvPr id="4" name="Title 3">
            <a:extLst>
              <a:ext uri="{FF2B5EF4-FFF2-40B4-BE49-F238E27FC236}">
                <a16:creationId xmlns:a16="http://schemas.microsoft.com/office/drawing/2014/main" id="{EEF79204-E892-9F4A-B446-38BAE93FD370}"/>
              </a:ext>
            </a:extLst>
          </p:cNvPr>
          <p:cNvSpPr>
            <a:spLocks noGrp="1"/>
          </p:cNvSpPr>
          <p:nvPr>
            <p:ph type="title"/>
          </p:nvPr>
        </p:nvSpPr>
        <p:spPr/>
        <p:txBody>
          <a:bodyPr/>
          <a:lstStyle/>
          <a:p>
            <a:r>
              <a:rPr lang="en-US" dirty="0"/>
              <a:t>Randomized Clinical Trial attributes:</a:t>
            </a:r>
          </a:p>
        </p:txBody>
      </p:sp>
      <p:sp>
        <p:nvSpPr>
          <p:cNvPr id="5" name="Text Placeholder 4">
            <a:extLst>
              <a:ext uri="{FF2B5EF4-FFF2-40B4-BE49-F238E27FC236}">
                <a16:creationId xmlns:a16="http://schemas.microsoft.com/office/drawing/2014/main" id="{2E2D21AB-F80D-B845-95D2-5FA3335F5EB5}"/>
              </a:ext>
            </a:extLst>
          </p:cNvPr>
          <p:cNvSpPr>
            <a:spLocks noGrp="1"/>
          </p:cNvSpPr>
          <p:nvPr>
            <p:ph type="body" sz="quarter" idx="14"/>
          </p:nvPr>
        </p:nvSpPr>
        <p:spPr/>
        <p:txBody>
          <a:bodyPr>
            <a:normAutofit fontScale="92500"/>
          </a:bodyPr>
          <a:lstStyle/>
          <a:p>
            <a:pPr lvl="1">
              <a:lnSpc>
                <a:spcPct val="150000"/>
              </a:lnSpc>
            </a:pPr>
            <a:r>
              <a:rPr lang="en-US" sz="2800" dirty="0"/>
              <a:t>Randomization to Exposure (e.g., drug) or a Control (e.g., placebo) addresses known &amp; unknown confounding factors</a:t>
            </a:r>
          </a:p>
          <a:p>
            <a:pPr lvl="1">
              <a:lnSpc>
                <a:spcPct val="150000"/>
              </a:lnSpc>
            </a:pPr>
            <a:r>
              <a:rPr lang="en-US" sz="2800" dirty="0"/>
              <a:t>Intention to Treat (ITT): “once randomized, always analyzed”, maintains randomization </a:t>
            </a:r>
          </a:p>
          <a:p>
            <a:pPr lvl="1">
              <a:lnSpc>
                <a:spcPct val="150000"/>
              </a:lnSpc>
            </a:pPr>
            <a:r>
              <a:rPr lang="en-US" sz="2800" dirty="0"/>
              <a:t>Blinding minimizes bias in assessments/self-report</a:t>
            </a:r>
          </a:p>
        </p:txBody>
      </p:sp>
    </p:spTree>
    <p:extLst>
      <p:ext uri="{BB962C8B-B14F-4D97-AF65-F5344CB8AC3E}">
        <p14:creationId xmlns:p14="http://schemas.microsoft.com/office/powerpoint/2010/main" val="37140855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EE9F0D1D-3B6D-884F-926B-1A41EACE6A02}"/>
              </a:ext>
            </a:extLst>
          </p:cNvPr>
          <p:cNvSpPr>
            <a:spLocks noGrp="1" noChangeArrowheads="1"/>
          </p:cNvSpPr>
          <p:nvPr>
            <p:ph type="title"/>
          </p:nvPr>
        </p:nvSpPr>
        <p:spPr/>
        <p:txBody>
          <a:bodyPr/>
          <a:lstStyle/>
          <a:p>
            <a:r>
              <a:rPr lang="en-US" altLang="en-US" dirty="0"/>
              <a:t>RCT Rationale</a:t>
            </a:r>
          </a:p>
        </p:txBody>
      </p:sp>
      <p:sp>
        <p:nvSpPr>
          <p:cNvPr id="547843" name="Rectangle 3">
            <a:extLst>
              <a:ext uri="{FF2B5EF4-FFF2-40B4-BE49-F238E27FC236}">
                <a16:creationId xmlns:a16="http://schemas.microsoft.com/office/drawing/2014/main" id="{61868211-8349-9F46-9CA7-5E88360AD926}"/>
              </a:ext>
            </a:extLst>
          </p:cNvPr>
          <p:cNvSpPr>
            <a:spLocks noGrp="1" noChangeArrowheads="1"/>
          </p:cNvSpPr>
          <p:nvPr>
            <p:ph type="body" idx="1"/>
          </p:nvPr>
        </p:nvSpPr>
        <p:spPr>
          <a:xfrm>
            <a:off x="489500" y="1474303"/>
            <a:ext cx="8137665" cy="3909393"/>
          </a:xfrm>
        </p:spPr>
        <p:txBody>
          <a:bodyPr/>
          <a:lstStyle/>
          <a:p>
            <a:r>
              <a:rPr lang="en-US" altLang="en-US" sz="2400" dirty="0"/>
              <a:t>Why do a randomized </a:t>
            </a:r>
            <a:r>
              <a:rPr lang="en-US" altLang="en-US" sz="2400" i="1" dirty="0"/>
              <a:t>blinded</a:t>
            </a:r>
            <a:r>
              <a:rPr lang="en-US" altLang="en-US" sz="2400" dirty="0"/>
              <a:t> trial?</a:t>
            </a:r>
          </a:p>
          <a:p>
            <a:pPr lvl="1"/>
            <a:r>
              <a:rPr lang="en-US" altLang="en-US" sz="2400" dirty="0"/>
              <a:t>minimize confounding </a:t>
            </a:r>
          </a:p>
          <a:p>
            <a:pPr lvl="1"/>
            <a:r>
              <a:rPr lang="en-US" altLang="en-US" sz="2400" dirty="0"/>
              <a:t>minimize co-interventions</a:t>
            </a:r>
          </a:p>
          <a:p>
            <a:pPr lvl="1"/>
            <a:r>
              <a:rPr lang="en-US" altLang="en-US" sz="2400" dirty="0"/>
              <a:t>minimize biased outcome ascertainment</a:t>
            </a:r>
          </a:p>
          <a:p>
            <a:r>
              <a:rPr lang="en-US" altLang="en-US" sz="2400" dirty="0"/>
              <a:t>Why </a:t>
            </a:r>
            <a:r>
              <a:rPr lang="en-US" altLang="en-US" sz="2400" b="1" i="1" dirty="0"/>
              <a:t>not</a:t>
            </a:r>
            <a:r>
              <a:rPr lang="en-US" altLang="en-US" sz="2400" dirty="0"/>
              <a:t> do a randomized trial?</a:t>
            </a:r>
          </a:p>
          <a:p>
            <a:pPr lvl="1"/>
            <a:r>
              <a:rPr lang="en-US" altLang="en-US" sz="2400" dirty="0"/>
              <a:t>major ethical issues</a:t>
            </a:r>
          </a:p>
          <a:p>
            <a:pPr lvl="1"/>
            <a:r>
              <a:rPr lang="en-US" altLang="en-US" sz="2400" dirty="0"/>
              <a:t>narrow research question</a:t>
            </a:r>
          </a:p>
          <a:p>
            <a:pPr lvl="1"/>
            <a:r>
              <a:rPr lang="en-US" altLang="en-US" sz="2400" dirty="0"/>
              <a:t>expensive</a:t>
            </a:r>
          </a:p>
          <a:p>
            <a:pPr lvl="1"/>
            <a:r>
              <a:rPr lang="en-US" altLang="en-US" sz="2400" dirty="0"/>
              <a:t>long time from idea to publication</a:t>
            </a:r>
          </a:p>
          <a:p>
            <a:r>
              <a:rPr lang="en-US" altLang="en-US" sz="2400" dirty="0"/>
              <a:t>Generally reserved for mature questions</a:t>
            </a:r>
          </a:p>
        </p:txBody>
      </p:sp>
      <p:sp>
        <p:nvSpPr>
          <p:cNvPr id="2" name="Slide Number Placeholder 1">
            <a:extLst>
              <a:ext uri="{FF2B5EF4-FFF2-40B4-BE49-F238E27FC236}">
                <a16:creationId xmlns:a16="http://schemas.microsoft.com/office/drawing/2014/main" id="{65D183CC-A445-461F-B6D7-7B35C2F23957}"/>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8</a:t>
            </a:fld>
            <a:endParaRPr lang="en-US"/>
          </a:p>
        </p:txBody>
      </p:sp>
    </p:spTree>
    <p:extLst>
      <p:ext uri="{BB962C8B-B14F-4D97-AF65-F5344CB8AC3E}">
        <p14:creationId xmlns:p14="http://schemas.microsoft.com/office/powerpoint/2010/main" val="403398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7843">
                                            <p:txEl>
                                              <p:pRg st="4" end="4"/>
                                            </p:txEl>
                                          </p:spTgt>
                                        </p:tgtEl>
                                        <p:attrNameLst>
                                          <p:attrName>style.visibility</p:attrName>
                                        </p:attrNameLst>
                                      </p:cBhvr>
                                      <p:to>
                                        <p:strVal val="visible"/>
                                      </p:to>
                                    </p:set>
                                    <p:animEffect transition="in" filter="dissolve">
                                      <p:cBhvr>
                                        <p:cTn id="7" dur="500"/>
                                        <p:tgtEl>
                                          <p:spTgt spid="54784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47843">
                                            <p:txEl>
                                              <p:pRg st="5" end="5"/>
                                            </p:txEl>
                                          </p:spTgt>
                                        </p:tgtEl>
                                        <p:attrNameLst>
                                          <p:attrName>style.visibility</p:attrName>
                                        </p:attrNameLst>
                                      </p:cBhvr>
                                      <p:to>
                                        <p:strVal val="visible"/>
                                      </p:to>
                                    </p:set>
                                    <p:animEffect transition="in" filter="dissolve">
                                      <p:cBhvr>
                                        <p:cTn id="10" dur="500"/>
                                        <p:tgtEl>
                                          <p:spTgt spid="54784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47843">
                                            <p:txEl>
                                              <p:pRg st="6" end="6"/>
                                            </p:txEl>
                                          </p:spTgt>
                                        </p:tgtEl>
                                        <p:attrNameLst>
                                          <p:attrName>style.visibility</p:attrName>
                                        </p:attrNameLst>
                                      </p:cBhvr>
                                      <p:to>
                                        <p:strVal val="visible"/>
                                      </p:to>
                                    </p:set>
                                    <p:animEffect transition="in" filter="dissolve">
                                      <p:cBhvr>
                                        <p:cTn id="13" dur="500"/>
                                        <p:tgtEl>
                                          <p:spTgt spid="54784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47843">
                                            <p:txEl>
                                              <p:pRg st="7" end="7"/>
                                            </p:txEl>
                                          </p:spTgt>
                                        </p:tgtEl>
                                        <p:attrNameLst>
                                          <p:attrName>style.visibility</p:attrName>
                                        </p:attrNameLst>
                                      </p:cBhvr>
                                      <p:to>
                                        <p:strVal val="visible"/>
                                      </p:to>
                                    </p:set>
                                    <p:animEffect transition="in" filter="dissolve">
                                      <p:cBhvr>
                                        <p:cTn id="16" dur="500"/>
                                        <p:tgtEl>
                                          <p:spTgt spid="547843">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47843">
                                            <p:txEl>
                                              <p:pRg st="8" end="8"/>
                                            </p:txEl>
                                          </p:spTgt>
                                        </p:tgtEl>
                                        <p:attrNameLst>
                                          <p:attrName>style.visibility</p:attrName>
                                        </p:attrNameLst>
                                      </p:cBhvr>
                                      <p:to>
                                        <p:strVal val="visible"/>
                                      </p:to>
                                    </p:set>
                                    <p:animEffect transition="in" filter="dissolve">
                                      <p:cBhvr>
                                        <p:cTn id="19" dur="500"/>
                                        <p:tgtEl>
                                          <p:spTgt spid="547843">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47843">
                                            <p:txEl>
                                              <p:pRg st="9" end="9"/>
                                            </p:txEl>
                                          </p:spTgt>
                                        </p:tgtEl>
                                        <p:attrNameLst>
                                          <p:attrName>style.visibility</p:attrName>
                                        </p:attrNameLst>
                                      </p:cBhvr>
                                      <p:to>
                                        <p:strVal val="visible"/>
                                      </p:to>
                                    </p:set>
                                    <p:animEffect transition="in" filter="dissolve">
                                      <p:cBhvr>
                                        <p:cTn id="22" dur="500"/>
                                        <p:tgtEl>
                                          <p:spTgt spid="5478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060BDA67-1372-2644-BB25-6B6FAE552FEF}"/>
              </a:ext>
            </a:extLst>
          </p:cNvPr>
          <p:cNvSpPr>
            <a:spLocks noGrp="1" noChangeArrowheads="1"/>
          </p:cNvSpPr>
          <p:nvPr>
            <p:ph type="title"/>
          </p:nvPr>
        </p:nvSpPr>
        <p:spPr>
          <a:xfrm>
            <a:off x="453585" y="425002"/>
            <a:ext cx="8173580" cy="641798"/>
          </a:xfrm>
        </p:spPr>
        <p:txBody>
          <a:bodyPr>
            <a:normAutofit/>
          </a:bodyPr>
          <a:lstStyle/>
          <a:p>
            <a:pPr>
              <a:defRPr/>
            </a:pPr>
            <a:r>
              <a:rPr lang="en-US" altLang="en-US" sz="3600" dirty="0">
                <a:effectLst>
                  <a:outerShdw blurRad="38100" dist="38100" dir="2700000" algn="tl">
                    <a:srgbClr val="FFFFFF"/>
                  </a:outerShdw>
                </a:effectLst>
              </a:rPr>
              <a:t>Randomization</a:t>
            </a:r>
          </a:p>
        </p:txBody>
      </p:sp>
      <p:sp>
        <p:nvSpPr>
          <p:cNvPr id="525315" name="Rectangle 3">
            <a:extLst>
              <a:ext uri="{FF2B5EF4-FFF2-40B4-BE49-F238E27FC236}">
                <a16:creationId xmlns:a16="http://schemas.microsoft.com/office/drawing/2014/main" id="{92EC6CEC-77FC-2F41-A4CF-15AD9214D485}"/>
              </a:ext>
            </a:extLst>
          </p:cNvPr>
          <p:cNvSpPr>
            <a:spLocks noGrp="1" noChangeArrowheads="1"/>
          </p:cNvSpPr>
          <p:nvPr>
            <p:ph type="body" idx="1"/>
          </p:nvPr>
        </p:nvSpPr>
        <p:spPr>
          <a:xfrm>
            <a:off x="746125" y="1658938"/>
            <a:ext cx="7837488" cy="4132262"/>
          </a:xfrm>
        </p:spPr>
        <p:txBody>
          <a:bodyPr/>
          <a:lstStyle/>
          <a:p>
            <a:pPr>
              <a:defRPr/>
            </a:pPr>
            <a:r>
              <a:rPr lang="en-US" sz="2400" dirty="0">
                <a:cs typeface="+mn-cs"/>
              </a:rPr>
              <a:t>Participants are assigned to treatment groups by chance with a known probability</a:t>
            </a:r>
          </a:p>
          <a:p>
            <a:pPr>
              <a:defRPr/>
            </a:pPr>
            <a:r>
              <a:rPr lang="en-US" sz="2400" dirty="0">
                <a:cs typeface="+mn-cs"/>
              </a:rPr>
              <a:t>Random number </a:t>
            </a:r>
            <a:r>
              <a:rPr lang="en-US" sz="2400" dirty="0"/>
              <a:t>sequence, generated by computer</a:t>
            </a:r>
            <a:endParaRPr lang="en-US" sz="2400" dirty="0">
              <a:cs typeface="+mn-cs"/>
            </a:endParaRPr>
          </a:p>
          <a:p>
            <a:pPr>
              <a:defRPr/>
            </a:pPr>
            <a:r>
              <a:rPr lang="en-US" sz="2400" dirty="0">
                <a:cs typeface="+mn-cs"/>
              </a:rPr>
              <a:t>Tamper-proof system</a:t>
            </a:r>
          </a:p>
          <a:p>
            <a:pPr lvl="1">
              <a:defRPr/>
            </a:pPr>
            <a:r>
              <a:rPr lang="en-US" sz="2400" dirty="0"/>
              <a:t>ordered, sealed envelopes </a:t>
            </a:r>
          </a:p>
          <a:p>
            <a:pPr lvl="1">
              <a:defRPr/>
            </a:pPr>
            <a:r>
              <a:rPr lang="en-US" sz="2400" dirty="0"/>
              <a:t>centralized system (phone, computer, web)</a:t>
            </a:r>
            <a:endParaRPr lang="en-US" sz="3600" dirty="0"/>
          </a:p>
        </p:txBody>
      </p:sp>
      <p:sp>
        <p:nvSpPr>
          <p:cNvPr id="2" name="Slide Number Placeholder 1">
            <a:extLst>
              <a:ext uri="{FF2B5EF4-FFF2-40B4-BE49-F238E27FC236}">
                <a16:creationId xmlns:a16="http://schemas.microsoft.com/office/drawing/2014/main" id="{3CC590CE-4702-47C5-BCCA-B7E05343F1FA}"/>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9</a:t>
            </a:fld>
            <a:endParaRPr lang="en-US"/>
          </a:p>
        </p:txBody>
      </p:sp>
    </p:spTree>
    <p:extLst>
      <p:ext uri="{BB962C8B-B14F-4D97-AF65-F5344CB8AC3E}">
        <p14:creationId xmlns:p14="http://schemas.microsoft.com/office/powerpoint/2010/main" val="1236245222"/>
      </p:ext>
    </p:extLst>
  </p:cSld>
  <p:clrMapOvr>
    <a:masterClrMapping/>
  </p:clrMapOvr>
</p:sld>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4.xml><?xml version="1.0" encoding="utf-8"?>
<a:theme xmlns:a="http://schemas.openxmlformats.org/drawingml/2006/main" name="3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5.xml><?xml version="1.0" encoding="utf-8"?>
<a:theme xmlns:a="http://schemas.openxmlformats.org/drawingml/2006/main" name="5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6943</TotalTime>
  <Words>1523</Words>
  <Application>Microsoft Macintosh PowerPoint</Application>
  <PresentationFormat>On-screen Show (4:3)</PresentationFormat>
  <Paragraphs>164</Paragraphs>
  <Slides>16</Slides>
  <Notes>16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.AppleSystemUIFont</vt:lpstr>
      <vt:lpstr>Arial</vt:lpstr>
      <vt:lpstr>Calibri</vt:lpstr>
      <vt:lpstr>Garamond</vt:lpstr>
      <vt:lpstr>Helvetica</vt:lpstr>
      <vt:lpstr>LucidaGrande</vt:lpstr>
      <vt:lpstr>Wingdings</vt:lpstr>
      <vt:lpstr>UCSF Contemporary</vt:lpstr>
      <vt:lpstr>1_UCSF Contemporary</vt:lpstr>
      <vt:lpstr>2_UCSF Contemporary</vt:lpstr>
      <vt:lpstr>3_UCSF Contemporary</vt:lpstr>
      <vt:lpstr>5_UCSF Contemporary</vt:lpstr>
      <vt:lpstr> Study Design – RCT to Cohort – and Target Trials</vt:lpstr>
      <vt:lpstr>RCT – Brief Summary Acknowledgement: Deb Grady, MD MPH</vt:lpstr>
      <vt:lpstr>Concept of clinical trials or experimental studies guide other study designs</vt:lpstr>
      <vt:lpstr>Basic Trial Design</vt:lpstr>
      <vt:lpstr>PowerPoint Presentation</vt:lpstr>
      <vt:lpstr>PowerPoint Presentation</vt:lpstr>
      <vt:lpstr>Randomized Clinical Trial attributes:</vt:lpstr>
      <vt:lpstr>RCT Rationale</vt:lpstr>
      <vt:lpstr>Randomization</vt:lpstr>
      <vt:lpstr>Value of Randomization</vt:lpstr>
      <vt:lpstr>Choice of Intervention</vt:lpstr>
      <vt:lpstr>Choice of Control</vt:lpstr>
      <vt:lpstr>Adherence</vt:lpstr>
      <vt:lpstr>Maximizing Adherence and Follow-up</vt:lpstr>
      <vt:lpstr>High Quality Randomized Trials</vt:lpstr>
      <vt:lpstr>Clinical Trial Limitations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Graff</dc:creator>
  <cp:lastModifiedBy>Rebecca Graff</cp:lastModifiedBy>
  <cp:revision>357</cp:revision>
  <dcterms:created xsi:type="dcterms:W3CDTF">2019-11-22T02:54:00Z</dcterms:created>
  <dcterms:modified xsi:type="dcterms:W3CDTF">2021-01-20T21:57:55Z</dcterms:modified>
</cp:coreProperties>
</file>