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6347-CCC1-4656-BE7A-2236A6AC485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B13-5199-40DB-98A6-BB0D327A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0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6347-CCC1-4656-BE7A-2236A6AC485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B13-5199-40DB-98A6-BB0D327A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4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6347-CCC1-4656-BE7A-2236A6AC485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B13-5199-40DB-98A6-BB0D327A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6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6347-CCC1-4656-BE7A-2236A6AC485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B13-5199-40DB-98A6-BB0D327A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6347-CCC1-4656-BE7A-2236A6AC485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B13-5199-40DB-98A6-BB0D327A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8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6347-CCC1-4656-BE7A-2236A6AC485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B13-5199-40DB-98A6-BB0D327A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7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6347-CCC1-4656-BE7A-2236A6AC485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B13-5199-40DB-98A6-BB0D327A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1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6347-CCC1-4656-BE7A-2236A6AC485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B13-5199-40DB-98A6-BB0D327A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6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6347-CCC1-4656-BE7A-2236A6AC485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B13-5199-40DB-98A6-BB0D327A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6347-CCC1-4656-BE7A-2236A6AC485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B13-5199-40DB-98A6-BB0D327A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6347-CCC1-4656-BE7A-2236A6AC485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B13-5199-40DB-98A6-BB0D327A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6347-CCC1-4656-BE7A-2236A6AC485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AB13-5199-40DB-98A6-BB0D327A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9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982"/>
            <a:ext cx="9144000" cy="468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2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1" y="0"/>
            <a:ext cx="7770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66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666"/>
            <a:ext cx="9144000" cy="59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3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101"/>
            <a:ext cx="9144000" cy="510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67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Aranas, Susana</dc:creator>
  <cp:lastModifiedBy>Aranas, Susana</cp:lastModifiedBy>
  <cp:revision>1</cp:revision>
  <dcterms:created xsi:type="dcterms:W3CDTF">2016-09-19T16:48:04Z</dcterms:created>
  <dcterms:modified xsi:type="dcterms:W3CDTF">2016-09-19T16:50:01Z</dcterms:modified>
</cp:coreProperties>
</file>