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7"/>
  </p:normalViewPr>
  <p:slideViewPr>
    <p:cSldViewPr snapToGrid="0" snapToObjects="1">
      <p:cViewPr varScale="1">
        <p:scale>
          <a:sx n="92" d="100"/>
          <a:sy n="92" d="100"/>
        </p:scale>
        <p:origin x="7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6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6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8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9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3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D38C-D467-C44B-9B59-421BAA3029C6}" type="datetimeFigureOut">
              <a:rPr lang="en-US" smtClean="0"/>
              <a:t>8/10/17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5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Guidance/Hints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3 </a:t>
            </a:r>
            <a:r>
              <a:rPr lang="mr-IN" dirty="0" smtClean="0"/>
              <a:t>–</a:t>
            </a:r>
            <a:r>
              <a:rPr lang="en-US" dirty="0" smtClean="0"/>
              <a:t> you may use the combined titanic dataset posted on CLE website or you may use your own dataset from labs 1 and 2. </a:t>
            </a:r>
          </a:p>
          <a:p>
            <a:r>
              <a:rPr lang="en-US" dirty="0" smtClean="0"/>
              <a:t>Lab 3, Q2 </a:t>
            </a:r>
            <a:r>
              <a:rPr lang="mr-IN" dirty="0" smtClean="0"/>
              <a:t>–</a:t>
            </a:r>
            <a:r>
              <a:rPr lang="en-US" dirty="0" smtClean="0"/>
              <a:t> In your matrix, should you select “include missing values” or not?</a:t>
            </a:r>
          </a:p>
          <a:p>
            <a:r>
              <a:rPr lang="en-US" dirty="0" smtClean="0"/>
              <a:t>Please be sure to submit your lab by Sunday, August 13!</a:t>
            </a:r>
          </a:p>
        </p:txBody>
      </p:sp>
    </p:spTree>
    <p:extLst>
      <p:ext uri="{BB962C8B-B14F-4D97-AF65-F5344CB8AC3E}">
        <p14:creationId xmlns:p14="http://schemas.microsoft.com/office/powerpoint/2010/main" val="119107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3 - Webs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407"/>
            <a:ext cx="10515600" cy="4351338"/>
          </a:xfrm>
        </p:spPr>
        <p:txBody>
          <a:bodyPr/>
          <a:lstStyle/>
          <a:p>
            <a:r>
              <a:rPr lang="en-US" dirty="0" smtClean="0"/>
              <a:t>A web in SPSS shows the strength of relationships between two or more variables. </a:t>
            </a:r>
          </a:p>
          <a:p>
            <a:r>
              <a:rPr lang="en-US" dirty="0" smtClean="0"/>
              <a:t>Can either be </a:t>
            </a:r>
            <a:r>
              <a:rPr lang="en-US" b="1" dirty="0" smtClean="0"/>
              <a:t>non-directed</a:t>
            </a:r>
            <a:r>
              <a:rPr lang="en-US" dirty="0" smtClean="0"/>
              <a:t> (left) or </a:t>
            </a:r>
            <a:r>
              <a:rPr lang="en-US" b="1" dirty="0" smtClean="0"/>
              <a:t>directed</a:t>
            </a:r>
            <a:r>
              <a:rPr lang="en-US" dirty="0" smtClean="0"/>
              <a:t> (right) </a:t>
            </a:r>
            <a:r>
              <a:rPr lang="mr-IN" dirty="0" smtClean="0"/>
              <a:t>–</a:t>
            </a:r>
            <a:r>
              <a:rPr lang="en-US" dirty="0" smtClean="0"/>
              <a:t> doesn’t matter which one you choose as the interpretation is similar, however, select the default (non-directed) as it may be easier to interpret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881" y="3641076"/>
            <a:ext cx="3784600" cy="2844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658" y="3653776"/>
            <a:ext cx="38354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3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Kohonen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/>
          <a:lstStyle/>
          <a:p>
            <a:r>
              <a:rPr lang="en-US" dirty="0" smtClean="0"/>
              <a:t>Be sure to </a:t>
            </a:r>
            <a:r>
              <a:rPr lang="en-US" b="1" dirty="0" smtClean="0"/>
              <a:t>deselect</a:t>
            </a:r>
            <a:r>
              <a:rPr lang="en-US" dirty="0" smtClean="0"/>
              <a:t> “use partitioned data” under the model tab of your </a:t>
            </a:r>
            <a:r>
              <a:rPr lang="en-US" dirty="0" err="1" smtClean="0"/>
              <a:t>Kohenen</a:t>
            </a:r>
            <a:r>
              <a:rPr lang="en-US" dirty="0" smtClean="0"/>
              <a:t> dialog box, unless you are using partitioned </a:t>
            </a:r>
            <a:r>
              <a:rPr lang="en-US" dirty="0" smtClean="0"/>
              <a:t>data (recommended that you do use partitioned data)</a:t>
            </a:r>
            <a:r>
              <a:rPr lang="mr-IN" dirty="0" smtClean="0"/>
              <a:t>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673" y="2846388"/>
            <a:ext cx="4840672" cy="363681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327564" y="4170219"/>
            <a:ext cx="1593273" cy="277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37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3 - </a:t>
            </a:r>
            <a:r>
              <a:rPr lang="en-US" dirty="0" err="1" smtClean="0"/>
              <a:t>Kohonen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5875"/>
            <a:ext cx="5493327" cy="472274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Take a look at the predictor importance on the right make sure the results are what you expect</a:t>
            </a:r>
            <a:r>
              <a:rPr lang="mr-IN" dirty="0" smtClean="0"/>
              <a:t>…</a:t>
            </a:r>
            <a:endParaRPr lang="en-US" dirty="0" smtClean="0"/>
          </a:p>
          <a:p>
            <a:r>
              <a:rPr lang="en-US" dirty="0" smtClean="0"/>
              <a:t>Remember that the predictor importance is for which variables define the CLUSTERING and not the outcome. This is not a classification algorithm.  </a:t>
            </a:r>
          </a:p>
          <a:p>
            <a:r>
              <a:rPr lang="en-US" dirty="0" smtClean="0"/>
              <a:t>You can use the </a:t>
            </a:r>
            <a:r>
              <a:rPr lang="en-US" dirty="0" err="1" smtClean="0"/>
              <a:t>kohonen</a:t>
            </a:r>
            <a:r>
              <a:rPr lang="en-US" dirty="0" smtClean="0"/>
              <a:t> model to narrow down a list of variables that can be used to describe the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112" y="1690688"/>
            <a:ext cx="5187813" cy="37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47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3 </a:t>
            </a:r>
            <a:r>
              <a:rPr lang="mr-IN" dirty="0" smtClean="0"/>
              <a:t>–</a:t>
            </a:r>
            <a:r>
              <a:rPr lang="en-US" dirty="0" smtClean="0"/>
              <a:t> Guidance/Hints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forget to include screenshots of your dialog boxes to receive full credit for your homework! (not needed for lab)</a:t>
            </a:r>
          </a:p>
          <a:p>
            <a:r>
              <a:rPr lang="en-US" dirty="0" smtClean="0"/>
              <a:t>HW3, Q7: try your best to provide as much granularity as possible to the steps needed. You can assume that each step has an associated time stamp. For example, step # 132 occurred on Thursday, August 10, 2017 at 07h 12m 45.234 sec. </a:t>
            </a:r>
          </a:p>
          <a:p>
            <a:endParaRPr lang="en-US" dirty="0" smtClean="0"/>
          </a:p>
          <a:p>
            <a:r>
              <a:rPr lang="en-US" b="1" dirty="0" smtClean="0"/>
              <a:t>Your final project component 1 is due MONDAY, AUGUST 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41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320</Words>
  <Application>Microsoft Macintosh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Mangal</vt:lpstr>
      <vt:lpstr>Arial</vt:lpstr>
      <vt:lpstr>Office Theme</vt:lpstr>
      <vt:lpstr>Lab 3 Guidance/Hints</vt:lpstr>
      <vt:lpstr>Lab 3 - Webs</vt:lpstr>
      <vt:lpstr>Lab 3 – Kohonen Model</vt:lpstr>
      <vt:lpstr>Lab 3 - Kohonen Model</vt:lpstr>
      <vt:lpstr>Homework 3 – Guidance/Hints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3/Homework 3 Guidance/Hints</dc:title>
  <dc:creator>John Sy</dc:creator>
  <cp:lastModifiedBy>John Sy</cp:lastModifiedBy>
  <cp:revision>8</cp:revision>
  <dcterms:created xsi:type="dcterms:W3CDTF">2017-08-07T20:58:35Z</dcterms:created>
  <dcterms:modified xsi:type="dcterms:W3CDTF">2017-08-10T20:23:22Z</dcterms:modified>
</cp:coreProperties>
</file>