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9"/>
  </p:notesMasterIdLst>
  <p:sldIdLst>
    <p:sldId id="256" r:id="rId5"/>
    <p:sldId id="432" r:id="rId6"/>
    <p:sldId id="272" r:id="rId7"/>
    <p:sldId id="431" r:id="rId8"/>
    <p:sldId id="429" r:id="rId9"/>
    <p:sldId id="287" r:id="rId10"/>
    <p:sldId id="423" r:id="rId11"/>
    <p:sldId id="430" r:id="rId12"/>
    <p:sldId id="433" r:id="rId13"/>
    <p:sldId id="298" r:id="rId14"/>
    <p:sldId id="292" r:id="rId15"/>
    <p:sldId id="294" r:id="rId16"/>
    <p:sldId id="295" r:id="rId17"/>
    <p:sldId id="296" r:id="rId18"/>
    <p:sldId id="446" r:id="rId19"/>
    <p:sldId id="447" r:id="rId20"/>
    <p:sldId id="449" r:id="rId21"/>
    <p:sldId id="451" r:id="rId22"/>
    <p:sldId id="452" r:id="rId23"/>
    <p:sldId id="453" r:id="rId24"/>
    <p:sldId id="454" r:id="rId25"/>
    <p:sldId id="455" r:id="rId26"/>
    <p:sldId id="426" r:id="rId27"/>
    <p:sldId id="277" r:id="rId28"/>
    <p:sldId id="267" r:id="rId29"/>
    <p:sldId id="297" r:id="rId30"/>
    <p:sldId id="278" r:id="rId31"/>
    <p:sldId id="341" r:id="rId32"/>
    <p:sldId id="342" r:id="rId33"/>
    <p:sldId id="343" r:id="rId34"/>
    <p:sldId id="345" r:id="rId35"/>
    <p:sldId id="346" r:id="rId36"/>
    <p:sldId id="398" r:id="rId37"/>
    <p:sldId id="456" r:id="rId38"/>
    <p:sldId id="457" r:id="rId39"/>
    <p:sldId id="458" r:id="rId40"/>
    <p:sldId id="302" r:id="rId41"/>
    <p:sldId id="303" r:id="rId42"/>
    <p:sldId id="438" r:id="rId43"/>
    <p:sldId id="437" r:id="rId44"/>
    <p:sldId id="439" r:id="rId45"/>
    <p:sldId id="347" r:id="rId46"/>
    <p:sldId id="393" r:id="rId47"/>
    <p:sldId id="307" r:id="rId48"/>
    <p:sldId id="348" r:id="rId49"/>
    <p:sldId id="349" r:id="rId50"/>
    <p:sldId id="350" r:id="rId51"/>
    <p:sldId id="351" r:id="rId52"/>
    <p:sldId id="352" r:id="rId53"/>
    <p:sldId id="417" r:id="rId54"/>
    <p:sldId id="414" r:id="rId55"/>
    <p:sldId id="416" r:id="rId56"/>
    <p:sldId id="418" r:id="rId57"/>
    <p:sldId id="459" r:id="rId58"/>
    <p:sldId id="460" r:id="rId59"/>
    <p:sldId id="461" r:id="rId60"/>
    <p:sldId id="462" r:id="rId61"/>
    <p:sldId id="463" r:id="rId62"/>
    <p:sldId id="464" r:id="rId63"/>
    <p:sldId id="358" r:id="rId64"/>
    <p:sldId id="369" r:id="rId65"/>
    <p:sldId id="370" r:id="rId66"/>
    <p:sldId id="441" r:id="rId67"/>
    <p:sldId id="374" r:id="rId68"/>
    <p:sldId id="375" r:id="rId69"/>
    <p:sldId id="442" r:id="rId70"/>
    <p:sldId id="364" r:id="rId71"/>
    <p:sldId id="377" r:id="rId72"/>
    <p:sldId id="373" r:id="rId73"/>
    <p:sldId id="376" r:id="rId74"/>
    <p:sldId id="395" r:id="rId75"/>
    <p:sldId id="379" r:id="rId76"/>
    <p:sldId id="380" r:id="rId77"/>
    <p:sldId id="443" r:id="rId7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BFF343-DDD0-40DE-8FCE-FE77B78D29A6}" v="92" dt="2020-07-05T21:32:14.6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16" autoAdjust="0"/>
    <p:restoredTop sz="63351" autoAdjust="0"/>
  </p:normalViewPr>
  <p:slideViewPr>
    <p:cSldViewPr snapToGrid="0">
      <p:cViewPr varScale="1">
        <p:scale>
          <a:sx n="43" d="100"/>
          <a:sy n="43" d="100"/>
        </p:scale>
        <p:origin x="476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76" Type="http://schemas.openxmlformats.org/officeDocument/2006/relationships/slide" Target="slides/slide72.xml"/><Relationship Id="rId84" Type="http://schemas.microsoft.com/office/2016/11/relationships/changesInfo" Target="changesInfos/changesInfo1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slide" Target="slides/slide70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82" Type="http://schemas.openxmlformats.org/officeDocument/2006/relationships/theme" Target="theme/them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presProps" Target="presProps.xml"/><Relationship Id="rId85" Type="http://schemas.microsoft.com/office/2015/10/relationships/revisionInfo" Target="revisionInfo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letcher, Mark" userId="c71487a2-e4d9-4f66-8a6d-4e7a38dad467" providerId="ADAL" clId="{5CBFF343-DDD0-40DE-8FCE-FE77B78D29A6}"/>
    <pc:docChg chg="modSld">
      <pc:chgData name="Pletcher, Mark" userId="c71487a2-e4d9-4f66-8a6d-4e7a38dad467" providerId="ADAL" clId="{5CBFF343-DDD0-40DE-8FCE-FE77B78D29A6}" dt="2020-07-09T14:34:36.990" v="0" actId="13926"/>
      <pc:docMkLst>
        <pc:docMk/>
      </pc:docMkLst>
      <pc:sldChg chg="modSp">
        <pc:chgData name="Pletcher, Mark" userId="c71487a2-e4d9-4f66-8a6d-4e7a38dad467" providerId="ADAL" clId="{5CBFF343-DDD0-40DE-8FCE-FE77B78D29A6}" dt="2020-07-09T14:34:36.990" v="0" actId="13926"/>
        <pc:sldMkLst>
          <pc:docMk/>
          <pc:sldMk cId="2910692086" sldId="256"/>
        </pc:sldMkLst>
        <pc:spChg chg="mod">
          <ac:chgData name="Pletcher, Mark" userId="c71487a2-e4d9-4f66-8a6d-4e7a38dad467" providerId="ADAL" clId="{5CBFF343-DDD0-40DE-8FCE-FE77B78D29A6}" dt="2020-07-09T14:34:36.990" v="0" actId="13926"/>
          <ac:spMkLst>
            <pc:docMk/>
            <pc:sldMk cId="2910692086" sldId="256"/>
            <ac:spMk id="3" creationId="{00000000-0000-0000-0000-000000000000}"/>
          </ac:spMkLst>
        </pc:spChg>
      </pc:sldChg>
    </pc:docChg>
  </pc:docChgLst>
  <pc:docChgLst>
    <pc:chgData name="Pletcher, Mark" userId="c71487a2-e4d9-4f66-8a6d-4e7a38dad467" providerId="ADAL" clId="{9E79061F-AF46-4B1B-A503-042FCE04E0E4}"/>
    <pc:docChg chg="undo custSel addSld delSld modSld sldOrd">
      <pc:chgData name="Pletcher, Mark" userId="c71487a2-e4d9-4f66-8a6d-4e7a38dad467" providerId="ADAL" clId="{9E79061F-AF46-4B1B-A503-042FCE04E0E4}" dt="2020-07-05T21:34:31.655" v="3563" actId="2696"/>
      <pc:docMkLst>
        <pc:docMk/>
      </pc:docMkLst>
      <pc:sldChg chg="modSp">
        <pc:chgData name="Pletcher, Mark" userId="c71487a2-e4d9-4f66-8a6d-4e7a38dad467" providerId="ADAL" clId="{9E79061F-AF46-4B1B-A503-042FCE04E0E4}" dt="2020-07-05T20:01:53.602" v="494" actId="20577"/>
        <pc:sldMkLst>
          <pc:docMk/>
          <pc:sldMk cId="2910692086" sldId="256"/>
        </pc:sldMkLst>
        <pc:spChg chg="mod">
          <ac:chgData name="Pletcher, Mark" userId="c71487a2-e4d9-4f66-8a6d-4e7a38dad467" providerId="ADAL" clId="{9E79061F-AF46-4B1B-A503-042FCE04E0E4}" dt="2020-07-05T20:01:53.602" v="494" actId="20577"/>
          <ac:spMkLst>
            <pc:docMk/>
            <pc:sldMk cId="2910692086" sldId="256"/>
            <ac:spMk id="2" creationId="{00000000-0000-0000-0000-000000000000}"/>
          </ac:spMkLst>
        </pc:spChg>
      </pc:sldChg>
      <pc:sldChg chg="modSp del">
        <pc:chgData name="Pletcher, Mark" userId="c71487a2-e4d9-4f66-8a6d-4e7a38dad467" providerId="ADAL" clId="{9E79061F-AF46-4B1B-A503-042FCE04E0E4}" dt="2020-07-05T21:12:28.850" v="2607" actId="2696"/>
        <pc:sldMkLst>
          <pc:docMk/>
          <pc:sldMk cId="2128101530" sldId="257"/>
        </pc:sldMkLst>
        <pc:spChg chg="mod">
          <ac:chgData name="Pletcher, Mark" userId="c71487a2-e4d9-4f66-8a6d-4e7a38dad467" providerId="ADAL" clId="{9E79061F-AF46-4B1B-A503-042FCE04E0E4}" dt="2020-07-05T20:03:51.964" v="558" actId="20577"/>
          <ac:spMkLst>
            <pc:docMk/>
            <pc:sldMk cId="2128101530" sldId="257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5T18:20:44.616" v="48" actId="2696"/>
        <pc:sldMkLst>
          <pc:docMk/>
          <pc:sldMk cId="920156410" sldId="258"/>
        </pc:sldMkLst>
      </pc:sldChg>
      <pc:sldChg chg="add">
        <pc:chgData name="Pletcher, Mark" userId="c71487a2-e4d9-4f66-8a6d-4e7a38dad467" providerId="ADAL" clId="{9E79061F-AF46-4B1B-A503-042FCE04E0E4}" dt="2020-07-05T19:19:04.392" v="116"/>
        <pc:sldMkLst>
          <pc:docMk/>
          <pc:sldMk cId="2891334561" sldId="258"/>
        </pc:sldMkLst>
      </pc:sldChg>
      <pc:sldChg chg="del">
        <pc:chgData name="Pletcher, Mark" userId="c71487a2-e4d9-4f66-8a6d-4e7a38dad467" providerId="ADAL" clId="{9E79061F-AF46-4B1B-A503-042FCE04E0E4}" dt="2020-07-05T18:20:44.632" v="49" actId="2696"/>
        <pc:sldMkLst>
          <pc:docMk/>
          <pc:sldMk cId="3755704598" sldId="259"/>
        </pc:sldMkLst>
      </pc:sldChg>
      <pc:sldChg chg="del">
        <pc:chgData name="Pletcher, Mark" userId="c71487a2-e4d9-4f66-8a6d-4e7a38dad467" providerId="ADAL" clId="{9E79061F-AF46-4B1B-A503-042FCE04E0E4}" dt="2020-07-05T18:20:44.679" v="52" actId="2696"/>
        <pc:sldMkLst>
          <pc:docMk/>
          <pc:sldMk cId="3778546485" sldId="260"/>
        </pc:sldMkLst>
      </pc:sldChg>
      <pc:sldChg chg="del">
        <pc:chgData name="Pletcher, Mark" userId="c71487a2-e4d9-4f66-8a6d-4e7a38dad467" providerId="ADAL" clId="{9E79061F-AF46-4B1B-A503-042FCE04E0E4}" dt="2020-07-05T18:20:44.647" v="50" actId="2696"/>
        <pc:sldMkLst>
          <pc:docMk/>
          <pc:sldMk cId="2252377414" sldId="261"/>
        </pc:sldMkLst>
      </pc:sldChg>
      <pc:sldChg chg="del">
        <pc:chgData name="Pletcher, Mark" userId="c71487a2-e4d9-4f66-8a6d-4e7a38dad467" providerId="ADAL" clId="{9E79061F-AF46-4B1B-A503-042FCE04E0E4}" dt="2020-07-05T18:20:44.725" v="55" actId="2696"/>
        <pc:sldMkLst>
          <pc:docMk/>
          <pc:sldMk cId="3619898189" sldId="265"/>
        </pc:sldMkLst>
      </pc:sldChg>
      <pc:sldChg chg="del">
        <pc:chgData name="Pletcher, Mark" userId="c71487a2-e4d9-4f66-8a6d-4e7a38dad467" providerId="ADAL" clId="{9E79061F-AF46-4B1B-A503-042FCE04E0E4}" dt="2020-07-05T18:20:44.772" v="58" actId="2696"/>
        <pc:sldMkLst>
          <pc:docMk/>
          <pc:sldMk cId="415519372" sldId="266"/>
        </pc:sldMkLst>
      </pc:sldChg>
      <pc:sldChg chg="modSp modNotesTx">
        <pc:chgData name="Pletcher, Mark" userId="c71487a2-e4d9-4f66-8a6d-4e7a38dad467" providerId="ADAL" clId="{9E79061F-AF46-4B1B-A503-042FCE04E0E4}" dt="2020-07-05T21:13:23.349" v="2799" actId="5793"/>
        <pc:sldMkLst>
          <pc:docMk/>
          <pc:sldMk cId="1950935904" sldId="267"/>
        </pc:sldMkLst>
        <pc:spChg chg="mod">
          <ac:chgData name="Pletcher, Mark" userId="c71487a2-e4d9-4f66-8a6d-4e7a38dad467" providerId="ADAL" clId="{9E79061F-AF46-4B1B-A503-042FCE04E0E4}" dt="2020-07-05T20:32:35.429" v="917"/>
          <ac:spMkLst>
            <pc:docMk/>
            <pc:sldMk cId="1950935904" sldId="267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5T20:36:32.214" v="958" actId="6549"/>
          <ac:spMkLst>
            <pc:docMk/>
            <pc:sldMk cId="1950935904" sldId="267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5T18:20:44.663" v="51" actId="2696"/>
        <pc:sldMkLst>
          <pc:docMk/>
          <pc:sldMk cId="2781834485" sldId="269"/>
        </pc:sldMkLst>
      </pc:sldChg>
      <pc:sldChg chg="del">
        <pc:chgData name="Pletcher, Mark" userId="c71487a2-e4d9-4f66-8a6d-4e7a38dad467" providerId="ADAL" clId="{9E79061F-AF46-4B1B-A503-042FCE04E0E4}" dt="2020-07-05T18:20:44.819" v="62" actId="2696"/>
        <pc:sldMkLst>
          <pc:docMk/>
          <pc:sldMk cId="1676760157" sldId="270"/>
        </pc:sldMkLst>
      </pc:sldChg>
      <pc:sldChg chg="del">
        <pc:chgData name="Pletcher, Mark" userId="c71487a2-e4d9-4f66-8a6d-4e7a38dad467" providerId="ADAL" clId="{9E79061F-AF46-4B1B-A503-042FCE04E0E4}" dt="2020-07-05T18:20:44.788" v="59" actId="2696"/>
        <pc:sldMkLst>
          <pc:docMk/>
          <pc:sldMk cId="564714366" sldId="271"/>
        </pc:sldMkLst>
      </pc:sldChg>
      <pc:sldChg chg="modSp add del ord">
        <pc:chgData name="Pletcher, Mark" userId="c71487a2-e4d9-4f66-8a6d-4e7a38dad467" providerId="ADAL" clId="{9E79061F-AF46-4B1B-A503-042FCE04E0E4}" dt="2020-07-05T20:21:38.390" v="819" actId="20577"/>
        <pc:sldMkLst>
          <pc:docMk/>
          <pc:sldMk cId="551508351" sldId="272"/>
        </pc:sldMkLst>
        <pc:spChg chg="mod">
          <ac:chgData name="Pletcher, Mark" userId="c71487a2-e4d9-4f66-8a6d-4e7a38dad467" providerId="ADAL" clId="{9E79061F-AF46-4B1B-A503-042FCE04E0E4}" dt="2020-07-05T20:18:41.473" v="628" actId="20577"/>
          <ac:spMkLst>
            <pc:docMk/>
            <pc:sldMk cId="551508351" sldId="272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5T20:21:38.390" v="819" actId="20577"/>
          <ac:spMkLst>
            <pc:docMk/>
            <pc:sldMk cId="551508351" sldId="272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5T18:20:44.835" v="63" actId="2696"/>
        <pc:sldMkLst>
          <pc:docMk/>
          <pc:sldMk cId="3423634652" sldId="273"/>
        </pc:sldMkLst>
      </pc:sldChg>
      <pc:sldChg chg="del">
        <pc:chgData name="Pletcher, Mark" userId="c71487a2-e4d9-4f66-8a6d-4e7a38dad467" providerId="ADAL" clId="{9E79061F-AF46-4B1B-A503-042FCE04E0E4}" dt="2020-07-05T18:20:44.835" v="64" actId="2696"/>
        <pc:sldMkLst>
          <pc:docMk/>
          <pc:sldMk cId="1201406093" sldId="275"/>
        </pc:sldMkLst>
      </pc:sldChg>
      <pc:sldChg chg="del">
        <pc:chgData name="Pletcher, Mark" userId="c71487a2-e4d9-4f66-8a6d-4e7a38dad467" providerId="ADAL" clId="{9E79061F-AF46-4B1B-A503-042FCE04E0E4}" dt="2020-07-05T18:20:44.850" v="66" actId="2696"/>
        <pc:sldMkLst>
          <pc:docMk/>
          <pc:sldMk cId="2460945884" sldId="276"/>
        </pc:sldMkLst>
      </pc:sldChg>
      <pc:sldChg chg="modSp">
        <pc:chgData name="Pletcher, Mark" userId="c71487a2-e4d9-4f66-8a6d-4e7a38dad467" providerId="ADAL" clId="{9E79061F-AF46-4B1B-A503-042FCE04E0E4}" dt="2020-07-05T20:38:44.405" v="1011" actId="27636"/>
        <pc:sldMkLst>
          <pc:docMk/>
          <pc:sldMk cId="1438588585" sldId="277"/>
        </pc:sldMkLst>
        <pc:spChg chg="mod">
          <ac:chgData name="Pletcher, Mark" userId="c71487a2-e4d9-4f66-8a6d-4e7a38dad467" providerId="ADAL" clId="{9E79061F-AF46-4B1B-A503-042FCE04E0E4}" dt="2020-07-05T20:28:24.498" v="843"/>
          <ac:spMkLst>
            <pc:docMk/>
            <pc:sldMk cId="1438588585" sldId="277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5T20:38:44.405" v="1011" actId="27636"/>
          <ac:spMkLst>
            <pc:docMk/>
            <pc:sldMk cId="1438588585" sldId="277"/>
            <ac:spMk id="3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5T20:32:56.760" v="919"/>
        <pc:sldMkLst>
          <pc:docMk/>
          <pc:sldMk cId="725240579" sldId="278"/>
        </pc:sldMkLst>
        <pc:spChg chg="mod">
          <ac:chgData name="Pletcher, Mark" userId="c71487a2-e4d9-4f66-8a6d-4e7a38dad467" providerId="ADAL" clId="{9E79061F-AF46-4B1B-A503-042FCE04E0E4}" dt="2020-07-05T20:32:56.760" v="919"/>
          <ac:spMkLst>
            <pc:docMk/>
            <pc:sldMk cId="725240579" sldId="278"/>
            <ac:spMk id="2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5T21:07:46.502" v="2534" actId="2696"/>
        <pc:sldMkLst>
          <pc:docMk/>
          <pc:sldMk cId="1399857" sldId="285"/>
        </pc:sldMkLst>
      </pc:sldChg>
      <pc:sldChg chg="modSp add">
        <pc:chgData name="Pletcher, Mark" userId="c71487a2-e4d9-4f66-8a6d-4e7a38dad467" providerId="ADAL" clId="{9E79061F-AF46-4B1B-A503-042FCE04E0E4}" dt="2020-07-05T19:47:05.225" v="274" actId="20577"/>
        <pc:sldMkLst>
          <pc:docMk/>
          <pc:sldMk cId="429690995" sldId="287"/>
        </pc:sldMkLst>
        <pc:spChg chg="mod">
          <ac:chgData name="Pletcher, Mark" userId="c71487a2-e4d9-4f66-8a6d-4e7a38dad467" providerId="ADAL" clId="{9E79061F-AF46-4B1B-A503-042FCE04E0E4}" dt="2020-07-05T19:47:05.225" v="274" actId="20577"/>
          <ac:spMkLst>
            <pc:docMk/>
            <pc:sldMk cId="429690995" sldId="287"/>
            <ac:spMk id="2" creationId="{00000000-0000-0000-0000-000000000000}"/>
          </ac:spMkLst>
        </pc:spChg>
      </pc:sldChg>
      <pc:sldChg chg="add del">
        <pc:chgData name="Pletcher, Mark" userId="c71487a2-e4d9-4f66-8a6d-4e7a38dad467" providerId="ADAL" clId="{9E79061F-AF46-4B1B-A503-042FCE04E0E4}" dt="2020-07-05T19:38:28.561" v="166" actId="2696"/>
        <pc:sldMkLst>
          <pc:docMk/>
          <pc:sldMk cId="4189714299" sldId="289"/>
        </pc:sldMkLst>
      </pc:sldChg>
      <pc:sldChg chg="modSp add del">
        <pc:chgData name="Pletcher, Mark" userId="c71487a2-e4d9-4f66-8a6d-4e7a38dad467" providerId="ADAL" clId="{9E79061F-AF46-4B1B-A503-042FCE04E0E4}" dt="2020-07-05T20:03:07.077" v="504" actId="2696"/>
        <pc:sldMkLst>
          <pc:docMk/>
          <pc:sldMk cId="758192848" sldId="290"/>
        </pc:sldMkLst>
        <pc:spChg chg="mod">
          <ac:chgData name="Pletcher, Mark" userId="c71487a2-e4d9-4f66-8a6d-4e7a38dad467" providerId="ADAL" clId="{9E79061F-AF46-4B1B-A503-042FCE04E0E4}" dt="2020-07-05T20:02:26.127" v="498" actId="6549"/>
          <ac:spMkLst>
            <pc:docMk/>
            <pc:sldMk cId="758192848" sldId="290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5T19:14:46.747" v="106" actId="2696"/>
        <pc:sldMkLst>
          <pc:docMk/>
          <pc:sldMk cId="1204811168" sldId="290"/>
        </pc:sldMkLst>
      </pc:sldChg>
      <pc:sldChg chg="add del">
        <pc:chgData name="Pletcher, Mark" userId="c71487a2-e4d9-4f66-8a6d-4e7a38dad467" providerId="ADAL" clId="{9E79061F-AF46-4B1B-A503-042FCE04E0E4}" dt="2020-07-05T21:34:31.655" v="3563" actId="2696"/>
        <pc:sldMkLst>
          <pc:docMk/>
          <pc:sldMk cId="3075532465" sldId="290"/>
        </pc:sldMkLst>
      </pc:sldChg>
      <pc:sldChg chg="add del">
        <pc:chgData name="Pletcher, Mark" userId="c71487a2-e4d9-4f66-8a6d-4e7a38dad467" providerId="ADAL" clId="{9E79061F-AF46-4B1B-A503-042FCE04E0E4}" dt="2020-07-05T19:42:24.222" v="206" actId="2696"/>
        <pc:sldMkLst>
          <pc:docMk/>
          <pc:sldMk cId="3761593929" sldId="290"/>
        </pc:sldMkLst>
      </pc:sldChg>
      <pc:sldChg chg="addSp delSp modSp add">
        <pc:chgData name="Pletcher, Mark" userId="c71487a2-e4d9-4f66-8a6d-4e7a38dad467" providerId="ADAL" clId="{9E79061F-AF46-4B1B-A503-042FCE04E0E4}" dt="2020-07-05T19:51:35.859" v="303" actId="478"/>
        <pc:sldMkLst>
          <pc:docMk/>
          <pc:sldMk cId="706150361" sldId="292"/>
        </pc:sldMkLst>
        <pc:spChg chg="add del mod">
          <ac:chgData name="Pletcher, Mark" userId="c71487a2-e4d9-4f66-8a6d-4e7a38dad467" providerId="ADAL" clId="{9E79061F-AF46-4B1B-A503-042FCE04E0E4}" dt="2020-07-05T19:51:35.859" v="303" actId="478"/>
          <ac:spMkLst>
            <pc:docMk/>
            <pc:sldMk cId="706150361" sldId="292"/>
            <ac:spMk id="4" creationId="{5C15DAE4-7293-45A3-AF97-AC5186555FD5}"/>
          </ac:spMkLst>
        </pc:spChg>
        <pc:spChg chg="add del">
          <ac:chgData name="Pletcher, Mark" userId="c71487a2-e4d9-4f66-8a6d-4e7a38dad467" providerId="ADAL" clId="{9E79061F-AF46-4B1B-A503-042FCE04E0E4}" dt="2020-07-05T19:51:35.057" v="301"/>
          <ac:spMkLst>
            <pc:docMk/>
            <pc:sldMk cId="706150361" sldId="292"/>
            <ac:spMk id="11" creationId="{1C0F74AB-C6AD-4A5A-AA26-A0B190BD1E1B}"/>
          </ac:spMkLst>
        </pc:spChg>
        <pc:spChg chg="add del">
          <ac:chgData name="Pletcher, Mark" userId="c71487a2-e4d9-4f66-8a6d-4e7a38dad467" providerId="ADAL" clId="{9E79061F-AF46-4B1B-A503-042FCE04E0E4}" dt="2020-07-05T19:51:35.057" v="301"/>
          <ac:spMkLst>
            <pc:docMk/>
            <pc:sldMk cId="706150361" sldId="292"/>
            <ac:spMk id="12" creationId="{646545FB-2552-48F4-875E-ED6BFAEF9570}"/>
          </ac:spMkLst>
        </pc:spChg>
        <pc:spChg chg="add del">
          <ac:chgData name="Pletcher, Mark" userId="c71487a2-e4d9-4f66-8a6d-4e7a38dad467" providerId="ADAL" clId="{9E79061F-AF46-4B1B-A503-042FCE04E0E4}" dt="2020-07-05T19:51:35.859" v="303" actId="478"/>
          <ac:spMkLst>
            <pc:docMk/>
            <pc:sldMk cId="706150361" sldId="292"/>
            <ac:spMk id="57345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5T19:14:46.763" v="111" actId="2696"/>
        <pc:sldMkLst>
          <pc:docMk/>
          <pc:sldMk cId="2878183074" sldId="292"/>
        </pc:sldMkLst>
      </pc:sldChg>
      <pc:sldChg chg="del">
        <pc:chgData name="Pletcher, Mark" userId="c71487a2-e4d9-4f66-8a6d-4e7a38dad467" providerId="ADAL" clId="{9E79061F-AF46-4B1B-A503-042FCE04E0E4}" dt="2020-07-05T19:14:46.778" v="112" actId="2696"/>
        <pc:sldMkLst>
          <pc:docMk/>
          <pc:sldMk cId="610860282" sldId="294"/>
        </pc:sldMkLst>
      </pc:sldChg>
      <pc:sldChg chg="modSp add">
        <pc:chgData name="Pletcher, Mark" userId="c71487a2-e4d9-4f66-8a6d-4e7a38dad467" providerId="ADAL" clId="{9E79061F-AF46-4B1B-A503-042FCE04E0E4}" dt="2020-07-05T19:55:47.284" v="327" actId="14100"/>
        <pc:sldMkLst>
          <pc:docMk/>
          <pc:sldMk cId="946139637" sldId="294"/>
        </pc:sldMkLst>
        <pc:spChg chg="mod">
          <ac:chgData name="Pletcher, Mark" userId="c71487a2-e4d9-4f66-8a6d-4e7a38dad467" providerId="ADAL" clId="{9E79061F-AF46-4B1B-A503-042FCE04E0E4}" dt="2020-07-05T19:55:43.815" v="326" actId="14100"/>
          <ac:spMkLst>
            <pc:docMk/>
            <pc:sldMk cId="946139637" sldId="294"/>
            <ac:spMk id="6" creationId="{00000000-0000-0000-0000-000000000000}"/>
          </ac:spMkLst>
        </pc:spChg>
        <pc:cxnChg chg="mod">
          <ac:chgData name="Pletcher, Mark" userId="c71487a2-e4d9-4f66-8a6d-4e7a38dad467" providerId="ADAL" clId="{9E79061F-AF46-4B1B-A503-042FCE04E0E4}" dt="2020-07-05T19:55:47.284" v="327" actId="14100"/>
          <ac:cxnSpMkLst>
            <pc:docMk/>
            <pc:sldMk cId="946139637" sldId="294"/>
            <ac:cxnSpMk id="3" creationId="{00000000-0000-0000-0000-000000000000}"/>
          </ac:cxnSpMkLst>
        </pc:cxnChg>
      </pc:sldChg>
      <pc:sldChg chg="del">
        <pc:chgData name="Pletcher, Mark" userId="c71487a2-e4d9-4f66-8a6d-4e7a38dad467" providerId="ADAL" clId="{9E79061F-AF46-4B1B-A503-042FCE04E0E4}" dt="2020-07-05T19:14:46.778" v="113" actId="2696"/>
        <pc:sldMkLst>
          <pc:docMk/>
          <pc:sldMk cId="247509584" sldId="295"/>
        </pc:sldMkLst>
      </pc:sldChg>
      <pc:sldChg chg="modSp add">
        <pc:chgData name="Pletcher, Mark" userId="c71487a2-e4d9-4f66-8a6d-4e7a38dad467" providerId="ADAL" clId="{9E79061F-AF46-4B1B-A503-042FCE04E0E4}" dt="2020-07-05T19:56:27.615" v="330" actId="14100"/>
        <pc:sldMkLst>
          <pc:docMk/>
          <pc:sldMk cId="3354193363" sldId="295"/>
        </pc:sldMkLst>
        <pc:spChg chg="mod">
          <ac:chgData name="Pletcher, Mark" userId="c71487a2-e4d9-4f66-8a6d-4e7a38dad467" providerId="ADAL" clId="{9E79061F-AF46-4B1B-A503-042FCE04E0E4}" dt="2020-07-05T19:56:13.348" v="328" actId="14100"/>
          <ac:spMkLst>
            <pc:docMk/>
            <pc:sldMk cId="3354193363" sldId="295"/>
            <ac:spMk id="6" creationId="{00000000-0000-0000-0000-000000000000}"/>
          </ac:spMkLst>
        </pc:spChg>
        <pc:cxnChg chg="mod">
          <ac:chgData name="Pletcher, Mark" userId="c71487a2-e4d9-4f66-8a6d-4e7a38dad467" providerId="ADAL" clId="{9E79061F-AF46-4B1B-A503-042FCE04E0E4}" dt="2020-07-05T19:56:27.615" v="330" actId="14100"/>
          <ac:cxnSpMkLst>
            <pc:docMk/>
            <pc:sldMk cId="3354193363" sldId="295"/>
            <ac:cxnSpMk id="3" creationId="{00000000-0000-0000-0000-000000000000}"/>
          </ac:cxnSpMkLst>
        </pc:cxnChg>
      </pc:sldChg>
      <pc:sldChg chg="del">
        <pc:chgData name="Pletcher, Mark" userId="c71487a2-e4d9-4f66-8a6d-4e7a38dad467" providerId="ADAL" clId="{9E79061F-AF46-4B1B-A503-042FCE04E0E4}" dt="2020-07-05T19:14:46.778" v="114" actId="2696"/>
        <pc:sldMkLst>
          <pc:docMk/>
          <pc:sldMk cId="2114984173" sldId="296"/>
        </pc:sldMkLst>
      </pc:sldChg>
      <pc:sldChg chg="modSp add">
        <pc:chgData name="Pletcher, Mark" userId="c71487a2-e4d9-4f66-8a6d-4e7a38dad467" providerId="ADAL" clId="{9E79061F-AF46-4B1B-A503-042FCE04E0E4}" dt="2020-07-05T19:57:28.458" v="358" actId="1037"/>
        <pc:sldMkLst>
          <pc:docMk/>
          <pc:sldMk cId="2353519177" sldId="296"/>
        </pc:sldMkLst>
        <pc:spChg chg="mod">
          <ac:chgData name="Pletcher, Mark" userId="c71487a2-e4d9-4f66-8a6d-4e7a38dad467" providerId="ADAL" clId="{9E79061F-AF46-4B1B-A503-042FCE04E0E4}" dt="2020-07-05T19:57:28.458" v="358" actId="1037"/>
          <ac:spMkLst>
            <pc:docMk/>
            <pc:sldMk cId="2353519177" sldId="296"/>
            <ac:spMk id="5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5T20:39:13.157" v="1021" actId="27636"/>
        <pc:sldMkLst>
          <pc:docMk/>
          <pc:sldMk cId="2998659571" sldId="297"/>
        </pc:sldMkLst>
        <pc:spChg chg="mod">
          <ac:chgData name="Pletcher, Mark" userId="c71487a2-e4d9-4f66-8a6d-4e7a38dad467" providerId="ADAL" clId="{9E79061F-AF46-4B1B-A503-042FCE04E0E4}" dt="2020-07-05T20:32:53.569" v="918"/>
          <ac:spMkLst>
            <pc:docMk/>
            <pc:sldMk cId="2998659571" sldId="297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5T20:39:13.157" v="1021" actId="27636"/>
          <ac:spMkLst>
            <pc:docMk/>
            <pc:sldMk cId="2998659571" sldId="297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5T19:14:46.763" v="110" actId="2696"/>
        <pc:sldMkLst>
          <pc:docMk/>
          <pc:sldMk cId="1059063392" sldId="298"/>
        </pc:sldMkLst>
      </pc:sldChg>
      <pc:sldChg chg="addSp delSp modSp add">
        <pc:chgData name="Pletcher, Mark" userId="c71487a2-e4d9-4f66-8a6d-4e7a38dad467" providerId="ADAL" clId="{9E79061F-AF46-4B1B-A503-042FCE04E0E4}" dt="2020-07-05T19:51:37.409" v="306" actId="478"/>
        <pc:sldMkLst>
          <pc:docMk/>
          <pc:sldMk cId="1389323179" sldId="298"/>
        </pc:sldMkLst>
        <pc:spChg chg="add del mod">
          <ac:chgData name="Pletcher, Mark" userId="c71487a2-e4d9-4f66-8a6d-4e7a38dad467" providerId="ADAL" clId="{9E79061F-AF46-4B1B-A503-042FCE04E0E4}" dt="2020-07-05T19:51:37.409" v="306" actId="478"/>
          <ac:spMkLst>
            <pc:docMk/>
            <pc:sldMk cId="1389323179" sldId="298"/>
            <ac:spMk id="3" creationId="{DDEA227B-251B-40CC-ADDA-57CAFEEA3204}"/>
          </ac:spMkLst>
        </pc:spChg>
        <pc:spChg chg="add del">
          <ac:chgData name="Pletcher, Mark" userId="c71487a2-e4d9-4f66-8a6d-4e7a38dad467" providerId="ADAL" clId="{9E79061F-AF46-4B1B-A503-042FCE04E0E4}" dt="2020-07-05T19:51:36.437" v="304"/>
          <ac:spMkLst>
            <pc:docMk/>
            <pc:sldMk cId="1389323179" sldId="298"/>
            <ac:spMk id="12" creationId="{949C8603-B1A6-4D18-8A47-1D6E7E19F1FF}"/>
          </ac:spMkLst>
        </pc:spChg>
        <pc:spChg chg="add del">
          <ac:chgData name="Pletcher, Mark" userId="c71487a2-e4d9-4f66-8a6d-4e7a38dad467" providerId="ADAL" clId="{9E79061F-AF46-4B1B-A503-042FCE04E0E4}" dt="2020-07-05T19:51:36.437" v="304"/>
          <ac:spMkLst>
            <pc:docMk/>
            <pc:sldMk cId="1389323179" sldId="298"/>
            <ac:spMk id="13" creationId="{66716F5D-6A4C-42DB-9B1E-8EF53C2EFF6C}"/>
          </ac:spMkLst>
        </pc:spChg>
        <pc:spChg chg="add del">
          <ac:chgData name="Pletcher, Mark" userId="c71487a2-e4d9-4f66-8a6d-4e7a38dad467" providerId="ADAL" clId="{9E79061F-AF46-4B1B-A503-042FCE04E0E4}" dt="2020-07-05T19:51:37.409" v="306" actId="478"/>
          <ac:spMkLst>
            <pc:docMk/>
            <pc:sldMk cId="1389323179" sldId="298"/>
            <ac:spMk id="57345" creationId="{00000000-0000-0000-0000-000000000000}"/>
          </ac:spMkLst>
        </pc:spChg>
      </pc:sldChg>
      <pc:sldChg chg="modSp del">
        <pc:chgData name="Pletcher, Mark" userId="c71487a2-e4d9-4f66-8a6d-4e7a38dad467" providerId="ADAL" clId="{9E79061F-AF46-4B1B-A503-042FCE04E0E4}" dt="2020-07-05T20:50:04.434" v="1258" actId="2696"/>
        <pc:sldMkLst>
          <pc:docMk/>
          <pc:sldMk cId="4097572048" sldId="301"/>
        </pc:sldMkLst>
        <pc:spChg chg="mod">
          <ac:chgData name="Pletcher, Mark" userId="c71487a2-e4d9-4f66-8a6d-4e7a38dad467" providerId="ADAL" clId="{9E79061F-AF46-4B1B-A503-042FCE04E0E4}" dt="2020-07-05T20:46:52.579" v="1092" actId="6549"/>
          <ac:spMkLst>
            <pc:docMk/>
            <pc:sldMk cId="4097572048" sldId="301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5T20:58:09.348" v="1642" actId="2696"/>
        <pc:sldMkLst>
          <pc:docMk/>
          <pc:sldMk cId="3210479395" sldId="305"/>
        </pc:sldMkLst>
      </pc:sldChg>
      <pc:sldChg chg="del">
        <pc:chgData name="Pletcher, Mark" userId="c71487a2-e4d9-4f66-8a6d-4e7a38dad467" providerId="ADAL" clId="{9E79061F-AF46-4B1B-A503-042FCE04E0E4}" dt="2020-07-05T20:59:36.842" v="1879" actId="2696"/>
        <pc:sldMkLst>
          <pc:docMk/>
          <pc:sldMk cId="3490747827" sldId="306"/>
        </pc:sldMkLst>
      </pc:sldChg>
      <pc:sldChg chg="modSp">
        <pc:chgData name="Pletcher, Mark" userId="c71487a2-e4d9-4f66-8a6d-4e7a38dad467" providerId="ADAL" clId="{9E79061F-AF46-4B1B-A503-042FCE04E0E4}" dt="2020-07-05T21:07:37.358" v="2533" actId="20577"/>
        <pc:sldMkLst>
          <pc:docMk/>
          <pc:sldMk cId="1752784155" sldId="307"/>
        </pc:sldMkLst>
        <pc:spChg chg="mod">
          <ac:chgData name="Pletcher, Mark" userId="c71487a2-e4d9-4f66-8a6d-4e7a38dad467" providerId="ADAL" clId="{9E79061F-AF46-4B1B-A503-042FCE04E0E4}" dt="2020-07-05T21:07:37.358" v="2533" actId="20577"/>
          <ac:spMkLst>
            <pc:docMk/>
            <pc:sldMk cId="1752784155" sldId="307"/>
            <ac:spMk id="3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5T20:33:14.691" v="920"/>
        <pc:sldMkLst>
          <pc:docMk/>
          <pc:sldMk cId="2252616105" sldId="341"/>
        </pc:sldMkLst>
        <pc:spChg chg="mod">
          <ac:chgData name="Pletcher, Mark" userId="c71487a2-e4d9-4f66-8a6d-4e7a38dad467" providerId="ADAL" clId="{9E79061F-AF46-4B1B-A503-042FCE04E0E4}" dt="2020-07-05T20:33:14.691" v="920"/>
          <ac:spMkLst>
            <pc:docMk/>
            <pc:sldMk cId="2252616105" sldId="341"/>
            <ac:spMk id="2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5T20:33:17.272" v="921"/>
        <pc:sldMkLst>
          <pc:docMk/>
          <pc:sldMk cId="3703715459" sldId="342"/>
        </pc:sldMkLst>
        <pc:spChg chg="mod">
          <ac:chgData name="Pletcher, Mark" userId="c71487a2-e4d9-4f66-8a6d-4e7a38dad467" providerId="ADAL" clId="{9E79061F-AF46-4B1B-A503-042FCE04E0E4}" dt="2020-07-05T20:33:17.272" v="921"/>
          <ac:spMkLst>
            <pc:docMk/>
            <pc:sldMk cId="3703715459" sldId="342"/>
            <ac:spMk id="2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5T20:41:37.280" v="1041" actId="20577"/>
        <pc:sldMkLst>
          <pc:docMk/>
          <pc:sldMk cId="3991772044" sldId="343"/>
        </pc:sldMkLst>
        <pc:spChg chg="mod">
          <ac:chgData name="Pletcher, Mark" userId="c71487a2-e4d9-4f66-8a6d-4e7a38dad467" providerId="ADAL" clId="{9E79061F-AF46-4B1B-A503-042FCE04E0E4}" dt="2020-07-05T20:33:20.584" v="922"/>
          <ac:spMkLst>
            <pc:docMk/>
            <pc:sldMk cId="3991772044" sldId="343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5T20:41:37.280" v="1041" actId="20577"/>
          <ac:spMkLst>
            <pc:docMk/>
            <pc:sldMk cId="3991772044" sldId="343"/>
            <ac:spMk id="4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5T20:33:23.386" v="923"/>
        <pc:sldMkLst>
          <pc:docMk/>
          <pc:sldMk cId="2613218098" sldId="345"/>
        </pc:sldMkLst>
        <pc:spChg chg="mod">
          <ac:chgData name="Pletcher, Mark" userId="c71487a2-e4d9-4f66-8a6d-4e7a38dad467" providerId="ADAL" clId="{9E79061F-AF46-4B1B-A503-042FCE04E0E4}" dt="2020-07-05T20:33:23.386" v="923"/>
          <ac:spMkLst>
            <pc:docMk/>
            <pc:sldMk cId="2613218098" sldId="345"/>
            <ac:spMk id="2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5T20:33:25.882" v="924"/>
        <pc:sldMkLst>
          <pc:docMk/>
          <pc:sldMk cId="2245394656" sldId="346"/>
        </pc:sldMkLst>
        <pc:spChg chg="mod">
          <ac:chgData name="Pletcher, Mark" userId="c71487a2-e4d9-4f66-8a6d-4e7a38dad467" providerId="ADAL" clId="{9E79061F-AF46-4B1B-A503-042FCE04E0E4}" dt="2020-07-05T20:33:25.882" v="924"/>
          <ac:spMkLst>
            <pc:docMk/>
            <pc:sldMk cId="2245394656" sldId="346"/>
            <ac:spMk id="2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5T21:00:44.203" v="2022" actId="6549"/>
        <pc:sldMkLst>
          <pc:docMk/>
          <pc:sldMk cId="2806547784" sldId="347"/>
        </pc:sldMkLst>
        <pc:spChg chg="mod">
          <ac:chgData name="Pletcher, Mark" userId="c71487a2-e4d9-4f66-8a6d-4e7a38dad467" providerId="ADAL" clId="{9E79061F-AF46-4B1B-A503-042FCE04E0E4}" dt="2020-07-05T21:00:44.203" v="2022" actId="6549"/>
          <ac:spMkLst>
            <pc:docMk/>
            <pc:sldMk cId="2806547784" sldId="347"/>
            <ac:spMk id="3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5T21:10:29.783" v="2599" actId="20577"/>
        <pc:sldMkLst>
          <pc:docMk/>
          <pc:sldMk cId="3278993702" sldId="352"/>
        </pc:sldMkLst>
        <pc:spChg chg="mod">
          <ac:chgData name="Pletcher, Mark" userId="c71487a2-e4d9-4f66-8a6d-4e7a38dad467" providerId="ADAL" clId="{9E79061F-AF46-4B1B-A503-042FCE04E0E4}" dt="2020-07-05T21:10:29.783" v="2599" actId="20577"/>
          <ac:spMkLst>
            <pc:docMk/>
            <pc:sldMk cId="3278993702" sldId="352"/>
            <ac:spMk id="3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5T21:21:10.154" v="2913" actId="1036"/>
        <pc:sldMkLst>
          <pc:docMk/>
          <pc:sldMk cId="3675468343" sldId="360"/>
        </pc:sldMkLst>
        <pc:spChg chg="mod">
          <ac:chgData name="Pletcher, Mark" userId="c71487a2-e4d9-4f66-8a6d-4e7a38dad467" providerId="ADAL" clId="{9E79061F-AF46-4B1B-A503-042FCE04E0E4}" dt="2020-07-05T21:21:10.154" v="2913" actId="1036"/>
          <ac:spMkLst>
            <pc:docMk/>
            <pc:sldMk cId="3675468343" sldId="360"/>
            <ac:spMk id="4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5T21:26:11.052" v="3006" actId="207"/>
        <pc:sldMkLst>
          <pc:docMk/>
          <pc:sldMk cId="1126662680" sldId="364"/>
        </pc:sldMkLst>
        <pc:spChg chg="mod">
          <ac:chgData name="Pletcher, Mark" userId="c71487a2-e4d9-4f66-8a6d-4e7a38dad467" providerId="ADAL" clId="{9E79061F-AF46-4B1B-A503-042FCE04E0E4}" dt="2020-07-05T21:26:11.052" v="3006" actId="207"/>
          <ac:spMkLst>
            <pc:docMk/>
            <pc:sldMk cId="1126662680" sldId="364"/>
            <ac:spMk id="3" creationId="{00000000-0000-0000-0000-000000000000}"/>
          </ac:spMkLst>
        </pc:spChg>
      </pc:sldChg>
      <pc:sldChg chg="modSp del">
        <pc:chgData name="Pletcher, Mark" userId="c71487a2-e4d9-4f66-8a6d-4e7a38dad467" providerId="ADAL" clId="{9E79061F-AF46-4B1B-A503-042FCE04E0E4}" dt="2020-07-05T21:23:25.576" v="2952" actId="2696"/>
        <pc:sldMkLst>
          <pc:docMk/>
          <pc:sldMk cId="1235918547" sldId="371"/>
        </pc:sldMkLst>
        <pc:spChg chg="mod">
          <ac:chgData name="Pletcher, Mark" userId="c71487a2-e4d9-4f66-8a6d-4e7a38dad467" providerId="ADAL" clId="{9E79061F-AF46-4B1B-A503-042FCE04E0E4}" dt="2020-07-05T21:22:56.939" v="2948" actId="403"/>
          <ac:spMkLst>
            <pc:docMk/>
            <pc:sldMk cId="1235918547" sldId="371"/>
            <ac:spMk id="4" creationId="{00000000-0000-0000-0000-000000000000}"/>
          </ac:spMkLst>
        </pc:spChg>
      </pc:sldChg>
      <pc:sldChg chg="addSp modSp">
        <pc:chgData name="Pletcher, Mark" userId="c71487a2-e4d9-4f66-8a6d-4e7a38dad467" providerId="ADAL" clId="{9E79061F-AF46-4B1B-A503-042FCE04E0E4}" dt="2020-07-05T21:25:03.444" v="2968" actId="1076"/>
        <pc:sldMkLst>
          <pc:docMk/>
          <pc:sldMk cId="138182964" sldId="375"/>
        </pc:sldMkLst>
        <pc:spChg chg="mod">
          <ac:chgData name="Pletcher, Mark" userId="c71487a2-e4d9-4f66-8a6d-4e7a38dad467" providerId="ADAL" clId="{9E79061F-AF46-4B1B-A503-042FCE04E0E4}" dt="2020-07-05T21:25:03.444" v="2968" actId="1076"/>
          <ac:spMkLst>
            <pc:docMk/>
            <pc:sldMk cId="138182964" sldId="375"/>
            <ac:spMk id="4" creationId="{00000000-0000-0000-0000-000000000000}"/>
          </ac:spMkLst>
        </pc:spChg>
        <pc:spChg chg="add">
          <ac:chgData name="Pletcher, Mark" userId="c71487a2-e4d9-4f66-8a6d-4e7a38dad467" providerId="ADAL" clId="{9E79061F-AF46-4B1B-A503-042FCE04E0E4}" dt="2020-07-05T21:24:10.535" v="2954"/>
          <ac:spMkLst>
            <pc:docMk/>
            <pc:sldMk cId="138182964" sldId="375"/>
            <ac:spMk id="18" creationId="{70FA1650-C435-4CEC-9799-BE724A9004B3}"/>
          </ac:spMkLst>
        </pc:spChg>
        <pc:spChg chg="add">
          <ac:chgData name="Pletcher, Mark" userId="c71487a2-e4d9-4f66-8a6d-4e7a38dad467" providerId="ADAL" clId="{9E79061F-AF46-4B1B-A503-042FCE04E0E4}" dt="2020-07-05T21:24:10.535" v="2954"/>
          <ac:spMkLst>
            <pc:docMk/>
            <pc:sldMk cId="138182964" sldId="375"/>
            <ac:spMk id="21" creationId="{66742D56-961E-44B1-9D9E-2BCC57991861}"/>
          </ac:spMkLst>
        </pc:spChg>
      </pc:sldChg>
      <pc:sldChg chg="addSp">
        <pc:chgData name="Pletcher, Mark" userId="c71487a2-e4d9-4f66-8a6d-4e7a38dad467" providerId="ADAL" clId="{9E79061F-AF46-4B1B-A503-042FCE04E0E4}" dt="2020-07-05T21:24:15.153" v="2956"/>
        <pc:sldMkLst>
          <pc:docMk/>
          <pc:sldMk cId="3373382159" sldId="376"/>
        </pc:sldMkLst>
        <pc:spChg chg="add">
          <ac:chgData name="Pletcher, Mark" userId="c71487a2-e4d9-4f66-8a6d-4e7a38dad467" providerId="ADAL" clId="{9E79061F-AF46-4B1B-A503-042FCE04E0E4}" dt="2020-07-05T21:24:15.153" v="2956"/>
          <ac:spMkLst>
            <pc:docMk/>
            <pc:sldMk cId="3373382159" sldId="376"/>
            <ac:spMk id="18" creationId="{38CD4E24-1757-461D-A8F5-CDDEA434CF7D}"/>
          </ac:spMkLst>
        </pc:spChg>
        <pc:spChg chg="add">
          <ac:chgData name="Pletcher, Mark" userId="c71487a2-e4d9-4f66-8a6d-4e7a38dad467" providerId="ADAL" clId="{9E79061F-AF46-4B1B-A503-042FCE04E0E4}" dt="2020-07-05T21:24:15.153" v="2956"/>
          <ac:spMkLst>
            <pc:docMk/>
            <pc:sldMk cId="3373382159" sldId="376"/>
            <ac:spMk id="21" creationId="{C0D3E1DA-6E13-46F6-A5A5-358453F6E2C7}"/>
          </ac:spMkLst>
        </pc:spChg>
      </pc:sldChg>
      <pc:sldChg chg="addSp">
        <pc:chgData name="Pletcher, Mark" userId="c71487a2-e4d9-4f66-8a6d-4e7a38dad467" providerId="ADAL" clId="{9E79061F-AF46-4B1B-A503-042FCE04E0E4}" dt="2020-07-05T21:24:12.770" v="2955"/>
        <pc:sldMkLst>
          <pc:docMk/>
          <pc:sldMk cId="1682698392" sldId="377"/>
        </pc:sldMkLst>
        <pc:spChg chg="add">
          <ac:chgData name="Pletcher, Mark" userId="c71487a2-e4d9-4f66-8a6d-4e7a38dad467" providerId="ADAL" clId="{9E79061F-AF46-4B1B-A503-042FCE04E0E4}" dt="2020-07-05T21:24:12.770" v="2955"/>
          <ac:spMkLst>
            <pc:docMk/>
            <pc:sldMk cId="1682698392" sldId="377"/>
            <ac:spMk id="19" creationId="{A15F8303-4D0A-475D-B813-5D5530168FEA}"/>
          </ac:spMkLst>
        </pc:spChg>
        <pc:spChg chg="add">
          <ac:chgData name="Pletcher, Mark" userId="c71487a2-e4d9-4f66-8a6d-4e7a38dad467" providerId="ADAL" clId="{9E79061F-AF46-4B1B-A503-042FCE04E0E4}" dt="2020-07-05T21:24:12.770" v="2955"/>
          <ac:spMkLst>
            <pc:docMk/>
            <pc:sldMk cId="1682698392" sldId="377"/>
            <ac:spMk id="21" creationId="{A4CC97D7-CDA9-49A5-B72B-C3F22589B15B}"/>
          </ac:spMkLst>
        </pc:spChg>
      </pc:sldChg>
      <pc:sldChg chg="addSp">
        <pc:chgData name="Pletcher, Mark" userId="c71487a2-e4d9-4f66-8a6d-4e7a38dad467" providerId="ADAL" clId="{9E79061F-AF46-4B1B-A503-042FCE04E0E4}" dt="2020-07-05T21:24:17.151" v="2957"/>
        <pc:sldMkLst>
          <pc:docMk/>
          <pc:sldMk cId="3409740967" sldId="379"/>
        </pc:sldMkLst>
        <pc:spChg chg="add">
          <ac:chgData name="Pletcher, Mark" userId="c71487a2-e4d9-4f66-8a6d-4e7a38dad467" providerId="ADAL" clId="{9E79061F-AF46-4B1B-A503-042FCE04E0E4}" dt="2020-07-05T21:24:17.151" v="2957"/>
          <ac:spMkLst>
            <pc:docMk/>
            <pc:sldMk cId="3409740967" sldId="379"/>
            <ac:spMk id="21" creationId="{605F094C-DEFD-479D-8809-D3704CA2801C}"/>
          </ac:spMkLst>
        </pc:spChg>
        <pc:spChg chg="add">
          <ac:chgData name="Pletcher, Mark" userId="c71487a2-e4d9-4f66-8a6d-4e7a38dad467" providerId="ADAL" clId="{9E79061F-AF46-4B1B-A503-042FCE04E0E4}" dt="2020-07-05T21:24:17.151" v="2957"/>
          <ac:spMkLst>
            <pc:docMk/>
            <pc:sldMk cId="3409740967" sldId="379"/>
            <ac:spMk id="22" creationId="{194CBA5A-7282-4CE9-A3EF-4EF4A8109827}"/>
          </ac:spMkLst>
        </pc:spChg>
      </pc:sldChg>
      <pc:sldChg chg="addSp">
        <pc:chgData name="Pletcher, Mark" userId="c71487a2-e4d9-4f66-8a6d-4e7a38dad467" providerId="ADAL" clId="{9E79061F-AF46-4B1B-A503-042FCE04E0E4}" dt="2020-07-05T21:24:18.260" v="2958"/>
        <pc:sldMkLst>
          <pc:docMk/>
          <pc:sldMk cId="3866938948" sldId="380"/>
        </pc:sldMkLst>
        <pc:spChg chg="add">
          <ac:chgData name="Pletcher, Mark" userId="c71487a2-e4d9-4f66-8a6d-4e7a38dad467" providerId="ADAL" clId="{9E79061F-AF46-4B1B-A503-042FCE04E0E4}" dt="2020-07-05T21:24:18.260" v="2958"/>
          <ac:spMkLst>
            <pc:docMk/>
            <pc:sldMk cId="3866938948" sldId="380"/>
            <ac:spMk id="21" creationId="{F9AB484B-56CD-4C45-B974-0D0DB409CC79}"/>
          </ac:spMkLst>
        </pc:spChg>
        <pc:spChg chg="add">
          <ac:chgData name="Pletcher, Mark" userId="c71487a2-e4d9-4f66-8a6d-4e7a38dad467" providerId="ADAL" clId="{9E79061F-AF46-4B1B-A503-042FCE04E0E4}" dt="2020-07-05T21:24:18.260" v="2958"/>
          <ac:spMkLst>
            <pc:docMk/>
            <pc:sldMk cId="3866938948" sldId="380"/>
            <ac:spMk id="22" creationId="{EA5DB8A3-E10D-4809-B085-0E10181E5F5E}"/>
          </ac:spMkLst>
        </pc:spChg>
      </pc:sldChg>
      <pc:sldChg chg="modSp del">
        <pc:chgData name="Pletcher, Mark" userId="c71487a2-e4d9-4f66-8a6d-4e7a38dad467" providerId="ADAL" clId="{9E79061F-AF46-4B1B-A503-042FCE04E0E4}" dt="2020-07-05T21:34:20.837" v="3561" actId="2696"/>
        <pc:sldMkLst>
          <pc:docMk/>
          <pc:sldMk cId="1512496172" sldId="386"/>
        </pc:sldMkLst>
        <pc:spChg chg="mod">
          <ac:chgData name="Pletcher, Mark" userId="c71487a2-e4d9-4f66-8a6d-4e7a38dad467" providerId="ADAL" clId="{9E79061F-AF46-4B1B-A503-042FCE04E0E4}" dt="2020-07-05T21:29:58.733" v="3011" actId="20577"/>
          <ac:spMkLst>
            <pc:docMk/>
            <pc:sldMk cId="1512496172" sldId="386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5T21:34:22.750" v="3562" actId="2696"/>
        <pc:sldMkLst>
          <pc:docMk/>
          <pc:sldMk cId="1685569299" sldId="387"/>
        </pc:sldMkLst>
      </pc:sldChg>
      <pc:sldChg chg="del">
        <pc:chgData name="Pletcher, Mark" userId="c71487a2-e4d9-4f66-8a6d-4e7a38dad467" providerId="ADAL" clId="{9E79061F-AF46-4B1B-A503-042FCE04E0E4}" dt="2020-07-05T20:58:02.741" v="1641" actId="2696"/>
        <pc:sldMkLst>
          <pc:docMk/>
          <pc:sldMk cId="3618769714" sldId="391"/>
        </pc:sldMkLst>
      </pc:sldChg>
      <pc:sldChg chg="modSp ord">
        <pc:chgData name="Pletcher, Mark" userId="c71487a2-e4d9-4f66-8a6d-4e7a38dad467" providerId="ADAL" clId="{9E79061F-AF46-4B1B-A503-042FCE04E0E4}" dt="2020-07-05T21:01:54.921" v="2051" actId="6549"/>
        <pc:sldMkLst>
          <pc:docMk/>
          <pc:sldMk cId="1752784155" sldId="393"/>
        </pc:sldMkLst>
        <pc:spChg chg="mod">
          <ac:chgData name="Pletcher, Mark" userId="c71487a2-e4d9-4f66-8a6d-4e7a38dad467" providerId="ADAL" clId="{9E79061F-AF46-4B1B-A503-042FCE04E0E4}" dt="2020-07-05T21:01:54.921" v="2051" actId="6549"/>
          <ac:spMkLst>
            <pc:docMk/>
            <pc:sldMk cId="1752784155" sldId="393"/>
            <ac:spMk id="3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5T21:27:47.008" v="3008" actId="207"/>
        <pc:sldMkLst>
          <pc:docMk/>
          <pc:sldMk cId="1556122888" sldId="395"/>
        </pc:sldMkLst>
        <pc:spChg chg="mod">
          <ac:chgData name="Pletcher, Mark" userId="c71487a2-e4d9-4f66-8a6d-4e7a38dad467" providerId="ADAL" clId="{9E79061F-AF46-4B1B-A503-042FCE04E0E4}" dt="2020-07-05T21:27:47.008" v="3008" actId="207"/>
          <ac:spMkLst>
            <pc:docMk/>
            <pc:sldMk cId="1556122888" sldId="395"/>
            <ac:spMk id="3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5T20:42:19.673" v="1055" actId="20577"/>
        <pc:sldMkLst>
          <pc:docMk/>
          <pc:sldMk cId="2245394656" sldId="396"/>
        </pc:sldMkLst>
        <pc:spChg chg="mod">
          <ac:chgData name="Pletcher, Mark" userId="c71487a2-e4d9-4f66-8a6d-4e7a38dad467" providerId="ADAL" clId="{9E79061F-AF46-4B1B-A503-042FCE04E0E4}" dt="2020-07-05T20:33:31.749" v="926"/>
          <ac:spMkLst>
            <pc:docMk/>
            <pc:sldMk cId="2245394656" sldId="396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5T20:42:19.673" v="1055" actId="20577"/>
          <ac:spMkLst>
            <pc:docMk/>
            <pc:sldMk cId="2245394656" sldId="396"/>
            <ac:spMk id="3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5T20:33:28.176" v="925"/>
        <pc:sldMkLst>
          <pc:docMk/>
          <pc:sldMk cId="2245394656" sldId="397"/>
        </pc:sldMkLst>
        <pc:spChg chg="mod">
          <ac:chgData name="Pletcher, Mark" userId="c71487a2-e4d9-4f66-8a6d-4e7a38dad467" providerId="ADAL" clId="{9E79061F-AF46-4B1B-A503-042FCE04E0E4}" dt="2020-07-05T20:33:28.176" v="925"/>
          <ac:spMkLst>
            <pc:docMk/>
            <pc:sldMk cId="2245394656" sldId="397"/>
            <ac:spMk id="2" creationId="{00000000-0000-0000-0000-000000000000}"/>
          </ac:spMkLst>
        </pc:spChg>
      </pc:sldChg>
      <pc:sldChg chg="modSp">
        <pc:chgData name="Pletcher, Mark" userId="c71487a2-e4d9-4f66-8a6d-4e7a38dad467" providerId="ADAL" clId="{9E79061F-AF46-4B1B-A503-042FCE04E0E4}" dt="2020-07-05T20:42:29.451" v="1063" actId="20577"/>
        <pc:sldMkLst>
          <pc:docMk/>
          <pc:sldMk cId="2245394656" sldId="398"/>
        </pc:sldMkLst>
        <pc:spChg chg="mod">
          <ac:chgData name="Pletcher, Mark" userId="c71487a2-e4d9-4f66-8a6d-4e7a38dad467" providerId="ADAL" clId="{9E79061F-AF46-4B1B-A503-042FCE04E0E4}" dt="2020-07-05T20:33:35.336" v="927"/>
          <ac:spMkLst>
            <pc:docMk/>
            <pc:sldMk cId="2245394656" sldId="398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5T20:42:29.451" v="1063" actId="20577"/>
          <ac:spMkLst>
            <pc:docMk/>
            <pc:sldMk cId="2245394656" sldId="398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5T18:20:44.804" v="60" actId="2696"/>
        <pc:sldMkLst>
          <pc:docMk/>
          <pc:sldMk cId="803253833" sldId="404"/>
        </pc:sldMkLst>
      </pc:sldChg>
      <pc:sldChg chg="del">
        <pc:chgData name="Pletcher, Mark" userId="c71487a2-e4d9-4f66-8a6d-4e7a38dad467" providerId="ADAL" clId="{9E79061F-AF46-4B1B-A503-042FCE04E0E4}" dt="2020-07-05T18:20:44.804" v="61" actId="2696"/>
        <pc:sldMkLst>
          <pc:docMk/>
          <pc:sldMk cId="808922717" sldId="407"/>
        </pc:sldMkLst>
      </pc:sldChg>
      <pc:sldChg chg="del">
        <pc:chgData name="Pletcher, Mark" userId="c71487a2-e4d9-4f66-8a6d-4e7a38dad467" providerId="ADAL" clId="{9E79061F-AF46-4B1B-A503-042FCE04E0E4}" dt="2020-07-05T18:20:44.850" v="65" actId="2696"/>
        <pc:sldMkLst>
          <pc:docMk/>
          <pc:sldMk cId="4086939011" sldId="410"/>
        </pc:sldMkLst>
      </pc:sldChg>
      <pc:sldChg chg="del">
        <pc:chgData name="Pletcher, Mark" userId="c71487a2-e4d9-4f66-8a6d-4e7a38dad467" providerId="ADAL" clId="{9E79061F-AF46-4B1B-A503-042FCE04E0E4}" dt="2020-07-05T18:20:44.679" v="53" actId="2696"/>
        <pc:sldMkLst>
          <pc:docMk/>
          <pc:sldMk cId="3688347289" sldId="412"/>
        </pc:sldMkLst>
      </pc:sldChg>
      <pc:sldChg chg="del">
        <pc:chgData name="Pletcher, Mark" userId="c71487a2-e4d9-4f66-8a6d-4e7a38dad467" providerId="ADAL" clId="{9E79061F-AF46-4B1B-A503-042FCE04E0E4}" dt="2020-07-05T18:20:44.694" v="54" actId="2696"/>
        <pc:sldMkLst>
          <pc:docMk/>
          <pc:sldMk cId="2935473479" sldId="413"/>
        </pc:sldMkLst>
      </pc:sldChg>
      <pc:sldChg chg="modSp">
        <pc:chgData name="Pletcher, Mark" userId="c71487a2-e4d9-4f66-8a6d-4e7a38dad467" providerId="ADAL" clId="{9E79061F-AF46-4B1B-A503-042FCE04E0E4}" dt="2020-07-05T21:10:43.443" v="2606" actId="20577"/>
        <pc:sldMkLst>
          <pc:docMk/>
          <pc:sldMk cId="6323071" sldId="417"/>
        </pc:sldMkLst>
        <pc:spChg chg="mod">
          <ac:chgData name="Pletcher, Mark" userId="c71487a2-e4d9-4f66-8a6d-4e7a38dad467" providerId="ADAL" clId="{9E79061F-AF46-4B1B-A503-042FCE04E0E4}" dt="2020-07-05T21:10:43.443" v="2606" actId="20577"/>
          <ac:spMkLst>
            <pc:docMk/>
            <pc:sldMk cId="6323071" sldId="417"/>
            <ac:spMk id="3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5T18:20:44.741" v="56" actId="2696"/>
        <pc:sldMkLst>
          <pc:docMk/>
          <pc:sldMk cId="666660226" sldId="419"/>
        </pc:sldMkLst>
      </pc:sldChg>
      <pc:sldChg chg="del">
        <pc:chgData name="Pletcher, Mark" userId="c71487a2-e4d9-4f66-8a6d-4e7a38dad467" providerId="ADAL" clId="{9E79061F-AF46-4B1B-A503-042FCE04E0E4}" dt="2020-07-05T18:20:44.757" v="57" actId="2696"/>
        <pc:sldMkLst>
          <pc:docMk/>
          <pc:sldMk cId="3175807149" sldId="420"/>
        </pc:sldMkLst>
      </pc:sldChg>
      <pc:sldChg chg="del">
        <pc:chgData name="Pletcher, Mark" userId="c71487a2-e4d9-4f66-8a6d-4e7a38dad467" providerId="ADAL" clId="{9E79061F-AF46-4B1B-A503-042FCE04E0E4}" dt="2020-07-05T19:14:46.763" v="107" actId="2696"/>
        <pc:sldMkLst>
          <pc:docMk/>
          <pc:sldMk cId="2470963619" sldId="423"/>
        </pc:sldMkLst>
      </pc:sldChg>
      <pc:sldChg chg="addSp delSp modSp add">
        <pc:chgData name="Pletcher, Mark" userId="c71487a2-e4d9-4f66-8a6d-4e7a38dad467" providerId="ADAL" clId="{9E79061F-AF46-4B1B-A503-042FCE04E0E4}" dt="2020-07-05T19:52:34.290" v="311" actId="478"/>
        <pc:sldMkLst>
          <pc:docMk/>
          <pc:sldMk cId="2796133399" sldId="423"/>
        </pc:sldMkLst>
        <pc:spChg chg="add del mod">
          <ac:chgData name="Pletcher, Mark" userId="c71487a2-e4d9-4f66-8a6d-4e7a38dad467" providerId="ADAL" clId="{9E79061F-AF46-4B1B-A503-042FCE04E0E4}" dt="2020-07-05T19:52:34.290" v="311" actId="478"/>
          <ac:spMkLst>
            <pc:docMk/>
            <pc:sldMk cId="2796133399" sldId="423"/>
            <ac:spMk id="3" creationId="{A81C520B-362B-492E-A014-E378AEDA3C06}"/>
          </ac:spMkLst>
        </pc:spChg>
        <pc:spChg chg="add mod">
          <ac:chgData name="Pletcher, Mark" userId="c71487a2-e4d9-4f66-8a6d-4e7a38dad467" providerId="ADAL" clId="{9E79061F-AF46-4B1B-A503-042FCE04E0E4}" dt="2020-07-05T19:46:57.392" v="272" actId="20577"/>
          <ac:spMkLst>
            <pc:docMk/>
            <pc:sldMk cId="2796133399" sldId="423"/>
            <ac:spMk id="6" creationId="{2E39AA4A-9BC0-47B0-90AA-73958F58C808}"/>
          </ac:spMkLst>
        </pc:spChg>
        <pc:spChg chg="del">
          <ac:chgData name="Pletcher, Mark" userId="c71487a2-e4d9-4f66-8a6d-4e7a38dad467" providerId="ADAL" clId="{9E79061F-AF46-4B1B-A503-042FCE04E0E4}" dt="2020-07-05T19:43:36.094" v="212" actId="478"/>
          <ac:spMkLst>
            <pc:docMk/>
            <pc:sldMk cId="2796133399" sldId="423"/>
            <ac:spMk id="57345" creationId="{00000000-0000-0000-0000-000000000000}"/>
          </ac:spMkLst>
        </pc:spChg>
      </pc:sldChg>
      <pc:sldChg chg="addSp delSp modSp add del">
        <pc:chgData name="Pletcher, Mark" userId="c71487a2-e4d9-4f66-8a6d-4e7a38dad467" providerId="ADAL" clId="{9E79061F-AF46-4B1B-A503-042FCE04E0E4}" dt="2020-07-05T20:27:22.717" v="833" actId="2696"/>
        <pc:sldMkLst>
          <pc:docMk/>
          <pc:sldMk cId="1079757661" sldId="424"/>
        </pc:sldMkLst>
        <pc:spChg chg="add del mod">
          <ac:chgData name="Pletcher, Mark" userId="c71487a2-e4d9-4f66-8a6d-4e7a38dad467" providerId="ADAL" clId="{9E79061F-AF46-4B1B-A503-042FCE04E0E4}" dt="2020-07-05T19:51:44.478" v="309" actId="478"/>
          <ac:spMkLst>
            <pc:docMk/>
            <pc:sldMk cId="1079757661" sldId="424"/>
            <ac:spMk id="3" creationId="{56891CBF-0686-4627-B299-2CE3070318BF}"/>
          </ac:spMkLst>
        </pc:spChg>
        <pc:spChg chg="add del mod">
          <ac:chgData name="Pletcher, Mark" userId="c71487a2-e4d9-4f66-8a6d-4e7a38dad467" providerId="ADAL" clId="{9E79061F-AF46-4B1B-A503-042FCE04E0E4}" dt="2020-07-05T19:51:38.725" v="307"/>
          <ac:spMkLst>
            <pc:docMk/>
            <pc:sldMk cId="1079757661" sldId="424"/>
            <ac:spMk id="11" creationId="{4968E12B-E3D2-4942-9D70-B652F3AF5A09}"/>
          </ac:spMkLst>
        </pc:spChg>
        <pc:spChg chg="add del">
          <ac:chgData name="Pletcher, Mark" userId="c71487a2-e4d9-4f66-8a6d-4e7a38dad467" providerId="ADAL" clId="{9E79061F-AF46-4B1B-A503-042FCE04E0E4}" dt="2020-07-05T19:51:38.725" v="307"/>
          <ac:spMkLst>
            <pc:docMk/>
            <pc:sldMk cId="1079757661" sldId="424"/>
            <ac:spMk id="12" creationId="{095834B2-672B-468D-A2B7-EC94AB4E2943}"/>
          </ac:spMkLst>
        </pc:spChg>
        <pc:spChg chg="add del">
          <ac:chgData name="Pletcher, Mark" userId="c71487a2-e4d9-4f66-8a6d-4e7a38dad467" providerId="ADAL" clId="{9E79061F-AF46-4B1B-A503-042FCE04E0E4}" dt="2020-07-05T19:51:44.478" v="309" actId="478"/>
          <ac:spMkLst>
            <pc:docMk/>
            <pc:sldMk cId="1079757661" sldId="424"/>
            <ac:spMk id="57345" creationId="{00000000-0000-0000-0000-000000000000}"/>
          </ac:spMkLst>
        </pc:spChg>
      </pc:sldChg>
      <pc:sldChg chg="del">
        <pc:chgData name="Pletcher, Mark" userId="c71487a2-e4d9-4f66-8a6d-4e7a38dad467" providerId="ADAL" clId="{9E79061F-AF46-4B1B-A503-042FCE04E0E4}" dt="2020-07-05T19:14:46.763" v="109" actId="2696"/>
        <pc:sldMkLst>
          <pc:docMk/>
          <pc:sldMk cId="1144054638" sldId="424"/>
        </pc:sldMkLst>
      </pc:sldChg>
      <pc:sldChg chg="del">
        <pc:chgData name="Pletcher, Mark" userId="c71487a2-e4d9-4f66-8a6d-4e7a38dad467" providerId="ADAL" clId="{9E79061F-AF46-4B1B-A503-042FCE04E0E4}" dt="2020-07-05T19:14:46.763" v="108" actId="2696"/>
        <pc:sldMkLst>
          <pc:docMk/>
          <pc:sldMk cId="1617474288" sldId="425"/>
        </pc:sldMkLst>
      </pc:sldChg>
      <pc:sldChg chg="addSp delSp modSp add del">
        <pc:chgData name="Pletcher, Mark" userId="c71487a2-e4d9-4f66-8a6d-4e7a38dad467" providerId="ADAL" clId="{9E79061F-AF46-4B1B-A503-042FCE04E0E4}" dt="2020-07-05T20:26:51.834" v="829" actId="2696"/>
        <pc:sldMkLst>
          <pc:docMk/>
          <pc:sldMk cId="2163018417" sldId="425"/>
        </pc:sldMkLst>
        <pc:spChg chg="add del mod">
          <ac:chgData name="Pletcher, Mark" userId="c71487a2-e4d9-4f66-8a6d-4e7a38dad467" providerId="ADAL" clId="{9E79061F-AF46-4B1B-A503-042FCE04E0E4}" dt="2020-07-05T19:47:41.183" v="278" actId="478"/>
          <ac:spMkLst>
            <pc:docMk/>
            <pc:sldMk cId="2163018417" sldId="425"/>
            <ac:spMk id="3" creationId="{C8C8C630-3DF9-4190-879D-80CC1CE3E903}"/>
          </ac:spMkLst>
        </pc:spChg>
        <pc:spChg chg="add del mod">
          <ac:chgData name="Pletcher, Mark" userId="c71487a2-e4d9-4f66-8a6d-4e7a38dad467" providerId="ADAL" clId="{9E79061F-AF46-4B1B-A503-042FCE04E0E4}" dt="2020-07-05T19:53:07.113" v="319" actId="478"/>
          <ac:spMkLst>
            <pc:docMk/>
            <pc:sldMk cId="2163018417" sldId="425"/>
            <ac:spMk id="7" creationId="{09CCF65D-892D-450C-ACDA-B96D1068A478}"/>
          </ac:spMkLst>
        </pc:spChg>
        <pc:spChg chg="add del">
          <ac:chgData name="Pletcher, Mark" userId="c71487a2-e4d9-4f66-8a6d-4e7a38dad467" providerId="ADAL" clId="{9E79061F-AF46-4B1B-A503-042FCE04E0E4}" dt="2020-07-05T19:47:38.755" v="277"/>
          <ac:spMkLst>
            <pc:docMk/>
            <pc:sldMk cId="2163018417" sldId="425"/>
            <ac:spMk id="10" creationId="{F024A5A3-9711-4136-B48B-FC8AA3CC5614}"/>
          </ac:spMkLst>
        </pc:spChg>
        <pc:spChg chg="add del">
          <ac:chgData name="Pletcher, Mark" userId="c71487a2-e4d9-4f66-8a6d-4e7a38dad467" providerId="ADAL" clId="{9E79061F-AF46-4B1B-A503-042FCE04E0E4}" dt="2020-07-05T19:47:38.755" v="277"/>
          <ac:spMkLst>
            <pc:docMk/>
            <pc:sldMk cId="2163018417" sldId="425"/>
            <ac:spMk id="11" creationId="{E793A1C0-B788-4AE7-9992-E067E30FEBFC}"/>
          </ac:spMkLst>
        </pc:spChg>
        <pc:spChg chg="add del mod">
          <ac:chgData name="Pletcher, Mark" userId="c71487a2-e4d9-4f66-8a6d-4e7a38dad467" providerId="ADAL" clId="{9E79061F-AF46-4B1B-A503-042FCE04E0E4}" dt="2020-07-05T19:53:03.810" v="318" actId="478"/>
          <ac:spMkLst>
            <pc:docMk/>
            <pc:sldMk cId="2163018417" sldId="425"/>
            <ac:spMk id="12" creationId="{7E3160C4-3E45-4431-86BE-959FCC96E91E}"/>
          </ac:spMkLst>
        </pc:spChg>
        <pc:spChg chg="add del">
          <ac:chgData name="Pletcher, Mark" userId="c71487a2-e4d9-4f66-8a6d-4e7a38dad467" providerId="ADAL" clId="{9E79061F-AF46-4B1B-A503-042FCE04E0E4}" dt="2020-07-05T19:52:59.120" v="315" actId="478"/>
          <ac:spMkLst>
            <pc:docMk/>
            <pc:sldMk cId="2163018417" sldId="425"/>
            <ac:spMk id="13" creationId="{318A5DDF-E135-40B4-8DE6-D12ADEA9212D}"/>
          </ac:spMkLst>
        </pc:spChg>
        <pc:spChg chg="add del mod">
          <ac:chgData name="Pletcher, Mark" userId="c71487a2-e4d9-4f66-8a6d-4e7a38dad467" providerId="ADAL" clId="{9E79061F-AF46-4B1B-A503-042FCE04E0E4}" dt="2020-07-05T19:53:20.630" v="320" actId="478"/>
          <ac:spMkLst>
            <pc:docMk/>
            <pc:sldMk cId="2163018417" sldId="425"/>
            <ac:spMk id="14" creationId="{6243CC5A-886B-4FCE-87CE-7ABC375064CF}"/>
          </ac:spMkLst>
        </pc:spChg>
        <pc:spChg chg="add mod">
          <ac:chgData name="Pletcher, Mark" userId="c71487a2-e4d9-4f66-8a6d-4e7a38dad467" providerId="ADAL" clId="{9E79061F-AF46-4B1B-A503-042FCE04E0E4}" dt="2020-07-05T19:53:50.845" v="325" actId="207"/>
          <ac:spMkLst>
            <pc:docMk/>
            <pc:sldMk cId="2163018417" sldId="425"/>
            <ac:spMk id="17" creationId="{B7354272-7055-4BBB-9625-5615F5E28403}"/>
          </ac:spMkLst>
        </pc:spChg>
        <pc:spChg chg="del">
          <ac:chgData name="Pletcher, Mark" userId="c71487a2-e4d9-4f66-8a6d-4e7a38dad467" providerId="ADAL" clId="{9E79061F-AF46-4B1B-A503-042FCE04E0E4}" dt="2020-07-05T19:47:36.377" v="275" actId="478"/>
          <ac:spMkLst>
            <pc:docMk/>
            <pc:sldMk cId="2163018417" sldId="425"/>
            <ac:spMk id="57345" creationId="{00000000-0000-0000-0000-000000000000}"/>
          </ac:spMkLst>
        </pc:spChg>
      </pc:sldChg>
      <pc:sldChg chg="modSp add">
        <pc:chgData name="Pletcher, Mark" userId="c71487a2-e4d9-4f66-8a6d-4e7a38dad467" providerId="ADAL" clId="{9E79061F-AF46-4B1B-A503-042FCE04E0E4}" dt="2020-07-05T20:18:04.374" v="611" actId="20577"/>
        <pc:sldMkLst>
          <pc:docMk/>
          <pc:sldMk cId="3547595755" sldId="426"/>
        </pc:sldMkLst>
        <pc:spChg chg="mod">
          <ac:chgData name="Pletcher, Mark" userId="c71487a2-e4d9-4f66-8a6d-4e7a38dad467" providerId="ADAL" clId="{9E79061F-AF46-4B1B-A503-042FCE04E0E4}" dt="2020-07-05T20:17:54.272" v="610" actId="20577"/>
          <ac:spMkLst>
            <pc:docMk/>
            <pc:sldMk cId="3547595755" sldId="426"/>
            <ac:spMk id="2" creationId="{E0012E85-A4D5-4961-B876-DCE67189F5A2}"/>
          </ac:spMkLst>
        </pc:spChg>
        <pc:spChg chg="mod">
          <ac:chgData name="Pletcher, Mark" userId="c71487a2-e4d9-4f66-8a6d-4e7a38dad467" providerId="ADAL" clId="{9E79061F-AF46-4B1B-A503-042FCE04E0E4}" dt="2020-07-05T20:18:04.374" v="611" actId="20577"/>
          <ac:spMkLst>
            <pc:docMk/>
            <pc:sldMk cId="3547595755" sldId="426"/>
            <ac:spMk id="3" creationId="{7B1F5C7F-F45D-4532-98DB-2CA018CD7F86}"/>
          </ac:spMkLst>
        </pc:spChg>
      </pc:sldChg>
      <pc:sldChg chg="add del">
        <pc:chgData name="Pletcher, Mark" userId="c71487a2-e4d9-4f66-8a6d-4e7a38dad467" providerId="ADAL" clId="{9E79061F-AF46-4B1B-A503-042FCE04E0E4}" dt="2020-07-05T19:39:19.656" v="167" actId="2696"/>
        <pc:sldMkLst>
          <pc:docMk/>
          <pc:sldMk cId="2502420000" sldId="427"/>
        </pc:sldMkLst>
      </pc:sldChg>
      <pc:sldChg chg="modSp add">
        <pc:chgData name="Pletcher, Mark" userId="c71487a2-e4d9-4f66-8a6d-4e7a38dad467" providerId="ADAL" clId="{9E79061F-AF46-4B1B-A503-042FCE04E0E4}" dt="2020-07-05T19:39:33.757" v="191" actId="14100"/>
        <pc:sldMkLst>
          <pc:docMk/>
          <pc:sldMk cId="4134151218" sldId="428"/>
        </pc:sldMkLst>
        <pc:spChg chg="mod">
          <ac:chgData name="Pletcher, Mark" userId="c71487a2-e4d9-4f66-8a6d-4e7a38dad467" providerId="ADAL" clId="{9E79061F-AF46-4B1B-A503-042FCE04E0E4}" dt="2020-07-05T19:39:33.757" v="191" actId="14100"/>
          <ac:spMkLst>
            <pc:docMk/>
            <pc:sldMk cId="4134151218" sldId="428"/>
            <ac:spMk id="2" creationId="{00000000-0000-0000-0000-000000000000}"/>
          </ac:spMkLst>
        </pc:spChg>
      </pc:sldChg>
      <pc:sldChg chg="add del">
        <pc:chgData name="Pletcher, Mark" userId="c71487a2-e4d9-4f66-8a6d-4e7a38dad467" providerId="ADAL" clId="{9E79061F-AF46-4B1B-A503-042FCE04E0E4}" dt="2020-07-05T19:39:45.370" v="192" actId="2696"/>
        <pc:sldMkLst>
          <pc:docMk/>
          <pc:sldMk cId="1961898932" sldId="429"/>
        </pc:sldMkLst>
      </pc:sldChg>
      <pc:sldChg chg="addSp delSp modSp add">
        <pc:chgData name="Pletcher, Mark" userId="c71487a2-e4d9-4f66-8a6d-4e7a38dad467" providerId="ADAL" clId="{9E79061F-AF46-4B1B-A503-042FCE04E0E4}" dt="2020-07-05T19:46:00.667" v="270" actId="1037"/>
        <pc:sldMkLst>
          <pc:docMk/>
          <pc:sldMk cId="4223792972" sldId="429"/>
        </pc:sldMkLst>
        <pc:spChg chg="del">
          <ac:chgData name="Pletcher, Mark" userId="c71487a2-e4d9-4f66-8a6d-4e7a38dad467" providerId="ADAL" clId="{9E79061F-AF46-4B1B-A503-042FCE04E0E4}" dt="2020-07-05T19:45:19.990" v="245" actId="478"/>
          <ac:spMkLst>
            <pc:docMk/>
            <pc:sldMk cId="4223792972" sldId="429"/>
            <ac:spMk id="9" creationId="{00000000-0000-0000-0000-000000000000}"/>
          </ac:spMkLst>
        </pc:spChg>
        <pc:spChg chg="del">
          <ac:chgData name="Pletcher, Mark" userId="c71487a2-e4d9-4f66-8a6d-4e7a38dad467" providerId="ADAL" clId="{9E79061F-AF46-4B1B-A503-042FCE04E0E4}" dt="2020-07-05T19:45:19.990" v="245" actId="478"/>
          <ac:spMkLst>
            <pc:docMk/>
            <pc:sldMk cId="4223792972" sldId="429"/>
            <ac:spMk id="10" creationId="{00000000-0000-0000-0000-000000000000}"/>
          </ac:spMkLst>
        </pc:spChg>
        <pc:spChg chg="add mod">
          <ac:chgData name="Pletcher, Mark" userId="c71487a2-e4d9-4f66-8a6d-4e7a38dad467" providerId="ADAL" clId="{9E79061F-AF46-4B1B-A503-042FCE04E0E4}" dt="2020-07-05T19:46:00.667" v="270" actId="1037"/>
          <ac:spMkLst>
            <pc:docMk/>
            <pc:sldMk cId="4223792972" sldId="429"/>
            <ac:spMk id="17" creationId="{46729F89-BE39-450F-8DBE-64381FCA78A2}"/>
          </ac:spMkLst>
        </pc:spChg>
        <pc:cxnChg chg="mod">
          <ac:chgData name="Pletcher, Mark" userId="c71487a2-e4d9-4f66-8a6d-4e7a38dad467" providerId="ADAL" clId="{9E79061F-AF46-4B1B-A503-042FCE04E0E4}" dt="2020-07-05T19:46:00.667" v="270" actId="1037"/>
          <ac:cxnSpMkLst>
            <pc:docMk/>
            <pc:sldMk cId="4223792972" sldId="429"/>
            <ac:cxnSpMk id="16" creationId="{00000000-0000-0000-0000-000000000000}"/>
          </ac:cxnSpMkLst>
        </pc:cxnChg>
        <pc:cxnChg chg="mod">
          <ac:chgData name="Pletcher, Mark" userId="c71487a2-e4d9-4f66-8a6d-4e7a38dad467" providerId="ADAL" clId="{9E79061F-AF46-4B1B-A503-042FCE04E0E4}" dt="2020-07-05T19:46:00.667" v="270" actId="1037"/>
          <ac:cxnSpMkLst>
            <pc:docMk/>
            <pc:sldMk cId="4223792972" sldId="429"/>
            <ac:cxnSpMk id="18" creationId="{00000000-0000-0000-0000-000000000000}"/>
          </ac:cxnSpMkLst>
        </pc:cxnChg>
        <pc:cxnChg chg="del">
          <ac:chgData name="Pletcher, Mark" userId="c71487a2-e4d9-4f66-8a6d-4e7a38dad467" providerId="ADAL" clId="{9E79061F-AF46-4B1B-A503-042FCE04E0E4}" dt="2020-07-05T19:45:22.346" v="246" actId="478"/>
          <ac:cxnSpMkLst>
            <pc:docMk/>
            <pc:sldMk cId="4223792972" sldId="429"/>
            <ac:cxnSpMk id="22" creationId="{00000000-0000-0000-0000-000000000000}"/>
          </ac:cxnSpMkLst>
        </pc:cxnChg>
      </pc:sldChg>
      <pc:sldChg chg="addSp delSp modSp add">
        <pc:chgData name="Pletcher, Mark" userId="c71487a2-e4d9-4f66-8a6d-4e7a38dad467" providerId="ADAL" clId="{9E79061F-AF46-4B1B-A503-042FCE04E0E4}" dt="2020-07-05T19:53:33.257" v="324" actId="20577"/>
        <pc:sldMkLst>
          <pc:docMk/>
          <pc:sldMk cId="580208651" sldId="430"/>
        </pc:sldMkLst>
        <pc:spChg chg="add mod">
          <ac:chgData name="Pletcher, Mark" userId="c71487a2-e4d9-4f66-8a6d-4e7a38dad467" providerId="ADAL" clId="{9E79061F-AF46-4B1B-A503-042FCE04E0E4}" dt="2020-07-05T19:53:33.257" v="324" actId="20577"/>
          <ac:spMkLst>
            <pc:docMk/>
            <pc:sldMk cId="580208651" sldId="430"/>
            <ac:spMk id="4" creationId="{ABEDB5CD-51D4-4BAE-B002-62D281D99634}"/>
          </ac:spMkLst>
        </pc:spChg>
        <pc:spChg chg="del">
          <ac:chgData name="Pletcher, Mark" userId="c71487a2-e4d9-4f66-8a6d-4e7a38dad467" providerId="ADAL" clId="{9E79061F-AF46-4B1B-A503-042FCE04E0E4}" dt="2020-07-05T19:52:51.263" v="313" actId="478"/>
          <ac:spMkLst>
            <pc:docMk/>
            <pc:sldMk cId="580208651" sldId="430"/>
            <ac:spMk id="6" creationId="{2E39AA4A-9BC0-47B0-90AA-73958F58C808}"/>
          </ac:spMkLst>
        </pc:spChg>
      </pc:sldChg>
      <pc:sldChg chg="modSp add del">
        <pc:chgData name="Pletcher, Mark" userId="c71487a2-e4d9-4f66-8a6d-4e7a38dad467" providerId="ADAL" clId="{9E79061F-AF46-4B1B-A503-042FCE04E0E4}" dt="2020-07-05T19:43:28.229" v="208" actId="2696"/>
        <pc:sldMkLst>
          <pc:docMk/>
          <pc:sldMk cId="833792071" sldId="430"/>
        </pc:sldMkLst>
        <pc:spChg chg="mod">
          <ac:chgData name="Pletcher, Mark" userId="c71487a2-e4d9-4f66-8a6d-4e7a38dad467" providerId="ADAL" clId="{9E79061F-AF46-4B1B-A503-042FCE04E0E4}" dt="2020-07-05T19:41:20.455" v="204" actId="14100"/>
          <ac:spMkLst>
            <pc:docMk/>
            <pc:sldMk cId="833792071" sldId="430"/>
            <ac:spMk id="2" creationId="{00000000-0000-0000-0000-000000000000}"/>
          </ac:spMkLst>
        </pc:spChg>
      </pc:sldChg>
      <pc:sldChg chg="modSp add del">
        <pc:chgData name="Pletcher, Mark" userId="c71487a2-e4d9-4f66-8a6d-4e7a38dad467" providerId="ADAL" clId="{9E79061F-AF46-4B1B-A503-042FCE04E0E4}" dt="2020-07-05T19:57:10.271" v="333" actId="2696"/>
        <pc:sldMkLst>
          <pc:docMk/>
          <pc:sldMk cId="277231573" sldId="431"/>
        </pc:sldMkLst>
        <pc:spChg chg="mod">
          <ac:chgData name="Pletcher, Mark" userId="c71487a2-e4d9-4f66-8a6d-4e7a38dad467" providerId="ADAL" clId="{9E79061F-AF46-4B1B-A503-042FCE04E0E4}" dt="2020-07-05T19:56:57.203" v="332" actId="20577"/>
          <ac:spMkLst>
            <pc:docMk/>
            <pc:sldMk cId="277231573" sldId="431"/>
            <ac:spMk id="5" creationId="{00000000-0000-0000-0000-000000000000}"/>
          </ac:spMkLst>
        </pc:spChg>
      </pc:sldChg>
      <pc:sldChg chg="add del">
        <pc:chgData name="Pletcher, Mark" userId="c71487a2-e4d9-4f66-8a6d-4e7a38dad467" providerId="ADAL" clId="{9E79061F-AF46-4B1B-A503-042FCE04E0E4}" dt="2020-07-05T19:43:28.229" v="209" actId="2696"/>
        <pc:sldMkLst>
          <pc:docMk/>
          <pc:sldMk cId="598677849" sldId="431"/>
        </pc:sldMkLst>
      </pc:sldChg>
      <pc:sldChg chg="modSp add">
        <pc:chgData name="Pletcher, Mark" userId="c71487a2-e4d9-4f66-8a6d-4e7a38dad467" providerId="ADAL" clId="{9E79061F-AF46-4B1B-A503-042FCE04E0E4}" dt="2020-07-05T20:02:31.846" v="503" actId="20577"/>
        <pc:sldMkLst>
          <pc:docMk/>
          <pc:sldMk cId="1011324757" sldId="431"/>
        </pc:sldMkLst>
        <pc:spChg chg="mod">
          <ac:chgData name="Pletcher, Mark" userId="c71487a2-e4d9-4f66-8a6d-4e7a38dad467" providerId="ADAL" clId="{9E79061F-AF46-4B1B-A503-042FCE04E0E4}" dt="2020-07-05T20:02:31.846" v="503" actId="20577"/>
          <ac:spMkLst>
            <pc:docMk/>
            <pc:sldMk cId="1011324757" sldId="431"/>
            <ac:spMk id="3" creationId="{00000000-0000-0000-0000-000000000000}"/>
          </ac:spMkLst>
        </pc:spChg>
      </pc:sldChg>
      <pc:sldChg chg="add del">
        <pc:chgData name="Pletcher, Mark" userId="c71487a2-e4d9-4f66-8a6d-4e7a38dad467" providerId="ADAL" clId="{9E79061F-AF46-4B1B-A503-042FCE04E0E4}" dt="2020-07-05T19:57:44.831" v="360" actId="2696"/>
        <pc:sldMkLst>
          <pc:docMk/>
          <pc:sldMk cId="1763779018" sldId="431"/>
        </pc:sldMkLst>
      </pc:sldChg>
      <pc:sldChg chg="modSp add del">
        <pc:chgData name="Pletcher, Mark" userId="c71487a2-e4d9-4f66-8a6d-4e7a38dad467" providerId="ADAL" clId="{9E79061F-AF46-4B1B-A503-042FCE04E0E4}" dt="2020-07-05T19:58:26.799" v="366" actId="2696"/>
        <pc:sldMkLst>
          <pc:docMk/>
          <pc:sldMk cId="4011020919" sldId="431"/>
        </pc:sldMkLst>
        <pc:spChg chg="mod">
          <ac:chgData name="Pletcher, Mark" userId="c71487a2-e4d9-4f66-8a6d-4e7a38dad467" providerId="ADAL" clId="{9E79061F-AF46-4B1B-A503-042FCE04E0E4}" dt="2020-07-05T19:57:53.399" v="362" actId="6549"/>
          <ac:spMkLst>
            <pc:docMk/>
            <pc:sldMk cId="4011020919" sldId="431"/>
            <ac:spMk id="5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5T19:58:15.991" v="365" actId="14100"/>
          <ac:spMkLst>
            <pc:docMk/>
            <pc:sldMk cId="4011020919" sldId="431"/>
            <ac:spMk id="13" creationId="{00000000-0000-0000-0000-000000000000}"/>
          </ac:spMkLst>
        </pc:spChg>
      </pc:sldChg>
      <pc:sldChg chg="modSp add ord">
        <pc:chgData name="Pletcher, Mark" userId="c71487a2-e4d9-4f66-8a6d-4e7a38dad467" providerId="ADAL" clId="{9E79061F-AF46-4B1B-A503-042FCE04E0E4}" dt="2020-07-05T20:21:45.143" v="822" actId="5793"/>
        <pc:sldMkLst>
          <pc:docMk/>
          <pc:sldMk cId="1193005850" sldId="432"/>
        </pc:sldMkLst>
        <pc:spChg chg="mod">
          <ac:chgData name="Pletcher, Mark" userId="c71487a2-e4d9-4f66-8a6d-4e7a38dad467" providerId="ADAL" clId="{9E79061F-AF46-4B1B-A503-042FCE04E0E4}" dt="2020-07-05T20:21:45.143" v="822" actId="5793"/>
          <ac:spMkLst>
            <pc:docMk/>
            <pc:sldMk cId="1193005850" sldId="432"/>
            <ac:spMk id="3" creationId="{00000000-0000-0000-0000-000000000000}"/>
          </ac:spMkLst>
        </pc:spChg>
      </pc:sldChg>
      <pc:sldChg chg="add del">
        <pc:chgData name="Pletcher, Mark" userId="c71487a2-e4d9-4f66-8a6d-4e7a38dad467" providerId="ADAL" clId="{9E79061F-AF46-4B1B-A503-042FCE04E0E4}" dt="2020-07-05T19:43:28.244" v="210" actId="2696"/>
        <pc:sldMkLst>
          <pc:docMk/>
          <pc:sldMk cId="2629047831" sldId="432"/>
        </pc:sldMkLst>
      </pc:sldChg>
      <pc:sldChg chg="add del modNotesTx">
        <pc:chgData name="Pletcher, Mark" userId="c71487a2-e4d9-4f66-8a6d-4e7a38dad467" providerId="ADAL" clId="{9E79061F-AF46-4B1B-A503-042FCE04E0E4}" dt="2020-07-05T19:43:28.260" v="211" actId="2696"/>
        <pc:sldMkLst>
          <pc:docMk/>
          <pc:sldMk cId="1889717373" sldId="433"/>
        </pc:sldMkLst>
      </pc:sldChg>
      <pc:sldChg chg="addSp delSp add">
        <pc:chgData name="Pletcher, Mark" userId="c71487a2-e4d9-4f66-8a6d-4e7a38dad467" providerId="ADAL" clId="{9E79061F-AF46-4B1B-A503-042FCE04E0E4}" dt="2020-07-05T20:26:33.217" v="828"/>
        <pc:sldMkLst>
          <pc:docMk/>
          <pc:sldMk cId="3363620457" sldId="433"/>
        </pc:sldMkLst>
        <pc:spChg chg="del">
          <ac:chgData name="Pletcher, Mark" userId="c71487a2-e4d9-4f66-8a6d-4e7a38dad467" providerId="ADAL" clId="{9E79061F-AF46-4B1B-A503-042FCE04E0E4}" dt="2020-07-05T20:26:11.598" v="826" actId="478"/>
          <ac:spMkLst>
            <pc:docMk/>
            <pc:sldMk cId="3363620457" sldId="433"/>
            <ac:spMk id="2" creationId="{4384EF93-165C-4B21-BD52-87E6A4CB75DE}"/>
          </ac:spMkLst>
        </pc:spChg>
        <pc:spChg chg="del">
          <ac:chgData name="Pletcher, Mark" userId="c71487a2-e4d9-4f66-8a6d-4e7a38dad467" providerId="ADAL" clId="{9E79061F-AF46-4B1B-A503-042FCE04E0E4}" dt="2020-07-05T20:26:08.822" v="825" actId="478"/>
          <ac:spMkLst>
            <pc:docMk/>
            <pc:sldMk cId="3363620457" sldId="433"/>
            <ac:spMk id="3" creationId="{DFAD520D-AB96-4DA2-9DE4-A318C6923BC3}"/>
          </ac:spMkLst>
        </pc:spChg>
        <pc:spChg chg="add">
          <ac:chgData name="Pletcher, Mark" userId="c71487a2-e4d9-4f66-8a6d-4e7a38dad467" providerId="ADAL" clId="{9E79061F-AF46-4B1B-A503-042FCE04E0E4}" dt="2020-07-05T20:26:16.579" v="827"/>
          <ac:spMkLst>
            <pc:docMk/>
            <pc:sldMk cId="3363620457" sldId="433"/>
            <ac:spMk id="5" creationId="{485514A5-B326-4D76-AAD3-30F8F17A2186}"/>
          </ac:spMkLst>
        </pc:spChg>
        <pc:spChg chg="add">
          <ac:chgData name="Pletcher, Mark" userId="c71487a2-e4d9-4f66-8a6d-4e7a38dad467" providerId="ADAL" clId="{9E79061F-AF46-4B1B-A503-042FCE04E0E4}" dt="2020-07-05T20:26:33.217" v="828"/>
          <ac:spMkLst>
            <pc:docMk/>
            <pc:sldMk cId="3363620457" sldId="433"/>
            <ac:spMk id="6" creationId="{EFE88449-3881-4B0C-96F1-171A09CAB6A3}"/>
          </ac:spMkLst>
        </pc:spChg>
        <pc:spChg chg="add">
          <ac:chgData name="Pletcher, Mark" userId="c71487a2-e4d9-4f66-8a6d-4e7a38dad467" providerId="ADAL" clId="{9E79061F-AF46-4B1B-A503-042FCE04E0E4}" dt="2020-07-05T20:26:33.217" v="828"/>
          <ac:spMkLst>
            <pc:docMk/>
            <pc:sldMk cId="3363620457" sldId="433"/>
            <ac:spMk id="7" creationId="{C8BDD8D9-B177-40FF-B27C-25FD3BC74BA0}"/>
          </ac:spMkLst>
        </pc:spChg>
        <pc:picChg chg="add">
          <ac:chgData name="Pletcher, Mark" userId="c71487a2-e4d9-4f66-8a6d-4e7a38dad467" providerId="ADAL" clId="{9E79061F-AF46-4B1B-A503-042FCE04E0E4}" dt="2020-07-05T20:25:45.879" v="824"/>
          <ac:picMkLst>
            <pc:docMk/>
            <pc:sldMk cId="3363620457" sldId="433"/>
            <ac:picMk id="4" creationId="{8D71A1B7-59CE-4637-87D7-D8A8D56D2550}"/>
          </ac:picMkLst>
        </pc:picChg>
      </pc:sldChg>
      <pc:sldChg chg="addSp modSp add">
        <pc:chgData name="Pletcher, Mark" userId="c71487a2-e4d9-4f66-8a6d-4e7a38dad467" providerId="ADAL" clId="{9E79061F-AF46-4B1B-A503-042FCE04E0E4}" dt="2020-07-05T20:27:15.774" v="832" actId="207"/>
        <pc:sldMkLst>
          <pc:docMk/>
          <pc:sldMk cId="1133971656" sldId="434"/>
        </pc:sldMkLst>
        <pc:spChg chg="mod">
          <ac:chgData name="Pletcher, Mark" userId="c71487a2-e4d9-4f66-8a6d-4e7a38dad467" providerId="ADAL" clId="{9E79061F-AF46-4B1B-A503-042FCE04E0E4}" dt="2020-07-05T20:27:15.774" v="832" actId="207"/>
          <ac:spMkLst>
            <pc:docMk/>
            <pc:sldMk cId="1133971656" sldId="434"/>
            <ac:spMk id="5" creationId="{485514A5-B326-4D76-AAD3-30F8F17A2186}"/>
          </ac:spMkLst>
        </pc:spChg>
        <pc:spChg chg="add">
          <ac:chgData name="Pletcher, Mark" userId="c71487a2-e4d9-4f66-8a6d-4e7a38dad467" providerId="ADAL" clId="{9E79061F-AF46-4B1B-A503-042FCE04E0E4}" dt="2020-07-05T20:27:06.065" v="831"/>
          <ac:spMkLst>
            <pc:docMk/>
            <pc:sldMk cId="1133971656" sldId="434"/>
            <ac:spMk id="8" creationId="{29540688-22C0-498A-B64F-C0B0BCC2AB3D}"/>
          </ac:spMkLst>
        </pc:spChg>
      </pc:sldChg>
      <pc:sldChg chg="addSp delSp modSp add ord modNotesTx">
        <pc:chgData name="Pletcher, Mark" userId="c71487a2-e4d9-4f66-8a6d-4e7a38dad467" providerId="ADAL" clId="{9E79061F-AF46-4B1B-A503-042FCE04E0E4}" dt="2020-07-05T20:49:54.218" v="1257" actId="20577"/>
        <pc:sldMkLst>
          <pc:docMk/>
          <pc:sldMk cId="1251633788" sldId="435"/>
        </pc:sldMkLst>
        <pc:spChg chg="del">
          <ac:chgData name="Pletcher, Mark" userId="c71487a2-e4d9-4f66-8a6d-4e7a38dad467" providerId="ADAL" clId="{9E79061F-AF46-4B1B-A503-042FCE04E0E4}" dt="2020-07-05T20:48:06.669" v="1094" actId="478"/>
          <ac:spMkLst>
            <pc:docMk/>
            <pc:sldMk cId="1251633788" sldId="435"/>
            <ac:spMk id="2" creationId="{00000000-0000-0000-0000-000000000000}"/>
          </ac:spMkLst>
        </pc:spChg>
        <pc:spChg chg="add mod">
          <ac:chgData name="Pletcher, Mark" userId="c71487a2-e4d9-4f66-8a6d-4e7a38dad467" providerId="ADAL" clId="{9E79061F-AF46-4B1B-A503-042FCE04E0E4}" dt="2020-07-05T20:48:12.404" v="1095"/>
          <ac:spMkLst>
            <pc:docMk/>
            <pc:sldMk cId="1251633788" sldId="435"/>
            <ac:spMk id="6" creationId="{627AAE73-D32F-441F-890E-85A19115F980}"/>
          </ac:spMkLst>
        </pc:spChg>
        <pc:spChg chg="add mod">
          <ac:chgData name="Pletcher, Mark" userId="c71487a2-e4d9-4f66-8a6d-4e7a38dad467" providerId="ADAL" clId="{9E79061F-AF46-4B1B-A503-042FCE04E0E4}" dt="2020-07-05T20:49:00.226" v="1127" actId="20577"/>
          <ac:spMkLst>
            <pc:docMk/>
            <pc:sldMk cId="1251633788" sldId="435"/>
            <ac:spMk id="11" creationId="{78101E19-D78A-4F21-AB13-A36990B293E0}"/>
          </ac:spMkLst>
        </pc:spChg>
      </pc:sldChg>
      <pc:sldChg chg="modSp add del">
        <pc:chgData name="Pletcher, Mark" userId="c71487a2-e4d9-4f66-8a6d-4e7a38dad467" providerId="ADAL" clId="{9E79061F-AF46-4B1B-A503-042FCE04E0E4}" dt="2020-07-05T20:28:48.905" v="861" actId="2696"/>
        <pc:sldMkLst>
          <pc:docMk/>
          <pc:sldMk cId="1598274449" sldId="435"/>
        </pc:sldMkLst>
        <pc:spChg chg="mod">
          <ac:chgData name="Pletcher, Mark" userId="c71487a2-e4d9-4f66-8a6d-4e7a38dad467" providerId="ADAL" clId="{9E79061F-AF46-4B1B-A503-042FCE04E0E4}" dt="2020-07-05T20:28:46.742" v="860" actId="20577"/>
          <ac:spMkLst>
            <pc:docMk/>
            <pc:sldMk cId="1598274449" sldId="435"/>
            <ac:spMk id="2" creationId="{E0012E85-A4D5-4961-B876-DCE67189F5A2}"/>
          </ac:spMkLst>
        </pc:spChg>
      </pc:sldChg>
      <pc:sldChg chg="modSp add modNotesTx">
        <pc:chgData name="Pletcher, Mark" userId="c71487a2-e4d9-4f66-8a6d-4e7a38dad467" providerId="ADAL" clId="{9E79061F-AF46-4B1B-A503-042FCE04E0E4}" dt="2020-07-05T20:49:43.066" v="1221" actId="20577"/>
        <pc:sldMkLst>
          <pc:docMk/>
          <pc:sldMk cId="3221461102" sldId="436"/>
        </pc:sldMkLst>
        <pc:spChg chg="mod">
          <ac:chgData name="Pletcher, Mark" userId="c71487a2-e4d9-4f66-8a6d-4e7a38dad467" providerId="ADAL" clId="{9E79061F-AF46-4B1B-A503-042FCE04E0E4}" dt="2020-07-05T20:49:09.390" v="1129" actId="6549"/>
          <ac:spMkLst>
            <pc:docMk/>
            <pc:sldMk cId="3221461102" sldId="436"/>
            <ac:spMk id="11" creationId="{78101E19-D78A-4F21-AB13-A36990B293E0}"/>
          </ac:spMkLst>
        </pc:spChg>
      </pc:sldChg>
      <pc:sldChg chg="modSp add ord">
        <pc:chgData name="Pletcher, Mark" userId="c71487a2-e4d9-4f66-8a6d-4e7a38dad467" providerId="ADAL" clId="{9E79061F-AF46-4B1B-A503-042FCE04E0E4}" dt="2020-07-05T20:57:41.362" v="1640" actId="114"/>
        <pc:sldMkLst>
          <pc:docMk/>
          <pc:sldMk cId="2466809170" sldId="437"/>
        </pc:sldMkLst>
        <pc:spChg chg="mod">
          <ac:chgData name="Pletcher, Mark" userId="c71487a2-e4d9-4f66-8a6d-4e7a38dad467" providerId="ADAL" clId="{9E79061F-AF46-4B1B-A503-042FCE04E0E4}" dt="2020-07-05T20:53:26.461" v="1287" actId="20577"/>
          <ac:spMkLst>
            <pc:docMk/>
            <pc:sldMk cId="2466809170" sldId="437"/>
            <ac:spMk id="2" creationId="{B4715905-99FF-48D1-A06B-9FE98D5CDAB4}"/>
          </ac:spMkLst>
        </pc:spChg>
        <pc:spChg chg="mod">
          <ac:chgData name="Pletcher, Mark" userId="c71487a2-e4d9-4f66-8a6d-4e7a38dad467" providerId="ADAL" clId="{9E79061F-AF46-4B1B-A503-042FCE04E0E4}" dt="2020-07-05T20:57:41.362" v="1640" actId="114"/>
          <ac:spMkLst>
            <pc:docMk/>
            <pc:sldMk cId="2466809170" sldId="437"/>
            <ac:spMk id="3" creationId="{3A197AA5-CE9D-4BC0-BF36-BD2CAD076DBD}"/>
          </ac:spMkLst>
        </pc:spChg>
      </pc:sldChg>
      <pc:sldChg chg="add ord">
        <pc:chgData name="Pletcher, Mark" userId="c71487a2-e4d9-4f66-8a6d-4e7a38dad467" providerId="ADAL" clId="{9E79061F-AF46-4B1B-A503-042FCE04E0E4}" dt="2020-07-05T20:55:58.986" v="1478"/>
        <pc:sldMkLst>
          <pc:docMk/>
          <pc:sldMk cId="3973983097" sldId="438"/>
        </pc:sldMkLst>
      </pc:sldChg>
      <pc:sldChg chg="add del">
        <pc:chgData name="Pletcher, Mark" userId="c71487a2-e4d9-4f66-8a6d-4e7a38dad467" providerId="ADAL" clId="{9E79061F-AF46-4B1B-A503-042FCE04E0E4}" dt="2020-07-05T20:56:46.965" v="1484" actId="2696"/>
        <pc:sldMkLst>
          <pc:docMk/>
          <pc:sldMk cId="1747752401" sldId="439"/>
        </pc:sldMkLst>
      </pc:sldChg>
      <pc:sldChg chg="modSp add">
        <pc:chgData name="Pletcher, Mark" userId="c71487a2-e4d9-4f66-8a6d-4e7a38dad467" providerId="ADAL" clId="{9E79061F-AF46-4B1B-A503-042FCE04E0E4}" dt="2020-07-05T21:00:00.651" v="2021" actId="20577"/>
        <pc:sldMkLst>
          <pc:docMk/>
          <pc:sldMk cId="2635213989" sldId="439"/>
        </pc:sldMkLst>
        <pc:spChg chg="mod">
          <ac:chgData name="Pletcher, Mark" userId="c71487a2-e4d9-4f66-8a6d-4e7a38dad467" providerId="ADAL" clId="{9E79061F-AF46-4B1B-A503-042FCE04E0E4}" dt="2020-07-05T21:00:00.651" v="2021" actId="20577"/>
          <ac:spMkLst>
            <pc:docMk/>
            <pc:sldMk cId="2635213989" sldId="439"/>
            <ac:spMk id="3" creationId="{3A197AA5-CE9D-4BC0-BF36-BD2CAD076DBD}"/>
          </ac:spMkLst>
        </pc:spChg>
      </pc:sldChg>
      <pc:sldChg chg="addSp modSp add del">
        <pc:chgData name="Pletcher, Mark" userId="c71487a2-e4d9-4f66-8a6d-4e7a38dad467" providerId="ADAL" clId="{9E79061F-AF46-4B1B-A503-042FCE04E0E4}" dt="2020-07-05T21:04:03.352" v="2110" actId="2696"/>
        <pc:sldMkLst>
          <pc:docMk/>
          <pc:sldMk cId="2181018435" sldId="440"/>
        </pc:sldMkLst>
        <pc:spChg chg="add mod">
          <ac:chgData name="Pletcher, Mark" userId="c71487a2-e4d9-4f66-8a6d-4e7a38dad467" providerId="ADAL" clId="{9E79061F-AF46-4B1B-A503-042FCE04E0E4}" dt="2020-07-05T21:03:51.788" v="2109" actId="20577"/>
          <ac:spMkLst>
            <pc:docMk/>
            <pc:sldMk cId="2181018435" sldId="440"/>
            <ac:spMk id="4" creationId="{F35B0AAC-4AC1-42D3-A775-B103AD2847E8}"/>
          </ac:spMkLst>
        </pc:spChg>
      </pc:sldChg>
      <pc:sldChg chg="addSp delSp modSp add">
        <pc:chgData name="Pletcher, Mark" userId="c71487a2-e4d9-4f66-8a6d-4e7a38dad467" providerId="ADAL" clId="{9E79061F-AF46-4B1B-A503-042FCE04E0E4}" dt="2020-07-05T21:17:33.552" v="2838" actId="1036"/>
        <pc:sldMkLst>
          <pc:docMk/>
          <pc:sldMk cId="3076416285" sldId="440"/>
        </pc:sldMkLst>
        <pc:spChg chg="mod">
          <ac:chgData name="Pletcher, Mark" userId="c71487a2-e4d9-4f66-8a6d-4e7a38dad467" providerId="ADAL" clId="{9E79061F-AF46-4B1B-A503-042FCE04E0E4}" dt="2020-07-05T21:17:29.247" v="2828" actId="20577"/>
          <ac:spMkLst>
            <pc:docMk/>
            <pc:sldMk cId="3076416285" sldId="440"/>
            <ac:spMk id="3" creationId="{00000000-0000-0000-0000-000000000000}"/>
          </ac:spMkLst>
        </pc:spChg>
        <pc:spChg chg="del mod">
          <ac:chgData name="Pletcher, Mark" userId="c71487a2-e4d9-4f66-8a6d-4e7a38dad467" providerId="ADAL" clId="{9E79061F-AF46-4B1B-A503-042FCE04E0E4}" dt="2020-07-05T21:17:07.521" v="2803"/>
          <ac:spMkLst>
            <pc:docMk/>
            <pc:sldMk cId="3076416285" sldId="440"/>
            <ac:spMk id="5" creationId="{00000000-0000-0000-0000-000000000000}"/>
          </ac:spMkLst>
        </pc:spChg>
        <pc:spChg chg="add mod">
          <ac:chgData name="Pletcher, Mark" userId="c71487a2-e4d9-4f66-8a6d-4e7a38dad467" providerId="ADAL" clId="{9E79061F-AF46-4B1B-A503-042FCE04E0E4}" dt="2020-07-05T21:17:33.552" v="2838" actId="1036"/>
          <ac:spMkLst>
            <pc:docMk/>
            <pc:sldMk cId="3076416285" sldId="440"/>
            <ac:spMk id="6" creationId="{21AC7D7D-4694-40BA-BF7C-27425F79B580}"/>
          </ac:spMkLst>
        </pc:spChg>
      </pc:sldChg>
      <pc:sldChg chg="addSp delSp add">
        <pc:chgData name="Pletcher, Mark" userId="c71487a2-e4d9-4f66-8a6d-4e7a38dad467" providerId="ADAL" clId="{9E79061F-AF46-4B1B-A503-042FCE04E0E4}" dt="2020-07-05T21:24:07.552" v="2953"/>
        <pc:sldMkLst>
          <pc:docMk/>
          <pc:sldMk cId="2845316632" sldId="441"/>
        </pc:sldMkLst>
        <pc:spChg chg="add del">
          <ac:chgData name="Pletcher, Mark" userId="c71487a2-e4d9-4f66-8a6d-4e7a38dad467" providerId="ADAL" clId="{9E79061F-AF46-4B1B-A503-042FCE04E0E4}" dt="2020-07-05T21:23:20.420" v="2951" actId="478"/>
          <ac:spMkLst>
            <pc:docMk/>
            <pc:sldMk cId="2845316632" sldId="441"/>
            <ac:spMk id="4" creationId="{00000000-0000-0000-0000-000000000000}"/>
          </ac:spMkLst>
        </pc:spChg>
        <pc:spChg chg="add del">
          <ac:chgData name="Pletcher, Mark" userId="c71487a2-e4d9-4f66-8a6d-4e7a38dad467" providerId="ADAL" clId="{9E79061F-AF46-4B1B-A503-042FCE04E0E4}" dt="2020-07-05T21:23:20.420" v="2951" actId="478"/>
          <ac:spMkLst>
            <pc:docMk/>
            <pc:sldMk cId="2845316632" sldId="441"/>
            <ac:spMk id="18" creationId="{00000000-0000-0000-0000-000000000000}"/>
          </ac:spMkLst>
        </pc:spChg>
        <pc:spChg chg="add">
          <ac:chgData name="Pletcher, Mark" userId="c71487a2-e4d9-4f66-8a6d-4e7a38dad467" providerId="ADAL" clId="{9E79061F-AF46-4B1B-A503-042FCE04E0E4}" dt="2020-07-05T21:24:07.552" v="2953"/>
          <ac:spMkLst>
            <pc:docMk/>
            <pc:sldMk cId="2845316632" sldId="441"/>
            <ac:spMk id="20" creationId="{53354739-A217-4076-860D-05CA434CA500}"/>
          </ac:spMkLst>
        </pc:spChg>
        <pc:spChg chg="add">
          <ac:chgData name="Pletcher, Mark" userId="c71487a2-e4d9-4f66-8a6d-4e7a38dad467" providerId="ADAL" clId="{9E79061F-AF46-4B1B-A503-042FCE04E0E4}" dt="2020-07-05T21:24:07.552" v="2953"/>
          <ac:spMkLst>
            <pc:docMk/>
            <pc:sldMk cId="2845316632" sldId="441"/>
            <ac:spMk id="21" creationId="{A73EB685-DCE6-40F7-A42E-AA67BB9B5E1A}"/>
          </ac:spMkLst>
        </pc:spChg>
      </pc:sldChg>
      <pc:sldChg chg="modSp add">
        <pc:chgData name="Pletcher, Mark" userId="c71487a2-e4d9-4f66-8a6d-4e7a38dad467" providerId="ADAL" clId="{9E79061F-AF46-4B1B-A503-042FCE04E0E4}" dt="2020-07-05T21:25:57.888" v="3005" actId="207"/>
        <pc:sldMkLst>
          <pc:docMk/>
          <pc:sldMk cId="4023111568" sldId="442"/>
        </pc:sldMkLst>
        <pc:spChg chg="mod">
          <ac:chgData name="Pletcher, Mark" userId="c71487a2-e4d9-4f66-8a6d-4e7a38dad467" providerId="ADAL" clId="{9E79061F-AF46-4B1B-A503-042FCE04E0E4}" dt="2020-07-05T21:25:57.888" v="3005" actId="207"/>
          <ac:spMkLst>
            <pc:docMk/>
            <pc:sldMk cId="4023111568" sldId="442"/>
            <ac:spMk id="4" creationId="{00000000-0000-0000-0000-000000000000}"/>
          </ac:spMkLst>
        </pc:spChg>
      </pc:sldChg>
      <pc:sldChg chg="modSp add">
        <pc:chgData name="Pletcher, Mark" userId="c71487a2-e4d9-4f66-8a6d-4e7a38dad467" providerId="ADAL" clId="{9E79061F-AF46-4B1B-A503-042FCE04E0E4}" dt="2020-07-05T21:34:13.708" v="3560" actId="20577"/>
        <pc:sldMkLst>
          <pc:docMk/>
          <pc:sldMk cId="3722968434" sldId="443"/>
        </pc:sldMkLst>
        <pc:spChg chg="mod">
          <ac:chgData name="Pletcher, Mark" userId="c71487a2-e4d9-4f66-8a6d-4e7a38dad467" providerId="ADAL" clId="{9E79061F-AF46-4B1B-A503-042FCE04E0E4}" dt="2020-07-05T21:30:06.314" v="3019" actId="20577"/>
          <ac:spMkLst>
            <pc:docMk/>
            <pc:sldMk cId="3722968434" sldId="443"/>
            <ac:spMk id="2" creationId="{00000000-0000-0000-0000-000000000000}"/>
          </ac:spMkLst>
        </pc:spChg>
        <pc:spChg chg="mod">
          <ac:chgData name="Pletcher, Mark" userId="c71487a2-e4d9-4f66-8a6d-4e7a38dad467" providerId="ADAL" clId="{9E79061F-AF46-4B1B-A503-042FCE04E0E4}" dt="2020-07-05T21:34:13.708" v="3560" actId="20577"/>
          <ac:spMkLst>
            <pc:docMk/>
            <pc:sldMk cId="3722968434" sldId="443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1D316-394C-4975-BD05-F3F7D912888C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BCE508-C1DF-49F3-9973-7392CACF30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69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Good morning.</a:t>
            </a:r>
            <a:r>
              <a:rPr lang="en-US" baseline="0" dirty="0"/>
              <a:t>  This is Lecture 1 of Designing Clinical Research.  You should have already watched short introductory lectures on History and Course Objectives, and on Course Logistics; this is the first content lecture.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E508-C1DF-49F3-9973-7392CACF309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831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81126F7-FE2B-4A60-94DE-88EA5C9CE067}" type="slidenum">
              <a:rPr lang="en-US" altLang="en-US" sz="1200">
                <a:latin typeface="Times New Roman" panose="02020603050405020304" pitchFamily="18" charset="0"/>
              </a:rPr>
              <a:pPr/>
              <a:t>12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0780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81126F7-FE2B-4A60-94DE-88EA5C9CE067}" type="slidenum">
              <a:rPr lang="en-US" altLang="en-US" sz="1200">
                <a:latin typeface="Times New Roman" panose="02020603050405020304" pitchFamily="18" charset="0"/>
              </a:rPr>
              <a:pPr/>
              <a:t>13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5110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81126F7-FE2B-4A60-94DE-88EA5C9CE067}" type="slidenum">
              <a:rPr lang="en-US" altLang="en-US" sz="1200">
                <a:latin typeface="Times New Roman" panose="02020603050405020304" pitchFamily="18" charset="0"/>
              </a:rPr>
              <a:pPr/>
              <a:t>14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1556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81126F7-FE2B-4A60-94DE-88EA5C9CE067}" type="slidenum">
              <a:rPr lang="en-US" altLang="en-US" sz="1200">
                <a:latin typeface="Times New Roman" panose="02020603050405020304" pitchFamily="18" charset="0"/>
              </a:rPr>
              <a:pPr/>
              <a:t>15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8556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81126F7-FE2B-4A60-94DE-88EA5C9CE067}" type="slidenum">
              <a:rPr lang="en-US" altLang="en-US" sz="1200">
                <a:latin typeface="Times New Roman" panose="02020603050405020304" pitchFamily="18" charset="0"/>
              </a:rPr>
              <a:pPr/>
              <a:t>16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3517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81126F7-FE2B-4A60-94DE-88EA5C9CE067}" type="slidenum">
              <a:rPr lang="en-US" altLang="en-US" sz="1200">
                <a:latin typeface="Times New Roman" panose="02020603050405020304" pitchFamily="18" charset="0"/>
              </a:rPr>
              <a:pPr/>
              <a:t>18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671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81126F7-FE2B-4A60-94DE-88EA5C9CE067}" type="slidenum">
              <a:rPr lang="en-US" altLang="en-US" sz="1200">
                <a:latin typeface="Times New Roman" panose="02020603050405020304" pitchFamily="18" charset="0"/>
              </a:rPr>
              <a:pPr/>
              <a:t>19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8300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81126F7-FE2B-4A60-94DE-88EA5C9CE067}" type="slidenum">
              <a:rPr lang="en-US" altLang="en-US" sz="1200">
                <a:latin typeface="Times New Roman" panose="02020603050405020304" pitchFamily="18" charset="0"/>
              </a:rPr>
              <a:pPr/>
              <a:t>20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3016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81126F7-FE2B-4A60-94DE-88EA5C9CE067}" type="slidenum">
              <a:rPr lang="en-US" altLang="en-US" sz="1200">
                <a:latin typeface="Times New Roman" panose="02020603050405020304" pitchFamily="18" charset="0"/>
              </a:rPr>
              <a:pPr/>
              <a:t>21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1093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81126F7-FE2B-4A60-94DE-88EA5C9CE067}" type="slidenum">
              <a:rPr lang="en-US" altLang="en-US" sz="1200">
                <a:latin typeface="Times New Roman" panose="02020603050405020304" pitchFamily="18" charset="0"/>
              </a:rPr>
              <a:pPr/>
              <a:t>22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826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Today</a:t>
            </a:r>
            <a:r>
              <a:rPr lang="en-US" baseline="0" dirty="0"/>
              <a:t> we’ll be discussing the Physiology of research – how it works – and the Anatomy of research – really that means what are the parts of a good research plan.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E508-C1DF-49F3-9973-7392CACF309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3213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Just like there are many versions of the Research Cycle, there are also many versions of a research plan…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BCE508-C1DF-49F3-9973-7392CACF309E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1637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OK, we’re going to switch</a:t>
            </a:r>
            <a:r>
              <a:rPr lang="en-US" baseline="0" dirty="0"/>
              <a:t> gears now and talk about choosing a research question.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EFF2D-9FC0-427E-A951-C1FA5B94F0E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22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basic process of research is cyclical.</a:t>
            </a:r>
            <a:r>
              <a:rPr lang="en-US" baseline="0" dirty="0"/>
              <a:t>  We start with current understanding about how the world works; we all know there are gaps in that understanding, which leads one to ask questions; those questions can potentially be answered by conducting research studies, which we need to design, the implement, and the analyze and interpret; that interpretation then hopefully refines our current understanding of the world…but there are always more questions, and the cycle continues.</a:t>
            </a:r>
          </a:p>
          <a:p>
            <a:endParaRPr lang="en-US" baseline="0" dirty="0"/>
          </a:p>
          <a:p>
            <a:r>
              <a:rPr lang="en-US" baseline="0" dirty="0"/>
              <a:t>But what does it really mean to “Do the Study”?  Let’s expand this research cycle diagram just a bit.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EFF2D-9FC0-427E-A951-C1FA5B94F0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042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Doin</a:t>
            </a:r>
            <a:r>
              <a:rPr lang="en-US" baseline="0" dirty="0"/>
              <a:t>g human subjects research really comes down to 2 basic processes: Drawing a sample from a population, and then making measurements in that sample.</a:t>
            </a:r>
          </a:p>
          <a:p>
            <a:endParaRPr lang="en-US" baseline="0" dirty="0"/>
          </a:p>
          <a:p>
            <a:r>
              <a:rPr lang="en-US" baseline="0" dirty="0"/>
              <a:t>These two processes are where things can and always do go wrong!  As I emphasized in our Course Objectives lecture, research is always flawed in various ways because it must occur in the real world where there is noise, random error, mistakes, etc.</a:t>
            </a:r>
          </a:p>
          <a:p>
            <a:endParaRPr lang="en-US" baseline="0" dirty="0"/>
          </a:p>
          <a:p>
            <a:r>
              <a:rPr lang="en-US" baseline="0" dirty="0"/>
              <a:t>Good study design helps minimize flaws in sampling, and flaws in measurement, and helps to produce results that maximize production of new knowledge.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5EFF2D-9FC0-427E-A951-C1FA5B94F0E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71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81126F7-FE2B-4A60-94DE-88EA5C9CE067}" type="slidenum">
              <a:rPr lang="en-US" altLang="en-US" sz="1200">
                <a:latin typeface="Times New Roman" panose="02020603050405020304" pitchFamily="18" charset="0"/>
              </a:rPr>
              <a:pPr/>
              <a:t>7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786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81126F7-FE2B-4A60-94DE-88EA5C9CE067}" type="slidenum">
              <a:rPr lang="en-US" altLang="en-US" sz="1200">
                <a:latin typeface="Times New Roman" panose="02020603050405020304" pitchFamily="18" charset="0"/>
              </a:rPr>
              <a:pPr/>
              <a:t>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</a:rPr>
              <a:t>I like to use this slightly</a:t>
            </a:r>
            <a:r>
              <a:rPr lang="en-US" altLang="en-US" baseline="0" dirty="0">
                <a:latin typeface="Times New Roman" panose="02020603050405020304" pitchFamily="18" charset="0"/>
              </a:rPr>
              <a:t> modified version of Figure 1.4.  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461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latin typeface="Times New Roman" panose="02020603050405020304" pitchFamily="18" charset="0"/>
              </a:rPr>
              <a:t>I like to use this slightly</a:t>
            </a:r>
            <a:r>
              <a:rPr lang="en-US" altLang="en-US" baseline="0" dirty="0">
                <a:latin typeface="Times New Roman" panose="02020603050405020304" pitchFamily="18" charset="0"/>
              </a:rPr>
              <a:t> modified version of Figure 1.4.  </a:t>
            </a:r>
            <a:endParaRPr lang="en-US" altLang="en-US" dirty="0"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CE508-C1DF-49F3-9973-7392CACF309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069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81126F7-FE2B-4A60-94DE-88EA5C9CE067}" type="slidenum">
              <a:rPr lang="en-US" altLang="en-US" sz="1200">
                <a:latin typeface="Times New Roman" panose="02020603050405020304" pitchFamily="18" charset="0"/>
              </a:rPr>
              <a:pPr/>
              <a:t>10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</a:rPr>
              <a:t>Our</a:t>
            </a:r>
            <a:r>
              <a:rPr lang="en-US" altLang="en-US" baseline="0" dirty="0">
                <a:latin typeface="Times New Roman" panose="02020603050405020304" pitchFamily="18" charset="0"/>
              </a:rPr>
              <a:t> basic goal here is to…</a:t>
            </a:r>
          </a:p>
          <a:p>
            <a:endParaRPr lang="en-US" altLang="en-US" baseline="0" dirty="0">
              <a:latin typeface="Times New Roman" panose="02020603050405020304" pitchFamily="18" charset="0"/>
            </a:endParaRPr>
          </a:p>
          <a:p>
            <a:r>
              <a:rPr lang="en-US" altLang="en-US" baseline="0" dirty="0">
                <a:latin typeface="Times New Roman" panose="02020603050405020304" pitchFamily="18" charset="0"/>
              </a:rPr>
              <a:t>This somewhat complex figure helps breakdown that process into a series of step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5731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81126F7-FE2B-4A60-94DE-88EA5C9CE067}" type="slidenum">
              <a:rPr lang="en-US" altLang="en-US" sz="1200">
                <a:latin typeface="Times New Roman" panose="02020603050405020304" pitchFamily="18" charset="0"/>
              </a:rPr>
              <a:pPr/>
              <a:t>11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227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2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62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07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63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70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74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6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5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395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07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4676B-23B9-4F8B-8787-562D2F46C402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7A494-2C76-4992-9900-B98597C629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62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99022"/>
            <a:ext cx="8210550" cy="1790700"/>
          </a:xfrm>
        </p:spPr>
        <p:txBody>
          <a:bodyPr>
            <a:normAutofit fontScale="90000"/>
          </a:bodyPr>
          <a:lstStyle/>
          <a:p>
            <a:r>
              <a:rPr lang="en-US" sz="6000" b="1" dirty="0"/>
              <a:t>Designing Clinical Research</a:t>
            </a:r>
            <a:r>
              <a:rPr lang="en-US" dirty="0"/>
              <a:t/>
            </a:r>
            <a:br>
              <a:rPr lang="en-US" dirty="0"/>
            </a:br>
            <a:r>
              <a:rPr lang="en-US" sz="4900" dirty="0"/>
              <a:t>Physiology and Anatomy of Clinical Research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210050"/>
            <a:ext cx="6858000" cy="1181100"/>
          </a:xfrm>
        </p:spPr>
        <p:txBody>
          <a:bodyPr>
            <a:noAutofit/>
          </a:bodyPr>
          <a:lstStyle/>
          <a:p>
            <a:r>
              <a:rPr lang="en-US" sz="3000" dirty="0"/>
              <a:t>Mark Pletcher, MD MPH</a:t>
            </a:r>
          </a:p>
          <a:p>
            <a:r>
              <a:rPr lang="en-US" dirty="0" err="1"/>
              <a:t>Dept</a:t>
            </a:r>
            <a:r>
              <a:rPr lang="en-US" dirty="0"/>
              <a:t> of Epidemiology and Biostatistics, and Medicine</a:t>
            </a:r>
          </a:p>
          <a:p>
            <a:r>
              <a:rPr lang="en-US" dirty="0"/>
              <a:t>Recorded July 8, 2020</a:t>
            </a:r>
          </a:p>
        </p:txBody>
      </p:sp>
    </p:spTree>
    <p:extLst>
      <p:ext uri="{BB962C8B-B14F-4D97-AF65-F5344CB8AC3E}">
        <p14:creationId xmlns:p14="http://schemas.microsoft.com/office/powerpoint/2010/main" val="2910692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620000" cy="533400"/>
          </a:xfrm>
        </p:spPr>
        <p:txBody>
          <a:bodyPr>
            <a:normAutofit fontScale="90000"/>
          </a:bodyPr>
          <a:lstStyle/>
          <a:p>
            <a:r>
              <a:rPr lang="en-US" altLang="en-US" sz="4000" dirty="0"/>
              <a:t>DCR-4 Figure 1.4, modified</a:t>
            </a:r>
          </a:p>
        </p:txBody>
      </p:sp>
      <p:pic>
        <p:nvPicPr>
          <p:cNvPr id="57346" name="Picture 3" descr="Screen shot 2013-07-23 at 5.22.0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9850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le 3"/>
          <p:cNvSpPr/>
          <p:nvPr/>
        </p:nvSpPr>
        <p:spPr>
          <a:xfrm flipH="1" flipV="1">
            <a:off x="6952342" y="2612570"/>
            <a:ext cx="1836058" cy="251058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 flipH="1" flipV="1">
            <a:off x="217713" y="1535760"/>
            <a:ext cx="1836058" cy="91715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20057" y="5654783"/>
            <a:ext cx="8077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Goal: Use</a:t>
            </a:r>
            <a:r>
              <a:rPr lang="en-US" altLang="en-US" sz="2800" i="1" dirty="0">
                <a:solidFill>
                  <a:srgbClr val="FF0000"/>
                </a:solidFill>
              </a:rPr>
              <a:t> actual measurements</a:t>
            </a:r>
            <a:r>
              <a:rPr lang="en-US" altLang="en-US" sz="2800" dirty="0">
                <a:solidFill>
                  <a:srgbClr val="FF0000"/>
                </a:solidFill>
              </a:rPr>
              <a:t> in an </a:t>
            </a:r>
            <a:r>
              <a:rPr lang="en-US" altLang="en-US" sz="2800" i="1" dirty="0">
                <a:solidFill>
                  <a:srgbClr val="FF0000"/>
                </a:solidFill>
              </a:rPr>
              <a:t>actual</a:t>
            </a:r>
            <a:r>
              <a:rPr lang="en-US" altLang="en-US" sz="2800" dirty="0">
                <a:solidFill>
                  <a:srgbClr val="FF0000"/>
                </a:solidFill>
              </a:rPr>
              <a:t> </a:t>
            </a:r>
            <a:r>
              <a:rPr lang="en-US" altLang="en-US" sz="2800" i="1" dirty="0">
                <a:solidFill>
                  <a:srgbClr val="FF0000"/>
                </a:solidFill>
              </a:rPr>
              <a:t>sample</a:t>
            </a:r>
            <a:r>
              <a:rPr lang="en-US" altLang="en-US" sz="2800" dirty="0">
                <a:solidFill>
                  <a:srgbClr val="FF0000"/>
                </a:solidFill>
              </a:rPr>
              <a:t> to draw inferences about </a:t>
            </a:r>
            <a:r>
              <a:rPr lang="en-US" altLang="en-US" sz="2800" i="1" dirty="0">
                <a:solidFill>
                  <a:srgbClr val="FF0000"/>
                </a:solidFill>
              </a:rPr>
              <a:t>phenomena</a:t>
            </a:r>
            <a:r>
              <a:rPr lang="en-US" altLang="en-US" sz="2800" dirty="0">
                <a:solidFill>
                  <a:srgbClr val="FF0000"/>
                </a:solidFill>
              </a:rPr>
              <a:t> in a </a:t>
            </a:r>
            <a:r>
              <a:rPr lang="en-US" altLang="en-US" sz="2800" i="1" dirty="0">
                <a:solidFill>
                  <a:srgbClr val="FF0000"/>
                </a:solidFill>
              </a:rPr>
              <a:t>population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87502" y="1951677"/>
            <a:ext cx="1301261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Accessible population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54683" y="2197028"/>
            <a:ext cx="1317797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Generalizability</a:t>
            </a:r>
          </a:p>
          <a:p>
            <a:pPr algn="ctr"/>
            <a:r>
              <a:rPr lang="en-US" sz="1400" dirty="0"/>
              <a:t>and </a:t>
            </a:r>
          </a:p>
          <a:p>
            <a:pPr algn="ctr"/>
            <a:r>
              <a:rPr lang="en-US" sz="1400" dirty="0"/>
              <a:t>Interpretation</a:t>
            </a:r>
          </a:p>
        </p:txBody>
      </p:sp>
      <p:cxnSp>
        <p:nvCxnSpPr>
          <p:cNvPr id="5" name="Straight Arrow Connector 4"/>
          <p:cNvCxnSpPr>
            <a:endCxn id="8" idx="1"/>
          </p:cNvCxnSpPr>
          <p:nvPr/>
        </p:nvCxnSpPr>
        <p:spPr>
          <a:xfrm flipH="1" flipV="1">
            <a:off x="2053771" y="1994337"/>
            <a:ext cx="4898572" cy="14346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323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620000" cy="533400"/>
          </a:xfrm>
        </p:spPr>
        <p:txBody>
          <a:bodyPr>
            <a:normAutofit fontScale="90000"/>
          </a:bodyPr>
          <a:lstStyle/>
          <a:p>
            <a:r>
              <a:rPr lang="en-US" altLang="en-US" sz="4000"/>
              <a:t>DCR-4 Figure 1.4</a:t>
            </a:r>
          </a:p>
        </p:txBody>
      </p:sp>
      <p:pic>
        <p:nvPicPr>
          <p:cNvPr id="57346" name="Picture 3" descr="Screen shot 2013-07-23 at 5.22.0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9850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V="1">
            <a:off x="1045029" y="5297714"/>
            <a:ext cx="7257" cy="52251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04274" y="5885934"/>
            <a:ext cx="74966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Step 1) Define specifically what you want to know</a:t>
            </a:r>
          </a:p>
        </p:txBody>
      </p:sp>
      <p:sp>
        <p:nvSpPr>
          <p:cNvPr id="6" name="Rounded Rectangle 5"/>
          <p:cNvSpPr/>
          <p:nvPr/>
        </p:nvSpPr>
        <p:spPr>
          <a:xfrm flipH="1" flipV="1">
            <a:off x="239485" y="1582057"/>
            <a:ext cx="1836058" cy="3541486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87502" y="1951677"/>
            <a:ext cx="1301261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Accessible population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54683" y="2197028"/>
            <a:ext cx="1317797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Generalizability</a:t>
            </a:r>
          </a:p>
          <a:p>
            <a:pPr algn="ctr"/>
            <a:r>
              <a:rPr lang="en-US" sz="1400" dirty="0"/>
              <a:t>and </a:t>
            </a:r>
          </a:p>
          <a:p>
            <a:pPr algn="ctr"/>
            <a:r>
              <a:rPr lang="en-US" sz="1400" dirty="0"/>
              <a:t>Interpretation</a:t>
            </a:r>
          </a:p>
        </p:txBody>
      </p:sp>
    </p:spTree>
    <p:extLst>
      <p:ext uri="{BB962C8B-B14F-4D97-AF65-F5344CB8AC3E}">
        <p14:creationId xmlns:p14="http://schemas.microsoft.com/office/powerpoint/2010/main" val="706150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3569" y="5754915"/>
            <a:ext cx="84856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Step 2) Design a feasible plan to access a relevant sample of participants and make the required measurements </a:t>
            </a:r>
          </a:p>
        </p:txBody>
      </p:sp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620000" cy="533400"/>
          </a:xfrm>
        </p:spPr>
        <p:txBody>
          <a:bodyPr>
            <a:normAutofit fontScale="90000"/>
          </a:bodyPr>
          <a:lstStyle/>
          <a:p>
            <a:r>
              <a:rPr lang="en-US" altLang="en-US" sz="4000"/>
              <a:t>DCR-4 Figure 1.4</a:t>
            </a:r>
          </a:p>
        </p:txBody>
      </p:sp>
      <p:pic>
        <p:nvPicPr>
          <p:cNvPr id="57346" name="Picture 3" descr="Screen shot 2013-07-23 at 5.22.0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9850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/>
          <p:cNvCxnSpPr>
            <a:cxnSpLocks/>
          </p:cNvCxnSpPr>
          <p:nvPr/>
        </p:nvCxnSpPr>
        <p:spPr>
          <a:xfrm flipV="1">
            <a:off x="4397815" y="5114907"/>
            <a:ext cx="0" cy="70532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87502" y="1951677"/>
            <a:ext cx="1301261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Accessible population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54683" y="2197028"/>
            <a:ext cx="1317797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Generalizability</a:t>
            </a:r>
          </a:p>
          <a:p>
            <a:pPr algn="ctr"/>
            <a:r>
              <a:rPr lang="en-US" sz="1400" dirty="0"/>
              <a:t>and </a:t>
            </a:r>
          </a:p>
          <a:p>
            <a:pPr algn="ctr"/>
            <a:r>
              <a:rPr lang="en-US" sz="1400" dirty="0"/>
              <a:t>Interpretation</a:t>
            </a:r>
          </a:p>
        </p:txBody>
      </p:sp>
      <p:sp>
        <p:nvSpPr>
          <p:cNvPr id="6" name="Rounded Rectangle 5"/>
          <p:cNvSpPr/>
          <p:nvPr/>
        </p:nvSpPr>
        <p:spPr>
          <a:xfrm flipH="1" flipV="1">
            <a:off x="2097313" y="2590409"/>
            <a:ext cx="3331015" cy="247054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139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91730" y="5776687"/>
            <a:ext cx="82563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Step 3) Implement the plan, recruit the intended study subjects, and get accurate and precise measurements</a:t>
            </a:r>
          </a:p>
        </p:txBody>
      </p:sp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620000" cy="533400"/>
          </a:xfrm>
        </p:spPr>
        <p:txBody>
          <a:bodyPr>
            <a:normAutofit fontScale="90000"/>
          </a:bodyPr>
          <a:lstStyle/>
          <a:p>
            <a:r>
              <a:rPr lang="en-US" altLang="en-US" sz="4000" dirty="0"/>
              <a:t>DCR-4 Figure 1.4</a:t>
            </a:r>
          </a:p>
        </p:txBody>
      </p:sp>
      <p:pic>
        <p:nvPicPr>
          <p:cNvPr id="57346" name="Picture 3" descr="Screen shot 2013-07-23 at 5.22.0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9850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/>
          <p:cNvCxnSpPr>
            <a:cxnSpLocks/>
          </p:cNvCxnSpPr>
          <p:nvPr/>
        </p:nvCxnSpPr>
        <p:spPr>
          <a:xfrm flipV="1">
            <a:off x="6886995" y="5039178"/>
            <a:ext cx="0" cy="78105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 flipH="1" flipV="1">
            <a:off x="5471863" y="2590409"/>
            <a:ext cx="3331015" cy="244876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87502" y="1951677"/>
            <a:ext cx="1301261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Accessible population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54683" y="2197028"/>
            <a:ext cx="1317797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Generalizability</a:t>
            </a:r>
          </a:p>
          <a:p>
            <a:pPr algn="ctr"/>
            <a:r>
              <a:rPr lang="en-US" sz="1400" dirty="0"/>
              <a:t>and </a:t>
            </a:r>
          </a:p>
          <a:p>
            <a:pPr algn="ctr"/>
            <a:r>
              <a:rPr lang="en-US" sz="1400" dirty="0"/>
              <a:t>Interpretation</a:t>
            </a:r>
          </a:p>
        </p:txBody>
      </p:sp>
    </p:spTree>
    <p:extLst>
      <p:ext uri="{BB962C8B-B14F-4D97-AF65-F5344CB8AC3E}">
        <p14:creationId xmlns:p14="http://schemas.microsoft.com/office/powerpoint/2010/main" val="3354193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1997" y="5703064"/>
            <a:ext cx="77288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Good design reduces random and systematic error, and allows better inference</a:t>
            </a:r>
          </a:p>
        </p:txBody>
      </p:sp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620000" cy="533400"/>
          </a:xfrm>
        </p:spPr>
        <p:txBody>
          <a:bodyPr>
            <a:normAutofit fontScale="90000"/>
          </a:bodyPr>
          <a:lstStyle/>
          <a:p>
            <a:r>
              <a:rPr lang="en-US" altLang="en-US" sz="4000"/>
              <a:t>DCR-4 Figure 1.4</a:t>
            </a:r>
          </a:p>
        </p:txBody>
      </p:sp>
      <p:pic>
        <p:nvPicPr>
          <p:cNvPr id="57346" name="Picture 3" descr="Screen shot 2013-07-23 at 5.22.0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9850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>
            <a:off x="2612572" y="2111829"/>
            <a:ext cx="406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001658" y="2126344"/>
            <a:ext cx="406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87502" y="1951677"/>
            <a:ext cx="1301261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Accessible population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54683" y="2197028"/>
            <a:ext cx="1317797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Generalizability</a:t>
            </a:r>
          </a:p>
          <a:p>
            <a:pPr algn="ctr"/>
            <a:r>
              <a:rPr lang="en-US" sz="1400" dirty="0"/>
              <a:t>and </a:t>
            </a:r>
          </a:p>
          <a:p>
            <a:pPr algn="ctr"/>
            <a:r>
              <a:rPr lang="en-US" sz="1400" dirty="0"/>
              <a:t>Interpretation</a:t>
            </a:r>
          </a:p>
        </p:txBody>
      </p:sp>
      <p:sp>
        <p:nvSpPr>
          <p:cNvPr id="13" name="Rounded Rectangle 12"/>
          <p:cNvSpPr/>
          <p:nvPr/>
        </p:nvSpPr>
        <p:spPr>
          <a:xfrm flipH="1" flipV="1">
            <a:off x="152397" y="1339850"/>
            <a:ext cx="8686801" cy="94615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519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1997" y="5703064"/>
            <a:ext cx="7728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Internal validity</a:t>
            </a:r>
          </a:p>
        </p:txBody>
      </p:sp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620000" cy="533400"/>
          </a:xfrm>
        </p:spPr>
        <p:txBody>
          <a:bodyPr>
            <a:normAutofit fontScale="90000"/>
          </a:bodyPr>
          <a:lstStyle/>
          <a:p>
            <a:r>
              <a:rPr lang="en-US" altLang="en-US" sz="4000"/>
              <a:t>DCR-4 Figure 1.4</a:t>
            </a:r>
          </a:p>
        </p:txBody>
      </p:sp>
      <p:pic>
        <p:nvPicPr>
          <p:cNvPr id="57346" name="Picture 3" descr="Screen shot 2013-07-23 at 5.22.0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9850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>
            <a:off x="2612572" y="2111829"/>
            <a:ext cx="406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001658" y="2126344"/>
            <a:ext cx="406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87502" y="1951677"/>
            <a:ext cx="1301261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Accessible population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54683" y="2197028"/>
            <a:ext cx="1317797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Generalizability</a:t>
            </a:r>
          </a:p>
          <a:p>
            <a:pPr algn="ctr"/>
            <a:r>
              <a:rPr lang="en-US" sz="1400" dirty="0"/>
              <a:t>and </a:t>
            </a:r>
          </a:p>
          <a:p>
            <a:pPr algn="ctr"/>
            <a:r>
              <a:rPr lang="en-US" sz="1400" dirty="0"/>
              <a:t>Interpretation</a:t>
            </a:r>
          </a:p>
        </p:txBody>
      </p:sp>
      <p:sp>
        <p:nvSpPr>
          <p:cNvPr id="13" name="Rounded Rectangle 12"/>
          <p:cNvSpPr/>
          <p:nvPr/>
        </p:nvSpPr>
        <p:spPr>
          <a:xfrm flipH="1" flipV="1">
            <a:off x="3572539" y="1339850"/>
            <a:ext cx="5266658" cy="41783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08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1997" y="5703064"/>
            <a:ext cx="7728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External validity</a:t>
            </a:r>
          </a:p>
        </p:txBody>
      </p:sp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620000" cy="533400"/>
          </a:xfrm>
        </p:spPr>
        <p:txBody>
          <a:bodyPr>
            <a:normAutofit fontScale="90000"/>
          </a:bodyPr>
          <a:lstStyle/>
          <a:p>
            <a:r>
              <a:rPr lang="en-US" altLang="en-US" sz="4000"/>
              <a:t>DCR-4 Figure 1.4</a:t>
            </a:r>
          </a:p>
        </p:txBody>
      </p:sp>
      <p:pic>
        <p:nvPicPr>
          <p:cNvPr id="57346" name="Picture 3" descr="Screen shot 2013-07-23 at 5.22.0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9850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>
            <a:off x="2612572" y="2111829"/>
            <a:ext cx="406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001658" y="2126344"/>
            <a:ext cx="406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87502" y="1951677"/>
            <a:ext cx="1301261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Accessible population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54683" y="2197028"/>
            <a:ext cx="1317797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Generalizability</a:t>
            </a:r>
          </a:p>
          <a:p>
            <a:pPr algn="ctr"/>
            <a:r>
              <a:rPr lang="en-US" sz="1400" dirty="0"/>
              <a:t>and </a:t>
            </a:r>
          </a:p>
          <a:p>
            <a:pPr algn="ctr"/>
            <a:r>
              <a:rPr lang="en-US" sz="1400" dirty="0"/>
              <a:t>Interpretation</a:t>
            </a:r>
          </a:p>
        </p:txBody>
      </p:sp>
      <p:sp>
        <p:nvSpPr>
          <p:cNvPr id="13" name="Rounded Rectangle 12"/>
          <p:cNvSpPr/>
          <p:nvPr/>
        </p:nvSpPr>
        <p:spPr>
          <a:xfrm flipH="1" flipV="1">
            <a:off x="223272" y="1339850"/>
            <a:ext cx="5266658" cy="41783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644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9030" t="29934" r="46269" b="30266"/>
          <a:stretch/>
        </p:blipFill>
        <p:spPr>
          <a:xfrm>
            <a:off x="484495" y="1690689"/>
            <a:ext cx="8175010" cy="409432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8650" y="6400800"/>
            <a:ext cx="4360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Boulware</a:t>
            </a:r>
            <a:r>
              <a:rPr lang="en-US" dirty="0"/>
              <a:t> et al, NEJM 2020 PMID 32492293  </a:t>
            </a:r>
          </a:p>
        </p:txBody>
      </p:sp>
    </p:spTree>
    <p:extLst>
      <p:ext uri="{BB962C8B-B14F-4D97-AF65-F5344CB8AC3E}">
        <p14:creationId xmlns:p14="http://schemas.microsoft.com/office/powerpoint/2010/main" val="4021129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620000" cy="533400"/>
          </a:xfrm>
        </p:spPr>
        <p:txBody>
          <a:bodyPr>
            <a:normAutofit fontScale="90000"/>
          </a:bodyPr>
          <a:lstStyle/>
          <a:p>
            <a:r>
              <a:rPr lang="en-US" altLang="en-US" sz="4000"/>
              <a:t>DCR-4 Figure 1.4</a:t>
            </a:r>
          </a:p>
        </p:txBody>
      </p:sp>
      <p:pic>
        <p:nvPicPr>
          <p:cNvPr id="57346" name="Picture 3" descr="Screen shot 2013-07-23 at 5.22.0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9850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V="1">
            <a:off x="1045029" y="5297714"/>
            <a:ext cx="7257" cy="52251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04274" y="5885934"/>
            <a:ext cx="74966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Step 1) Define specifically what you want to know</a:t>
            </a:r>
          </a:p>
        </p:txBody>
      </p:sp>
      <p:sp>
        <p:nvSpPr>
          <p:cNvPr id="6" name="Rounded Rectangle 5"/>
          <p:cNvSpPr/>
          <p:nvPr/>
        </p:nvSpPr>
        <p:spPr>
          <a:xfrm flipH="1" flipV="1">
            <a:off x="239485" y="1582057"/>
            <a:ext cx="1836058" cy="3541486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87502" y="1951677"/>
            <a:ext cx="1301261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Accessible population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54683" y="2197028"/>
            <a:ext cx="1317797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Generalizability</a:t>
            </a:r>
          </a:p>
          <a:p>
            <a:pPr algn="ctr"/>
            <a:r>
              <a:rPr lang="en-US" sz="1400" dirty="0"/>
              <a:t>and </a:t>
            </a:r>
          </a:p>
          <a:p>
            <a:pPr algn="ctr"/>
            <a:r>
              <a:rPr lang="en-US" sz="1400" dirty="0"/>
              <a:t>Interpretation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0030" y="3356173"/>
            <a:ext cx="1815514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Recently exposed to COVID-19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5089" y="4123559"/>
            <a:ext cx="1684849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Does HCQ prevent infection</a:t>
            </a:r>
          </a:p>
        </p:txBody>
      </p:sp>
    </p:spTree>
    <p:extLst>
      <p:ext uri="{BB962C8B-B14F-4D97-AF65-F5344CB8AC3E}">
        <p14:creationId xmlns:p14="http://schemas.microsoft.com/office/powerpoint/2010/main" val="33532769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3569" y="5754915"/>
            <a:ext cx="84856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Step 2) Design a feasible plan to access a relevant sample of participants and make the required measurements </a:t>
            </a:r>
          </a:p>
        </p:txBody>
      </p:sp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620000" cy="533400"/>
          </a:xfrm>
        </p:spPr>
        <p:txBody>
          <a:bodyPr>
            <a:normAutofit fontScale="90000"/>
          </a:bodyPr>
          <a:lstStyle/>
          <a:p>
            <a:r>
              <a:rPr lang="en-US" altLang="en-US" sz="4000"/>
              <a:t>DCR-4 Figure 1.4</a:t>
            </a:r>
          </a:p>
        </p:txBody>
      </p:sp>
      <p:pic>
        <p:nvPicPr>
          <p:cNvPr id="57346" name="Picture 3" descr="Screen shot 2013-07-23 at 5.22.0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9850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/>
          <p:cNvCxnSpPr>
            <a:cxnSpLocks/>
          </p:cNvCxnSpPr>
          <p:nvPr/>
        </p:nvCxnSpPr>
        <p:spPr>
          <a:xfrm flipV="1">
            <a:off x="4397815" y="5114907"/>
            <a:ext cx="0" cy="70532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87502" y="1951677"/>
            <a:ext cx="1301261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Accessible population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54683" y="2197028"/>
            <a:ext cx="1317797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Generalizability</a:t>
            </a:r>
          </a:p>
          <a:p>
            <a:pPr algn="ctr"/>
            <a:r>
              <a:rPr lang="en-US" sz="1400" dirty="0"/>
              <a:t>and </a:t>
            </a:r>
          </a:p>
          <a:p>
            <a:pPr algn="ctr"/>
            <a:r>
              <a:rPr lang="en-US" sz="1400" dirty="0"/>
              <a:t>Interpretation</a:t>
            </a:r>
          </a:p>
        </p:txBody>
      </p:sp>
      <p:sp>
        <p:nvSpPr>
          <p:cNvPr id="6" name="Rounded Rectangle 5"/>
          <p:cNvSpPr/>
          <p:nvPr/>
        </p:nvSpPr>
        <p:spPr>
          <a:xfrm flipH="1" flipV="1">
            <a:off x="2097313" y="2590409"/>
            <a:ext cx="3331015" cy="247054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664243" y="3356173"/>
            <a:ext cx="1815514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Accessible by social media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30375" y="4278166"/>
            <a:ext cx="1815514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Lab-confirmed or self-reported illness like COVID19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0030" y="3356173"/>
            <a:ext cx="1815514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Recently exposed to COVID-19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5089" y="4123559"/>
            <a:ext cx="1684849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Does HCQ prevent infection</a:t>
            </a:r>
          </a:p>
        </p:txBody>
      </p:sp>
    </p:spTree>
    <p:extLst>
      <p:ext uri="{BB962C8B-B14F-4D97-AF65-F5344CB8AC3E}">
        <p14:creationId xmlns:p14="http://schemas.microsoft.com/office/powerpoint/2010/main" val="229701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Physiology and Anatomy of Clinical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Physiology: How it works</a:t>
            </a:r>
          </a:p>
          <a:p>
            <a:r>
              <a:rPr lang="en-US" dirty="0"/>
              <a:t>Anatomy: What are the parts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0058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91730" y="5776687"/>
            <a:ext cx="82563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Step 3) Implement the plan, recruit the intended study subjects, and get accurate and precise measurements</a:t>
            </a:r>
          </a:p>
        </p:txBody>
      </p:sp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620000" cy="533400"/>
          </a:xfrm>
        </p:spPr>
        <p:txBody>
          <a:bodyPr>
            <a:normAutofit fontScale="90000"/>
          </a:bodyPr>
          <a:lstStyle/>
          <a:p>
            <a:r>
              <a:rPr lang="en-US" altLang="en-US" sz="4000" dirty="0"/>
              <a:t>DCR-4 Figure 1.4</a:t>
            </a:r>
          </a:p>
        </p:txBody>
      </p:sp>
      <p:pic>
        <p:nvPicPr>
          <p:cNvPr id="57346" name="Picture 3" descr="Screen shot 2013-07-23 at 5.22.0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9850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/>
          <p:cNvCxnSpPr>
            <a:cxnSpLocks/>
          </p:cNvCxnSpPr>
          <p:nvPr/>
        </p:nvCxnSpPr>
        <p:spPr>
          <a:xfrm flipV="1">
            <a:off x="6886995" y="5039178"/>
            <a:ext cx="0" cy="78105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 flipH="1" flipV="1">
            <a:off x="5471863" y="2590409"/>
            <a:ext cx="3331015" cy="244876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87502" y="1951677"/>
            <a:ext cx="1301261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Accessible population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54683" y="2197028"/>
            <a:ext cx="1317797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Generalizability</a:t>
            </a:r>
          </a:p>
          <a:p>
            <a:pPr algn="ctr"/>
            <a:r>
              <a:rPr lang="en-US" sz="1400" dirty="0"/>
              <a:t>and </a:t>
            </a:r>
          </a:p>
          <a:p>
            <a:pPr algn="ctr"/>
            <a:r>
              <a:rPr lang="en-US" sz="1400" dirty="0"/>
              <a:t>Interpretation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64243" y="3356173"/>
            <a:ext cx="1815514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Accessible by social media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30375" y="4278166"/>
            <a:ext cx="1815514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Lab-confirmed or self-reported illness like COVID19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0030" y="3356173"/>
            <a:ext cx="1815514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Recently exposed to COVID-19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5089" y="4123559"/>
            <a:ext cx="1684849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Does HCQ prevent infection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13338" y="3356173"/>
            <a:ext cx="1815514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66% health worker, 12% HTN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79470" y="4278166"/>
            <a:ext cx="1815514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12% vs 14% (mostly self-reported illness, 10% lost to f/u)</a:t>
            </a:r>
          </a:p>
        </p:txBody>
      </p:sp>
    </p:spTree>
    <p:extLst>
      <p:ext uri="{BB962C8B-B14F-4D97-AF65-F5344CB8AC3E}">
        <p14:creationId xmlns:p14="http://schemas.microsoft.com/office/powerpoint/2010/main" val="23153868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91730" y="5776687"/>
            <a:ext cx="8256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Internal validity issue: 10% lost to follow-up, etc.</a:t>
            </a:r>
          </a:p>
        </p:txBody>
      </p:sp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620000" cy="533400"/>
          </a:xfrm>
        </p:spPr>
        <p:txBody>
          <a:bodyPr>
            <a:normAutofit fontScale="90000"/>
          </a:bodyPr>
          <a:lstStyle/>
          <a:p>
            <a:r>
              <a:rPr lang="en-US" altLang="en-US" sz="4000" dirty="0"/>
              <a:t>DCR-4 Figure 1.4</a:t>
            </a:r>
          </a:p>
        </p:txBody>
      </p:sp>
      <p:pic>
        <p:nvPicPr>
          <p:cNvPr id="57346" name="Picture 3" descr="Screen shot 2013-07-23 at 5.22.0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9850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/>
          <p:cNvCxnSpPr>
            <a:cxnSpLocks/>
          </p:cNvCxnSpPr>
          <p:nvPr/>
        </p:nvCxnSpPr>
        <p:spPr>
          <a:xfrm flipV="1">
            <a:off x="6886995" y="5039178"/>
            <a:ext cx="0" cy="78105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87502" y="1951677"/>
            <a:ext cx="1301261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Accessible population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54683" y="2197028"/>
            <a:ext cx="1317797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Generalizability</a:t>
            </a:r>
          </a:p>
          <a:p>
            <a:pPr algn="ctr"/>
            <a:r>
              <a:rPr lang="en-US" sz="1400" dirty="0"/>
              <a:t>and </a:t>
            </a:r>
          </a:p>
          <a:p>
            <a:pPr algn="ctr"/>
            <a:r>
              <a:rPr lang="en-US" sz="1400" dirty="0"/>
              <a:t>Interpretation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64243" y="3356173"/>
            <a:ext cx="1815514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Accessible by social media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30375" y="4278166"/>
            <a:ext cx="1815514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Lab-confirmed or self-reported illness like COVID19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0030" y="3356173"/>
            <a:ext cx="1815514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Recently exposed to COVID-19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5089" y="4123559"/>
            <a:ext cx="1684849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Does HCQ prevent infection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13338" y="3356173"/>
            <a:ext cx="1815514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66% health worker, 12% HTN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79470" y="4278166"/>
            <a:ext cx="1815514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12% vs 14% (mostly self-reported illness, 10% lost to f/u)</a:t>
            </a:r>
          </a:p>
        </p:txBody>
      </p:sp>
      <p:sp>
        <p:nvSpPr>
          <p:cNvPr id="15" name="Rounded Rectangle 14"/>
          <p:cNvSpPr/>
          <p:nvPr/>
        </p:nvSpPr>
        <p:spPr>
          <a:xfrm flipH="1" flipV="1">
            <a:off x="3572539" y="1339850"/>
            <a:ext cx="5266658" cy="41783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6177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72525" y="5728142"/>
            <a:ext cx="82563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External validity issues: Healthcare workers on social media all we care about? Mostly self-reported illness?</a:t>
            </a:r>
          </a:p>
        </p:txBody>
      </p:sp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620000" cy="533400"/>
          </a:xfrm>
        </p:spPr>
        <p:txBody>
          <a:bodyPr>
            <a:normAutofit fontScale="90000"/>
          </a:bodyPr>
          <a:lstStyle/>
          <a:p>
            <a:r>
              <a:rPr lang="en-US" altLang="en-US" sz="4000" dirty="0"/>
              <a:t>DCR-4 Figure 1.4</a:t>
            </a:r>
          </a:p>
        </p:txBody>
      </p:sp>
      <p:pic>
        <p:nvPicPr>
          <p:cNvPr id="57346" name="Picture 3" descr="Screen shot 2013-07-23 at 5.22.0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9850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/>
          <p:cNvCxnSpPr>
            <a:cxnSpLocks/>
          </p:cNvCxnSpPr>
          <p:nvPr/>
        </p:nvCxnSpPr>
        <p:spPr>
          <a:xfrm flipV="1">
            <a:off x="6886995" y="5039178"/>
            <a:ext cx="0" cy="78105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87502" y="1951677"/>
            <a:ext cx="1301261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Accessible population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54683" y="2197028"/>
            <a:ext cx="1317797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Generalizability</a:t>
            </a:r>
          </a:p>
          <a:p>
            <a:pPr algn="ctr"/>
            <a:r>
              <a:rPr lang="en-US" sz="1400" dirty="0"/>
              <a:t>and </a:t>
            </a:r>
          </a:p>
          <a:p>
            <a:pPr algn="ctr"/>
            <a:r>
              <a:rPr lang="en-US" sz="1400" dirty="0"/>
              <a:t>Interpretation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64243" y="3356173"/>
            <a:ext cx="1815514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Accessible by social media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30375" y="4278166"/>
            <a:ext cx="1815514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Lab-confirmed or self-reported illness like COVID19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0030" y="3356173"/>
            <a:ext cx="1815514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Recently exposed to COVID-19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5089" y="4123559"/>
            <a:ext cx="1684849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Does HCQ prevent infection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13338" y="3356173"/>
            <a:ext cx="1815514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66% health worker, 12% HTN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79470" y="4278166"/>
            <a:ext cx="1815514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12% vs 14% (mostly self-reported illness, 10% lost to f/u)</a:t>
            </a:r>
          </a:p>
        </p:txBody>
      </p:sp>
      <p:sp>
        <p:nvSpPr>
          <p:cNvPr id="16" name="Rounded Rectangle 15"/>
          <p:cNvSpPr/>
          <p:nvPr/>
        </p:nvSpPr>
        <p:spPr>
          <a:xfrm flipH="1" flipV="1">
            <a:off x="223272" y="1339850"/>
            <a:ext cx="5266658" cy="41783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679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2E85-A4D5-4961-B876-DCE67189F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Research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F5C7F-F45D-4532-98DB-2CA018CD7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parts?</a:t>
            </a:r>
          </a:p>
        </p:txBody>
      </p:sp>
    </p:spTree>
    <p:extLst>
      <p:ext uri="{BB962C8B-B14F-4D97-AF65-F5344CB8AC3E}">
        <p14:creationId xmlns:p14="http://schemas.microsoft.com/office/powerpoint/2010/main" val="35475957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Research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Research question(s)</a:t>
            </a:r>
          </a:p>
          <a:p>
            <a:r>
              <a:rPr lang="en-US" dirty="0"/>
              <a:t>Background and significance</a:t>
            </a:r>
          </a:p>
          <a:p>
            <a:r>
              <a:rPr lang="en-US" dirty="0"/>
              <a:t>Study design</a:t>
            </a:r>
          </a:p>
          <a:p>
            <a:r>
              <a:rPr lang="en-US" dirty="0"/>
              <a:t>Sample</a:t>
            </a:r>
          </a:p>
          <a:p>
            <a:r>
              <a:rPr lang="en-US" dirty="0"/>
              <a:t>Measurements</a:t>
            </a:r>
          </a:p>
          <a:p>
            <a:pPr lvl="1"/>
            <a:r>
              <a:rPr lang="en-US" dirty="0"/>
              <a:t>Exposure(s)</a:t>
            </a:r>
          </a:p>
          <a:p>
            <a:pPr lvl="1"/>
            <a:r>
              <a:rPr lang="en-US" dirty="0"/>
              <a:t>Outcome(s)</a:t>
            </a:r>
          </a:p>
          <a:p>
            <a:r>
              <a:rPr lang="en-US" dirty="0"/>
              <a:t>Statistical issues</a:t>
            </a:r>
          </a:p>
          <a:p>
            <a:pPr lvl="1"/>
            <a:r>
              <a:rPr lang="en-US" dirty="0"/>
              <a:t>Sample size justification</a:t>
            </a:r>
          </a:p>
          <a:p>
            <a:r>
              <a:rPr lang="en-US" dirty="0"/>
              <a:t>Implementation plans, Ethics, Data management, </a:t>
            </a:r>
            <a:r>
              <a:rPr lang="en-US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5885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Research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437289"/>
          </a:xfrm>
        </p:spPr>
        <p:txBody>
          <a:bodyPr>
            <a:normAutofit/>
          </a:bodyPr>
          <a:lstStyle/>
          <a:p>
            <a:r>
              <a:rPr lang="en-US" dirty="0"/>
              <a:t>3 versions we use in DCR:</a:t>
            </a:r>
          </a:p>
          <a:p>
            <a:pPr lvl="1"/>
            <a:r>
              <a:rPr lang="en-US" dirty="0"/>
              <a:t>1-Sentence Summary</a:t>
            </a:r>
          </a:p>
          <a:p>
            <a:pPr lvl="1"/>
            <a:r>
              <a:rPr lang="en-US" dirty="0"/>
              <a:t>1-Page Outline</a:t>
            </a:r>
          </a:p>
          <a:p>
            <a:pPr lvl="1"/>
            <a:r>
              <a:rPr lang="en-US" dirty="0"/>
              <a:t>5-Page Protocol</a:t>
            </a:r>
          </a:p>
        </p:txBody>
      </p:sp>
    </p:spTree>
    <p:extLst>
      <p:ext uri="{BB962C8B-B14F-4D97-AF65-F5344CB8AC3E}">
        <p14:creationId xmlns:p14="http://schemas.microsoft.com/office/powerpoint/2010/main" val="19509359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Research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43728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3 versions we use in DCR:</a:t>
            </a:r>
          </a:p>
          <a:p>
            <a:pPr lvl="1"/>
            <a:r>
              <a:rPr lang="en-US" dirty="0"/>
              <a:t>1-Sentence Summary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1-Page Outline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5-Page Protocol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Other examples</a:t>
            </a:r>
          </a:p>
          <a:p>
            <a:pPr lvl="2"/>
            <a:r>
              <a:rPr lang="en-US" dirty="0"/>
              <a:t>Grant application*</a:t>
            </a:r>
          </a:p>
          <a:p>
            <a:pPr lvl="2"/>
            <a:r>
              <a:rPr lang="en-US" dirty="0"/>
              <a:t>Methods section for a publication</a:t>
            </a:r>
          </a:p>
          <a:p>
            <a:pPr lvl="2"/>
            <a:r>
              <a:rPr lang="en-US" dirty="0"/>
              <a:t>ClinicalTrials.gov submission*</a:t>
            </a:r>
          </a:p>
          <a:p>
            <a:pPr lvl="2"/>
            <a:r>
              <a:rPr lang="en-US" dirty="0"/>
              <a:t>Manuscript proposal for analysis of existing study data*</a:t>
            </a:r>
          </a:p>
          <a:p>
            <a:pPr lvl="2"/>
            <a:r>
              <a:rPr lang="en-US" dirty="0"/>
              <a:t>UCSF IRB’s Protocol for a Clinical Trial*</a:t>
            </a:r>
          </a:p>
          <a:p>
            <a:pPr lvl="2"/>
            <a:r>
              <a:rPr lang="en-US" dirty="0"/>
              <a:t>Operations Manual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>
                <a:solidFill>
                  <a:srgbClr val="FF0000"/>
                </a:solidFill>
              </a:rPr>
              <a:t>* - Example files on the CLE Syllabus</a:t>
            </a:r>
          </a:p>
        </p:txBody>
      </p:sp>
    </p:spTree>
    <p:extLst>
      <p:ext uri="{BB962C8B-B14F-4D97-AF65-F5344CB8AC3E}">
        <p14:creationId xmlns:p14="http://schemas.microsoft.com/office/powerpoint/2010/main" val="29986595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Research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1-Sentence Summary example: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The Prevention of Premature Atherosclerosis in Young Adults (POPAYA) Trial is a randomized controlled trial designed to estimate the effect of 10 mg </a:t>
            </a:r>
            <a:r>
              <a:rPr lang="en-US" dirty="0" err="1"/>
              <a:t>atorvastatin</a:t>
            </a:r>
            <a:r>
              <a:rPr lang="en-US" dirty="0"/>
              <a:t> for 5 years versus placebo on coronary calcification in young adults age 30-40 with LDL 130-190 mg/dl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2405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Research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1-Sentence Summary example: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Prevention of Premature Atherosclerosis in Young Adults (POPAYA) Trial </a:t>
            </a:r>
            <a:r>
              <a:rPr lang="en-US" dirty="0"/>
              <a:t>is a randomized controlled trial designed to estimate the effect of 10 mg </a:t>
            </a:r>
            <a:r>
              <a:rPr lang="en-US" dirty="0" err="1"/>
              <a:t>atorvastatin</a:t>
            </a:r>
            <a:r>
              <a:rPr lang="en-US" dirty="0"/>
              <a:t> for 5 years versus placebo on coronary calcification in young adults age 30-40 with LDL 130-190 mg/dl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06906" y="1434904"/>
            <a:ext cx="26025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NAME of the study</a:t>
            </a:r>
          </a:p>
        </p:txBody>
      </p:sp>
      <p:sp>
        <p:nvSpPr>
          <p:cNvPr id="5" name="Oval 4"/>
          <p:cNvSpPr/>
          <p:nvPr/>
        </p:nvSpPr>
        <p:spPr>
          <a:xfrm>
            <a:off x="5613008" y="1223888"/>
            <a:ext cx="3348111" cy="146304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6161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Research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1-Sentence Summary example: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The Prevention of Premature Atherosclerosis in Young Adults (POPAYA) Trial is a </a:t>
            </a:r>
            <a:r>
              <a:rPr lang="en-US" dirty="0">
                <a:solidFill>
                  <a:srgbClr val="FF0000"/>
                </a:solidFill>
              </a:rPr>
              <a:t>randomized controlled trial </a:t>
            </a:r>
            <a:r>
              <a:rPr lang="en-US" dirty="0"/>
              <a:t>designed to estimate the effect of 10 mg </a:t>
            </a:r>
            <a:r>
              <a:rPr lang="en-US" dirty="0" err="1"/>
              <a:t>atorvastatin</a:t>
            </a:r>
            <a:r>
              <a:rPr lang="en-US" dirty="0"/>
              <a:t> for 5 years versus placebo on coronary calcification in young adults age 30-40 with LDL 130-190 mg/dl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06906" y="1434904"/>
            <a:ext cx="26025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DESIGN of the study</a:t>
            </a:r>
          </a:p>
        </p:txBody>
      </p:sp>
      <p:sp>
        <p:nvSpPr>
          <p:cNvPr id="5" name="Oval 4"/>
          <p:cNvSpPr/>
          <p:nvPr/>
        </p:nvSpPr>
        <p:spPr>
          <a:xfrm>
            <a:off x="5613008" y="1223888"/>
            <a:ext cx="3348111" cy="146304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715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Physiology and Anatomy of Clinical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Physiology: How it works</a:t>
            </a:r>
          </a:p>
          <a:p>
            <a:r>
              <a:rPr lang="en-US" dirty="0"/>
              <a:t>Anatomy: What are the parts</a:t>
            </a:r>
          </a:p>
          <a:p>
            <a:endParaRPr lang="en-US" dirty="0"/>
          </a:p>
          <a:p>
            <a:r>
              <a:rPr lang="en-US" dirty="0"/>
              <a:t>Choosing a good research question</a:t>
            </a:r>
          </a:p>
          <a:p>
            <a:r>
              <a:rPr lang="en-US" dirty="0"/>
              <a:t>Choosing a basic study design</a:t>
            </a:r>
          </a:p>
          <a:p>
            <a:r>
              <a:rPr lang="en-US" dirty="0"/>
              <a:t>Feasibility vs. importance</a:t>
            </a:r>
          </a:p>
          <a:p>
            <a:r>
              <a:rPr lang="en-US" dirty="0"/>
              <a:t>Examples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5083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Research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1-Sentence Summary example: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The Prevention of Premature Atherosclerosis in Young Adults (POPAYA) Trial is a randomized controlled trial designed to estimate the effect of </a:t>
            </a:r>
            <a:r>
              <a:rPr lang="en-US" dirty="0">
                <a:solidFill>
                  <a:srgbClr val="FF0000"/>
                </a:solidFill>
              </a:rPr>
              <a:t>10 mg </a:t>
            </a:r>
            <a:r>
              <a:rPr lang="en-US" dirty="0" err="1">
                <a:solidFill>
                  <a:srgbClr val="FF0000"/>
                </a:solidFill>
              </a:rPr>
              <a:t>atorvastatin</a:t>
            </a:r>
            <a:r>
              <a:rPr lang="en-US" dirty="0">
                <a:solidFill>
                  <a:srgbClr val="FF0000"/>
                </a:solidFill>
              </a:rPr>
              <a:t> for 5 years versus placebo </a:t>
            </a:r>
            <a:r>
              <a:rPr lang="en-US" dirty="0"/>
              <a:t>on coronary calcification in young adults age 30-40 with LDL 130-190 mg/dl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44198" y="1575580"/>
            <a:ext cx="34747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Primary EXPOSURE variable</a:t>
            </a:r>
          </a:p>
        </p:txBody>
      </p:sp>
      <p:sp>
        <p:nvSpPr>
          <p:cNvPr id="5" name="Oval 4"/>
          <p:cNvSpPr/>
          <p:nvPr/>
        </p:nvSpPr>
        <p:spPr>
          <a:xfrm>
            <a:off x="5387926" y="1223888"/>
            <a:ext cx="3756074" cy="146304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7720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Research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1-Sentence Summary example: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The Prevention of Premature Atherosclerosis in Young Adults (POPAYA) Trial is a randomized controlled trial designed to estimate the effect of 10 mg </a:t>
            </a:r>
            <a:r>
              <a:rPr lang="en-US" dirty="0" err="1"/>
              <a:t>atorvastatin</a:t>
            </a:r>
            <a:r>
              <a:rPr lang="en-US" dirty="0"/>
              <a:t> for 5 years versus placebo on </a:t>
            </a:r>
            <a:r>
              <a:rPr lang="en-US" dirty="0">
                <a:solidFill>
                  <a:srgbClr val="FF0000"/>
                </a:solidFill>
              </a:rPr>
              <a:t>coronary calcification </a:t>
            </a:r>
            <a:r>
              <a:rPr lang="en-US" dirty="0"/>
              <a:t>in young adults age 30-40 with LDL 130-190 mg/dl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444198" y="1575580"/>
            <a:ext cx="34747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Primary OUTCOME variable</a:t>
            </a:r>
          </a:p>
        </p:txBody>
      </p:sp>
      <p:sp>
        <p:nvSpPr>
          <p:cNvPr id="7" name="Oval 6"/>
          <p:cNvSpPr/>
          <p:nvPr/>
        </p:nvSpPr>
        <p:spPr>
          <a:xfrm>
            <a:off x="5387926" y="1223888"/>
            <a:ext cx="3756074" cy="146304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2180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Research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1-Sentence Summary example: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The Prevention of Premature Atherosclerosis in Young Adults (POPAYA) Trial is a randomized controlled trial designed to estimate the effect of 10 mg </a:t>
            </a:r>
            <a:r>
              <a:rPr lang="en-US" dirty="0" err="1"/>
              <a:t>atorvastatin</a:t>
            </a:r>
            <a:r>
              <a:rPr lang="en-US" dirty="0"/>
              <a:t> for 5 years versus placebo on coronary calcification in </a:t>
            </a:r>
            <a:r>
              <a:rPr lang="en-US" dirty="0">
                <a:solidFill>
                  <a:srgbClr val="FF0000"/>
                </a:solidFill>
              </a:rPr>
              <a:t>young adults age 30-40 with LDL 130-190 mg/dl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06906" y="1434904"/>
            <a:ext cx="26025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Study population</a:t>
            </a:r>
          </a:p>
        </p:txBody>
      </p:sp>
      <p:sp>
        <p:nvSpPr>
          <p:cNvPr id="5" name="Oval 4"/>
          <p:cNvSpPr/>
          <p:nvPr/>
        </p:nvSpPr>
        <p:spPr>
          <a:xfrm>
            <a:off x="5613008" y="1223888"/>
            <a:ext cx="3348111" cy="146304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3946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Research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1-Sentence Summary “Formula”</a:t>
            </a:r>
          </a:p>
          <a:p>
            <a:pPr>
              <a:buNone/>
            </a:pPr>
            <a:r>
              <a:rPr lang="en-US" i="1" dirty="0"/>
              <a:t>for trials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dirty="0"/>
              <a:t>The </a:t>
            </a:r>
            <a:r>
              <a:rPr lang="en-US" sz="2000" dirty="0"/>
              <a:t>[study name] </a:t>
            </a:r>
            <a:r>
              <a:rPr lang="en-US" dirty="0"/>
              <a:t>is a </a:t>
            </a:r>
            <a:r>
              <a:rPr lang="en-US" sz="2000" dirty="0"/>
              <a:t>[study design] </a:t>
            </a:r>
            <a:r>
              <a:rPr lang="en-US" dirty="0"/>
              <a:t>designed to estimate the effect of </a:t>
            </a:r>
            <a:r>
              <a:rPr lang="en-US" sz="2000" dirty="0"/>
              <a:t>[intervention] </a:t>
            </a:r>
            <a:r>
              <a:rPr lang="en-US" dirty="0"/>
              <a:t>versus </a:t>
            </a:r>
            <a:r>
              <a:rPr lang="en-US" sz="2000" dirty="0"/>
              <a:t>[comparator]</a:t>
            </a:r>
            <a:r>
              <a:rPr lang="en-US" dirty="0"/>
              <a:t> on </a:t>
            </a:r>
            <a:r>
              <a:rPr lang="en-US" sz="2000" dirty="0"/>
              <a:t>[outcome]</a:t>
            </a:r>
            <a:r>
              <a:rPr lang="en-US" dirty="0"/>
              <a:t> in </a:t>
            </a:r>
            <a:r>
              <a:rPr lang="en-US" sz="2000" dirty="0"/>
              <a:t>[study sample]</a:t>
            </a:r>
            <a:endParaRPr lang="en-US" dirty="0"/>
          </a:p>
          <a:p>
            <a:pPr>
              <a:buNone/>
            </a:pPr>
            <a:r>
              <a:rPr lang="en-US" i="1" dirty="0"/>
              <a:t>for observational studies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dirty="0"/>
              <a:t>The </a:t>
            </a:r>
            <a:r>
              <a:rPr lang="en-US" sz="2000" dirty="0"/>
              <a:t>[study name] </a:t>
            </a:r>
            <a:r>
              <a:rPr lang="en-US" dirty="0"/>
              <a:t>is a </a:t>
            </a:r>
            <a:r>
              <a:rPr lang="en-US" sz="2000" dirty="0"/>
              <a:t>[study design] </a:t>
            </a:r>
            <a:r>
              <a:rPr lang="en-US" dirty="0"/>
              <a:t>designed to examine the association between </a:t>
            </a:r>
            <a:r>
              <a:rPr lang="en-US" sz="2000" dirty="0"/>
              <a:t>[primary exposure]</a:t>
            </a:r>
            <a:r>
              <a:rPr lang="en-US" dirty="0"/>
              <a:t> and </a:t>
            </a:r>
            <a:r>
              <a:rPr lang="en-US" sz="2000" dirty="0"/>
              <a:t>[outcome]</a:t>
            </a:r>
            <a:r>
              <a:rPr lang="en-US" dirty="0"/>
              <a:t> in </a:t>
            </a:r>
            <a:r>
              <a:rPr lang="en-US" sz="2000" dirty="0"/>
              <a:t>[study sample]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94229" y="5492748"/>
            <a:ext cx="66185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There are extremely important advantages to fitting into this framework (e.g., power calculations)</a:t>
            </a:r>
          </a:p>
        </p:txBody>
      </p:sp>
    </p:spTree>
    <p:extLst>
      <p:ext uri="{BB962C8B-B14F-4D97-AF65-F5344CB8AC3E}">
        <p14:creationId xmlns:p14="http://schemas.microsoft.com/office/powerpoint/2010/main" val="22453946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Research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1-Sentence Summary “Formula”</a:t>
            </a:r>
          </a:p>
          <a:p>
            <a:pPr>
              <a:buNone/>
            </a:pPr>
            <a:r>
              <a:rPr lang="en-US" i="1" dirty="0"/>
              <a:t>for trials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dirty="0"/>
              <a:t>The </a:t>
            </a:r>
            <a:r>
              <a:rPr lang="en-US" sz="2000" dirty="0"/>
              <a:t>[study name] </a:t>
            </a:r>
            <a:r>
              <a:rPr lang="en-US" dirty="0"/>
              <a:t>is a </a:t>
            </a:r>
            <a:r>
              <a:rPr lang="en-US" sz="2000" dirty="0"/>
              <a:t>[study design] </a:t>
            </a:r>
            <a:r>
              <a:rPr lang="en-US" dirty="0"/>
              <a:t>designed to estimate the effect of </a:t>
            </a:r>
            <a:r>
              <a:rPr lang="en-US" sz="2000" dirty="0"/>
              <a:t>[intervention] </a:t>
            </a:r>
            <a:r>
              <a:rPr lang="en-US" dirty="0"/>
              <a:t>versus </a:t>
            </a:r>
            <a:r>
              <a:rPr lang="en-US" sz="2000" dirty="0"/>
              <a:t>[comparator]</a:t>
            </a:r>
            <a:r>
              <a:rPr lang="en-US" dirty="0"/>
              <a:t> on </a:t>
            </a:r>
            <a:r>
              <a:rPr lang="en-US" sz="2000" dirty="0"/>
              <a:t>[outcome]</a:t>
            </a:r>
            <a:r>
              <a:rPr lang="en-US" dirty="0"/>
              <a:t> in </a:t>
            </a:r>
            <a:r>
              <a:rPr lang="en-US" sz="2000" dirty="0"/>
              <a:t>[study sample]</a:t>
            </a:r>
            <a:endParaRPr lang="en-US" dirty="0"/>
          </a:p>
          <a:p>
            <a:pPr>
              <a:buNone/>
            </a:pPr>
            <a:r>
              <a:rPr lang="en-US" i="1" dirty="0"/>
              <a:t>for observational studies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dirty="0"/>
              <a:t>The </a:t>
            </a:r>
            <a:r>
              <a:rPr lang="en-US" sz="2000" dirty="0"/>
              <a:t>[study name] </a:t>
            </a:r>
            <a:r>
              <a:rPr lang="en-US" dirty="0"/>
              <a:t>is a </a:t>
            </a:r>
            <a:r>
              <a:rPr lang="en-US" sz="2000" dirty="0"/>
              <a:t>[study design] </a:t>
            </a:r>
            <a:r>
              <a:rPr lang="en-US" dirty="0"/>
              <a:t>designed to examine the association between </a:t>
            </a:r>
            <a:r>
              <a:rPr lang="en-US" sz="2000" dirty="0"/>
              <a:t>[primary exposure]</a:t>
            </a:r>
            <a:r>
              <a:rPr lang="en-US" dirty="0"/>
              <a:t> and </a:t>
            </a:r>
            <a:r>
              <a:rPr lang="en-US" sz="2000" dirty="0"/>
              <a:t>[outcome]</a:t>
            </a:r>
            <a:r>
              <a:rPr lang="en-US" dirty="0"/>
              <a:t> in </a:t>
            </a:r>
            <a:r>
              <a:rPr lang="en-US" sz="2000" dirty="0"/>
              <a:t>[study sample]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94229" y="5492748"/>
            <a:ext cx="6618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Take a moment to try this for the NEJM article…</a:t>
            </a:r>
          </a:p>
        </p:txBody>
      </p:sp>
    </p:spTree>
    <p:extLst>
      <p:ext uri="{BB962C8B-B14F-4D97-AF65-F5344CB8AC3E}">
        <p14:creationId xmlns:p14="http://schemas.microsoft.com/office/powerpoint/2010/main" val="13634180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Research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1-Sentence Summary “Formula”</a:t>
            </a:r>
          </a:p>
          <a:p>
            <a:pPr>
              <a:buNone/>
            </a:pPr>
            <a:r>
              <a:rPr lang="en-US" i="1" dirty="0"/>
              <a:t>for trials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dirty="0"/>
              <a:t>This study is a </a:t>
            </a:r>
            <a:r>
              <a:rPr lang="en-US" u="sng" dirty="0"/>
              <a:t>randomized controlled trial </a:t>
            </a:r>
            <a:r>
              <a:rPr lang="en-US" dirty="0"/>
              <a:t>designed to estimate the effect of </a:t>
            </a:r>
            <a:r>
              <a:rPr lang="en-US" u="sng" dirty="0" err="1"/>
              <a:t>Hydroxychloroquine</a:t>
            </a:r>
            <a:r>
              <a:rPr lang="en-US" u="sng" dirty="0"/>
              <a:t> for 5 days (800 then 600) versus placebo </a:t>
            </a:r>
            <a:r>
              <a:rPr lang="en-US" dirty="0"/>
              <a:t>on </a:t>
            </a:r>
            <a:r>
              <a:rPr lang="en-US" u="sng" dirty="0"/>
              <a:t>lab-confirmed COVID 19 or self-reported illness similar to COVID 19 </a:t>
            </a:r>
            <a:r>
              <a:rPr lang="en-US" dirty="0"/>
              <a:t>in </a:t>
            </a:r>
            <a:r>
              <a:rPr lang="en-US" u="sng" dirty="0"/>
              <a:t>persons reporting recent serious exposure to a person with confirmed COVID 19 infection recruited via social media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149309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576" y="684447"/>
            <a:ext cx="8348988" cy="605718"/>
          </a:xfrm>
        </p:spPr>
        <p:txBody>
          <a:bodyPr>
            <a:normAutofit fontScale="90000"/>
          </a:bodyPr>
          <a:lstStyle/>
          <a:p>
            <a:r>
              <a:rPr lang="en-US" dirty="0"/>
              <a:t>Choosing a research question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69072" y="1856633"/>
            <a:ext cx="1625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Current Understanding of the World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19516" y="2133632"/>
            <a:ext cx="1134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Question</a:t>
            </a:r>
          </a:p>
        </p:txBody>
      </p:sp>
      <p:cxnSp>
        <p:nvCxnSpPr>
          <p:cNvPr id="7" name="Straight Arrow Connector 6"/>
          <p:cNvCxnSpPr>
            <a:stCxn id="4" idx="3"/>
            <a:endCxn id="5" idx="1"/>
          </p:cNvCxnSpPr>
          <p:nvPr/>
        </p:nvCxnSpPr>
        <p:spPr>
          <a:xfrm>
            <a:off x="3894671" y="2318298"/>
            <a:ext cx="122484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586574" y="3474649"/>
            <a:ext cx="1415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Study Design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593648" y="2687630"/>
            <a:ext cx="381267" cy="787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584720" y="2779963"/>
            <a:ext cx="338954" cy="7437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682070" y="4631000"/>
            <a:ext cx="1134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Sample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42915" y="4631000"/>
            <a:ext cx="1134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Measure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52117" y="3523698"/>
            <a:ext cx="221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Analyze and Interpret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5593649" y="3843981"/>
            <a:ext cx="381266" cy="787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584721" y="3886012"/>
            <a:ext cx="497150" cy="744988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933206" y="4815666"/>
            <a:ext cx="81609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8101E19-D78A-4F21-AB13-A36990B29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09" y="2585388"/>
            <a:ext cx="7886700" cy="4085235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would you like to know?</a:t>
            </a:r>
          </a:p>
          <a:p>
            <a:r>
              <a:rPr lang="en-US" dirty="0"/>
              <a:t>Where are the important gaps and feasible opportunities?</a:t>
            </a:r>
          </a:p>
        </p:txBody>
      </p:sp>
      <p:sp>
        <p:nvSpPr>
          <p:cNvPr id="3" name="Oval 2"/>
          <p:cNvSpPr/>
          <p:nvPr/>
        </p:nvSpPr>
        <p:spPr>
          <a:xfrm>
            <a:off x="4749305" y="1856633"/>
            <a:ext cx="1786406" cy="83099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802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a research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FINER Criteria</a:t>
            </a:r>
          </a:p>
          <a:p>
            <a:pPr marL="0" indent="0">
              <a:buNone/>
            </a:pPr>
            <a:r>
              <a:rPr lang="en-US" sz="3600" u="sng" dirty="0"/>
              <a:t>F</a:t>
            </a:r>
            <a:r>
              <a:rPr lang="en-US" sz="3600" dirty="0"/>
              <a:t>easible</a:t>
            </a:r>
          </a:p>
          <a:p>
            <a:pPr marL="0" indent="0">
              <a:buNone/>
            </a:pPr>
            <a:r>
              <a:rPr lang="en-US" sz="3600" u="sng" dirty="0"/>
              <a:t>I</a:t>
            </a:r>
            <a:r>
              <a:rPr lang="en-US" sz="3600" dirty="0"/>
              <a:t>nteresting</a:t>
            </a:r>
          </a:p>
          <a:p>
            <a:pPr marL="0" indent="0">
              <a:buNone/>
            </a:pPr>
            <a:r>
              <a:rPr lang="en-US" sz="3600" u="sng" dirty="0"/>
              <a:t>N</a:t>
            </a:r>
            <a:r>
              <a:rPr lang="en-US" sz="3600" dirty="0"/>
              <a:t>ovel</a:t>
            </a:r>
          </a:p>
          <a:p>
            <a:pPr marL="0" indent="0">
              <a:buNone/>
            </a:pPr>
            <a:r>
              <a:rPr lang="en-US" sz="3600" u="sng" dirty="0"/>
              <a:t>E</a:t>
            </a:r>
            <a:r>
              <a:rPr lang="en-US" sz="3600" dirty="0"/>
              <a:t>thical</a:t>
            </a:r>
          </a:p>
          <a:p>
            <a:pPr marL="0" indent="0">
              <a:buNone/>
            </a:pPr>
            <a:r>
              <a:rPr lang="en-US" sz="3600" u="sng" dirty="0"/>
              <a:t>R</a:t>
            </a:r>
            <a:r>
              <a:rPr lang="en-US" sz="3600" dirty="0"/>
              <a:t>elevant</a:t>
            </a:r>
          </a:p>
        </p:txBody>
      </p:sp>
    </p:spTree>
    <p:extLst>
      <p:ext uri="{BB962C8B-B14F-4D97-AF65-F5344CB8AC3E}">
        <p14:creationId xmlns:p14="http://schemas.microsoft.com/office/powerpoint/2010/main" val="7318285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a research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FIN</a:t>
            </a:r>
            <a:r>
              <a:rPr lang="en-US" dirty="0">
                <a:solidFill>
                  <a:srgbClr val="FF0000"/>
                </a:solidFill>
              </a:rPr>
              <a:t>G</a:t>
            </a:r>
            <a:r>
              <a:rPr lang="en-US" dirty="0"/>
              <a:t>ER Criteria</a:t>
            </a:r>
          </a:p>
          <a:p>
            <a:pPr marL="0" indent="0">
              <a:buNone/>
            </a:pPr>
            <a:r>
              <a:rPr lang="en-US" sz="3600" u="sng" dirty="0"/>
              <a:t>F</a:t>
            </a:r>
            <a:r>
              <a:rPr lang="en-US" sz="3600" dirty="0"/>
              <a:t>easible</a:t>
            </a:r>
          </a:p>
          <a:p>
            <a:pPr marL="0" indent="0">
              <a:buNone/>
            </a:pPr>
            <a:r>
              <a:rPr lang="en-US" sz="3600" u="sng" dirty="0"/>
              <a:t>I</a:t>
            </a:r>
            <a:r>
              <a:rPr lang="en-US" sz="3600" dirty="0"/>
              <a:t>nteresting</a:t>
            </a:r>
          </a:p>
          <a:p>
            <a:pPr marL="0" indent="0">
              <a:buNone/>
            </a:pPr>
            <a:r>
              <a:rPr lang="en-US" sz="3600" u="sng" dirty="0"/>
              <a:t>N</a:t>
            </a:r>
            <a:r>
              <a:rPr lang="en-US" sz="3600" dirty="0"/>
              <a:t>ovel</a:t>
            </a:r>
          </a:p>
          <a:p>
            <a:pPr marL="0" indent="0">
              <a:buNone/>
            </a:pPr>
            <a:r>
              <a:rPr lang="en-US" sz="3600" u="sng" dirty="0">
                <a:solidFill>
                  <a:srgbClr val="FF0000"/>
                </a:solidFill>
              </a:rPr>
              <a:t>G</a:t>
            </a:r>
            <a:r>
              <a:rPr lang="en-US" sz="3600" dirty="0">
                <a:solidFill>
                  <a:srgbClr val="FF0000"/>
                </a:solidFill>
              </a:rPr>
              <a:t>ood for your career</a:t>
            </a:r>
            <a:endParaRPr lang="en-US" sz="3600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600" u="sng" dirty="0"/>
              <a:t>E</a:t>
            </a:r>
            <a:r>
              <a:rPr lang="en-US" sz="3600" dirty="0"/>
              <a:t>thical</a:t>
            </a:r>
          </a:p>
          <a:p>
            <a:pPr marL="0" indent="0">
              <a:buNone/>
            </a:pPr>
            <a:r>
              <a:rPr lang="en-US" sz="3600" u="sng" dirty="0"/>
              <a:t>R</a:t>
            </a:r>
            <a:r>
              <a:rPr lang="en-US" sz="3600" dirty="0"/>
              <a:t>elevant</a:t>
            </a:r>
          </a:p>
        </p:txBody>
      </p:sp>
    </p:spTree>
    <p:extLst>
      <p:ext uri="{BB962C8B-B14F-4D97-AF65-F5344CB8AC3E}">
        <p14:creationId xmlns:p14="http://schemas.microsoft.com/office/powerpoint/2010/main" val="12799396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15905-99FF-48D1-A06B-9FE98D5CD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a research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97AA5-CE9D-4BC0-BF36-BD2CAD076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this course: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/>
              <a:t>Primary data collection vs. </a:t>
            </a:r>
          </a:p>
          <a:p>
            <a:pPr marL="457200" lvl="1" indent="0">
              <a:buNone/>
            </a:pPr>
            <a:r>
              <a:rPr lang="en-US" dirty="0"/>
              <a:t>Secondary data analysis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983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Physiology of Clinical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research work?</a:t>
            </a:r>
          </a:p>
        </p:txBody>
      </p:sp>
    </p:spTree>
    <p:extLst>
      <p:ext uri="{BB962C8B-B14F-4D97-AF65-F5344CB8AC3E}">
        <p14:creationId xmlns:p14="http://schemas.microsoft.com/office/powerpoint/2010/main" val="10113247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15905-99FF-48D1-A06B-9FE98D5CD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a research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97AA5-CE9D-4BC0-BF36-BD2CAD076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this course: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/>
              <a:t>“Non-traditional” DCR research types</a:t>
            </a:r>
          </a:p>
          <a:p>
            <a:pPr lvl="1"/>
            <a:r>
              <a:rPr lang="en-US" dirty="0"/>
              <a:t>Qualitative research</a:t>
            </a:r>
          </a:p>
          <a:p>
            <a:pPr lvl="1"/>
            <a:r>
              <a:rPr lang="en-US" dirty="0"/>
              <a:t>Data synthesis like decision analysis, cost-effectiveness analysis, meta-analysis</a:t>
            </a:r>
          </a:p>
          <a:p>
            <a:pPr lvl="1"/>
            <a:r>
              <a:rPr lang="en-US" dirty="0"/>
              <a:t>Animals/molecules </a:t>
            </a:r>
            <a:r>
              <a:rPr lang="en-US" u="sng" dirty="0"/>
              <a:t>without humans</a:t>
            </a:r>
          </a:p>
          <a:p>
            <a:pPr lvl="1"/>
            <a:endParaRPr lang="en-US" u="sng" dirty="0"/>
          </a:p>
          <a:p>
            <a:pPr marL="457200" lvl="1" indent="0">
              <a:buNone/>
            </a:pPr>
            <a:r>
              <a:rPr lang="en-US" i="1" dirty="0"/>
              <a:t>Many concepts still apply, but need to modify instructions…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8091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15905-99FF-48D1-A06B-9FE98D5CD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a research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97AA5-CE9D-4BC0-BF36-BD2CAD076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this course: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/>
              <a:t>Bottom line recommendations:</a:t>
            </a:r>
          </a:p>
          <a:p>
            <a:pPr marL="914400" lvl="1" indent="-457200">
              <a:buAutoNum type="arabicParenR"/>
            </a:pPr>
            <a:r>
              <a:rPr lang="en-US" dirty="0"/>
              <a:t>Design at least 1 study with primary data collection</a:t>
            </a:r>
          </a:p>
          <a:p>
            <a:pPr marL="914400" lvl="1" indent="-457200">
              <a:buAutoNum type="arabicParenR"/>
            </a:pPr>
            <a:r>
              <a:rPr lang="en-US" dirty="0"/>
              <a:t>Design at least 1 study you plan to do (near-term feasibility)</a:t>
            </a:r>
          </a:p>
          <a:p>
            <a:pPr marL="914400" lvl="1" indent="-457200">
              <a:buAutoNum type="arabicParenR"/>
            </a:pPr>
            <a:r>
              <a:rPr lang="en-US" dirty="0"/>
              <a:t>Do at least a 1-page outline for both</a:t>
            </a:r>
          </a:p>
          <a:p>
            <a:pPr marL="914400" lvl="1" indent="-457200">
              <a:buAutoNum type="arabicParenR"/>
            </a:pPr>
            <a:r>
              <a:rPr lang="en-US" dirty="0"/>
              <a:t>You can decide later which to use for Final Project</a:t>
            </a:r>
          </a:p>
          <a:p>
            <a:pPr marL="914400" lvl="1" indent="-457200">
              <a:buAutoNum type="arabicParenR"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2139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a study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Choosing a study DESIGN is hard too…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5477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a study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/>
              <a:t>4 classic designs</a:t>
            </a:r>
          </a:p>
          <a:p>
            <a:r>
              <a:rPr lang="en-US" dirty="0"/>
              <a:t>Randomized controlled trial</a:t>
            </a:r>
          </a:p>
          <a:p>
            <a:pPr lvl="1"/>
            <a:r>
              <a:rPr lang="en-US" dirty="0"/>
              <a:t>INTERVENTION (with random assignment to control)</a:t>
            </a:r>
          </a:p>
          <a:p>
            <a:r>
              <a:rPr lang="en-US" dirty="0"/>
              <a:t>Cross-sectional study</a:t>
            </a:r>
          </a:p>
          <a:p>
            <a:pPr lvl="1"/>
            <a:r>
              <a:rPr lang="en-US" dirty="0"/>
              <a:t>Take a look at a given population (sample) right now</a:t>
            </a:r>
          </a:p>
          <a:p>
            <a:r>
              <a:rPr lang="en-US" dirty="0"/>
              <a:t>Cohort study</a:t>
            </a:r>
          </a:p>
          <a:p>
            <a:pPr lvl="1"/>
            <a:r>
              <a:rPr lang="en-US" dirty="0"/>
              <a:t>Choose a sample and follow over time</a:t>
            </a:r>
          </a:p>
          <a:p>
            <a:r>
              <a:rPr lang="en-US" dirty="0"/>
              <a:t>Case-control study</a:t>
            </a:r>
          </a:p>
          <a:p>
            <a:pPr lvl="1"/>
            <a:r>
              <a:rPr lang="en-US" dirty="0"/>
              <a:t>Choose two samples (cases and controls) with and without the outcome, compare exposures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78415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a study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51535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You will learn more during the course…</a:t>
            </a:r>
          </a:p>
          <a:p>
            <a:pPr lvl="1"/>
            <a:r>
              <a:rPr lang="en-US" dirty="0"/>
              <a:t>Lecture 1d: Study Design Basics</a:t>
            </a:r>
          </a:p>
          <a:p>
            <a:pPr lvl="1"/>
            <a:r>
              <a:rPr lang="en-US" dirty="0"/>
              <a:t>DCR-4</a:t>
            </a:r>
          </a:p>
          <a:p>
            <a:pPr lvl="2"/>
            <a:r>
              <a:rPr lang="en-US" dirty="0"/>
              <a:t>Chapters 7-13</a:t>
            </a:r>
          </a:p>
          <a:p>
            <a:pPr lvl="1"/>
            <a:r>
              <a:rPr lang="en-US" dirty="0"/>
              <a:t>Lectures 4 and 5</a:t>
            </a:r>
          </a:p>
          <a:p>
            <a:pPr lvl="1"/>
            <a:r>
              <a:rPr lang="en-US" dirty="0"/>
              <a:t>Discuss throughout course in Small Group Sessions</a:t>
            </a:r>
          </a:p>
          <a:p>
            <a:pPr lvl="1"/>
            <a:r>
              <a:rPr lang="en-US" dirty="0"/>
              <a:t>“Try out” alternative designs in your homework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Our Training in Clinical Research Program</a:t>
            </a:r>
          </a:p>
          <a:p>
            <a:pPr lvl="2"/>
            <a:r>
              <a:rPr lang="en-US" dirty="0"/>
              <a:t>1-year program: Advanced Training in Clinical Research (ATCR)</a:t>
            </a:r>
          </a:p>
          <a:p>
            <a:pPr lvl="2"/>
            <a:r>
              <a:rPr lang="en-US" dirty="0"/>
              <a:t>2-year program: Masters of Advanced Science (MAS degree)</a:t>
            </a:r>
          </a:p>
          <a:p>
            <a:pPr lvl="2"/>
            <a:r>
              <a:rPr lang="en-US" dirty="0"/>
              <a:t>Doctoral Program in Epidemiology and Translational Science (PhD)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7841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from my own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Three different studies</a:t>
            </a:r>
          </a:p>
          <a:p>
            <a:pPr lvl="1"/>
            <a:r>
              <a:rPr lang="en-US" dirty="0"/>
              <a:t>VEST</a:t>
            </a:r>
          </a:p>
          <a:p>
            <a:pPr lvl="1"/>
            <a:r>
              <a:rPr lang="en-US" dirty="0"/>
              <a:t>COVID-19 Citizen Science</a:t>
            </a:r>
          </a:p>
          <a:p>
            <a:pPr lvl="1"/>
            <a:r>
              <a:rPr lang="en-US" dirty="0"/>
              <a:t>POPAYA</a:t>
            </a:r>
          </a:p>
        </p:txBody>
      </p:sp>
    </p:spTree>
    <p:extLst>
      <p:ext uri="{BB962C8B-B14F-4D97-AF65-F5344CB8AC3E}">
        <p14:creationId xmlns:p14="http://schemas.microsoft.com/office/powerpoint/2010/main" val="21035330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u="sng" dirty="0"/>
              <a:t>V</a:t>
            </a:r>
            <a:r>
              <a:rPr lang="en-US" dirty="0"/>
              <a:t>est prevention of </a:t>
            </a:r>
            <a:r>
              <a:rPr lang="en-US" u="sng" dirty="0"/>
              <a:t>E</a:t>
            </a:r>
            <a:r>
              <a:rPr lang="en-US" dirty="0"/>
              <a:t>arly </a:t>
            </a:r>
            <a:r>
              <a:rPr lang="en-US" u="sng" dirty="0"/>
              <a:t>S</a:t>
            </a:r>
            <a:r>
              <a:rPr lang="en-US" dirty="0"/>
              <a:t>udden death </a:t>
            </a:r>
            <a:r>
              <a:rPr lang="en-US" u="sng" dirty="0"/>
              <a:t>T</a:t>
            </a:r>
            <a:r>
              <a:rPr lang="en-US" dirty="0"/>
              <a:t>rial (VEST)</a:t>
            </a:r>
          </a:p>
          <a:p>
            <a:pPr lvl="1"/>
            <a:r>
              <a:rPr lang="en-US" dirty="0"/>
              <a:t>Rationale: </a:t>
            </a:r>
          </a:p>
          <a:p>
            <a:pPr lvl="2"/>
            <a:r>
              <a:rPr lang="en-US" dirty="0"/>
              <a:t>500,000 sudden deaths in US/year</a:t>
            </a:r>
          </a:p>
          <a:p>
            <a:pPr lvl="2"/>
            <a:r>
              <a:rPr lang="en-US" dirty="0"/>
              <a:t>High risk in low ejection fraction patients immediately post-MI</a:t>
            </a:r>
          </a:p>
          <a:p>
            <a:pPr lvl="2"/>
            <a:r>
              <a:rPr lang="en-US" dirty="0"/>
              <a:t>Implantable defibrillators work, but NOT immediately post-MI</a:t>
            </a:r>
          </a:p>
          <a:p>
            <a:pPr lvl="3"/>
            <a:r>
              <a:rPr lang="en-US" dirty="0"/>
              <a:t>First 2-3 months RCTs have shown no benefit and possible harm</a:t>
            </a:r>
          </a:p>
          <a:p>
            <a:pPr lvl="2"/>
            <a:r>
              <a:rPr lang="en-US" dirty="0"/>
              <a:t>Could a wearable defibrillator provide “gap” protection during those 2-3 months?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21138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Here’s our plan: Find immediately post-MI patients with EF &lt; 35%, randomize 2:1 to </a:t>
            </a:r>
            <a:r>
              <a:rPr lang="en-US" dirty="0" err="1"/>
              <a:t>LifeVest</a:t>
            </a:r>
            <a:r>
              <a:rPr lang="en-US" dirty="0"/>
              <a:t> or usual care, follow for 3 months, primary outcome sudden death</a:t>
            </a:r>
          </a:p>
          <a:p>
            <a:r>
              <a:rPr lang="en-US" dirty="0"/>
              <a:t>Fill in the 1-sentence summary: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75210" y="4213499"/>
            <a:ext cx="74719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000" dirty="0"/>
              <a:t>[study name] </a:t>
            </a:r>
            <a:r>
              <a:rPr lang="en-US" sz="2800" dirty="0"/>
              <a:t>is a </a:t>
            </a:r>
            <a:r>
              <a:rPr lang="en-US" sz="2000" dirty="0"/>
              <a:t>[study design] </a:t>
            </a:r>
            <a:r>
              <a:rPr lang="en-US" sz="2800" dirty="0"/>
              <a:t>designed to estimate the effect of </a:t>
            </a:r>
            <a:r>
              <a:rPr lang="en-US" sz="2000" dirty="0"/>
              <a:t>[intervention] </a:t>
            </a:r>
            <a:r>
              <a:rPr lang="en-US" sz="2800" dirty="0"/>
              <a:t>compared with </a:t>
            </a:r>
            <a:r>
              <a:rPr lang="en-US" sz="2000" dirty="0"/>
              <a:t>[control] </a:t>
            </a:r>
            <a:r>
              <a:rPr lang="en-US" sz="2800" dirty="0"/>
              <a:t>on </a:t>
            </a:r>
            <a:r>
              <a:rPr lang="en-US" sz="2000" dirty="0"/>
              <a:t>[outcome] </a:t>
            </a:r>
            <a:r>
              <a:rPr lang="en-US" sz="2800" dirty="0"/>
              <a:t>in </a:t>
            </a:r>
            <a:r>
              <a:rPr lang="en-US" sz="2000" dirty="0"/>
              <a:t>[study sample]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097701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Here’s our plan: Find immediately post-MI patients with EF &lt; 35%, randomize 2:1 to </a:t>
            </a:r>
            <a:r>
              <a:rPr lang="en-US" dirty="0" err="1"/>
              <a:t>LifeVest</a:t>
            </a:r>
            <a:r>
              <a:rPr lang="en-US" dirty="0"/>
              <a:t> or usual care, follow for 3 months, primary outcome sudden death</a:t>
            </a:r>
          </a:p>
          <a:p>
            <a:r>
              <a:rPr lang="en-US" dirty="0"/>
              <a:t>ANSWER: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75210" y="4213499"/>
            <a:ext cx="747195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000" dirty="0"/>
              <a:t>VEST </a:t>
            </a:r>
            <a:r>
              <a:rPr lang="en-US" sz="2800" dirty="0"/>
              <a:t>is a </a:t>
            </a:r>
            <a:r>
              <a:rPr lang="en-US" sz="2000" dirty="0"/>
              <a:t>randomized controlled trial </a:t>
            </a:r>
            <a:r>
              <a:rPr lang="en-US" sz="2800" dirty="0"/>
              <a:t>designed to estimate the effect of a </a:t>
            </a:r>
            <a:r>
              <a:rPr lang="en-US" sz="2000" dirty="0"/>
              <a:t>wearable </a:t>
            </a:r>
            <a:r>
              <a:rPr lang="en-US" sz="2000" dirty="0" err="1"/>
              <a:t>LifeVest</a:t>
            </a:r>
            <a:r>
              <a:rPr lang="en-US" sz="2000" dirty="0"/>
              <a:t> defibrillator </a:t>
            </a:r>
            <a:r>
              <a:rPr lang="en-US" sz="2800" dirty="0"/>
              <a:t>compared with </a:t>
            </a:r>
            <a:r>
              <a:rPr lang="en-US" sz="2000" dirty="0"/>
              <a:t>usual care </a:t>
            </a:r>
            <a:r>
              <a:rPr lang="en-US" sz="2800" dirty="0"/>
              <a:t>on </a:t>
            </a:r>
            <a:r>
              <a:rPr lang="en-US" sz="2000" dirty="0"/>
              <a:t>sudden death </a:t>
            </a:r>
            <a:r>
              <a:rPr lang="en-US" sz="2800" dirty="0"/>
              <a:t>in </a:t>
            </a:r>
            <a:r>
              <a:rPr lang="en-US" sz="2000" dirty="0"/>
              <a:t>immediately post-MI patients with low ejection fraction (&lt;35%)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59886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Challenges from intrusion of the real world...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All-cause mortality is a better outcome, but much larger sample size required according to power calcs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MUCH harder than anticipated finding study subjects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During study enrollment, </a:t>
            </a:r>
            <a:r>
              <a:rPr lang="en-US" dirty="0" err="1"/>
              <a:t>LifeVest</a:t>
            </a:r>
            <a:r>
              <a:rPr lang="en-US" dirty="0"/>
              <a:t> became de facto standard of care in some communities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93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538" y="173216"/>
            <a:ext cx="8348988" cy="605718"/>
          </a:xfrm>
        </p:spPr>
        <p:txBody>
          <a:bodyPr>
            <a:normAutofit fontScale="90000"/>
          </a:bodyPr>
          <a:lstStyle/>
          <a:p>
            <a:r>
              <a:rPr lang="en-US" dirty="0"/>
              <a:t>The Human Subjects Research Cycle, v1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69072" y="1856633"/>
            <a:ext cx="1625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Current Understanding of the World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19516" y="2133632"/>
            <a:ext cx="1134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Question</a:t>
            </a:r>
          </a:p>
        </p:txBody>
      </p:sp>
      <p:cxnSp>
        <p:nvCxnSpPr>
          <p:cNvPr id="7" name="Straight Arrow Connector 6"/>
          <p:cNvCxnSpPr>
            <a:stCxn id="4" idx="3"/>
            <a:endCxn id="5" idx="1"/>
          </p:cNvCxnSpPr>
          <p:nvPr/>
        </p:nvCxnSpPr>
        <p:spPr>
          <a:xfrm>
            <a:off x="3894671" y="2318298"/>
            <a:ext cx="122484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586574" y="3474649"/>
            <a:ext cx="1415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Study Design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593648" y="2687630"/>
            <a:ext cx="381267" cy="787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584720" y="2779963"/>
            <a:ext cx="338954" cy="7437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52117" y="3523698"/>
            <a:ext cx="221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Analyze and Interpret</a:t>
            </a:r>
          </a:p>
        </p:txBody>
      </p:sp>
      <p:cxnSp>
        <p:nvCxnSpPr>
          <p:cNvPr id="16" name="Straight Arrow Connector 15"/>
          <p:cNvCxnSpPr>
            <a:cxnSpLocks/>
            <a:endCxn id="17" idx="3"/>
          </p:cNvCxnSpPr>
          <p:nvPr/>
        </p:nvCxnSpPr>
        <p:spPr>
          <a:xfrm flipH="1">
            <a:off x="5119516" y="3843981"/>
            <a:ext cx="855400" cy="880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cxnSpLocks/>
            <a:endCxn id="17" idx="1"/>
          </p:cNvCxnSpPr>
          <p:nvPr/>
        </p:nvCxnSpPr>
        <p:spPr>
          <a:xfrm>
            <a:off x="2584721" y="3886012"/>
            <a:ext cx="965631" cy="838344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6729F89-BE39-450F-8DBE-64381FCA78A2}"/>
              </a:ext>
            </a:extLst>
          </p:cNvPr>
          <p:cNvSpPr txBox="1"/>
          <p:nvPr/>
        </p:nvSpPr>
        <p:spPr>
          <a:xfrm>
            <a:off x="3550352" y="4539702"/>
            <a:ext cx="1569164" cy="369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Do the Study</a:t>
            </a:r>
          </a:p>
        </p:txBody>
      </p:sp>
    </p:spTree>
    <p:extLst>
      <p:ext uri="{BB962C8B-B14F-4D97-AF65-F5344CB8AC3E}">
        <p14:creationId xmlns:p14="http://schemas.microsoft.com/office/powerpoint/2010/main" val="422379297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Results published in 2018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2566922"/>
            <a:ext cx="7886700" cy="376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307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VEST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076" y="1389660"/>
            <a:ext cx="6881132" cy="505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5663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VEST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520" y="1341912"/>
            <a:ext cx="6952033" cy="5157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83298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128822"/>
            <a:ext cx="7886700" cy="3048140"/>
          </a:xfrm>
        </p:spPr>
        <p:txBody>
          <a:bodyPr>
            <a:normAutofit/>
          </a:bodyPr>
          <a:lstStyle/>
          <a:p>
            <a:r>
              <a:rPr lang="en-US" sz="3200" dirty="0"/>
              <a:t>Summary</a:t>
            </a:r>
          </a:p>
          <a:p>
            <a:pPr lvl="1"/>
            <a:r>
              <a:rPr lang="en-US" sz="2800" dirty="0"/>
              <a:t>Unanticipated and challenging results!</a:t>
            </a:r>
          </a:p>
          <a:p>
            <a:pPr lvl="2"/>
            <a:r>
              <a:rPr lang="en-US" sz="2400" dirty="0"/>
              <a:t>Did we get the mechanism wrong?</a:t>
            </a:r>
          </a:p>
          <a:p>
            <a:pPr lvl="2"/>
            <a:r>
              <a:rPr lang="en-US" sz="2400" dirty="0"/>
              <a:t>Was our total mortality finding due to chance?</a:t>
            </a:r>
          </a:p>
          <a:p>
            <a:pPr lvl="1"/>
            <a:r>
              <a:rPr lang="en-US" sz="2800" dirty="0"/>
              <a:t>Study operations are challenging and fascinating…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63" y="1404133"/>
            <a:ext cx="8451742" cy="158844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189517" y="1967765"/>
            <a:ext cx="3621974" cy="285008"/>
          </a:xfrm>
          <a:prstGeom prst="rect">
            <a:avLst/>
          </a:prstGeom>
          <a:solidFill>
            <a:srgbClr val="FFFF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4663" y="2252772"/>
            <a:ext cx="6012389" cy="313967"/>
          </a:xfrm>
          <a:prstGeom prst="rect">
            <a:avLst/>
          </a:prstGeom>
          <a:solidFill>
            <a:srgbClr val="FFFF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9801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Citizen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find people with symptoms before they get diagnosed?</a:t>
            </a:r>
          </a:p>
          <a:p>
            <a:pPr lvl="1"/>
            <a:r>
              <a:rPr lang="en-US" dirty="0"/>
              <a:t>Syndromic surveillance</a:t>
            </a:r>
          </a:p>
          <a:p>
            <a:r>
              <a:rPr lang="en-US" dirty="0"/>
              <a:t>How well are people adhering to behaviors like hand-washing and social distancing?</a:t>
            </a:r>
          </a:p>
          <a:p>
            <a:r>
              <a:rPr lang="en-US" dirty="0"/>
              <a:t>Do those behaviors actually prevent infection?</a:t>
            </a:r>
          </a:p>
          <a:p>
            <a:r>
              <a:rPr lang="en-US" dirty="0"/>
              <a:t>What is the impact of shelter-in-place on mental health and economic hardship?</a:t>
            </a:r>
          </a:p>
        </p:txBody>
      </p:sp>
    </p:spTree>
    <p:extLst>
      <p:ext uri="{BB962C8B-B14F-4D97-AF65-F5344CB8AC3E}">
        <p14:creationId xmlns:p14="http://schemas.microsoft.com/office/powerpoint/2010/main" val="382636058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Citizen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Invite ANYONE to sign up and download study app</a:t>
            </a:r>
          </a:p>
          <a:p>
            <a:r>
              <a:rPr lang="en-US" dirty="0"/>
              <a:t>Daily symptom data</a:t>
            </a:r>
          </a:p>
          <a:p>
            <a:r>
              <a:rPr lang="en-US" dirty="0"/>
              <a:t>Weekly behavior data</a:t>
            </a:r>
          </a:p>
          <a:p>
            <a:r>
              <a:rPr lang="en-US" dirty="0"/>
              <a:t>Self-reported testing, results, anxiety,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22,000 recruited thus far</a:t>
            </a:r>
          </a:p>
          <a:p>
            <a:endParaRPr lang="en-US" dirty="0"/>
          </a:p>
          <a:p>
            <a:r>
              <a:rPr lang="en-US" dirty="0"/>
              <a:t>1-sentence summary?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95224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Citizen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Invite ANYONE to sign up and download study app</a:t>
            </a:r>
          </a:p>
          <a:p>
            <a:r>
              <a:rPr lang="en-US" dirty="0"/>
              <a:t>Daily symptom data</a:t>
            </a:r>
          </a:p>
          <a:p>
            <a:r>
              <a:rPr lang="en-US" dirty="0"/>
              <a:t>Weekly behavior data</a:t>
            </a:r>
          </a:p>
          <a:p>
            <a:r>
              <a:rPr lang="en-US" dirty="0"/>
              <a:t>Self-reported testing, results, anxiety,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20,000 recruited thus far</a:t>
            </a:r>
          </a:p>
          <a:p>
            <a:endParaRPr lang="en-US" dirty="0"/>
          </a:p>
          <a:p>
            <a:r>
              <a:rPr lang="en-US" dirty="0"/>
              <a:t>1-sentence summary?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9569" y="5771210"/>
            <a:ext cx="72784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 have not actually specified a research question!</a:t>
            </a:r>
          </a:p>
        </p:txBody>
      </p:sp>
    </p:spTree>
    <p:extLst>
      <p:ext uri="{BB962C8B-B14F-4D97-AF65-F5344CB8AC3E}">
        <p14:creationId xmlns:p14="http://schemas.microsoft.com/office/powerpoint/2010/main" val="215572617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Citizen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Here’s one: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3561" y="2950193"/>
            <a:ext cx="72561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400" u="sng" dirty="0"/>
              <a:t>CCS</a:t>
            </a:r>
            <a:r>
              <a:rPr lang="en-US" sz="2400" dirty="0"/>
              <a:t> is a </a:t>
            </a:r>
            <a:r>
              <a:rPr lang="en-US" sz="2400" u="sng" dirty="0"/>
              <a:t>observational cohort study </a:t>
            </a:r>
            <a:r>
              <a:rPr lang="en-US" sz="2400" dirty="0"/>
              <a:t>designed to estimate the association between </a:t>
            </a:r>
            <a:r>
              <a:rPr lang="en-US" sz="2400" u="sng" dirty="0"/>
              <a:t>hand-washing &gt; 5x/day compared with hand-washing less frequently during the past 2 weeks</a:t>
            </a:r>
            <a:r>
              <a:rPr lang="en-US" sz="2400" dirty="0"/>
              <a:t> and </a:t>
            </a:r>
            <a:r>
              <a:rPr lang="en-US" sz="2400" u="sng" dirty="0"/>
              <a:t>self-reported fever, chills or high temperature</a:t>
            </a:r>
            <a:r>
              <a:rPr lang="en-US" sz="2400" dirty="0"/>
              <a:t> in </a:t>
            </a:r>
            <a:r>
              <a:rPr lang="en-US" sz="2400" u="sng" dirty="0"/>
              <a:t>COVID-19 Citizen Scientist volunteer participants without previous evidence of infection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56694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Citizen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Exciting new study</a:t>
            </a:r>
          </a:p>
          <a:p>
            <a:r>
              <a:rPr lang="en-US" dirty="0"/>
              <a:t>Critical weakness is…</a:t>
            </a:r>
          </a:p>
          <a:p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89108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Citizen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Exciting new study</a:t>
            </a:r>
          </a:p>
          <a:p>
            <a:r>
              <a:rPr lang="en-US" dirty="0"/>
              <a:t>Critical weakness is…completely self-selected patient sample!  What is the target population that it represents?  Highly skewed towards highly-educated and non-Hispanic whites…</a:t>
            </a:r>
          </a:p>
          <a:p>
            <a:r>
              <a:rPr lang="en-US" dirty="0"/>
              <a:t>We’re looking for funding to do more deliberate population-based sampling!</a:t>
            </a:r>
          </a:p>
          <a:p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682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538" y="173216"/>
            <a:ext cx="8348988" cy="605718"/>
          </a:xfrm>
        </p:spPr>
        <p:txBody>
          <a:bodyPr>
            <a:normAutofit fontScale="90000"/>
          </a:bodyPr>
          <a:lstStyle/>
          <a:p>
            <a:r>
              <a:rPr lang="en-US" dirty="0"/>
              <a:t>The Human Subjects Research Cycle, v2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69072" y="1856633"/>
            <a:ext cx="1625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Current Understanding of the World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19516" y="2133632"/>
            <a:ext cx="1134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Question</a:t>
            </a:r>
          </a:p>
        </p:txBody>
      </p:sp>
      <p:cxnSp>
        <p:nvCxnSpPr>
          <p:cNvPr id="7" name="Straight Arrow Connector 6"/>
          <p:cNvCxnSpPr>
            <a:stCxn id="4" idx="3"/>
            <a:endCxn id="5" idx="1"/>
          </p:cNvCxnSpPr>
          <p:nvPr/>
        </p:nvCxnSpPr>
        <p:spPr>
          <a:xfrm>
            <a:off x="3894671" y="2318298"/>
            <a:ext cx="122484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586574" y="3474649"/>
            <a:ext cx="1415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Study Design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5593648" y="2687630"/>
            <a:ext cx="381267" cy="787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584720" y="2779963"/>
            <a:ext cx="338954" cy="7437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682070" y="4631000"/>
            <a:ext cx="1134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Sample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42915" y="4631000"/>
            <a:ext cx="1134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Measure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52117" y="3523698"/>
            <a:ext cx="221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Analyze and Interpret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5593649" y="3843981"/>
            <a:ext cx="381266" cy="787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584721" y="3886012"/>
            <a:ext cx="497150" cy="744988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933206" y="4815666"/>
            <a:ext cx="81609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69099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CVD risk factor </a:t>
            </a:r>
            <a:r>
              <a:rPr lang="en-US" dirty="0" err="1"/>
              <a:t>Tx</a:t>
            </a:r>
            <a:r>
              <a:rPr lang="en-US" dirty="0"/>
              <a:t> in young adults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treatment of high cholesterol during young adulthood improve cardiovascular health?</a:t>
            </a:r>
          </a:p>
          <a:p>
            <a:pPr lvl="1"/>
            <a:endParaRPr lang="en-US" dirty="0"/>
          </a:p>
          <a:p>
            <a:r>
              <a:rPr lang="en-US" dirty="0"/>
              <a:t>Rationale:</a:t>
            </a:r>
          </a:p>
          <a:p>
            <a:pPr lvl="1"/>
            <a:r>
              <a:rPr lang="en-US" dirty="0"/>
              <a:t>Atherosclerosis starts during young adulthood or earlier</a:t>
            </a:r>
          </a:p>
          <a:p>
            <a:pPr lvl="1"/>
            <a:r>
              <a:rPr lang="en-US" dirty="0"/>
              <a:t>Cumulative exposure to LDL associated with:</a:t>
            </a:r>
          </a:p>
          <a:p>
            <a:pPr lvl="2"/>
            <a:r>
              <a:rPr lang="en-US" dirty="0"/>
              <a:t>Coronary calcification</a:t>
            </a:r>
          </a:p>
          <a:p>
            <a:pPr lvl="2"/>
            <a:r>
              <a:rPr lang="en-US" dirty="0"/>
              <a:t>Coronary heart disease events</a:t>
            </a:r>
          </a:p>
          <a:p>
            <a:pPr lvl="1"/>
            <a:r>
              <a:rPr lang="en-US" dirty="0"/>
              <a:t>We treat high blood pressure &gt;140 early in life, why not high cholesterol? </a:t>
            </a:r>
          </a:p>
        </p:txBody>
      </p:sp>
    </p:spTree>
    <p:extLst>
      <p:ext uri="{BB962C8B-B14F-4D97-AF65-F5344CB8AC3E}">
        <p14:creationId xmlns:p14="http://schemas.microsoft.com/office/powerpoint/2010/main" val="215526824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CVD risk factor </a:t>
            </a:r>
            <a:r>
              <a:rPr lang="en-US" dirty="0" err="1"/>
              <a:t>Tx</a:t>
            </a:r>
            <a:r>
              <a:rPr lang="en-US" dirty="0"/>
              <a:t> in young adults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17118"/>
          </a:xfrm>
        </p:spPr>
        <p:txBody>
          <a:bodyPr>
            <a:normAutofit/>
          </a:bodyPr>
          <a:lstStyle/>
          <a:p>
            <a:r>
              <a:rPr lang="en-US" dirty="0"/>
              <a:t>Does treatment of high cholesterol during young adulthood improve cardiovascular health?</a:t>
            </a:r>
          </a:p>
          <a:p>
            <a:pPr lvl="1"/>
            <a:endParaRPr lang="en-US" dirty="0"/>
          </a:p>
          <a:p>
            <a:r>
              <a:rPr lang="en-US" dirty="0"/>
              <a:t>Study Design #1: POPAYA</a:t>
            </a:r>
          </a:p>
          <a:p>
            <a:pPr marL="0" indent="0">
              <a:buNone/>
            </a:pPr>
            <a:endParaRPr lang="en-US" sz="700" dirty="0"/>
          </a:p>
          <a:p>
            <a:pPr marL="457200" lvl="1" indent="0">
              <a:buNone/>
            </a:pPr>
            <a:r>
              <a:rPr lang="en-US" dirty="0"/>
              <a:t>The Prevention of Premature Atherosclerosis in Young Adults (POPAYA) Trial is a randomized controlled trial designed to estimate the effect of 10 mg </a:t>
            </a:r>
            <a:r>
              <a:rPr lang="en-US" dirty="0" err="1"/>
              <a:t>atorvastatin</a:t>
            </a:r>
            <a:r>
              <a:rPr lang="en-US" dirty="0"/>
              <a:t> for 5 years versus placebo on coronary calcification in young adults age 30-40 with LDL 130-190 mg/dl</a:t>
            </a:r>
          </a:p>
        </p:txBody>
      </p:sp>
    </p:spTree>
    <p:extLst>
      <p:ext uri="{BB962C8B-B14F-4D97-AF65-F5344CB8AC3E}">
        <p14:creationId xmlns:p14="http://schemas.microsoft.com/office/powerpoint/2010/main" val="659568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37771"/>
            <a:ext cx="7886700" cy="10919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Study Design: Importance vs. Feasibility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37771" y="6139540"/>
            <a:ext cx="5667829" cy="2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037771" y="2402114"/>
            <a:ext cx="0" cy="3737426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07706" y="6284686"/>
            <a:ext cx="196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Feasibility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290283" y="3853351"/>
            <a:ext cx="196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Importance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1947" y="5666630"/>
            <a:ext cx="562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0 --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1519" y="5961521"/>
            <a:ext cx="461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|</a:t>
            </a:r>
          </a:p>
          <a:p>
            <a:r>
              <a:rPr lang="en-US" dirty="0"/>
              <a:t>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151650" y="2881086"/>
            <a:ext cx="343321" cy="3154876"/>
          </a:xfrm>
          <a:prstGeom prst="round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5400000">
            <a:off x="3401363" y="3442926"/>
            <a:ext cx="343321" cy="4842751"/>
          </a:xfrm>
          <a:prstGeom prst="round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 rot="1806079">
            <a:off x="1244694" y="3660420"/>
            <a:ext cx="4963886" cy="1227027"/>
          </a:xfrm>
          <a:prstGeom prst="ellipse">
            <a:avLst/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645228" y="5696412"/>
            <a:ext cx="21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Don’t bother</a:t>
            </a:r>
          </a:p>
        </p:txBody>
      </p:sp>
      <p:sp>
        <p:nvSpPr>
          <p:cNvPr id="21" name="TextBox 20"/>
          <p:cNvSpPr txBox="1"/>
          <p:nvPr/>
        </p:nvSpPr>
        <p:spPr>
          <a:xfrm rot="16200000">
            <a:off x="210848" y="4115369"/>
            <a:ext cx="21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Don’t bother</a:t>
            </a:r>
          </a:p>
        </p:txBody>
      </p:sp>
      <p:sp>
        <p:nvSpPr>
          <p:cNvPr id="22" name="TextBox 21"/>
          <p:cNvSpPr txBox="1"/>
          <p:nvPr/>
        </p:nvSpPr>
        <p:spPr>
          <a:xfrm rot="1835417">
            <a:off x="2587291" y="4042177"/>
            <a:ext cx="2183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Usual tradeoff zone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87226" y="3013086"/>
            <a:ext cx="1378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Must be very clever…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3972910" y="3659417"/>
            <a:ext cx="201482" cy="2609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03350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37771"/>
            <a:ext cx="7886700" cy="10919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Study Design: Importance vs. Feasibility</a:t>
            </a:r>
          </a:p>
          <a:p>
            <a:pPr marL="0" indent="0">
              <a:buNone/>
            </a:pPr>
            <a:endParaRPr lang="en-US" sz="36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37771" y="6139540"/>
            <a:ext cx="5667829" cy="2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037771" y="2402114"/>
            <a:ext cx="0" cy="3737426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07706" y="6284686"/>
            <a:ext cx="196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Feasibility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290283" y="3853351"/>
            <a:ext cx="196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Importance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1947" y="5666630"/>
            <a:ext cx="562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0 --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1519" y="5961521"/>
            <a:ext cx="461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|</a:t>
            </a:r>
          </a:p>
          <a:p>
            <a:r>
              <a:rPr lang="en-US" dirty="0"/>
              <a:t>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151650" y="2881086"/>
            <a:ext cx="343321" cy="3154876"/>
          </a:xfrm>
          <a:prstGeom prst="round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5400000">
            <a:off x="3401363" y="3442926"/>
            <a:ext cx="343321" cy="4842751"/>
          </a:xfrm>
          <a:prstGeom prst="round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 rot="1806079">
            <a:off x="1244694" y="3660420"/>
            <a:ext cx="4963886" cy="1227027"/>
          </a:xfrm>
          <a:prstGeom prst="ellipse">
            <a:avLst/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0" y="2292124"/>
            <a:ext cx="40773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How could we increase </a:t>
            </a:r>
            <a:r>
              <a:rPr lang="en-US" sz="3200" u="sng" dirty="0">
                <a:solidFill>
                  <a:srgbClr val="FF0000"/>
                </a:solidFill>
              </a:rPr>
              <a:t>importance</a:t>
            </a:r>
            <a:r>
              <a:rPr lang="en-US" sz="32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55305" y="3817998"/>
            <a:ext cx="1225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POPAYA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3354739-A217-4076-860D-05CA434CA500}"/>
              </a:ext>
            </a:extLst>
          </p:cNvPr>
          <p:cNvSpPr txBox="1"/>
          <p:nvPr/>
        </p:nvSpPr>
        <p:spPr>
          <a:xfrm>
            <a:off x="2645228" y="5696412"/>
            <a:ext cx="21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Don’t bother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73EB685-DCE6-40F7-A42E-AA67BB9B5E1A}"/>
              </a:ext>
            </a:extLst>
          </p:cNvPr>
          <p:cNvSpPr txBox="1"/>
          <p:nvPr/>
        </p:nvSpPr>
        <p:spPr>
          <a:xfrm rot="16200000">
            <a:off x="210848" y="4115369"/>
            <a:ext cx="21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Don’t bother</a:t>
            </a:r>
          </a:p>
        </p:txBody>
      </p:sp>
    </p:spTree>
    <p:extLst>
      <p:ext uri="{BB962C8B-B14F-4D97-AF65-F5344CB8AC3E}">
        <p14:creationId xmlns:p14="http://schemas.microsoft.com/office/powerpoint/2010/main" val="284531663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CVD risk factor </a:t>
            </a:r>
            <a:r>
              <a:rPr lang="en-US" dirty="0" err="1"/>
              <a:t>Tx</a:t>
            </a:r>
            <a:r>
              <a:rPr lang="en-US" dirty="0"/>
              <a:t> in young adults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17118"/>
          </a:xfrm>
        </p:spPr>
        <p:txBody>
          <a:bodyPr>
            <a:normAutofit/>
          </a:bodyPr>
          <a:lstStyle/>
          <a:p>
            <a:r>
              <a:rPr lang="en-US" dirty="0"/>
              <a:t>Study Design #2: </a:t>
            </a:r>
            <a:r>
              <a:rPr lang="en-US" dirty="0" err="1"/>
              <a:t>RCT</a:t>
            </a:r>
            <a:r>
              <a:rPr lang="en-US" dirty="0" err="1">
                <a:sym typeface="Wingdings" panose="05000000000000000000" pitchFamily="2" charset="2"/>
              </a:rPr>
              <a:t>Events</a:t>
            </a:r>
            <a:endParaRPr lang="en-US" dirty="0"/>
          </a:p>
          <a:p>
            <a:pPr marL="0" indent="0">
              <a:buNone/>
            </a:pPr>
            <a:endParaRPr lang="en-US" sz="700" dirty="0"/>
          </a:p>
          <a:p>
            <a:pPr marL="0" indent="0">
              <a:buNone/>
            </a:pPr>
            <a:r>
              <a:rPr lang="en-US" sz="2400" dirty="0"/>
              <a:t>This is a randomized controlled trial designed to estimate the effect of 10 mg </a:t>
            </a:r>
            <a:r>
              <a:rPr lang="en-US" sz="2400" dirty="0" err="1"/>
              <a:t>atorvastatin</a:t>
            </a:r>
            <a:r>
              <a:rPr lang="en-US" sz="2400" dirty="0"/>
              <a:t> versus placebo</a:t>
            </a:r>
            <a:r>
              <a:rPr lang="en-US" sz="2400" dirty="0">
                <a:solidFill>
                  <a:srgbClr val="FF0000"/>
                </a:solidFill>
              </a:rPr>
              <a:t> for 20+ years </a:t>
            </a:r>
            <a:r>
              <a:rPr lang="en-US" sz="2400" dirty="0"/>
              <a:t>on </a:t>
            </a:r>
            <a:r>
              <a:rPr lang="en-US" sz="2400" dirty="0">
                <a:solidFill>
                  <a:srgbClr val="FF0000"/>
                </a:solidFill>
              </a:rPr>
              <a:t>coronary heart disease events </a:t>
            </a:r>
            <a:r>
              <a:rPr lang="en-US" sz="2400" dirty="0"/>
              <a:t>after initiation of therapy in young adults age 30-40 with LDL 130-190 mg/dl</a:t>
            </a:r>
          </a:p>
        </p:txBody>
      </p:sp>
    </p:spTree>
    <p:extLst>
      <p:ext uri="{BB962C8B-B14F-4D97-AF65-F5344CB8AC3E}">
        <p14:creationId xmlns:p14="http://schemas.microsoft.com/office/powerpoint/2010/main" val="152392239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37771"/>
            <a:ext cx="7886700" cy="10919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Study Design: Importance vs. Feasibility</a:t>
            </a:r>
          </a:p>
          <a:p>
            <a:pPr marL="0" indent="0">
              <a:buNone/>
            </a:pPr>
            <a:endParaRPr lang="en-US" sz="36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37771" y="6139540"/>
            <a:ext cx="5667829" cy="2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037771" y="2402114"/>
            <a:ext cx="0" cy="3737426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07706" y="6284686"/>
            <a:ext cx="196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Feasibility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290283" y="3853351"/>
            <a:ext cx="196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Importance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1947" y="5666630"/>
            <a:ext cx="562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0 --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1519" y="5961521"/>
            <a:ext cx="461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|</a:t>
            </a:r>
          </a:p>
          <a:p>
            <a:r>
              <a:rPr lang="en-US" dirty="0"/>
              <a:t>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151650" y="2881086"/>
            <a:ext cx="343321" cy="3154876"/>
          </a:xfrm>
          <a:prstGeom prst="round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5400000">
            <a:off x="3401363" y="3442926"/>
            <a:ext cx="343321" cy="4842751"/>
          </a:xfrm>
          <a:prstGeom prst="round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 rot="1806079">
            <a:off x="1244694" y="3660420"/>
            <a:ext cx="4963886" cy="1227027"/>
          </a:xfrm>
          <a:prstGeom prst="ellipse">
            <a:avLst/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031761" y="2295891"/>
            <a:ext cx="47674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 would be more feasible?</a:t>
            </a:r>
          </a:p>
          <a:p>
            <a:r>
              <a:rPr lang="en-US" sz="2400" dirty="0"/>
              <a:t>Any opportunities for “cleverness”?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63184" y="3030788"/>
            <a:ext cx="1437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RCT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Events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55305" y="3817998"/>
            <a:ext cx="1225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POPAYA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FA1650-C435-4CEC-9799-BE724A9004B3}"/>
              </a:ext>
            </a:extLst>
          </p:cNvPr>
          <p:cNvSpPr txBox="1"/>
          <p:nvPr/>
        </p:nvSpPr>
        <p:spPr>
          <a:xfrm>
            <a:off x="2645228" y="5696412"/>
            <a:ext cx="21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Don’t bother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6742D56-961E-44B1-9D9E-2BCC57991861}"/>
              </a:ext>
            </a:extLst>
          </p:cNvPr>
          <p:cNvSpPr txBox="1"/>
          <p:nvPr/>
        </p:nvSpPr>
        <p:spPr>
          <a:xfrm rot="16200000">
            <a:off x="210848" y="4115369"/>
            <a:ext cx="21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Don’t bother</a:t>
            </a:r>
          </a:p>
        </p:txBody>
      </p:sp>
    </p:spTree>
    <p:extLst>
      <p:ext uri="{BB962C8B-B14F-4D97-AF65-F5344CB8AC3E}">
        <p14:creationId xmlns:p14="http://schemas.microsoft.com/office/powerpoint/2010/main" val="13818296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37771"/>
            <a:ext cx="7886700" cy="10919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Study Design: Importance vs. Feasibility</a:t>
            </a:r>
          </a:p>
          <a:p>
            <a:pPr marL="0" indent="0">
              <a:buNone/>
            </a:pPr>
            <a:endParaRPr lang="en-US" sz="36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37771" y="6139540"/>
            <a:ext cx="5667829" cy="2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037771" y="2402114"/>
            <a:ext cx="0" cy="3737426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07706" y="6284686"/>
            <a:ext cx="196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Feasibility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290283" y="3853351"/>
            <a:ext cx="196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Importance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1947" y="5666630"/>
            <a:ext cx="562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0 --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1519" y="5961521"/>
            <a:ext cx="461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|</a:t>
            </a:r>
          </a:p>
          <a:p>
            <a:r>
              <a:rPr lang="en-US" dirty="0"/>
              <a:t>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151650" y="2881086"/>
            <a:ext cx="343321" cy="3154876"/>
          </a:xfrm>
          <a:prstGeom prst="round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5400000">
            <a:off x="3401363" y="3442926"/>
            <a:ext cx="343321" cy="4842751"/>
          </a:xfrm>
          <a:prstGeom prst="round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 rot="1806079">
            <a:off x="1244694" y="3660420"/>
            <a:ext cx="4963886" cy="1227027"/>
          </a:xfrm>
          <a:prstGeom prst="ellipse">
            <a:avLst/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031761" y="2295891"/>
            <a:ext cx="47674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 would be more feasible?</a:t>
            </a:r>
          </a:p>
          <a:p>
            <a:r>
              <a:rPr lang="en-US" sz="2400" dirty="0"/>
              <a:t>Any opportunities for “cleverness”?</a:t>
            </a:r>
          </a:p>
          <a:p>
            <a:endParaRPr lang="en-US" sz="2400" dirty="0"/>
          </a:p>
          <a:p>
            <a:pPr algn="r"/>
            <a:r>
              <a:rPr lang="en-US" sz="2400" dirty="0">
                <a:solidFill>
                  <a:srgbClr val="FF0000"/>
                </a:solidFill>
              </a:rPr>
              <a:t>Think through design options…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63184" y="3030788"/>
            <a:ext cx="1437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RCT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Events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55305" y="3817998"/>
            <a:ext cx="1225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POPAYA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FA1650-C435-4CEC-9799-BE724A9004B3}"/>
              </a:ext>
            </a:extLst>
          </p:cNvPr>
          <p:cNvSpPr txBox="1"/>
          <p:nvPr/>
        </p:nvSpPr>
        <p:spPr>
          <a:xfrm>
            <a:off x="2645228" y="5696412"/>
            <a:ext cx="21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Don’t bother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6742D56-961E-44B1-9D9E-2BCC57991861}"/>
              </a:ext>
            </a:extLst>
          </p:cNvPr>
          <p:cNvSpPr txBox="1"/>
          <p:nvPr/>
        </p:nvSpPr>
        <p:spPr>
          <a:xfrm rot="16200000">
            <a:off x="210848" y="4115369"/>
            <a:ext cx="21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Don’t bother</a:t>
            </a:r>
          </a:p>
        </p:txBody>
      </p:sp>
    </p:spTree>
    <p:extLst>
      <p:ext uri="{BB962C8B-B14F-4D97-AF65-F5344CB8AC3E}">
        <p14:creationId xmlns:p14="http://schemas.microsoft.com/office/powerpoint/2010/main" val="402311156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CVD risk factor </a:t>
            </a:r>
            <a:r>
              <a:rPr lang="en-US" dirty="0" err="1"/>
              <a:t>Tx</a:t>
            </a:r>
            <a:r>
              <a:rPr lang="en-US" dirty="0"/>
              <a:t> in young adults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17118"/>
          </a:xfrm>
        </p:spPr>
        <p:txBody>
          <a:bodyPr>
            <a:normAutofit/>
          </a:bodyPr>
          <a:lstStyle/>
          <a:p>
            <a:r>
              <a:rPr lang="en-US" dirty="0"/>
              <a:t>Study Design Option #3: Cross-sectional</a:t>
            </a:r>
          </a:p>
          <a:p>
            <a:pPr marL="0" indent="0">
              <a:buNone/>
            </a:pPr>
            <a:endParaRPr lang="en-US" sz="700" dirty="0"/>
          </a:p>
          <a:p>
            <a:pPr marL="0" indent="0">
              <a:buNone/>
            </a:pPr>
            <a:r>
              <a:rPr lang="en-US" sz="2400" dirty="0"/>
              <a:t>This is a </a:t>
            </a:r>
            <a:r>
              <a:rPr lang="en-US" sz="2400" u="sng" dirty="0">
                <a:solidFill>
                  <a:srgbClr val="FF0000"/>
                </a:solidFill>
              </a:rPr>
              <a:t>cross-sectional study </a:t>
            </a:r>
            <a:r>
              <a:rPr lang="en-US" sz="2400" dirty="0"/>
              <a:t>designed to examine the association between </a:t>
            </a:r>
            <a:r>
              <a:rPr lang="en-US" sz="2400" u="sng" dirty="0" err="1"/>
              <a:t>statins</a:t>
            </a:r>
            <a:r>
              <a:rPr lang="en-US" sz="2400" dirty="0"/>
              <a:t> and coronary calcification in young adults with high cholesterol </a:t>
            </a:r>
            <a:r>
              <a:rPr lang="en-US" sz="2400" u="sng" dirty="0">
                <a:solidFill>
                  <a:srgbClr val="FF0000"/>
                </a:solidFill>
              </a:rPr>
              <a:t>undergoing a coronary calcium scan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666268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37771"/>
            <a:ext cx="7886700" cy="10919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Study Design: Importance vs. Feasibility</a:t>
            </a:r>
          </a:p>
          <a:p>
            <a:pPr marL="0" indent="0">
              <a:buNone/>
            </a:pPr>
            <a:endParaRPr lang="en-US" sz="36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37771" y="6139540"/>
            <a:ext cx="5667829" cy="2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037771" y="2402114"/>
            <a:ext cx="0" cy="3737426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07706" y="6284686"/>
            <a:ext cx="196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Feasibility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290283" y="3853351"/>
            <a:ext cx="196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Importance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1947" y="5666630"/>
            <a:ext cx="562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0 --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1519" y="5961521"/>
            <a:ext cx="461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|</a:t>
            </a:r>
          </a:p>
          <a:p>
            <a:r>
              <a:rPr lang="en-US" dirty="0"/>
              <a:t>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151650" y="2881086"/>
            <a:ext cx="343321" cy="3154876"/>
          </a:xfrm>
          <a:prstGeom prst="round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5400000">
            <a:off x="3401363" y="3442926"/>
            <a:ext cx="343321" cy="4842751"/>
          </a:xfrm>
          <a:prstGeom prst="round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 rot="1806079">
            <a:off x="1244694" y="3660420"/>
            <a:ext cx="4963886" cy="1227027"/>
          </a:xfrm>
          <a:prstGeom prst="ellipse">
            <a:avLst/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0" y="2292124"/>
            <a:ext cx="38680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do increase importance?</a:t>
            </a:r>
          </a:p>
          <a:p>
            <a:r>
              <a:rPr lang="en-US" dirty="0"/>
              <a:t>What would be more feasible?</a:t>
            </a:r>
          </a:p>
          <a:p>
            <a:r>
              <a:rPr lang="en-US" dirty="0"/>
              <a:t>Any opportunities for “cleverness”?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63184" y="3030788"/>
            <a:ext cx="1437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RCT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Events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55305" y="3817998"/>
            <a:ext cx="1225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POPAYA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99221" y="5323651"/>
            <a:ext cx="1280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X-sectional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15F8303-4D0A-475D-B813-5D5530168FEA}"/>
              </a:ext>
            </a:extLst>
          </p:cNvPr>
          <p:cNvSpPr txBox="1"/>
          <p:nvPr/>
        </p:nvSpPr>
        <p:spPr>
          <a:xfrm>
            <a:off x="2645228" y="5696412"/>
            <a:ext cx="21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Don’t bother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4CC97D7-CDA9-49A5-B72B-C3F22589B15B}"/>
              </a:ext>
            </a:extLst>
          </p:cNvPr>
          <p:cNvSpPr txBox="1"/>
          <p:nvPr/>
        </p:nvSpPr>
        <p:spPr>
          <a:xfrm rot="16200000">
            <a:off x="210848" y="4115369"/>
            <a:ext cx="21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Don’t bother</a:t>
            </a:r>
          </a:p>
        </p:txBody>
      </p:sp>
    </p:spTree>
    <p:extLst>
      <p:ext uri="{BB962C8B-B14F-4D97-AF65-F5344CB8AC3E}">
        <p14:creationId xmlns:p14="http://schemas.microsoft.com/office/powerpoint/2010/main" val="168269839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CVD risk factor </a:t>
            </a:r>
            <a:r>
              <a:rPr lang="en-US" dirty="0" err="1"/>
              <a:t>Tx</a:t>
            </a:r>
            <a:r>
              <a:rPr lang="en-US" dirty="0"/>
              <a:t> in young adults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17118"/>
          </a:xfrm>
        </p:spPr>
        <p:txBody>
          <a:bodyPr>
            <a:normAutofit/>
          </a:bodyPr>
          <a:lstStyle/>
          <a:p>
            <a:r>
              <a:rPr lang="en-US" dirty="0"/>
              <a:t>Study Design Option #4: Cohort Study</a:t>
            </a:r>
          </a:p>
          <a:p>
            <a:pPr marL="0" indent="0">
              <a:buNone/>
            </a:pPr>
            <a:endParaRPr lang="en-US" sz="700" dirty="0"/>
          </a:p>
          <a:p>
            <a:pPr marL="0" indent="0">
              <a:buNone/>
            </a:pPr>
            <a:r>
              <a:rPr lang="en-US" sz="2400" dirty="0"/>
              <a:t>This is a </a:t>
            </a:r>
            <a:r>
              <a:rPr lang="en-US" sz="2400" dirty="0">
                <a:solidFill>
                  <a:srgbClr val="FF0000"/>
                </a:solidFill>
              </a:rPr>
              <a:t>retrospective cohort study </a:t>
            </a:r>
            <a:r>
              <a:rPr lang="en-US" sz="2400" dirty="0"/>
              <a:t>designed to examine the association between </a:t>
            </a:r>
            <a:r>
              <a:rPr lang="en-US" sz="2400" dirty="0" err="1"/>
              <a:t>statin</a:t>
            </a:r>
            <a:r>
              <a:rPr lang="en-US" sz="2400" dirty="0"/>
              <a:t> therapy started during young adulthood and </a:t>
            </a:r>
            <a:r>
              <a:rPr lang="en-US" sz="2400" dirty="0">
                <a:solidFill>
                  <a:srgbClr val="FF0000"/>
                </a:solidFill>
              </a:rPr>
              <a:t>coronary heart disease events </a:t>
            </a:r>
            <a:r>
              <a:rPr lang="en-US" sz="2400" dirty="0"/>
              <a:t>in young adults with high cholesterol.</a:t>
            </a:r>
          </a:p>
        </p:txBody>
      </p:sp>
    </p:spTree>
    <p:extLst>
      <p:ext uri="{BB962C8B-B14F-4D97-AF65-F5344CB8AC3E}">
        <p14:creationId xmlns:p14="http://schemas.microsoft.com/office/powerpoint/2010/main" val="4197167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3" descr="Screen shot 2013-07-23 at 5.22.0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9850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E39AA4A-9BC0-47B0-90AA-73958F58C808}"/>
              </a:ext>
            </a:extLst>
          </p:cNvPr>
          <p:cNvSpPr txBox="1">
            <a:spLocks/>
          </p:cNvSpPr>
          <p:nvPr/>
        </p:nvSpPr>
        <p:spPr>
          <a:xfrm>
            <a:off x="233538" y="173216"/>
            <a:ext cx="8348988" cy="6057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The Human Subjects Research Cycle, v3</a:t>
            </a:r>
          </a:p>
        </p:txBody>
      </p:sp>
    </p:spTree>
    <p:extLst>
      <p:ext uri="{BB962C8B-B14F-4D97-AF65-F5344CB8AC3E}">
        <p14:creationId xmlns:p14="http://schemas.microsoft.com/office/powerpoint/2010/main" val="279613339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37771"/>
            <a:ext cx="7886700" cy="10919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Study Design: Importance vs. Feasibility</a:t>
            </a:r>
          </a:p>
          <a:p>
            <a:pPr marL="0" indent="0">
              <a:buNone/>
            </a:pPr>
            <a:endParaRPr lang="en-US" sz="36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37771" y="6139540"/>
            <a:ext cx="5667829" cy="2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037771" y="2402114"/>
            <a:ext cx="0" cy="3737426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07706" y="6284686"/>
            <a:ext cx="196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Feasibility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290283" y="3853351"/>
            <a:ext cx="196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Importance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1947" y="5666630"/>
            <a:ext cx="562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0 --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1519" y="5961521"/>
            <a:ext cx="461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|</a:t>
            </a:r>
          </a:p>
          <a:p>
            <a:r>
              <a:rPr lang="en-US" dirty="0"/>
              <a:t>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151650" y="2881086"/>
            <a:ext cx="343321" cy="3154876"/>
          </a:xfrm>
          <a:prstGeom prst="round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5400000">
            <a:off x="3401363" y="3442926"/>
            <a:ext cx="343321" cy="4842751"/>
          </a:xfrm>
          <a:prstGeom prst="round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 rot="1806079">
            <a:off x="1244694" y="3660420"/>
            <a:ext cx="4963886" cy="1227027"/>
          </a:xfrm>
          <a:prstGeom prst="ellipse">
            <a:avLst/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0" y="2292124"/>
            <a:ext cx="38680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do increase importance?</a:t>
            </a:r>
          </a:p>
          <a:p>
            <a:r>
              <a:rPr lang="en-US" dirty="0"/>
              <a:t>What would be more feasible?</a:t>
            </a:r>
          </a:p>
          <a:p>
            <a:r>
              <a:rPr lang="en-US" dirty="0"/>
              <a:t>Any opportunities for “cleverness”?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63184" y="3030788"/>
            <a:ext cx="1437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RCT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Events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55305" y="3817998"/>
            <a:ext cx="1225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POPAYA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612311" y="4648294"/>
            <a:ext cx="1280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Cohort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99221" y="5323651"/>
            <a:ext cx="1280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X-sectional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CD4E24-1757-461D-A8F5-CDDEA434CF7D}"/>
              </a:ext>
            </a:extLst>
          </p:cNvPr>
          <p:cNvSpPr txBox="1"/>
          <p:nvPr/>
        </p:nvSpPr>
        <p:spPr>
          <a:xfrm>
            <a:off x="2645228" y="5696412"/>
            <a:ext cx="21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Don’t bother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0D3E1DA-6E13-46F6-A5A5-358453F6E2C7}"/>
              </a:ext>
            </a:extLst>
          </p:cNvPr>
          <p:cNvSpPr txBox="1"/>
          <p:nvPr/>
        </p:nvSpPr>
        <p:spPr>
          <a:xfrm rot="16200000">
            <a:off x="210848" y="4115369"/>
            <a:ext cx="21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Don’t bother</a:t>
            </a:r>
          </a:p>
        </p:txBody>
      </p:sp>
    </p:spTree>
    <p:extLst>
      <p:ext uri="{BB962C8B-B14F-4D97-AF65-F5344CB8AC3E}">
        <p14:creationId xmlns:p14="http://schemas.microsoft.com/office/powerpoint/2010/main" val="337338215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CVD risk factor </a:t>
            </a:r>
            <a:r>
              <a:rPr lang="en-US" dirty="0" err="1"/>
              <a:t>Tx</a:t>
            </a:r>
            <a:r>
              <a:rPr lang="en-US" dirty="0"/>
              <a:t> in young adults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17118"/>
          </a:xfrm>
        </p:spPr>
        <p:txBody>
          <a:bodyPr>
            <a:normAutofit/>
          </a:bodyPr>
          <a:lstStyle/>
          <a:p>
            <a:r>
              <a:rPr lang="en-US" dirty="0"/>
              <a:t>Study Design Option #5: Case-Control Study</a:t>
            </a:r>
          </a:p>
          <a:p>
            <a:pPr marL="0" indent="0">
              <a:buNone/>
            </a:pPr>
            <a:endParaRPr lang="en-US" sz="700" dirty="0"/>
          </a:p>
          <a:p>
            <a:pPr marL="0" indent="0">
              <a:buNone/>
            </a:pPr>
            <a:r>
              <a:rPr lang="en-US" sz="2400" dirty="0"/>
              <a:t>The Statin Duration Study is a </a:t>
            </a:r>
            <a:r>
              <a:rPr lang="en-US" sz="2400" u="sng" dirty="0">
                <a:solidFill>
                  <a:srgbClr val="FF0000"/>
                </a:solidFill>
              </a:rPr>
              <a:t>case-control study </a:t>
            </a:r>
            <a:r>
              <a:rPr lang="en-US" sz="2400" dirty="0"/>
              <a:t>designed to examine the association between </a:t>
            </a:r>
            <a:r>
              <a:rPr lang="en-US" sz="2400" u="sng" dirty="0"/>
              <a:t>self-reported prior duration of statin therapy </a:t>
            </a:r>
            <a:r>
              <a:rPr lang="en-US" sz="2400" dirty="0"/>
              <a:t>and coronary heart disease events </a:t>
            </a:r>
            <a:r>
              <a:rPr lang="en-US" sz="2400" u="sng" dirty="0"/>
              <a:t>in adults with and without coronary heart disease events on a statin and matched on age and estimated pre-statin LDL levels and CHD risk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612288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37771"/>
            <a:ext cx="7886700" cy="10919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Study Design: Importance vs. Feasibility</a:t>
            </a:r>
          </a:p>
          <a:p>
            <a:pPr marL="0" indent="0">
              <a:buNone/>
            </a:pPr>
            <a:endParaRPr lang="en-US" sz="36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37771" y="6139540"/>
            <a:ext cx="5667829" cy="2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037771" y="2402114"/>
            <a:ext cx="0" cy="3737426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07706" y="6284686"/>
            <a:ext cx="196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Feasibility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290283" y="3853351"/>
            <a:ext cx="196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Importance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1947" y="5666630"/>
            <a:ext cx="562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0 --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1519" y="5961521"/>
            <a:ext cx="461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|</a:t>
            </a:r>
          </a:p>
          <a:p>
            <a:r>
              <a:rPr lang="en-US" dirty="0"/>
              <a:t>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151650" y="2881086"/>
            <a:ext cx="343321" cy="3154876"/>
          </a:xfrm>
          <a:prstGeom prst="round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5400000">
            <a:off x="3401363" y="3442926"/>
            <a:ext cx="343321" cy="4842751"/>
          </a:xfrm>
          <a:prstGeom prst="round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 rot="1806079">
            <a:off x="1244694" y="3660420"/>
            <a:ext cx="4963886" cy="1227027"/>
          </a:xfrm>
          <a:prstGeom prst="ellipse">
            <a:avLst/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155305" y="3817998"/>
            <a:ext cx="1225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POPAYA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2292124"/>
            <a:ext cx="38680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do increase importance?</a:t>
            </a:r>
          </a:p>
          <a:p>
            <a:r>
              <a:rPr lang="en-US" dirty="0"/>
              <a:t>What would be more feasible?</a:t>
            </a:r>
          </a:p>
          <a:p>
            <a:r>
              <a:rPr lang="en-US" dirty="0"/>
              <a:t>Any opportunities for “cleverness”?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63184" y="3030788"/>
            <a:ext cx="1437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RCT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Events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62633" y="4282040"/>
            <a:ext cx="1478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Case-control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612311" y="4648294"/>
            <a:ext cx="1280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Cohort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99221" y="5323651"/>
            <a:ext cx="1280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X-sectional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05F094C-DEFD-479D-8809-D3704CA2801C}"/>
              </a:ext>
            </a:extLst>
          </p:cNvPr>
          <p:cNvSpPr txBox="1"/>
          <p:nvPr/>
        </p:nvSpPr>
        <p:spPr>
          <a:xfrm>
            <a:off x="2645228" y="5696412"/>
            <a:ext cx="21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Don’t bother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94CBA5A-7282-4CE9-A3EF-4EF4A8109827}"/>
              </a:ext>
            </a:extLst>
          </p:cNvPr>
          <p:cNvSpPr txBox="1"/>
          <p:nvPr/>
        </p:nvSpPr>
        <p:spPr>
          <a:xfrm rot="16200000">
            <a:off x="210848" y="4115369"/>
            <a:ext cx="21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Don’t bother</a:t>
            </a:r>
          </a:p>
        </p:txBody>
      </p:sp>
    </p:spTree>
    <p:extLst>
      <p:ext uri="{BB962C8B-B14F-4D97-AF65-F5344CB8AC3E}">
        <p14:creationId xmlns:p14="http://schemas.microsoft.com/office/powerpoint/2010/main" val="340974096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37771"/>
            <a:ext cx="7886700" cy="10919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Study Design: Importance vs. Feasibility</a:t>
            </a:r>
          </a:p>
          <a:p>
            <a:pPr marL="0" indent="0">
              <a:buNone/>
            </a:pPr>
            <a:endParaRPr lang="en-US" sz="36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37771" y="6139540"/>
            <a:ext cx="5667829" cy="2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037771" y="2402114"/>
            <a:ext cx="0" cy="3737426"/>
          </a:xfrm>
          <a:prstGeom prst="straightConnector1">
            <a:avLst/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07706" y="6284686"/>
            <a:ext cx="196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Feasibility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-290283" y="3853351"/>
            <a:ext cx="1966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Importance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1947" y="5666630"/>
            <a:ext cx="562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0 --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1519" y="5961521"/>
            <a:ext cx="461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|</a:t>
            </a:r>
          </a:p>
          <a:p>
            <a:r>
              <a:rPr lang="en-US" dirty="0"/>
              <a:t>0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151650" y="2881086"/>
            <a:ext cx="343321" cy="3154876"/>
          </a:xfrm>
          <a:prstGeom prst="round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5400000">
            <a:off x="3401363" y="3442926"/>
            <a:ext cx="343321" cy="4842751"/>
          </a:xfrm>
          <a:prstGeom prst="roundRect">
            <a:avLst/>
          </a:prstGeom>
          <a:solidFill>
            <a:schemeClr val="accent2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/>
          <p:cNvSpPr/>
          <p:nvPr/>
        </p:nvSpPr>
        <p:spPr>
          <a:xfrm rot="1806079">
            <a:off x="1244694" y="3660420"/>
            <a:ext cx="4963886" cy="1227027"/>
          </a:xfrm>
          <a:prstGeom prst="ellipse">
            <a:avLst/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155305" y="3817998"/>
            <a:ext cx="1225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POPAYA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40752" y="2065390"/>
            <a:ext cx="40254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Focus in on feasible studies with reasonable “value”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63184" y="3030788"/>
            <a:ext cx="1437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RCT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Events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62633" y="4282040"/>
            <a:ext cx="1478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Case-control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612311" y="4648294"/>
            <a:ext cx="1280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Cohort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99221" y="5323651"/>
            <a:ext cx="1280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X-sectional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AB484B-56CD-4C45-B974-0D0DB409CC79}"/>
              </a:ext>
            </a:extLst>
          </p:cNvPr>
          <p:cNvSpPr txBox="1"/>
          <p:nvPr/>
        </p:nvSpPr>
        <p:spPr>
          <a:xfrm>
            <a:off x="2645228" y="5696412"/>
            <a:ext cx="21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Don’t bother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A5DB8A3-E10D-4809-B085-0E10181E5F5E}"/>
              </a:ext>
            </a:extLst>
          </p:cNvPr>
          <p:cNvSpPr txBox="1"/>
          <p:nvPr/>
        </p:nvSpPr>
        <p:spPr>
          <a:xfrm rot="16200000">
            <a:off x="210848" y="4115369"/>
            <a:ext cx="219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Don’t bother</a:t>
            </a:r>
          </a:p>
        </p:txBody>
      </p:sp>
    </p:spTree>
    <p:extLst>
      <p:ext uri="{BB962C8B-B14F-4D97-AF65-F5344CB8AC3E}">
        <p14:creationId xmlns:p14="http://schemas.microsoft.com/office/powerpoint/2010/main" val="386693894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Human research</a:t>
            </a:r>
          </a:p>
          <a:p>
            <a:pPr lvl="1"/>
            <a:r>
              <a:rPr lang="en-US" dirty="0"/>
              <a:t>Take a sample from population</a:t>
            </a:r>
          </a:p>
          <a:p>
            <a:pPr lvl="1"/>
            <a:r>
              <a:rPr lang="en-US" dirty="0"/>
              <a:t>Make measurements in the sample</a:t>
            </a:r>
          </a:p>
          <a:p>
            <a:r>
              <a:rPr lang="en-US" dirty="0"/>
              <a:t>Research happens in the real world</a:t>
            </a:r>
          </a:p>
          <a:p>
            <a:pPr lvl="1"/>
            <a:r>
              <a:rPr lang="en-US" dirty="0"/>
              <a:t>Every study is flawed</a:t>
            </a:r>
          </a:p>
          <a:p>
            <a:pPr lvl="1"/>
            <a:r>
              <a:rPr lang="en-US" dirty="0"/>
              <a:t>Good design is critical to minimize and maximize inference</a:t>
            </a:r>
          </a:p>
          <a:p>
            <a:r>
              <a:rPr lang="en-US" dirty="0"/>
              <a:t>Practical advice</a:t>
            </a:r>
          </a:p>
          <a:p>
            <a:pPr lvl="1"/>
            <a:r>
              <a:rPr lang="en-US" dirty="0"/>
              <a:t>Design a study you want to actually do</a:t>
            </a:r>
          </a:p>
          <a:p>
            <a:pPr lvl="1"/>
            <a:r>
              <a:rPr lang="en-US" dirty="0"/>
              <a:t>Design multiple studies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968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3" descr="Screen shot 2013-07-23 at 5.22.0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9850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ABEDB5CD-51D4-4BAE-B002-62D281D996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620000" cy="533400"/>
          </a:xfrm>
        </p:spPr>
        <p:txBody>
          <a:bodyPr>
            <a:normAutofit fontScale="90000"/>
          </a:bodyPr>
          <a:lstStyle/>
          <a:p>
            <a:r>
              <a:rPr lang="en-US" altLang="en-US" sz="4000" dirty="0"/>
              <a:t>DCR-4 Figure 1.4</a:t>
            </a:r>
          </a:p>
        </p:txBody>
      </p:sp>
    </p:spTree>
    <p:extLst>
      <p:ext uri="{BB962C8B-B14F-4D97-AF65-F5344CB8AC3E}">
        <p14:creationId xmlns:p14="http://schemas.microsoft.com/office/powerpoint/2010/main" val="580208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3-07-23 at 5.22.09 PM.png">
            <a:extLst>
              <a:ext uri="{FF2B5EF4-FFF2-40B4-BE49-F238E27FC236}">
                <a16:creationId xmlns:a16="http://schemas.microsoft.com/office/drawing/2014/main" id="{8D71A1B7-59CE-4637-87D7-D8A8D56D25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9850"/>
            <a:ext cx="9144000" cy="417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485514A5-B326-4D76-AAD3-30F8F17A21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620000" cy="533400"/>
          </a:xfrm>
        </p:spPr>
        <p:txBody>
          <a:bodyPr>
            <a:normAutofit fontScale="90000"/>
          </a:bodyPr>
          <a:lstStyle/>
          <a:p>
            <a:r>
              <a:rPr lang="en-US" altLang="en-US" sz="4000" dirty="0"/>
              <a:t>DCR-4 Figure 1.4, </a:t>
            </a:r>
            <a:r>
              <a:rPr lang="en-US" altLang="en-US" sz="4000" dirty="0">
                <a:solidFill>
                  <a:srgbClr val="FF0000"/>
                </a:solidFill>
              </a:rPr>
              <a:t>modified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E88449-3881-4B0C-96F1-171A09CAB6A3}"/>
              </a:ext>
            </a:extLst>
          </p:cNvPr>
          <p:cNvSpPr txBox="1"/>
          <p:nvPr/>
        </p:nvSpPr>
        <p:spPr>
          <a:xfrm>
            <a:off x="3887502" y="1951677"/>
            <a:ext cx="1301261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Accessible population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BDD8D9-B177-40FF-B27C-25FD3BC74BA0}"/>
              </a:ext>
            </a:extLst>
          </p:cNvPr>
          <p:cNvSpPr txBox="1"/>
          <p:nvPr/>
        </p:nvSpPr>
        <p:spPr>
          <a:xfrm>
            <a:off x="2154683" y="2197028"/>
            <a:ext cx="1317797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Generalizability</a:t>
            </a:r>
          </a:p>
          <a:p>
            <a:pPr algn="ctr"/>
            <a:r>
              <a:rPr lang="en-US" sz="1400" dirty="0"/>
              <a:t>and </a:t>
            </a:r>
          </a:p>
          <a:p>
            <a:pPr algn="ctr"/>
            <a:r>
              <a:rPr lang="en-US" sz="1400" dirty="0"/>
              <a:t>Interpretation</a:t>
            </a:r>
          </a:p>
        </p:txBody>
      </p:sp>
    </p:spTree>
    <p:extLst>
      <p:ext uri="{BB962C8B-B14F-4D97-AF65-F5344CB8AC3E}">
        <p14:creationId xmlns:p14="http://schemas.microsoft.com/office/powerpoint/2010/main" val="3363620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5B6A7E5921FA49A482F25672C03B22" ma:contentTypeVersion="11" ma:contentTypeDescription="Create a new document." ma:contentTypeScope="" ma:versionID="47d624d739778e52dea0b17ff36474f2">
  <xsd:schema xmlns:xsd="http://www.w3.org/2001/XMLSchema" xmlns:xs="http://www.w3.org/2001/XMLSchema" xmlns:p="http://schemas.microsoft.com/office/2006/metadata/properties" xmlns:ns3="fc17793c-0a96-4698-bdf2-f6785bd6d275" xmlns:ns4="5a033a09-2734-4167-a8c8-dffac2744fe6" targetNamespace="http://schemas.microsoft.com/office/2006/metadata/properties" ma:root="true" ma:fieldsID="9a29b8ae2aeab1a4bc1cd5688de0b18a" ns3:_="" ns4:_="">
    <xsd:import namespace="fc17793c-0a96-4698-bdf2-f6785bd6d275"/>
    <xsd:import namespace="5a033a09-2734-4167-a8c8-dffac2744fe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17793c-0a96-4698-bdf2-f6785bd6d2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033a09-2734-4167-a8c8-dffac2744fe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03281D-9A07-4632-AD5C-19D14D27EEA1}">
  <ds:schemaRefs>
    <ds:schemaRef ds:uri="fc17793c-0a96-4698-bdf2-f6785bd6d275"/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5a033a09-2734-4167-a8c8-dffac2744fe6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A63A603-B7E7-4176-9F7E-6EDE193FD1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17793c-0a96-4698-bdf2-f6785bd6d275"/>
    <ds:schemaRef ds:uri="5a033a09-2734-4167-a8c8-dffac2744f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D88F6A0-918D-4C0E-81B1-0D6FD33C84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5016</TotalTime>
  <Words>3136</Words>
  <Application>Microsoft Office PowerPoint</Application>
  <PresentationFormat>On-screen Show (4:3)</PresentationFormat>
  <Paragraphs>555</Paragraphs>
  <Slides>74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81" baseType="lpstr">
      <vt:lpstr>MS PGothic</vt:lpstr>
      <vt:lpstr>Arial</vt:lpstr>
      <vt:lpstr>Calibri</vt:lpstr>
      <vt:lpstr>Calibri Light</vt:lpstr>
      <vt:lpstr>Times New Roman</vt:lpstr>
      <vt:lpstr>Wingdings</vt:lpstr>
      <vt:lpstr>Office Theme</vt:lpstr>
      <vt:lpstr>Designing Clinical Research Physiology and Anatomy of Clinical Research</vt:lpstr>
      <vt:lpstr>Physiology and Anatomy of Clinical Research</vt:lpstr>
      <vt:lpstr>Physiology and Anatomy of Clinical Research</vt:lpstr>
      <vt:lpstr>Physiology of Clinical Research</vt:lpstr>
      <vt:lpstr>The Human Subjects Research Cycle, v1</vt:lpstr>
      <vt:lpstr>The Human Subjects Research Cycle, v2</vt:lpstr>
      <vt:lpstr>PowerPoint Presentation</vt:lpstr>
      <vt:lpstr>DCR-4 Figure 1.4</vt:lpstr>
      <vt:lpstr>DCR-4 Figure 1.4, modified</vt:lpstr>
      <vt:lpstr>DCR-4 Figure 1.4, modified</vt:lpstr>
      <vt:lpstr>DCR-4 Figure 1.4</vt:lpstr>
      <vt:lpstr>DCR-4 Figure 1.4</vt:lpstr>
      <vt:lpstr>DCR-4 Figure 1.4</vt:lpstr>
      <vt:lpstr>DCR-4 Figure 1.4</vt:lpstr>
      <vt:lpstr>DCR-4 Figure 1.4</vt:lpstr>
      <vt:lpstr>DCR-4 Figure 1.4</vt:lpstr>
      <vt:lpstr>Example</vt:lpstr>
      <vt:lpstr>DCR-4 Figure 1.4</vt:lpstr>
      <vt:lpstr>DCR-4 Figure 1.4</vt:lpstr>
      <vt:lpstr>DCR-4 Figure 1.4</vt:lpstr>
      <vt:lpstr>DCR-4 Figure 1.4</vt:lpstr>
      <vt:lpstr>DCR-4 Figure 1.4</vt:lpstr>
      <vt:lpstr>Anatomy of a Research Plan</vt:lpstr>
      <vt:lpstr>Anatomy of a Research Plan</vt:lpstr>
      <vt:lpstr>Anatomy of a Research Plan</vt:lpstr>
      <vt:lpstr>Anatomy of a Research Plan</vt:lpstr>
      <vt:lpstr>Anatomy of a Research Plan</vt:lpstr>
      <vt:lpstr>Anatomy of a Research Plan</vt:lpstr>
      <vt:lpstr>Anatomy of a Research Plan</vt:lpstr>
      <vt:lpstr>Anatomy of a Research Plan</vt:lpstr>
      <vt:lpstr>Anatomy of a Research Plan</vt:lpstr>
      <vt:lpstr>Anatomy of a Research Plan</vt:lpstr>
      <vt:lpstr>Anatomy of a Research Plan</vt:lpstr>
      <vt:lpstr>Anatomy of a Research Plan</vt:lpstr>
      <vt:lpstr>Anatomy of a Research Plan</vt:lpstr>
      <vt:lpstr>Choosing a research question</vt:lpstr>
      <vt:lpstr>Choosing a research question</vt:lpstr>
      <vt:lpstr>Choosing a research question</vt:lpstr>
      <vt:lpstr>Choosing a research question</vt:lpstr>
      <vt:lpstr>Choosing a research question</vt:lpstr>
      <vt:lpstr>Choosing a research question</vt:lpstr>
      <vt:lpstr>Choosing a study design</vt:lpstr>
      <vt:lpstr>Choosing a study design</vt:lpstr>
      <vt:lpstr>Choosing a study design</vt:lpstr>
      <vt:lpstr>Examples from my own research</vt:lpstr>
      <vt:lpstr>VEST</vt:lpstr>
      <vt:lpstr>VEST</vt:lpstr>
      <vt:lpstr>VEST</vt:lpstr>
      <vt:lpstr>VEST</vt:lpstr>
      <vt:lpstr>VEST</vt:lpstr>
      <vt:lpstr>VEST</vt:lpstr>
      <vt:lpstr>VEST</vt:lpstr>
      <vt:lpstr>VEST</vt:lpstr>
      <vt:lpstr>COVID-19 Citizen Science</vt:lpstr>
      <vt:lpstr>COVID-19 Citizen Science</vt:lpstr>
      <vt:lpstr>COVID-19 Citizen Science</vt:lpstr>
      <vt:lpstr>COVID-19 Citizen Science</vt:lpstr>
      <vt:lpstr>COVID-19 Citizen Science</vt:lpstr>
      <vt:lpstr>COVID-19 Citizen Science</vt:lpstr>
      <vt:lpstr>CVD risk factor Tx in young adults</vt:lpstr>
      <vt:lpstr>CVD risk factor Tx in young adults</vt:lpstr>
      <vt:lpstr>PowerPoint Presentation</vt:lpstr>
      <vt:lpstr>PowerPoint Presentation</vt:lpstr>
      <vt:lpstr>CVD risk factor Tx in young adults</vt:lpstr>
      <vt:lpstr>PowerPoint Presentation</vt:lpstr>
      <vt:lpstr>PowerPoint Presentation</vt:lpstr>
      <vt:lpstr>CVD risk factor Tx in young adults</vt:lpstr>
      <vt:lpstr>PowerPoint Presentation</vt:lpstr>
      <vt:lpstr>CVD risk factor Tx in young adults</vt:lpstr>
      <vt:lpstr>PowerPoint Presentation</vt:lpstr>
      <vt:lpstr>CVD risk factor Tx in young adults</vt:lpstr>
      <vt:lpstr>PowerPoint Presentation</vt:lpstr>
      <vt:lpstr>PowerPoint Presentation</vt:lpstr>
      <vt:lpstr>Summary</vt:lpstr>
    </vt:vector>
  </TitlesOfParts>
  <Company>SFCC\UCSF-DEB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Clinical Research An Introduction</dc:title>
  <dc:creator>Pletcher, Mark</dc:creator>
  <cp:lastModifiedBy>Pletcher, Mark</cp:lastModifiedBy>
  <cp:revision>270</cp:revision>
  <dcterms:created xsi:type="dcterms:W3CDTF">2016-07-09T15:05:54Z</dcterms:created>
  <dcterms:modified xsi:type="dcterms:W3CDTF">2020-07-09T15:53:06Z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0x010100D05B6A7E5921FA49A482F25672C03B22</vt:lpwstr>
  </property>
</Properties>
</file>