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5"/>
  </p:notesMasterIdLst>
  <p:sldIdLst>
    <p:sldId id="298" r:id="rId2"/>
    <p:sldId id="834" r:id="rId3"/>
    <p:sldId id="835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6405"/>
  </p:normalViewPr>
  <p:slideViewPr>
    <p:cSldViewPr snapToGrid="0" snapToObjects="1">
      <p:cViewPr varScale="1">
        <p:scale>
          <a:sx n="127" d="100"/>
          <a:sy n="127" d="100"/>
        </p:scale>
        <p:origin x="164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CDC994-051E-C847-A381-5F34C8D435D0}" type="datetimeFigureOut">
              <a:rPr lang="en-US" smtClean="0"/>
              <a:t>1/7/21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44AB8A-84E8-7944-80C2-EFE965AF56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6004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US" i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A107E05-40DC-FD45-8388-749FC3D8F32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191551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US" i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A107E05-40DC-FD45-8388-749FC3D8F32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915285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US" i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A107E05-40DC-FD45-8388-749FC3D8F32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42233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– Blue1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15937" y="297068"/>
            <a:ext cx="8828063" cy="6560932"/>
          </a:xfrm>
          <a:prstGeom prst="rect">
            <a:avLst/>
          </a:prstGeom>
        </p:spPr>
      </p:pic>
      <p:sp>
        <p:nvSpPr>
          <p:cNvPr id="2" name="Rectangle 1"/>
          <p:cNvSpPr/>
          <p:nvPr userDrawn="1"/>
        </p:nvSpPr>
        <p:spPr bwMode="auto">
          <a:xfrm>
            <a:off x="502920" y="1"/>
            <a:ext cx="5666935" cy="5739619"/>
          </a:xfrm>
          <a:prstGeom prst="rect">
            <a:avLst/>
          </a:prstGeom>
          <a:solidFill>
            <a:schemeClr val="accent1"/>
          </a:solidFill>
          <a:ln w="19050" algn="ctr">
            <a:noFill/>
            <a:miter lim="800000"/>
            <a:headEnd/>
            <a:tailEnd/>
          </a:ln>
        </p:spPr>
        <p:txBody>
          <a:bodyPr wrap="none" rtlCol="0" anchor="ctr"/>
          <a:lstStyle/>
          <a:p>
            <a:pPr algn="ctr" defTabSz="914400">
              <a:lnSpc>
                <a:spcPct val="90000"/>
              </a:lnSpc>
            </a:pPr>
            <a:endParaRPr lang="en-US" sz="1600" b="1" dirty="0" err="1">
              <a:solidFill>
                <a:srgbClr val="052049"/>
              </a:solidFill>
              <a:latin typeface="Garamond"/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297" y="297068"/>
            <a:ext cx="1273127" cy="827818"/>
          </a:xfrm>
          <a:prstGeom prst="rect">
            <a:avLst/>
          </a:prstGeom>
        </p:spPr>
      </p:pic>
      <p:sp>
        <p:nvSpPr>
          <p:cNvPr id="10" name="Date Placeholder 4"/>
          <p:cNvSpPr>
            <a:spLocks noGrp="1"/>
          </p:cNvSpPr>
          <p:nvPr>
            <p:ph type="dt" sz="half" idx="2"/>
          </p:nvPr>
        </p:nvSpPr>
        <p:spPr>
          <a:xfrm>
            <a:off x="785881" y="5159269"/>
            <a:ext cx="1925338" cy="238607"/>
          </a:xfrm>
          <a:prstGeom prst="rect">
            <a:avLst/>
          </a:prstGeom>
        </p:spPr>
        <p:txBody>
          <a:bodyPr vert="horz" wrap="square" lIns="91440" tIns="0" rIns="91440" bIns="0" rtlCol="0" anchor="b" anchorCtr="0">
            <a:noAutofit/>
          </a:bodyPr>
          <a:lstStyle>
            <a:lvl1pPr algn="l">
              <a:defRPr sz="1200" i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defTabSz="914400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2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784277" y="4473719"/>
            <a:ext cx="4191461" cy="568959"/>
          </a:xfrm>
          <a:prstGeom prst="rect">
            <a:avLst/>
          </a:prstGeom>
        </p:spPr>
        <p:txBody>
          <a:bodyPr vert="horz" wrap="square" lIns="91440" tIns="0" rIns="91440" bIns="0" rtlCol="0" anchor="b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600" i="0" baseline="0" dirty="0" smtClean="0">
                <a:solidFill>
                  <a:schemeClr val="bg1"/>
                </a:solidFill>
                <a:cs typeface="Arial" pitchFamily="34" charset="0"/>
              </a:defRPr>
            </a:lvl1pPr>
            <a:lvl2pPr>
              <a:defRPr lang="en-US" sz="1800" dirty="0" smtClean="0">
                <a:latin typeface="+mn-lt"/>
              </a:defRPr>
            </a:lvl2pPr>
            <a:lvl3pPr>
              <a:defRPr lang="en-US" sz="1800" dirty="0" smtClean="0">
                <a:latin typeface="+mn-lt"/>
              </a:defRPr>
            </a:lvl3pPr>
            <a:lvl4pPr>
              <a:defRPr lang="en-US" sz="1800" dirty="0" smtClean="0">
                <a:latin typeface="+mn-lt"/>
              </a:defRPr>
            </a:lvl4pPr>
            <a:lvl5pPr>
              <a:defRPr lang="en-US" sz="1800" dirty="0">
                <a:latin typeface="+mn-lt"/>
              </a:defRPr>
            </a:lvl5pPr>
          </a:lstStyle>
          <a:p>
            <a:pPr marL="0" lvl="0"/>
            <a:r>
              <a:rPr lang="en-US"/>
              <a:t>Presenter’s </a:t>
            </a:r>
            <a:r>
              <a:rPr lang="en-US" dirty="0"/>
              <a:t>Name</a:t>
            </a:r>
          </a:p>
        </p:txBody>
      </p:sp>
      <p:sp>
        <p:nvSpPr>
          <p:cNvPr id="15" name="Title 15"/>
          <p:cNvSpPr>
            <a:spLocks noGrp="1"/>
          </p:cNvSpPr>
          <p:nvPr>
            <p:ph type="title" hasCustomPrompt="1"/>
          </p:nvPr>
        </p:nvSpPr>
        <p:spPr>
          <a:xfrm>
            <a:off x="784276" y="1503863"/>
            <a:ext cx="5205707" cy="1749284"/>
          </a:xfrm>
        </p:spPr>
        <p:txBody>
          <a:bodyPr anchor="b">
            <a:noAutofit/>
          </a:bodyPr>
          <a:lstStyle>
            <a:lvl1pPr>
              <a:defRPr sz="36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Title Here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787889" y="3368001"/>
            <a:ext cx="5201923" cy="677627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buNone/>
              <a:defRPr sz="1600" i="0">
                <a:solidFill>
                  <a:schemeClr val="bg1"/>
                </a:solidFill>
                <a:latin typeface="+mj-lt"/>
              </a:defRPr>
            </a:lvl1pPr>
            <a:lvl2pPr marL="230181" indent="0">
              <a:lnSpc>
                <a:spcPct val="100000"/>
              </a:lnSpc>
              <a:buNone/>
              <a:defRPr i="1">
                <a:latin typeface="+mn-lt"/>
              </a:defRPr>
            </a:lvl2pPr>
            <a:lvl3pPr marL="515924" indent="0">
              <a:lnSpc>
                <a:spcPct val="100000"/>
              </a:lnSpc>
              <a:buNone/>
              <a:defRPr i="1">
                <a:latin typeface="+mn-lt"/>
              </a:defRPr>
            </a:lvl3pPr>
            <a:lvl4pPr marL="800080" indent="0">
              <a:lnSpc>
                <a:spcPct val="100000"/>
              </a:lnSpc>
              <a:buNone/>
              <a:defRPr i="1">
                <a:latin typeface="+mn-lt"/>
              </a:defRPr>
            </a:lvl4pPr>
            <a:lvl5pPr marL="1085823" indent="0">
              <a:lnSpc>
                <a:spcPct val="100000"/>
              </a:lnSpc>
              <a:buNone/>
              <a:defRPr i="1">
                <a:latin typeface="+mn-lt"/>
              </a:defRPr>
            </a:lvl5pPr>
          </a:lstStyle>
          <a:p>
            <a:pPr lvl="0"/>
            <a:r>
              <a:rPr lang="en-US" dirty="0"/>
              <a:t>Optional Subhead here</a:t>
            </a:r>
          </a:p>
        </p:txBody>
      </p:sp>
    </p:spTree>
    <p:extLst>
      <p:ext uri="{BB962C8B-B14F-4D97-AF65-F5344CB8AC3E}">
        <p14:creationId xmlns:p14="http://schemas.microsoft.com/office/powerpoint/2010/main" val="31409598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Slide – Nav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BCC8D0D-EAEC-449D-9161-023DFF90F2E2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Chart Placeholder 2"/>
          <p:cNvSpPr>
            <a:spLocks noGrp="1"/>
          </p:cNvSpPr>
          <p:nvPr>
            <p:ph type="chart" sz="quarter" idx="14"/>
          </p:nvPr>
        </p:nvSpPr>
        <p:spPr>
          <a:xfrm>
            <a:off x="268360" y="469928"/>
            <a:ext cx="8587407" cy="529708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/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054069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Slide – Nav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BCC8D0D-EAEC-449D-9161-023DFF90F2E2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1" name="Title 15"/>
          <p:cNvSpPr>
            <a:spLocks noGrp="1"/>
          </p:cNvSpPr>
          <p:nvPr>
            <p:ph type="title" hasCustomPrompt="1"/>
          </p:nvPr>
        </p:nvSpPr>
        <p:spPr>
          <a:xfrm>
            <a:off x="453585" y="425002"/>
            <a:ext cx="8173580" cy="611449"/>
          </a:xfrm>
        </p:spPr>
        <p:txBody>
          <a:bodyPr anchor="b">
            <a:noAutofit/>
          </a:bodyPr>
          <a:lstStyle>
            <a:lvl1pPr>
              <a:defRPr sz="3600">
                <a:latin typeface="+mj-lt"/>
              </a:defRPr>
            </a:lvl1pPr>
          </a:lstStyle>
          <a:p>
            <a:r>
              <a:rPr lang="en-US" dirty="0"/>
              <a:t>Slide Title Here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457202" y="927656"/>
            <a:ext cx="8169964" cy="446529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1800" i="0">
                <a:latin typeface="+mn-lt"/>
              </a:defRPr>
            </a:lvl1pPr>
            <a:lvl2pPr marL="230181" indent="0">
              <a:lnSpc>
                <a:spcPct val="100000"/>
              </a:lnSpc>
              <a:buNone/>
              <a:defRPr i="1">
                <a:latin typeface="+mn-lt"/>
              </a:defRPr>
            </a:lvl2pPr>
            <a:lvl3pPr marL="515924" indent="0">
              <a:lnSpc>
                <a:spcPct val="100000"/>
              </a:lnSpc>
              <a:buNone/>
              <a:defRPr i="1">
                <a:latin typeface="+mn-lt"/>
              </a:defRPr>
            </a:lvl3pPr>
            <a:lvl4pPr marL="800080" indent="0">
              <a:lnSpc>
                <a:spcPct val="100000"/>
              </a:lnSpc>
              <a:buNone/>
              <a:defRPr i="1">
                <a:latin typeface="+mn-lt"/>
              </a:defRPr>
            </a:lvl4pPr>
            <a:lvl5pPr marL="1085823" indent="0">
              <a:lnSpc>
                <a:spcPct val="100000"/>
              </a:lnSpc>
              <a:buNone/>
              <a:defRPr i="1">
                <a:latin typeface="+mn-lt"/>
              </a:defRPr>
            </a:lvl5pPr>
          </a:lstStyle>
          <a:p>
            <a:pPr lvl="0"/>
            <a:r>
              <a:rPr lang="en-US" dirty="0"/>
              <a:t>Optional Subhead here</a:t>
            </a:r>
          </a:p>
        </p:txBody>
      </p:sp>
      <p:sp>
        <p:nvSpPr>
          <p:cNvPr id="8" name="Content Placeholder 3"/>
          <p:cNvSpPr>
            <a:spLocks noGrp="1"/>
          </p:cNvSpPr>
          <p:nvPr>
            <p:ph sz="quarter" idx="18" hasCustomPrompt="1"/>
          </p:nvPr>
        </p:nvSpPr>
        <p:spPr>
          <a:xfrm>
            <a:off x="456925" y="1894326"/>
            <a:ext cx="3826840" cy="3804111"/>
          </a:xfrm>
        </p:spPr>
        <p:txBody>
          <a:bodyPr/>
          <a:lstStyle>
            <a:lvl2pPr>
              <a:buClr>
                <a:schemeClr val="accent5"/>
              </a:buClr>
              <a:defRPr/>
            </a:lvl2pPr>
            <a:lvl4pPr>
              <a:buClr>
                <a:schemeClr val="accent5"/>
              </a:buClr>
              <a:defRPr/>
            </a:lvl4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9" name="Content Placeholder 3"/>
          <p:cNvSpPr>
            <a:spLocks noGrp="1"/>
          </p:cNvSpPr>
          <p:nvPr>
            <p:ph sz="quarter" idx="19" hasCustomPrompt="1"/>
          </p:nvPr>
        </p:nvSpPr>
        <p:spPr>
          <a:xfrm>
            <a:off x="4790386" y="1894326"/>
            <a:ext cx="3826840" cy="3804111"/>
          </a:xfrm>
        </p:spPr>
        <p:txBody>
          <a:bodyPr/>
          <a:lstStyle>
            <a:lvl2pPr>
              <a:buClr>
                <a:schemeClr val="accent5"/>
              </a:buClr>
              <a:defRPr/>
            </a:lvl2pPr>
            <a:lvl4pPr>
              <a:buClr>
                <a:schemeClr val="accent5"/>
              </a:buClr>
              <a:defRPr/>
            </a:lvl4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40043525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Slide-Whi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>
              <a:solidFill>
                <a:srgbClr val="052049"/>
              </a:solidFill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BCC8D0D-EAEC-449D-9161-023DFF90F2E2}" type="slidenum">
              <a:rPr lang="en-US" smtClean="0">
                <a:solidFill>
                  <a:srgbClr val="052049"/>
                </a:solidFill>
              </a:rPr>
              <a:pPr/>
              <a:t>‹#›</a:t>
            </a:fld>
            <a:endParaRPr lang="en-US" dirty="0">
              <a:solidFill>
                <a:srgbClr val="052049"/>
              </a:solidFill>
            </a:endParaRPr>
          </a:p>
        </p:txBody>
      </p:sp>
      <p:sp>
        <p:nvSpPr>
          <p:cNvPr id="11" name="Title 15"/>
          <p:cNvSpPr>
            <a:spLocks noGrp="1"/>
          </p:cNvSpPr>
          <p:nvPr>
            <p:ph type="title" hasCustomPrompt="1"/>
          </p:nvPr>
        </p:nvSpPr>
        <p:spPr>
          <a:xfrm>
            <a:off x="453585" y="425002"/>
            <a:ext cx="8173580" cy="611449"/>
          </a:xfrm>
        </p:spPr>
        <p:txBody>
          <a:bodyPr anchor="b">
            <a:noAutofit/>
          </a:bodyPr>
          <a:lstStyle>
            <a:lvl1pPr>
              <a:defRPr sz="3600">
                <a:latin typeface="+mj-lt"/>
              </a:defRPr>
            </a:lvl1pPr>
          </a:lstStyle>
          <a:p>
            <a:r>
              <a:rPr lang="en-US" dirty="0"/>
              <a:t>Slide Title Here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457202" y="927655"/>
            <a:ext cx="8169964" cy="477079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1800" i="0">
                <a:latin typeface="+mn-lt"/>
              </a:defRPr>
            </a:lvl1pPr>
            <a:lvl2pPr marL="230181" indent="0">
              <a:lnSpc>
                <a:spcPct val="100000"/>
              </a:lnSpc>
              <a:buNone/>
              <a:defRPr i="1">
                <a:latin typeface="+mn-lt"/>
              </a:defRPr>
            </a:lvl2pPr>
            <a:lvl3pPr marL="515924" indent="0">
              <a:lnSpc>
                <a:spcPct val="100000"/>
              </a:lnSpc>
              <a:buNone/>
              <a:defRPr i="1">
                <a:latin typeface="+mn-lt"/>
              </a:defRPr>
            </a:lvl3pPr>
            <a:lvl4pPr marL="800080" indent="0">
              <a:lnSpc>
                <a:spcPct val="100000"/>
              </a:lnSpc>
              <a:buNone/>
              <a:defRPr i="1">
                <a:latin typeface="+mn-lt"/>
              </a:defRPr>
            </a:lvl4pPr>
            <a:lvl5pPr marL="1085823" indent="0">
              <a:lnSpc>
                <a:spcPct val="100000"/>
              </a:lnSpc>
              <a:buNone/>
              <a:defRPr i="1">
                <a:latin typeface="+mn-lt"/>
              </a:defRPr>
            </a:lvl5pPr>
          </a:lstStyle>
          <a:p>
            <a:pPr lvl="0"/>
            <a:r>
              <a:rPr lang="en-US" dirty="0"/>
              <a:t>Optional Subhead here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idx="1"/>
          </p:nvPr>
        </p:nvSpPr>
        <p:spPr>
          <a:xfrm>
            <a:off x="459686" y="1868557"/>
            <a:ext cx="8137665" cy="390939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63848474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-Whi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>
              <a:solidFill>
                <a:srgbClr val="052049"/>
              </a:solidFill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BCC8D0D-EAEC-449D-9161-023DFF90F2E2}" type="slidenum">
              <a:rPr lang="en-US" smtClean="0">
                <a:solidFill>
                  <a:srgbClr val="052049"/>
                </a:solidFill>
              </a:rPr>
              <a:pPr/>
              <a:t>‹#›</a:t>
            </a:fld>
            <a:endParaRPr lang="en-US" dirty="0">
              <a:solidFill>
                <a:srgbClr val="052049"/>
              </a:solidFill>
            </a:endParaRPr>
          </a:p>
        </p:txBody>
      </p:sp>
      <p:sp>
        <p:nvSpPr>
          <p:cNvPr id="7" name="Title 15"/>
          <p:cNvSpPr>
            <a:spLocks noGrp="1"/>
          </p:cNvSpPr>
          <p:nvPr>
            <p:ph type="title" hasCustomPrompt="1"/>
          </p:nvPr>
        </p:nvSpPr>
        <p:spPr>
          <a:xfrm>
            <a:off x="453585" y="425002"/>
            <a:ext cx="8173580" cy="611449"/>
          </a:xfrm>
        </p:spPr>
        <p:txBody>
          <a:bodyPr anchor="b">
            <a:noAutofit/>
          </a:bodyPr>
          <a:lstStyle>
            <a:lvl1pPr>
              <a:defRPr sz="3600">
                <a:latin typeface="+mj-lt"/>
              </a:defRPr>
            </a:lvl1pPr>
          </a:lstStyle>
          <a:p>
            <a:r>
              <a:rPr lang="en-US" dirty="0"/>
              <a:t>Slide Title Here</a:t>
            </a:r>
          </a:p>
        </p:txBody>
      </p:sp>
      <p:sp>
        <p:nvSpPr>
          <p:cNvPr id="8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457200" y="1881349"/>
            <a:ext cx="8179904" cy="3937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defTabSz="274313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>
                <a:schemeClr val="bg2"/>
              </a:buClr>
              <a:buNone/>
              <a:tabLst/>
              <a:defRPr sz="1800" baseline="0">
                <a:latin typeface="+mn-lt"/>
              </a:defRPr>
            </a:lvl1pPr>
            <a:lvl2pPr marL="457189" indent="-23177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>
                <a:schemeClr val="accent6">
                  <a:lumMod val="60000"/>
                  <a:lumOff val="40000"/>
                </a:schemeClr>
              </a:buClr>
              <a:buFont typeface="LucidaGrande" charset="0"/>
              <a:buChar char="-"/>
              <a:tabLst/>
              <a:defRPr sz="1600" baseline="0">
                <a:latin typeface="+mn-lt"/>
              </a:defRPr>
            </a:lvl2pPr>
            <a:lvl3pPr marL="688958" indent="-23177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>
                <a:srgbClr val="178CCB"/>
              </a:buClr>
              <a:buSzPct val="70000"/>
              <a:buFont typeface="LucidaGrande" charset="0"/>
              <a:buChar char="■"/>
              <a:tabLst/>
              <a:defRPr sz="1400" baseline="0">
                <a:latin typeface="+mn-lt"/>
              </a:defRPr>
            </a:lvl3pPr>
            <a:lvl4pPr marL="914378" indent="-231770">
              <a:lnSpc>
                <a:spcPct val="100000"/>
              </a:lnSpc>
              <a:spcAft>
                <a:spcPts val="800"/>
              </a:spcAft>
              <a:buClr>
                <a:schemeClr val="accent6">
                  <a:lumMod val="60000"/>
                  <a:lumOff val="40000"/>
                </a:schemeClr>
              </a:buClr>
              <a:buFont typeface="LucidaGrande" charset="0"/>
              <a:buChar char="-"/>
              <a:tabLst/>
              <a:defRPr sz="1200">
                <a:latin typeface="+mn-lt"/>
              </a:defRPr>
            </a:lvl4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457202" y="927656"/>
            <a:ext cx="8169964" cy="446529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1800" i="0">
                <a:latin typeface="+mn-lt"/>
              </a:defRPr>
            </a:lvl1pPr>
            <a:lvl2pPr marL="230181" indent="0">
              <a:lnSpc>
                <a:spcPct val="100000"/>
              </a:lnSpc>
              <a:buNone/>
              <a:defRPr i="1">
                <a:latin typeface="+mn-lt"/>
              </a:defRPr>
            </a:lvl2pPr>
            <a:lvl3pPr marL="515924" indent="0">
              <a:lnSpc>
                <a:spcPct val="100000"/>
              </a:lnSpc>
              <a:buNone/>
              <a:defRPr i="1">
                <a:latin typeface="+mn-lt"/>
              </a:defRPr>
            </a:lvl3pPr>
            <a:lvl4pPr marL="800080" indent="0">
              <a:lnSpc>
                <a:spcPct val="100000"/>
              </a:lnSpc>
              <a:buNone/>
              <a:defRPr i="1">
                <a:latin typeface="+mn-lt"/>
              </a:defRPr>
            </a:lvl4pPr>
            <a:lvl5pPr marL="1085823" indent="0">
              <a:lnSpc>
                <a:spcPct val="100000"/>
              </a:lnSpc>
              <a:buNone/>
              <a:defRPr i="1">
                <a:latin typeface="+mn-lt"/>
              </a:defRPr>
            </a:lvl5pPr>
          </a:lstStyle>
          <a:p>
            <a:pPr lvl="0"/>
            <a:r>
              <a:rPr lang="en-US" dirty="0"/>
              <a:t>Optional Subhead here</a:t>
            </a:r>
          </a:p>
        </p:txBody>
      </p:sp>
    </p:spTree>
    <p:extLst>
      <p:ext uri="{BB962C8B-B14F-4D97-AF65-F5344CB8AC3E}">
        <p14:creationId xmlns:p14="http://schemas.microsoft.com/office/powerpoint/2010/main" val="28188437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Slide –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>
              <a:solidFill>
                <a:srgbClr val="052049"/>
              </a:solidFill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BCC8D0D-EAEC-449D-9161-023DFF90F2E2}" type="slidenum">
              <a:rPr lang="en-US" smtClean="0">
                <a:solidFill>
                  <a:srgbClr val="052049"/>
                </a:solidFill>
              </a:rPr>
              <a:pPr/>
              <a:t>‹#›</a:t>
            </a:fld>
            <a:endParaRPr lang="en-US" dirty="0">
              <a:solidFill>
                <a:srgbClr val="052049"/>
              </a:solidFill>
            </a:endParaRPr>
          </a:p>
        </p:txBody>
      </p:sp>
      <p:sp>
        <p:nvSpPr>
          <p:cNvPr id="6" name="Chart Placeholder 2"/>
          <p:cNvSpPr>
            <a:spLocks noGrp="1"/>
          </p:cNvSpPr>
          <p:nvPr>
            <p:ph type="chart" sz="quarter" idx="14"/>
          </p:nvPr>
        </p:nvSpPr>
        <p:spPr>
          <a:xfrm>
            <a:off x="268360" y="469928"/>
            <a:ext cx="8587407" cy="529708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/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0803620"/>
      </p:ext>
    </p:extLst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Slide –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>
              <a:solidFill>
                <a:srgbClr val="052049"/>
              </a:solidFill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BCC8D0D-EAEC-449D-9161-023DFF90F2E2}" type="slidenum">
              <a:rPr lang="en-US" smtClean="0">
                <a:solidFill>
                  <a:srgbClr val="052049"/>
                </a:solidFill>
              </a:rPr>
              <a:pPr/>
              <a:t>‹#›</a:t>
            </a:fld>
            <a:endParaRPr lang="en-US" dirty="0">
              <a:solidFill>
                <a:srgbClr val="052049"/>
              </a:solidFill>
            </a:endParaRPr>
          </a:p>
        </p:txBody>
      </p:sp>
      <p:sp>
        <p:nvSpPr>
          <p:cNvPr id="11" name="Title 15"/>
          <p:cNvSpPr>
            <a:spLocks noGrp="1"/>
          </p:cNvSpPr>
          <p:nvPr>
            <p:ph type="title" hasCustomPrompt="1"/>
          </p:nvPr>
        </p:nvSpPr>
        <p:spPr>
          <a:xfrm>
            <a:off x="453585" y="425002"/>
            <a:ext cx="8173580" cy="611449"/>
          </a:xfrm>
        </p:spPr>
        <p:txBody>
          <a:bodyPr anchor="b">
            <a:noAutofit/>
          </a:bodyPr>
          <a:lstStyle>
            <a:lvl1pPr>
              <a:defRPr sz="3600">
                <a:latin typeface="+mj-lt"/>
              </a:defRPr>
            </a:lvl1pPr>
          </a:lstStyle>
          <a:p>
            <a:r>
              <a:rPr lang="en-US" dirty="0"/>
              <a:t>Slide Title Here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457202" y="927656"/>
            <a:ext cx="8169964" cy="446529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1800" i="0">
                <a:latin typeface="+mn-lt"/>
              </a:defRPr>
            </a:lvl1pPr>
            <a:lvl2pPr marL="230181" indent="0">
              <a:lnSpc>
                <a:spcPct val="100000"/>
              </a:lnSpc>
              <a:buNone/>
              <a:defRPr i="1">
                <a:latin typeface="+mn-lt"/>
              </a:defRPr>
            </a:lvl2pPr>
            <a:lvl3pPr marL="515924" indent="0">
              <a:lnSpc>
                <a:spcPct val="100000"/>
              </a:lnSpc>
              <a:buNone/>
              <a:defRPr i="1">
                <a:latin typeface="+mn-lt"/>
              </a:defRPr>
            </a:lvl3pPr>
            <a:lvl4pPr marL="800080" indent="0">
              <a:lnSpc>
                <a:spcPct val="100000"/>
              </a:lnSpc>
              <a:buNone/>
              <a:defRPr i="1">
                <a:latin typeface="+mn-lt"/>
              </a:defRPr>
            </a:lvl4pPr>
            <a:lvl5pPr marL="1085823" indent="0">
              <a:lnSpc>
                <a:spcPct val="100000"/>
              </a:lnSpc>
              <a:buNone/>
              <a:defRPr i="1">
                <a:latin typeface="+mn-lt"/>
              </a:defRPr>
            </a:lvl5pPr>
          </a:lstStyle>
          <a:p>
            <a:pPr lvl="0"/>
            <a:r>
              <a:rPr lang="en-US" dirty="0"/>
              <a:t>Optional Subhead here</a:t>
            </a:r>
          </a:p>
        </p:txBody>
      </p:sp>
      <p:sp>
        <p:nvSpPr>
          <p:cNvPr id="8" name="Content Placeholder 3"/>
          <p:cNvSpPr>
            <a:spLocks noGrp="1"/>
          </p:cNvSpPr>
          <p:nvPr>
            <p:ph sz="quarter" idx="18" hasCustomPrompt="1"/>
          </p:nvPr>
        </p:nvSpPr>
        <p:spPr>
          <a:xfrm>
            <a:off x="456925" y="1894326"/>
            <a:ext cx="3826840" cy="3804111"/>
          </a:xfrm>
        </p:spPr>
        <p:txBody>
          <a:bodyPr/>
          <a:lstStyle/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9" name="Content Placeholder 3"/>
          <p:cNvSpPr>
            <a:spLocks noGrp="1"/>
          </p:cNvSpPr>
          <p:nvPr>
            <p:ph sz="quarter" idx="19" hasCustomPrompt="1"/>
          </p:nvPr>
        </p:nvSpPr>
        <p:spPr>
          <a:xfrm>
            <a:off x="4790386" y="1894326"/>
            <a:ext cx="3826840" cy="3804111"/>
          </a:xfrm>
        </p:spPr>
        <p:txBody>
          <a:bodyPr/>
          <a:lstStyle/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55519835"/>
      </p:ext>
    </p:extLst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lide –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052049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C8D0D-EAEC-449D-9161-023DFF90F2E2}" type="slidenum">
              <a:rPr lang="en-US" smtClean="0">
                <a:solidFill>
                  <a:srgbClr val="052049"/>
                </a:solidFill>
              </a:rPr>
              <a:pPr/>
              <a:t>‹#›</a:t>
            </a:fld>
            <a:endParaRPr lang="en-US" dirty="0">
              <a:solidFill>
                <a:srgbClr val="052049"/>
              </a:solidFill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437602" y="1908315"/>
            <a:ext cx="8229323" cy="2809461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800" i="0" baseline="0">
                <a:latin typeface="+mj-lt"/>
              </a:defRPr>
            </a:lvl1pPr>
            <a:lvl2pPr marL="230181" indent="0">
              <a:buNone/>
              <a:defRPr>
                <a:latin typeface="+mn-lt"/>
              </a:defRPr>
            </a:lvl2pPr>
            <a:lvl3pPr marL="515924" indent="0">
              <a:buNone/>
              <a:defRPr>
                <a:latin typeface="+mn-lt"/>
              </a:defRPr>
            </a:lvl3pPr>
            <a:lvl4pPr marL="800080" indent="0">
              <a:buNone/>
              <a:defRPr>
                <a:latin typeface="+mn-lt"/>
              </a:defRPr>
            </a:lvl4pPr>
            <a:lvl5pPr marL="1085823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 dirty="0"/>
              <a:t>This page is an option should you wish to utilize a quote as a stand-alone slide within your presentation. The rest is </a:t>
            </a:r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.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.</a:t>
            </a:r>
          </a:p>
        </p:txBody>
      </p:sp>
      <p:sp>
        <p:nvSpPr>
          <p:cNvPr id="10" name="Text Placeholder 13"/>
          <p:cNvSpPr>
            <a:spLocks noGrp="1"/>
          </p:cNvSpPr>
          <p:nvPr>
            <p:ph type="body" sz="quarter" idx="14" hasCustomPrompt="1"/>
          </p:nvPr>
        </p:nvSpPr>
        <p:spPr>
          <a:xfrm>
            <a:off x="447674" y="4929106"/>
            <a:ext cx="6513958" cy="57390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8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Author’s Name</a:t>
            </a:r>
          </a:p>
        </p:txBody>
      </p:sp>
      <p:sp>
        <p:nvSpPr>
          <p:cNvPr id="13" name="Rectangle 12"/>
          <p:cNvSpPr/>
          <p:nvPr userDrawn="1"/>
        </p:nvSpPr>
        <p:spPr bwMode="auto">
          <a:xfrm>
            <a:off x="496956" y="3"/>
            <a:ext cx="1073426" cy="1577005"/>
          </a:xfrm>
          <a:prstGeom prst="rect">
            <a:avLst/>
          </a:prstGeom>
          <a:solidFill>
            <a:schemeClr val="accent1"/>
          </a:solidFill>
          <a:ln w="19050" algn="ctr">
            <a:noFill/>
            <a:miter lim="800000"/>
            <a:headEnd/>
            <a:tailEnd/>
          </a:ln>
        </p:spPr>
        <p:txBody>
          <a:bodyPr wrap="none" rtlCol="0" anchor="ctr"/>
          <a:lstStyle/>
          <a:p>
            <a:pPr algn="ctr" defTabSz="914400">
              <a:lnSpc>
                <a:spcPct val="90000"/>
              </a:lnSpc>
            </a:pPr>
            <a:endParaRPr lang="en-US" sz="1600" b="1" dirty="0" err="1">
              <a:solidFill>
                <a:srgbClr val="90BD31"/>
              </a:solidFill>
              <a:latin typeface="Garamond"/>
            </a:endParaRPr>
          </a:p>
        </p:txBody>
      </p:sp>
      <p:sp>
        <p:nvSpPr>
          <p:cNvPr id="12" name="TextBox 11"/>
          <p:cNvSpPr txBox="1"/>
          <p:nvPr userDrawn="1"/>
        </p:nvSpPr>
        <p:spPr bwMode="auto">
          <a:xfrm>
            <a:off x="434630" y="353943"/>
            <a:ext cx="1192695" cy="2123658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 wrap="square" lIns="0" tIns="0" rIns="0" bIns="0" rtlCol="0" anchor="ctr">
            <a:spAutoFit/>
          </a:bodyPr>
          <a:lstStyle/>
          <a:p>
            <a:pPr algn="ctr" defTabSz="914400"/>
            <a:r>
              <a:rPr lang="en-US" sz="13800" b="1" dirty="0">
                <a:solidFill>
                  <a:srgbClr val="FFFFFF"/>
                </a:solidFill>
                <a:latin typeface="Arial"/>
              </a:rPr>
              <a:t>“</a:t>
            </a:r>
          </a:p>
        </p:txBody>
      </p:sp>
      <p:sp>
        <p:nvSpPr>
          <p:cNvPr id="11" name="Text Placeholder 13"/>
          <p:cNvSpPr>
            <a:spLocks noGrp="1"/>
          </p:cNvSpPr>
          <p:nvPr>
            <p:ph type="body" sz="quarter" idx="15" hasCustomPrompt="1"/>
          </p:nvPr>
        </p:nvSpPr>
        <p:spPr>
          <a:xfrm>
            <a:off x="447674" y="5307938"/>
            <a:ext cx="6513958" cy="58791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ts val="2000"/>
              </a:lnSpc>
              <a:buNone/>
              <a:defRPr sz="1800" b="0" baseline="0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Position Title</a:t>
            </a:r>
          </a:p>
        </p:txBody>
      </p:sp>
    </p:spTree>
    <p:extLst>
      <p:ext uri="{BB962C8B-B14F-4D97-AF65-F5344CB8AC3E}">
        <p14:creationId xmlns:p14="http://schemas.microsoft.com/office/powerpoint/2010/main" val="1912832760"/>
      </p:ext>
    </p:extLst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lide – T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052049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C8D0D-EAEC-449D-9161-023DFF90F2E2}" type="slidenum">
              <a:rPr lang="en-US" smtClean="0">
                <a:solidFill>
                  <a:srgbClr val="052049"/>
                </a:solidFill>
              </a:rPr>
              <a:pPr/>
              <a:t>‹#›</a:t>
            </a:fld>
            <a:endParaRPr lang="en-US" dirty="0">
              <a:solidFill>
                <a:srgbClr val="052049"/>
              </a:solidFill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437602" y="1908315"/>
            <a:ext cx="8229323" cy="2809461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800" i="0" baseline="0">
                <a:latin typeface="+mj-lt"/>
              </a:defRPr>
            </a:lvl1pPr>
            <a:lvl2pPr marL="230181" indent="0">
              <a:buNone/>
              <a:defRPr>
                <a:latin typeface="+mn-lt"/>
              </a:defRPr>
            </a:lvl2pPr>
            <a:lvl3pPr marL="515924" indent="0">
              <a:buNone/>
              <a:defRPr>
                <a:latin typeface="+mn-lt"/>
              </a:defRPr>
            </a:lvl3pPr>
            <a:lvl4pPr marL="800080" indent="0">
              <a:buNone/>
              <a:defRPr>
                <a:latin typeface="+mn-lt"/>
              </a:defRPr>
            </a:lvl4pPr>
            <a:lvl5pPr marL="1085823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 dirty="0"/>
              <a:t>This page is an option should you wish to utilize a quote as a stand-alone slide within your presentation. The rest is </a:t>
            </a:r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.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.</a:t>
            </a:r>
          </a:p>
        </p:txBody>
      </p:sp>
      <p:sp>
        <p:nvSpPr>
          <p:cNvPr id="13" name="Rectangle 12"/>
          <p:cNvSpPr/>
          <p:nvPr userDrawn="1"/>
        </p:nvSpPr>
        <p:spPr bwMode="auto">
          <a:xfrm>
            <a:off x="496956" y="3"/>
            <a:ext cx="1073426" cy="1577005"/>
          </a:xfrm>
          <a:prstGeom prst="rect">
            <a:avLst/>
          </a:prstGeom>
          <a:solidFill>
            <a:schemeClr val="accent2"/>
          </a:solidFill>
          <a:ln w="19050" algn="ctr">
            <a:noFill/>
            <a:miter lim="800000"/>
            <a:headEnd/>
            <a:tailEnd/>
          </a:ln>
        </p:spPr>
        <p:txBody>
          <a:bodyPr wrap="none" rtlCol="0" anchor="ctr"/>
          <a:lstStyle/>
          <a:p>
            <a:pPr algn="ctr" defTabSz="914400">
              <a:lnSpc>
                <a:spcPct val="90000"/>
              </a:lnSpc>
            </a:pPr>
            <a:endParaRPr lang="en-US" sz="1600" b="1" dirty="0" err="1">
              <a:solidFill>
                <a:srgbClr val="90BD31"/>
              </a:solidFill>
              <a:latin typeface="Garamond"/>
            </a:endParaRPr>
          </a:p>
        </p:txBody>
      </p:sp>
      <p:sp>
        <p:nvSpPr>
          <p:cNvPr id="12" name="TextBox 11"/>
          <p:cNvSpPr txBox="1"/>
          <p:nvPr userDrawn="1"/>
        </p:nvSpPr>
        <p:spPr bwMode="auto">
          <a:xfrm>
            <a:off x="434630" y="353943"/>
            <a:ext cx="1192695" cy="2123658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 wrap="square" lIns="0" tIns="0" rIns="0" bIns="0" rtlCol="0" anchor="ctr">
            <a:spAutoFit/>
          </a:bodyPr>
          <a:lstStyle/>
          <a:p>
            <a:pPr algn="ctr" defTabSz="914400"/>
            <a:r>
              <a:rPr lang="en-US" sz="13800" b="1" dirty="0">
                <a:solidFill>
                  <a:srgbClr val="FFFFFF"/>
                </a:solidFill>
                <a:latin typeface="Arial"/>
              </a:rPr>
              <a:t>“</a:t>
            </a:r>
          </a:p>
        </p:txBody>
      </p:sp>
      <p:sp>
        <p:nvSpPr>
          <p:cNvPr id="10" name="Text Placeholder 13"/>
          <p:cNvSpPr>
            <a:spLocks noGrp="1"/>
          </p:cNvSpPr>
          <p:nvPr>
            <p:ph type="body" sz="quarter" idx="14" hasCustomPrompt="1"/>
          </p:nvPr>
        </p:nvSpPr>
        <p:spPr>
          <a:xfrm>
            <a:off x="447674" y="4929106"/>
            <a:ext cx="6513958" cy="57390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800" b="1">
                <a:solidFill>
                  <a:schemeClr val="accent2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Author’s Name</a:t>
            </a:r>
          </a:p>
        </p:txBody>
      </p:sp>
      <p:sp>
        <p:nvSpPr>
          <p:cNvPr id="11" name="Text Placeholder 13"/>
          <p:cNvSpPr>
            <a:spLocks noGrp="1"/>
          </p:cNvSpPr>
          <p:nvPr>
            <p:ph type="body" sz="quarter" idx="15" hasCustomPrompt="1"/>
          </p:nvPr>
        </p:nvSpPr>
        <p:spPr>
          <a:xfrm>
            <a:off x="447674" y="5307938"/>
            <a:ext cx="6513958" cy="58791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ts val="2000"/>
              </a:lnSpc>
              <a:buNone/>
              <a:defRPr sz="1800" b="0" baseline="0">
                <a:solidFill>
                  <a:schemeClr val="accent2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Position Title</a:t>
            </a:r>
          </a:p>
        </p:txBody>
      </p:sp>
    </p:spTree>
    <p:extLst>
      <p:ext uri="{BB962C8B-B14F-4D97-AF65-F5344CB8AC3E}">
        <p14:creationId xmlns:p14="http://schemas.microsoft.com/office/powerpoint/2010/main" val="3567909065"/>
      </p:ext>
    </p:extLst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lide –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052049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C8D0D-EAEC-449D-9161-023DFF90F2E2}" type="slidenum">
              <a:rPr lang="en-US" smtClean="0">
                <a:solidFill>
                  <a:srgbClr val="052049"/>
                </a:solidFill>
              </a:rPr>
              <a:pPr/>
              <a:t>‹#›</a:t>
            </a:fld>
            <a:endParaRPr lang="en-US" dirty="0">
              <a:solidFill>
                <a:srgbClr val="052049"/>
              </a:solidFill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437602" y="1908315"/>
            <a:ext cx="8229323" cy="2809461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800" i="0" baseline="0">
                <a:latin typeface="+mj-lt"/>
              </a:defRPr>
            </a:lvl1pPr>
            <a:lvl2pPr marL="230181" indent="0">
              <a:buNone/>
              <a:defRPr>
                <a:latin typeface="+mn-lt"/>
              </a:defRPr>
            </a:lvl2pPr>
            <a:lvl3pPr marL="515924" indent="0">
              <a:buNone/>
              <a:defRPr>
                <a:latin typeface="+mn-lt"/>
              </a:defRPr>
            </a:lvl3pPr>
            <a:lvl4pPr marL="800080" indent="0">
              <a:buNone/>
              <a:defRPr>
                <a:latin typeface="+mn-lt"/>
              </a:defRPr>
            </a:lvl4pPr>
            <a:lvl5pPr marL="1085823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 dirty="0"/>
              <a:t>This page is an option should you wish to utilize a quote as a stand-alone slide within your presentation. The rest is </a:t>
            </a:r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.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.</a:t>
            </a:r>
          </a:p>
        </p:txBody>
      </p:sp>
      <p:sp>
        <p:nvSpPr>
          <p:cNvPr id="13" name="Rectangle 12"/>
          <p:cNvSpPr/>
          <p:nvPr userDrawn="1"/>
        </p:nvSpPr>
        <p:spPr bwMode="auto">
          <a:xfrm>
            <a:off x="496956" y="3"/>
            <a:ext cx="1073426" cy="1577005"/>
          </a:xfrm>
          <a:prstGeom prst="rect">
            <a:avLst/>
          </a:prstGeom>
          <a:solidFill>
            <a:schemeClr val="accent3"/>
          </a:solidFill>
          <a:ln w="19050" algn="ctr">
            <a:noFill/>
            <a:miter lim="800000"/>
            <a:headEnd/>
            <a:tailEnd/>
          </a:ln>
        </p:spPr>
        <p:txBody>
          <a:bodyPr wrap="none" rtlCol="0" anchor="ctr"/>
          <a:lstStyle/>
          <a:p>
            <a:pPr algn="ctr" defTabSz="914400">
              <a:lnSpc>
                <a:spcPct val="90000"/>
              </a:lnSpc>
            </a:pPr>
            <a:endParaRPr lang="en-US" sz="1600" b="1" dirty="0" err="1">
              <a:solidFill>
                <a:srgbClr val="90BD31"/>
              </a:solidFill>
              <a:latin typeface="Garamond"/>
            </a:endParaRPr>
          </a:p>
        </p:txBody>
      </p:sp>
      <p:sp>
        <p:nvSpPr>
          <p:cNvPr id="12" name="TextBox 11"/>
          <p:cNvSpPr txBox="1"/>
          <p:nvPr userDrawn="1"/>
        </p:nvSpPr>
        <p:spPr bwMode="auto">
          <a:xfrm>
            <a:off x="434630" y="353943"/>
            <a:ext cx="1192695" cy="2123658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 wrap="square" lIns="0" tIns="0" rIns="0" bIns="0" rtlCol="0" anchor="ctr">
            <a:spAutoFit/>
          </a:bodyPr>
          <a:lstStyle/>
          <a:p>
            <a:pPr algn="ctr" defTabSz="914400"/>
            <a:r>
              <a:rPr lang="en-US" sz="13800" b="1" dirty="0">
                <a:solidFill>
                  <a:srgbClr val="FFFFFF"/>
                </a:solidFill>
                <a:latin typeface="Arial"/>
              </a:rPr>
              <a:t>“</a:t>
            </a:r>
          </a:p>
        </p:txBody>
      </p:sp>
      <p:sp>
        <p:nvSpPr>
          <p:cNvPr id="10" name="Text Placeholder 13"/>
          <p:cNvSpPr>
            <a:spLocks noGrp="1"/>
          </p:cNvSpPr>
          <p:nvPr>
            <p:ph type="body" sz="quarter" idx="14" hasCustomPrompt="1"/>
          </p:nvPr>
        </p:nvSpPr>
        <p:spPr>
          <a:xfrm>
            <a:off x="447674" y="4929106"/>
            <a:ext cx="6513958" cy="57390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800" b="1">
                <a:solidFill>
                  <a:schemeClr val="accent3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Author’s Name</a:t>
            </a:r>
          </a:p>
        </p:txBody>
      </p:sp>
      <p:sp>
        <p:nvSpPr>
          <p:cNvPr id="11" name="Text Placeholder 13"/>
          <p:cNvSpPr>
            <a:spLocks noGrp="1"/>
          </p:cNvSpPr>
          <p:nvPr>
            <p:ph type="body" sz="quarter" idx="15" hasCustomPrompt="1"/>
          </p:nvPr>
        </p:nvSpPr>
        <p:spPr>
          <a:xfrm>
            <a:off x="447674" y="5307938"/>
            <a:ext cx="6513958" cy="58791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ts val="2000"/>
              </a:lnSpc>
              <a:buNone/>
              <a:defRPr sz="1800" b="0" baseline="0">
                <a:solidFill>
                  <a:schemeClr val="accent3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Position Title</a:t>
            </a:r>
          </a:p>
        </p:txBody>
      </p:sp>
    </p:spTree>
    <p:extLst>
      <p:ext uri="{BB962C8B-B14F-4D97-AF65-F5344CB8AC3E}">
        <p14:creationId xmlns:p14="http://schemas.microsoft.com/office/powerpoint/2010/main" val="3792582507"/>
      </p:ext>
    </p:extLst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–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052049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C8D0D-EAEC-449D-9161-023DFF90F2E2}" type="slidenum">
              <a:rPr lang="en-US" smtClean="0">
                <a:solidFill>
                  <a:srgbClr val="052049"/>
                </a:solidFill>
              </a:rPr>
              <a:pPr/>
              <a:t>‹#›</a:t>
            </a:fld>
            <a:endParaRPr lang="en-US" dirty="0">
              <a:solidFill>
                <a:srgbClr val="052049"/>
              </a:solidFill>
            </a:endParaRPr>
          </a:p>
        </p:txBody>
      </p:sp>
      <p:sp>
        <p:nvSpPr>
          <p:cNvPr id="14" name="Rectangle 13"/>
          <p:cNvSpPr/>
          <p:nvPr userDrawn="1"/>
        </p:nvSpPr>
        <p:spPr bwMode="auto">
          <a:xfrm>
            <a:off x="3" y="2363626"/>
            <a:ext cx="7051729" cy="1881809"/>
          </a:xfrm>
          <a:prstGeom prst="rect">
            <a:avLst/>
          </a:prstGeom>
          <a:solidFill>
            <a:schemeClr val="accent1"/>
          </a:solidFill>
          <a:ln w="19050" algn="ctr">
            <a:noFill/>
            <a:miter lim="800000"/>
            <a:headEnd/>
            <a:tailEnd/>
          </a:ln>
        </p:spPr>
        <p:txBody>
          <a:bodyPr wrap="none" rtlCol="0" anchor="ctr"/>
          <a:lstStyle/>
          <a:p>
            <a:pPr algn="ctr" defTabSz="914400">
              <a:lnSpc>
                <a:spcPct val="90000"/>
              </a:lnSpc>
            </a:pPr>
            <a:endParaRPr lang="en-US" sz="1600" b="1" dirty="0" err="1">
              <a:solidFill>
                <a:srgbClr val="FFFFFF"/>
              </a:solidFill>
              <a:latin typeface="Garamond"/>
            </a:endParaRPr>
          </a:p>
        </p:txBody>
      </p:sp>
      <p:sp>
        <p:nvSpPr>
          <p:cNvPr id="15" name="Title 15"/>
          <p:cNvSpPr>
            <a:spLocks noGrp="1"/>
          </p:cNvSpPr>
          <p:nvPr>
            <p:ph type="title" hasCustomPrompt="1"/>
          </p:nvPr>
        </p:nvSpPr>
        <p:spPr>
          <a:xfrm>
            <a:off x="453585" y="2559253"/>
            <a:ext cx="6435412" cy="1477195"/>
          </a:xfrm>
        </p:spPr>
        <p:txBody>
          <a:bodyPr anchor="ctr">
            <a:noAutofit/>
          </a:bodyPr>
          <a:lstStyle>
            <a:lvl1pPr>
              <a:defRPr sz="36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Section Header Here</a:t>
            </a:r>
          </a:p>
        </p:txBody>
      </p:sp>
    </p:spTree>
    <p:extLst>
      <p:ext uri="{BB962C8B-B14F-4D97-AF65-F5344CB8AC3E}">
        <p14:creationId xmlns:p14="http://schemas.microsoft.com/office/powerpoint/2010/main" val="1763223960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– Teal1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15937" y="297068"/>
            <a:ext cx="8828062" cy="6560932"/>
          </a:xfrm>
          <a:prstGeom prst="rect">
            <a:avLst/>
          </a:prstGeom>
        </p:spPr>
      </p:pic>
      <p:sp>
        <p:nvSpPr>
          <p:cNvPr id="2" name="Rectangle 1"/>
          <p:cNvSpPr/>
          <p:nvPr userDrawn="1"/>
        </p:nvSpPr>
        <p:spPr bwMode="auto">
          <a:xfrm>
            <a:off x="502920" y="1"/>
            <a:ext cx="5666935" cy="5739619"/>
          </a:xfrm>
          <a:prstGeom prst="rect">
            <a:avLst/>
          </a:prstGeom>
          <a:solidFill>
            <a:schemeClr val="accent2"/>
          </a:solidFill>
          <a:ln w="19050" algn="ctr">
            <a:noFill/>
            <a:miter lim="800000"/>
            <a:headEnd/>
            <a:tailEnd/>
          </a:ln>
        </p:spPr>
        <p:txBody>
          <a:bodyPr wrap="none" rtlCol="0" anchor="ctr"/>
          <a:lstStyle/>
          <a:p>
            <a:pPr algn="ctr" defTabSz="914400">
              <a:lnSpc>
                <a:spcPct val="90000"/>
              </a:lnSpc>
            </a:pPr>
            <a:endParaRPr lang="en-US" sz="1600" b="1" dirty="0" err="1">
              <a:solidFill>
                <a:srgbClr val="052049"/>
              </a:solidFill>
              <a:latin typeface="Garamond"/>
            </a:endParaRPr>
          </a:p>
        </p:txBody>
      </p:sp>
      <p:sp>
        <p:nvSpPr>
          <p:cNvPr id="13" name="Date Placeholder 4"/>
          <p:cNvSpPr>
            <a:spLocks noGrp="1"/>
          </p:cNvSpPr>
          <p:nvPr>
            <p:ph type="dt" sz="half" idx="2"/>
          </p:nvPr>
        </p:nvSpPr>
        <p:spPr>
          <a:xfrm>
            <a:off x="785881" y="5159269"/>
            <a:ext cx="1925338" cy="238607"/>
          </a:xfrm>
          <a:prstGeom prst="rect">
            <a:avLst/>
          </a:prstGeom>
        </p:spPr>
        <p:txBody>
          <a:bodyPr vert="horz" wrap="square" lIns="91440" tIns="0" rIns="91440" bIns="0" rtlCol="0" anchor="b" anchorCtr="0">
            <a:noAutofit/>
          </a:bodyPr>
          <a:lstStyle>
            <a:lvl1pPr algn="l">
              <a:defRPr sz="1200" i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defTabSz="914400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9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784277" y="4473719"/>
            <a:ext cx="4191461" cy="568959"/>
          </a:xfrm>
          <a:prstGeom prst="rect">
            <a:avLst/>
          </a:prstGeom>
        </p:spPr>
        <p:txBody>
          <a:bodyPr vert="horz" wrap="square" lIns="91440" tIns="0" rIns="91440" bIns="0" rtlCol="0" anchor="b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600" i="0" baseline="0" dirty="0" smtClean="0">
                <a:solidFill>
                  <a:schemeClr val="bg1"/>
                </a:solidFill>
                <a:cs typeface="Arial" pitchFamily="34" charset="0"/>
              </a:defRPr>
            </a:lvl1pPr>
            <a:lvl2pPr>
              <a:defRPr lang="en-US" sz="1800" dirty="0" smtClean="0">
                <a:latin typeface="+mn-lt"/>
              </a:defRPr>
            </a:lvl2pPr>
            <a:lvl3pPr>
              <a:defRPr lang="en-US" sz="1800" dirty="0" smtClean="0">
                <a:latin typeface="+mn-lt"/>
              </a:defRPr>
            </a:lvl3pPr>
            <a:lvl4pPr>
              <a:defRPr lang="en-US" sz="1800" dirty="0" smtClean="0">
                <a:latin typeface="+mn-lt"/>
              </a:defRPr>
            </a:lvl4pPr>
            <a:lvl5pPr>
              <a:defRPr lang="en-US" sz="1800" dirty="0">
                <a:latin typeface="+mn-lt"/>
              </a:defRPr>
            </a:lvl5pPr>
          </a:lstStyle>
          <a:p>
            <a:pPr marL="0" lvl="0"/>
            <a:r>
              <a:rPr lang="en-US"/>
              <a:t>Presenter’s </a:t>
            </a:r>
            <a:r>
              <a:rPr lang="en-US" dirty="0"/>
              <a:t>Name</a:t>
            </a:r>
          </a:p>
        </p:txBody>
      </p:sp>
      <p:sp>
        <p:nvSpPr>
          <p:cNvPr id="14" name="Title 15"/>
          <p:cNvSpPr>
            <a:spLocks noGrp="1"/>
          </p:cNvSpPr>
          <p:nvPr>
            <p:ph type="title" hasCustomPrompt="1"/>
          </p:nvPr>
        </p:nvSpPr>
        <p:spPr>
          <a:xfrm>
            <a:off x="784276" y="1503863"/>
            <a:ext cx="5205707" cy="1749284"/>
          </a:xfrm>
        </p:spPr>
        <p:txBody>
          <a:bodyPr anchor="b">
            <a:noAutofit/>
          </a:bodyPr>
          <a:lstStyle>
            <a:lvl1pPr>
              <a:defRPr sz="36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Title Here</a:t>
            </a:r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787889" y="3368001"/>
            <a:ext cx="5201923" cy="677627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buNone/>
              <a:defRPr sz="1600" i="0">
                <a:solidFill>
                  <a:schemeClr val="bg1"/>
                </a:solidFill>
                <a:latin typeface="+mj-lt"/>
              </a:defRPr>
            </a:lvl1pPr>
            <a:lvl2pPr marL="230181" indent="0">
              <a:lnSpc>
                <a:spcPct val="100000"/>
              </a:lnSpc>
              <a:buNone/>
              <a:defRPr i="1">
                <a:latin typeface="+mn-lt"/>
              </a:defRPr>
            </a:lvl2pPr>
            <a:lvl3pPr marL="515924" indent="0">
              <a:lnSpc>
                <a:spcPct val="100000"/>
              </a:lnSpc>
              <a:buNone/>
              <a:defRPr i="1">
                <a:latin typeface="+mn-lt"/>
              </a:defRPr>
            </a:lvl3pPr>
            <a:lvl4pPr marL="800080" indent="0">
              <a:lnSpc>
                <a:spcPct val="100000"/>
              </a:lnSpc>
              <a:buNone/>
              <a:defRPr i="1">
                <a:latin typeface="+mn-lt"/>
              </a:defRPr>
            </a:lvl4pPr>
            <a:lvl5pPr marL="1085823" indent="0">
              <a:lnSpc>
                <a:spcPct val="100000"/>
              </a:lnSpc>
              <a:buNone/>
              <a:defRPr i="1">
                <a:latin typeface="+mn-lt"/>
              </a:defRPr>
            </a:lvl5pPr>
          </a:lstStyle>
          <a:p>
            <a:pPr lvl="0"/>
            <a:r>
              <a:rPr lang="en-US" dirty="0"/>
              <a:t>Optional Subhead here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297" y="297068"/>
            <a:ext cx="1273127" cy="8278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325896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– T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C8D0D-EAEC-449D-9161-023DFF90F2E2}" type="slidenum">
              <a:rPr lang="en-US" smtClean="0">
                <a:solidFill>
                  <a:srgbClr val="052049"/>
                </a:solidFill>
              </a:rPr>
              <a:pPr/>
              <a:t>‹#›</a:t>
            </a:fld>
            <a:endParaRPr lang="en-US" dirty="0">
              <a:solidFill>
                <a:srgbClr val="052049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 bwMode="auto">
          <a:xfrm>
            <a:off x="3" y="2363626"/>
            <a:ext cx="7051729" cy="1881809"/>
          </a:xfrm>
          <a:prstGeom prst="rect">
            <a:avLst/>
          </a:prstGeom>
          <a:solidFill>
            <a:schemeClr val="accent2"/>
          </a:solidFill>
          <a:ln w="19050" algn="ctr">
            <a:noFill/>
            <a:miter lim="800000"/>
            <a:headEnd/>
            <a:tailEnd/>
          </a:ln>
        </p:spPr>
        <p:txBody>
          <a:bodyPr wrap="none" rtlCol="0" anchor="ctr"/>
          <a:lstStyle/>
          <a:p>
            <a:pPr algn="ctr" defTabSz="914400">
              <a:lnSpc>
                <a:spcPct val="90000"/>
              </a:lnSpc>
            </a:pPr>
            <a:endParaRPr lang="en-US" sz="1600" b="1" dirty="0" err="1">
              <a:solidFill>
                <a:srgbClr val="FFFFFF"/>
              </a:solidFill>
              <a:latin typeface="Garamond"/>
            </a:endParaRPr>
          </a:p>
        </p:txBody>
      </p:sp>
      <p:sp>
        <p:nvSpPr>
          <p:cNvPr id="8" name="Title 15"/>
          <p:cNvSpPr>
            <a:spLocks noGrp="1"/>
          </p:cNvSpPr>
          <p:nvPr>
            <p:ph type="title" hasCustomPrompt="1"/>
          </p:nvPr>
        </p:nvSpPr>
        <p:spPr>
          <a:xfrm>
            <a:off x="453585" y="2559253"/>
            <a:ext cx="6435412" cy="1477195"/>
          </a:xfrm>
        </p:spPr>
        <p:txBody>
          <a:bodyPr anchor="ctr">
            <a:noAutofit/>
          </a:bodyPr>
          <a:lstStyle>
            <a:lvl1pPr>
              <a:defRPr sz="36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Section Header Here</a:t>
            </a:r>
          </a:p>
        </p:txBody>
      </p:sp>
    </p:spTree>
    <p:extLst>
      <p:ext uri="{BB962C8B-B14F-4D97-AF65-F5344CB8AC3E}">
        <p14:creationId xmlns:p14="http://schemas.microsoft.com/office/powerpoint/2010/main" val="2289840078"/>
      </p:ext>
    </p:extLst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–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052049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C8D0D-EAEC-449D-9161-023DFF90F2E2}" type="slidenum">
              <a:rPr lang="en-US" smtClean="0">
                <a:solidFill>
                  <a:srgbClr val="052049"/>
                </a:solidFill>
              </a:rPr>
              <a:pPr/>
              <a:t>‹#›</a:t>
            </a:fld>
            <a:endParaRPr lang="en-US" dirty="0">
              <a:solidFill>
                <a:srgbClr val="052049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 bwMode="auto">
          <a:xfrm>
            <a:off x="3" y="2363626"/>
            <a:ext cx="7051729" cy="1881809"/>
          </a:xfrm>
          <a:prstGeom prst="rect">
            <a:avLst/>
          </a:prstGeom>
          <a:solidFill>
            <a:schemeClr val="accent3"/>
          </a:solidFill>
          <a:ln w="19050" algn="ctr">
            <a:noFill/>
            <a:miter lim="800000"/>
            <a:headEnd/>
            <a:tailEnd/>
          </a:ln>
        </p:spPr>
        <p:txBody>
          <a:bodyPr wrap="none" rtlCol="0" anchor="ctr"/>
          <a:lstStyle/>
          <a:p>
            <a:pPr algn="ctr" defTabSz="914400">
              <a:lnSpc>
                <a:spcPct val="90000"/>
              </a:lnSpc>
            </a:pPr>
            <a:endParaRPr lang="en-US" sz="1600" b="1" dirty="0" err="1">
              <a:solidFill>
                <a:srgbClr val="FFFFFF"/>
              </a:solidFill>
              <a:latin typeface="Garamond"/>
            </a:endParaRPr>
          </a:p>
        </p:txBody>
      </p:sp>
      <p:sp>
        <p:nvSpPr>
          <p:cNvPr id="7" name="Title 15"/>
          <p:cNvSpPr>
            <a:spLocks noGrp="1"/>
          </p:cNvSpPr>
          <p:nvPr>
            <p:ph type="title" hasCustomPrompt="1"/>
          </p:nvPr>
        </p:nvSpPr>
        <p:spPr>
          <a:xfrm>
            <a:off x="453585" y="2559253"/>
            <a:ext cx="6435412" cy="1477195"/>
          </a:xfrm>
        </p:spPr>
        <p:txBody>
          <a:bodyPr anchor="ctr">
            <a:noAutofit/>
          </a:bodyPr>
          <a:lstStyle>
            <a:lvl1pPr>
              <a:defRPr sz="36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Section Header Here</a:t>
            </a:r>
          </a:p>
        </p:txBody>
      </p:sp>
    </p:spTree>
    <p:extLst>
      <p:ext uri="{BB962C8B-B14F-4D97-AF65-F5344CB8AC3E}">
        <p14:creationId xmlns:p14="http://schemas.microsoft.com/office/powerpoint/2010/main" val="441169586"/>
      </p:ext>
    </p:extLst>
  </p:cSld>
  <p:clrMapOvr>
    <a:masterClrMapping/>
  </p:clrMapOvr>
  <p:transition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losing with logo_1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1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invGray">
          <a:xfrm>
            <a:off x="3865184" y="2906722"/>
            <a:ext cx="1571041" cy="10257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3043034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losing with logo_2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657600" y="2514849"/>
            <a:ext cx="1828800" cy="1828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088194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losing - Research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64304" y="2415131"/>
            <a:ext cx="1615440" cy="161544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555208" y="-437"/>
            <a:ext cx="3588792" cy="241556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419"/>
          <a:stretch/>
        </p:blipFill>
        <p:spPr>
          <a:xfrm>
            <a:off x="0" y="2415131"/>
            <a:ext cx="6664304" cy="4442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963064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losing - Educa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1840" y="2267794"/>
            <a:ext cx="1615440" cy="161544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3101828" cy="226779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367280" y="2267794"/>
            <a:ext cx="6776720" cy="45902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638699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losing - Patient Car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1840" y="2267794"/>
            <a:ext cx="1615440" cy="161544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1"/>
          <a:stretch/>
        </p:blipFill>
        <p:spPr>
          <a:xfrm>
            <a:off x="0" y="0"/>
            <a:ext cx="3106167" cy="226779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367280" y="2267794"/>
            <a:ext cx="6776720" cy="45902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5288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52049"/>
              </a:solidFill>
              <a:latin typeface="Garamond" charset="0"/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52049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DB70E2-3929-4620-B6BA-4AC054379E69}" type="slidenum">
              <a:rPr lang="en-US">
                <a:solidFill>
                  <a:srgbClr val="052049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520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76036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94728841"/>
      </p:ext>
    </p:extLst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143000" y="1981200"/>
            <a:ext cx="7772400" cy="4114800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36"/>
          <p:cNvSpPr>
            <a:spLocks noGrp="1" noChangeArrowheads="1"/>
          </p:cNvSpPr>
          <p:nvPr>
            <p:ph type="dt" sz="half" idx="10"/>
          </p:nvPr>
        </p:nvSpPr>
        <p:spPr>
          <a:xfrm>
            <a:off x="11430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52049"/>
              </a:solidFill>
              <a:latin typeface="Garamond" charset="0"/>
            </a:endParaRPr>
          </a:p>
        </p:txBody>
      </p:sp>
      <p:sp>
        <p:nvSpPr>
          <p:cNvPr id="5" name="Rectangle 37"/>
          <p:cNvSpPr>
            <a:spLocks noGrp="1" noChangeArrowheads="1"/>
          </p:cNvSpPr>
          <p:nvPr>
            <p:ph type="ftr" sz="quarter" idx="11"/>
          </p:nvPr>
        </p:nvSpPr>
        <p:spPr>
          <a:xfrm>
            <a:off x="35814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52049"/>
              </a:solidFill>
            </a:endParaRPr>
          </a:p>
        </p:txBody>
      </p:sp>
      <p:sp>
        <p:nvSpPr>
          <p:cNvPr id="6" name="Rectangle 3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13F8DDE-4CC1-4F7A-B17B-0976918310C3}" type="slidenum">
              <a:rPr lang="en-US" altLang="en-US">
                <a:solidFill>
                  <a:srgbClr val="052049"/>
                </a:solidFill>
              </a:rPr>
              <a:pPr/>
              <a:t>‹#›</a:t>
            </a:fld>
            <a:endParaRPr lang="en-US" altLang="en-US">
              <a:solidFill>
                <a:srgbClr val="0520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27243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– Blue2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1" b="-1"/>
          <a:stretch/>
        </p:blipFill>
        <p:spPr>
          <a:xfrm>
            <a:off x="315937" y="282638"/>
            <a:ext cx="8834029" cy="6575362"/>
          </a:xfrm>
          <a:prstGeom prst="rect">
            <a:avLst/>
          </a:prstGeom>
        </p:spPr>
      </p:pic>
      <p:sp>
        <p:nvSpPr>
          <p:cNvPr id="2" name="Rectangle 1"/>
          <p:cNvSpPr/>
          <p:nvPr userDrawn="1"/>
        </p:nvSpPr>
        <p:spPr bwMode="auto">
          <a:xfrm>
            <a:off x="502920" y="1"/>
            <a:ext cx="5666935" cy="5739619"/>
          </a:xfrm>
          <a:prstGeom prst="rect">
            <a:avLst/>
          </a:prstGeom>
          <a:solidFill>
            <a:schemeClr val="accent1"/>
          </a:solidFill>
          <a:ln w="19050" algn="ctr">
            <a:noFill/>
            <a:miter lim="800000"/>
            <a:headEnd/>
            <a:tailEnd/>
          </a:ln>
        </p:spPr>
        <p:txBody>
          <a:bodyPr wrap="none" rtlCol="0" anchor="ctr"/>
          <a:lstStyle/>
          <a:p>
            <a:pPr algn="ctr" defTabSz="914400">
              <a:lnSpc>
                <a:spcPct val="90000"/>
              </a:lnSpc>
            </a:pPr>
            <a:endParaRPr lang="en-US" sz="1600" b="1" dirty="0" err="1">
              <a:solidFill>
                <a:srgbClr val="052049"/>
              </a:solidFill>
              <a:latin typeface="Garamond"/>
            </a:endParaRPr>
          </a:p>
        </p:txBody>
      </p:sp>
      <p:sp>
        <p:nvSpPr>
          <p:cNvPr id="13" name="Date Placeholder 4"/>
          <p:cNvSpPr>
            <a:spLocks noGrp="1"/>
          </p:cNvSpPr>
          <p:nvPr>
            <p:ph type="dt" sz="half" idx="2"/>
          </p:nvPr>
        </p:nvSpPr>
        <p:spPr>
          <a:xfrm>
            <a:off x="785881" y="5159269"/>
            <a:ext cx="1925338" cy="238607"/>
          </a:xfrm>
          <a:prstGeom prst="rect">
            <a:avLst/>
          </a:prstGeom>
        </p:spPr>
        <p:txBody>
          <a:bodyPr vert="horz" wrap="square" lIns="91440" tIns="0" rIns="91440" bIns="0" rtlCol="0" anchor="b" anchorCtr="0">
            <a:noAutofit/>
          </a:bodyPr>
          <a:lstStyle>
            <a:lvl1pPr algn="l">
              <a:defRPr sz="1200" i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defTabSz="914400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0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784277" y="4473719"/>
            <a:ext cx="4191461" cy="568959"/>
          </a:xfrm>
          <a:prstGeom prst="rect">
            <a:avLst/>
          </a:prstGeom>
        </p:spPr>
        <p:txBody>
          <a:bodyPr vert="horz" wrap="square" lIns="91440" tIns="0" rIns="91440" bIns="0" rtlCol="0" anchor="b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600" i="0" baseline="0" dirty="0" smtClean="0">
                <a:solidFill>
                  <a:schemeClr val="bg1"/>
                </a:solidFill>
                <a:cs typeface="Arial" pitchFamily="34" charset="0"/>
              </a:defRPr>
            </a:lvl1pPr>
            <a:lvl2pPr>
              <a:defRPr lang="en-US" sz="1800" dirty="0" smtClean="0">
                <a:latin typeface="+mn-lt"/>
              </a:defRPr>
            </a:lvl2pPr>
            <a:lvl3pPr>
              <a:defRPr lang="en-US" sz="1800" dirty="0" smtClean="0">
                <a:latin typeface="+mn-lt"/>
              </a:defRPr>
            </a:lvl3pPr>
            <a:lvl4pPr>
              <a:defRPr lang="en-US" sz="1800" dirty="0" smtClean="0">
                <a:latin typeface="+mn-lt"/>
              </a:defRPr>
            </a:lvl4pPr>
            <a:lvl5pPr>
              <a:defRPr lang="en-US" sz="1800" dirty="0">
                <a:latin typeface="+mn-lt"/>
              </a:defRPr>
            </a:lvl5pPr>
          </a:lstStyle>
          <a:p>
            <a:pPr marL="0" lvl="0"/>
            <a:r>
              <a:rPr lang="en-US"/>
              <a:t>Presenter’s </a:t>
            </a:r>
            <a:r>
              <a:rPr lang="en-US" dirty="0"/>
              <a:t>Name</a:t>
            </a:r>
          </a:p>
        </p:txBody>
      </p:sp>
      <p:sp>
        <p:nvSpPr>
          <p:cNvPr id="15" name="Title 15"/>
          <p:cNvSpPr>
            <a:spLocks noGrp="1"/>
          </p:cNvSpPr>
          <p:nvPr>
            <p:ph type="title" hasCustomPrompt="1"/>
          </p:nvPr>
        </p:nvSpPr>
        <p:spPr>
          <a:xfrm>
            <a:off x="784276" y="1503863"/>
            <a:ext cx="5205707" cy="1749284"/>
          </a:xfrm>
        </p:spPr>
        <p:txBody>
          <a:bodyPr anchor="b">
            <a:noAutofit/>
          </a:bodyPr>
          <a:lstStyle>
            <a:lvl1pPr>
              <a:defRPr sz="36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Title Here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787889" y="3368001"/>
            <a:ext cx="5201923" cy="677627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buNone/>
              <a:defRPr sz="1600" i="0">
                <a:solidFill>
                  <a:schemeClr val="bg1"/>
                </a:solidFill>
                <a:latin typeface="+mj-lt"/>
              </a:defRPr>
            </a:lvl1pPr>
            <a:lvl2pPr marL="230181" indent="0">
              <a:lnSpc>
                <a:spcPct val="100000"/>
              </a:lnSpc>
              <a:buNone/>
              <a:defRPr i="1">
                <a:latin typeface="+mn-lt"/>
              </a:defRPr>
            </a:lvl2pPr>
            <a:lvl3pPr marL="515924" indent="0">
              <a:lnSpc>
                <a:spcPct val="100000"/>
              </a:lnSpc>
              <a:buNone/>
              <a:defRPr i="1">
                <a:latin typeface="+mn-lt"/>
              </a:defRPr>
            </a:lvl3pPr>
            <a:lvl4pPr marL="800080" indent="0">
              <a:lnSpc>
                <a:spcPct val="100000"/>
              </a:lnSpc>
              <a:buNone/>
              <a:defRPr i="1">
                <a:latin typeface="+mn-lt"/>
              </a:defRPr>
            </a:lvl4pPr>
            <a:lvl5pPr marL="1085823" indent="0">
              <a:lnSpc>
                <a:spcPct val="100000"/>
              </a:lnSpc>
              <a:buNone/>
              <a:defRPr i="1">
                <a:latin typeface="+mn-lt"/>
              </a:defRPr>
            </a:lvl5pPr>
          </a:lstStyle>
          <a:p>
            <a:pPr lvl="0"/>
            <a:r>
              <a:rPr lang="en-US" dirty="0"/>
              <a:t>Optional Subhead here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297" y="297068"/>
            <a:ext cx="1273127" cy="8278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34790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92970" y="1946674"/>
            <a:ext cx="1718965" cy="4018359"/>
          </a:xfrm>
        </p:spPr>
        <p:txBody>
          <a:bodyPr/>
          <a:lstStyle>
            <a:lvl1pPr>
              <a:defRPr sz="1500"/>
            </a:lvl1pPr>
            <a:lvl2pPr>
              <a:defRPr sz="1275"/>
            </a:lvl2pPr>
            <a:lvl3pPr>
              <a:defRPr sz="1050"/>
            </a:lvl3pPr>
            <a:lvl4pPr>
              <a:defRPr sz="975"/>
            </a:lvl4pPr>
            <a:lvl5pPr>
              <a:defRPr sz="975"/>
            </a:lvl5pPr>
            <a:lvl6pPr>
              <a:defRPr sz="975"/>
            </a:lvl6pPr>
            <a:lvl7pPr>
              <a:defRPr sz="975"/>
            </a:lvl7pPr>
            <a:lvl8pPr>
              <a:defRPr sz="975"/>
            </a:lvl8pPr>
            <a:lvl9pPr>
              <a:defRPr sz="97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719091" y="1946674"/>
            <a:ext cx="1718965" cy="4018359"/>
          </a:xfrm>
        </p:spPr>
        <p:txBody>
          <a:bodyPr/>
          <a:lstStyle>
            <a:lvl1pPr>
              <a:defRPr sz="1500"/>
            </a:lvl1pPr>
            <a:lvl2pPr>
              <a:defRPr sz="1275"/>
            </a:lvl2pPr>
            <a:lvl3pPr>
              <a:defRPr sz="1050"/>
            </a:lvl3pPr>
            <a:lvl4pPr>
              <a:defRPr sz="975"/>
            </a:lvl4pPr>
            <a:lvl5pPr>
              <a:defRPr sz="975"/>
            </a:lvl5pPr>
            <a:lvl6pPr>
              <a:defRPr sz="975"/>
            </a:lvl6pPr>
            <a:lvl7pPr>
              <a:defRPr sz="975"/>
            </a:lvl7pPr>
            <a:lvl8pPr>
              <a:defRPr sz="975"/>
            </a:lvl8pPr>
            <a:lvl9pPr>
              <a:defRPr sz="97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4799132"/>
      </p:ext>
    </p:extLst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Head and Content w/Subhe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53733" y="438914"/>
            <a:ext cx="8089901" cy="458587"/>
          </a:xfrm>
        </p:spPr>
        <p:txBody>
          <a:bodyPr vert="horz" wrap="square" lIns="91440" tIns="45720" rIns="91440" bIns="45720" rtlCol="0" anchor="t" anchorCtr="0"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 dirty="0"/>
              <a:t>Slide Title Here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61375" y="2021792"/>
            <a:ext cx="8325548" cy="4011502"/>
          </a:xfrm>
        </p:spPr>
        <p:txBody>
          <a:bodyPr vert="horz" wrap="square" lIns="91440" tIns="45720" rIns="91440" bIns="4572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/>
            </a:lvl2pPr>
            <a:lvl3pPr>
              <a:defRPr lang="en-US" dirty="0" smtClean="0"/>
            </a:lvl3pPr>
            <a:lvl4pPr>
              <a:defRPr lang="en-US" dirty="0" smtClean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2"/>
          <p:cNvSpPr>
            <a:spLocks noGrp="1"/>
          </p:cNvSpPr>
          <p:nvPr>
            <p:ph type="body" idx="10" hasCustomPrompt="1"/>
          </p:nvPr>
        </p:nvSpPr>
        <p:spPr>
          <a:xfrm>
            <a:off x="638227" y="1563684"/>
            <a:ext cx="8087171" cy="313932"/>
          </a:xfrm>
        </p:spPr>
        <p:txBody>
          <a:bodyPr anchor="t"/>
          <a:lstStyle>
            <a:lvl1pPr marL="0" indent="0">
              <a:buNone/>
              <a:defRPr sz="1575" b="0">
                <a:solidFill>
                  <a:schemeClr val="tx1"/>
                </a:solidFill>
                <a:latin typeface="+mj-lt"/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Subhead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2"/>
          </p:nvPr>
        </p:nvSpPr>
        <p:spPr>
          <a:xfrm>
            <a:off x="6334638" y="6452362"/>
            <a:ext cx="927193" cy="155235"/>
          </a:xfrm>
          <a:prstGeom prst="rect">
            <a:avLst/>
          </a:prstGeom>
        </p:spPr>
        <p:txBody>
          <a:bodyPr vert="horz" wrap="square" lIns="0" tIns="0" rIns="0" bIns="0" rtlCol="0" anchor="b" anchorCtr="0"/>
          <a:lstStyle>
            <a:lvl1pPr algn="l">
              <a:defRPr sz="675" i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AE8EEDDD-082B-5546-B825-69448448F6D4}" type="datetime1">
              <a:rPr lang="en-US" smtClean="0">
                <a:solidFill>
                  <a:srgbClr val="052049"/>
                </a:solidFill>
              </a:rPr>
              <a:pPr/>
              <a:t>1/7/21</a:t>
            </a:fld>
            <a:endParaRPr lang="en-US" dirty="0">
              <a:solidFill>
                <a:srgbClr val="052049"/>
              </a:solidFill>
            </a:endParaRPr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729161" y="6470128"/>
            <a:ext cx="4310907" cy="137980"/>
          </a:xfrm>
          <a:prstGeom prst="rect">
            <a:avLst/>
          </a:prstGeom>
        </p:spPr>
        <p:txBody>
          <a:bodyPr vert="horz" wrap="square" lIns="0" tIns="0" rIns="0" bIns="0" rtlCol="0" anchor="b" anchorCtr="0"/>
          <a:lstStyle>
            <a:lvl1pPr algn="l">
              <a:defRPr sz="675" i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>
              <a:solidFill>
                <a:srgbClr val="052049"/>
              </a:solidFill>
            </a:endParaRPr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358010" y="6453505"/>
            <a:ext cx="246061" cy="155233"/>
          </a:xfrm>
          <a:prstGeom prst="rect">
            <a:avLst/>
          </a:prstGeom>
        </p:spPr>
        <p:txBody>
          <a:bodyPr vert="horz" wrap="square" lIns="0" tIns="0" rIns="0" bIns="0" rtlCol="0" anchor="b" anchorCtr="0"/>
          <a:lstStyle>
            <a:lvl1pPr algn="l">
              <a:defRPr sz="675" i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7BCC8D0D-EAEC-449D-9161-023DFF90F2E2}" type="slidenum">
              <a:rPr lang="en-US" smtClean="0">
                <a:solidFill>
                  <a:srgbClr val="052049"/>
                </a:solidFill>
              </a:rPr>
              <a:pPr/>
              <a:t>‹#›</a:t>
            </a:fld>
            <a:endParaRPr lang="en-US" dirty="0">
              <a:solidFill>
                <a:srgbClr val="0520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9128726"/>
      </p:ext>
    </p:extLst>
  </p:cSld>
  <p:clrMapOvr>
    <a:masterClrMapping/>
  </p:clrMapOvr>
  <p:transition>
    <p:fad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69888" y="6353175"/>
            <a:ext cx="504825" cy="3048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AA74B69-70FD-A649-B131-F3438782CAA4}" type="slidenum">
              <a:rPr kumimoji="0" lang="en-US" altLang="en-US" sz="700" b="0" i="0" u="none" strike="noStrike" kern="1200" cap="none" spc="0" normalizeH="0" baseline="0" noProof="0">
                <a:ln>
                  <a:noFill/>
                </a:ln>
                <a:solidFill>
                  <a:srgbClr val="052049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700" b="0" i="0" u="none" strike="noStrike" kern="1200" cap="none" spc="0" normalizeH="0" baseline="0" noProof="0">
              <a:ln>
                <a:noFill/>
              </a:ln>
              <a:solidFill>
                <a:srgbClr val="052049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7570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– Teal2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15933" y="297068"/>
            <a:ext cx="8828067" cy="6560934"/>
          </a:xfrm>
          <a:prstGeom prst="rect">
            <a:avLst/>
          </a:prstGeom>
        </p:spPr>
      </p:pic>
      <p:sp>
        <p:nvSpPr>
          <p:cNvPr id="2" name="Rectangle 1"/>
          <p:cNvSpPr/>
          <p:nvPr userDrawn="1"/>
        </p:nvSpPr>
        <p:spPr bwMode="auto">
          <a:xfrm>
            <a:off x="502920" y="1"/>
            <a:ext cx="5666935" cy="5739619"/>
          </a:xfrm>
          <a:prstGeom prst="rect">
            <a:avLst/>
          </a:prstGeom>
          <a:solidFill>
            <a:schemeClr val="accent2"/>
          </a:solidFill>
          <a:ln w="19050" algn="ctr">
            <a:noFill/>
            <a:miter lim="800000"/>
            <a:headEnd/>
            <a:tailEnd/>
          </a:ln>
        </p:spPr>
        <p:txBody>
          <a:bodyPr wrap="none" rtlCol="0" anchor="ctr"/>
          <a:lstStyle/>
          <a:p>
            <a:pPr algn="ctr" defTabSz="914400">
              <a:lnSpc>
                <a:spcPct val="90000"/>
              </a:lnSpc>
            </a:pPr>
            <a:endParaRPr lang="en-US" sz="1600" b="1" dirty="0" err="1">
              <a:solidFill>
                <a:srgbClr val="052049"/>
              </a:solidFill>
              <a:latin typeface="Garamond"/>
            </a:endParaRPr>
          </a:p>
        </p:txBody>
      </p:sp>
      <p:sp>
        <p:nvSpPr>
          <p:cNvPr id="13" name="Date Placeholder 4"/>
          <p:cNvSpPr>
            <a:spLocks noGrp="1"/>
          </p:cNvSpPr>
          <p:nvPr>
            <p:ph type="dt" sz="half" idx="2"/>
          </p:nvPr>
        </p:nvSpPr>
        <p:spPr>
          <a:xfrm>
            <a:off x="785881" y="5159269"/>
            <a:ext cx="1925338" cy="238607"/>
          </a:xfrm>
          <a:prstGeom prst="rect">
            <a:avLst/>
          </a:prstGeom>
        </p:spPr>
        <p:txBody>
          <a:bodyPr vert="horz" wrap="square" lIns="91440" tIns="0" rIns="91440" bIns="0" rtlCol="0" anchor="b" anchorCtr="0">
            <a:noAutofit/>
          </a:bodyPr>
          <a:lstStyle>
            <a:lvl1pPr algn="l">
              <a:defRPr sz="1200" i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defTabSz="914400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9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784277" y="4473719"/>
            <a:ext cx="4191461" cy="568959"/>
          </a:xfrm>
          <a:prstGeom prst="rect">
            <a:avLst/>
          </a:prstGeom>
        </p:spPr>
        <p:txBody>
          <a:bodyPr vert="horz" wrap="square" lIns="91440" tIns="0" rIns="91440" bIns="0" rtlCol="0" anchor="b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600" i="0" baseline="0" dirty="0" smtClean="0">
                <a:solidFill>
                  <a:schemeClr val="bg1"/>
                </a:solidFill>
                <a:cs typeface="Arial" pitchFamily="34" charset="0"/>
              </a:defRPr>
            </a:lvl1pPr>
            <a:lvl2pPr>
              <a:defRPr lang="en-US" sz="1800" dirty="0" smtClean="0">
                <a:latin typeface="+mn-lt"/>
              </a:defRPr>
            </a:lvl2pPr>
            <a:lvl3pPr>
              <a:defRPr lang="en-US" sz="1800" dirty="0" smtClean="0">
                <a:latin typeface="+mn-lt"/>
              </a:defRPr>
            </a:lvl3pPr>
            <a:lvl4pPr>
              <a:defRPr lang="en-US" sz="1800" dirty="0" smtClean="0">
                <a:latin typeface="+mn-lt"/>
              </a:defRPr>
            </a:lvl4pPr>
            <a:lvl5pPr>
              <a:defRPr lang="en-US" sz="1800" dirty="0">
                <a:latin typeface="+mn-lt"/>
              </a:defRPr>
            </a:lvl5pPr>
          </a:lstStyle>
          <a:p>
            <a:pPr marL="0" lvl="0"/>
            <a:r>
              <a:rPr lang="en-US"/>
              <a:t>Presenter’s </a:t>
            </a:r>
            <a:r>
              <a:rPr lang="en-US" dirty="0"/>
              <a:t>Name</a:t>
            </a:r>
          </a:p>
        </p:txBody>
      </p:sp>
      <p:sp>
        <p:nvSpPr>
          <p:cNvPr id="16" name="Title 15"/>
          <p:cNvSpPr>
            <a:spLocks noGrp="1"/>
          </p:cNvSpPr>
          <p:nvPr>
            <p:ph type="title" hasCustomPrompt="1"/>
          </p:nvPr>
        </p:nvSpPr>
        <p:spPr>
          <a:xfrm>
            <a:off x="784276" y="1503863"/>
            <a:ext cx="5205707" cy="1749284"/>
          </a:xfrm>
        </p:spPr>
        <p:txBody>
          <a:bodyPr anchor="b">
            <a:noAutofit/>
          </a:bodyPr>
          <a:lstStyle>
            <a:lvl1pPr>
              <a:defRPr sz="36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Title Here</a:t>
            </a:r>
          </a:p>
        </p:txBody>
      </p:sp>
      <p:sp>
        <p:nvSpPr>
          <p:cNvPr id="17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787889" y="3368001"/>
            <a:ext cx="5201923" cy="677627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buNone/>
              <a:defRPr sz="1600" i="0">
                <a:solidFill>
                  <a:schemeClr val="bg1"/>
                </a:solidFill>
                <a:latin typeface="+mj-lt"/>
              </a:defRPr>
            </a:lvl1pPr>
            <a:lvl2pPr marL="230181" indent="0">
              <a:lnSpc>
                <a:spcPct val="100000"/>
              </a:lnSpc>
              <a:buNone/>
              <a:defRPr i="1">
                <a:latin typeface="+mn-lt"/>
              </a:defRPr>
            </a:lvl2pPr>
            <a:lvl3pPr marL="515924" indent="0">
              <a:lnSpc>
                <a:spcPct val="100000"/>
              </a:lnSpc>
              <a:buNone/>
              <a:defRPr i="1">
                <a:latin typeface="+mn-lt"/>
              </a:defRPr>
            </a:lvl3pPr>
            <a:lvl4pPr marL="800080" indent="0">
              <a:lnSpc>
                <a:spcPct val="100000"/>
              </a:lnSpc>
              <a:buNone/>
              <a:defRPr i="1">
                <a:latin typeface="+mn-lt"/>
              </a:defRPr>
            </a:lvl4pPr>
            <a:lvl5pPr marL="1085823" indent="0">
              <a:lnSpc>
                <a:spcPct val="100000"/>
              </a:lnSpc>
              <a:buNone/>
              <a:defRPr i="1">
                <a:latin typeface="+mn-lt"/>
              </a:defRPr>
            </a:lvl5pPr>
          </a:lstStyle>
          <a:p>
            <a:pPr lvl="0"/>
            <a:r>
              <a:rPr lang="en-US" dirty="0"/>
              <a:t>Optional Subhead here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297" y="297068"/>
            <a:ext cx="1273127" cy="8278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0952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– Nav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 bwMode="auto">
          <a:xfrm>
            <a:off x="159026" y="5764696"/>
            <a:ext cx="8984974" cy="1093304"/>
          </a:xfrm>
          <a:prstGeom prst="rect">
            <a:avLst/>
          </a:prstGeom>
          <a:solidFill>
            <a:schemeClr val="bg1"/>
          </a:solidFill>
          <a:ln w="19050" algn="ctr">
            <a:noFill/>
            <a:miter lim="800000"/>
            <a:headEnd/>
            <a:tailEnd/>
          </a:ln>
        </p:spPr>
        <p:txBody>
          <a:bodyPr wrap="none" rtlCol="0" anchor="ctr"/>
          <a:lstStyle/>
          <a:p>
            <a:pPr algn="ctr" defTabSz="914400">
              <a:lnSpc>
                <a:spcPct val="90000"/>
              </a:lnSpc>
            </a:pPr>
            <a:endParaRPr lang="en-US" sz="1600" b="1" dirty="0" err="1">
              <a:solidFill>
                <a:srgbClr val="052049"/>
              </a:solidFill>
              <a:latin typeface="Garamond"/>
            </a:endParaRPr>
          </a:p>
        </p:txBody>
      </p:sp>
      <p:sp>
        <p:nvSpPr>
          <p:cNvPr id="14" name="Title 15"/>
          <p:cNvSpPr>
            <a:spLocks noGrp="1"/>
          </p:cNvSpPr>
          <p:nvPr>
            <p:ph type="title" hasCustomPrompt="1"/>
          </p:nvPr>
        </p:nvSpPr>
        <p:spPr>
          <a:xfrm>
            <a:off x="299202" y="2504663"/>
            <a:ext cx="8407476" cy="1749284"/>
          </a:xfrm>
        </p:spPr>
        <p:txBody>
          <a:bodyPr anchor="b">
            <a:noAutofit/>
          </a:bodyPr>
          <a:lstStyle>
            <a:lvl1pPr>
              <a:defRPr sz="3600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/>
              <a:t>Title Here</a:t>
            </a:r>
          </a:p>
        </p:txBody>
      </p:sp>
      <p:sp>
        <p:nvSpPr>
          <p:cNvPr id="15" name="Date Placeholder 4"/>
          <p:cNvSpPr>
            <a:spLocks noGrp="1"/>
          </p:cNvSpPr>
          <p:nvPr>
            <p:ph type="dt" sz="half" idx="2"/>
          </p:nvPr>
        </p:nvSpPr>
        <p:spPr>
          <a:xfrm>
            <a:off x="319200" y="6155226"/>
            <a:ext cx="1925338" cy="238607"/>
          </a:xfrm>
          <a:prstGeom prst="rect">
            <a:avLst/>
          </a:prstGeom>
        </p:spPr>
        <p:txBody>
          <a:bodyPr vert="horz" wrap="square" lIns="91440" tIns="0" rIns="91440" bIns="0" rtlCol="0" anchor="b" anchorCtr="0">
            <a:noAutofit/>
          </a:bodyPr>
          <a:lstStyle>
            <a:lvl1pPr algn="l">
              <a:defRPr sz="1200" i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defTabSz="914400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7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302816" y="4246881"/>
            <a:ext cx="8416132" cy="677627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buNone/>
              <a:defRPr sz="1600" i="0">
                <a:solidFill>
                  <a:schemeClr val="tx1"/>
                </a:solidFill>
                <a:latin typeface="+mj-lt"/>
              </a:defRPr>
            </a:lvl1pPr>
            <a:lvl2pPr marL="230181" indent="0">
              <a:lnSpc>
                <a:spcPct val="100000"/>
              </a:lnSpc>
              <a:buNone/>
              <a:defRPr i="1">
                <a:latin typeface="+mn-lt"/>
              </a:defRPr>
            </a:lvl2pPr>
            <a:lvl3pPr marL="515924" indent="0">
              <a:lnSpc>
                <a:spcPct val="100000"/>
              </a:lnSpc>
              <a:buNone/>
              <a:defRPr i="1">
                <a:latin typeface="+mn-lt"/>
              </a:defRPr>
            </a:lvl3pPr>
            <a:lvl4pPr marL="800080" indent="0">
              <a:lnSpc>
                <a:spcPct val="100000"/>
              </a:lnSpc>
              <a:buNone/>
              <a:defRPr i="1">
                <a:latin typeface="+mn-lt"/>
              </a:defRPr>
            </a:lvl4pPr>
            <a:lvl5pPr marL="1085823" indent="0">
              <a:lnSpc>
                <a:spcPct val="100000"/>
              </a:lnSpc>
              <a:buNone/>
              <a:defRPr i="1">
                <a:latin typeface="+mn-lt"/>
              </a:defRPr>
            </a:lvl5pPr>
          </a:lstStyle>
          <a:p>
            <a:pPr lvl="0"/>
            <a:r>
              <a:rPr lang="en-US" dirty="0"/>
              <a:t>Optional Subhead here</a:t>
            </a:r>
          </a:p>
        </p:txBody>
      </p:sp>
      <p:sp>
        <p:nvSpPr>
          <p:cNvPr id="8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317596" y="5469677"/>
            <a:ext cx="4191461" cy="568959"/>
          </a:xfrm>
          <a:prstGeom prst="rect">
            <a:avLst/>
          </a:prstGeom>
        </p:spPr>
        <p:txBody>
          <a:bodyPr vert="horz" wrap="square" lIns="91440" tIns="0" rIns="91440" bIns="0" rtlCol="0" anchor="b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600" i="0" baseline="0" dirty="0" smtClean="0">
                <a:solidFill>
                  <a:schemeClr val="tx1"/>
                </a:solidFill>
                <a:cs typeface="Arial" pitchFamily="34" charset="0"/>
              </a:defRPr>
            </a:lvl1pPr>
            <a:lvl2pPr>
              <a:defRPr lang="en-US" sz="1800" dirty="0" smtClean="0">
                <a:latin typeface="+mn-lt"/>
              </a:defRPr>
            </a:lvl2pPr>
            <a:lvl3pPr>
              <a:defRPr lang="en-US" sz="1800" dirty="0" smtClean="0">
                <a:latin typeface="+mn-lt"/>
              </a:defRPr>
            </a:lvl3pPr>
            <a:lvl4pPr>
              <a:defRPr lang="en-US" sz="1800" dirty="0" smtClean="0">
                <a:latin typeface="+mn-lt"/>
              </a:defRPr>
            </a:lvl4pPr>
            <a:lvl5pPr>
              <a:defRPr lang="en-US" sz="1800" dirty="0">
                <a:latin typeface="+mn-lt"/>
              </a:defRPr>
            </a:lvl5pPr>
          </a:lstStyle>
          <a:p>
            <a:pPr marL="0" lvl="0"/>
            <a:r>
              <a:rPr lang="en-US" dirty="0"/>
              <a:t>Presenter’s Name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220" y="477076"/>
            <a:ext cx="1297452" cy="843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694967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Slide-Nav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BCC8D0D-EAEC-449D-9161-023DFF90F2E2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6" name="Title 15"/>
          <p:cNvSpPr>
            <a:spLocks noGrp="1"/>
          </p:cNvSpPr>
          <p:nvPr>
            <p:ph type="title" hasCustomPrompt="1"/>
          </p:nvPr>
        </p:nvSpPr>
        <p:spPr/>
        <p:txBody>
          <a:bodyPr anchor="b">
            <a:noAutofit/>
          </a:bodyPr>
          <a:lstStyle>
            <a:lvl1pPr>
              <a:defRPr sz="3600">
                <a:latin typeface="+mj-lt"/>
              </a:defRPr>
            </a:lvl1pPr>
          </a:lstStyle>
          <a:p>
            <a:r>
              <a:rPr lang="en-US" dirty="0"/>
              <a:t>Slide Title Here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457202" y="927655"/>
            <a:ext cx="8169964" cy="477079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1800" i="0">
                <a:latin typeface="+mn-lt"/>
              </a:defRPr>
            </a:lvl1pPr>
            <a:lvl2pPr marL="230181" indent="0">
              <a:lnSpc>
                <a:spcPct val="100000"/>
              </a:lnSpc>
              <a:buNone/>
              <a:defRPr i="1">
                <a:latin typeface="+mn-lt"/>
              </a:defRPr>
            </a:lvl2pPr>
            <a:lvl3pPr marL="515924" indent="0">
              <a:lnSpc>
                <a:spcPct val="100000"/>
              </a:lnSpc>
              <a:buNone/>
              <a:defRPr i="1">
                <a:latin typeface="+mn-lt"/>
              </a:defRPr>
            </a:lvl3pPr>
            <a:lvl4pPr marL="800080" indent="0">
              <a:lnSpc>
                <a:spcPct val="100000"/>
              </a:lnSpc>
              <a:buNone/>
              <a:defRPr i="1">
                <a:latin typeface="+mn-lt"/>
              </a:defRPr>
            </a:lvl4pPr>
            <a:lvl5pPr marL="1085823" indent="0">
              <a:lnSpc>
                <a:spcPct val="100000"/>
              </a:lnSpc>
              <a:buNone/>
              <a:defRPr i="1">
                <a:latin typeface="+mn-lt"/>
              </a:defRPr>
            </a:lvl5pPr>
          </a:lstStyle>
          <a:p>
            <a:pPr lvl="0"/>
            <a:r>
              <a:rPr lang="en-US" dirty="0"/>
              <a:t>Optional Subhead here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idx="1"/>
          </p:nvPr>
        </p:nvSpPr>
        <p:spPr>
          <a:xfrm>
            <a:off x="459686" y="1868557"/>
            <a:ext cx="8137665" cy="390939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2pPr>
              <a:buClr>
                <a:schemeClr val="accent5"/>
              </a:buClr>
              <a:defRPr/>
            </a:lvl2pPr>
            <a:lvl4pPr>
              <a:buClr>
                <a:schemeClr val="accent5"/>
              </a:buClr>
              <a:defRPr/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5072508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-Nav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BCC8D0D-EAEC-449D-9161-023DFF90F2E2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8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457200" y="1881349"/>
            <a:ext cx="8179904" cy="3937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defTabSz="274313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>
                <a:schemeClr val="bg2"/>
              </a:buClr>
              <a:buNone/>
              <a:tabLst/>
              <a:defRPr sz="1800" baseline="0">
                <a:latin typeface="+mn-lt"/>
              </a:defRPr>
            </a:lvl1pPr>
            <a:lvl2pPr marL="457189" indent="-23177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>
                <a:schemeClr val="accent6">
                  <a:lumMod val="60000"/>
                  <a:lumOff val="40000"/>
                </a:schemeClr>
              </a:buClr>
              <a:buFont typeface="LucidaGrande" charset="0"/>
              <a:buChar char="-"/>
              <a:tabLst/>
              <a:defRPr sz="1600" baseline="0">
                <a:latin typeface="+mn-lt"/>
              </a:defRPr>
            </a:lvl2pPr>
            <a:lvl3pPr marL="688958" indent="-23177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>
                <a:srgbClr val="178CCB"/>
              </a:buClr>
              <a:buSzPct val="70000"/>
              <a:buFont typeface="LucidaGrande" charset="0"/>
              <a:buChar char="■"/>
              <a:tabLst/>
              <a:defRPr sz="1400" baseline="0">
                <a:latin typeface="+mn-lt"/>
              </a:defRPr>
            </a:lvl3pPr>
            <a:lvl4pPr marL="914378" indent="-231770">
              <a:lnSpc>
                <a:spcPct val="100000"/>
              </a:lnSpc>
              <a:spcAft>
                <a:spcPts val="800"/>
              </a:spcAft>
              <a:buClr>
                <a:schemeClr val="accent6">
                  <a:lumMod val="60000"/>
                  <a:lumOff val="40000"/>
                </a:schemeClr>
              </a:buClr>
              <a:buFont typeface="LucidaGrande" charset="0"/>
              <a:buChar char="-"/>
              <a:tabLst/>
              <a:defRPr sz="1200">
                <a:latin typeface="+mn-lt"/>
              </a:defRPr>
            </a:lvl4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itle 15"/>
          <p:cNvSpPr>
            <a:spLocks noGrp="1"/>
          </p:cNvSpPr>
          <p:nvPr>
            <p:ph type="title" hasCustomPrompt="1"/>
          </p:nvPr>
        </p:nvSpPr>
        <p:spPr>
          <a:xfrm>
            <a:off x="453585" y="425002"/>
            <a:ext cx="8173580" cy="611449"/>
          </a:xfrm>
        </p:spPr>
        <p:txBody>
          <a:bodyPr anchor="b">
            <a:noAutofit/>
          </a:bodyPr>
          <a:lstStyle>
            <a:lvl1pPr>
              <a:defRPr sz="3600">
                <a:latin typeface="+mj-lt"/>
              </a:defRPr>
            </a:lvl1pPr>
          </a:lstStyle>
          <a:p>
            <a:r>
              <a:rPr lang="en-US" dirty="0"/>
              <a:t>Slide Title Here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457202" y="927655"/>
            <a:ext cx="8169964" cy="477079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1800" i="0">
                <a:latin typeface="+mn-lt"/>
              </a:defRPr>
            </a:lvl1pPr>
            <a:lvl2pPr marL="230181" indent="0">
              <a:lnSpc>
                <a:spcPct val="100000"/>
              </a:lnSpc>
              <a:buNone/>
              <a:defRPr i="1">
                <a:latin typeface="+mn-lt"/>
              </a:defRPr>
            </a:lvl2pPr>
            <a:lvl3pPr marL="515924" indent="0">
              <a:lnSpc>
                <a:spcPct val="100000"/>
              </a:lnSpc>
              <a:buNone/>
              <a:defRPr i="1">
                <a:latin typeface="+mn-lt"/>
              </a:defRPr>
            </a:lvl3pPr>
            <a:lvl4pPr marL="800080" indent="0">
              <a:lnSpc>
                <a:spcPct val="100000"/>
              </a:lnSpc>
              <a:buNone/>
              <a:defRPr i="1">
                <a:latin typeface="+mn-lt"/>
              </a:defRPr>
            </a:lvl4pPr>
            <a:lvl5pPr marL="1085823" indent="0">
              <a:lnSpc>
                <a:spcPct val="100000"/>
              </a:lnSpc>
              <a:buNone/>
              <a:defRPr i="1">
                <a:latin typeface="+mn-lt"/>
              </a:defRPr>
            </a:lvl5pPr>
          </a:lstStyle>
          <a:p>
            <a:pPr lvl="0"/>
            <a:r>
              <a:rPr lang="en-US" dirty="0"/>
              <a:t>Optional Subhead here</a:t>
            </a:r>
          </a:p>
        </p:txBody>
      </p:sp>
    </p:spTree>
    <p:extLst>
      <p:ext uri="{BB962C8B-B14F-4D97-AF65-F5344CB8AC3E}">
        <p14:creationId xmlns:p14="http://schemas.microsoft.com/office/powerpoint/2010/main" val="162369035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Only – Nav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BCC8D0D-EAEC-449D-9161-023DFF90F2E2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" name="Title 15"/>
          <p:cNvSpPr>
            <a:spLocks noGrp="1"/>
          </p:cNvSpPr>
          <p:nvPr>
            <p:ph type="title" hasCustomPrompt="1"/>
          </p:nvPr>
        </p:nvSpPr>
        <p:spPr>
          <a:xfrm>
            <a:off x="453585" y="425002"/>
            <a:ext cx="8173580" cy="611449"/>
          </a:xfrm>
        </p:spPr>
        <p:txBody>
          <a:bodyPr anchor="b">
            <a:noAutofit/>
          </a:bodyPr>
          <a:lstStyle>
            <a:lvl1pPr>
              <a:defRPr sz="3600">
                <a:latin typeface="+mj-lt"/>
              </a:defRPr>
            </a:lvl1pPr>
          </a:lstStyle>
          <a:p>
            <a:r>
              <a:rPr lang="en-US" dirty="0"/>
              <a:t>Slide Title Here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457202" y="927655"/>
            <a:ext cx="8169964" cy="477079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1800" i="0">
                <a:latin typeface="+mn-lt"/>
              </a:defRPr>
            </a:lvl1pPr>
            <a:lvl2pPr marL="230181" indent="0">
              <a:lnSpc>
                <a:spcPct val="100000"/>
              </a:lnSpc>
              <a:buNone/>
              <a:defRPr i="1">
                <a:latin typeface="+mn-lt"/>
              </a:defRPr>
            </a:lvl2pPr>
            <a:lvl3pPr marL="515924" indent="0">
              <a:lnSpc>
                <a:spcPct val="100000"/>
              </a:lnSpc>
              <a:buNone/>
              <a:defRPr i="1">
                <a:latin typeface="+mn-lt"/>
              </a:defRPr>
            </a:lvl3pPr>
            <a:lvl4pPr marL="800080" indent="0">
              <a:lnSpc>
                <a:spcPct val="100000"/>
              </a:lnSpc>
              <a:buNone/>
              <a:defRPr i="1">
                <a:latin typeface="+mn-lt"/>
              </a:defRPr>
            </a:lvl4pPr>
            <a:lvl5pPr marL="1085823" indent="0">
              <a:lnSpc>
                <a:spcPct val="100000"/>
              </a:lnSpc>
              <a:buNone/>
              <a:defRPr i="1">
                <a:latin typeface="+mn-lt"/>
              </a:defRPr>
            </a:lvl5pPr>
          </a:lstStyle>
          <a:p>
            <a:pPr lvl="0"/>
            <a:r>
              <a:rPr lang="en-US" dirty="0"/>
              <a:t>Optional Subhead here</a:t>
            </a:r>
          </a:p>
        </p:txBody>
      </p:sp>
    </p:spTree>
    <p:extLst>
      <p:ext uri="{BB962C8B-B14F-4D97-AF65-F5344CB8AC3E}">
        <p14:creationId xmlns:p14="http://schemas.microsoft.com/office/powerpoint/2010/main" val="384212651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 – Nav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BCC8D0D-EAEC-449D-9161-023DFF90F2E2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590905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3585" y="425002"/>
            <a:ext cx="8173580" cy="611449"/>
          </a:xfrm>
          <a:prstGeom prst="rect">
            <a:avLst/>
          </a:prstGeom>
        </p:spPr>
        <p:txBody>
          <a:bodyPr vert="horz" wrap="square" lIns="91440" tIns="45720" rIns="91440" bIns="45720" rtlCol="0" anchor="b" anchorCtr="0">
            <a:normAutofit/>
          </a:bodyPr>
          <a:lstStyle/>
          <a:p>
            <a:r>
              <a:rPr lang="en-US" dirty="0"/>
              <a:t>Slide Title Here</a:t>
            </a:r>
          </a:p>
        </p:txBody>
      </p:sp>
      <p:sp>
        <p:nvSpPr>
          <p:cNvPr id="11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48153" y="6470130"/>
            <a:ext cx="4310907" cy="137980"/>
          </a:xfrm>
          <a:prstGeom prst="rect">
            <a:avLst/>
          </a:prstGeom>
        </p:spPr>
        <p:txBody>
          <a:bodyPr vert="horz" wrap="square" lIns="0" tIns="0" rIns="0" bIns="0" rtlCol="0" anchor="b" anchorCtr="0"/>
          <a:lstStyle>
            <a:lvl1pPr algn="l">
              <a:defRPr sz="700" i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defTabSz="914400"/>
            <a:endParaRPr lang="en-US" dirty="0">
              <a:solidFill>
                <a:srgbClr val="052049"/>
              </a:solidFill>
            </a:endParaRPr>
          </a:p>
        </p:txBody>
      </p:sp>
      <p:sp>
        <p:nvSpPr>
          <p:cNvPr id="12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272108" y="6453506"/>
            <a:ext cx="246061" cy="155233"/>
          </a:xfrm>
          <a:prstGeom prst="rect">
            <a:avLst/>
          </a:prstGeom>
        </p:spPr>
        <p:txBody>
          <a:bodyPr vert="horz" wrap="square" lIns="0" tIns="0" rIns="0" bIns="0" rtlCol="0" anchor="b" anchorCtr="0"/>
          <a:lstStyle>
            <a:lvl1pPr algn="l">
              <a:defRPr sz="700" i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defTabSz="914400"/>
            <a:fld id="{7BCC8D0D-EAEC-449D-9161-023DFF90F2E2}" type="slidenum">
              <a:rPr lang="en-US" smtClean="0">
                <a:solidFill>
                  <a:srgbClr val="052049"/>
                </a:solidFill>
              </a:rPr>
              <a:pPr defTabSz="914400"/>
              <a:t>‹#›</a:t>
            </a:fld>
            <a:endParaRPr lang="en-US" dirty="0">
              <a:solidFill>
                <a:srgbClr val="052049"/>
              </a:solidFill>
            </a:endParaRPr>
          </a:p>
        </p:txBody>
      </p:sp>
      <p:cxnSp>
        <p:nvCxnSpPr>
          <p:cNvPr id="36" name="Straight Connector 35"/>
          <p:cNvCxnSpPr/>
          <p:nvPr/>
        </p:nvCxnSpPr>
        <p:spPr>
          <a:xfrm>
            <a:off x="365125" y="6250080"/>
            <a:ext cx="8413750" cy="0"/>
          </a:xfrm>
          <a:prstGeom prst="line">
            <a:avLst/>
          </a:prstGeom>
          <a:noFill/>
          <a:ln w="3175" cap="flat">
            <a:solidFill>
              <a:srgbClr val="052049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9" name="Straight Connector 8"/>
          <p:cNvCxnSpPr/>
          <p:nvPr userDrawn="1"/>
        </p:nvCxnSpPr>
        <p:spPr>
          <a:xfrm>
            <a:off x="277813" y="6250080"/>
            <a:ext cx="8595360" cy="0"/>
          </a:xfrm>
          <a:prstGeom prst="line">
            <a:avLst/>
          </a:prstGeom>
          <a:noFill/>
          <a:ln w="3175" cap="flat">
            <a:solidFill>
              <a:schemeClr val="tx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18" name="Text Placeholder 3"/>
          <p:cNvSpPr>
            <a:spLocks noGrp="1"/>
          </p:cNvSpPr>
          <p:nvPr>
            <p:ph type="body" idx="1"/>
          </p:nvPr>
        </p:nvSpPr>
        <p:spPr>
          <a:xfrm>
            <a:off x="459686" y="1868557"/>
            <a:ext cx="8137665" cy="390939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0" name="Freeform 77"/>
          <p:cNvSpPr>
            <a:spLocks/>
          </p:cNvSpPr>
          <p:nvPr userDrawn="1"/>
        </p:nvSpPr>
        <p:spPr bwMode="auto">
          <a:xfrm>
            <a:off x="8379861" y="6443869"/>
            <a:ext cx="481012" cy="231074"/>
          </a:xfrm>
          <a:custGeom>
            <a:avLst/>
            <a:gdLst>
              <a:gd name="T0" fmla="*/ 350 w 350"/>
              <a:gd name="T1" fmla="*/ 52 h 168"/>
              <a:gd name="T2" fmla="*/ 270 w 350"/>
              <a:gd name="T3" fmla="*/ 130 h 168"/>
              <a:gd name="T4" fmla="*/ 240 w 350"/>
              <a:gd name="T5" fmla="*/ 100 h 168"/>
              <a:gd name="T6" fmla="*/ 205 w 350"/>
              <a:gd name="T7" fmla="*/ 91 h 168"/>
              <a:gd name="T8" fmla="*/ 201 w 350"/>
              <a:gd name="T9" fmla="*/ 86 h 168"/>
              <a:gd name="T10" fmla="*/ 200 w 350"/>
              <a:gd name="T11" fmla="*/ 82 h 168"/>
              <a:gd name="T12" fmla="*/ 203 w 350"/>
              <a:gd name="T13" fmla="*/ 73 h 168"/>
              <a:gd name="T14" fmla="*/ 203 w 350"/>
              <a:gd name="T15" fmla="*/ 73 h 168"/>
              <a:gd name="T16" fmla="*/ 205 w 350"/>
              <a:gd name="T17" fmla="*/ 72 h 168"/>
              <a:gd name="T18" fmla="*/ 234 w 350"/>
              <a:gd name="T19" fmla="*/ 71 h 168"/>
              <a:gd name="T20" fmla="*/ 266 w 350"/>
              <a:gd name="T21" fmla="*/ 85 h 168"/>
              <a:gd name="T22" fmla="*/ 222 w 350"/>
              <a:gd name="T23" fmla="*/ 48 h 168"/>
              <a:gd name="T24" fmla="*/ 179 w 350"/>
              <a:gd name="T25" fmla="*/ 73 h 168"/>
              <a:gd name="T26" fmla="*/ 178 w 350"/>
              <a:gd name="T27" fmla="*/ 76 h 168"/>
              <a:gd name="T28" fmla="*/ 122 w 350"/>
              <a:gd name="T29" fmla="*/ 60 h 168"/>
              <a:gd name="T30" fmla="*/ 178 w 350"/>
              <a:gd name="T31" fmla="*/ 41 h 168"/>
              <a:gd name="T32" fmla="*/ 153 w 350"/>
              <a:gd name="T33" fmla="*/ 0 h 168"/>
              <a:gd name="T34" fmla="*/ 97 w 350"/>
              <a:gd name="T35" fmla="*/ 2 h 168"/>
              <a:gd name="T36" fmla="*/ 72 w 350"/>
              <a:gd name="T37" fmla="*/ 73 h 168"/>
              <a:gd name="T38" fmla="*/ 25 w 350"/>
              <a:gd name="T39" fmla="*/ 73 h 168"/>
              <a:gd name="T40" fmla="*/ 0 w 350"/>
              <a:gd name="T41" fmla="*/ 2 h 168"/>
              <a:gd name="T42" fmla="*/ 48 w 350"/>
              <a:gd name="T43" fmla="*/ 119 h 168"/>
              <a:gd name="T44" fmla="*/ 97 w 350"/>
              <a:gd name="T45" fmla="*/ 64 h 168"/>
              <a:gd name="T46" fmla="*/ 187 w 350"/>
              <a:gd name="T47" fmla="*/ 107 h 168"/>
              <a:gd name="T48" fmla="*/ 214 w 350"/>
              <a:gd name="T49" fmla="*/ 117 h 168"/>
              <a:gd name="T50" fmla="*/ 242 w 350"/>
              <a:gd name="T51" fmla="*/ 125 h 168"/>
              <a:gd name="T52" fmla="*/ 237 w 350"/>
              <a:gd name="T53" fmla="*/ 147 h 168"/>
              <a:gd name="T54" fmla="*/ 203 w 350"/>
              <a:gd name="T55" fmla="*/ 141 h 168"/>
              <a:gd name="T56" fmla="*/ 176 w 350"/>
              <a:gd name="T57" fmla="*/ 130 h 168"/>
              <a:gd name="T58" fmla="*/ 224 w 350"/>
              <a:gd name="T59" fmla="*/ 168 h 168"/>
              <a:gd name="T60" fmla="*/ 270 w 350"/>
              <a:gd name="T61" fmla="*/ 134 h 168"/>
              <a:gd name="T62" fmla="*/ 295 w 350"/>
              <a:gd name="T63" fmla="*/ 166 h 168"/>
              <a:gd name="T64" fmla="*/ 343 w 350"/>
              <a:gd name="T65" fmla="*/ 119 h 168"/>
              <a:gd name="T66" fmla="*/ 295 w 350"/>
              <a:gd name="T67" fmla="*/ 99 h 168"/>
              <a:gd name="T68" fmla="*/ 350 w 350"/>
              <a:gd name="T69" fmla="*/ 73 h 1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350" h="168">
                <a:moveTo>
                  <a:pt x="350" y="73"/>
                </a:moveTo>
                <a:cubicBezTo>
                  <a:pt x="350" y="52"/>
                  <a:pt x="350" y="52"/>
                  <a:pt x="350" y="52"/>
                </a:cubicBezTo>
                <a:cubicBezTo>
                  <a:pt x="270" y="52"/>
                  <a:pt x="270" y="52"/>
                  <a:pt x="270" y="52"/>
                </a:cubicBezTo>
                <a:cubicBezTo>
                  <a:pt x="270" y="130"/>
                  <a:pt x="270" y="130"/>
                  <a:pt x="270" y="130"/>
                </a:cubicBezTo>
                <a:cubicBezTo>
                  <a:pt x="269" y="121"/>
                  <a:pt x="266" y="114"/>
                  <a:pt x="260" y="109"/>
                </a:cubicBezTo>
                <a:cubicBezTo>
                  <a:pt x="255" y="105"/>
                  <a:pt x="249" y="102"/>
                  <a:pt x="240" y="100"/>
                </a:cubicBezTo>
                <a:cubicBezTo>
                  <a:pt x="220" y="96"/>
                  <a:pt x="220" y="96"/>
                  <a:pt x="220" y="96"/>
                </a:cubicBezTo>
                <a:cubicBezTo>
                  <a:pt x="213" y="94"/>
                  <a:pt x="208" y="92"/>
                  <a:pt x="205" y="91"/>
                </a:cubicBezTo>
                <a:cubicBezTo>
                  <a:pt x="203" y="90"/>
                  <a:pt x="201" y="88"/>
                  <a:pt x="201" y="86"/>
                </a:cubicBezTo>
                <a:cubicBezTo>
                  <a:pt x="201" y="86"/>
                  <a:pt x="201" y="86"/>
                  <a:pt x="201" y="86"/>
                </a:cubicBezTo>
                <a:cubicBezTo>
                  <a:pt x="201" y="86"/>
                  <a:pt x="201" y="86"/>
                  <a:pt x="201" y="86"/>
                </a:cubicBezTo>
                <a:cubicBezTo>
                  <a:pt x="200" y="85"/>
                  <a:pt x="200" y="83"/>
                  <a:pt x="200" y="82"/>
                </a:cubicBezTo>
                <a:cubicBezTo>
                  <a:pt x="200" y="78"/>
                  <a:pt x="201" y="75"/>
                  <a:pt x="203" y="73"/>
                </a:cubicBezTo>
                <a:cubicBezTo>
                  <a:pt x="203" y="73"/>
                  <a:pt x="203" y="73"/>
                  <a:pt x="203" y="73"/>
                </a:cubicBezTo>
                <a:cubicBezTo>
                  <a:pt x="203" y="73"/>
                  <a:pt x="203" y="73"/>
                  <a:pt x="203" y="73"/>
                </a:cubicBezTo>
                <a:cubicBezTo>
                  <a:pt x="203" y="73"/>
                  <a:pt x="203" y="73"/>
                  <a:pt x="203" y="73"/>
                </a:cubicBezTo>
                <a:cubicBezTo>
                  <a:pt x="203" y="73"/>
                  <a:pt x="203" y="73"/>
                  <a:pt x="203" y="73"/>
                </a:cubicBezTo>
                <a:cubicBezTo>
                  <a:pt x="204" y="72"/>
                  <a:pt x="205" y="72"/>
                  <a:pt x="205" y="72"/>
                </a:cubicBezTo>
                <a:cubicBezTo>
                  <a:pt x="209" y="69"/>
                  <a:pt x="214" y="68"/>
                  <a:pt x="220" y="68"/>
                </a:cubicBezTo>
                <a:cubicBezTo>
                  <a:pt x="226" y="68"/>
                  <a:pt x="231" y="69"/>
                  <a:pt x="234" y="71"/>
                </a:cubicBezTo>
                <a:cubicBezTo>
                  <a:pt x="240" y="74"/>
                  <a:pt x="243" y="78"/>
                  <a:pt x="243" y="85"/>
                </a:cubicBezTo>
                <a:cubicBezTo>
                  <a:pt x="266" y="85"/>
                  <a:pt x="266" y="85"/>
                  <a:pt x="266" y="85"/>
                </a:cubicBezTo>
                <a:cubicBezTo>
                  <a:pt x="266" y="73"/>
                  <a:pt x="261" y="64"/>
                  <a:pt x="253" y="58"/>
                </a:cubicBezTo>
                <a:cubicBezTo>
                  <a:pt x="244" y="51"/>
                  <a:pt x="234" y="48"/>
                  <a:pt x="222" y="48"/>
                </a:cubicBezTo>
                <a:cubicBezTo>
                  <a:pt x="207" y="48"/>
                  <a:pt x="196" y="52"/>
                  <a:pt x="189" y="58"/>
                </a:cubicBezTo>
                <a:cubicBezTo>
                  <a:pt x="184" y="62"/>
                  <a:pt x="181" y="67"/>
                  <a:pt x="179" y="73"/>
                </a:cubicBezTo>
                <a:cubicBezTo>
                  <a:pt x="179" y="73"/>
                  <a:pt x="179" y="73"/>
                  <a:pt x="179" y="73"/>
                </a:cubicBezTo>
                <a:cubicBezTo>
                  <a:pt x="179" y="74"/>
                  <a:pt x="179" y="75"/>
                  <a:pt x="178" y="76"/>
                </a:cubicBezTo>
                <a:cubicBezTo>
                  <a:pt x="176" y="89"/>
                  <a:pt x="167" y="98"/>
                  <a:pt x="153" y="98"/>
                </a:cubicBezTo>
                <a:cubicBezTo>
                  <a:pt x="131" y="98"/>
                  <a:pt x="122" y="79"/>
                  <a:pt x="122" y="60"/>
                </a:cubicBezTo>
                <a:cubicBezTo>
                  <a:pt x="122" y="40"/>
                  <a:pt x="131" y="21"/>
                  <a:pt x="153" y="21"/>
                </a:cubicBezTo>
                <a:cubicBezTo>
                  <a:pt x="166" y="21"/>
                  <a:pt x="176" y="29"/>
                  <a:pt x="178" y="41"/>
                </a:cubicBezTo>
                <a:cubicBezTo>
                  <a:pt x="202" y="41"/>
                  <a:pt x="202" y="41"/>
                  <a:pt x="202" y="41"/>
                </a:cubicBezTo>
                <a:cubicBezTo>
                  <a:pt x="199" y="14"/>
                  <a:pt x="178" y="0"/>
                  <a:pt x="153" y="0"/>
                </a:cubicBezTo>
                <a:cubicBezTo>
                  <a:pt x="119" y="0"/>
                  <a:pt x="99" y="24"/>
                  <a:pt x="97" y="55"/>
                </a:cubicBezTo>
                <a:cubicBezTo>
                  <a:pt x="97" y="2"/>
                  <a:pt x="97" y="2"/>
                  <a:pt x="97" y="2"/>
                </a:cubicBezTo>
                <a:cubicBezTo>
                  <a:pt x="72" y="2"/>
                  <a:pt x="72" y="2"/>
                  <a:pt x="72" y="2"/>
                </a:cubicBezTo>
                <a:cubicBezTo>
                  <a:pt x="72" y="73"/>
                  <a:pt x="72" y="73"/>
                  <a:pt x="72" y="73"/>
                </a:cubicBezTo>
                <a:cubicBezTo>
                  <a:pt x="72" y="90"/>
                  <a:pt x="66" y="98"/>
                  <a:pt x="48" y="98"/>
                </a:cubicBezTo>
                <a:cubicBezTo>
                  <a:pt x="28" y="98"/>
                  <a:pt x="25" y="86"/>
                  <a:pt x="25" y="73"/>
                </a:cubicBezTo>
                <a:cubicBezTo>
                  <a:pt x="25" y="2"/>
                  <a:pt x="25" y="2"/>
                  <a:pt x="25" y="2"/>
                </a:cubicBezTo>
                <a:cubicBezTo>
                  <a:pt x="0" y="2"/>
                  <a:pt x="0" y="2"/>
                  <a:pt x="0" y="2"/>
                </a:cubicBezTo>
                <a:cubicBezTo>
                  <a:pt x="0" y="73"/>
                  <a:pt x="0" y="73"/>
                  <a:pt x="0" y="73"/>
                </a:cubicBezTo>
                <a:cubicBezTo>
                  <a:pt x="0" y="104"/>
                  <a:pt x="18" y="119"/>
                  <a:pt x="48" y="119"/>
                </a:cubicBezTo>
                <a:cubicBezTo>
                  <a:pt x="79" y="119"/>
                  <a:pt x="97" y="104"/>
                  <a:pt x="97" y="73"/>
                </a:cubicBezTo>
                <a:cubicBezTo>
                  <a:pt x="97" y="64"/>
                  <a:pt x="97" y="64"/>
                  <a:pt x="97" y="64"/>
                </a:cubicBezTo>
                <a:cubicBezTo>
                  <a:pt x="99" y="95"/>
                  <a:pt x="119" y="119"/>
                  <a:pt x="153" y="119"/>
                </a:cubicBezTo>
                <a:cubicBezTo>
                  <a:pt x="167" y="119"/>
                  <a:pt x="179" y="115"/>
                  <a:pt x="187" y="107"/>
                </a:cubicBezTo>
                <a:cubicBezTo>
                  <a:pt x="188" y="107"/>
                  <a:pt x="189" y="108"/>
                  <a:pt x="189" y="108"/>
                </a:cubicBezTo>
                <a:cubicBezTo>
                  <a:pt x="194" y="111"/>
                  <a:pt x="202" y="114"/>
                  <a:pt x="214" y="117"/>
                </a:cubicBezTo>
                <a:cubicBezTo>
                  <a:pt x="226" y="119"/>
                  <a:pt x="226" y="119"/>
                  <a:pt x="226" y="119"/>
                </a:cubicBezTo>
                <a:cubicBezTo>
                  <a:pt x="234" y="121"/>
                  <a:pt x="239" y="123"/>
                  <a:pt x="242" y="125"/>
                </a:cubicBezTo>
                <a:cubicBezTo>
                  <a:pt x="245" y="127"/>
                  <a:pt x="247" y="130"/>
                  <a:pt x="247" y="133"/>
                </a:cubicBezTo>
                <a:cubicBezTo>
                  <a:pt x="247" y="140"/>
                  <a:pt x="244" y="144"/>
                  <a:pt x="237" y="147"/>
                </a:cubicBezTo>
                <a:cubicBezTo>
                  <a:pt x="233" y="148"/>
                  <a:pt x="229" y="148"/>
                  <a:pt x="223" y="148"/>
                </a:cubicBezTo>
                <a:cubicBezTo>
                  <a:pt x="213" y="148"/>
                  <a:pt x="207" y="146"/>
                  <a:pt x="203" y="141"/>
                </a:cubicBezTo>
                <a:cubicBezTo>
                  <a:pt x="201" y="139"/>
                  <a:pt x="199" y="135"/>
                  <a:pt x="198" y="130"/>
                </a:cubicBezTo>
                <a:cubicBezTo>
                  <a:pt x="176" y="130"/>
                  <a:pt x="176" y="130"/>
                  <a:pt x="176" y="130"/>
                </a:cubicBezTo>
                <a:cubicBezTo>
                  <a:pt x="176" y="142"/>
                  <a:pt x="180" y="151"/>
                  <a:pt x="189" y="158"/>
                </a:cubicBezTo>
                <a:cubicBezTo>
                  <a:pt x="197" y="164"/>
                  <a:pt x="209" y="168"/>
                  <a:pt x="224" y="168"/>
                </a:cubicBezTo>
                <a:cubicBezTo>
                  <a:pt x="239" y="168"/>
                  <a:pt x="250" y="164"/>
                  <a:pt x="258" y="158"/>
                </a:cubicBezTo>
                <a:cubicBezTo>
                  <a:pt x="265" y="151"/>
                  <a:pt x="269" y="143"/>
                  <a:pt x="270" y="134"/>
                </a:cubicBezTo>
                <a:cubicBezTo>
                  <a:pt x="270" y="166"/>
                  <a:pt x="270" y="166"/>
                  <a:pt x="270" y="166"/>
                </a:cubicBezTo>
                <a:cubicBezTo>
                  <a:pt x="295" y="166"/>
                  <a:pt x="295" y="166"/>
                  <a:pt x="295" y="166"/>
                </a:cubicBezTo>
                <a:cubicBezTo>
                  <a:pt x="295" y="119"/>
                  <a:pt x="295" y="119"/>
                  <a:pt x="295" y="119"/>
                </a:cubicBezTo>
                <a:cubicBezTo>
                  <a:pt x="343" y="119"/>
                  <a:pt x="343" y="119"/>
                  <a:pt x="343" y="119"/>
                </a:cubicBezTo>
                <a:cubicBezTo>
                  <a:pt x="343" y="99"/>
                  <a:pt x="343" y="99"/>
                  <a:pt x="343" y="99"/>
                </a:cubicBezTo>
                <a:cubicBezTo>
                  <a:pt x="295" y="99"/>
                  <a:pt x="295" y="99"/>
                  <a:pt x="295" y="99"/>
                </a:cubicBezTo>
                <a:cubicBezTo>
                  <a:pt x="295" y="73"/>
                  <a:pt x="295" y="73"/>
                  <a:pt x="295" y="73"/>
                </a:cubicBezTo>
                <a:lnTo>
                  <a:pt x="350" y="73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914400"/>
            <a:endParaRPr lang="en-US">
              <a:solidFill>
                <a:srgbClr val="052049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37884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  <p:sldLayoutId id="2147483690" r:id="rId18"/>
    <p:sldLayoutId id="2147483691" r:id="rId19"/>
    <p:sldLayoutId id="2147483692" r:id="rId20"/>
    <p:sldLayoutId id="2147483693" r:id="rId21"/>
    <p:sldLayoutId id="2147483694" r:id="rId22"/>
    <p:sldLayoutId id="2147483695" r:id="rId23"/>
    <p:sldLayoutId id="2147483696" r:id="rId24"/>
    <p:sldLayoutId id="2147483697" r:id="rId25"/>
    <p:sldLayoutId id="2147483698" r:id="rId26"/>
    <p:sldLayoutId id="2147483699" r:id="rId27"/>
    <p:sldLayoutId id="2147483700" r:id="rId28"/>
    <p:sldLayoutId id="2147483701" r:id="rId29"/>
    <p:sldLayoutId id="2147483702" r:id="rId30"/>
    <p:sldLayoutId id="2147483703" r:id="rId31"/>
    <p:sldLayoutId id="2147483704" r:id="rId32"/>
  </p:sldLayoutIdLst>
  <p:transition>
    <p:fade/>
  </p:transition>
  <p:hf hdr="0" ftr="0" dt="0"/>
  <p:txStyles>
    <p:titleStyle>
      <a:lvl1pPr algn="l" defTabSz="914378" rtl="0" eaLnBrk="1" latinLnBrk="0" hangingPunct="1">
        <a:lnSpc>
          <a:spcPct val="85000"/>
        </a:lnSpc>
        <a:spcBef>
          <a:spcPct val="0"/>
        </a:spcBef>
        <a:buNone/>
        <a:defRPr lang="en-US" sz="2800" b="0" kern="1200" cap="none" spc="0" baseline="0" dirty="0" smtClean="0">
          <a:solidFill>
            <a:schemeClr val="tx1"/>
          </a:solidFill>
          <a:latin typeface="+mj-lt"/>
          <a:ea typeface="+mj-ea"/>
          <a:cs typeface="Arial" pitchFamily="34" charset="0"/>
        </a:defRPr>
      </a:lvl1pPr>
    </p:titleStyle>
    <p:bodyStyle>
      <a:lvl1pPr marL="295268" indent="-295268" algn="l" defTabSz="640064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chemeClr val="accent1"/>
        </a:buClr>
        <a:buSzPct val="80000"/>
        <a:buFont typeface="Wingdings" charset="2"/>
        <a:buChar char="§"/>
        <a:tabLst/>
        <a:defRPr lang="en-US" sz="2200" b="0" kern="1200" dirty="0" smtClean="0">
          <a:solidFill>
            <a:schemeClr val="tx1"/>
          </a:solidFill>
          <a:latin typeface="+mn-lt"/>
          <a:ea typeface="+mn-ea"/>
          <a:cs typeface="+mn-cs"/>
        </a:defRPr>
      </a:lvl1pPr>
      <a:lvl2pPr marL="579424" indent="-284156" algn="l" defTabSz="640064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chemeClr val="accent5">
            <a:lumMod val="50000"/>
          </a:schemeClr>
        </a:buClr>
        <a:buSzPct val="100000"/>
        <a:buFont typeface=".AppleSystemUIFont" charset="0"/>
        <a:buChar char="-"/>
        <a:tabLst/>
        <a:defRPr lang="en-US" sz="2000" b="0" kern="1200" dirty="0" smtClean="0">
          <a:solidFill>
            <a:schemeClr val="tx1"/>
          </a:solidFill>
          <a:latin typeface="+mn-lt"/>
          <a:ea typeface="+mn-ea"/>
          <a:cs typeface="+mn-cs"/>
        </a:defRPr>
      </a:lvl2pPr>
      <a:lvl3pPr marL="806430" indent="-227007" algn="l" defTabSz="640064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chemeClr val="accent1"/>
        </a:buClr>
        <a:buSzPct val="80000"/>
        <a:buFont typeface="Wingdings" charset="2"/>
        <a:buChar char="§"/>
        <a:tabLst/>
        <a:defRPr lang="en-US" sz="1800" b="0" kern="1200" dirty="0" smtClean="0">
          <a:solidFill>
            <a:schemeClr val="tx1"/>
          </a:solidFill>
          <a:latin typeface="+mn-lt"/>
          <a:ea typeface="+mn-ea"/>
          <a:cs typeface="+mn-cs"/>
        </a:defRPr>
      </a:lvl3pPr>
      <a:lvl4pPr marL="1028675" indent="-222245" algn="l" defTabSz="640064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chemeClr val="accent5">
            <a:lumMod val="50000"/>
          </a:schemeClr>
        </a:buClr>
        <a:buSzPct val="100000"/>
        <a:buFont typeface=".AppleSystemUIFont" charset="0"/>
        <a:buChar char="-"/>
        <a:tabLst/>
        <a:defRPr lang="en-US" sz="1600" b="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312830" indent="-227007" algn="l" defTabSz="640064" rtl="0" eaLnBrk="1" latinLnBrk="0" hangingPunct="1">
        <a:lnSpc>
          <a:spcPct val="200000"/>
        </a:lnSpc>
        <a:spcBef>
          <a:spcPts val="0"/>
        </a:spcBef>
        <a:buClr>
          <a:srgbClr val="18A3AC"/>
        </a:buClr>
        <a:buSzPct val="80000"/>
        <a:buFont typeface="Wingdings" charset="2"/>
        <a:buChar char="§"/>
        <a:defRPr lang="en-US" sz="2000" b="0" kern="1200" dirty="0">
          <a:solidFill>
            <a:schemeClr val="tx1"/>
          </a:solidFill>
          <a:latin typeface="+mj-lt"/>
          <a:ea typeface="+mn-ea"/>
          <a:cs typeface="+mn-cs"/>
        </a:defRPr>
      </a:lvl5pPr>
      <a:lvl6pPr marL="2514537" indent="-228594" algn="l" defTabSz="91437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5" indent="-228594" algn="l" defTabSz="91437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8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2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9686" y="1496817"/>
            <a:ext cx="6147905" cy="3780740"/>
          </a:xfrm>
        </p:spPr>
        <p:txBody>
          <a:bodyPr/>
          <a:lstStyle/>
          <a:p>
            <a:r>
              <a:rPr lang="en-US" dirty="0"/>
              <a:t>Calculate the standardized risk in the unexposed</a:t>
            </a:r>
          </a:p>
          <a:p>
            <a:endParaRPr lang="en-US" dirty="0"/>
          </a:p>
          <a:p>
            <a:r>
              <a:rPr lang="en-US" dirty="0"/>
              <a:t>In this conditionally randomized experiment:</a:t>
            </a:r>
          </a:p>
          <a:p>
            <a:pPr lvl="1"/>
            <a:r>
              <a:rPr lang="en-US" dirty="0"/>
              <a:t>Does exchangeability hold?</a:t>
            </a:r>
          </a:p>
          <a:p>
            <a:pPr lvl="1"/>
            <a:r>
              <a:rPr lang="en-US" dirty="0"/>
              <a:t>Does conditional exchangeability given </a:t>
            </a:r>
            <a:r>
              <a:rPr lang="en-US" i="1" dirty="0"/>
              <a:t>L</a:t>
            </a:r>
            <a:r>
              <a:rPr lang="en-US" dirty="0"/>
              <a:t> hold?</a:t>
            </a:r>
          </a:p>
          <a:p>
            <a:pPr lvl="1"/>
            <a:r>
              <a:rPr lang="en-US" dirty="0"/>
              <a:t>Is there a null average causal effect of </a:t>
            </a:r>
            <a:r>
              <a:rPr lang="en-US" i="1" dirty="0"/>
              <a:t>A </a:t>
            </a:r>
            <a:r>
              <a:rPr lang="en-US" dirty="0"/>
              <a:t>on </a:t>
            </a:r>
            <a:r>
              <a:rPr lang="en-US" i="1" dirty="0"/>
              <a:t>Y</a:t>
            </a:r>
            <a:r>
              <a:rPr lang="en-US" dirty="0"/>
              <a:t>?</a:t>
            </a:r>
          </a:p>
          <a:p>
            <a:pPr lvl="1"/>
            <a:r>
              <a:rPr lang="en-US" dirty="0"/>
              <a:t>Is there a null association between </a:t>
            </a:r>
            <a:r>
              <a:rPr lang="en-US" i="1" dirty="0"/>
              <a:t>A</a:t>
            </a:r>
            <a:r>
              <a:rPr lang="en-US" dirty="0"/>
              <a:t> and </a:t>
            </a:r>
            <a:r>
              <a:rPr lang="en-US" i="1" dirty="0"/>
              <a:t>Y</a:t>
            </a:r>
            <a:r>
              <a:rPr lang="en-US" dirty="0"/>
              <a:t>?</a:t>
            </a:r>
          </a:p>
          <a:p>
            <a:pPr lvl="1"/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BCC8D0D-EAEC-449D-9161-023DFF90F2E2}" type="slidenum">
              <a:rPr kumimoji="0" lang="en-US" sz="700" b="0" i="0" u="none" strike="noStrike" kern="1200" cap="none" spc="0" normalizeH="0" baseline="0" noProof="0" smtClean="0">
                <a:ln>
                  <a:noFill/>
                </a:ln>
                <a:solidFill>
                  <a:srgbClr val="052049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700" b="0" i="0" u="none" strike="noStrike" kern="1200" cap="none" spc="0" normalizeH="0" baseline="0" noProof="0" dirty="0">
              <a:ln>
                <a:noFill/>
              </a:ln>
              <a:solidFill>
                <a:srgbClr val="052049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pic>
        <p:nvPicPr>
          <p:cNvPr id="8" name="Picture 7" descr="Screen Shot 2019-12-19 at 3.26.38 PM.png">
            <a:extLst>
              <a:ext uri="{FF2B5EF4-FFF2-40B4-BE49-F238E27FC236}">
                <a16:creationId xmlns:a16="http://schemas.microsoft.com/office/drawing/2014/main" id="{50CB6AD9-9A58-834A-A7E5-0BF3623C4E7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7591" y="1496816"/>
            <a:ext cx="2180807" cy="4714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0983278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 Solution – Part I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BCC8D0D-EAEC-449D-9161-023DFF90F2E2}" type="slidenum">
              <a:rPr kumimoji="0" lang="en-US" sz="700" b="0" i="0" u="none" strike="noStrike" kern="1200" cap="none" spc="0" normalizeH="0" baseline="0" noProof="0" smtClean="0">
                <a:ln>
                  <a:noFill/>
                </a:ln>
                <a:solidFill>
                  <a:srgbClr val="052049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700" b="0" i="0" u="none" strike="noStrike" kern="1200" cap="none" spc="0" normalizeH="0" baseline="0" noProof="0" dirty="0">
              <a:ln>
                <a:noFill/>
              </a:ln>
              <a:solidFill>
                <a:srgbClr val="052049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A9ABF24F-51C6-F646-B5C9-74C7FDFEC857}"/>
              </a:ext>
            </a:extLst>
          </p:cNvPr>
          <p:cNvSpPr txBox="1">
            <a:spLocks/>
          </p:cNvSpPr>
          <p:nvPr/>
        </p:nvSpPr>
        <p:spPr>
          <a:xfrm>
            <a:off x="459687" y="1496817"/>
            <a:ext cx="6884228" cy="37807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95268" indent="-295268" algn="l" defTabSz="64006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80000"/>
              <a:buFont typeface="Wingdings" charset="2"/>
              <a:buChar char="§"/>
              <a:tabLst/>
              <a:defRPr lang="en-US" sz="2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79424" indent="-284156" algn="l" defTabSz="64006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5">
                  <a:lumMod val="50000"/>
                </a:schemeClr>
              </a:buClr>
              <a:buSzPct val="100000"/>
              <a:buFont typeface=".AppleSystemUIFont" charset="0"/>
              <a:buChar char="-"/>
              <a:tabLst/>
              <a:defRPr lang="en-US" sz="20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6430" indent="-227007" algn="l" defTabSz="64006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80000"/>
              <a:buFont typeface="Wingdings" charset="2"/>
              <a:buChar char="§"/>
              <a:tabLst/>
              <a:defRPr lang="en-US" sz="18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675" indent="-222245" algn="l" defTabSz="64006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5">
                  <a:lumMod val="50000"/>
                </a:schemeClr>
              </a:buClr>
              <a:buSzPct val="100000"/>
              <a:buFont typeface=".AppleSystemUIFont" charset="0"/>
              <a:buChar char="-"/>
              <a:tabLst/>
              <a:defRPr lang="en-US" sz="16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30" indent="-227007" algn="l" defTabSz="640064" rtl="0" eaLnBrk="1" latinLnBrk="0" hangingPunct="1">
              <a:lnSpc>
                <a:spcPct val="200000"/>
              </a:lnSpc>
              <a:spcBef>
                <a:spcPts val="0"/>
              </a:spcBef>
              <a:buClr>
                <a:srgbClr val="18A3AC"/>
              </a:buClr>
              <a:buSzPct val="80000"/>
              <a:buFont typeface="Wingdings" charset="2"/>
              <a:buChar char="§"/>
              <a:defRPr lang="en-US" sz="2000" b="0" kern="1200" dirty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537" indent="-228594" algn="l" defTabSz="91437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5" indent="-228594" algn="l" defTabSz="91437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95268" marR="0" lvl="0" indent="-295268" algn="l" defTabSz="6400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93D0"/>
              </a:buClr>
              <a:buSzPct val="80000"/>
              <a:buFont typeface="Wingdings" charset="2"/>
              <a:buChar char="§"/>
              <a:tabLst/>
              <a:defRPr/>
            </a:pPr>
            <a:r>
              <a:rPr kumimoji="0" lang="en-US" sz="2200" b="0" i="0" u="none" strike="noStrike" kern="1200" cap="none" spc="0" normalizeH="0" baseline="0" noProof="0" dirty="0" err="1">
                <a:ln>
                  <a:noFill/>
                </a:ln>
                <a:solidFill>
                  <a:srgbClr val="05204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Pr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05204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(</a:t>
            </a:r>
            <a:r>
              <a:rPr kumimoji="0" lang="en-US" sz="2200" b="0" i="1" u="none" strike="noStrike" kern="1200" cap="none" spc="0" normalizeH="0" baseline="0" noProof="0" dirty="0">
                <a:ln>
                  <a:noFill/>
                </a:ln>
                <a:solidFill>
                  <a:srgbClr val="05204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05204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= 0) = 8/20</a:t>
            </a:r>
          </a:p>
          <a:p>
            <a:pPr marL="295268" marR="0" lvl="0" indent="-295268" algn="l" defTabSz="6400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93D0"/>
              </a:buClr>
              <a:buSzPct val="80000"/>
              <a:buFont typeface="Wingdings" charset="2"/>
              <a:buChar char="§"/>
              <a:tabLst/>
              <a:defRPr/>
            </a:pPr>
            <a:r>
              <a:rPr kumimoji="0" lang="en-US" sz="2200" b="0" i="0" u="none" strike="noStrike" kern="1200" cap="none" spc="0" normalizeH="0" baseline="0" noProof="0" dirty="0" err="1">
                <a:ln>
                  <a:noFill/>
                </a:ln>
                <a:solidFill>
                  <a:srgbClr val="05204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Pr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05204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(</a:t>
            </a:r>
            <a:r>
              <a:rPr kumimoji="0" lang="en-US" sz="2200" b="0" i="1" u="none" strike="noStrike" kern="1200" cap="none" spc="0" normalizeH="0" baseline="0" noProof="0" dirty="0">
                <a:ln>
                  <a:noFill/>
                </a:ln>
                <a:solidFill>
                  <a:srgbClr val="05204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05204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= 1) = 12/20</a:t>
            </a:r>
          </a:p>
          <a:p>
            <a:pPr marL="0" marR="0" lvl="0" indent="0" algn="l" defTabSz="6400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93D0"/>
              </a:buClr>
              <a:buSzPct val="80000"/>
              <a:buFont typeface="Wingdings" charset="2"/>
              <a:buNone/>
              <a:tabLst/>
              <a:defRPr/>
            </a:pP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05204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Assuming consistency and conditional exchangeability hold:</a:t>
            </a:r>
          </a:p>
          <a:p>
            <a:pPr marL="295268" marR="0" lvl="0" indent="-295268" algn="l" defTabSz="6400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93D0"/>
              </a:buClr>
              <a:buSzPct val="80000"/>
              <a:buFont typeface="Wingdings" charset="2"/>
              <a:buChar char="§"/>
              <a:tabLst/>
              <a:defRPr/>
            </a:pPr>
            <a:r>
              <a:rPr kumimoji="0" lang="en-US" sz="2200" b="0" i="0" u="none" strike="noStrike" kern="1200" cap="none" spc="0" normalizeH="0" baseline="0" noProof="0" dirty="0" err="1">
                <a:ln>
                  <a:noFill/>
                </a:ln>
                <a:solidFill>
                  <a:srgbClr val="05204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Pr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05204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(</a:t>
            </a:r>
            <a:r>
              <a:rPr kumimoji="0" lang="en-US" sz="2200" b="0" i="1" u="none" strike="noStrike" kern="1200" cap="none" spc="0" normalizeH="0" baseline="0" noProof="0" dirty="0" err="1">
                <a:ln>
                  <a:noFill/>
                </a:ln>
                <a:solidFill>
                  <a:srgbClr val="05204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Y</a:t>
            </a:r>
            <a:r>
              <a:rPr kumimoji="0" lang="en-US" sz="2200" b="0" i="1" u="none" strike="noStrike" kern="1200" cap="none" spc="0" normalizeH="0" baseline="30000" noProof="0" dirty="0" err="1">
                <a:ln>
                  <a:noFill/>
                </a:ln>
                <a:solidFill>
                  <a:srgbClr val="05204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</a:t>
            </a:r>
            <a:r>
              <a:rPr kumimoji="0" lang="en-US" sz="2200" b="0" i="0" u="none" strike="noStrike" kern="1200" cap="none" spc="0" normalizeH="0" baseline="30000" noProof="0" dirty="0">
                <a:ln>
                  <a:noFill/>
                </a:ln>
                <a:solidFill>
                  <a:srgbClr val="05204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=0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05204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= 1 | </a:t>
            </a:r>
            <a:r>
              <a:rPr kumimoji="0" lang="en-US" sz="2200" b="0" i="1" u="none" strike="noStrike" kern="1200" cap="none" spc="0" normalizeH="0" baseline="0" noProof="0" dirty="0">
                <a:ln>
                  <a:noFill/>
                </a:ln>
                <a:solidFill>
                  <a:srgbClr val="05204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05204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= 0) = </a:t>
            </a:r>
            <a:r>
              <a:rPr kumimoji="0" lang="en-US" sz="2200" b="0" i="0" u="none" strike="noStrike" kern="1200" cap="none" spc="0" normalizeH="0" baseline="0" noProof="0" dirty="0" err="1">
                <a:ln>
                  <a:noFill/>
                </a:ln>
                <a:solidFill>
                  <a:srgbClr val="05204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Pr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05204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(</a:t>
            </a:r>
            <a:r>
              <a:rPr kumimoji="0" lang="en-US" sz="2200" b="0" i="1" u="none" strike="noStrike" kern="1200" cap="none" spc="0" normalizeH="0" baseline="0" noProof="0" dirty="0">
                <a:ln>
                  <a:noFill/>
                </a:ln>
                <a:solidFill>
                  <a:srgbClr val="05204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Y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05204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= 1 | </a:t>
            </a:r>
            <a:r>
              <a:rPr kumimoji="0" lang="en-US" sz="2200" b="0" i="1" u="none" strike="noStrike" kern="1200" cap="none" spc="0" normalizeH="0" baseline="0" noProof="0" dirty="0">
                <a:ln>
                  <a:noFill/>
                </a:ln>
                <a:solidFill>
                  <a:srgbClr val="05204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05204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= 0, </a:t>
            </a:r>
            <a:r>
              <a:rPr kumimoji="0" lang="en-US" sz="2200" b="0" i="1" u="none" strike="noStrike" kern="1200" cap="none" spc="0" normalizeH="0" baseline="0" noProof="0" dirty="0">
                <a:ln>
                  <a:noFill/>
                </a:ln>
                <a:solidFill>
                  <a:srgbClr val="05204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05204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= 0) = 1/4</a:t>
            </a:r>
          </a:p>
          <a:p>
            <a:pPr marL="295268" marR="0" lvl="0" indent="-295268" algn="l" defTabSz="6400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93D0"/>
              </a:buClr>
              <a:buSzPct val="80000"/>
              <a:buFont typeface="Wingdings" charset="2"/>
              <a:buChar char="§"/>
              <a:tabLst/>
              <a:defRPr/>
            </a:pPr>
            <a:r>
              <a:rPr kumimoji="0" lang="en-US" sz="2200" b="0" i="0" u="none" strike="noStrike" kern="1200" cap="none" spc="0" normalizeH="0" baseline="0" noProof="0" dirty="0" err="1">
                <a:ln>
                  <a:noFill/>
                </a:ln>
                <a:solidFill>
                  <a:srgbClr val="05204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Pr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05204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(</a:t>
            </a:r>
            <a:r>
              <a:rPr kumimoji="0" lang="en-US" sz="2200" b="0" i="1" u="none" strike="noStrike" kern="1200" cap="none" spc="0" normalizeH="0" baseline="0" noProof="0" dirty="0" err="1">
                <a:ln>
                  <a:noFill/>
                </a:ln>
                <a:solidFill>
                  <a:srgbClr val="05204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Y</a:t>
            </a:r>
            <a:r>
              <a:rPr kumimoji="0" lang="en-US" sz="2200" b="0" i="1" u="none" strike="noStrike" kern="1200" cap="none" spc="0" normalizeH="0" baseline="30000" noProof="0" dirty="0" err="1">
                <a:ln>
                  <a:noFill/>
                </a:ln>
                <a:solidFill>
                  <a:srgbClr val="05204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</a:t>
            </a:r>
            <a:r>
              <a:rPr kumimoji="0" lang="en-US" sz="2200" b="0" i="0" u="none" strike="noStrike" kern="1200" cap="none" spc="0" normalizeH="0" baseline="30000" noProof="0" dirty="0">
                <a:ln>
                  <a:noFill/>
                </a:ln>
                <a:solidFill>
                  <a:srgbClr val="05204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=0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05204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= 1 | </a:t>
            </a:r>
            <a:r>
              <a:rPr kumimoji="0" lang="en-US" sz="2200" b="0" i="1" u="none" strike="noStrike" kern="1200" cap="none" spc="0" normalizeH="0" baseline="0" noProof="0" dirty="0">
                <a:ln>
                  <a:noFill/>
                </a:ln>
                <a:solidFill>
                  <a:srgbClr val="05204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05204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= 1) = </a:t>
            </a:r>
            <a:r>
              <a:rPr kumimoji="0" lang="en-US" sz="2200" b="0" i="0" u="none" strike="noStrike" kern="1200" cap="none" spc="0" normalizeH="0" baseline="0" noProof="0" dirty="0" err="1">
                <a:ln>
                  <a:noFill/>
                </a:ln>
                <a:solidFill>
                  <a:srgbClr val="05204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Pr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05204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(</a:t>
            </a:r>
            <a:r>
              <a:rPr kumimoji="0" lang="en-US" sz="2200" b="0" i="1" u="none" strike="noStrike" kern="1200" cap="none" spc="0" normalizeH="0" baseline="0" noProof="0" dirty="0">
                <a:ln>
                  <a:noFill/>
                </a:ln>
                <a:solidFill>
                  <a:srgbClr val="05204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Y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05204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= 1 | </a:t>
            </a:r>
            <a:r>
              <a:rPr kumimoji="0" lang="en-US" sz="2200" b="0" i="1" u="none" strike="noStrike" kern="1200" cap="none" spc="0" normalizeH="0" baseline="0" noProof="0" dirty="0">
                <a:ln>
                  <a:noFill/>
                </a:ln>
                <a:solidFill>
                  <a:srgbClr val="05204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05204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= 0, </a:t>
            </a:r>
            <a:r>
              <a:rPr kumimoji="0" lang="en-US" sz="2200" b="0" i="1" u="none" strike="noStrike" kern="1200" cap="none" spc="0" normalizeH="0" baseline="0" noProof="0" dirty="0">
                <a:ln>
                  <a:noFill/>
                </a:ln>
                <a:solidFill>
                  <a:srgbClr val="05204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05204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= 1) = 2/3</a:t>
            </a:r>
          </a:p>
          <a:p>
            <a:pPr marL="285750" marR="0" lvl="0" indent="-285750" algn="l" defTabSz="6400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93D0"/>
              </a:buClr>
              <a:buSzPct val="80000"/>
              <a:buFont typeface="Wingdings" charset="2"/>
              <a:buChar char="§"/>
              <a:tabLst/>
              <a:defRPr/>
            </a:pPr>
            <a:r>
              <a:rPr kumimoji="0" lang="en-US" sz="2200" b="0" i="0" u="none" strike="noStrike" kern="1200" cap="none" spc="0" normalizeH="0" baseline="0" noProof="0" dirty="0" err="1">
                <a:ln>
                  <a:noFill/>
                </a:ln>
                <a:solidFill>
                  <a:srgbClr val="05204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Pr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05204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(</a:t>
            </a:r>
            <a:r>
              <a:rPr kumimoji="0" lang="en-US" sz="2200" b="0" i="1" u="none" strike="noStrike" kern="1200" cap="none" spc="0" normalizeH="0" baseline="0" noProof="0" dirty="0" err="1">
                <a:ln>
                  <a:noFill/>
                </a:ln>
                <a:solidFill>
                  <a:srgbClr val="05204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Y</a:t>
            </a:r>
            <a:r>
              <a:rPr kumimoji="0" lang="en-US" sz="2200" b="0" i="1" u="none" strike="noStrike" kern="1200" cap="none" spc="0" normalizeH="0" baseline="30000" noProof="0" dirty="0" err="1">
                <a:ln>
                  <a:noFill/>
                </a:ln>
                <a:solidFill>
                  <a:srgbClr val="05204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</a:t>
            </a:r>
            <a:r>
              <a:rPr kumimoji="0" lang="en-US" sz="2200" b="0" i="0" u="none" strike="noStrike" kern="1200" cap="none" spc="0" normalizeH="0" baseline="30000" noProof="0" dirty="0">
                <a:ln>
                  <a:noFill/>
                </a:ln>
                <a:solidFill>
                  <a:srgbClr val="05204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=0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05204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= 1) = </a:t>
            </a:r>
            <a:r>
              <a:rPr kumimoji="0" lang="en-US" sz="2200" b="0" i="0" u="none" strike="noStrike" kern="1200" cap="none" spc="0" normalizeH="0" baseline="0" noProof="0" dirty="0" err="1">
                <a:ln>
                  <a:noFill/>
                </a:ln>
                <a:solidFill>
                  <a:srgbClr val="05204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Pr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05204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(</a:t>
            </a:r>
            <a:r>
              <a:rPr kumimoji="0" lang="en-US" sz="2200" b="0" i="1" u="none" strike="noStrike" kern="1200" cap="none" spc="0" normalizeH="0" baseline="0" noProof="0" dirty="0">
                <a:ln>
                  <a:noFill/>
                </a:ln>
                <a:solidFill>
                  <a:srgbClr val="05204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Y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05204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= 1 | </a:t>
            </a:r>
            <a:r>
              <a:rPr kumimoji="0" lang="en-US" sz="2200" b="0" i="1" u="none" strike="noStrike" kern="1200" cap="none" spc="0" normalizeH="0" baseline="0" noProof="0" dirty="0">
                <a:ln>
                  <a:noFill/>
                </a:ln>
                <a:solidFill>
                  <a:srgbClr val="05204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05204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= 0, </a:t>
            </a:r>
            <a:r>
              <a:rPr kumimoji="0" lang="en-US" sz="2200" b="0" i="1" u="none" strike="noStrike" kern="1200" cap="none" spc="0" normalizeH="0" baseline="0" noProof="0" dirty="0">
                <a:ln>
                  <a:noFill/>
                </a:ln>
                <a:solidFill>
                  <a:srgbClr val="05204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05204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= 0) * </a:t>
            </a:r>
            <a:r>
              <a:rPr kumimoji="0" lang="en-US" sz="2200" b="0" i="0" u="none" strike="noStrike" kern="1200" cap="none" spc="0" normalizeH="0" baseline="0" noProof="0" dirty="0" err="1">
                <a:ln>
                  <a:noFill/>
                </a:ln>
                <a:solidFill>
                  <a:srgbClr val="05204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Pr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05204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(</a:t>
            </a:r>
            <a:r>
              <a:rPr kumimoji="0" lang="en-US" sz="2200" b="0" i="1" u="none" strike="noStrike" kern="1200" cap="none" spc="0" normalizeH="0" baseline="0" noProof="0" dirty="0">
                <a:ln>
                  <a:noFill/>
                </a:ln>
                <a:solidFill>
                  <a:srgbClr val="05204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05204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= 0) + </a:t>
            </a:r>
          </a:p>
          <a:p>
            <a:pPr marL="0" marR="0" lvl="0" indent="0" algn="l" defTabSz="6400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93D0"/>
              </a:buClr>
              <a:buSzPct val="80000"/>
              <a:buFont typeface="Wingdings" charset="2"/>
              <a:buNone/>
              <a:tabLst/>
              <a:defRPr/>
            </a:pP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05204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			  </a:t>
            </a:r>
            <a:r>
              <a:rPr kumimoji="0" lang="en-US" sz="2200" b="0" i="0" u="none" strike="noStrike" kern="1200" cap="none" spc="0" normalizeH="0" baseline="0" noProof="0" dirty="0" err="1">
                <a:ln>
                  <a:noFill/>
                </a:ln>
                <a:solidFill>
                  <a:srgbClr val="05204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Pr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05204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(</a:t>
            </a:r>
            <a:r>
              <a:rPr kumimoji="0" lang="en-US" sz="2200" b="0" i="1" u="none" strike="noStrike" kern="1200" cap="none" spc="0" normalizeH="0" baseline="0" noProof="0" dirty="0">
                <a:ln>
                  <a:noFill/>
                </a:ln>
                <a:solidFill>
                  <a:srgbClr val="05204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Y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05204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= 1 | </a:t>
            </a:r>
            <a:r>
              <a:rPr kumimoji="0" lang="en-US" sz="2200" b="0" i="1" u="none" strike="noStrike" kern="1200" cap="none" spc="0" normalizeH="0" baseline="0" noProof="0" dirty="0">
                <a:ln>
                  <a:noFill/>
                </a:ln>
                <a:solidFill>
                  <a:srgbClr val="05204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05204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= 0, </a:t>
            </a:r>
            <a:r>
              <a:rPr kumimoji="0" lang="en-US" sz="2200" b="0" i="1" u="none" strike="noStrike" kern="1200" cap="none" spc="0" normalizeH="0" baseline="0" noProof="0" dirty="0">
                <a:ln>
                  <a:noFill/>
                </a:ln>
                <a:solidFill>
                  <a:srgbClr val="05204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05204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= 1) * </a:t>
            </a:r>
            <a:r>
              <a:rPr kumimoji="0" lang="en-US" sz="2200" b="0" i="0" u="none" strike="noStrike" kern="1200" cap="none" spc="0" normalizeH="0" baseline="0" noProof="0" dirty="0" err="1">
                <a:ln>
                  <a:noFill/>
                </a:ln>
                <a:solidFill>
                  <a:srgbClr val="05204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Pr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05204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(</a:t>
            </a:r>
            <a:r>
              <a:rPr kumimoji="0" lang="en-US" sz="2200" b="0" i="1" u="none" strike="noStrike" kern="1200" cap="none" spc="0" normalizeH="0" baseline="0" noProof="0" dirty="0">
                <a:ln>
                  <a:noFill/>
                </a:ln>
                <a:solidFill>
                  <a:srgbClr val="05204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05204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= 1)</a:t>
            </a:r>
          </a:p>
          <a:p>
            <a:pPr marL="0" marR="0" lvl="0" indent="0" algn="l" defTabSz="6400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93D0"/>
              </a:buClr>
              <a:buSzPct val="80000"/>
              <a:buFont typeface="Wingdings" charset="2"/>
              <a:buNone/>
              <a:tabLst/>
              <a:defRPr/>
            </a:pP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05204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	       = (1/4) * (8/20) + (2/3) * (12/20)</a:t>
            </a:r>
          </a:p>
          <a:p>
            <a:pPr marL="0" marR="0" lvl="0" indent="0" algn="l" defTabSz="6400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93D0"/>
              </a:buClr>
              <a:buSzPct val="80000"/>
              <a:buFont typeface="Wingdings" charset="2"/>
              <a:buNone/>
              <a:tabLst/>
              <a:defRPr/>
            </a:pP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05204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	       = 0.5</a:t>
            </a:r>
          </a:p>
        </p:txBody>
      </p:sp>
      <p:pic>
        <p:nvPicPr>
          <p:cNvPr id="8" name="Picture 7" descr="Screen Shot 2019-12-19 at 3.26.38 PM.png">
            <a:extLst>
              <a:ext uri="{FF2B5EF4-FFF2-40B4-BE49-F238E27FC236}">
                <a16:creationId xmlns:a16="http://schemas.microsoft.com/office/drawing/2014/main" id="{F8F68ED6-14E9-594B-B0FD-EC72705040E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3915" y="216027"/>
            <a:ext cx="1602926" cy="34651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9036263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 Solution – Part II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BCC8D0D-EAEC-449D-9161-023DFF90F2E2}" type="slidenum">
              <a:rPr kumimoji="0" lang="en-US" sz="700" b="0" i="0" u="none" strike="noStrike" kern="1200" cap="none" spc="0" normalizeH="0" baseline="0" noProof="0" smtClean="0">
                <a:ln>
                  <a:noFill/>
                </a:ln>
                <a:solidFill>
                  <a:srgbClr val="052049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700" b="0" i="0" u="none" strike="noStrike" kern="1200" cap="none" spc="0" normalizeH="0" baseline="0" noProof="0" dirty="0">
              <a:ln>
                <a:noFill/>
              </a:ln>
              <a:solidFill>
                <a:srgbClr val="052049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3F577232-E1F0-6441-B13C-9BBFE74751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9686" y="1562015"/>
            <a:ext cx="8334631" cy="3203881"/>
          </a:xfrm>
        </p:spPr>
        <p:txBody>
          <a:bodyPr/>
          <a:lstStyle/>
          <a:p>
            <a:pPr>
              <a:buClr>
                <a:srgbClr val="0093D0"/>
              </a:buClr>
            </a:pPr>
            <a:r>
              <a:rPr lang="en-US" dirty="0">
                <a:solidFill>
                  <a:srgbClr val="052049"/>
                </a:solidFill>
              </a:rPr>
              <a:t>Does exchangeability hold?</a:t>
            </a:r>
          </a:p>
          <a:p>
            <a:pPr lvl="1">
              <a:buClr>
                <a:srgbClr val="0093D0"/>
              </a:buClr>
            </a:pPr>
            <a:r>
              <a:rPr lang="en-US" dirty="0">
                <a:solidFill>
                  <a:srgbClr val="052049"/>
                </a:solidFill>
              </a:rPr>
              <a:t>No, </a:t>
            </a:r>
            <a:r>
              <a:rPr lang="en-US" dirty="0" err="1"/>
              <a:t>Pr</a:t>
            </a:r>
            <a:r>
              <a:rPr lang="en-US" dirty="0"/>
              <a:t>(</a:t>
            </a:r>
            <a:r>
              <a:rPr lang="en-US" i="1" dirty="0" err="1"/>
              <a:t>Y</a:t>
            </a:r>
            <a:r>
              <a:rPr lang="en-US" i="1" baseline="30000" dirty="0" err="1"/>
              <a:t>a</a:t>
            </a:r>
            <a:r>
              <a:rPr lang="en-US" i="1" baseline="30000" dirty="0"/>
              <a:t>=0</a:t>
            </a:r>
            <a:r>
              <a:rPr lang="en-US" dirty="0"/>
              <a:t>=1 | A = 1) </a:t>
            </a:r>
            <a:r>
              <a:rPr lang="en-US" altLang="en-US" b="1" dirty="0"/>
              <a:t>≠</a:t>
            </a:r>
            <a:r>
              <a:rPr lang="en-US" dirty="0"/>
              <a:t> </a:t>
            </a:r>
            <a:r>
              <a:rPr lang="en-US" dirty="0" err="1"/>
              <a:t>Pr</a:t>
            </a:r>
            <a:r>
              <a:rPr lang="en-US" dirty="0"/>
              <a:t>(</a:t>
            </a:r>
            <a:r>
              <a:rPr lang="en-US" i="1" dirty="0" err="1"/>
              <a:t>Y</a:t>
            </a:r>
            <a:r>
              <a:rPr lang="en-US" i="1" baseline="30000" dirty="0" err="1"/>
              <a:t>a</a:t>
            </a:r>
            <a:r>
              <a:rPr lang="en-US" i="1" baseline="30000" dirty="0"/>
              <a:t>=0</a:t>
            </a:r>
            <a:r>
              <a:rPr lang="en-US" dirty="0"/>
              <a:t>=1 | A = 0) and, furthermore, </a:t>
            </a:r>
            <a:r>
              <a:rPr lang="en-US" dirty="0" err="1"/>
              <a:t>Pr</a:t>
            </a:r>
            <a:r>
              <a:rPr lang="en-US" dirty="0"/>
              <a:t>(</a:t>
            </a:r>
            <a:r>
              <a:rPr lang="en-US" i="1" dirty="0" err="1"/>
              <a:t>Y</a:t>
            </a:r>
            <a:r>
              <a:rPr lang="en-US" i="1" baseline="30000" dirty="0" err="1"/>
              <a:t>a</a:t>
            </a:r>
            <a:r>
              <a:rPr lang="en-US" i="1" baseline="30000" dirty="0"/>
              <a:t>=1</a:t>
            </a:r>
            <a:r>
              <a:rPr lang="en-US" dirty="0"/>
              <a:t>=1 | A = 1) </a:t>
            </a:r>
            <a:r>
              <a:rPr lang="en-US" altLang="en-US" b="1" dirty="0"/>
              <a:t>≠</a:t>
            </a:r>
            <a:r>
              <a:rPr lang="en-US" dirty="0"/>
              <a:t> </a:t>
            </a:r>
            <a:r>
              <a:rPr lang="en-US" dirty="0" err="1"/>
              <a:t>Pr</a:t>
            </a:r>
            <a:r>
              <a:rPr lang="en-US" dirty="0"/>
              <a:t>(</a:t>
            </a:r>
            <a:r>
              <a:rPr lang="en-US" i="1" dirty="0" err="1"/>
              <a:t>Y</a:t>
            </a:r>
            <a:r>
              <a:rPr lang="en-US" i="1" baseline="30000" dirty="0" err="1"/>
              <a:t>a</a:t>
            </a:r>
            <a:r>
              <a:rPr lang="en-US" i="1" baseline="30000" dirty="0"/>
              <a:t>=1</a:t>
            </a:r>
            <a:r>
              <a:rPr lang="en-US" dirty="0"/>
              <a:t>=1 | A = 0) (See Slide 51)</a:t>
            </a:r>
            <a:endParaRPr lang="en-US" dirty="0">
              <a:solidFill>
                <a:srgbClr val="052049"/>
              </a:solidFill>
            </a:endParaRPr>
          </a:p>
          <a:p>
            <a:pPr>
              <a:buClr>
                <a:srgbClr val="0093D0"/>
              </a:buClr>
            </a:pPr>
            <a:r>
              <a:rPr lang="en-US" dirty="0">
                <a:solidFill>
                  <a:srgbClr val="052049"/>
                </a:solidFill>
              </a:rPr>
              <a:t>Does conditional exchangeability given </a:t>
            </a:r>
            <a:r>
              <a:rPr lang="en-US" i="1" dirty="0">
                <a:solidFill>
                  <a:srgbClr val="052049"/>
                </a:solidFill>
              </a:rPr>
              <a:t>L</a:t>
            </a:r>
            <a:r>
              <a:rPr lang="en-US" dirty="0">
                <a:solidFill>
                  <a:srgbClr val="052049"/>
                </a:solidFill>
              </a:rPr>
              <a:t> hold?</a:t>
            </a:r>
          </a:p>
          <a:p>
            <a:pPr lvl="1">
              <a:buClr>
                <a:srgbClr val="0093D0"/>
              </a:buClr>
            </a:pPr>
            <a:r>
              <a:rPr lang="en-US" dirty="0">
                <a:solidFill>
                  <a:srgbClr val="052049"/>
                </a:solidFill>
              </a:rPr>
              <a:t>Yes, </a:t>
            </a:r>
            <a:r>
              <a:rPr lang="en-US" dirty="0" err="1"/>
              <a:t>Pr</a:t>
            </a:r>
            <a:r>
              <a:rPr lang="en-US" dirty="0"/>
              <a:t>(</a:t>
            </a:r>
            <a:r>
              <a:rPr lang="en-US" i="1" dirty="0" err="1"/>
              <a:t>Y</a:t>
            </a:r>
            <a:r>
              <a:rPr lang="en-US" i="1" baseline="30000" dirty="0" err="1"/>
              <a:t>a</a:t>
            </a:r>
            <a:r>
              <a:rPr lang="en-US" dirty="0"/>
              <a:t> = 1 | </a:t>
            </a:r>
            <a:r>
              <a:rPr lang="en-US" i="1" dirty="0"/>
              <a:t>A</a:t>
            </a:r>
            <a:r>
              <a:rPr lang="en-US" dirty="0"/>
              <a:t> = 1, </a:t>
            </a:r>
            <a:r>
              <a:rPr lang="en-US" i="1" dirty="0"/>
              <a:t>L</a:t>
            </a:r>
            <a:r>
              <a:rPr lang="en-US" dirty="0"/>
              <a:t> = </a:t>
            </a:r>
            <a:r>
              <a:rPr lang="en-US" i="1" dirty="0"/>
              <a:t>l</a:t>
            </a:r>
            <a:r>
              <a:rPr lang="en-US" dirty="0"/>
              <a:t>) = </a:t>
            </a:r>
            <a:r>
              <a:rPr lang="en-US" dirty="0" err="1"/>
              <a:t>Pr</a:t>
            </a:r>
            <a:r>
              <a:rPr lang="en-US" dirty="0"/>
              <a:t>(</a:t>
            </a:r>
            <a:r>
              <a:rPr lang="en-US" i="1" dirty="0" err="1"/>
              <a:t>Y</a:t>
            </a:r>
            <a:r>
              <a:rPr lang="en-US" i="1" baseline="30000" dirty="0" err="1"/>
              <a:t>a</a:t>
            </a:r>
            <a:r>
              <a:rPr lang="en-US" dirty="0"/>
              <a:t> = 1 | </a:t>
            </a:r>
            <a:r>
              <a:rPr lang="en-US" i="1" dirty="0"/>
              <a:t>A</a:t>
            </a:r>
            <a:r>
              <a:rPr lang="en-US" dirty="0"/>
              <a:t> = 0, </a:t>
            </a:r>
            <a:r>
              <a:rPr lang="en-US" i="1" dirty="0"/>
              <a:t>L </a:t>
            </a:r>
            <a:r>
              <a:rPr lang="en-US" dirty="0"/>
              <a:t>=</a:t>
            </a:r>
            <a:r>
              <a:rPr lang="en-US" i="1" dirty="0"/>
              <a:t> l</a:t>
            </a:r>
            <a:r>
              <a:rPr lang="en-US" dirty="0"/>
              <a:t>) for all </a:t>
            </a:r>
            <a:r>
              <a:rPr lang="en-US" i="1" dirty="0"/>
              <a:t>a</a:t>
            </a:r>
            <a:r>
              <a:rPr lang="en-US" dirty="0"/>
              <a:t> and </a:t>
            </a:r>
            <a:r>
              <a:rPr lang="en-US" i="1" dirty="0"/>
              <a:t>l</a:t>
            </a:r>
            <a:endParaRPr lang="en-US" i="1" dirty="0">
              <a:solidFill>
                <a:srgbClr val="052049"/>
              </a:solidFill>
            </a:endParaRPr>
          </a:p>
          <a:p>
            <a:pPr>
              <a:buClr>
                <a:srgbClr val="0093D0"/>
              </a:buClr>
            </a:pPr>
            <a:r>
              <a:rPr lang="en-US" dirty="0">
                <a:solidFill>
                  <a:srgbClr val="052049"/>
                </a:solidFill>
              </a:rPr>
              <a:t>Is there a null average causal effect of A on Y?</a:t>
            </a:r>
          </a:p>
          <a:p>
            <a:pPr lvl="1">
              <a:buClr>
                <a:srgbClr val="0093D0"/>
              </a:buClr>
            </a:pPr>
            <a:r>
              <a:rPr lang="en-US" dirty="0">
                <a:solidFill>
                  <a:srgbClr val="052049"/>
                </a:solidFill>
              </a:rPr>
              <a:t>Yes, </a:t>
            </a:r>
            <a:r>
              <a:rPr lang="en-US" dirty="0" err="1"/>
              <a:t>Pr</a:t>
            </a:r>
            <a:r>
              <a:rPr lang="en-US" dirty="0"/>
              <a:t>(</a:t>
            </a:r>
            <a:r>
              <a:rPr lang="en-US" i="1" dirty="0" err="1"/>
              <a:t>Y</a:t>
            </a:r>
            <a:r>
              <a:rPr lang="en-US" i="1" baseline="30000" dirty="0" err="1"/>
              <a:t>a</a:t>
            </a:r>
            <a:r>
              <a:rPr lang="en-US" baseline="30000" dirty="0"/>
              <a:t>=1</a:t>
            </a:r>
            <a:r>
              <a:rPr lang="en-US" dirty="0"/>
              <a:t> = 1) = </a:t>
            </a:r>
            <a:r>
              <a:rPr lang="en-US" dirty="0" err="1"/>
              <a:t>Pr</a:t>
            </a:r>
            <a:r>
              <a:rPr lang="en-US" dirty="0"/>
              <a:t>(</a:t>
            </a:r>
            <a:r>
              <a:rPr lang="en-US" i="1" dirty="0" err="1"/>
              <a:t>Y</a:t>
            </a:r>
            <a:r>
              <a:rPr lang="en-US" i="1" baseline="30000" dirty="0" err="1"/>
              <a:t>a</a:t>
            </a:r>
            <a:r>
              <a:rPr lang="en-US" baseline="30000" dirty="0"/>
              <a:t>=0</a:t>
            </a:r>
            <a:r>
              <a:rPr lang="en-US" dirty="0"/>
              <a:t> = 1)</a:t>
            </a:r>
            <a:endParaRPr lang="en-US" dirty="0">
              <a:solidFill>
                <a:srgbClr val="052049"/>
              </a:solidFill>
            </a:endParaRPr>
          </a:p>
          <a:p>
            <a:pPr>
              <a:buClr>
                <a:srgbClr val="0093D0"/>
              </a:buClr>
            </a:pPr>
            <a:r>
              <a:rPr lang="en-US" dirty="0">
                <a:solidFill>
                  <a:srgbClr val="052049"/>
                </a:solidFill>
              </a:rPr>
              <a:t>Is there a null association between A and Y?</a:t>
            </a:r>
          </a:p>
          <a:p>
            <a:pPr lvl="1">
              <a:buClr>
                <a:srgbClr val="0093D0"/>
              </a:buClr>
            </a:pPr>
            <a:r>
              <a:rPr lang="en-US" dirty="0">
                <a:solidFill>
                  <a:srgbClr val="052049"/>
                </a:solidFill>
              </a:rPr>
              <a:t>No, </a:t>
            </a:r>
            <a:r>
              <a:rPr lang="en-US" dirty="0" err="1">
                <a:solidFill>
                  <a:srgbClr val="052049"/>
                </a:solidFill>
              </a:rPr>
              <a:t>Pr</a:t>
            </a:r>
            <a:r>
              <a:rPr lang="en-US" dirty="0">
                <a:solidFill>
                  <a:srgbClr val="052049"/>
                </a:solidFill>
              </a:rPr>
              <a:t>(</a:t>
            </a:r>
            <a:r>
              <a:rPr lang="en-US" i="1" dirty="0">
                <a:solidFill>
                  <a:srgbClr val="052049"/>
                </a:solidFill>
              </a:rPr>
              <a:t>Y</a:t>
            </a:r>
            <a:r>
              <a:rPr lang="en-US" dirty="0">
                <a:solidFill>
                  <a:srgbClr val="052049"/>
                </a:solidFill>
              </a:rPr>
              <a:t> = 1 | </a:t>
            </a:r>
            <a:r>
              <a:rPr lang="en-US" i="1" dirty="0">
                <a:solidFill>
                  <a:srgbClr val="052049"/>
                </a:solidFill>
              </a:rPr>
              <a:t>A</a:t>
            </a:r>
            <a:r>
              <a:rPr lang="en-US" dirty="0">
                <a:solidFill>
                  <a:srgbClr val="052049"/>
                </a:solidFill>
              </a:rPr>
              <a:t> = 1) </a:t>
            </a:r>
            <a:r>
              <a:rPr lang="en-US" altLang="en-US" b="1" dirty="0"/>
              <a:t>≠ </a:t>
            </a:r>
            <a:r>
              <a:rPr lang="en-US" dirty="0" err="1">
                <a:solidFill>
                  <a:srgbClr val="052049"/>
                </a:solidFill>
              </a:rPr>
              <a:t>Pr</a:t>
            </a:r>
            <a:r>
              <a:rPr lang="en-US" dirty="0">
                <a:solidFill>
                  <a:srgbClr val="052049"/>
                </a:solidFill>
              </a:rPr>
              <a:t>(</a:t>
            </a:r>
            <a:r>
              <a:rPr lang="en-US" i="1" dirty="0">
                <a:solidFill>
                  <a:srgbClr val="052049"/>
                </a:solidFill>
              </a:rPr>
              <a:t>Y</a:t>
            </a:r>
            <a:r>
              <a:rPr lang="en-US" dirty="0">
                <a:solidFill>
                  <a:srgbClr val="052049"/>
                </a:solidFill>
              </a:rPr>
              <a:t> = 1 | </a:t>
            </a:r>
            <a:r>
              <a:rPr lang="en-US" i="1" dirty="0">
                <a:solidFill>
                  <a:srgbClr val="052049"/>
                </a:solidFill>
              </a:rPr>
              <a:t>A</a:t>
            </a:r>
            <a:r>
              <a:rPr lang="en-US" dirty="0">
                <a:solidFill>
                  <a:srgbClr val="052049"/>
                </a:solidFill>
              </a:rPr>
              <a:t> = 0)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6513019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2_UCSF Contemporary">
  <a:themeElements>
    <a:clrScheme name="UCSF Colors">
      <a:dk1>
        <a:srgbClr val="052049"/>
      </a:dk1>
      <a:lt1>
        <a:srgbClr val="FFFFFF"/>
      </a:lt1>
      <a:dk2>
        <a:srgbClr val="052049"/>
      </a:dk2>
      <a:lt2>
        <a:srgbClr val="FFFFFF"/>
      </a:lt2>
      <a:accent1>
        <a:srgbClr val="0093D0"/>
      </a:accent1>
      <a:accent2>
        <a:srgbClr val="18A3AC"/>
      </a:accent2>
      <a:accent3>
        <a:srgbClr val="9DC23B"/>
      </a:accent3>
      <a:accent4>
        <a:srgbClr val="F58024"/>
      </a:accent4>
      <a:accent5>
        <a:srgbClr val="C7CED1"/>
      </a:accent5>
      <a:accent6>
        <a:srgbClr val="716FB3"/>
      </a:accent6>
      <a:hlink>
        <a:srgbClr val="178CCB"/>
      </a:hlink>
      <a:folHlink>
        <a:srgbClr val="5F5F5F"/>
      </a:folHlink>
    </a:clrScheme>
    <a:fontScheme name="UCSF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19050" algn="ctr">
          <a:noFill/>
          <a:miter lim="800000"/>
          <a:headEnd/>
          <a:tailEnd/>
        </a:ln>
      </a:spPr>
      <a:bodyPr wrap="none" rtlCol="0" anchor="ctr"/>
      <a:lstStyle>
        <a:defPPr algn="ctr">
          <a:lnSpc>
            <a:spcPct val="90000"/>
          </a:lnSpc>
          <a:defRPr sz="1600" b="1" dirty="0" err="1" smtClean="0">
            <a:solidFill>
              <a:schemeClr val="bg1"/>
            </a:solidFill>
            <a:latin typeface="+mj-lt"/>
          </a:defRPr>
        </a:defPPr>
      </a:lstStyle>
    </a:spDef>
    <a:lnDef>
      <a:spPr>
        <a:ln w="28575"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 bwMode="auto">
        <a:noFill/>
        <a:ln w="19050" algn="ctr">
          <a:noFill/>
          <a:miter lim="800000"/>
          <a:headEnd/>
          <a:tailEnd/>
        </a:ln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Week 1 - Intro_Causal Inference_2018_Epid_II" id="{6773D6FE-AD69-2B41-A242-620BC64832FF}" vid="{0C6652C7-D0C3-B543-A998-E8F5228FF5A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389</Words>
  <Application>Microsoft Macintosh PowerPoint</Application>
  <PresentationFormat>On-screen Show (4:3)</PresentationFormat>
  <Paragraphs>33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.AppleSystemUIFont</vt:lpstr>
      <vt:lpstr>Arial</vt:lpstr>
      <vt:lpstr>Calibri</vt:lpstr>
      <vt:lpstr>Garamond</vt:lpstr>
      <vt:lpstr>LucidaGrande</vt:lpstr>
      <vt:lpstr>Wingdings</vt:lpstr>
      <vt:lpstr>2_UCSF Contemporary</vt:lpstr>
      <vt:lpstr>Exercise</vt:lpstr>
      <vt:lpstr>Exercise Solution – Part I</vt:lpstr>
      <vt:lpstr>Exercise Solution – Part II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Exercise</dc:title>
  <dc:creator>Rebecca Graff</dc:creator>
  <cp:lastModifiedBy>Rebecca Graff</cp:lastModifiedBy>
  <cp:revision>1</cp:revision>
  <dcterms:created xsi:type="dcterms:W3CDTF">2021-01-07T23:25:27Z</dcterms:created>
  <dcterms:modified xsi:type="dcterms:W3CDTF">2021-01-07T23:31:20Z</dcterms:modified>
</cp:coreProperties>
</file>