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86" autoAdjust="0"/>
    <p:restoredTop sz="76696" autoAdjust="0"/>
  </p:normalViewPr>
  <p:slideViewPr>
    <p:cSldViewPr snapToGrid="0">
      <p:cViewPr varScale="1">
        <p:scale>
          <a:sx n="106" d="100"/>
          <a:sy n="106" d="100"/>
        </p:scale>
        <p:origin x="-1320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35BA9-E736-4BA5-A365-7950BD7A0C7E}" type="datetimeFigureOut">
              <a:rPr lang="en-US" smtClean="0"/>
              <a:t>8/13/16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9397B-698C-4E15-AD69-E6D544623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6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many of you never used excel? </a:t>
            </a:r>
          </a:p>
          <a:p>
            <a:r>
              <a:rPr lang="en-US" dirty="0" smtClean="0"/>
              <a:t>How many</a:t>
            </a:r>
            <a:r>
              <a:rPr lang="en-US" baseline="0" dirty="0" smtClean="0"/>
              <a:t> of you love/hate it? </a:t>
            </a:r>
          </a:p>
          <a:p>
            <a:r>
              <a:rPr lang="en-US" baseline="0" dirty="0" smtClean="0"/>
              <a:t>Very useful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9397B-698C-4E15-AD69-E6D5446236F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544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9397B-698C-4E15-AD69-E6D5446236F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142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78885" y="444729"/>
            <a:ext cx="11432116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378885" y="1906543"/>
            <a:ext cx="11435164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0974519" y="444729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1788" y="449005"/>
            <a:ext cx="10411968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4940" y="1532427"/>
            <a:ext cx="10338816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378885" y="6227064"/>
            <a:ext cx="11432116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588" y="1298762"/>
            <a:ext cx="542544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8089" y="914401"/>
            <a:ext cx="542544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588" y="2456329"/>
            <a:ext cx="542544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78885" y="452719"/>
            <a:ext cx="11435164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8885" y="4801576"/>
            <a:ext cx="11432116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78885" y="6263390"/>
            <a:ext cx="11435164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095" y="4800600"/>
            <a:ext cx="11146989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8884" y="457199"/>
            <a:ext cx="11436096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8799" y="5367338"/>
            <a:ext cx="11072284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378885" y="4280648"/>
            <a:ext cx="11435164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095" y="4778189"/>
            <a:ext cx="11146989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8884" y="457200"/>
            <a:ext cx="11436096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8799" y="5344927"/>
            <a:ext cx="11072284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1" y="914401"/>
            <a:ext cx="6926729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78884" y="4267201"/>
            <a:ext cx="36576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8802" y="4953001"/>
            <a:ext cx="3296023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686" y="4419600"/>
            <a:ext cx="3300527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378885" y="594360"/>
            <a:ext cx="36576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378885" y="461683"/>
            <a:ext cx="11435164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028018" y="4801576"/>
            <a:ext cx="7782983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78885" y="6263390"/>
            <a:ext cx="11435164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2215" y="4800600"/>
            <a:ext cx="7588868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28019" y="457199"/>
            <a:ext cx="7778496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3074" y="5367338"/>
            <a:ext cx="7538009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378886" y="457200"/>
            <a:ext cx="3649133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378886" y="3364992"/>
            <a:ext cx="3649133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78885" y="455774"/>
            <a:ext cx="11432116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378885" y="1577848"/>
            <a:ext cx="11435164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8885" y="2133600"/>
            <a:ext cx="11432116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074279" y="2668544"/>
            <a:ext cx="5934615" cy="1511932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60165" y="473076"/>
            <a:ext cx="1292352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8885" y="457200"/>
            <a:ext cx="8663516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7200708" y="3332822"/>
            <a:ext cx="5934456" cy="183215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78885" y="455774"/>
            <a:ext cx="11432116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378885" y="1577848"/>
            <a:ext cx="11435164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378885" y="444729"/>
            <a:ext cx="11432116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78883" y="2017059"/>
            <a:ext cx="11432116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9894" y="1532965"/>
            <a:ext cx="10339045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378885" y="1906543"/>
            <a:ext cx="11435164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0974519" y="444729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8178" y="444729"/>
            <a:ext cx="10414623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8885" y="4801576"/>
            <a:ext cx="11432116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78885" y="6263390"/>
            <a:ext cx="11435164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0974519" y="4801576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24" y="4814125"/>
            <a:ext cx="103632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984" y="5861304"/>
            <a:ext cx="10314432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78883" y="443755"/>
            <a:ext cx="11432116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78885" y="4801576"/>
            <a:ext cx="11432116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78885" y="6263390"/>
            <a:ext cx="11435164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0974519" y="4801576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41" y="4814048"/>
            <a:ext cx="103632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7530" y="5862918"/>
            <a:ext cx="10309412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8885" y="455774"/>
            <a:ext cx="11432116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378885" y="1577848"/>
            <a:ext cx="11435164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7883" y="2151063"/>
            <a:ext cx="524256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917" y="2151063"/>
            <a:ext cx="524256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78885" y="455774"/>
            <a:ext cx="11432116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378885" y="1577848"/>
            <a:ext cx="11435164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883" y="1735138"/>
            <a:ext cx="524256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883" y="2590800"/>
            <a:ext cx="524256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2660" y="1735138"/>
            <a:ext cx="524256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2660" y="2590800"/>
            <a:ext cx="524256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78885" y="455774"/>
            <a:ext cx="11432116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378885" y="1577848"/>
            <a:ext cx="11435164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378885" y="452719"/>
            <a:ext cx="11435164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5338" y="2133601"/>
            <a:ext cx="9435663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59915" y="643703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DE285AF3-C7BD-41EA-8D05-6849F83FCDCB}" type="datetimeFigureOut">
              <a:rPr lang="en-US" smtClean="0"/>
              <a:t>8/13/16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6264" y="6437033"/>
            <a:ext cx="8166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5279" y="167347"/>
            <a:ext cx="840828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9EC7F3B8-2B59-4719-90CE-909E71A8AA1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8885" y="630382"/>
            <a:ext cx="11432116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Using Excel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Swaroop Mistry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460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82429" y="2300478"/>
            <a:ext cx="101837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QUESTIONS?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00415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 or hate excel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Poll?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491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excel is useful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tables and figures</a:t>
            </a:r>
          </a:p>
          <a:p>
            <a:r>
              <a:rPr lang="en-US" dirty="0" smtClean="0"/>
              <a:t>Easy to use- name columns and start typing</a:t>
            </a:r>
          </a:p>
          <a:p>
            <a:r>
              <a:rPr lang="en-US" dirty="0" smtClean="0"/>
              <a:t>Built-in formulas</a:t>
            </a:r>
          </a:p>
          <a:p>
            <a:r>
              <a:rPr lang="en-US" dirty="0" smtClean="0"/>
              <a:t>Calculations easy (repetitive and complex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378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topics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Variance</a:t>
            </a:r>
          </a:p>
          <a:p>
            <a:r>
              <a:rPr lang="en-US" dirty="0" smtClean="0"/>
              <a:t>Standard Deviation </a:t>
            </a:r>
          </a:p>
          <a:p>
            <a:r>
              <a:rPr lang="en-US" dirty="0" smtClean="0"/>
              <a:t>Standard Error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429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start with “=“ sign </a:t>
            </a:r>
          </a:p>
          <a:p>
            <a:r>
              <a:rPr lang="en-US" altLang="en-US" dirty="0" smtClean="0"/>
              <a:t>Cell contents update automatically when the content of a referenced cell changes</a:t>
            </a:r>
          </a:p>
          <a:p>
            <a:r>
              <a:rPr lang="en-US" dirty="0" smtClean="0"/>
              <a:t>Can Contain:</a:t>
            </a:r>
          </a:p>
          <a:p>
            <a:pPr lvl="1"/>
            <a:r>
              <a:rPr lang="en-US" dirty="0" smtClean="0"/>
              <a:t>Numbers</a:t>
            </a:r>
          </a:p>
          <a:p>
            <a:pPr lvl="1"/>
            <a:r>
              <a:rPr lang="en-US" dirty="0" smtClean="0"/>
              <a:t>Text </a:t>
            </a:r>
          </a:p>
          <a:p>
            <a:pPr lvl="1"/>
            <a:r>
              <a:rPr lang="en-US" dirty="0" smtClean="0"/>
              <a:t>Basic math operators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447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Formula: Variance (VAR)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far each number is from the mean</a:t>
            </a:r>
          </a:p>
          <a:p>
            <a:r>
              <a:rPr lang="en-US" dirty="0" smtClean="0"/>
              <a:t>Taking the differences between each number in the set and the mean, squaring the difference (to make it a positive number) and dividing the sum of the squares by the number of values in the set </a:t>
            </a:r>
          </a:p>
          <a:p>
            <a:r>
              <a:rPr lang="en-US" dirty="0" smtClean="0"/>
              <a:t>Example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864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Formulas: Standard Deviation (STDEV)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Square root of Variance </a:t>
            </a:r>
          </a:p>
          <a:p>
            <a:r>
              <a:rPr lang="en-US" dirty="0" smtClean="0"/>
              <a:t>The amount of variation of a set of data points</a:t>
            </a:r>
          </a:p>
          <a:p>
            <a:pPr lvl="1"/>
            <a:r>
              <a:rPr lang="en-US" dirty="0" smtClean="0"/>
              <a:t>Low standard deviation= closer to the mean</a:t>
            </a:r>
          </a:p>
          <a:p>
            <a:pPr lvl="1"/>
            <a:r>
              <a:rPr lang="en-US" dirty="0" smtClean="0"/>
              <a:t>High standard deviation= data points are spread out over wide range of values</a:t>
            </a:r>
          </a:p>
          <a:p>
            <a:r>
              <a:rPr lang="en-US" dirty="0" smtClean="0"/>
              <a:t>Built in function </a:t>
            </a:r>
          </a:p>
          <a:p>
            <a:pPr lvl="1"/>
            <a:r>
              <a:rPr lang="en-US" dirty="0" smtClean="0"/>
              <a:t>STDEV(range of cells)</a:t>
            </a:r>
          </a:p>
          <a:p>
            <a:pPr lvl="2"/>
            <a:r>
              <a:rPr lang="en-US" dirty="0" smtClean="0"/>
              <a:t>Returns the standard deviation</a:t>
            </a:r>
          </a:p>
          <a:p>
            <a:r>
              <a:rPr lang="en-US" dirty="0" smtClean="0"/>
              <a:t>Example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08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Formulas: Standard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standard deviation of the sampling distribution of the sample mean </a:t>
            </a:r>
          </a:p>
          <a:p>
            <a:r>
              <a:rPr lang="en-US" dirty="0" smtClean="0"/>
              <a:t>Standard error of mean (SEM)= standard deviation/√n</a:t>
            </a:r>
          </a:p>
          <a:p>
            <a:r>
              <a:rPr lang="en-US" dirty="0" smtClean="0"/>
              <a:t>General formula: </a:t>
            </a:r>
          </a:p>
          <a:p>
            <a:pPr lvl="1"/>
            <a:r>
              <a:rPr lang="en-US" b="1" dirty="0" smtClean="0"/>
              <a:t>(STDEV(A1:A2))/(SQRT(COUNT(A1:A2)))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Example</a:t>
            </a:r>
          </a:p>
          <a:p>
            <a:r>
              <a:rPr lang="en-US" dirty="0" smtClean="0"/>
              <a:t>Can do all three topics </a:t>
            </a:r>
            <a:r>
              <a:rPr lang="en-US" smtClean="0"/>
              <a:t>on STATA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92286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 between SD in a sample and population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Calculate sample standard deviation if:</a:t>
            </a:r>
          </a:p>
          <a:p>
            <a:pPr lvl="1"/>
            <a:r>
              <a:rPr lang="en-US" smtClean="0"/>
              <a:t> </a:t>
            </a:r>
            <a:r>
              <a:rPr lang="en-US"/>
              <a:t>if all you have is a sample, but you wish to make a statement about the population standard deviation from which the sample is drawn</a:t>
            </a:r>
            <a:endParaRPr lang="en-US" smtClean="0"/>
          </a:p>
          <a:p>
            <a:r>
              <a:rPr lang="en-US" dirty="0" smtClean="0"/>
              <a:t>Calculate population standard deviation if:</a:t>
            </a:r>
          </a:p>
          <a:p>
            <a:pPr lvl="1"/>
            <a:r>
              <a:rPr lang="en-US" dirty="0" smtClean="0"/>
              <a:t>You have entire population </a:t>
            </a:r>
          </a:p>
          <a:p>
            <a:pPr lvl="1"/>
            <a:r>
              <a:rPr lang="en-US" dirty="0"/>
              <a:t>are only interested in </a:t>
            </a:r>
            <a:r>
              <a:rPr lang="en-US" dirty="0" smtClean="0"/>
              <a:t>your sample </a:t>
            </a:r>
            <a:r>
              <a:rPr lang="en-US" dirty="0"/>
              <a:t>and do not wish to </a:t>
            </a:r>
            <a:r>
              <a:rPr lang="en-US" dirty="0" smtClean="0"/>
              <a:t>generalize your findings in the population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280841"/>
      </p:ext>
    </p:extLst>
  </p:cSld>
  <p:clrMapOvr>
    <a:masterClrMapping/>
  </p:clrMapOvr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217</TotalTime>
  <Words>336</Words>
  <Application>Microsoft Macintosh PowerPoint</Application>
  <PresentationFormat>Custom</PresentationFormat>
  <Paragraphs>53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Spectrum</vt:lpstr>
      <vt:lpstr>Using Excel</vt:lpstr>
      <vt:lpstr>Love or hate excel</vt:lpstr>
      <vt:lpstr>Why excel is useful</vt:lpstr>
      <vt:lpstr>Today’s topics </vt:lpstr>
      <vt:lpstr>Formulas </vt:lpstr>
      <vt:lpstr>Formula: Variance (VAR)</vt:lpstr>
      <vt:lpstr>Formulas: Standard Deviation (STDEV)</vt:lpstr>
      <vt:lpstr>Formulas: Standard error</vt:lpstr>
      <vt:lpstr>Difference between SD in a sample and population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excel</dc:title>
  <dc:creator>Swaroop Mistry</dc:creator>
  <cp:lastModifiedBy>Library Tech Commons</cp:lastModifiedBy>
  <cp:revision>21</cp:revision>
  <dcterms:created xsi:type="dcterms:W3CDTF">2016-08-08T20:06:17Z</dcterms:created>
  <dcterms:modified xsi:type="dcterms:W3CDTF">2016-08-13T18:09:21Z</dcterms:modified>
</cp:coreProperties>
</file>