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90" r:id="rId2"/>
    <p:sldMasterId id="2147483723" r:id="rId3"/>
  </p:sldMasterIdLst>
  <p:notesMasterIdLst>
    <p:notesMasterId r:id="rId18"/>
  </p:notesMasterIdLst>
  <p:sldIdLst>
    <p:sldId id="1045" r:id="rId4"/>
    <p:sldId id="275" r:id="rId5"/>
    <p:sldId id="276" r:id="rId6"/>
    <p:sldId id="989" r:id="rId7"/>
    <p:sldId id="1041" r:id="rId8"/>
    <p:sldId id="987" r:id="rId9"/>
    <p:sldId id="282" r:id="rId10"/>
    <p:sldId id="988" r:id="rId11"/>
    <p:sldId id="1034" r:id="rId12"/>
    <p:sldId id="1036" r:id="rId13"/>
    <p:sldId id="1037" r:id="rId14"/>
    <p:sldId id="1038" r:id="rId15"/>
    <p:sldId id="1046" r:id="rId16"/>
    <p:sldId id="104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becca Graff" initials="RG" lastIdx="2" clrIdx="0">
    <p:extLst>
      <p:ext uri="{19B8F6BF-5375-455C-9EA6-DF929625EA0E}">
        <p15:presenceInfo xmlns:p15="http://schemas.microsoft.com/office/powerpoint/2012/main" userId="a6ba10420d7fc8b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944"/>
    <p:restoredTop sz="68435"/>
  </p:normalViewPr>
  <p:slideViewPr>
    <p:cSldViewPr snapToGrid="0" snapToObjects="1">
      <p:cViewPr varScale="1">
        <p:scale>
          <a:sx n="81" d="100"/>
          <a:sy n="81" d="100"/>
        </p:scale>
        <p:origin x="179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B637F3-9EC1-C148-9A5A-229FBB839A3E}" type="doc">
      <dgm:prSet loTypeId="urn:microsoft.com/office/officeart/2005/8/layout/vProcess5" loCatId="" qsTypeId="urn:microsoft.com/office/officeart/2005/8/quickstyle/simple1" qsCatId="simple" csTypeId="urn:microsoft.com/office/officeart/2005/8/colors/accent1_2" csCatId="accent1" phldr="1"/>
      <dgm:spPr/>
    </dgm:pt>
    <dgm:pt modelId="{247687C3-A1CB-6D4C-ADC2-6CF75C189DF1}">
      <dgm:prSet phldrT="[Text]" custT="1"/>
      <dgm:spPr>
        <a:solidFill>
          <a:schemeClr val="accent1">
            <a:lumMod val="50000"/>
          </a:schemeClr>
        </a:solidFill>
      </dgm:spPr>
      <dgm:t>
        <a:bodyPr/>
        <a:lstStyle/>
        <a:p>
          <a:pPr>
            <a:buNone/>
          </a:pPr>
          <a:r>
            <a:rPr lang="en-US" sz="2400" dirty="0"/>
            <a:t>Ideal Randomized Experiments</a:t>
          </a:r>
        </a:p>
        <a:p>
          <a:pPr>
            <a:buNone/>
          </a:pPr>
          <a:r>
            <a:rPr lang="en-US" sz="2400" i="1" dirty="0"/>
            <a:t>+ standardization or IPW (using a pseudo-population)</a:t>
          </a:r>
          <a:endParaRPr lang="en-US" sz="1800" i="1" dirty="0"/>
        </a:p>
      </dgm:t>
    </dgm:pt>
    <dgm:pt modelId="{C10C6F2F-A1C9-824C-BD4A-E1C2CE7E35D8}" type="parTrans" cxnId="{64668896-C065-A047-BD0E-41610772BD3A}">
      <dgm:prSet/>
      <dgm:spPr/>
      <dgm:t>
        <a:bodyPr/>
        <a:lstStyle/>
        <a:p>
          <a:endParaRPr lang="en-US"/>
        </a:p>
      </dgm:t>
    </dgm:pt>
    <dgm:pt modelId="{AC64879C-00FA-7246-B8F5-C7BAF602F494}" type="sibTrans" cxnId="{64668896-C065-A047-BD0E-41610772BD3A}">
      <dgm:prSet/>
      <dgm:spPr/>
      <dgm:t>
        <a:bodyPr/>
        <a:lstStyle/>
        <a:p>
          <a:endParaRPr lang="en-US"/>
        </a:p>
      </dgm:t>
    </dgm:pt>
    <dgm:pt modelId="{0DC07478-1F8D-0A48-93B5-BB67A78D3DA4}">
      <dgm:prSet phldrT="[Text]" custT="1"/>
      <dgm:spPr>
        <a:solidFill>
          <a:schemeClr val="accent1">
            <a:lumMod val="50000"/>
          </a:schemeClr>
        </a:solidFill>
      </dgm:spPr>
      <dgm:t>
        <a:bodyPr/>
        <a:lstStyle/>
        <a:p>
          <a:r>
            <a:rPr lang="en-US" sz="2400" dirty="0"/>
            <a:t>Can compute average causal effects</a:t>
          </a:r>
        </a:p>
      </dgm:t>
    </dgm:pt>
    <dgm:pt modelId="{EB17FA3E-D927-AC4B-8F6F-A99A0943C3ED}" type="parTrans" cxnId="{D1F26B53-D005-6F41-9AD3-78E795B06474}">
      <dgm:prSet/>
      <dgm:spPr/>
      <dgm:t>
        <a:bodyPr/>
        <a:lstStyle/>
        <a:p>
          <a:endParaRPr lang="en-US"/>
        </a:p>
      </dgm:t>
    </dgm:pt>
    <dgm:pt modelId="{C2212A5D-7973-9842-9CE8-6D8BBED6A7AA}" type="sibTrans" cxnId="{D1F26B53-D005-6F41-9AD3-78E795B06474}">
      <dgm:prSet/>
      <dgm:spPr/>
      <dgm:t>
        <a:bodyPr/>
        <a:lstStyle/>
        <a:p>
          <a:endParaRPr lang="en-US"/>
        </a:p>
      </dgm:t>
    </dgm:pt>
    <dgm:pt modelId="{89CE4777-78F2-4449-A65F-62EF32A0028A}" type="pres">
      <dgm:prSet presAssocID="{D0B637F3-9EC1-C148-9A5A-229FBB839A3E}" presName="outerComposite" presStyleCnt="0">
        <dgm:presLayoutVars>
          <dgm:chMax val="5"/>
          <dgm:dir/>
          <dgm:resizeHandles val="exact"/>
        </dgm:presLayoutVars>
      </dgm:prSet>
      <dgm:spPr/>
    </dgm:pt>
    <dgm:pt modelId="{6FD35C79-3F83-A241-86EE-BF7FBB27B721}" type="pres">
      <dgm:prSet presAssocID="{D0B637F3-9EC1-C148-9A5A-229FBB839A3E}" presName="dummyMaxCanvas" presStyleCnt="0">
        <dgm:presLayoutVars/>
      </dgm:prSet>
      <dgm:spPr/>
    </dgm:pt>
    <dgm:pt modelId="{FC82BB7A-6476-9B42-9938-3E89AB91CB17}" type="pres">
      <dgm:prSet presAssocID="{D0B637F3-9EC1-C148-9A5A-229FBB839A3E}" presName="OneNode_1" presStyleLbl="node1" presStyleIdx="0" presStyleCnt="1" custScaleY="65468" custLinFactNeighborX="0" custLinFactNeighborY="-58050">
        <dgm:presLayoutVars>
          <dgm:bulletEnabled val="1"/>
        </dgm:presLayoutVars>
      </dgm:prSet>
      <dgm:spPr/>
    </dgm:pt>
  </dgm:ptLst>
  <dgm:cxnLst>
    <dgm:cxn modelId="{07E8E906-74A4-4D46-9E5F-234E96332EB9}" type="presOf" srcId="{D0B637F3-9EC1-C148-9A5A-229FBB839A3E}" destId="{89CE4777-78F2-4449-A65F-62EF32A0028A}" srcOrd="0" destOrd="0" presId="urn:microsoft.com/office/officeart/2005/8/layout/vProcess5"/>
    <dgm:cxn modelId="{D1F26B53-D005-6F41-9AD3-78E795B06474}" srcId="{247687C3-A1CB-6D4C-ADC2-6CF75C189DF1}" destId="{0DC07478-1F8D-0A48-93B5-BB67A78D3DA4}" srcOrd="0" destOrd="0" parTransId="{EB17FA3E-D927-AC4B-8F6F-A99A0943C3ED}" sibTransId="{C2212A5D-7973-9842-9CE8-6D8BBED6A7AA}"/>
    <dgm:cxn modelId="{E94C0589-FCC0-1F41-B2AD-0DA01FFF1725}" type="presOf" srcId="{0DC07478-1F8D-0A48-93B5-BB67A78D3DA4}" destId="{FC82BB7A-6476-9B42-9938-3E89AB91CB17}" srcOrd="0" destOrd="1" presId="urn:microsoft.com/office/officeart/2005/8/layout/vProcess5"/>
    <dgm:cxn modelId="{64668896-C065-A047-BD0E-41610772BD3A}" srcId="{D0B637F3-9EC1-C148-9A5A-229FBB839A3E}" destId="{247687C3-A1CB-6D4C-ADC2-6CF75C189DF1}" srcOrd="0" destOrd="0" parTransId="{C10C6F2F-A1C9-824C-BD4A-E1C2CE7E35D8}" sibTransId="{AC64879C-00FA-7246-B8F5-C7BAF602F494}"/>
    <dgm:cxn modelId="{7F63ADDC-41BF-834A-90E9-79B3E1EE4692}" type="presOf" srcId="{247687C3-A1CB-6D4C-ADC2-6CF75C189DF1}" destId="{FC82BB7A-6476-9B42-9938-3E89AB91CB17}" srcOrd="0" destOrd="0" presId="urn:microsoft.com/office/officeart/2005/8/layout/vProcess5"/>
    <dgm:cxn modelId="{C47731C4-CF11-8042-9602-285C7D3A585A}" type="presParOf" srcId="{89CE4777-78F2-4449-A65F-62EF32A0028A}" destId="{6FD35C79-3F83-A241-86EE-BF7FBB27B721}" srcOrd="0" destOrd="0" presId="urn:microsoft.com/office/officeart/2005/8/layout/vProcess5"/>
    <dgm:cxn modelId="{91AEB42C-64D4-C84A-AB82-9CC09CED43F3}" type="presParOf" srcId="{89CE4777-78F2-4449-A65F-62EF32A0028A}" destId="{FC82BB7A-6476-9B42-9938-3E89AB91CB17}" srcOrd="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B637F3-9EC1-C148-9A5A-229FBB839A3E}" type="doc">
      <dgm:prSet loTypeId="urn:microsoft.com/office/officeart/2005/8/layout/vProcess5" loCatId="" qsTypeId="urn:microsoft.com/office/officeart/2005/8/quickstyle/simple1" qsCatId="simple" csTypeId="urn:microsoft.com/office/officeart/2005/8/colors/accent1_2" csCatId="accent1" phldr="1"/>
      <dgm:spPr/>
    </dgm:pt>
    <dgm:pt modelId="{64F7299D-958C-384D-871E-4EE99D7FC205}">
      <dgm:prSet phldrT="[Text]"/>
      <dgm:spPr>
        <a:solidFill>
          <a:schemeClr val="accent1">
            <a:lumMod val="60000"/>
            <a:lumOff val="40000"/>
          </a:schemeClr>
        </a:solidFill>
      </dgm:spPr>
      <dgm:t>
        <a:bodyPr/>
        <a:lstStyle/>
        <a:p>
          <a:r>
            <a:rPr lang="en-US" dirty="0"/>
            <a:t>Observational Studies</a:t>
          </a:r>
        </a:p>
      </dgm:t>
    </dgm:pt>
    <dgm:pt modelId="{3C0FAD50-BC10-9A45-B5EB-C976B8458D33}" type="parTrans" cxnId="{6538B16F-9105-F34D-A315-6C12679DDBEA}">
      <dgm:prSet/>
      <dgm:spPr/>
      <dgm:t>
        <a:bodyPr/>
        <a:lstStyle/>
        <a:p>
          <a:endParaRPr lang="en-US"/>
        </a:p>
      </dgm:t>
    </dgm:pt>
    <dgm:pt modelId="{6C1FEFBE-6F92-6F40-9A3D-A645598CEF2F}" type="sibTrans" cxnId="{6538B16F-9105-F34D-A315-6C12679DDBEA}">
      <dgm:prSet/>
      <dgm:spPr/>
      <dgm:t>
        <a:bodyPr/>
        <a:lstStyle/>
        <a:p>
          <a:endParaRPr lang="en-US"/>
        </a:p>
      </dgm:t>
    </dgm:pt>
    <dgm:pt modelId="{55036234-0884-FC40-8D9C-CC8C8E2742C8}">
      <dgm:prSet phldrT="[Text]"/>
      <dgm:spPr>
        <a:solidFill>
          <a:schemeClr val="accent1">
            <a:lumMod val="60000"/>
            <a:lumOff val="40000"/>
          </a:schemeClr>
        </a:solidFill>
      </dgm:spPr>
      <dgm:t>
        <a:bodyPr/>
        <a:lstStyle/>
        <a:p>
          <a:r>
            <a:rPr lang="en-US" dirty="0"/>
            <a:t>Case-Control</a:t>
          </a:r>
        </a:p>
      </dgm:t>
    </dgm:pt>
    <dgm:pt modelId="{C9B59494-7F0A-4946-9B94-8394BD739C81}" type="parTrans" cxnId="{02949D3D-822B-4B43-A543-CD77B1BF890D}">
      <dgm:prSet/>
      <dgm:spPr/>
      <dgm:t>
        <a:bodyPr/>
        <a:lstStyle/>
        <a:p>
          <a:endParaRPr lang="en-US"/>
        </a:p>
      </dgm:t>
    </dgm:pt>
    <dgm:pt modelId="{437BC3D0-5BCA-F346-BEC0-6804C1B50BA9}" type="sibTrans" cxnId="{02949D3D-822B-4B43-A543-CD77B1BF890D}">
      <dgm:prSet/>
      <dgm:spPr/>
      <dgm:t>
        <a:bodyPr/>
        <a:lstStyle/>
        <a:p>
          <a:endParaRPr lang="en-US"/>
        </a:p>
      </dgm:t>
    </dgm:pt>
    <dgm:pt modelId="{7A4CEEC7-C8AF-BF45-91F7-0CE665D14733}">
      <dgm:prSet phldrT="[Text]"/>
      <dgm:spPr>
        <a:solidFill>
          <a:schemeClr val="accent1">
            <a:lumMod val="60000"/>
            <a:lumOff val="40000"/>
          </a:schemeClr>
        </a:solidFill>
      </dgm:spPr>
      <dgm:t>
        <a:bodyPr/>
        <a:lstStyle/>
        <a:p>
          <a:r>
            <a:rPr lang="en-US" dirty="0"/>
            <a:t>Cohort</a:t>
          </a:r>
        </a:p>
      </dgm:t>
    </dgm:pt>
    <dgm:pt modelId="{2A7E149A-09E0-1440-82E5-A429AC557FDD}" type="parTrans" cxnId="{1B988B6C-2EA0-6740-AB5A-B346AA1702EE}">
      <dgm:prSet/>
      <dgm:spPr/>
      <dgm:t>
        <a:bodyPr/>
        <a:lstStyle/>
        <a:p>
          <a:endParaRPr lang="en-US"/>
        </a:p>
      </dgm:t>
    </dgm:pt>
    <dgm:pt modelId="{09E915DF-4D17-9248-8386-CCF82CF837F9}" type="sibTrans" cxnId="{1B988B6C-2EA0-6740-AB5A-B346AA1702EE}">
      <dgm:prSet/>
      <dgm:spPr/>
      <dgm:t>
        <a:bodyPr/>
        <a:lstStyle/>
        <a:p>
          <a:endParaRPr lang="en-US"/>
        </a:p>
      </dgm:t>
    </dgm:pt>
    <dgm:pt modelId="{247687C3-A1CB-6D4C-ADC2-6CF75C189DF1}">
      <dgm:prSet phldrT="[Text]" custT="1"/>
      <dgm:spPr>
        <a:solidFill>
          <a:schemeClr val="accent1">
            <a:lumMod val="50000"/>
          </a:schemeClr>
        </a:solidFill>
      </dgm:spPr>
      <dgm:t>
        <a:bodyPr vert="horz" anchor="t" anchorCtr="0"/>
        <a:lstStyle/>
        <a:p>
          <a:pPr marL="0" marR="0" lvl="0" indent="0" algn="l" defTabSz="1066800" rtl="0" eaLnBrk="1" fontAlgn="auto" latinLnBrk="0" hangingPunct="1">
            <a:lnSpc>
              <a:spcPct val="90000"/>
            </a:lnSpc>
            <a:spcBef>
              <a:spcPct val="0"/>
            </a:spcBef>
            <a:spcAft>
              <a:spcPct val="35000"/>
            </a:spcAft>
            <a:buClrTx/>
            <a:buSzTx/>
            <a:buFontTx/>
            <a:buNone/>
            <a:tabLst>
              <a:tab pos="7031736" algn="l"/>
              <a:tab pos="10140696" algn="l"/>
            </a:tabLst>
            <a:defRPr/>
          </a:pPr>
          <a:r>
            <a:rPr lang="en-US" sz="2400" dirty="0">
              <a:solidFill>
                <a:schemeClr val="lt1"/>
              </a:solidFill>
            </a:rPr>
            <a:t>Ideal Randomized Experiments</a:t>
          </a:r>
        </a:p>
        <a:p>
          <a:pPr marL="0" marR="0" lvl="0" indent="0" algn="l" defTabSz="1066800" rtl="0" eaLnBrk="1" fontAlgn="auto" latinLnBrk="0" hangingPunct="1">
            <a:lnSpc>
              <a:spcPct val="90000"/>
            </a:lnSpc>
            <a:spcBef>
              <a:spcPct val="0"/>
            </a:spcBef>
            <a:spcAft>
              <a:spcPct val="35000"/>
            </a:spcAft>
            <a:buClrTx/>
            <a:buSzTx/>
            <a:buFontTx/>
            <a:buNone/>
            <a:tabLst>
              <a:tab pos="7031736" algn="l"/>
              <a:tab pos="10140696" algn="l"/>
            </a:tabLst>
            <a:defRPr/>
          </a:pPr>
          <a:r>
            <a:rPr lang="en-US" sz="2400" i="1" dirty="0"/>
            <a:t>+ standardization or IPW (using a pseudo-population)</a:t>
          </a:r>
          <a:endParaRPr lang="en-US" sz="2400" dirty="0">
            <a:solidFill>
              <a:schemeClr val="lt1"/>
            </a:solidFill>
          </a:endParaRPr>
        </a:p>
      </dgm:t>
    </dgm:pt>
    <dgm:pt modelId="{AC64879C-00FA-7246-B8F5-C7BAF602F494}" type="sibTrans" cxnId="{64668896-C065-A047-BD0E-41610772BD3A}">
      <dgm:prSet/>
      <dgm:spPr>
        <a:solidFill>
          <a:schemeClr val="bg1">
            <a:alpha val="0"/>
          </a:schemeClr>
        </a:solidFill>
        <a:ln>
          <a:noFill/>
        </a:ln>
      </dgm:spPr>
      <dgm:t>
        <a:bodyPr/>
        <a:lstStyle/>
        <a:p>
          <a:endParaRPr lang="en-US"/>
        </a:p>
      </dgm:t>
    </dgm:pt>
    <dgm:pt modelId="{C10C6F2F-A1C9-824C-BD4A-E1C2CE7E35D8}" type="parTrans" cxnId="{64668896-C065-A047-BD0E-41610772BD3A}">
      <dgm:prSet/>
      <dgm:spPr/>
      <dgm:t>
        <a:bodyPr/>
        <a:lstStyle/>
        <a:p>
          <a:endParaRPr lang="en-US"/>
        </a:p>
      </dgm:t>
    </dgm:pt>
    <dgm:pt modelId="{893A97BF-E351-AE42-986D-6EB0BCB1821C}">
      <dgm:prSet/>
      <dgm:spPr/>
      <dgm:t>
        <a:bodyPr/>
        <a:lstStyle/>
        <a:p>
          <a:pPr marL="0" marR="0" lvl="0" indent="0" algn="l" defTabSz="1066800" rtl="0" eaLnBrk="1" fontAlgn="auto" latinLnBrk="0" hangingPunct="1">
            <a:lnSpc>
              <a:spcPct val="90000"/>
            </a:lnSpc>
            <a:spcBef>
              <a:spcPct val="0"/>
            </a:spcBef>
            <a:spcAft>
              <a:spcPct val="35000"/>
            </a:spcAft>
            <a:buClrTx/>
            <a:buSzTx/>
            <a:buFont typeface="Arial" panose="020B0604020202020204" pitchFamily="34" charset="0"/>
            <a:buChar char="•"/>
            <a:tabLst>
              <a:tab pos="7031736" algn="l"/>
              <a:tab pos="10140696" algn="l"/>
            </a:tabLst>
            <a:defRPr/>
          </a:pPr>
          <a:r>
            <a:rPr lang="en-US" sz="2400" dirty="0">
              <a:solidFill>
                <a:schemeClr val="lt1"/>
              </a:solidFill>
            </a:rPr>
            <a:t>Can compute average causal effects</a:t>
          </a:r>
        </a:p>
      </dgm:t>
    </dgm:pt>
    <dgm:pt modelId="{64E3FC0B-A91E-324F-B4E9-091E02483D01}" type="parTrans" cxnId="{0A3FE98C-0809-7E46-93C2-29AE038B32E8}">
      <dgm:prSet/>
      <dgm:spPr/>
      <dgm:t>
        <a:bodyPr/>
        <a:lstStyle/>
        <a:p>
          <a:endParaRPr lang="en-US"/>
        </a:p>
      </dgm:t>
    </dgm:pt>
    <dgm:pt modelId="{9A3E5066-79AE-EF44-9C70-54A307D0D4B0}" type="sibTrans" cxnId="{0A3FE98C-0809-7E46-93C2-29AE038B32E8}">
      <dgm:prSet/>
      <dgm:spPr/>
      <dgm:t>
        <a:bodyPr/>
        <a:lstStyle/>
        <a:p>
          <a:endParaRPr lang="en-US"/>
        </a:p>
      </dgm:t>
    </dgm:pt>
    <dgm:pt modelId="{89CE4777-78F2-4449-A65F-62EF32A0028A}" type="pres">
      <dgm:prSet presAssocID="{D0B637F3-9EC1-C148-9A5A-229FBB839A3E}" presName="outerComposite" presStyleCnt="0">
        <dgm:presLayoutVars>
          <dgm:chMax val="5"/>
          <dgm:dir/>
          <dgm:resizeHandles val="exact"/>
        </dgm:presLayoutVars>
      </dgm:prSet>
      <dgm:spPr/>
    </dgm:pt>
    <dgm:pt modelId="{6FD35C79-3F83-A241-86EE-BF7FBB27B721}" type="pres">
      <dgm:prSet presAssocID="{D0B637F3-9EC1-C148-9A5A-229FBB839A3E}" presName="dummyMaxCanvas" presStyleCnt="0">
        <dgm:presLayoutVars/>
      </dgm:prSet>
      <dgm:spPr/>
    </dgm:pt>
    <dgm:pt modelId="{CDAA120E-E54A-8D4B-8F7F-936E8AF426BF}" type="pres">
      <dgm:prSet presAssocID="{D0B637F3-9EC1-C148-9A5A-229FBB839A3E}" presName="TwoNodes_1" presStyleLbl="node1" presStyleIdx="0" presStyleCnt="2" custScaleX="117647" custScaleY="68257" custLinFactNeighborX="-4826" custLinFactNeighborY="-15347">
        <dgm:presLayoutVars>
          <dgm:bulletEnabled val="1"/>
        </dgm:presLayoutVars>
      </dgm:prSet>
      <dgm:spPr/>
    </dgm:pt>
    <dgm:pt modelId="{A6FA1F72-DDCC-5045-85B5-83340FCCC099}" type="pres">
      <dgm:prSet presAssocID="{D0B637F3-9EC1-C148-9A5A-229FBB839A3E}" presName="TwoNodes_2" presStyleLbl="node1" presStyleIdx="1" presStyleCnt="2" custScaleX="61435" custScaleY="55421" custLinFactNeighborX="15375" custLinFactNeighborY="3561">
        <dgm:presLayoutVars>
          <dgm:bulletEnabled val="1"/>
        </dgm:presLayoutVars>
      </dgm:prSet>
      <dgm:spPr/>
    </dgm:pt>
    <dgm:pt modelId="{5E2851BC-B364-9B4C-AE27-7C578AF0291A}" type="pres">
      <dgm:prSet presAssocID="{D0B637F3-9EC1-C148-9A5A-229FBB839A3E}" presName="TwoConn_1-2" presStyleLbl="fgAccFollowNode1" presStyleIdx="0" presStyleCnt="1">
        <dgm:presLayoutVars>
          <dgm:bulletEnabled val="1"/>
        </dgm:presLayoutVars>
      </dgm:prSet>
      <dgm:spPr/>
    </dgm:pt>
    <dgm:pt modelId="{FCB6DE22-9FBC-9F43-A5E9-BDA0FD451FD3}" type="pres">
      <dgm:prSet presAssocID="{D0B637F3-9EC1-C148-9A5A-229FBB839A3E}" presName="TwoNodes_1_text" presStyleLbl="node1" presStyleIdx="1" presStyleCnt="2">
        <dgm:presLayoutVars>
          <dgm:bulletEnabled val="1"/>
        </dgm:presLayoutVars>
      </dgm:prSet>
      <dgm:spPr/>
    </dgm:pt>
    <dgm:pt modelId="{0D2E3AC5-6374-3442-A52F-AA7074C080D8}" type="pres">
      <dgm:prSet presAssocID="{D0B637F3-9EC1-C148-9A5A-229FBB839A3E}" presName="TwoNodes_2_text" presStyleLbl="node1" presStyleIdx="1" presStyleCnt="2">
        <dgm:presLayoutVars>
          <dgm:bulletEnabled val="1"/>
        </dgm:presLayoutVars>
      </dgm:prSet>
      <dgm:spPr/>
    </dgm:pt>
  </dgm:ptLst>
  <dgm:cxnLst>
    <dgm:cxn modelId="{07E8E906-74A4-4D46-9E5F-234E96332EB9}" type="presOf" srcId="{D0B637F3-9EC1-C148-9A5A-229FBB839A3E}" destId="{89CE4777-78F2-4449-A65F-62EF32A0028A}" srcOrd="0" destOrd="0" presId="urn:microsoft.com/office/officeart/2005/8/layout/vProcess5"/>
    <dgm:cxn modelId="{77A5C109-19CA-9041-8B40-7980289A2A6C}" type="presOf" srcId="{64F7299D-958C-384D-871E-4EE99D7FC205}" destId="{A6FA1F72-DDCC-5045-85B5-83340FCCC099}" srcOrd="0" destOrd="0" presId="urn:microsoft.com/office/officeart/2005/8/layout/vProcess5"/>
    <dgm:cxn modelId="{9A881C0C-4704-FC41-8B1E-A0413A248BF6}" type="presOf" srcId="{7A4CEEC7-C8AF-BF45-91F7-0CE665D14733}" destId="{A6FA1F72-DDCC-5045-85B5-83340FCCC099}" srcOrd="0" destOrd="2" presId="urn:microsoft.com/office/officeart/2005/8/layout/vProcess5"/>
    <dgm:cxn modelId="{D90D0B22-4DA0-8446-AC16-76656B04EEE0}" type="presOf" srcId="{7A4CEEC7-C8AF-BF45-91F7-0CE665D14733}" destId="{0D2E3AC5-6374-3442-A52F-AA7074C080D8}" srcOrd="1" destOrd="2" presId="urn:microsoft.com/office/officeart/2005/8/layout/vProcess5"/>
    <dgm:cxn modelId="{02949D3D-822B-4B43-A543-CD77B1BF890D}" srcId="{64F7299D-958C-384D-871E-4EE99D7FC205}" destId="{55036234-0884-FC40-8D9C-CC8C8E2742C8}" srcOrd="0" destOrd="0" parTransId="{C9B59494-7F0A-4946-9B94-8394BD739C81}" sibTransId="{437BC3D0-5BCA-F346-BEC0-6804C1B50BA9}"/>
    <dgm:cxn modelId="{FB4A3351-1625-B746-8CFD-C57C00A7D4E5}" type="presOf" srcId="{55036234-0884-FC40-8D9C-CC8C8E2742C8}" destId="{A6FA1F72-DDCC-5045-85B5-83340FCCC099}" srcOrd="0" destOrd="1" presId="urn:microsoft.com/office/officeart/2005/8/layout/vProcess5"/>
    <dgm:cxn modelId="{26F52A53-E103-6149-8828-74D51E352C96}" type="presOf" srcId="{55036234-0884-FC40-8D9C-CC8C8E2742C8}" destId="{0D2E3AC5-6374-3442-A52F-AA7074C080D8}" srcOrd="1" destOrd="1" presId="urn:microsoft.com/office/officeart/2005/8/layout/vProcess5"/>
    <dgm:cxn modelId="{1B988B6C-2EA0-6740-AB5A-B346AA1702EE}" srcId="{64F7299D-958C-384D-871E-4EE99D7FC205}" destId="{7A4CEEC7-C8AF-BF45-91F7-0CE665D14733}" srcOrd="1" destOrd="0" parTransId="{2A7E149A-09E0-1440-82E5-A429AC557FDD}" sibTransId="{09E915DF-4D17-9248-8386-CCF82CF837F9}"/>
    <dgm:cxn modelId="{6538B16F-9105-F34D-A315-6C12679DDBEA}" srcId="{D0B637F3-9EC1-C148-9A5A-229FBB839A3E}" destId="{64F7299D-958C-384D-871E-4EE99D7FC205}" srcOrd="1" destOrd="0" parTransId="{3C0FAD50-BC10-9A45-B5EB-C976B8458D33}" sibTransId="{6C1FEFBE-6F92-6F40-9A3D-A645598CEF2F}"/>
    <dgm:cxn modelId="{0A3FE98C-0809-7E46-93C2-29AE038B32E8}" srcId="{247687C3-A1CB-6D4C-ADC2-6CF75C189DF1}" destId="{893A97BF-E351-AE42-986D-6EB0BCB1821C}" srcOrd="0" destOrd="0" parTransId="{64E3FC0B-A91E-324F-B4E9-091E02483D01}" sibTransId="{9A3E5066-79AE-EF44-9C70-54A307D0D4B0}"/>
    <dgm:cxn modelId="{0B249C93-A1B4-6F42-AEF2-BFA185A99DD1}" type="presOf" srcId="{247687C3-A1CB-6D4C-ADC2-6CF75C189DF1}" destId="{FCB6DE22-9FBC-9F43-A5E9-BDA0FD451FD3}" srcOrd="1" destOrd="0" presId="urn:microsoft.com/office/officeart/2005/8/layout/vProcess5"/>
    <dgm:cxn modelId="{64668896-C065-A047-BD0E-41610772BD3A}" srcId="{D0B637F3-9EC1-C148-9A5A-229FBB839A3E}" destId="{247687C3-A1CB-6D4C-ADC2-6CF75C189DF1}" srcOrd="0" destOrd="0" parTransId="{C10C6F2F-A1C9-824C-BD4A-E1C2CE7E35D8}" sibTransId="{AC64879C-00FA-7246-B8F5-C7BAF602F494}"/>
    <dgm:cxn modelId="{C8A717AF-F044-5940-9FB7-23655C42A3F7}" type="presOf" srcId="{AC64879C-00FA-7246-B8F5-C7BAF602F494}" destId="{5E2851BC-B364-9B4C-AE27-7C578AF0291A}" srcOrd="0" destOrd="0" presId="urn:microsoft.com/office/officeart/2005/8/layout/vProcess5"/>
    <dgm:cxn modelId="{756EBDB6-2925-E04D-9840-E1894950A1EE}" type="presOf" srcId="{893A97BF-E351-AE42-986D-6EB0BCB1821C}" destId="{CDAA120E-E54A-8D4B-8F7F-936E8AF426BF}" srcOrd="0" destOrd="1" presId="urn:microsoft.com/office/officeart/2005/8/layout/vProcess5"/>
    <dgm:cxn modelId="{FBA2F5D1-4331-D648-BF47-8272EDE871CD}" type="presOf" srcId="{247687C3-A1CB-6D4C-ADC2-6CF75C189DF1}" destId="{CDAA120E-E54A-8D4B-8F7F-936E8AF426BF}" srcOrd="0" destOrd="0" presId="urn:microsoft.com/office/officeart/2005/8/layout/vProcess5"/>
    <dgm:cxn modelId="{33EE26D4-0B5F-594C-AA77-2220757F517C}" type="presOf" srcId="{893A97BF-E351-AE42-986D-6EB0BCB1821C}" destId="{FCB6DE22-9FBC-9F43-A5E9-BDA0FD451FD3}" srcOrd="1" destOrd="1" presId="urn:microsoft.com/office/officeart/2005/8/layout/vProcess5"/>
    <dgm:cxn modelId="{B924E0E1-4617-EC41-B0EC-887DD519EBFD}" type="presOf" srcId="{64F7299D-958C-384D-871E-4EE99D7FC205}" destId="{0D2E3AC5-6374-3442-A52F-AA7074C080D8}" srcOrd="1" destOrd="0" presId="urn:microsoft.com/office/officeart/2005/8/layout/vProcess5"/>
    <dgm:cxn modelId="{C47731C4-CF11-8042-9602-285C7D3A585A}" type="presParOf" srcId="{89CE4777-78F2-4449-A65F-62EF32A0028A}" destId="{6FD35C79-3F83-A241-86EE-BF7FBB27B721}" srcOrd="0" destOrd="0" presId="urn:microsoft.com/office/officeart/2005/8/layout/vProcess5"/>
    <dgm:cxn modelId="{D4968EC9-D459-8247-A69A-37EA28B0848A}" type="presParOf" srcId="{89CE4777-78F2-4449-A65F-62EF32A0028A}" destId="{CDAA120E-E54A-8D4B-8F7F-936E8AF426BF}" srcOrd="1" destOrd="0" presId="urn:microsoft.com/office/officeart/2005/8/layout/vProcess5"/>
    <dgm:cxn modelId="{F7EC7C56-3C58-154D-949E-D0F3A3E6E225}" type="presParOf" srcId="{89CE4777-78F2-4449-A65F-62EF32A0028A}" destId="{A6FA1F72-DDCC-5045-85B5-83340FCCC099}" srcOrd="2" destOrd="0" presId="urn:microsoft.com/office/officeart/2005/8/layout/vProcess5"/>
    <dgm:cxn modelId="{B61DD52C-CB7C-8847-8DAC-873ABBD958E3}" type="presParOf" srcId="{89CE4777-78F2-4449-A65F-62EF32A0028A}" destId="{5E2851BC-B364-9B4C-AE27-7C578AF0291A}" srcOrd="3" destOrd="0" presId="urn:microsoft.com/office/officeart/2005/8/layout/vProcess5"/>
    <dgm:cxn modelId="{92F90947-3693-0446-9022-FACE0C4227BB}" type="presParOf" srcId="{89CE4777-78F2-4449-A65F-62EF32A0028A}" destId="{FCB6DE22-9FBC-9F43-A5E9-BDA0FD451FD3}" srcOrd="4" destOrd="0" presId="urn:microsoft.com/office/officeart/2005/8/layout/vProcess5"/>
    <dgm:cxn modelId="{CB7D583E-AEFE-544B-9963-32AC4ED8F015}" type="presParOf" srcId="{89CE4777-78F2-4449-A65F-62EF32A0028A}" destId="{0D2E3AC5-6374-3442-A52F-AA7074C080D8}" srcOrd="5"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0B637F3-9EC1-C148-9A5A-229FBB839A3E}" type="doc">
      <dgm:prSet loTypeId="urn:microsoft.com/office/officeart/2005/8/layout/vProcess5" loCatId="" qsTypeId="urn:microsoft.com/office/officeart/2005/8/quickstyle/simple1" qsCatId="simple" csTypeId="urn:microsoft.com/office/officeart/2005/8/colors/accent1_2" csCatId="accent1" phldr="1"/>
      <dgm:spPr/>
    </dgm:pt>
    <dgm:pt modelId="{247687C3-A1CB-6D4C-ADC2-6CF75C189DF1}">
      <dgm:prSet phldrT="[Text]" custT="1"/>
      <dgm:spPr>
        <a:solidFill>
          <a:schemeClr val="accent1">
            <a:lumMod val="50000"/>
          </a:schemeClr>
        </a:solidFill>
      </dgm:spPr>
      <dgm:t>
        <a:bodyPr/>
        <a:lstStyle/>
        <a:p>
          <a:pPr>
            <a:buNone/>
          </a:pPr>
          <a:r>
            <a:rPr lang="en-US" sz="2400" dirty="0"/>
            <a:t>Ideal Randomized Experiments</a:t>
          </a:r>
        </a:p>
        <a:p>
          <a:pPr>
            <a:buNone/>
          </a:pPr>
          <a:r>
            <a:rPr lang="en-US" sz="2400" i="1" dirty="0"/>
            <a:t>+ standardization or IPW (using a pseudo-population)</a:t>
          </a:r>
          <a:endParaRPr lang="en-US" sz="2400" dirty="0"/>
        </a:p>
      </dgm:t>
    </dgm:pt>
    <dgm:pt modelId="{C10C6F2F-A1C9-824C-BD4A-E1C2CE7E35D8}" type="parTrans" cxnId="{64668896-C065-A047-BD0E-41610772BD3A}">
      <dgm:prSet/>
      <dgm:spPr/>
      <dgm:t>
        <a:bodyPr/>
        <a:lstStyle/>
        <a:p>
          <a:endParaRPr lang="en-US"/>
        </a:p>
      </dgm:t>
    </dgm:pt>
    <dgm:pt modelId="{AC64879C-00FA-7246-B8F5-C7BAF602F494}" type="sibTrans" cxnId="{64668896-C065-A047-BD0E-41610772BD3A}">
      <dgm:prSet/>
      <dgm:spPr>
        <a:solidFill>
          <a:schemeClr val="bg1">
            <a:alpha val="0"/>
          </a:schemeClr>
        </a:solidFill>
        <a:ln>
          <a:noFill/>
        </a:ln>
      </dgm:spPr>
      <dgm:t>
        <a:bodyPr/>
        <a:lstStyle/>
        <a:p>
          <a:endParaRPr lang="en-US"/>
        </a:p>
      </dgm:t>
    </dgm:pt>
    <dgm:pt modelId="{B0D1A1C2-1CF3-A246-971D-00126E05AC3B}">
      <dgm:prSet phldrT="[Text]"/>
      <dgm:spPr>
        <a:solidFill>
          <a:schemeClr val="accent1">
            <a:lumMod val="75000"/>
          </a:schemeClr>
        </a:solidFill>
      </dgm:spPr>
      <dgm:t>
        <a:bodyPr/>
        <a:lstStyle/>
        <a:p>
          <a:r>
            <a:rPr lang="en-US" dirty="0"/>
            <a:t>Conceptualize Target Trial</a:t>
          </a:r>
        </a:p>
      </dgm:t>
    </dgm:pt>
    <dgm:pt modelId="{785046C2-BA6D-4244-91FB-326110A5AF6D}" type="parTrans" cxnId="{A7536F05-FFE4-6E49-BAB1-9EFA958CA0C2}">
      <dgm:prSet/>
      <dgm:spPr/>
      <dgm:t>
        <a:bodyPr/>
        <a:lstStyle/>
        <a:p>
          <a:endParaRPr lang="en-US"/>
        </a:p>
      </dgm:t>
    </dgm:pt>
    <dgm:pt modelId="{B2B36451-A902-EC4A-AFC3-A79F10B73FEA}" type="sibTrans" cxnId="{A7536F05-FFE4-6E49-BAB1-9EFA958CA0C2}">
      <dgm:prSet/>
      <dgm:spPr>
        <a:solidFill>
          <a:schemeClr val="accent1">
            <a:tint val="40000"/>
            <a:hueOff val="0"/>
            <a:satOff val="0"/>
            <a:lumOff val="0"/>
            <a:alpha val="0"/>
          </a:schemeClr>
        </a:solidFill>
        <a:ln>
          <a:noFill/>
        </a:ln>
      </dgm:spPr>
      <dgm:t>
        <a:bodyPr/>
        <a:lstStyle/>
        <a:p>
          <a:endParaRPr lang="en-US"/>
        </a:p>
      </dgm:t>
    </dgm:pt>
    <dgm:pt modelId="{64F7299D-958C-384D-871E-4EE99D7FC205}">
      <dgm:prSet phldrT="[Text]"/>
      <dgm:spPr>
        <a:solidFill>
          <a:schemeClr val="accent1">
            <a:lumMod val="60000"/>
            <a:lumOff val="40000"/>
          </a:schemeClr>
        </a:solidFill>
      </dgm:spPr>
      <dgm:t>
        <a:bodyPr/>
        <a:lstStyle/>
        <a:p>
          <a:r>
            <a:rPr lang="en-US" dirty="0"/>
            <a:t>Observational Studies</a:t>
          </a:r>
        </a:p>
      </dgm:t>
    </dgm:pt>
    <dgm:pt modelId="{3C0FAD50-BC10-9A45-B5EB-C976B8458D33}" type="parTrans" cxnId="{6538B16F-9105-F34D-A315-6C12679DDBEA}">
      <dgm:prSet/>
      <dgm:spPr/>
      <dgm:t>
        <a:bodyPr/>
        <a:lstStyle/>
        <a:p>
          <a:endParaRPr lang="en-US"/>
        </a:p>
      </dgm:t>
    </dgm:pt>
    <dgm:pt modelId="{6C1FEFBE-6F92-6F40-9A3D-A645598CEF2F}" type="sibTrans" cxnId="{6538B16F-9105-F34D-A315-6C12679DDBEA}">
      <dgm:prSet/>
      <dgm:spPr/>
      <dgm:t>
        <a:bodyPr/>
        <a:lstStyle/>
        <a:p>
          <a:endParaRPr lang="en-US"/>
        </a:p>
      </dgm:t>
    </dgm:pt>
    <dgm:pt modelId="{55036234-0884-FC40-8D9C-CC8C8E2742C8}">
      <dgm:prSet phldrT="[Text]"/>
      <dgm:spPr>
        <a:solidFill>
          <a:schemeClr val="accent1">
            <a:lumMod val="60000"/>
            <a:lumOff val="40000"/>
          </a:schemeClr>
        </a:solidFill>
      </dgm:spPr>
      <dgm:t>
        <a:bodyPr/>
        <a:lstStyle/>
        <a:p>
          <a:r>
            <a:rPr lang="en-US" dirty="0"/>
            <a:t>Case-Control</a:t>
          </a:r>
        </a:p>
      </dgm:t>
    </dgm:pt>
    <dgm:pt modelId="{C9B59494-7F0A-4946-9B94-8394BD739C81}" type="parTrans" cxnId="{02949D3D-822B-4B43-A543-CD77B1BF890D}">
      <dgm:prSet/>
      <dgm:spPr/>
      <dgm:t>
        <a:bodyPr/>
        <a:lstStyle/>
        <a:p>
          <a:endParaRPr lang="en-US"/>
        </a:p>
      </dgm:t>
    </dgm:pt>
    <dgm:pt modelId="{437BC3D0-5BCA-F346-BEC0-6804C1B50BA9}" type="sibTrans" cxnId="{02949D3D-822B-4B43-A543-CD77B1BF890D}">
      <dgm:prSet/>
      <dgm:spPr/>
      <dgm:t>
        <a:bodyPr/>
        <a:lstStyle/>
        <a:p>
          <a:endParaRPr lang="en-US"/>
        </a:p>
      </dgm:t>
    </dgm:pt>
    <dgm:pt modelId="{7A4CEEC7-C8AF-BF45-91F7-0CE665D14733}">
      <dgm:prSet phldrT="[Text]"/>
      <dgm:spPr>
        <a:solidFill>
          <a:schemeClr val="accent1">
            <a:lumMod val="60000"/>
            <a:lumOff val="40000"/>
          </a:schemeClr>
        </a:solidFill>
      </dgm:spPr>
      <dgm:t>
        <a:bodyPr/>
        <a:lstStyle/>
        <a:p>
          <a:r>
            <a:rPr lang="en-US" dirty="0"/>
            <a:t>Cohort</a:t>
          </a:r>
        </a:p>
      </dgm:t>
    </dgm:pt>
    <dgm:pt modelId="{2A7E149A-09E0-1440-82E5-A429AC557FDD}" type="parTrans" cxnId="{1B988B6C-2EA0-6740-AB5A-B346AA1702EE}">
      <dgm:prSet/>
      <dgm:spPr/>
      <dgm:t>
        <a:bodyPr/>
        <a:lstStyle/>
        <a:p>
          <a:endParaRPr lang="en-US"/>
        </a:p>
      </dgm:t>
    </dgm:pt>
    <dgm:pt modelId="{09E915DF-4D17-9248-8386-CCF82CF837F9}" type="sibTrans" cxnId="{1B988B6C-2EA0-6740-AB5A-B346AA1702EE}">
      <dgm:prSet/>
      <dgm:spPr/>
      <dgm:t>
        <a:bodyPr/>
        <a:lstStyle/>
        <a:p>
          <a:endParaRPr lang="en-US"/>
        </a:p>
      </dgm:t>
    </dgm:pt>
    <dgm:pt modelId="{0DC07478-1F8D-0A48-93B5-BB67A78D3DA4}">
      <dgm:prSet phldrT="[Text]" custT="1"/>
      <dgm:spPr>
        <a:solidFill>
          <a:schemeClr val="accent1">
            <a:lumMod val="50000"/>
          </a:schemeClr>
        </a:solidFill>
      </dgm:spPr>
      <dgm:t>
        <a:bodyPr/>
        <a:lstStyle/>
        <a:p>
          <a:r>
            <a:rPr lang="en-US" sz="2400" dirty="0"/>
            <a:t>Can compute average causal effects</a:t>
          </a:r>
        </a:p>
      </dgm:t>
    </dgm:pt>
    <dgm:pt modelId="{EB17FA3E-D927-AC4B-8F6F-A99A0943C3ED}" type="parTrans" cxnId="{D1F26B53-D005-6F41-9AD3-78E795B06474}">
      <dgm:prSet/>
      <dgm:spPr/>
      <dgm:t>
        <a:bodyPr/>
        <a:lstStyle/>
        <a:p>
          <a:endParaRPr lang="en-US"/>
        </a:p>
      </dgm:t>
    </dgm:pt>
    <dgm:pt modelId="{C2212A5D-7973-9842-9CE8-6D8BBED6A7AA}" type="sibTrans" cxnId="{D1F26B53-D005-6F41-9AD3-78E795B06474}">
      <dgm:prSet/>
      <dgm:spPr/>
      <dgm:t>
        <a:bodyPr/>
        <a:lstStyle/>
        <a:p>
          <a:endParaRPr lang="en-US"/>
        </a:p>
      </dgm:t>
    </dgm:pt>
    <dgm:pt modelId="{9AB53C87-8460-EB4D-A083-47C28A59DA6B}">
      <dgm:prSet phldrT="[Text]"/>
      <dgm:spPr>
        <a:solidFill>
          <a:schemeClr val="accent1">
            <a:lumMod val="75000"/>
          </a:schemeClr>
        </a:solidFill>
      </dgm:spPr>
      <dgm:t>
        <a:bodyPr/>
        <a:lstStyle/>
        <a:p>
          <a:r>
            <a:rPr lang="en-US" dirty="0"/>
            <a:t>Minimize or eliminate Bias</a:t>
          </a:r>
        </a:p>
      </dgm:t>
    </dgm:pt>
    <dgm:pt modelId="{AB62A4F1-F214-AB47-9898-F81C82A1337A}" type="parTrans" cxnId="{858A7260-5E24-304C-9DEA-E2A16FD33FA8}">
      <dgm:prSet/>
      <dgm:spPr/>
      <dgm:t>
        <a:bodyPr/>
        <a:lstStyle/>
        <a:p>
          <a:endParaRPr lang="en-US"/>
        </a:p>
      </dgm:t>
    </dgm:pt>
    <dgm:pt modelId="{E21A4FF3-1D79-AC4A-9332-953AAF2816D4}" type="sibTrans" cxnId="{858A7260-5E24-304C-9DEA-E2A16FD33FA8}">
      <dgm:prSet/>
      <dgm:spPr/>
      <dgm:t>
        <a:bodyPr/>
        <a:lstStyle/>
        <a:p>
          <a:endParaRPr lang="en-US"/>
        </a:p>
      </dgm:t>
    </dgm:pt>
    <dgm:pt modelId="{E008914D-C316-634D-A971-360977F5F317}">
      <dgm:prSet phldrT="[Text]"/>
      <dgm:spPr>
        <a:solidFill>
          <a:schemeClr val="accent1">
            <a:lumMod val="75000"/>
          </a:schemeClr>
        </a:solidFill>
      </dgm:spPr>
      <dgm:t>
        <a:bodyPr/>
        <a:lstStyle/>
        <a:p>
          <a:r>
            <a:rPr lang="en-US" dirty="0"/>
            <a:t>Fulfill Identifiability Criteria</a:t>
          </a:r>
        </a:p>
      </dgm:t>
    </dgm:pt>
    <dgm:pt modelId="{08DC4479-C276-3944-9CE0-87CF13969C27}" type="parTrans" cxnId="{1C6E3D0D-4907-7440-90F5-3C17EDD79FCC}">
      <dgm:prSet/>
      <dgm:spPr/>
      <dgm:t>
        <a:bodyPr/>
        <a:lstStyle/>
        <a:p>
          <a:endParaRPr lang="en-US"/>
        </a:p>
      </dgm:t>
    </dgm:pt>
    <dgm:pt modelId="{1E1008A0-9B8E-5A4B-98B1-6B7D1CE0A09A}" type="sibTrans" cxnId="{1C6E3D0D-4907-7440-90F5-3C17EDD79FCC}">
      <dgm:prSet/>
      <dgm:spPr/>
      <dgm:t>
        <a:bodyPr/>
        <a:lstStyle/>
        <a:p>
          <a:endParaRPr lang="en-US"/>
        </a:p>
      </dgm:t>
    </dgm:pt>
    <dgm:pt modelId="{89CE4777-78F2-4449-A65F-62EF32A0028A}" type="pres">
      <dgm:prSet presAssocID="{D0B637F3-9EC1-C148-9A5A-229FBB839A3E}" presName="outerComposite" presStyleCnt="0">
        <dgm:presLayoutVars>
          <dgm:chMax val="5"/>
          <dgm:dir/>
          <dgm:resizeHandles val="exact"/>
        </dgm:presLayoutVars>
      </dgm:prSet>
      <dgm:spPr/>
    </dgm:pt>
    <dgm:pt modelId="{6FD35C79-3F83-A241-86EE-BF7FBB27B721}" type="pres">
      <dgm:prSet presAssocID="{D0B637F3-9EC1-C148-9A5A-229FBB839A3E}" presName="dummyMaxCanvas" presStyleCnt="0">
        <dgm:presLayoutVars/>
      </dgm:prSet>
      <dgm:spPr/>
    </dgm:pt>
    <dgm:pt modelId="{D7163461-5150-A04F-A04C-87BFA7065A88}" type="pres">
      <dgm:prSet presAssocID="{D0B637F3-9EC1-C148-9A5A-229FBB839A3E}" presName="ThreeNodes_1" presStyleLbl="node1" presStyleIdx="0" presStyleCnt="3" custScaleX="112414">
        <dgm:presLayoutVars>
          <dgm:bulletEnabled val="1"/>
        </dgm:presLayoutVars>
      </dgm:prSet>
      <dgm:spPr/>
    </dgm:pt>
    <dgm:pt modelId="{C4FED8EE-D77E-914F-8922-009D311EF504}" type="pres">
      <dgm:prSet presAssocID="{D0B637F3-9EC1-C148-9A5A-229FBB839A3E}" presName="ThreeNodes_2" presStyleLbl="node1" presStyleIdx="1" presStyleCnt="3">
        <dgm:presLayoutVars>
          <dgm:bulletEnabled val="1"/>
        </dgm:presLayoutVars>
      </dgm:prSet>
      <dgm:spPr/>
    </dgm:pt>
    <dgm:pt modelId="{B483E7FD-0C60-EC4C-A6D7-3ADE7156D451}" type="pres">
      <dgm:prSet presAssocID="{D0B637F3-9EC1-C148-9A5A-229FBB839A3E}" presName="ThreeNodes_3" presStyleLbl="node1" presStyleIdx="2" presStyleCnt="3">
        <dgm:presLayoutVars>
          <dgm:bulletEnabled val="1"/>
        </dgm:presLayoutVars>
      </dgm:prSet>
      <dgm:spPr/>
    </dgm:pt>
    <dgm:pt modelId="{B9FB1282-03E8-BB48-A564-DB54A7E69A0D}" type="pres">
      <dgm:prSet presAssocID="{D0B637F3-9EC1-C148-9A5A-229FBB839A3E}" presName="ThreeConn_1-2" presStyleLbl="fgAccFollowNode1" presStyleIdx="0" presStyleCnt="2">
        <dgm:presLayoutVars>
          <dgm:bulletEnabled val="1"/>
        </dgm:presLayoutVars>
      </dgm:prSet>
      <dgm:spPr/>
    </dgm:pt>
    <dgm:pt modelId="{3CFC1840-CC4B-3643-BD70-5E0132EE2331}" type="pres">
      <dgm:prSet presAssocID="{D0B637F3-9EC1-C148-9A5A-229FBB839A3E}" presName="ThreeConn_2-3" presStyleLbl="fgAccFollowNode1" presStyleIdx="1" presStyleCnt="2">
        <dgm:presLayoutVars>
          <dgm:bulletEnabled val="1"/>
        </dgm:presLayoutVars>
      </dgm:prSet>
      <dgm:spPr/>
    </dgm:pt>
    <dgm:pt modelId="{09D7E68F-10B5-4E48-9BAB-67DFB83FB9DD}" type="pres">
      <dgm:prSet presAssocID="{D0B637F3-9EC1-C148-9A5A-229FBB839A3E}" presName="ThreeNodes_1_text" presStyleLbl="node1" presStyleIdx="2" presStyleCnt="3">
        <dgm:presLayoutVars>
          <dgm:bulletEnabled val="1"/>
        </dgm:presLayoutVars>
      </dgm:prSet>
      <dgm:spPr/>
    </dgm:pt>
    <dgm:pt modelId="{45F609B4-BDD1-1A46-97B1-B72E2AD86B26}" type="pres">
      <dgm:prSet presAssocID="{D0B637F3-9EC1-C148-9A5A-229FBB839A3E}" presName="ThreeNodes_2_text" presStyleLbl="node1" presStyleIdx="2" presStyleCnt="3">
        <dgm:presLayoutVars>
          <dgm:bulletEnabled val="1"/>
        </dgm:presLayoutVars>
      </dgm:prSet>
      <dgm:spPr/>
    </dgm:pt>
    <dgm:pt modelId="{6749258D-0EAE-E540-9951-CAA02F7B4C82}" type="pres">
      <dgm:prSet presAssocID="{D0B637F3-9EC1-C148-9A5A-229FBB839A3E}" presName="ThreeNodes_3_text" presStyleLbl="node1" presStyleIdx="2" presStyleCnt="3">
        <dgm:presLayoutVars>
          <dgm:bulletEnabled val="1"/>
        </dgm:presLayoutVars>
      </dgm:prSet>
      <dgm:spPr/>
    </dgm:pt>
  </dgm:ptLst>
  <dgm:cxnLst>
    <dgm:cxn modelId="{A7536F05-FFE4-6E49-BAB1-9EFA958CA0C2}" srcId="{D0B637F3-9EC1-C148-9A5A-229FBB839A3E}" destId="{B0D1A1C2-1CF3-A246-971D-00126E05AC3B}" srcOrd="1" destOrd="0" parTransId="{785046C2-BA6D-4244-91FB-326110A5AF6D}" sibTransId="{B2B36451-A902-EC4A-AFC3-A79F10B73FEA}"/>
    <dgm:cxn modelId="{07E8E906-74A4-4D46-9E5F-234E96332EB9}" type="presOf" srcId="{D0B637F3-9EC1-C148-9A5A-229FBB839A3E}" destId="{89CE4777-78F2-4449-A65F-62EF32A0028A}" srcOrd="0" destOrd="0" presId="urn:microsoft.com/office/officeart/2005/8/layout/vProcess5"/>
    <dgm:cxn modelId="{1C6E3D0D-4907-7440-90F5-3C17EDD79FCC}" srcId="{B0D1A1C2-1CF3-A246-971D-00126E05AC3B}" destId="{E008914D-C316-634D-A971-360977F5F317}" srcOrd="0" destOrd="0" parTransId="{08DC4479-C276-3944-9CE0-87CF13969C27}" sibTransId="{1E1008A0-9B8E-5A4B-98B1-6B7D1CE0A09A}"/>
    <dgm:cxn modelId="{485D4D20-7F72-F742-BF62-4A501C7DCF50}" type="presOf" srcId="{55036234-0884-FC40-8D9C-CC8C8E2742C8}" destId="{B483E7FD-0C60-EC4C-A6D7-3ADE7156D451}" srcOrd="0" destOrd="1" presId="urn:microsoft.com/office/officeart/2005/8/layout/vProcess5"/>
    <dgm:cxn modelId="{FEB4982B-DCFE-3E45-9450-4B3F0B5B4BD0}" type="presOf" srcId="{AC64879C-00FA-7246-B8F5-C7BAF602F494}" destId="{B9FB1282-03E8-BB48-A564-DB54A7E69A0D}" srcOrd="0" destOrd="0" presId="urn:microsoft.com/office/officeart/2005/8/layout/vProcess5"/>
    <dgm:cxn modelId="{02949D3D-822B-4B43-A543-CD77B1BF890D}" srcId="{64F7299D-958C-384D-871E-4EE99D7FC205}" destId="{55036234-0884-FC40-8D9C-CC8C8E2742C8}" srcOrd="0" destOrd="0" parTransId="{C9B59494-7F0A-4946-9B94-8394BD739C81}" sibTransId="{437BC3D0-5BCA-F346-BEC0-6804C1B50BA9}"/>
    <dgm:cxn modelId="{81D3634E-F883-EB47-867C-3A4430971B9C}" type="presOf" srcId="{0DC07478-1F8D-0A48-93B5-BB67A78D3DA4}" destId="{09D7E68F-10B5-4E48-9BAB-67DFB83FB9DD}" srcOrd="1" destOrd="1" presId="urn:microsoft.com/office/officeart/2005/8/layout/vProcess5"/>
    <dgm:cxn modelId="{03532B51-FE09-C643-893B-1A1DC6F9AD37}" type="presOf" srcId="{9AB53C87-8460-EB4D-A083-47C28A59DA6B}" destId="{45F609B4-BDD1-1A46-97B1-B72E2AD86B26}" srcOrd="1" destOrd="2" presId="urn:microsoft.com/office/officeart/2005/8/layout/vProcess5"/>
    <dgm:cxn modelId="{D1F26B53-D005-6F41-9AD3-78E795B06474}" srcId="{247687C3-A1CB-6D4C-ADC2-6CF75C189DF1}" destId="{0DC07478-1F8D-0A48-93B5-BB67A78D3DA4}" srcOrd="0" destOrd="0" parTransId="{EB17FA3E-D927-AC4B-8F6F-A99A0943C3ED}" sibTransId="{C2212A5D-7973-9842-9CE8-6D8BBED6A7AA}"/>
    <dgm:cxn modelId="{D4B71955-B0A8-A348-9CB6-0FD731E0674C}" type="presOf" srcId="{9AB53C87-8460-EB4D-A083-47C28A59DA6B}" destId="{C4FED8EE-D77E-914F-8922-009D311EF504}" srcOrd="0" destOrd="2" presId="urn:microsoft.com/office/officeart/2005/8/layout/vProcess5"/>
    <dgm:cxn modelId="{B4F1B357-D8D0-0A41-96CE-5C381820CA56}" type="presOf" srcId="{7A4CEEC7-C8AF-BF45-91F7-0CE665D14733}" destId="{B483E7FD-0C60-EC4C-A6D7-3ADE7156D451}" srcOrd="0" destOrd="2" presId="urn:microsoft.com/office/officeart/2005/8/layout/vProcess5"/>
    <dgm:cxn modelId="{CA7A135C-C92D-3743-9C75-FD68506453B1}" type="presOf" srcId="{B0D1A1C2-1CF3-A246-971D-00126E05AC3B}" destId="{45F609B4-BDD1-1A46-97B1-B72E2AD86B26}" srcOrd="1" destOrd="0" presId="urn:microsoft.com/office/officeart/2005/8/layout/vProcess5"/>
    <dgm:cxn modelId="{80E1285D-A486-A84B-998C-80932DE83CEB}" type="presOf" srcId="{0DC07478-1F8D-0A48-93B5-BB67A78D3DA4}" destId="{D7163461-5150-A04F-A04C-87BFA7065A88}" srcOrd="0" destOrd="1" presId="urn:microsoft.com/office/officeart/2005/8/layout/vProcess5"/>
    <dgm:cxn modelId="{858A7260-5E24-304C-9DEA-E2A16FD33FA8}" srcId="{B0D1A1C2-1CF3-A246-971D-00126E05AC3B}" destId="{9AB53C87-8460-EB4D-A083-47C28A59DA6B}" srcOrd="1" destOrd="0" parTransId="{AB62A4F1-F214-AB47-9898-F81C82A1337A}" sibTransId="{E21A4FF3-1D79-AC4A-9332-953AAF2816D4}"/>
    <dgm:cxn modelId="{C921DF63-72E9-E648-9978-2800DCCA069E}" type="presOf" srcId="{55036234-0884-FC40-8D9C-CC8C8E2742C8}" destId="{6749258D-0EAE-E540-9951-CAA02F7B4C82}" srcOrd="1" destOrd="1" presId="urn:microsoft.com/office/officeart/2005/8/layout/vProcess5"/>
    <dgm:cxn modelId="{1B988B6C-2EA0-6740-AB5A-B346AA1702EE}" srcId="{64F7299D-958C-384D-871E-4EE99D7FC205}" destId="{7A4CEEC7-C8AF-BF45-91F7-0CE665D14733}" srcOrd="1" destOrd="0" parTransId="{2A7E149A-09E0-1440-82E5-A429AC557FDD}" sibTransId="{09E915DF-4D17-9248-8386-CCF82CF837F9}"/>
    <dgm:cxn modelId="{6538B16F-9105-F34D-A315-6C12679DDBEA}" srcId="{D0B637F3-9EC1-C148-9A5A-229FBB839A3E}" destId="{64F7299D-958C-384D-871E-4EE99D7FC205}" srcOrd="2" destOrd="0" parTransId="{3C0FAD50-BC10-9A45-B5EB-C976B8458D33}" sibTransId="{6C1FEFBE-6F92-6F40-9A3D-A645598CEF2F}"/>
    <dgm:cxn modelId="{7F1D3586-F089-BE46-8CDA-5616AE9E09BB}" type="presOf" srcId="{247687C3-A1CB-6D4C-ADC2-6CF75C189DF1}" destId="{09D7E68F-10B5-4E48-9BAB-67DFB83FB9DD}" srcOrd="1" destOrd="0" presId="urn:microsoft.com/office/officeart/2005/8/layout/vProcess5"/>
    <dgm:cxn modelId="{64668896-C065-A047-BD0E-41610772BD3A}" srcId="{D0B637F3-9EC1-C148-9A5A-229FBB839A3E}" destId="{247687C3-A1CB-6D4C-ADC2-6CF75C189DF1}" srcOrd="0" destOrd="0" parTransId="{C10C6F2F-A1C9-824C-BD4A-E1C2CE7E35D8}" sibTransId="{AC64879C-00FA-7246-B8F5-C7BAF602F494}"/>
    <dgm:cxn modelId="{9950D697-B25C-464D-9137-4B6CFCA0D50A}" type="presOf" srcId="{64F7299D-958C-384D-871E-4EE99D7FC205}" destId="{6749258D-0EAE-E540-9951-CAA02F7B4C82}" srcOrd="1" destOrd="0" presId="urn:microsoft.com/office/officeart/2005/8/layout/vProcess5"/>
    <dgm:cxn modelId="{E034EF9E-DDF8-D649-B730-962B805894B5}" type="presOf" srcId="{B2B36451-A902-EC4A-AFC3-A79F10B73FEA}" destId="{3CFC1840-CC4B-3643-BD70-5E0132EE2331}" srcOrd="0" destOrd="0" presId="urn:microsoft.com/office/officeart/2005/8/layout/vProcess5"/>
    <dgm:cxn modelId="{309ED1A0-EF1D-C847-86E2-2CBBD1B16C9C}" type="presOf" srcId="{B0D1A1C2-1CF3-A246-971D-00126E05AC3B}" destId="{C4FED8EE-D77E-914F-8922-009D311EF504}" srcOrd="0" destOrd="0" presId="urn:microsoft.com/office/officeart/2005/8/layout/vProcess5"/>
    <dgm:cxn modelId="{82B3C8A8-0986-5847-8AF3-76EB1D3B397F}" type="presOf" srcId="{E008914D-C316-634D-A971-360977F5F317}" destId="{C4FED8EE-D77E-914F-8922-009D311EF504}" srcOrd="0" destOrd="1" presId="urn:microsoft.com/office/officeart/2005/8/layout/vProcess5"/>
    <dgm:cxn modelId="{169684D5-7981-3C4E-906E-976CFE5FBF51}" type="presOf" srcId="{E008914D-C316-634D-A971-360977F5F317}" destId="{45F609B4-BDD1-1A46-97B1-B72E2AD86B26}" srcOrd="1" destOrd="1" presId="urn:microsoft.com/office/officeart/2005/8/layout/vProcess5"/>
    <dgm:cxn modelId="{BC2BF8D9-5880-1144-A6E4-E28449EC8432}" type="presOf" srcId="{7A4CEEC7-C8AF-BF45-91F7-0CE665D14733}" destId="{6749258D-0EAE-E540-9951-CAA02F7B4C82}" srcOrd="1" destOrd="2" presId="urn:microsoft.com/office/officeart/2005/8/layout/vProcess5"/>
    <dgm:cxn modelId="{186F95ED-AF32-6E42-9D73-6DA81AE5814D}" type="presOf" srcId="{247687C3-A1CB-6D4C-ADC2-6CF75C189DF1}" destId="{D7163461-5150-A04F-A04C-87BFA7065A88}" srcOrd="0" destOrd="0" presId="urn:microsoft.com/office/officeart/2005/8/layout/vProcess5"/>
    <dgm:cxn modelId="{016A91F0-C880-DB42-B0E7-53BE96EFAEE7}" type="presOf" srcId="{64F7299D-958C-384D-871E-4EE99D7FC205}" destId="{B483E7FD-0C60-EC4C-A6D7-3ADE7156D451}" srcOrd="0" destOrd="0" presId="urn:microsoft.com/office/officeart/2005/8/layout/vProcess5"/>
    <dgm:cxn modelId="{C47731C4-CF11-8042-9602-285C7D3A585A}" type="presParOf" srcId="{89CE4777-78F2-4449-A65F-62EF32A0028A}" destId="{6FD35C79-3F83-A241-86EE-BF7FBB27B721}" srcOrd="0" destOrd="0" presId="urn:microsoft.com/office/officeart/2005/8/layout/vProcess5"/>
    <dgm:cxn modelId="{5B0BA4C1-F7B5-3044-8C49-35CEE75D70BD}" type="presParOf" srcId="{89CE4777-78F2-4449-A65F-62EF32A0028A}" destId="{D7163461-5150-A04F-A04C-87BFA7065A88}" srcOrd="1" destOrd="0" presId="urn:microsoft.com/office/officeart/2005/8/layout/vProcess5"/>
    <dgm:cxn modelId="{9879DB09-9474-204B-9FB2-05E1EC25E22B}" type="presParOf" srcId="{89CE4777-78F2-4449-A65F-62EF32A0028A}" destId="{C4FED8EE-D77E-914F-8922-009D311EF504}" srcOrd="2" destOrd="0" presId="urn:microsoft.com/office/officeart/2005/8/layout/vProcess5"/>
    <dgm:cxn modelId="{E2ADAFCE-C0F1-8847-9932-46963934B897}" type="presParOf" srcId="{89CE4777-78F2-4449-A65F-62EF32A0028A}" destId="{B483E7FD-0C60-EC4C-A6D7-3ADE7156D451}" srcOrd="3" destOrd="0" presId="urn:microsoft.com/office/officeart/2005/8/layout/vProcess5"/>
    <dgm:cxn modelId="{C8F305FD-F702-4448-8329-D8A07BDE33B5}" type="presParOf" srcId="{89CE4777-78F2-4449-A65F-62EF32A0028A}" destId="{B9FB1282-03E8-BB48-A564-DB54A7E69A0D}" srcOrd="4" destOrd="0" presId="urn:microsoft.com/office/officeart/2005/8/layout/vProcess5"/>
    <dgm:cxn modelId="{BCD4E633-284F-4A4B-9D2B-79376B641CAE}" type="presParOf" srcId="{89CE4777-78F2-4449-A65F-62EF32A0028A}" destId="{3CFC1840-CC4B-3643-BD70-5E0132EE2331}" srcOrd="5" destOrd="0" presId="urn:microsoft.com/office/officeart/2005/8/layout/vProcess5"/>
    <dgm:cxn modelId="{FDC3E4AF-C9FF-AC4F-BB55-B62955E6AC77}" type="presParOf" srcId="{89CE4777-78F2-4449-A65F-62EF32A0028A}" destId="{09D7E68F-10B5-4E48-9BAB-67DFB83FB9DD}" srcOrd="6" destOrd="0" presId="urn:microsoft.com/office/officeart/2005/8/layout/vProcess5"/>
    <dgm:cxn modelId="{9210FA17-4A2A-7848-9F4A-DFE20E5D1E33}" type="presParOf" srcId="{89CE4777-78F2-4449-A65F-62EF32A0028A}" destId="{45F609B4-BDD1-1A46-97B1-B72E2AD86B26}" srcOrd="7" destOrd="0" presId="urn:microsoft.com/office/officeart/2005/8/layout/vProcess5"/>
    <dgm:cxn modelId="{92ADCF6B-88DA-E343-9B92-093175CF5F0D}" type="presParOf" srcId="{89CE4777-78F2-4449-A65F-62EF32A0028A}" destId="{6749258D-0EAE-E540-9951-CAA02F7B4C82}"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0B637F3-9EC1-C148-9A5A-229FBB839A3E}" type="doc">
      <dgm:prSet loTypeId="urn:microsoft.com/office/officeart/2005/8/layout/vProcess5" loCatId="" qsTypeId="urn:microsoft.com/office/officeart/2005/8/quickstyle/simple1" qsCatId="simple" csTypeId="urn:microsoft.com/office/officeart/2005/8/colors/accent1_2" csCatId="accent1" phldr="1"/>
      <dgm:spPr/>
    </dgm:pt>
    <dgm:pt modelId="{247687C3-A1CB-6D4C-ADC2-6CF75C189DF1}">
      <dgm:prSet phldrT="[Text]" custT="1"/>
      <dgm:spPr>
        <a:solidFill>
          <a:schemeClr val="accent1">
            <a:lumMod val="50000"/>
          </a:schemeClr>
        </a:solidFill>
      </dgm:spPr>
      <dgm:t>
        <a:bodyPr/>
        <a:lstStyle/>
        <a:p>
          <a:pPr>
            <a:buNone/>
          </a:pPr>
          <a:r>
            <a:rPr lang="en-US" sz="2400" dirty="0"/>
            <a:t>Ideal Randomized Experiments</a:t>
          </a:r>
        </a:p>
        <a:p>
          <a:pPr>
            <a:buNone/>
          </a:pPr>
          <a:r>
            <a:rPr lang="en-US" sz="2400" i="1" dirty="0"/>
            <a:t>+ standardization or IPW (using a pseudo-population)</a:t>
          </a:r>
          <a:endParaRPr lang="en-US" sz="2400" dirty="0"/>
        </a:p>
      </dgm:t>
    </dgm:pt>
    <dgm:pt modelId="{C10C6F2F-A1C9-824C-BD4A-E1C2CE7E35D8}" type="parTrans" cxnId="{64668896-C065-A047-BD0E-41610772BD3A}">
      <dgm:prSet/>
      <dgm:spPr/>
      <dgm:t>
        <a:bodyPr/>
        <a:lstStyle/>
        <a:p>
          <a:endParaRPr lang="en-US"/>
        </a:p>
      </dgm:t>
    </dgm:pt>
    <dgm:pt modelId="{AC64879C-00FA-7246-B8F5-C7BAF602F494}" type="sibTrans" cxnId="{64668896-C065-A047-BD0E-41610772BD3A}">
      <dgm:prSet/>
      <dgm:spPr/>
      <dgm:t>
        <a:bodyPr/>
        <a:lstStyle/>
        <a:p>
          <a:endParaRPr lang="en-US"/>
        </a:p>
      </dgm:t>
    </dgm:pt>
    <dgm:pt modelId="{B0D1A1C2-1CF3-A246-971D-00126E05AC3B}">
      <dgm:prSet phldrT="[Text]"/>
      <dgm:spPr>
        <a:solidFill>
          <a:schemeClr val="accent1">
            <a:lumMod val="75000"/>
          </a:schemeClr>
        </a:solidFill>
      </dgm:spPr>
      <dgm:t>
        <a:bodyPr/>
        <a:lstStyle/>
        <a:p>
          <a:r>
            <a:rPr lang="en-US" sz="2800" dirty="0"/>
            <a:t>Conceptualize Target Trial</a:t>
          </a:r>
        </a:p>
      </dgm:t>
    </dgm:pt>
    <dgm:pt modelId="{785046C2-BA6D-4244-91FB-326110A5AF6D}" type="parTrans" cxnId="{A7536F05-FFE4-6E49-BAB1-9EFA958CA0C2}">
      <dgm:prSet/>
      <dgm:spPr/>
      <dgm:t>
        <a:bodyPr/>
        <a:lstStyle/>
        <a:p>
          <a:endParaRPr lang="en-US"/>
        </a:p>
      </dgm:t>
    </dgm:pt>
    <dgm:pt modelId="{B2B36451-A902-EC4A-AFC3-A79F10B73FEA}" type="sibTrans" cxnId="{A7536F05-FFE4-6E49-BAB1-9EFA958CA0C2}">
      <dgm:prSet/>
      <dgm:spPr/>
      <dgm:t>
        <a:bodyPr/>
        <a:lstStyle/>
        <a:p>
          <a:endParaRPr lang="en-US"/>
        </a:p>
      </dgm:t>
    </dgm:pt>
    <dgm:pt modelId="{64F7299D-958C-384D-871E-4EE99D7FC205}">
      <dgm:prSet phldrT="[Text]" custT="1"/>
      <dgm:spPr>
        <a:solidFill>
          <a:schemeClr val="accent1">
            <a:lumMod val="60000"/>
            <a:lumOff val="40000"/>
          </a:schemeClr>
        </a:solidFill>
      </dgm:spPr>
      <dgm:t>
        <a:bodyPr/>
        <a:lstStyle/>
        <a:p>
          <a:r>
            <a:rPr lang="en-US" sz="2400" dirty="0"/>
            <a:t>Observational Studies</a:t>
          </a:r>
        </a:p>
      </dgm:t>
    </dgm:pt>
    <dgm:pt modelId="{3C0FAD50-BC10-9A45-B5EB-C976B8458D33}" type="parTrans" cxnId="{6538B16F-9105-F34D-A315-6C12679DDBEA}">
      <dgm:prSet/>
      <dgm:spPr/>
      <dgm:t>
        <a:bodyPr/>
        <a:lstStyle/>
        <a:p>
          <a:endParaRPr lang="en-US"/>
        </a:p>
      </dgm:t>
    </dgm:pt>
    <dgm:pt modelId="{6C1FEFBE-6F92-6F40-9A3D-A645598CEF2F}" type="sibTrans" cxnId="{6538B16F-9105-F34D-A315-6C12679DDBEA}">
      <dgm:prSet/>
      <dgm:spPr/>
      <dgm:t>
        <a:bodyPr/>
        <a:lstStyle/>
        <a:p>
          <a:endParaRPr lang="en-US"/>
        </a:p>
      </dgm:t>
    </dgm:pt>
    <dgm:pt modelId="{55036234-0884-FC40-8D9C-CC8C8E2742C8}">
      <dgm:prSet phldrT="[Text]" custT="1"/>
      <dgm:spPr>
        <a:solidFill>
          <a:schemeClr val="accent1">
            <a:lumMod val="60000"/>
            <a:lumOff val="40000"/>
          </a:schemeClr>
        </a:solidFill>
      </dgm:spPr>
      <dgm:t>
        <a:bodyPr/>
        <a:lstStyle/>
        <a:p>
          <a:r>
            <a:rPr lang="en-US" sz="1800" dirty="0"/>
            <a:t>Case-Control</a:t>
          </a:r>
        </a:p>
      </dgm:t>
    </dgm:pt>
    <dgm:pt modelId="{C9B59494-7F0A-4946-9B94-8394BD739C81}" type="parTrans" cxnId="{02949D3D-822B-4B43-A543-CD77B1BF890D}">
      <dgm:prSet/>
      <dgm:spPr/>
      <dgm:t>
        <a:bodyPr/>
        <a:lstStyle/>
        <a:p>
          <a:endParaRPr lang="en-US"/>
        </a:p>
      </dgm:t>
    </dgm:pt>
    <dgm:pt modelId="{437BC3D0-5BCA-F346-BEC0-6804C1B50BA9}" type="sibTrans" cxnId="{02949D3D-822B-4B43-A543-CD77B1BF890D}">
      <dgm:prSet/>
      <dgm:spPr/>
      <dgm:t>
        <a:bodyPr/>
        <a:lstStyle/>
        <a:p>
          <a:endParaRPr lang="en-US"/>
        </a:p>
      </dgm:t>
    </dgm:pt>
    <dgm:pt modelId="{7A4CEEC7-C8AF-BF45-91F7-0CE665D14733}">
      <dgm:prSet phldrT="[Text]" custT="1"/>
      <dgm:spPr>
        <a:solidFill>
          <a:schemeClr val="accent1">
            <a:lumMod val="60000"/>
            <a:lumOff val="40000"/>
          </a:schemeClr>
        </a:solidFill>
      </dgm:spPr>
      <dgm:t>
        <a:bodyPr/>
        <a:lstStyle/>
        <a:p>
          <a:r>
            <a:rPr lang="en-US" sz="1800" dirty="0"/>
            <a:t>Cohort</a:t>
          </a:r>
        </a:p>
      </dgm:t>
    </dgm:pt>
    <dgm:pt modelId="{2A7E149A-09E0-1440-82E5-A429AC557FDD}" type="parTrans" cxnId="{1B988B6C-2EA0-6740-AB5A-B346AA1702EE}">
      <dgm:prSet/>
      <dgm:spPr/>
      <dgm:t>
        <a:bodyPr/>
        <a:lstStyle/>
        <a:p>
          <a:endParaRPr lang="en-US"/>
        </a:p>
      </dgm:t>
    </dgm:pt>
    <dgm:pt modelId="{09E915DF-4D17-9248-8386-CCF82CF837F9}" type="sibTrans" cxnId="{1B988B6C-2EA0-6740-AB5A-B346AA1702EE}">
      <dgm:prSet/>
      <dgm:spPr/>
      <dgm:t>
        <a:bodyPr/>
        <a:lstStyle/>
        <a:p>
          <a:endParaRPr lang="en-US"/>
        </a:p>
      </dgm:t>
    </dgm:pt>
    <dgm:pt modelId="{0DC07478-1F8D-0A48-93B5-BB67A78D3DA4}">
      <dgm:prSet phldrT="[Text]" custT="1"/>
      <dgm:spPr>
        <a:solidFill>
          <a:schemeClr val="accent1">
            <a:lumMod val="50000"/>
          </a:schemeClr>
        </a:solidFill>
      </dgm:spPr>
      <dgm:t>
        <a:bodyPr/>
        <a:lstStyle/>
        <a:p>
          <a:r>
            <a:rPr lang="en-US" sz="2400" dirty="0"/>
            <a:t>Can compute average causal effects</a:t>
          </a:r>
        </a:p>
      </dgm:t>
    </dgm:pt>
    <dgm:pt modelId="{EB17FA3E-D927-AC4B-8F6F-A99A0943C3ED}" type="parTrans" cxnId="{D1F26B53-D005-6F41-9AD3-78E795B06474}">
      <dgm:prSet/>
      <dgm:spPr/>
      <dgm:t>
        <a:bodyPr/>
        <a:lstStyle/>
        <a:p>
          <a:endParaRPr lang="en-US"/>
        </a:p>
      </dgm:t>
    </dgm:pt>
    <dgm:pt modelId="{C2212A5D-7973-9842-9CE8-6D8BBED6A7AA}" type="sibTrans" cxnId="{D1F26B53-D005-6F41-9AD3-78E795B06474}">
      <dgm:prSet/>
      <dgm:spPr/>
      <dgm:t>
        <a:bodyPr/>
        <a:lstStyle/>
        <a:p>
          <a:endParaRPr lang="en-US"/>
        </a:p>
      </dgm:t>
    </dgm:pt>
    <dgm:pt modelId="{9AB53C87-8460-EB4D-A083-47C28A59DA6B}">
      <dgm:prSet phldrT="[Text]" custT="1"/>
      <dgm:spPr>
        <a:solidFill>
          <a:schemeClr val="accent1">
            <a:lumMod val="75000"/>
          </a:schemeClr>
        </a:solidFill>
      </dgm:spPr>
      <dgm:t>
        <a:bodyPr/>
        <a:lstStyle/>
        <a:p>
          <a:r>
            <a:rPr lang="en-US" sz="2200" dirty="0"/>
            <a:t>Minimize or eliminate Bias</a:t>
          </a:r>
        </a:p>
      </dgm:t>
    </dgm:pt>
    <dgm:pt modelId="{AB62A4F1-F214-AB47-9898-F81C82A1337A}" type="parTrans" cxnId="{858A7260-5E24-304C-9DEA-E2A16FD33FA8}">
      <dgm:prSet/>
      <dgm:spPr/>
      <dgm:t>
        <a:bodyPr/>
        <a:lstStyle/>
        <a:p>
          <a:endParaRPr lang="en-US"/>
        </a:p>
      </dgm:t>
    </dgm:pt>
    <dgm:pt modelId="{E21A4FF3-1D79-AC4A-9332-953AAF2816D4}" type="sibTrans" cxnId="{858A7260-5E24-304C-9DEA-E2A16FD33FA8}">
      <dgm:prSet/>
      <dgm:spPr/>
      <dgm:t>
        <a:bodyPr/>
        <a:lstStyle/>
        <a:p>
          <a:endParaRPr lang="en-US"/>
        </a:p>
      </dgm:t>
    </dgm:pt>
    <dgm:pt modelId="{E008914D-C316-634D-A971-360977F5F317}">
      <dgm:prSet phldrT="[Text]"/>
      <dgm:spPr>
        <a:solidFill>
          <a:schemeClr val="accent1">
            <a:lumMod val="75000"/>
          </a:schemeClr>
        </a:solidFill>
      </dgm:spPr>
      <dgm:t>
        <a:bodyPr/>
        <a:lstStyle/>
        <a:p>
          <a:r>
            <a:rPr lang="en-US" sz="2200" dirty="0"/>
            <a:t>Fulfill Identifiability Criteria</a:t>
          </a:r>
        </a:p>
      </dgm:t>
    </dgm:pt>
    <dgm:pt modelId="{08DC4479-C276-3944-9CE0-87CF13969C27}" type="parTrans" cxnId="{1C6E3D0D-4907-7440-90F5-3C17EDD79FCC}">
      <dgm:prSet/>
      <dgm:spPr/>
      <dgm:t>
        <a:bodyPr/>
        <a:lstStyle/>
        <a:p>
          <a:endParaRPr lang="en-US"/>
        </a:p>
      </dgm:t>
    </dgm:pt>
    <dgm:pt modelId="{1E1008A0-9B8E-5A4B-98B1-6B7D1CE0A09A}" type="sibTrans" cxnId="{1C6E3D0D-4907-7440-90F5-3C17EDD79FCC}">
      <dgm:prSet/>
      <dgm:spPr/>
      <dgm:t>
        <a:bodyPr/>
        <a:lstStyle/>
        <a:p>
          <a:endParaRPr lang="en-US"/>
        </a:p>
      </dgm:t>
    </dgm:pt>
    <dgm:pt modelId="{C4566405-62D7-E24E-81FB-DB4084A444EF}">
      <dgm:prSet phldrT="[Text]" custT="1"/>
      <dgm:spPr>
        <a:solidFill>
          <a:schemeClr val="accent1">
            <a:lumMod val="75000"/>
          </a:schemeClr>
        </a:solidFill>
      </dgm:spPr>
      <dgm:t>
        <a:bodyPr/>
        <a:lstStyle/>
        <a:p>
          <a:r>
            <a:rPr lang="en-US" sz="2100" dirty="0"/>
            <a:t>Case-Control – Matching, stratified analyses</a:t>
          </a:r>
        </a:p>
      </dgm:t>
    </dgm:pt>
    <dgm:pt modelId="{DB61CEEE-6B73-8946-9BBE-C73D618247C4}" type="parTrans" cxnId="{19FF7F87-01B0-504B-A9FE-3BB388BADFFA}">
      <dgm:prSet/>
      <dgm:spPr/>
      <dgm:t>
        <a:bodyPr/>
        <a:lstStyle/>
        <a:p>
          <a:endParaRPr lang="en-US"/>
        </a:p>
      </dgm:t>
    </dgm:pt>
    <dgm:pt modelId="{E0E98AA9-683C-AC4C-B085-A89CA11A085D}" type="sibTrans" cxnId="{19FF7F87-01B0-504B-A9FE-3BB388BADFFA}">
      <dgm:prSet/>
      <dgm:spPr/>
      <dgm:t>
        <a:bodyPr/>
        <a:lstStyle/>
        <a:p>
          <a:endParaRPr lang="en-US"/>
        </a:p>
      </dgm:t>
    </dgm:pt>
    <dgm:pt modelId="{13CA630E-9737-DC40-83B5-A83766CE75E9}">
      <dgm:prSet custT="1"/>
      <dgm:spPr/>
      <dgm:t>
        <a:bodyPr/>
        <a:lstStyle/>
        <a:p>
          <a:r>
            <a:rPr lang="en-US" sz="2100" dirty="0"/>
            <a:t>Cohort – Stratified analyses, alignment of T</a:t>
          </a:r>
          <a:r>
            <a:rPr lang="en-US" sz="2100" baseline="-25000" dirty="0"/>
            <a:t>0</a:t>
          </a:r>
          <a:r>
            <a:rPr lang="en-US" sz="2100" dirty="0"/>
            <a:t>, E, A</a:t>
          </a:r>
        </a:p>
      </dgm:t>
    </dgm:pt>
    <dgm:pt modelId="{1826157F-05BC-5C4C-9D65-88EF3EDB0682}" type="parTrans" cxnId="{33E8803D-EC9C-F747-99A4-8A1E48F24C7D}">
      <dgm:prSet/>
      <dgm:spPr/>
      <dgm:t>
        <a:bodyPr/>
        <a:lstStyle/>
        <a:p>
          <a:endParaRPr lang="en-US"/>
        </a:p>
      </dgm:t>
    </dgm:pt>
    <dgm:pt modelId="{3A438435-558E-F84E-A221-CBFC25680067}" type="sibTrans" cxnId="{33E8803D-EC9C-F747-99A4-8A1E48F24C7D}">
      <dgm:prSet/>
      <dgm:spPr/>
      <dgm:t>
        <a:bodyPr/>
        <a:lstStyle/>
        <a:p>
          <a:endParaRPr lang="en-US"/>
        </a:p>
      </dgm:t>
    </dgm:pt>
    <dgm:pt modelId="{804D2F73-9E9C-F345-8AB6-D9E722FC5D62}">
      <dgm:prSet custT="1"/>
      <dgm:spPr/>
      <dgm:t>
        <a:bodyPr/>
        <a:lstStyle/>
        <a:p>
          <a:r>
            <a:rPr lang="en-US" sz="2200" dirty="0"/>
            <a:t>Interaction / Effect Modification</a:t>
          </a:r>
        </a:p>
      </dgm:t>
    </dgm:pt>
    <dgm:pt modelId="{A85660F6-AF49-2E43-8C68-946180253F61}" type="parTrans" cxnId="{F753E179-C22D-E044-BF13-4ACB9DBCBF23}">
      <dgm:prSet/>
      <dgm:spPr/>
      <dgm:t>
        <a:bodyPr/>
        <a:lstStyle/>
        <a:p>
          <a:endParaRPr lang="en-US"/>
        </a:p>
      </dgm:t>
    </dgm:pt>
    <dgm:pt modelId="{3708BFDA-3C45-3541-9621-6DACE8A25EF0}" type="sibTrans" cxnId="{F753E179-C22D-E044-BF13-4ACB9DBCBF23}">
      <dgm:prSet/>
      <dgm:spPr/>
      <dgm:t>
        <a:bodyPr/>
        <a:lstStyle/>
        <a:p>
          <a:endParaRPr lang="en-US"/>
        </a:p>
      </dgm:t>
    </dgm:pt>
    <dgm:pt modelId="{67606FF2-D4A0-D341-8BBE-5B7CAC642760}">
      <dgm:prSet custT="1"/>
      <dgm:spPr/>
      <dgm:t>
        <a:bodyPr/>
        <a:lstStyle/>
        <a:p>
          <a:r>
            <a:rPr lang="en-US" sz="2100" dirty="0"/>
            <a:t>Quantitative Bias Analysis - how bad is the bias?</a:t>
          </a:r>
        </a:p>
      </dgm:t>
    </dgm:pt>
    <dgm:pt modelId="{9CF72C1C-46FA-2B45-AE86-4E9D30CFB047}" type="parTrans" cxnId="{DE0B15C0-E72C-7746-A944-3EEE1AAF6E06}">
      <dgm:prSet/>
      <dgm:spPr/>
      <dgm:t>
        <a:bodyPr/>
        <a:lstStyle/>
        <a:p>
          <a:endParaRPr lang="en-US"/>
        </a:p>
      </dgm:t>
    </dgm:pt>
    <dgm:pt modelId="{BD181113-FE25-5544-8163-2F6DFE56D5F1}" type="sibTrans" cxnId="{DE0B15C0-E72C-7746-A944-3EEE1AAF6E06}">
      <dgm:prSet/>
      <dgm:spPr/>
      <dgm:t>
        <a:bodyPr/>
        <a:lstStyle/>
        <a:p>
          <a:endParaRPr lang="en-US"/>
        </a:p>
      </dgm:t>
    </dgm:pt>
    <dgm:pt modelId="{06A90C35-7A7D-DE4C-9684-A8D45C9B27E3}">
      <dgm:prSet phldrT="[Text]" custT="1"/>
      <dgm:spPr>
        <a:solidFill>
          <a:schemeClr val="accent1">
            <a:lumMod val="75000"/>
          </a:schemeClr>
        </a:solidFill>
      </dgm:spPr>
      <dgm:t>
        <a:bodyPr/>
        <a:lstStyle/>
        <a:p>
          <a:r>
            <a:rPr lang="en-US" sz="2100" dirty="0"/>
            <a:t>DAGs - to identify bias</a:t>
          </a:r>
        </a:p>
      </dgm:t>
    </dgm:pt>
    <dgm:pt modelId="{778B8887-5015-114A-89CB-78AA4E41C2C5}" type="parTrans" cxnId="{FBAE0F55-C340-DD44-A4E8-3C2542751988}">
      <dgm:prSet/>
      <dgm:spPr/>
      <dgm:t>
        <a:bodyPr/>
        <a:lstStyle/>
        <a:p>
          <a:endParaRPr lang="en-US"/>
        </a:p>
      </dgm:t>
    </dgm:pt>
    <dgm:pt modelId="{2F968584-E6EC-3D4C-BD28-BDC38D3371B7}" type="sibTrans" cxnId="{FBAE0F55-C340-DD44-A4E8-3C2542751988}">
      <dgm:prSet/>
      <dgm:spPr/>
      <dgm:t>
        <a:bodyPr/>
        <a:lstStyle/>
        <a:p>
          <a:endParaRPr lang="en-US"/>
        </a:p>
      </dgm:t>
    </dgm:pt>
    <dgm:pt modelId="{89CE4777-78F2-4449-A65F-62EF32A0028A}" type="pres">
      <dgm:prSet presAssocID="{D0B637F3-9EC1-C148-9A5A-229FBB839A3E}" presName="outerComposite" presStyleCnt="0">
        <dgm:presLayoutVars>
          <dgm:chMax val="5"/>
          <dgm:dir/>
          <dgm:resizeHandles val="exact"/>
        </dgm:presLayoutVars>
      </dgm:prSet>
      <dgm:spPr/>
    </dgm:pt>
    <dgm:pt modelId="{6FD35C79-3F83-A241-86EE-BF7FBB27B721}" type="pres">
      <dgm:prSet presAssocID="{D0B637F3-9EC1-C148-9A5A-229FBB839A3E}" presName="dummyMaxCanvas" presStyleCnt="0">
        <dgm:presLayoutVars/>
      </dgm:prSet>
      <dgm:spPr/>
    </dgm:pt>
    <dgm:pt modelId="{3530B1AB-EA66-F74B-AB2D-C7161EDF5353}" type="pres">
      <dgm:prSet presAssocID="{D0B637F3-9EC1-C148-9A5A-229FBB839A3E}" presName="ThreeNodes_1" presStyleLbl="node1" presStyleIdx="0" presStyleCnt="3" custScaleX="117647" custScaleY="78853" custLinFactNeighborY="-11515">
        <dgm:presLayoutVars>
          <dgm:bulletEnabled val="1"/>
        </dgm:presLayoutVars>
      </dgm:prSet>
      <dgm:spPr/>
    </dgm:pt>
    <dgm:pt modelId="{BD639DED-CBFE-3642-9E40-99A28F1511B3}" type="pres">
      <dgm:prSet presAssocID="{D0B637F3-9EC1-C148-9A5A-229FBB839A3E}" presName="ThreeNodes_2" presStyleLbl="node1" presStyleIdx="1" presStyleCnt="3" custScaleX="112780" custScaleY="165438">
        <dgm:presLayoutVars>
          <dgm:bulletEnabled val="1"/>
        </dgm:presLayoutVars>
      </dgm:prSet>
      <dgm:spPr/>
    </dgm:pt>
    <dgm:pt modelId="{6C49FE85-8727-2546-B47F-04B67B423D7E}" type="pres">
      <dgm:prSet presAssocID="{D0B637F3-9EC1-C148-9A5A-229FBB839A3E}" presName="ThreeNodes_3" presStyleLbl="node1" presStyleIdx="2" presStyleCnt="3" custScaleY="69645" custLinFactNeighborY="6587">
        <dgm:presLayoutVars>
          <dgm:bulletEnabled val="1"/>
        </dgm:presLayoutVars>
      </dgm:prSet>
      <dgm:spPr/>
    </dgm:pt>
    <dgm:pt modelId="{90407CE8-5BD6-0F4A-83EE-C0FDC5B50636}" type="pres">
      <dgm:prSet presAssocID="{D0B637F3-9EC1-C148-9A5A-229FBB839A3E}" presName="ThreeConn_1-2" presStyleLbl="fgAccFollowNode1" presStyleIdx="0" presStyleCnt="2" custAng="10800000" custLinFactNeighborX="-5793" custLinFactNeighborY="-47789">
        <dgm:presLayoutVars>
          <dgm:bulletEnabled val="1"/>
        </dgm:presLayoutVars>
      </dgm:prSet>
      <dgm:spPr/>
    </dgm:pt>
    <dgm:pt modelId="{83F699AF-B6CE-D340-8ADB-4D01A06F3CB5}" type="pres">
      <dgm:prSet presAssocID="{D0B637F3-9EC1-C148-9A5A-229FBB839A3E}" presName="ThreeConn_2-3" presStyleLbl="fgAccFollowNode1" presStyleIdx="1" presStyleCnt="2" custAng="10800000" custLinFactNeighborX="7241" custLinFactNeighborY="39101">
        <dgm:presLayoutVars>
          <dgm:bulletEnabled val="1"/>
        </dgm:presLayoutVars>
      </dgm:prSet>
      <dgm:spPr/>
    </dgm:pt>
    <dgm:pt modelId="{92130EBA-4DD3-464E-ACEF-319AB42E192C}" type="pres">
      <dgm:prSet presAssocID="{D0B637F3-9EC1-C148-9A5A-229FBB839A3E}" presName="ThreeNodes_1_text" presStyleLbl="node1" presStyleIdx="2" presStyleCnt="3">
        <dgm:presLayoutVars>
          <dgm:bulletEnabled val="1"/>
        </dgm:presLayoutVars>
      </dgm:prSet>
      <dgm:spPr/>
    </dgm:pt>
    <dgm:pt modelId="{892E28AF-33D9-CB43-8599-52DA9A98F790}" type="pres">
      <dgm:prSet presAssocID="{D0B637F3-9EC1-C148-9A5A-229FBB839A3E}" presName="ThreeNodes_2_text" presStyleLbl="node1" presStyleIdx="2" presStyleCnt="3">
        <dgm:presLayoutVars>
          <dgm:bulletEnabled val="1"/>
        </dgm:presLayoutVars>
      </dgm:prSet>
      <dgm:spPr/>
    </dgm:pt>
    <dgm:pt modelId="{AA57598F-8B91-B74E-9085-41220A5609DA}" type="pres">
      <dgm:prSet presAssocID="{D0B637F3-9EC1-C148-9A5A-229FBB839A3E}" presName="ThreeNodes_3_text" presStyleLbl="node1" presStyleIdx="2" presStyleCnt="3">
        <dgm:presLayoutVars>
          <dgm:bulletEnabled val="1"/>
        </dgm:presLayoutVars>
      </dgm:prSet>
      <dgm:spPr/>
    </dgm:pt>
  </dgm:ptLst>
  <dgm:cxnLst>
    <dgm:cxn modelId="{7D831E02-E2B5-4848-99DC-C36AFF254152}" type="presOf" srcId="{9AB53C87-8460-EB4D-A083-47C28A59DA6B}" destId="{892E28AF-33D9-CB43-8599-52DA9A98F790}" srcOrd="1" destOrd="2" presId="urn:microsoft.com/office/officeart/2005/8/layout/vProcess5"/>
    <dgm:cxn modelId="{FCE9F703-1AFD-B243-B191-6B7710C2157D}" type="presOf" srcId="{247687C3-A1CB-6D4C-ADC2-6CF75C189DF1}" destId="{92130EBA-4DD3-464E-ACEF-319AB42E192C}" srcOrd="1" destOrd="0" presId="urn:microsoft.com/office/officeart/2005/8/layout/vProcess5"/>
    <dgm:cxn modelId="{A7536F05-FFE4-6E49-BAB1-9EFA958CA0C2}" srcId="{D0B637F3-9EC1-C148-9A5A-229FBB839A3E}" destId="{B0D1A1C2-1CF3-A246-971D-00126E05AC3B}" srcOrd="1" destOrd="0" parTransId="{785046C2-BA6D-4244-91FB-326110A5AF6D}" sibTransId="{B2B36451-A902-EC4A-AFC3-A79F10B73FEA}"/>
    <dgm:cxn modelId="{07E8E906-74A4-4D46-9E5F-234E96332EB9}" type="presOf" srcId="{D0B637F3-9EC1-C148-9A5A-229FBB839A3E}" destId="{89CE4777-78F2-4449-A65F-62EF32A0028A}" srcOrd="0" destOrd="0" presId="urn:microsoft.com/office/officeart/2005/8/layout/vProcess5"/>
    <dgm:cxn modelId="{1C6E3D0D-4907-7440-90F5-3C17EDD79FCC}" srcId="{B0D1A1C2-1CF3-A246-971D-00126E05AC3B}" destId="{E008914D-C316-634D-A971-360977F5F317}" srcOrd="0" destOrd="0" parTransId="{08DC4479-C276-3944-9CE0-87CF13969C27}" sibTransId="{1E1008A0-9B8E-5A4B-98B1-6B7D1CE0A09A}"/>
    <dgm:cxn modelId="{B4980D12-49C8-094A-804A-C0C2D2303548}" type="presOf" srcId="{64F7299D-958C-384D-871E-4EE99D7FC205}" destId="{AA57598F-8B91-B74E-9085-41220A5609DA}" srcOrd="1" destOrd="0" presId="urn:microsoft.com/office/officeart/2005/8/layout/vProcess5"/>
    <dgm:cxn modelId="{AD09A714-5942-C54B-9F1D-FA795B01A90F}" type="presOf" srcId="{C4566405-62D7-E24E-81FB-DB4084A444EF}" destId="{892E28AF-33D9-CB43-8599-52DA9A98F790}" srcOrd="1" destOrd="4" presId="urn:microsoft.com/office/officeart/2005/8/layout/vProcess5"/>
    <dgm:cxn modelId="{FF9E4224-C9EC-4D4F-A61A-E7A6D70017D7}" type="presOf" srcId="{E008914D-C316-634D-A971-360977F5F317}" destId="{892E28AF-33D9-CB43-8599-52DA9A98F790}" srcOrd="1" destOrd="1" presId="urn:microsoft.com/office/officeart/2005/8/layout/vProcess5"/>
    <dgm:cxn modelId="{20E86124-3AD5-0143-98B4-8B08D1BBA9AC}" type="presOf" srcId="{13CA630E-9737-DC40-83B5-A83766CE75E9}" destId="{BD639DED-CBFE-3642-9E40-99A28F1511B3}" srcOrd="0" destOrd="5" presId="urn:microsoft.com/office/officeart/2005/8/layout/vProcess5"/>
    <dgm:cxn modelId="{6B9F1328-F452-8B45-88BB-3E96B17C49B5}" type="presOf" srcId="{7A4CEEC7-C8AF-BF45-91F7-0CE665D14733}" destId="{AA57598F-8B91-B74E-9085-41220A5609DA}" srcOrd="1" destOrd="2" presId="urn:microsoft.com/office/officeart/2005/8/layout/vProcess5"/>
    <dgm:cxn modelId="{0F5AC738-1AEA-D64C-9D55-BAB39C493188}" type="presOf" srcId="{C4566405-62D7-E24E-81FB-DB4084A444EF}" destId="{BD639DED-CBFE-3642-9E40-99A28F1511B3}" srcOrd="0" destOrd="4" presId="urn:microsoft.com/office/officeart/2005/8/layout/vProcess5"/>
    <dgm:cxn modelId="{EA7F0939-6CEB-394F-BAD2-8ED572D2C1AB}" type="presOf" srcId="{64F7299D-958C-384D-871E-4EE99D7FC205}" destId="{6C49FE85-8727-2546-B47F-04B67B423D7E}" srcOrd="0" destOrd="0" presId="urn:microsoft.com/office/officeart/2005/8/layout/vProcess5"/>
    <dgm:cxn modelId="{33E8803D-EC9C-F747-99A4-8A1E48F24C7D}" srcId="{9AB53C87-8460-EB4D-A083-47C28A59DA6B}" destId="{13CA630E-9737-DC40-83B5-A83766CE75E9}" srcOrd="2" destOrd="0" parTransId="{1826157F-05BC-5C4C-9D65-88EF3EDB0682}" sibTransId="{3A438435-558E-F84E-A221-CBFC25680067}"/>
    <dgm:cxn modelId="{02949D3D-822B-4B43-A543-CD77B1BF890D}" srcId="{64F7299D-958C-384D-871E-4EE99D7FC205}" destId="{55036234-0884-FC40-8D9C-CC8C8E2742C8}" srcOrd="0" destOrd="0" parTransId="{C9B59494-7F0A-4946-9B94-8394BD739C81}" sibTransId="{437BC3D0-5BCA-F346-BEC0-6804C1B50BA9}"/>
    <dgm:cxn modelId="{08C53647-F4FA-8241-B335-CBF5F35ADF0B}" type="presOf" srcId="{9AB53C87-8460-EB4D-A083-47C28A59DA6B}" destId="{BD639DED-CBFE-3642-9E40-99A28F1511B3}" srcOrd="0" destOrd="2" presId="urn:microsoft.com/office/officeart/2005/8/layout/vProcess5"/>
    <dgm:cxn modelId="{D1F26B53-D005-6F41-9AD3-78E795B06474}" srcId="{247687C3-A1CB-6D4C-ADC2-6CF75C189DF1}" destId="{0DC07478-1F8D-0A48-93B5-BB67A78D3DA4}" srcOrd="0" destOrd="0" parTransId="{EB17FA3E-D927-AC4B-8F6F-A99A0943C3ED}" sibTransId="{C2212A5D-7973-9842-9CE8-6D8BBED6A7AA}"/>
    <dgm:cxn modelId="{5AB1BC53-5428-2F42-B6F0-54888A677D53}" type="presOf" srcId="{0DC07478-1F8D-0A48-93B5-BB67A78D3DA4}" destId="{92130EBA-4DD3-464E-ACEF-319AB42E192C}" srcOrd="1" destOrd="1" presId="urn:microsoft.com/office/officeart/2005/8/layout/vProcess5"/>
    <dgm:cxn modelId="{FBAE0F55-C340-DD44-A4E8-3C2542751988}" srcId="{9AB53C87-8460-EB4D-A083-47C28A59DA6B}" destId="{06A90C35-7A7D-DE4C-9684-A8D45C9B27E3}" srcOrd="0" destOrd="0" parTransId="{778B8887-5015-114A-89CB-78AA4E41C2C5}" sibTransId="{2F968584-E6EC-3D4C-BD28-BDC38D3371B7}"/>
    <dgm:cxn modelId="{858A7260-5E24-304C-9DEA-E2A16FD33FA8}" srcId="{B0D1A1C2-1CF3-A246-971D-00126E05AC3B}" destId="{9AB53C87-8460-EB4D-A083-47C28A59DA6B}" srcOrd="1" destOrd="0" parTransId="{AB62A4F1-F214-AB47-9898-F81C82A1337A}" sibTransId="{E21A4FF3-1D79-AC4A-9332-953AAF2816D4}"/>
    <dgm:cxn modelId="{1B988B6C-2EA0-6740-AB5A-B346AA1702EE}" srcId="{64F7299D-958C-384D-871E-4EE99D7FC205}" destId="{7A4CEEC7-C8AF-BF45-91F7-0CE665D14733}" srcOrd="1" destOrd="0" parTransId="{2A7E149A-09E0-1440-82E5-A429AC557FDD}" sibTransId="{09E915DF-4D17-9248-8386-CCF82CF837F9}"/>
    <dgm:cxn modelId="{6538B16F-9105-F34D-A315-6C12679DDBEA}" srcId="{D0B637F3-9EC1-C148-9A5A-229FBB839A3E}" destId="{64F7299D-958C-384D-871E-4EE99D7FC205}" srcOrd="2" destOrd="0" parTransId="{3C0FAD50-BC10-9A45-B5EB-C976B8458D33}" sibTransId="{6C1FEFBE-6F92-6F40-9A3D-A645598CEF2F}"/>
    <dgm:cxn modelId="{DFF60270-C514-B641-BAFC-E5568F3B940E}" type="presOf" srcId="{247687C3-A1CB-6D4C-ADC2-6CF75C189DF1}" destId="{3530B1AB-EA66-F74B-AB2D-C7161EDF5353}" srcOrd="0" destOrd="0" presId="urn:microsoft.com/office/officeart/2005/8/layout/vProcess5"/>
    <dgm:cxn modelId="{F753E179-C22D-E044-BF13-4ACB9DBCBF23}" srcId="{B0D1A1C2-1CF3-A246-971D-00126E05AC3B}" destId="{804D2F73-9E9C-F345-8AB6-D9E722FC5D62}" srcOrd="2" destOrd="0" parTransId="{A85660F6-AF49-2E43-8C68-946180253F61}" sibTransId="{3708BFDA-3C45-3541-9621-6DACE8A25EF0}"/>
    <dgm:cxn modelId="{9FD92E7C-1679-554B-8C86-AB7EFE236885}" type="presOf" srcId="{0DC07478-1F8D-0A48-93B5-BB67A78D3DA4}" destId="{3530B1AB-EA66-F74B-AB2D-C7161EDF5353}" srcOrd="0" destOrd="1" presId="urn:microsoft.com/office/officeart/2005/8/layout/vProcess5"/>
    <dgm:cxn modelId="{19FF7F87-01B0-504B-A9FE-3BB388BADFFA}" srcId="{9AB53C87-8460-EB4D-A083-47C28A59DA6B}" destId="{C4566405-62D7-E24E-81FB-DB4084A444EF}" srcOrd="1" destOrd="0" parTransId="{DB61CEEE-6B73-8946-9BBE-C73D618247C4}" sibTransId="{E0E98AA9-683C-AC4C-B085-A89CA11A085D}"/>
    <dgm:cxn modelId="{9B18B492-9042-014B-B5DD-6664725A5B2F}" type="presOf" srcId="{B0D1A1C2-1CF3-A246-971D-00126E05AC3B}" destId="{BD639DED-CBFE-3642-9E40-99A28F1511B3}" srcOrd="0" destOrd="0" presId="urn:microsoft.com/office/officeart/2005/8/layout/vProcess5"/>
    <dgm:cxn modelId="{E7AA8595-3D59-6941-9800-7EA783775F50}" type="presOf" srcId="{55036234-0884-FC40-8D9C-CC8C8E2742C8}" destId="{AA57598F-8B91-B74E-9085-41220A5609DA}" srcOrd="1" destOrd="1" presId="urn:microsoft.com/office/officeart/2005/8/layout/vProcess5"/>
    <dgm:cxn modelId="{64668896-C065-A047-BD0E-41610772BD3A}" srcId="{D0B637F3-9EC1-C148-9A5A-229FBB839A3E}" destId="{247687C3-A1CB-6D4C-ADC2-6CF75C189DF1}" srcOrd="0" destOrd="0" parTransId="{C10C6F2F-A1C9-824C-BD4A-E1C2CE7E35D8}" sibTransId="{AC64879C-00FA-7246-B8F5-C7BAF602F494}"/>
    <dgm:cxn modelId="{D76B1CA0-2516-7D48-92EB-275D138F45E6}" type="presOf" srcId="{804D2F73-9E9C-F345-8AB6-D9E722FC5D62}" destId="{892E28AF-33D9-CB43-8599-52DA9A98F790}" srcOrd="1" destOrd="7" presId="urn:microsoft.com/office/officeart/2005/8/layout/vProcess5"/>
    <dgm:cxn modelId="{0549B9A3-7044-9D42-B665-4A96CFA79EDF}" type="presOf" srcId="{13CA630E-9737-DC40-83B5-A83766CE75E9}" destId="{892E28AF-33D9-CB43-8599-52DA9A98F790}" srcOrd="1" destOrd="5" presId="urn:microsoft.com/office/officeart/2005/8/layout/vProcess5"/>
    <dgm:cxn modelId="{32D653B1-F1AE-044F-9D24-C0DCFF25CB5C}" type="presOf" srcId="{B2B36451-A902-EC4A-AFC3-A79F10B73FEA}" destId="{83F699AF-B6CE-D340-8ADB-4D01A06F3CB5}" srcOrd="0" destOrd="0" presId="urn:microsoft.com/office/officeart/2005/8/layout/vProcess5"/>
    <dgm:cxn modelId="{51502DB3-D456-0C48-8687-96AA9225C001}" type="presOf" srcId="{7A4CEEC7-C8AF-BF45-91F7-0CE665D14733}" destId="{6C49FE85-8727-2546-B47F-04B67B423D7E}" srcOrd="0" destOrd="2" presId="urn:microsoft.com/office/officeart/2005/8/layout/vProcess5"/>
    <dgm:cxn modelId="{E68221B4-128C-854E-AB82-140DDB7DFCF0}" type="presOf" srcId="{55036234-0884-FC40-8D9C-CC8C8E2742C8}" destId="{6C49FE85-8727-2546-B47F-04B67B423D7E}" srcOrd="0" destOrd="1" presId="urn:microsoft.com/office/officeart/2005/8/layout/vProcess5"/>
    <dgm:cxn modelId="{CEDC16BD-667A-D042-8E1E-1D5BBB96BD5B}" type="presOf" srcId="{06A90C35-7A7D-DE4C-9684-A8D45C9B27E3}" destId="{BD639DED-CBFE-3642-9E40-99A28F1511B3}" srcOrd="0" destOrd="3" presId="urn:microsoft.com/office/officeart/2005/8/layout/vProcess5"/>
    <dgm:cxn modelId="{DE0B15C0-E72C-7746-A944-3EEE1AAF6E06}" srcId="{9AB53C87-8460-EB4D-A083-47C28A59DA6B}" destId="{67606FF2-D4A0-D341-8BBE-5B7CAC642760}" srcOrd="3" destOrd="0" parTransId="{9CF72C1C-46FA-2B45-AE86-4E9D30CFB047}" sibTransId="{BD181113-FE25-5544-8163-2F6DFE56D5F1}"/>
    <dgm:cxn modelId="{E501C9DF-9354-7A4E-B195-A61467CD750C}" type="presOf" srcId="{67606FF2-D4A0-D341-8BBE-5B7CAC642760}" destId="{892E28AF-33D9-CB43-8599-52DA9A98F790}" srcOrd="1" destOrd="6" presId="urn:microsoft.com/office/officeart/2005/8/layout/vProcess5"/>
    <dgm:cxn modelId="{2340FBDF-EEC3-E941-83CC-EA385D3E5C82}" type="presOf" srcId="{06A90C35-7A7D-DE4C-9684-A8D45C9B27E3}" destId="{892E28AF-33D9-CB43-8599-52DA9A98F790}" srcOrd="1" destOrd="3" presId="urn:microsoft.com/office/officeart/2005/8/layout/vProcess5"/>
    <dgm:cxn modelId="{AB3EDFE3-17F8-5040-84C4-696F6D7DCD33}" type="presOf" srcId="{E008914D-C316-634D-A971-360977F5F317}" destId="{BD639DED-CBFE-3642-9E40-99A28F1511B3}" srcOrd="0" destOrd="1" presId="urn:microsoft.com/office/officeart/2005/8/layout/vProcess5"/>
    <dgm:cxn modelId="{F9E724E9-4122-0F44-962E-03D5CB34F313}" type="presOf" srcId="{804D2F73-9E9C-F345-8AB6-D9E722FC5D62}" destId="{BD639DED-CBFE-3642-9E40-99A28F1511B3}" srcOrd="0" destOrd="7" presId="urn:microsoft.com/office/officeart/2005/8/layout/vProcess5"/>
    <dgm:cxn modelId="{2E854EEB-B470-4F4F-A7CB-093F518A8F92}" type="presOf" srcId="{67606FF2-D4A0-D341-8BBE-5B7CAC642760}" destId="{BD639DED-CBFE-3642-9E40-99A28F1511B3}" srcOrd="0" destOrd="6" presId="urn:microsoft.com/office/officeart/2005/8/layout/vProcess5"/>
    <dgm:cxn modelId="{6B3A2DF5-6DA7-7D48-84BF-07F8DA01D430}" type="presOf" srcId="{B0D1A1C2-1CF3-A246-971D-00126E05AC3B}" destId="{892E28AF-33D9-CB43-8599-52DA9A98F790}" srcOrd="1" destOrd="0" presId="urn:microsoft.com/office/officeart/2005/8/layout/vProcess5"/>
    <dgm:cxn modelId="{80D2B1FB-234B-614E-94FE-CC0EE573B5F5}" type="presOf" srcId="{AC64879C-00FA-7246-B8F5-C7BAF602F494}" destId="{90407CE8-5BD6-0F4A-83EE-C0FDC5B50636}" srcOrd="0" destOrd="0" presId="urn:microsoft.com/office/officeart/2005/8/layout/vProcess5"/>
    <dgm:cxn modelId="{C47731C4-CF11-8042-9602-285C7D3A585A}" type="presParOf" srcId="{89CE4777-78F2-4449-A65F-62EF32A0028A}" destId="{6FD35C79-3F83-A241-86EE-BF7FBB27B721}" srcOrd="0" destOrd="0" presId="urn:microsoft.com/office/officeart/2005/8/layout/vProcess5"/>
    <dgm:cxn modelId="{40AC06CE-FA36-7448-A35A-E1E64A2F2D0C}" type="presParOf" srcId="{89CE4777-78F2-4449-A65F-62EF32A0028A}" destId="{3530B1AB-EA66-F74B-AB2D-C7161EDF5353}" srcOrd="1" destOrd="0" presId="urn:microsoft.com/office/officeart/2005/8/layout/vProcess5"/>
    <dgm:cxn modelId="{6BFAB139-45BD-F24F-8F41-2B1188F7CA21}" type="presParOf" srcId="{89CE4777-78F2-4449-A65F-62EF32A0028A}" destId="{BD639DED-CBFE-3642-9E40-99A28F1511B3}" srcOrd="2" destOrd="0" presId="urn:microsoft.com/office/officeart/2005/8/layout/vProcess5"/>
    <dgm:cxn modelId="{0C11350A-5D10-9B47-99D5-8303E9B74759}" type="presParOf" srcId="{89CE4777-78F2-4449-A65F-62EF32A0028A}" destId="{6C49FE85-8727-2546-B47F-04B67B423D7E}" srcOrd="3" destOrd="0" presId="urn:microsoft.com/office/officeart/2005/8/layout/vProcess5"/>
    <dgm:cxn modelId="{C1E89BFD-BA7A-7246-A3F6-528ECBE5A71D}" type="presParOf" srcId="{89CE4777-78F2-4449-A65F-62EF32A0028A}" destId="{90407CE8-5BD6-0F4A-83EE-C0FDC5B50636}" srcOrd="4" destOrd="0" presId="urn:microsoft.com/office/officeart/2005/8/layout/vProcess5"/>
    <dgm:cxn modelId="{AF64B8BA-63CC-0640-A9D5-AC0CCAD7945A}" type="presParOf" srcId="{89CE4777-78F2-4449-A65F-62EF32A0028A}" destId="{83F699AF-B6CE-D340-8ADB-4D01A06F3CB5}" srcOrd="5" destOrd="0" presId="urn:microsoft.com/office/officeart/2005/8/layout/vProcess5"/>
    <dgm:cxn modelId="{63783522-2F05-0A4B-8500-1A734BA57B7E}" type="presParOf" srcId="{89CE4777-78F2-4449-A65F-62EF32A0028A}" destId="{92130EBA-4DD3-464E-ACEF-319AB42E192C}" srcOrd="6" destOrd="0" presId="urn:microsoft.com/office/officeart/2005/8/layout/vProcess5"/>
    <dgm:cxn modelId="{7EA0709C-DA0F-6D49-B921-AB02A4C1C700}" type="presParOf" srcId="{89CE4777-78F2-4449-A65F-62EF32A0028A}" destId="{892E28AF-33D9-CB43-8599-52DA9A98F790}" srcOrd="7" destOrd="0" presId="urn:microsoft.com/office/officeart/2005/8/layout/vProcess5"/>
    <dgm:cxn modelId="{4AC03811-C15A-0646-B107-15F735D8ABF1}" type="presParOf" srcId="{89CE4777-78F2-4449-A65F-62EF32A0028A}" destId="{AA57598F-8B91-B74E-9085-41220A5609DA}"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82BB7A-6476-9B42-9938-3E89AB91CB17}">
      <dsp:nvSpPr>
        <dsp:cNvPr id="0" name=""/>
        <dsp:cNvSpPr/>
      </dsp:nvSpPr>
      <dsp:spPr>
        <a:xfrm>
          <a:off x="0" y="254787"/>
          <a:ext cx="10241928" cy="1809941"/>
        </a:xfrm>
        <a:prstGeom prst="roundRect">
          <a:avLst>
            <a:gd name="adj" fmla="val 10000"/>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Ideal Randomized Experiments</a:t>
          </a:r>
        </a:p>
        <a:p>
          <a:pPr marL="0" lvl="0" indent="0" algn="l" defTabSz="1066800">
            <a:lnSpc>
              <a:spcPct val="90000"/>
            </a:lnSpc>
            <a:spcBef>
              <a:spcPct val="0"/>
            </a:spcBef>
            <a:spcAft>
              <a:spcPct val="35000"/>
            </a:spcAft>
            <a:buNone/>
          </a:pPr>
          <a:r>
            <a:rPr lang="en-US" sz="2400" i="1" kern="1200" dirty="0"/>
            <a:t>+ standardization or IPW (using a pseudo-population)</a:t>
          </a:r>
          <a:endParaRPr lang="en-US" sz="1800" i="1" kern="1200" dirty="0"/>
        </a:p>
        <a:p>
          <a:pPr marL="228600" lvl="1" indent="-228600" algn="l" defTabSz="1066800">
            <a:lnSpc>
              <a:spcPct val="90000"/>
            </a:lnSpc>
            <a:spcBef>
              <a:spcPct val="0"/>
            </a:spcBef>
            <a:spcAft>
              <a:spcPct val="15000"/>
            </a:spcAft>
            <a:buChar char="•"/>
          </a:pPr>
          <a:r>
            <a:rPr lang="en-US" sz="2400" kern="1200" dirty="0"/>
            <a:t>Can compute average causal effects</a:t>
          </a:r>
        </a:p>
      </dsp:txBody>
      <dsp:txXfrm>
        <a:off x="53011" y="307798"/>
        <a:ext cx="10135906" cy="17039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AA120E-E54A-8D4B-8F7F-936E8AF426BF}">
      <dsp:nvSpPr>
        <dsp:cNvPr id="0" name=""/>
        <dsp:cNvSpPr/>
      </dsp:nvSpPr>
      <dsp:spPr>
        <a:xfrm>
          <a:off x="-420504" y="14643"/>
          <a:ext cx="11213485" cy="1905674"/>
        </a:xfrm>
        <a:prstGeom prst="roundRect">
          <a:avLst>
            <a:gd name="adj" fmla="val 10000"/>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marR="0" lvl="0" indent="0" algn="l" defTabSz="1066800" rtl="0" eaLnBrk="1" fontAlgn="auto" latinLnBrk="0" hangingPunct="1">
            <a:lnSpc>
              <a:spcPct val="90000"/>
            </a:lnSpc>
            <a:spcBef>
              <a:spcPct val="0"/>
            </a:spcBef>
            <a:spcAft>
              <a:spcPct val="35000"/>
            </a:spcAft>
            <a:buClrTx/>
            <a:buSzTx/>
            <a:buFontTx/>
            <a:buNone/>
            <a:tabLst>
              <a:tab pos="7031736" algn="l"/>
              <a:tab pos="10140696" algn="l"/>
            </a:tabLst>
            <a:defRPr/>
          </a:pPr>
          <a:r>
            <a:rPr lang="en-US" sz="2400" kern="1200" dirty="0">
              <a:solidFill>
                <a:schemeClr val="lt1"/>
              </a:solidFill>
            </a:rPr>
            <a:t>Ideal Randomized Experiments</a:t>
          </a:r>
        </a:p>
        <a:p>
          <a:pPr marL="0" marR="0" lvl="0" indent="0" algn="l" defTabSz="1066800" rtl="0" eaLnBrk="1" fontAlgn="auto" latinLnBrk="0" hangingPunct="1">
            <a:lnSpc>
              <a:spcPct val="90000"/>
            </a:lnSpc>
            <a:spcBef>
              <a:spcPct val="0"/>
            </a:spcBef>
            <a:spcAft>
              <a:spcPct val="35000"/>
            </a:spcAft>
            <a:buClrTx/>
            <a:buSzTx/>
            <a:buFontTx/>
            <a:buNone/>
            <a:tabLst>
              <a:tab pos="7031736" algn="l"/>
              <a:tab pos="10140696" algn="l"/>
            </a:tabLst>
            <a:defRPr/>
          </a:pPr>
          <a:r>
            <a:rPr lang="en-US" sz="2400" i="1" kern="1200" dirty="0"/>
            <a:t>+ standardization or IPW (using a pseudo-population)</a:t>
          </a:r>
          <a:endParaRPr lang="en-US" sz="2400" kern="1200" dirty="0">
            <a:solidFill>
              <a:schemeClr val="lt1"/>
            </a:solidFill>
          </a:endParaRPr>
        </a:p>
        <a:p>
          <a:pPr marL="0" marR="0" lvl="0" indent="0" algn="l" defTabSz="1066800" rtl="0" eaLnBrk="1" fontAlgn="auto" latinLnBrk="0" hangingPunct="1">
            <a:lnSpc>
              <a:spcPct val="90000"/>
            </a:lnSpc>
            <a:spcBef>
              <a:spcPct val="0"/>
            </a:spcBef>
            <a:spcAft>
              <a:spcPct val="35000"/>
            </a:spcAft>
            <a:buClrTx/>
            <a:buSzTx/>
            <a:buFont typeface="Arial" panose="020B0604020202020204" pitchFamily="34" charset="0"/>
            <a:buChar char="•"/>
            <a:tabLst>
              <a:tab pos="7031736" algn="l"/>
              <a:tab pos="10140696" algn="l"/>
            </a:tabLst>
            <a:defRPr/>
          </a:pPr>
          <a:r>
            <a:rPr lang="en-US" sz="2400" kern="1200" dirty="0">
              <a:solidFill>
                <a:schemeClr val="lt1"/>
              </a:solidFill>
            </a:rPr>
            <a:t>Can compute average causal effects</a:t>
          </a:r>
        </a:p>
      </dsp:txBody>
      <dsp:txXfrm>
        <a:off x="-364689" y="70458"/>
        <a:ext cx="7899371" cy="1794044"/>
      </dsp:txXfrm>
    </dsp:sp>
    <dsp:sp modelId="{A6FA1F72-DDCC-5045-85B5-83340FCCC099}">
      <dsp:nvSpPr>
        <dsp:cNvPr id="0" name=""/>
        <dsp:cNvSpPr/>
      </dsp:nvSpPr>
      <dsp:spPr>
        <a:xfrm>
          <a:off x="5357834" y="4134058"/>
          <a:ext cx="5855656" cy="1547304"/>
        </a:xfrm>
        <a:prstGeom prst="roundRect">
          <a:avLst>
            <a:gd name="adj" fmla="val 10000"/>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Observational Studies</a:t>
          </a:r>
        </a:p>
        <a:p>
          <a:pPr marL="228600" lvl="1" indent="-228600" algn="l" defTabSz="933450">
            <a:lnSpc>
              <a:spcPct val="90000"/>
            </a:lnSpc>
            <a:spcBef>
              <a:spcPct val="0"/>
            </a:spcBef>
            <a:spcAft>
              <a:spcPct val="15000"/>
            </a:spcAft>
            <a:buChar char="•"/>
          </a:pPr>
          <a:r>
            <a:rPr lang="en-US" sz="2100" kern="1200" dirty="0"/>
            <a:t>Case-Control</a:t>
          </a:r>
        </a:p>
        <a:p>
          <a:pPr marL="228600" lvl="1" indent="-228600" algn="l" defTabSz="933450">
            <a:lnSpc>
              <a:spcPct val="90000"/>
            </a:lnSpc>
            <a:spcBef>
              <a:spcPct val="0"/>
            </a:spcBef>
            <a:spcAft>
              <a:spcPct val="15000"/>
            </a:spcAft>
            <a:buChar char="•"/>
          </a:pPr>
          <a:r>
            <a:rPr lang="en-US" sz="2100" kern="1200" dirty="0"/>
            <a:t>Cohort</a:t>
          </a:r>
        </a:p>
      </dsp:txBody>
      <dsp:txXfrm>
        <a:off x="5403153" y="4179377"/>
        <a:ext cx="3616781" cy="1456666"/>
      </dsp:txXfrm>
    </dsp:sp>
    <dsp:sp modelId="{5E2851BC-B364-9B4C-AE27-7C578AF0291A}">
      <dsp:nvSpPr>
        <dsp:cNvPr id="0" name=""/>
        <dsp:cNvSpPr/>
      </dsp:nvSpPr>
      <dsp:spPr>
        <a:xfrm>
          <a:off x="8137229" y="2194752"/>
          <a:ext cx="1814741" cy="1814741"/>
        </a:xfrm>
        <a:prstGeom prst="downArrow">
          <a:avLst>
            <a:gd name="adj1" fmla="val 55000"/>
            <a:gd name="adj2" fmla="val 45000"/>
          </a:avLst>
        </a:prstGeom>
        <a:solidFill>
          <a:schemeClr val="bg1">
            <a:alpha val="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545546" y="2194752"/>
        <a:ext cx="998107" cy="13655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163461-5150-A04F-A04C-87BFA7065A88}">
      <dsp:nvSpPr>
        <dsp:cNvPr id="0" name=""/>
        <dsp:cNvSpPr/>
      </dsp:nvSpPr>
      <dsp:spPr>
        <a:xfrm>
          <a:off x="-260269" y="0"/>
          <a:ext cx="9427387" cy="1658771"/>
        </a:xfrm>
        <a:prstGeom prst="roundRect">
          <a:avLst>
            <a:gd name="adj" fmla="val 10000"/>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Ideal Randomized Experiments</a:t>
          </a:r>
        </a:p>
        <a:p>
          <a:pPr marL="0" lvl="0" indent="0" algn="l" defTabSz="1066800">
            <a:lnSpc>
              <a:spcPct val="90000"/>
            </a:lnSpc>
            <a:spcBef>
              <a:spcPct val="0"/>
            </a:spcBef>
            <a:spcAft>
              <a:spcPct val="35000"/>
            </a:spcAft>
            <a:buNone/>
          </a:pPr>
          <a:r>
            <a:rPr lang="en-US" sz="2400" i="1" kern="1200" dirty="0"/>
            <a:t>+ standardization or IPW (using a pseudo-population)</a:t>
          </a:r>
          <a:endParaRPr lang="en-US" sz="2400" kern="1200" dirty="0"/>
        </a:p>
        <a:p>
          <a:pPr marL="228600" lvl="1" indent="-228600" algn="l" defTabSz="1066800">
            <a:lnSpc>
              <a:spcPct val="90000"/>
            </a:lnSpc>
            <a:spcBef>
              <a:spcPct val="0"/>
            </a:spcBef>
            <a:spcAft>
              <a:spcPct val="15000"/>
            </a:spcAft>
            <a:buChar char="•"/>
          </a:pPr>
          <a:r>
            <a:rPr lang="en-US" sz="2400" kern="1200" dirty="0"/>
            <a:t>Can compute average causal effects</a:t>
          </a:r>
        </a:p>
      </dsp:txBody>
      <dsp:txXfrm>
        <a:off x="-211685" y="48584"/>
        <a:ext cx="7427301" cy="1561603"/>
      </dsp:txXfrm>
    </dsp:sp>
    <dsp:sp modelId="{C4FED8EE-D77E-914F-8922-009D311EF504}">
      <dsp:nvSpPr>
        <dsp:cNvPr id="0" name=""/>
        <dsp:cNvSpPr/>
      </dsp:nvSpPr>
      <dsp:spPr>
        <a:xfrm>
          <a:off x="1000237" y="1935233"/>
          <a:ext cx="8386310" cy="1658771"/>
        </a:xfrm>
        <a:prstGeom prst="roundRect">
          <a:avLst>
            <a:gd name="adj" fmla="val 10000"/>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Conceptualize Target Trial</a:t>
          </a:r>
        </a:p>
        <a:p>
          <a:pPr marL="228600" lvl="1" indent="-228600" algn="l" defTabSz="1111250">
            <a:lnSpc>
              <a:spcPct val="90000"/>
            </a:lnSpc>
            <a:spcBef>
              <a:spcPct val="0"/>
            </a:spcBef>
            <a:spcAft>
              <a:spcPct val="15000"/>
            </a:spcAft>
            <a:buChar char="•"/>
          </a:pPr>
          <a:r>
            <a:rPr lang="en-US" sz="2500" kern="1200" dirty="0"/>
            <a:t>Fulfill Identifiability Criteria</a:t>
          </a:r>
        </a:p>
        <a:p>
          <a:pPr marL="228600" lvl="1" indent="-228600" algn="l" defTabSz="1111250">
            <a:lnSpc>
              <a:spcPct val="90000"/>
            </a:lnSpc>
            <a:spcBef>
              <a:spcPct val="0"/>
            </a:spcBef>
            <a:spcAft>
              <a:spcPct val="15000"/>
            </a:spcAft>
            <a:buChar char="•"/>
          </a:pPr>
          <a:r>
            <a:rPr lang="en-US" sz="2500" kern="1200" dirty="0"/>
            <a:t>Minimize or eliminate Bias</a:t>
          </a:r>
        </a:p>
      </dsp:txBody>
      <dsp:txXfrm>
        <a:off x="1048821" y="1983817"/>
        <a:ext cx="6470972" cy="1561603"/>
      </dsp:txXfrm>
    </dsp:sp>
    <dsp:sp modelId="{B483E7FD-0C60-EC4C-A6D7-3ADE7156D451}">
      <dsp:nvSpPr>
        <dsp:cNvPr id="0" name=""/>
        <dsp:cNvSpPr/>
      </dsp:nvSpPr>
      <dsp:spPr>
        <a:xfrm>
          <a:off x="1740206" y="3870467"/>
          <a:ext cx="8386310" cy="1658771"/>
        </a:xfrm>
        <a:prstGeom prst="roundRect">
          <a:avLst>
            <a:gd name="adj" fmla="val 10000"/>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Observational Studies</a:t>
          </a:r>
        </a:p>
        <a:p>
          <a:pPr marL="228600" lvl="1" indent="-228600" algn="l" defTabSz="1111250">
            <a:lnSpc>
              <a:spcPct val="90000"/>
            </a:lnSpc>
            <a:spcBef>
              <a:spcPct val="0"/>
            </a:spcBef>
            <a:spcAft>
              <a:spcPct val="15000"/>
            </a:spcAft>
            <a:buChar char="•"/>
          </a:pPr>
          <a:r>
            <a:rPr lang="en-US" sz="2500" kern="1200" dirty="0"/>
            <a:t>Case-Control</a:t>
          </a:r>
        </a:p>
        <a:p>
          <a:pPr marL="228600" lvl="1" indent="-228600" algn="l" defTabSz="1111250">
            <a:lnSpc>
              <a:spcPct val="90000"/>
            </a:lnSpc>
            <a:spcBef>
              <a:spcPct val="0"/>
            </a:spcBef>
            <a:spcAft>
              <a:spcPct val="15000"/>
            </a:spcAft>
            <a:buChar char="•"/>
          </a:pPr>
          <a:r>
            <a:rPr lang="en-US" sz="2500" kern="1200" dirty="0"/>
            <a:t>Cohort</a:t>
          </a:r>
        </a:p>
      </dsp:txBody>
      <dsp:txXfrm>
        <a:off x="1788790" y="3919051"/>
        <a:ext cx="6470972" cy="1561603"/>
      </dsp:txXfrm>
    </dsp:sp>
    <dsp:sp modelId="{B9FB1282-03E8-BB48-A564-DB54A7E69A0D}">
      <dsp:nvSpPr>
        <dsp:cNvPr id="0" name=""/>
        <dsp:cNvSpPr/>
      </dsp:nvSpPr>
      <dsp:spPr>
        <a:xfrm>
          <a:off x="7568378" y="1257901"/>
          <a:ext cx="1078201" cy="1078201"/>
        </a:xfrm>
        <a:prstGeom prst="downArrow">
          <a:avLst>
            <a:gd name="adj1" fmla="val 55000"/>
            <a:gd name="adj2" fmla="val 45000"/>
          </a:avLst>
        </a:prstGeom>
        <a:solidFill>
          <a:schemeClr val="bg1">
            <a:alpha val="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810973" y="1257901"/>
        <a:ext cx="593011" cy="811346"/>
      </dsp:txXfrm>
    </dsp:sp>
    <dsp:sp modelId="{3CFC1840-CC4B-3643-BD70-5E0132EE2331}">
      <dsp:nvSpPr>
        <dsp:cNvPr id="0" name=""/>
        <dsp:cNvSpPr/>
      </dsp:nvSpPr>
      <dsp:spPr>
        <a:xfrm>
          <a:off x="8308346" y="3182077"/>
          <a:ext cx="1078201" cy="1078201"/>
        </a:xfrm>
        <a:prstGeom prst="downArrow">
          <a:avLst>
            <a:gd name="adj1" fmla="val 55000"/>
            <a:gd name="adj2" fmla="val 45000"/>
          </a:avLst>
        </a:prstGeom>
        <a:solidFill>
          <a:schemeClr val="accent1">
            <a:tint val="40000"/>
            <a:hueOff val="0"/>
            <a:satOff val="0"/>
            <a:lumOff val="0"/>
            <a:alpha val="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550941" y="3182077"/>
        <a:ext cx="593011" cy="8113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30B1AB-EA66-F74B-AB2D-C7161EDF5353}">
      <dsp:nvSpPr>
        <dsp:cNvPr id="0" name=""/>
        <dsp:cNvSpPr/>
      </dsp:nvSpPr>
      <dsp:spPr>
        <a:xfrm>
          <a:off x="-413561" y="0"/>
          <a:ext cx="11028349" cy="1563207"/>
        </a:xfrm>
        <a:prstGeom prst="roundRect">
          <a:avLst>
            <a:gd name="adj" fmla="val 10000"/>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Ideal Randomized Experiments</a:t>
          </a:r>
        </a:p>
        <a:p>
          <a:pPr marL="0" lvl="0" indent="0" algn="l" defTabSz="1066800">
            <a:lnSpc>
              <a:spcPct val="90000"/>
            </a:lnSpc>
            <a:spcBef>
              <a:spcPct val="0"/>
            </a:spcBef>
            <a:spcAft>
              <a:spcPct val="35000"/>
            </a:spcAft>
            <a:buNone/>
          </a:pPr>
          <a:r>
            <a:rPr lang="en-US" sz="2400" i="1" kern="1200" dirty="0"/>
            <a:t>+ standardization or IPW (using a pseudo-population)</a:t>
          </a:r>
          <a:endParaRPr lang="en-US" sz="2400" kern="1200" dirty="0"/>
        </a:p>
        <a:p>
          <a:pPr marL="228600" lvl="1" indent="-228600" algn="l" defTabSz="1066800">
            <a:lnSpc>
              <a:spcPct val="90000"/>
            </a:lnSpc>
            <a:spcBef>
              <a:spcPct val="0"/>
            </a:spcBef>
            <a:spcAft>
              <a:spcPct val="15000"/>
            </a:spcAft>
            <a:buChar char="•"/>
          </a:pPr>
          <a:r>
            <a:rPr lang="en-US" sz="2400" kern="1200" dirty="0"/>
            <a:t>Can compute average causal effects</a:t>
          </a:r>
        </a:p>
      </dsp:txBody>
      <dsp:txXfrm>
        <a:off x="-367776" y="45785"/>
        <a:ext cx="8556695" cy="1471637"/>
      </dsp:txXfrm>
    </dsp:sp>
    <dsp:sp modelId="{BD639DED-CBFE-3642-9E40-99A28F1511B3}">
      <dsp:nvSpPr>
        <dsp:cNvPr id="0" name=""/>
        <dsp:cNvSpPr/>
      </dsp:nvSpPr>
      <dsp:spPr>
        <a:xfrm>
          <a:off x="641683" y="1664205"/>
          <a:ext cx="10572111" cy="3279697"/>
        </a:xfrm>
        <a:prstGeom prst="roundRect">
          <a:avLst>
            <a:gd name="adj" fmla="val 10000"/>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1244600">
            <a:lnSpc>
              <a:spcPct val="90000"/>
            </a:lnSpc>
            <a:spcBef>
              <a:spcPct val="0"/>
            </a:spcBef>
            <a:spcAft>
              <a:spcPct val="35000"/>
            </a:spcAft>
            <a:buNone/>
          </a:pPr>
          <a:r>
            <a:rPr lang="en-US" sz="2800" kern="1200" dirty="0"/>
            <a:t>Conceptualize Target Trial</a:t>
          </a:r>
        </a:p>
        <a:p>
          <a:pPr marL="228600" lvl="1" indent="-228600" algn="l" defTabSz="977900">
            <a:lnSpc>
              <a:spcPct val="90000"/>
            </a:lnSpc>
            <a:spcBef>
              <a:spcPct val="0"/>
            </a:spcBef>
            <a:spcAft>
              <a:spcPct val="15000"/>
            </a:spcAft>
            <a:buChar char="•"/>
          </a:pPr>
          <a:r>
            <a:rPr lang="en-US" sz="2200" kern="1200" dirty="0"/>
            <a:t>Fulfill Identifiability Criteria</a:t>
          </a:r>
        </a:p>
        <a:p>
          <a:pPr marL="228600" lvl="1" indent="-228600" algn="l" defTabSz="977900">
            <a:lnSpc>
              <a:spcPct val="90000"/>
            </a:lnSpc>
            <a:spcBef>
              <a:spcPct val="0"/>
            </a:spcBef>
            <a:spcAft>
              <a:spcPct val="15000"/>
            </a:spcAft>
            <a:buChar char="•"/>
          </a:pPr>
          <a:r>
            <a:rPr lang="en-US" sz="2200" kern="1200" dirty="0"/>
            <a:t>Minimize or eliminate Bias</a:t>
          </a:r>
        </a:p>
        <a:p>
          <a:pPr marL="457200" lvl="2" indent="-228600" algn="l" defTabSz="933450">
            <a:lnSpc>
              <a:spcPct val="90000"/>
            </a:lnSpc>
            <a:spcBef>
              <a:spcPct val="0"/>
            </a:spcBef>
            <a:spcAft>
              <a:spcPct val="15000"/>
            </a:spcAft>
            <a:buChar char="•"/>
          </a:pPr>
          <a:r>
            <a:rPr lang="en-US" sz="2100" kern="1200" dirty="0"/>
            <a:t>DAGs - to identify bias</a:t>
          </a:r>
        </a:p>
        <a:p>
          <a:pPr marL="457200" lvl="2" indent="-228600" algn="l" defTabSz="933450">
            <a:lnSpc>
              <a:spcPct val="90000"/>
            </a:lnSpc>
            <a:spcBef>
              <a:spcPct val="0"/>
            </a:spcBef>
            <a:spcAft>
              <a:spcPct val="15000"/>
            </a:spcAft>
            <a:buChar char="•"/>
          </a:pPr>
          <a:r>
            <a:rPr lang="en-US" sz="2100" kern="1200" dirty="0"/>
            <a:t>Case-Control – Matching, stratified analyses</a:t>
          </a:r>
        </a:p>
        <a:p>
          <a:pPr marL="457200" lvl="2" indent="-228600" algn="l" defTabSz="933450">
            <a:lnSpc>
              <a:spcPct val="90000"/>
            </a:lnSpc>
            <a:spcBef>
              <a:spcPct val="0"/>
            </a:spcBef>
            <a:spcAft>
              <a:spcPct val="15000"/>
            </a:spcAft>
            <a:buChar char="•"/>
          </a:pPr>
          <a:r>
            <a:rPr lang="en-US" sz="2100" kern="1200" dirty="0"/>
            <a:t>Cohort – Stratified analyses, alignment of T</a:t>
          </a:r>
          <a:r>
            <a:rPr lang="en-US" sz="2100" kern="1200" baseline="-25000" dirty="0"/>
            <a:t>0</a:t>
          </a:r>
          <a:r>
            <a:rPr lang="en-US" sz="2100" kern="1200" dirty="0"/>
            <a:t>, E, A</a:t>
          </a:r>
        </a:p>
        <a:p>
          <a:pPr marL="457200" lvl="2" indent="-228600" algn="l" defTabSz="933450">
            <a:lnSpc>
              <a:spcPct val="90000"/>
            </a:lnSpc>
            <a:spcBef>
              <a:spcPct val="0"/>
            </a:spcBef>
            <a:spcAft>
              <a:spcPct val="15000"/>
            </a:spcAft>
            <a:buChar char="•"/>
          </a:pPr>
          <a:r>
            <a:rPr lang="en-US" sz="2100" kern="1200" dirty="0"/>
            <a:t>Quantitative Bias Analysis - how bad is the bias?</a:t>
          </a:r>
        </a:p>
        <a:p>
          <a:pPr marL="228600" lvl="1" indent="-228600" algn="l" defTabSz="977900">
            <a:lnSpc>
              <a:spcPct val="90000"/>
            </a:lnSpc>
            <a:spcBef>
              <a:spcPct val="0"/>
            </a:spcBef>
            <a:spcAft>
              <a:spcPct val="15000"/>
            </a:spcAft>
            <a:buChar char="•"/>
          </a:pPr>
          <a:r>
            <a:rPr lang="en-US" sz="2200" kern="1200" dirty="0"/>
            <a:t>Interaction / Effect Modification</a:t>
          </a:r>
        </a:p>
      </dsp:txBody>
      <dsp:txXfrm>
        <a:off x="737742" y="1760264"/>
        <a:ext cx="7993898" cy="3087579"/>
      </dsp:txXfrm>
    </dsp:sp>
    <dsp:sp modelId="{6C49FE85-8727-2546-B47F-04B67B423D7E}">
      <dsp:nvSpPr>
        <dsp:cNvPr id="0" name=""/>
        <dsp:cNvSpPr/>
      </dsp:nvSpPr>
      <dsp:spPr>
        <a:xfrm>
          <a:off x="2067815" y="5057142"/>
          <a:ext cx="9374101" cy="1380665"/>
        </a:xfrm>
        <a:prstGeom prst="roundRect">
          <a:avLst>
            <a:gd name="adj" fmla="val 10000"/>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Observational Studies</a:t>
          </a:r>
        </a:p>
        <a:p>
          <a:pPr marL="171450" lvl="1" indent="-171450" algn="l" defTabSz="800100">
            <a:lnSpc>
              <a:spcPct val="90000"/>
            </a:lnSpc>
            <a:spcBef>
              <a:spcPct val="0"/>
            </a:spcBef>
            <a:spcAft>
              <a:spcPct val="15000"/>
            </a:spcAft>
            <a:buChar char="•"/>
          </a:pPr>
          <a:r>
            <a:rPr lang="en-US" sz="1800" kern="1200" dirty="0"/>
            <a:t>Case-Control</a:t>
          </a:r>
        </a:p>
        <a:p>
          <a:pPr marL="171450" lvl="1" indent="-171450" algn="l" defTabSz="800100">
            <a:lnSpc>
              <a:spcPct val="90000"/>
            </a:lnSpc>
            <a:spcBef>
              <a:spcPct val="0"/>
            </a:spcBef>
            <a:spcAft>
              <a:spcPct val="15000"/>
            </a:spcAft>
            <a:buChar char="•"/>
          </a:pPr>
          <a:r>
            <a:rPr lang="en-US" sz="1800" kern="1200" dirty="0"/>
            <a:t>Cohort</a:t>
          </a:r>
        </a:p>
      </dsp:txBody>
      <dsp:txXfrm>
        <a:off x="2108253" y="5097580"/>
        <a:ext cx="7177517" cy="1299789"/>
      </dsp:txXfrm>
    </dsp:sp>
    <dsp:sp modelId="{90407CE8-5BD6-0F4A-83EE-C0FDC5B50636}">
      <dsp:nvSpPr>
        <dsp:cNvPr id="0" name=""/>
        <dsp:cNvSpPr/>
      </dsp:nvSpPr>
      <dsp:spPr>
        <a:xfrm rot="10800000">
          <a:off x="8424434" y="887544"/>
          <a:ext cx="1288581" cy="1288581"/>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714365" y="1206468"/>
        <a:ext cx="708719" cy="969657"/>
      </dsp:txXfrm>
    </dsp:sp>
    <dsp:sp modelId="{83F699AF-B6CE-D340-8ADB-4D01A06F3CB5}">
      <dsp:nvSpPr>
        <dsp:cNvPr id="0" name=""/>
        <dsp:cNvSpPr/>
      </dsp:nvSpPr>
      <dsp:spPr>
        <a:xfrm rot="10800000">
          <a:off x="9419515" y="4306814"/>
          <a:ext cx="1288581" cy="1288581"/>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9709446" y="4625738"/>
        <a:ext cx="708719" cy="969657"/>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0B8985-1654-524C-9311-9E353EE3F4B0}" type="datetimeFigureOut">
              <a:rPr lang="en-US" smtClean="0"/>
              <a:t>1/5/22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57E42-9FFD-3340-876B-FC6CFD5144C7}" type="slidenum">
              <a:rPr lang="en-US" smtClean="0"/>
              <a:t>‹#›</a:t>
            </a:fld>
            <a:endParaRPr lang="en-US"/>
          </a:p>
        </p:txBody>
      </p:sp>
    </p:spTree>
    <p:extLst>
      <p:ext uri="{BB962C8B-B14F-4D97-AF65-F5344CB8AC3E}">
        <p14:creationId xmlns:p14="http://schemas.microsoft.com/office/powerpoint/2010/main" val="1629368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757E42-9FFD-3340-876B-FC6CFD5144C7}" type="slidenum">
              <a:rPr lang="en-US" smtClean="0"/>
              <a:t>1</a:t>
            </a:fld>
            <a:endParaRPr lang="en-US"/>
          </a:p>
        </p:txBody>
      </p:sp>
    </p:spTree>
    <p:extLst>
      <p:ext uri="{BB962C8B-B14F-4D97-AF65-F5344CB8AC3E}">
        <p14:creationId xmlns:p14="http://schemas.microsoft.com/office/powerpoint/2010/main" val="7548188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757E42-9FFD-3340-876B-FC6CFD5144C7}" type="slidenum">
              <a:rPr lang="en-US" smtClean="0"/>
              <a:t>10</a:t>
            </a:fld>
            <a:endParaRPr lang="en-US"/>
          </a:p>
        </p:txBody>
      </p:sp>
    </p:spTree>
    <p:extLst>
      <p:ext uri="{BB962C8B-B14F-4D97-AF65-F5344CB8AC3E}">
        <p14:creationId xmlns:p14="http://schemas.microsoft.com/office/powerpoint/2010/main" val="12399737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757E42-9FFD-3340-876B-FC6CFD5144C7}" type="slidenum">
              <a:rPr lang="en-US" smtClean="0"/>
              <a:t>12</a:t>
            </a:fld>
            <a:endParaRPr lang="en-US"/>
          </a:p>
        </p:txBody>
      </p:sp>
    </p:spTree>
    <p:extLst>
      <p:ext uri="{BB962C8B-B14F-4D97-AF65-F5344CB8AC3E}">
        <p14:creationId xmlns:p14="http://schemas.microsoft.com/office/powerpoint/2010/main" val="8958546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tried to spread out the pacing a bit more from last year to make it more manageable.</a:t>
            </a:r>
          </a:p>
        </p:txBody>
      </p:sp>
      <p:sp>
        <p:nvSpPr>
          <p:cNvPr id="4" name="Slide Number Placeholder 3"/>
          <p:cNvSpPr>
            <a:spLocks noGrp="1"/>
          </p:cNvSpPr>
          <p:nvPr>
            <p:ph type="sldNum" sz="quarter" idx="5"/>
          </p:nvPr>
        </p:nvSpPr>
        <p:spPr/>
        <p:txBody>
          <a:bodyPr/>
          <a:lstStyle/>
          <a:p>
            <a:fld id="{88757E42-9FFD-3340-876B-FC6CFD5144C7}" type="slidenum">
              <a:rPr lang="en-US" smtClean="0"/>
              <a:t>13</a:t>
            </a:fld>
            <a:endParaRPr lang="en-US"/>
          </a:p>
        </p:txBody>
      </p:sp>
    </p:spTree>
    <p:extLst>
      <p:ext uri="{BB962C8B-B14F-4D97-AF65-F5344CB8AC3E}">
        <p14:creationId xmlns:p14="http://schemas.microsoft.com/office/powerpoint/2010/main" val="3175748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37256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C14E9A-3DE8-034F-B838-4E5D36AA91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84066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C14E9A-3DE8-034F-B838-4E5D36AA91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48391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C14E9A-3DE8-034F-B838-4E5D36AA91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85494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Be respectful of each other</a:t>
            </a:r>
          </a:p>
          <a:p>
            <a:r>
              <a:rPr lang="en-US" dirty="0"/>
              <a:t>Don’t be afraid to ask questions</a:t>
            </a:r>
            <a:endParaRPr lang="en-US" dirty="0">
              <a:cs typeface="Calibri"/>
            </a:endParaRPr>
          </a:p>
          <a:p>
            <a:r>
              <a:rPr lang="en-US" baseline="0" dirty="0"/>
              <a:t>Team work is important – how are we a “team” here?...</a:t>
            </a:r>
          </a:p>
          <a:p>
            <a:endParaRPr lang="en-US" baseline="0" dirty="0"/>
          </a:p>
          <a:p>
            <a:r>
              <a:rPr lang="en-US" baseline="0" dirty="0"/>
              <a:t>this is a classroom, not a competition</a:t>
            </a:r>
          </a:p>
          <a:p>
            <a:r>
              <a:rPr lang="en-US" baseline="0" dirty="0"/>
              <a:t>For all of us, when you come to this classroom, please consider this a “safe environment”, to learn, to listen to others, and be supportive, fine to disagree, learn to do it respectfully – teamwork is important.</a:t>
            </a:r>
          </a:p>
          <a:p>
            <a:endParaRPr lang="en-US" baseline="0" dirty="0">
              <a:cs typeface="Calibri" panose="020F0502020204030204"/>
            </a:endParaRPr>
          </a:p>
          <a:p>
            <a:r>
              <a:rPr lang="en-US" dirty="0"/>
              <a:t>The Course </a:t>
            </a:r>
            <a:r>
              <a:rPr lang="mr-IN" dirty="0"/>
              <a:t>–</a:t>
            </a:r>
            <a:r>
              <a:rPr lang="en-US" dirty="0"/>
              <a:t>  5th year teaching this class. There have been a lot of revisions over time. I'm a believer in "life long learning" - I’m a learner too… I may make mistakes… and when I do, my job is to learn from these mistakes. In that spirit, Dr. Graff and I welcome constructive feedback on the course.</a:t>
            </a:r>
            <a:endParaRPr lang="en-US" dirty="0">
              <a:cs typeface="Calibri"/>
            </a:endParaRPr>
          </a:p>
          <a:p>
            <a:endParaRPr lang="en-US" dirty="0">
              <a:cs typeface="Calibri"/>
            </a:endParaRPr>
          </a:p>
          <a:p>
            <a:r>
              <a:rPr lang="en-US" baseline="0" dirty="0"/>
              <a:t>If you have any concerns during the course, please come talk to Dr. Graff or myself.</a:t>
            </a:r>
          </a:p>
          <a:p>
            <a:endParaRPr lang="en-US" dirty="0"/>
          </a:p>
        </p:txBody>
      </p:sp>
    </p:spTree>
    <p:extLst>
      <p:ext uri="{BB962C8B-B14F-4D97-AF65-F5344CB8AC3E}">
        <p14:creationId xmlns:p14="http://schemas.microsoft.com/office/powerpoint/2010/main" val="41495032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Please be sure to watch the short video or at least review the slides that were posted before the winter break on the CLE. If you have any questions, please ask now or post on the CLE.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C14E9A-3DE8-034F-B838-4E5D36AA91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96376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C14E9A-3DE8-034F-B838-4E5D36AA91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05326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757E42-9FFD-3340-876B-FC6CFD5144C7}" type="slidenum">
              <a:rPr lang="en-US" smtClean="0"/>
              <a:t>9</a:t>
            </a:fld>
            <a:endParaRPr lang="en-US"/>
          </a:p>
        </p:txBody>
      </p:sp>
    </p:spTree>
    <p:extLst>
      <p:ext uri="{BB962C8B-B14F-4D97-AF65-F5344CB8AC3E}">
        <p14:creationId xmlns:p14="http://schemas.microsoft.com/office/powerpoint/2010/main" val="12680723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emf"/><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emf"/><Relationship Id="rId1" Type="http://schemas.openxmlformats.org/officeDocument/2006/relationships/slideMaster" Target="../slideMasters/slideMaster1.xml"/><Relationship Id="rId4" Type="http://schemas.openxmlformats.org/officeDocument/2006/relationships/image" Target="../media/image12.jpe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emf"/><Relationship Id="rId1" Type="http://schemas.openxmlformats.org/officeDocument/2006/relationships/slideMaster" Target="../slideMasters/slideMaster1.xml"/><Relationship Id="rId4" Type="http://schemas.openxmlformats.org/officeDocument/2006/relationships/image" Target="../media/image12.jpe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emf"/><Relationship Id="rId1" Type="http://schemas.openxmlformats.org/officeDocument/2006/relationships/slideMaster" Target="../slideMasters/slideMaster3.xml"/><Relationship Id="rId4" Type="http://schemas.openxmlformats.org/officeDocument/2006/relationships/image" Target="../media/image10.jpe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emf"/><Relationship Id="rId1" Type="http://schemas.openxmlformats.org/officeDocument/2006/relationships/slideMaster" Target="../slideMasters/slideMaster3.xml"/><Relationship Id="rId4" Type="http://schemas.openxmlformats.org/officeDocument/2006/relationships/image" Target="../media/image12.jpe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emf"/><Relationship Id="rId1" Type="http://schemas.openxmlformats.org/officeDocument/2006/relationships/slideMaster" Target="../slideMasters/slideMaster3.xml"/><Relationship Id="rId4" Type="http://schemas.openxmlformats.org/officeDocument/2006/relationships/image" Target="../media/image12.jpe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Blue1">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21251" y="297068"/>
            <a:ext cx="11770751" cy="6560932"/>
          </a:xfrm>
          <a:prstGeom prst="rect">
            <a:avLst/>
          </a:prstGeom>
        </p:spPr>
      </p:pic>
      <p:sp>
        <p:nvSpPr>
          <p:cNvPr id="2" name="Rectangle 1"/>
          <p:cNvSpPr/>
          <p:nvPr userDrawn="1"/>
        </p:nvSpPr>
        <p:spPr bwMode="auto">
          <a:xfrm>
            <a:off x="670562" y="4"/>
            <a:ext cx="7555913" cy="5739619"/>
          </a:xfrm>
          <a:prstGeom prst="rect">
            <a:avLst/>
          </a:prstGeom>
          <a:solidFill>
            <a:schemeClr val="accent1"/>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052049"/>
              </a:solidFill>
              <a:latin typeface="Garamond"/>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07064" y="297068"/>
            <a:ext cx="1697503" cy="827818"/>
          </a:xfrm>
          <a:prstGeom prst="rect">
            <a:avLst/>
          </a:prstGeom>
        </p:spPr>
      </p:pic>
      <p:sp>
        <p:nvSpPr>
          <p:cNvPr id="10" name="Date Placeholder 4"/>
          <p:cNvSpPr>
            <a:spLocks noGrp="1"/>
          </p:cNvSpPr>
          <p:nvPr>
            <p:ph type="dt" sz="half" idx="2"/>
          </p:nvPr>
        </p:nvSpPr>
        <p:spPr>
          <a:xfrm>
            <a:off x="1047843" y="5159272"/>
            <a:ext cx="2567117"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fld id="{7CA65D26-67D5-4CD2-90EC-E629659F24B3}" type="datetime1">
              <a:rPr lang="en-US" smtClean="0">
                <a:solidFill>
                  <a:srgbClr val="FFFFFF"/>
                </a:solidFill>
              </a:rPr>
              <a:pPr/>
              <a:t>1/5/22</a:t>
            </a:fld>
            <a:endParaRPr lang="en-US" dirty="0">
              <a:solidFill>
                <a:srgbClr val="FFFFFF"/>
              </a:solidFill>
            </a:endParaRPr>
          </a:p>
        </p:txBody>
      </p:sp>
      <p:sp>
        <p:nvSpPr>
          <p:cNvPr id="12" name="Text Placeholder 2"/>
          <p:cNvSpPr>
            <a:spLocks noGrp="1"/>
          </p:cNvSpPr>
          <p:nvPr>
            <p:ph type="body" sz="quarter" idx="10" hasCustomPrompt="1"/>
          </p:nvPr>
        </p:nvSpPr>
        <p:spPr>
          <a:xfrm>
            <a:off x="1045704" y="4473722"/>
            <a:ext cx="5588615"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5" name="Title 15"/>
          <p:cNvSpPr>
            <a:spLocks noGrp="1"/>
          </p:cNvSpPr>
          <p:nvPr>
            <p:ph type="title" hasCustomPrompt="1"/>
          </p:nvPr>
        </p:nvSpPr>
        <p:spPr>
          <a:xfrm>
            <a:off x="1045703" y="1503863"/>
            <a:ext cx="6940943" cy="1749284"/>
          </a:xfrm>
        </p:spPr>
        <p:txBody>
          <a:bodyPr anchor="b">
            <a:noAutofit/>
          </a:bodyPr>
          <a:lstStyle>
            <a:lvl1pPr>
              <a:defRPr sz="3600" baseline="0">
                <a:solidFill>
                  <a:schemeClr val="bg1"/>
                </a:solidFill>
                <a:latin typeface="+mj-lt"/>
              </a:defRPr>
            </a:lvl1pPr>
          </a:lstStyle>
          <a:p>
            <a:r>
              <a:rPr lang="en-US" dirty="0"/>
              <a:t>Title Here</a:t>
            </a:r>
          </a:p>
        </p:txBody>
      </p:sp>
      <p:sp>
        <p:nvSpPr>
          <p:cNvPr id="16" name="Text Placeholder 3"/>
          <p:cNvSpPr>
            <a:spLocks noGrp="1"/>
          </p:cNvSpPr>
          <p:nvPr>
            <p:ph type="body" sz="quarter" idx="15" hasCustomPrompt="1"/>
          </p:nvPr>
        </p:nvSpPr>
        <p:spPr>
          <a:xfrm>
            <a:off x="1050521" y="3368004"/>
            <a:ext cx="6935897"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76" indent="0">
              <a:lnSpc>
                <a:spcPct val="100000"/>
              </a:lnSpc>
              <a:buNone/>
              <a:defRPr i="1">
                <a:latin typeface="+mn-lt"/>
              </a:defRPr>
            </a:lvl2pPr>
            <a:lvl3pPr marL="515911" indent="0">
              <a:lnSpc>
                <a:spcPct val="100000"/>
              </a:lnSpc>
              <a:buNone/>
              <a:defRPr i="1">
                <a:latin typeface="+mn-lt"/>
              </a:defRPr>
            </a:lvl3pPr>
            <a:lvl4pPr marL="800060" indent="0">
              <a:lnSpc>
                <a:spcPct val="100000"/>
              </a:lnSpc>
              <a:buNone/>
              <a:defRPr i="1">
                <a:latin typeface="+mn-lt"/>
              </a:defRPr>
            </a:lvl4pPr>
            <a:lvl5pPr marL="1085796"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1268683559"/>
      </p:ext>
    </p:extLst>
  </p:cSld>
  <p:clrMapOvr>
    <a:overrideClrMapping bg1="lt1" tx1="dk1" bg2="lt2" tx2="dk2" accent1="accent1" accent2="accent2" accent3="accent3" accent4="accent4" accent5="accent5" accent6="accent6" hlink="hlink" folHlink="folHlink"/>
  </p:clrMapOvr>
  <p:transition>
    <p:fade/>
  </p:transition>
  <p:hf hd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FFFFFF"/>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5" name="Chart Placeholder 2"/>
          <p:cNvSpPr>
            <a:spLocks noGrp="1"/>
          </p:cNvSpPr>
          <p:nvPr>
            <p:ph type="chart" sz="quarter" idx="14"/>
          </p:nvPr>
        </p:nvSpPr>
        <p:spPr>
          <a:xfrm>
            <a:off x="357815" y="469931"/>
            <a:ext cx="11449876" cy="5297083"/>
          </a:xfrm>
          <a:prstGeom prst="rect">
            <a:avLst/>
          </a:prstGeom>
        </p:spPr>
        <p:txBody>
          <a:bodyPr>
            <a:normAutofit/>
          </a:bodyPr>
          <a:lstStyle>
            <a:lvl1pPr marL="0" indent="0">
              <a:buNone/>
              <a:defRPr/>
            </a:lvl1pPr>
          </a:lstStyle>
          <a:p>
            <a:r>
              <a:rPr lang="en-US"/>
              <a:t>Click icon to add chart</a:t>
            </a:r>
            <a:endParaRPr lang="en-US" dirty="0"/>
          </a:p>
        </p:txBody>
      </p:sp>
    </p:spTree>
    <p:extLst>
      <p:ext uri="{BB962C8B-B14F-4D97-AF65-F5344CB8AC3E}">
        <p14:creationId xmlns:p14="http://schemas.microsoft.com/office/powerpoint/2010/main" val="31396848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FFFFFF"/>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11" name="Title 15"/>
          <p:cNvSpPr>
            <a:spLocks noGrp="1"/>
          </p:cNvSpPr>
          <p:nvPr>
            <p:ph type="title" hasCustomPrompt="1"/>
          </p:nvPr>
        </p:nvSpPr>
        <p:spPr>
          <a:xfrm>
            <a:off x="604781" y="425005"/>
            <a:ext cx="10898107"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609604" y="927659"/>
            <a:ext cx="10893285" cy="446529"/>
          </a:xfrm>
          <a:prstGeom prst="rect">
            <a:avLst/>
          </a:prstGeom>
        </p:spPr>
        <p:txBody>
          <a:bodyPr>
            <a:noAutofit/>
          </a:bodyPr>
          <a:lstStyle>
            <a:lvl1pPr marL="0" indent="0">
              <a:lnSpc>
                <a:spcPct val="100000"/>
              </a:lnSpc>
              <a:buNone/>
              <a:defRPr sz="1800" i="0">
                <a:latin typeface="+mn-lt"/>
              </a:defRPr>
            </a:lvl1pPr>
            <a:lvl2pPr marL="230176" indent="0">
              <a:lnSpc>
                <a:spcPct val="100000"/>
              </a:lnSpc>
              <a:buNone/>
              <a:defRPr i="1">
                <a:latin typeface="+mn-lt"/>
              </a:defRPr>
            </a:lvl2pPr>
            <a:lvl3pPr marL="515911" indent="0">
              <a:lnSpc>
                <a:spcPct val="100000"/>
              </a:lnSpc>
              <a:buNone/>
              <a:defRPr i="1">
                <a:latin typeface="+mn-lt"/>
              </a:defRPr>
            </a:lvl3pPr>
            <a:lvl4pPr marL="800060" indent="0">
              <a:lnSpc>
                <a:spcPct val="100000"/>
              </a:lnSpc>
              <a:buNone/>
              <a:defRPr i="1">
                <a:latin typeface="+mn-lt"/>
              </a:defRPr>
            </a:lvl4pPr>
            <a:lvl5pPr marL="1085796"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609235" y="1894329"/>
            <a:ext cx="5102453" cy="3804111"/>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6387183" y="1894329"/>
            <a:ext cx="5102453" cy="3804111"/>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29441574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 Slide-White">
    <p:bg>
      <p:bgRef idx="1001">
        <a:schemeClr val="bg1"/>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052049"/>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1" name="Title 15"/>
          <p:cNvSpPr>
            <a:spLocks noGrp="1"/>
          </p:cNvSpPr>
          <p:nvPr>
            <p:ph type="title" hasCustomPrompt="1"/>
          </p:nvPr>
        </p:nvSpPr>
        <p:spPr>
          <a:xfrm>
            <a:off x="604781" y="425005"/>
            <a:ext cx="10898107"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609604" y="927658"/>
            <a:ext cx="10893285" cy="477079"/>
          </a:xfrm>
          <a:prstGeom prst="rect">
            <a:avLst/>
          </a:prstGeom>
        </p:spPr>
        <p:txBody>
          <a:bodyPr>
            <a:noAutofit/>
          </a:bodyPr>
          <a:lstStyle>
            <a:lvl1pPr marL="0" indent="0">
              <a:lnSpc>
                <a:spcPct val="100000"/>
              </a:lnSpc>
              <a:buNone/>
              <a:defRPr sz="1800" i="0">
                <a:latin typeface="+mn-lt"/>
              </a:defRPr>
            </a:lvl1pPr>
            <a:lvl2pPr marL="230176" indent="0">
              <a:lnSpc>
                <a:spcPct val="100000"/>
              </a:lnSpc>
              <a:buNone/>
              <a:defRPr i="1">
                <a:latin typeface="+mn-lt"/>
              </a:defRPr>
            </a:lvl2pPr>
            <a:lvl3pPr marL="515911" indent="0">
              <a:lnSpc>
                <a:spcPct val="100000"/>
              </a:lnSpc>
              <a:buNone/>
              <a:defRPr i="1">
                <a:latin typeface="+mn-lt"/>
              </a:defRPr>
            </a:lvl3pPr>
            <a:lvl4pPr marL="800060" indent="0">
              <a:lnSpc>
                <a:spcPct val="100000"/>
              </a:lnSpc>
              <a:buNone/>
              <a:defRPr i="1">
                <a:latin typeface="+mn-lt"/>
              </a:defRPr>
            </a:lvl4pPr>
            <a:lvl5pPr marL="1085796" indent="0">
              <a:lnSpc>
                <a:spcPct val="100000"/>
              </a:lnSpc>
              <a:buNone/>
              <a:defRPr i="1">
                <a:latin typeface="+mn-lt"/>
              </a:defRPr>
            </a:lvl5pPr>
          </a:lstStyle>
          <a:p>
            <a:pPr lvl="0"/>
            <a:r>
              <a:rPr lang="en-US" dirty="0"/>
              <a:t>Optional Subhead here</a:t>
            </a:r>
          </a:p>
        </p:txBody>
      </p:sp>
      <p:sp>
        <p:nvSpPr>
          <p:cNvPr id="7" name="Text Placeholder 3"/>
          <p:cNvSpPr>
            <a:spLocks noGrp="1"/>
          </p:cNvSpPr>
          <p:nvPr>
            <p:ph idx="1"/>
          </p:nvPr>
        </p:nvSpPr>
        <p:spPr>
          <a:xfrm>
            <a:off x="612915" y="1868560"/>
            <a:ext cx="10850220"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98955654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White">
    <p:bg>
      <p:bgRef idx="1001">
        <a:schemeClr val="bg1"/>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052049"/>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7" name="Title 15"/>
          <p:cNvSpPr>
            <a:spLocks noGrp="1"/>
          </p:cNvSpPr>
          <p:nvPr>
            <p:ph type="title" hasCustomPrompt="1"/>
          </p:nvPr>
        </p:nvSpPr>
        <p:spPr>
          <a:xfrm>
            <a:off x="604781" y="425005"/>
            <a:ext cx="10898107" cy="611449"/>
          </a:xfrm>
        </p:spPr>
        <p:txBody>
          <a:bodyPr anchor="b">
            <a:noAutofit/>
          </a:bodyPr>
          <a:lstStyle>
            <a:lvl1pPr>
              <a:defRPr sz="3600">
                <a:latin typeface="+mj-lt"/>
              </a:defRPr>
            </a:lvl1pPr>
          </a:lstStyle>
          <a:p>
            <a:r>
              <a:rPr lang="en-US" dirty="0"/>
              <a:t>Slide Title Here</a:t>
            </a:r>
          </a:p>
        </p:txBody>
      </p:sp>
      <p:sp>
        <p:nvSpPr>
          <p:cNvPr id="8" name="Text Placeholder 2"/>
          <p:cNvSpPr>
            <a:spLocks noGrp="1"/>
          </p:cNvSpPr>
          <p:nvPr>
            <p:ph type="body" sz="quarter" idx="14"/>
          </p:nvPr>
        </p:nvSpPr>
        <p:spPr>
          <a:xfrm>
            <a:off x="609601" y="1881349"/>
            <a:ext cx="10906539" cy="3937000"/>
          </a:xfrm>
          <a:prstGeom prst="rect">
            <a:avLst/>
          </a:prstGeom>
        </p:spPr>
        <p:txBody>
          <a:bodyPr>
            <a:normAutofit/>
          </a:bodyPr>
          <a:lstStyle>
            <a:lvl1pPr marL="0" indent="0" defTabSz="274306">
              <a:lnSpc>
                <a:spcPct val="100000"/>
              </a:lnSpc>
              <a:spcBef>
                <a:spcPts val="0"/>
              </a:spcBef>
              <a:spcAft>
                <a:spcPts val="800"/>
              </a:spcAft>
              <a:buClr>
                <a:schemeClr val="bg2"/>
              </a:buClr>
              <a:buNone/>
              <a:tabLst/>
              <a:defRPr sz="1800" baseline="0">
                <a:latin typeface="+mn-lt"/>
              </a:defRPr>
            </a:lvl1pPr>
            <a:lvl2pPr marL="457178" indent="-231765">
              <a:lnSpc>
                <a:spcPct val="100000"/>
              </a:lnSpc>
              <a:spcBef>
                <a:spcPts val="0"/>
              </a:spcBef>
              <a:spcAft>
                <a:spcPts val="800"/>
              </a:spcAft>
              <a:buClr>
                <a:schemeClr val="accent6">
                  <a:lumMod val="60000"/>
                  <a:lumOff val="40000"/>
                </a:schemeClr>
              </a:buClr>
              <a:buFont typeface="LucidaGrande" charset="0"/>
              <a:buChar char="-"/>
              <a:tabLst/>
              <a:defRPr sz="1600" baseline="0">
                <a:latin typeface="+mn-lt"/>
              </a:defRPr>
            </a:lvl2pPr>
            <a:lvl3pPr marL="688941" indent="-231765">
              <a:lnSpc>
                <a:spcPct val="100000"/>
              </a:lnSpc>
              <a:spcBef>
                <a:spcPts val="0"/>
              </a:spcBef>
              <a:spcAft>
                <a:spcPts val="800"/>
              </a:spcAft>
              <a:buClr>
                <a:srgbClr val="178CCB"/>
              </a:buClr>
              <a:buSzPct val="70000"/>
              <a:buFont typeface="LucidaGrande" charset="0"/>
              <a:buChar char="■"/>
              <a:tabLst/>
              <a:defRPr sz="1400" baseline="0">
                <a:latin typeface="+mn-lt"/>
              </a:defRPr>
            </a:lvl3pPr>
            <a:lvl4pPr marL="914356" indent="-231765">
              <a:lnSpc>
                <a:spcPct val="100000"/>
              </a:lnSpc>
              <a:spcAft>
                <a:spcPts val="800"/>
              </a:spcAft>
              <a:buClr>
                <a:schemeClr val="accent6">
                  <a:lumMod val="60000"/>
                  <a:lumOff val="40000"/>
                </a:schemeClr>
              </a:buClr>
              <a:buFont typeface="LucidaGrande" charset="0"/>
              <a:buChar char="-"/>
              <a:tabLst/>
              <a:defRPr sz="1200">
                <a:latin typeface="+mn-lt"/>
              </a:defRPr>
            </a:lvl4pPr>
          </a:lstStyle>
          <a:p>
            <a:pPr lvl="0"/>
            <a:r>
              <a:rPr lang="en-US"/>
              <a:t>Click to edit Master text styles</a:t>
            </a:r>
          </a:p>
        </p:txBody>
      </p:sp>
      <p:sp>
        <p:nvSpPr>
          <p:cNvPr id="9" name="Text Placeholder 3"/>
          <p:cNvSpPr>
            <a:spLocks noGrp="1"/>
          </p:cNvSpPr>
          <p:nvPr>
            <p:ph type="body" sz="quarter" idx="15" hasCustomPrompt="1"/>
          </p:nvPr>
        </p:nvSpPr>
        <p:spPr>
          <a:xfrm>
            <a:off x="609604" y="927659"/>
            <a:ext cx="10893285" cy="446529"/>
          </a:xfrm>
          <a:prstGeom prst="rect">
            <a:avLst/>
          </a:prstGeom>
        </p:spPr>
        <p:txBody>
          <a:bodyPr>
            <a:noAutofit/>
          </a:bodyPr>
          <a:lstStyle>
            <a:lvl1pPr marL="0" indent="0">
              <a:lnSpc>
                <a:spcPct val="100000"/>
              </a:lnSpc>
              <a:buNone/>
              <a:defRPr sz="1800" i="0">
                <a:latin typeface="+mn-lt"/>
              </a:defRPr>
            </a:lvl1pPr>
            <a:lvl2pPr marL="230176" indent="0">
              <a:lnSpc>
                <a:spcPct val="100000"/>
              </a:lnSpc>
              <a:buNone/>
              <a:defRPr i="1">
                <a:latin typeface="+mn-lt"/>
              </a:defRPr>
            </a:lvl2pPr>
            <a:lvl3pPr marL="515911" indent="0">
              <a:lnSpc>
                <a:spcPct val="100000"/>
              </a:lnSpc>
              <a:buNone/>
              <a:defRPr i="1">
                <a:latin typeface="+mn-lt"/>
              </a:defRPr>
            </a:lvl3pPr>
            <a:lvl4pPr marL="800060" indent="0">
              <a:lnSpc>
                <a:spcPct val="100000"/>
              </a:lnSpc>
              <a:buNone/>
              <a:defRPr i="1">
                <a:latin typeface="+mn-lt"/>
              </a:defRPr>
            </a:lvl4pPr>
            <a:lvl5pPr marL="1085796"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196214379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052049"/>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Chart Placeholder 2"/>
          <p:cNvSpPr>
            <a:spLocks noGrp="1"/>
          </p:cNvSpPr>
          <p:nvPr>
            <p:ph type="chart" sz="quarter" idx="14"/>
          </p:nvPr>
        </p:nvSpPr>
        <p:spPr>
          <a:xfrm>
            <a:off x="357815" y="469931"/>
            <a:ext cx="11449876" cy="5297083"/>
          </a:xfrm>
          <a:prstGeom prst="rect">
            <a:avLst/>
          </a:prstGeom>
        </p:spPr>
        <p:txBody>
          <a:bodyPr>
            <a:normAutofit/>
          </a:bodyPr>
          <a:lstStyle>
            <a:lvl1pPr marL="0" indent="0">
              <a:buNone/>
              <a:defRPr/>
            </a:lvl1pPr>
          </a:lstStyle>
          <a:p>
            <a:r>
              <a:rPr lang="en-US"/>
              <a:t>Click icon to add chart</a:t>
            </a:r>
            <a:endParaRPr lang="en-US" dirty="0"/>
          </a:p>
        </p:txBody>
      </p:sp>
    </p:spTree>
    <p:extLst>
      <p:ext uri="{BB962C8B-B14F-4D97-AF65-F5344CB8AC3E}">
        <p14:creationId xmlns:p14="http://schemas.microsoft.com/office/powerpoint/2010/main" val="38424853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052049"/>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1" name="Title 15"/>
          <p:cNvSpPr>
            <a:spLocks noGrp="1"/>
          </p:cNvSpPr>
          <p:nvPr>
            <p:ph type="title" hasCustomPrompt="1"/>
          </p:nvPr>
        </p:nvSpPr>
        <p:spPr>
          <a:xfrm>
            <a:off x="604781" y="425005"/>
            <a:ext cx="10898107"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609604" y="927659"/>
            <a:ext cx="10893285" cy="446529"/>
          </a:xfrm>
          <a:prstGeom prst="rect">
            <a:avLst/>
          </a:prstGeom>
        </p:spPr>
        <p:txBody>
          <a:bodyPr>
            <a:noAutofit/>
          </a:bodyPr>
          <a:lstStyle>
            <a:lvl1pPr marL="0" indent="0">
              <a:lnSpc>
                <a:spcPct val="100000"/>
              </a:lnSpc>
              <a:buNone/>
              <a:defRPr sz="1800" i="0">
                <a:latin typeface="+mn-lt"/>
              </a:defRPr>
            </a:lvl1pPr>
            <a:lvl2pPr marL="230176" indent="0">
              <a:lnSpc>
                <a:spcPct val="100000"/>
              </a:lnSpc>
              <a:buNone/>
              <a:defRPr i="1">
                <a:latin typeface="+mn-lt"/>
              </a:defRPr>
            </a:lvl2pPr>
            <a:lvl3pPr marL="515911" indent="0">
              <a:lnSpc>
                <a:spcPct val="100000"/>
              </a:lnSpc>
              <a:buNone/>
              <a:defRPr i="1">
                <a:latin typeface="+mn-lt"/>
              </a:defRPr>
            </a:lvl3pPr>
            <a:lvl4pPr marL="800060" indent="0">
              <a:lnSpc>
                <a:spcPct val="100000"/>
              </a:lnSpc>
              <a:buNone/>
              <a:defRPr i="1">
                <a:latin typeface="+mn-lt"/>
              </a:defRPr>
            </a:lvl4pPr>
            <a:lvl5pPr marL="1085796"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609235" y="1894329"/>
            <a:ext cx="5102453" cy="380411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6387183" y="1894329"/>
            <a:ext cx="5102453" cy="380411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913267296"/>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solidFill>
                  <a:srgbClr val="052049"/>
                </a:solidFill>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583471" y="1908318"/>
            <a:ext cx="10972431" cy="2809461"/>
          </a:xfrm>
          <a:prstGeom prst="rect">
            <a:avLst/>
          </a:prstGeom>
        </p:spPr>
        <p:txBody>
          <a:bodyPr anchor="ctr" anchorCtr="0">
            <a:normAutofit/>
          </a:bodyPr>
          <a:lstStyle>
            <a:lvl1pPr marL="0" indent="0">
              <a:lnSpc>
                <a:spcPct val="100000"/>
              </a:lnSpc>
              <a:buNone/>
              <a:defRPr sz="2800" i="0" baseline="0">
                <a:latin typeface="+mj-lt"/>
              </a:defRPr>
            </a:lvl1pPr>
            <a:lvl2pPr marL="230176" indent="0">
              <a:buNone/>
              <a:defRPr>
                <a:latin typeface="+mn-lt"/>
              </a:defRPr>
            </a:lvl2pPr>
            <a:lvl3pPr marL="515911" indent="0">
              <a:buNone/>
              <a:defRPr>
                <a:latin typeface="+mn-lt"/>
              </a:defRPr>
            </a:lvl3pPr>
            <a:lvl4pPr marL="800060" indent="0">
              <a:buNone/>
              <a:defRPr>
                <a:latin typeface="+mn-lt"/>
              </a:defRPr>
            </a:lvl4pPr>
            <a:lvl5pPr marL="1085796"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0" name="Text Placeholder 13"/>
          <p:cNvSpPr>
            <a:spLocks noGrp="1"/>
          </p:cNvSpPr>
          <p:nvPr>
            <p:ph type="body" sz="quarter" idx="14" hasCustomPrompt="1"/>
          </p:nvPr>
        </p:nvSpPr>
        <p:spPr>
          <a:xfrm>
            <a:off x="596900" y="4929109"/>
            <a:ext cx="8685277" cy="573905"/>
          </a:xfrm>
          <a:prstGeom prst="rect">
            <a:avLst/>
          </a:prstGeom>
        </p:spPr>
        <p:txBody>
          <a:bodyPr>
            <a:normAutofit/>
          </a:bodyPr>
          <a:lstStyle>
            <a:lvl1pPr marL="0" indent="0">
              <a:lnSpc>
                <a:spcPct val="100000"/>
              </a:lnSpc>
              <a:buNone/>
              <a:defRPr sz="1800" b="1">
                <a:solidFill>
                  <a:schemeClr val="accent1"/>
                </a:solidFill>
                <a:latin typeface="+mn-lt"/>
              </a:defRPr>
            </a:lvl1pPr>
          </a:lstStyle>
          <a:p>
            <a:pPr lvl="0"/>
            <a:r>
              <a:rPr lang="en-US" dirty="0"/>
              <a:t>Author’s Name</a:t>
            </a:r>
          </a:p>
        </p:txBody>
      </p:sp>
      <p:sp>
        <p:nvSpPr>
          <p:cNvPr id="13" name="Rectangle 12"/>
          <p:cNvSpPr/>
          <p:nvPr userDrawn="1"/>
        </p:nvSpPr>
        <p:spPr bwMode="auto">
          <a:xfrm>
            <a:off x="662609" y="6"/>
            <a:ext cx="1431235" cy="1577005"/>
          </a:xfrm>
          <a:prstGeom prst="rect">
            <a:avLst/>
          </a:prstGeom>
          <a:solidFill>
            <a:schemeClr val="accent1"/>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90BD31"/>
              </a:solidFill>
              <a:latin typeface="Garamond"/>
            </a:endParaRPr>
          </a:p>
        </p:txBody>
      </p:sp>
      <p:sp>
        <p:nvSpPr>
          <p:cNvPr id="12" name="TextBox 11"/>
          <p:cNvSpPr txBox="1"/>
          <p:nvPr userDrawn="1"/>
        </p:nvSpPr>
        <p:spPr bwMode="auto">
          <a:xfrm>
            <a:off x="579507" y="353943"/>
            <a:ext cx="1590260" cy="2123658"/>
          </a:xfrm>
          <a:prstGeom prst="rect">
            <a:avLst/>
          </a:prstGeom>
          <a:noFill/>
          <a:ln w="19050" algn="ctr">
            <a:noFill/>
            <a:miter lim="800000"/>
            <a:headEnd/>
            <a:tailEnd/>
          </a:ln>
        </p:spPr>
        <p:txBody>
          <a:bodyPr wrap="square" lIns="0" tIns="0" rIns="0" bIns="0" rtlCol="0" anchor="ctr">
            <a:spAutoFit/>
          </a:bodyPr>
          <a:lstStyle/>
          <a:p>
            <a:pPr algn="ctr" eaLnBrk="1" fontAlgn="auto" hangingPunct="1">
              <a:spcBef>
                <a:spcPts val="0"/>
              </a:spcBef>
              <a:spcAft>
                <a:spcPts val="0"/>
              </a:spcAft>
            </a:pPr>
            <a:r>
              <a:rPr lang="en-US" sz="13800" b="1" dirty="0">
                <a:solidFill>
                  <a:srgbClr val="FFFFFF"/>
                </a:solidFill>
                <a:latin typeface="Arial"/>
              </a:rPr>
              <a:t>“</a:t>
            </a:r>
          </a:p>
        </p:txBody>
      </p:sp>
      <p:sp>
        <p:nvSpPr>
          <p:cNvPr id="11" name="Text Placeholder 13"/>
          <p:cNvSpPr>
            <a:spLocks noGrp="1"/>
          </p:cNvSpPr>
          <p:nvPr>
            <p:ph type="body" sz="quarter" idx="15" hasCustomPrompt="1"/>
          </p:nvPr>
        </p:nvSpPr>
        <p:spPr>
          <a:xfrm>
            <a:off x="596900" y="5307938"/>
            <a:ext cx="8685277" cy="587916"/>
          </a:xfrm>
          <a:prstGeom prst="rect">
            <a:avLst/>
          </a:prstGeom>
        </p:spPr>
        <p:txBody>
          <a:bodyPr>
            <a:normAutofit/>
          </a:bodyPr>
          <a:lstStyle>
            <a:lvl1pPr marL="0" indent="0">
              <a:lnSpc>
                <a:spcPts val="2000"/>
              </a:lnSpc>
              <a:buNone/>
              <a:defRPr sz="1800" b="0" baseline="0">
                <a:solidFill>
                  <a:schemeClr val="accent1"/>
                </a:solidFill>
                <a:latin typeface="+mn-lt"/>
              </a:defRPr>
            </a:lvl1pPr>
          </a:lstStyle>
          <a:p>
            <a:pPr lvl="0"/>
            <a:r>
              <a:rPr lang="en-US" dirty="0"/>
              <a:t>Position Title</a:t>
            </a:r>
          </a:p>
        </p:txBody>
      </p:sp>
    </p:spTree>
    <p:extLst>
      <p:ext uri="{BB962C8B-B14F-4D97-AF65-F5344CB8AC3E}">
        <p14:creationId xmlns:p14="http://schemas.microsoft.com/office/powerpoint/2010/main" val="2256649443"/>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 Slide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solidFill>
                  <a:srgbClr val="052049"/>
                </a:solidFill>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583471" y="1908318"/>
            <a:ext cx="10972431" cy="2809461"/>
          </a:xfrm>
          <a:prstGeom prst="rect">
            <a:avLst/>
          </a:prstGeom>
        </p:spPr>
        <p:txBody>
          <a:bodyPr anchor="ctr" anchorCtr="0">
            <a:normAutofit/>
          </a:bodyPr>
          <a:lstStyle>
            <a:lvl1pPr marL="0" indent="0">
              <a:lnSpc>
                <a:spcPct val="100000"/>
              </a:lnSpc>
              <a:buNone/>
              <a:defRPr sz="2800" i="0" baseline="0">
                <a:latin typeface="+mj-lt"/>
              </a:defRPr>
            </a:lvl1pPr>
            <a:lvl2pPr marL="230176" indent="0">
              <a:buNone/>
              <a:defRPr>
                <a:latin typeface="+mn-lt"/>
              </a:defRPr>
            </a:lvl2pPr>
            <a:lvl3pPr marL="515911" indent="0">
              <a:buNone/>
              <a:defRPr>
                <a:latin typeface="+mn-lt"/>
              </a:defRPr>
            </a:lvl3pPr>
            <a:lvl4pPr marL="800060" indent="0">
              <a:buNone/>
              <a:defRPr>
                <a:latin typeface="+mn-lt"/>
              </a:defRPr>
            </a:lvl4pPr>
            <a:lvl5pPr marL="1085796"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662609" y="6"/>
            <a:ext cx="1431235" cy="1577005"/>
          </a:xfrm>
          <a:prstGeom prst="rect">
            <a:avLst/>
          </a:prstGeom>
          <a:solidFill>
            <a:schemeClr val="accent2"/>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90BD31"/>
              </a:solidFill>
              <a:latin typeface="Garamond"/>
            </a:endParaRPr>
          </a:p>
        </p:txBody>
      </p:sp>
      <p:sp>
        <p:nvSpPr>
          <p:cNvPr id="12" name="TextBox 11"/>
          <p:cNvSpPr txBox="1"/>
          <p:nvPr userDrawn="1"/>
        </p:nvSpPr>
        <p:spPr bwMode="auto">
          <a:xfrm>
            <a:off x="579507" y="353943"/>
            <a:ext cx="1590260" cy="2123658"/>
          </a:xfrm>
          <a:prstGeom prst="rect">
            <a:avLst/>
          </a:prstGeom>
          <a:noFill/>
          <a:ln w="19050" algn="ctr">
            <a:noFill/>
            <a:miter lim="800000"/>
            <a:headEnd/>
            <a:tailEnd/>
          </a:ln>
        </p:spPr>
        <p:txBody>
          <a:bodyPr wrap="square" lIns="0" tIns="0" rIns="0" bIns="0" rtlCol="0" anchor="ctr">
            <a:spAutoFit/>
          </a:bodyPr>
          <a:lstStyle/>
          <a:p>
            <a:pPr algn="ctr" eaLnBrk="1" fontAlgn="auto" hangingPunct="1">
              <a:spcBef>
                <a:spcPts val="0"/>
              </a:spcBef>
              <a:spcAft>
                <a:spcPts val="0"/>
              </a:spcAft>
            </a:pPr>
            <a:r>
              <a:rPr lang="en-US" sz="13800" b="1" dirty="0">
                <a:solidFill>
                  <a:srgbClr val="FFFFFF"/>
                </a:solidFill>
                <a:latin typeface="Arial"/>
              </a:rPr>
              <a:t>“</a:t>
            </a:r>
          </a:p>
        </p:txBody>
      </p:sp>
      <p:sp>
        <p:nvSpPr>
          <p:cNvPr id="10" name="Text Placeholder 13"/>
          <p:cNvSpPr>
            <a:spLocks noGrp="1"/>
          </p:cNvSpPr>
          <p:nvPr>
            <p:ph type="body" sz="quarter" idx="14" hasCustomPrompt="1"/>
          </p:nvPr>
        </p:nvSpPr>
        <p:spPr>
          <a:xfrm>
            <a:off x="596900" y="4929109"/>
            <a:ext cx="8685277" cy="573905"/>
          </a:xfrm>
          <a:prstGeom prst="rect">
            <a:avLst/>
          </a:prstGeom>
        </p:spPr>
        <p:txBody>
          <a:bodyPr>
            <a:normAutofit/>
          </a:bodyPr>
          <a:lstStyle>
            <a:lvl1pPr marL="0" indent="0">
              <a:lnSpc>
                <a:spcPct val="100000"/>
              </a:lnSpc>
              <a:buNone/>
              <a:defRPr sz="1800" b="1">
                <a:solidFill>
                  <a:schemeClr val="accent2"/>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596900" y="5307938"/>
            <a:ext cx="8685277" cy="587916"/>
          </a:xfrm>
          <a:prstGeom prst="rect">
            <a:avLst/>
          </a:prstGeom>
        </p:spPr>
        <p:txBody>
          <a:bodyPr>
            <a:normAutofit/>
          </a:bodyPr>
          <a:lstStyle>
            <a:lvl1pPr marL="0" indent="0">
              <a:lnSpc>
                <a:spcPts val="2000"/>
              </a:lnSpc>
              <a:buNone/>
              <a:defRPr sz="1800" b="0" baseline="0">
                <a:solidFill>
                  <a:schemeClr val="accent2"/>
                </a:solidFill>
                <a:latin typeface="+mn-lt"/>
              </a:defRPr>
            </a:lvl1pPr>
          </a:lstStyle>
          <a:p>
            <a:pPr lvl="0"/>
            <a:r>
              <a:rPr lang="en-US" dirty="0"/>
              <a:t>Position Title</a:t>
            </a:r>
          </a:p>
        </p:txBody>
      </p:sp>
    </p:spTree>
    <p:extLst>
      <p:ext uri="{BB962C8B-B14F-4D97-AF65-F5344CB8AC3E}">
        <p14:creationId xmlns:p14="http://schemas.microsoft.com/office/powerpoint/2010/main" val="1820249830"/>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solidFill>
                  <a:srgbClr val="052049"/>
                </a:solidFill>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583471" y="1908318"/>
            <a:ext cx="10972431" cy="2809461"/>
          </a:xfrm>
          <a:prstGeom prst="rect">
            <a:avLst/>
          </a:prstGeom>
        </p:spPr>
        <p:txBody>
          <a:bodyPr anchor="ctr" anchorCtr="0">
            <a:normAutofit/>
          </a:bodyPr>
          <a:lstStyle>
            <a:lvl1pPr marL="0" indent="0">
              <a:lnSpc>
                <a:spcPct val="100000"/>
              </a:lnSpc>
              <a:buNone/>
              <a:defRPr sz="2800" i="0" baseline="0">
                <a:latin typeface="+mj-lt"/>
              </a:defRPr>
            </a:lvl1pPr>
            <a:lvl2pPr marL="230176" indent="0">
              <a:buNone/>
              <a:defRPr>
                <a:latin typeface="+mn-lt"/>
              </a:defRPr>
            </a:lvl2pPr>
            <a:lvl3pPr marL="515911" indent="0">
              <a:buNone/>
              <a:defRPr>
                <a:latin typeface="+mn-lt"/>
              </a:defRPr>
            </a:lvl3pPr>
            <a:lvl4pPr marL="800060" indent="0">
              <a:buNone/>
              <a:defRPr>
                <a:latin typeface="+mn-lt"/>
              </a:defRPr>
            </a:lvl4pPr>
            <a:lvl5pPr marL="1085796"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662609" y="6"/>
            <a:ext cx="1431235" cy="1577005"/>
          </a:xfrm>
          <a:prstGeom prst="rect">
            <a:avLst/>
          </a:prstGeom>
          <a:solidFill>
            <a:schemeClr val="accent3"/>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90BD31"/>
              </a:solidFill>
              <a:latin typeface="Garamond"/>
            </a:endParaRPr>
          </a:p>
        </p:txBody>
      </p:sp>
      <p:sp>
        <p:nvSpPr>
          <p:cNvPr id="12" name="TextBox 11"/>
          <p:cNvSpPr txBox="1"/>
          <p:nvPr userDrawn="1"/>
        </p:nvSpPr>
        <p:spPr bwMode="auto">
          <a:xfrm>
            <a:off x="579507" y="353943"/>
            <a:ext cx="1590260" cy="2123658"/>
          </a:xfrm>
          <a:prstGeom prst="rect">
            <a:avLst/>
          </a:prstGeom>
          <a:noFill/>
          <a:ln w="19050" algn="ctr">
            <a:noFill/>
            <a:miter lim="800000"/>
            <a:headEnd/>
            <a:tailEnd/>
          </a:ln>
        </p:spPr>
        <p:txBody>
          <a:bodyPr wrap="square" lIns="0" tIns="0" rIns="0" bIns="0" rtlCol="0" anchor="ctr">
            <a:spAutoFit/>
          </a:bodyPr>
          <a:lstStyle/>
          <a:p>
            <a:pPr algn="ctr" eaLnBrk="1" fontAlgn="auto" hangingPunct="1">
              <a:spcBef>
                <a:spcPts val="0"/>
              </a:spcBef>
              <a:spcAft>
                <a:spcPts val="0"/>
              </a:spcAft>
            </a:pPr>
            <a:r>
              <a:rPr lang="en-US" sz="13800" b="1" dirty="0">
                <a:solidFill>
                  <a:srgbClr val="FFFFFF"/>
                </a:solidFill>
                <a:latin typeface="Arial"/>
              </a:rPr>
              <a:t>“</a:t>
            </a:r>
          </a:p>
        </p:txBody>
      </p:sp>
      <p:sp>
        <p:nvSpPr>
          <p:cNvPr id="10" name="Text Placeholder 13"/>
          <p:cNvSpPr>
            <a:spLocks noGrp="1"/>
          </p:cNvSpPr>
          <p:nvPr>
            <p:ph type="body" sz="quarter" idx="14" hasCustomPrompt="1"/>
          </p:nvPr>
        </p:nvSpPr>
        <p:spPr>
          <a:xfrm>
            <a:off x="596900" y="4929109"/>
            <a:ext cx="8685277" cy="573905"/>
          </a:xfrm>
          <a:prstGeom prst="rect">
            <a:avLst/>
          </a:prstGeom>
        </p:spPr>
        <p:txBody>
          <a:bodyPr>
            <a:normAutofit/>
          </a:bodyPr>
          <a:lstStyle>
            <a:lvl1pPr marL="0" indent="0">
              <a:lnSpc>
                <a:spcPct val="100000"/>
              </a:lnSpc>
              <a:buNone/>
              <a:defRPr sz="1800" b="1">
                <a:solidFill>
                  <a:schemeClr val="accent3"/>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596900" y="5307938"/>
            <a:ext cx="8685277" cy="587916"/>
          </a:xfrm>
          <a:prstGeom prst="rect">
            <a:avLst/>
          </a:prstGeom>
        </p:spPr>
        <p:txBody>
          <a:bodyPr>
            <a:normAutofit/>
          </a:bodyPr>
          <a:lstStyle>
            <a:lvl1pPr marL="0" indent="0">
              <a:lnSpc>
                <a:spcPts val="2000"/>
              </a:lnSpc>
              <a:buNone/>
              <a:defRPr sz="1800" b="0" baseline="0">
                <a:solidFill>
                  <a:schemeClr val="accent3"/>
                </a:solidFill>
                <a:latin typeface="+mn-lt"/>
              </a:defRPr>
            </a:lvl1pPr>
          </a:lstStyle>
          <a:p>
            <a:pPr lvl="0"/>
            <a:r>
              <a:rPr lang="en-US" dirty="0"/>
              <a:t>Position Title</a:t>
            </a:r>
          </a:p>
        </p:txBody>
      </p:sp>
    </p:spTree>
    <p:extLst>
      <p:ext uri="{BB962C8B-B14F-4D97-AF65-F5344CB8AC3E}">
        <p14:creationId xmlns:p14="http://schemas.microsoft.com/office/powerpoint/2010/main" val="76519960"/>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solidFill>
                  <a:srgbClr val="052049"/>
                </a:solidFill>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4" name="Rectangle 13"/>
          <p:cNvSpPr/>
          <p:nvPr userDrawn="1"/>
        </p:nvSpPr>
        <p:spPr bwMode="auto">
          <a:xfrm>
            <a:off x="6" y="2363629"/>
            <a:ext cx="9402305" cy="1881809"/>
          </a:xfrm>
          <a:prstGeom prst="rect">
            <a:avLst/>
          </a:prstGeom>
          <a:solidFill>
            <a:schemeClr val="accent1"/>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FFFFFF"/>
              </a:solidFill>
              <a:latin typeface="Garamond"/>
            </a:endParaRPr>
          </a:p>
        </p:txBody>
      </p:sp>
      <p:sp>
        <p:nvSpPr>
          <p:cNvPr id="15" name="Title 15"/>
          <p:cNvSpPr>
            <a:spLocks noGrp="1"/>
          </p:cNvSpPr>
          <p:nvPr>
            <p:ph type="title" hasCustomPrompt="1"/>
          </p:nvPr>
        </p:nvSpPr>
        <p:spPr>
          <a:xfrm>
            <a:off x="604780" y="2559256"/>
            <a:ext cx="8580549" cy="1477195"/>
          </a:xfrm>
        </p:spPr>
        <p:txBody>
          <a:bodyPr anchor="ctr">
            <a:noAutofit/>
          </a:bodyPr>
          <a:lstStyle>
            <a:lvl1pPr>
              <a:defRPr sz="36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405933741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Teal1">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21251" y="297068"/>
            <a:ext cx="11770749" cy="6560932"/>
          </a:xfrm>
          <a:prstGeom prst="rect">
            <a:avLst/>
          </a:prstGeom>
        </p:spPr>
      </p:pic>
      <p:sp>
        <p:nvSpPr>
          <p:cNvPr id="2" name="Rectangle 1"/>
          <p:cNvSpPr/>
          <p:nvPr userDrawn="1"/>
        </p:nvSpPr>
        <p:spPr bwMode="auto">
          <a:xfrm>
            <a:off x="670562" y="4"/>
            <a:ext cx="7555913" cy="5739619"/>
          </a:xfrm>
          <a:prstGeom prst="rect">
            <a:avLst/>
          </a:prstGeom>
          <a:solidFill>
            <a:schemeClr val="accent2"/>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1047843" y="5159272"/>
            <a:ext cx="2567117"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fld id="{7CA65D26-67D5-4CD2-90EC-E629659F24B3}" type="datetime1">
              <a:rPr lang="en-US" smtClean="0">
                <a:solidFill>
                  <a:srgbClr val="FFFFFF"/>
                </a:solidFill>
              </a:rPr>
              <a:pPr/>
              <a:t>1/5/22</a:t>
            </a:fld>
            <a:endParaRPr lang="en-US" dirty="0">
              <a:solidFill>
                <a:srgbClr val="FFFFFF"/>
              </a:solidFill>
            </a:endParaRPr>
          </a:p>
        </p:txBody>
      </p:sp>
      <p:sp>
        <p:nvSpPr>
          <p:cNvPr id="9" name="Text Placeholder 2"/>
          <p:cNvSpPr>
            <a:spLocks noGrp="1"/>
          </p:cNvSpPr>
          <p:nvPr>
            <p:ph type="body" sz="quarter" idx="10" hasCustomPrompt="1"/>
          </p:nvPr>
        </p:nvSpPr>
        <p:spPr>
          <a:xfrm>
            <a:off x="1045704" y="4473722"/>
            <a:ext cx="5588615"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4" name="Title 15"/>
          <p:cNvSpPr>
            <a:spLocks noGrp="1"/>
          </p:cNvSpPr>
          <p:nvPr>
            <p:ph type="title" hasCustomPrompt="1"/>
          </p:nvPr>
        </p:nvSpPr>
        <p:spPr>
          <a:xfrm>
            <a:off x="1045703" y="1503863"/>
            <a:ext cx="6940943" cy="1749284"/>
          </a:xfrm>
        </p:spPr>
        <p:txBody>
          <a:bodyPr anchor="b">
            <a:noAutofit/>
          </a:bodyPr>
          <a:lstStyle>
            <a:lvl1pPr>
              <a:defRPr sz="3600" baseline="0">
                <a:solidFill>
                  <a:schemeClr val="bg1"/>
                </a:solidFill>
                <a:latin typeface="+mj-lt"/>
              </a:defRPr>
            </a:lvl1pPr>
          </a:lstStyle>
          <a:p>
            <a:r>
              <a:rPr lang="en-US" dirty="0"/>
              <a:t>Title Here</a:t>
            </a:r>
          </a:p>
        </p:txBody>
      </p:sp>
      <p:sp>
        <p:nvSpPr>
          <p:cNvPr id="15" name="Text Placeholder 3"/>
          <p:cNvSpPr>
            <a:spLocks noGrp="1"/>
          </p:cNvSpPr>
          <p:nvPr>
            <p:ph type="body" sz="quarter" idx="15" hasCustomPrompt="1"/>
          </p:nvPr>
        </p:nvSpPr>
        <p:spPr>
          <a:xfrm>
            <a:off x="1050521" y="3368004"/>
            <a:ext cx="6935897"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76" indent="0">
              <a:lnSpc>
                <a:spcPct val="100000"/>
              </a:lnSpc>
              <a:buNone/>
              <a:defRPr i="1">
                <a:latin typeface="+mn-lt"/>
              </a:defRPr>
            </a:lvl2pPr>
            <a:lvl3pPr marL="515911" indent="0">
              <a:lnSpc>
                <a:spcPct val="100000"/>
              </a:lnSpc>
              <a:buNone/>
              <a:defRPr i="1">
                <a:latin typeface="+mn-lt"/>
              </a:defRPr>
            </a:lvl3pPr>
            <a:lvl4pPr marL="800060" indent="0">
              <a:lnSpc>
                <a:spcPct val="100000"/>
              </a:lnSpc>
              <a:buNone/>
              <a:defRPr i="1">
                <a:latin typeface="+mn-lt"/>
              </a:defRPr>
            </a:lvl4pPr>
            <a:lvl5pPr marL="1085796" indent="0">
              <a:lnSpc>
                <a:spcPct val="100000"/>
              </a:lnSpc>
              <a:buNone/>
              <a:defRPr i="1">
                <a:latin typeface="+mn-lt"/>
              </a:defRPr>
            </a:lvl5pPr>
          </a:lstStyle>
          <a:p>
            <a:pPr lvl="0"/>
            <a:r>
              <a:rPr lang="en-US" dirty="0"/>
              <a:t>Optional Subhead here</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07064" y="297068"/>
            <a:ext cx="1697503" cy="827818"/>
          </a:xfrm>
          <a:prstGeom prst="rect">
            <a:avLst/>
          </a:prstGeom>
        </p:spPr>
      </p:pic>
    </p:spTree>
    <p:extLst>
      <p:ext uri="{BB962C8B-B14F-4D97-AF65-F5344CB8AC3E}">
        <p14:creationId xmlns:p14="http://schemas.microsoft.com/office/powerpoint/2010/main" val="406423633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solidFill>
                  <a:srgbClr val="052049"/>
                </a:solidFill>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Rectangle 5"/>
          <p:cNvSpPr/>
          <p:nvPr userDrawn="1"/>
        </p:nvSpPr>
        <p:spPr bwMode="auto">
          <a:xfrm>
            <a:off x="6" y="2363629"/>
            <a:ext cx="9402305" cy="1881809"/>
          </a:xfrm>
          <a:prstGeom prst="rect">
            <a:avLst/>
          </a:prstGeom>
          <a:solidFill>
            <a:schemeClr val="accent2"/>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FFFFFF"/>
              </a:solidFill>
              <a:latin typeface="Garamond"/>
            </a:endParaRPr>
          </a:p>
        </p:txBody>
      </p:sp>
      <p:sp>
        <p:nvSpPr>
          <p:cNvPr id="8" name="Title 15"/>
          <p:cNvSpPr>
            <a:spLocks noGrp="1"/>
          </p:cNvSpPr>
          <p:nvPr>
            <p:ph type="title" hasCustomPrompt="1"/>
          </p:nvPr>
        </p:nvSpPr>
        <p:spPr>
          <a:xfrm>
            <a:off x="604780" y="2559256"/>
            <a:ext cx="8580549" cy="1477195"/>
          </a:xfrm>
        </p:spPr>
        <p:txBody>
          <a:bodyPr anchor="ctr">
            <a:noAutofit/>
          </a:bodyPr>
          <a:lstStyle>
            <a:lvl1pPr>
              <a:defRPr sz="36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4058547690"/>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Header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solidFill>
                  <a:srgbClr val="052049"/>
                </a:solidFill>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Rectangle 5"/>
          <p:cNvSpPr/>
          <p:nvPr userDrawn="1"/>
        </p:nvSpPr>
        <p:spPr bwMode="auto">
          <a:xfrm>
            <a:off x="6" y="2363629"/>
            <a:ext cx="9402305" cy="1881809"/>
          </a:xfrm>
          <a:prstGeom prst="rect">
            <a:avLst/>
          </a:prstGeom>
          <a:solidFill>
            <a:schemeClr val="accent3"/>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FFFFFF"/>
              </a:solidFill>
              <a:latin typeface="Garamond"/>
            </a:endParaRPr>
          </a:p>
        </p:txBody>
      </p:sp>
      <p:sp>
        <p:nvSpPr>
          <p:cNvPr id="7" name="Title 15"/>
          <p:cNvSpPr>
            <a:spLocks noGrp="1"/>
          </p:cNvSpPr>
          <p:nvPr>
            <p:ph type="title" hasCustomPrompt="1"/>
          </p:nvPr>
        </p:nvSpPr>
        <p:spPr>
          <a:xfrm>
            <a:off x="604780" y="2559256"/>
            <a:ext cx="8580549" cy="1477195"/>
          </a:xfrm>
        </p:spPr>
        <p:txBody>
          <a:bodyPr anchor="ctr">
            <a:noAutofit/>
          </a:bodyPr>
          <a:lstStyle>
            <a:lvl1pPr>
              <a:defRPr sz="36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3899037992"/>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Closing with logo_1">
    <p:bg>
      <p:bgRef idx="1001">
        <a:schemeClr val="bg2"/>
      </p:bgRef>
    </p:bg>
    <p:spTree>
      <p:nvGrpSpPr>
        <p:cNvPr id="1" name=""/>
        <p:cNvGrpSpPr/>
        <p:nvPr/>
      </p:nvGrpSpPr>
      <p:grpSpPr>
        <a:xfrm>
          <a:off x="0" y="0"/>
          <a:ext cx="0" cy="0"/>
          <a:chOff x="0" y="0"/>
          <a:chExt cx="0" cy="0"/>
        </a:xfrm>
      </p:grpSpPr>
      <p:pic>
        <p:nvPicPr>
          <p:cNvPr id="3" name="Picture 41"/>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invGray">
          <a:xfrm>
            <a:off x="5153581" y="2906722"/>
            <a:ext cx="2094721" cy="10257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352123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Closing with logo_2">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76800" y="2514849"/>
            <a:ext cx="2438400" cy="1828302"/>
          </a:xfrm>
          <a:prstGeom prst="rect">
            <a:avLst/>
          </a:prstGeom>
        </p:spPr>
      </p:pic>
    </p:spTree>
    <p:extLst>
      <p:ext uri="{BB962C8B-B14F-4D97-AF65-F5344CB8AC3E}">
        <p14:creationId xmlns:p14="http://schemas.microsoft.com/office/powerpoint/2010/main" val="114919674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Closing - Research">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85739" y="2415131"/>
            <a:ext cx="2153920" cy="1615440"/>
          </a:xfrm>
          <a:prstGeom prst="rect">
            <a:avLst/>
          </a:prstGeom>
        </p:spPr>
      </p:pic>
      <p:pic>
        <p:nvPicPr>
          <p:cNvPr id="6" name="Picture 5"/>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406944" y="-437"/>
            <a:ext cx="4785056" cy="2415568"/>
          </a:xfrm>
          <a:prstGeom prst="rect">
            <a:avLst/>
          </a:prstGeom>
        </p:spPr>
      </p:pic>
      <p:pic>
        <p:nvPicPr>
          <p:cNvPr id="7" name="Picture 6"/>
          <p:cNvPicPr>
            <a:picLocks noChangeAspect="1"/>
          </p:cNvPicPr>
          <p:nvPr userDrawn="1"/>
        </p:nvPicPr>
        <p:blipFill rotWithShape="1">
          <a:blip r:embed="rId4" cstate="screen">
            <a:extLst>
              <a:ext uri="{28A0092B-C50C-407E-A947-70E740481C1C}">
                <a14:useLocalDpi xmlns:a14="http://schemas.microsoft.com/office/drawing/2010/main"/>
              </a:ext>
            </a:extLst>
          </a:blip>
          <a:srcRect l="8419"/>
          <a:stretch/>
        </p:blipFill>
        <p:spPr>
          <a:xfrm>
            <a:off x="1" y="2415134"/>
            <a:ext cx="8885739" cy="4442869"/>
          </a:xfrm>
          <a:prstGeom prst="rect">
            <a:avLst/>
          </a:prstGeom>
        </p:spPr>
      </p:pic>
    </p:spTree>
    <p:extLst>
      <p:ext uri="{BB962C8B-B14F-4D97-AF65-F5344CB8AC3E}">
        <p14:creationId xmlns:p14="http://schemas.microsoft.com/office/powerpoint/2010/main" val="190624176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Closing - Education">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2453" y="2267794"/>
            <a:ext cx="2153920" cy="1615440"/>
          </a:xfrm>
          <a:prstGeom prst="rect">
            <a:avLst/>
          </a:prstGeom>
        </p:spPr>
      </p:pic>
      <p:pic>
        <p:nvPicPr>
          <p:cNvPr id="5" name="Picture 4"/>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 y="0"/>
            <a:ext cx="4135771" cy="2267794"/>
          </a:xfrm>
          <a:prstGeom prst="rect">
            <a:avLst/>
          </a:prstGeom>
        </p:spPr>
      </p:pic>
      <p:pic>
        <p:nvPicPr>
          <p:cNvPr id="6" name="Picture 5"/>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3156373" y="2267797"/>
            <a:ext cx="9035627" cy="4590207"/>
          </a:xfrm>
          <a:prstGeom prst="rect">
            <a:avLst/>
          </a:prstGeom>
        </p:spPr>
      </p:pic>
    </p:spTree>
    <p:extLst>
      <p:ext uri="{BB962C8B-B14F-4D97-AF65-F5344CB8AC3E}">
        <p14:creationId xmlns:p14="http://schemas.microsoft.com/office/powerpoint/2010/main" val="168728491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Closing - Patient Care">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2453" y="2267794"/>
            <a:ext cx="2153920" cy="1615440"/>
          </a:xfrm>
          <a:prstGeom prst="rect">
            <a:avLst/>
          </a:prstGeom>
        </p:spPr>
      </p:pic>
      <p:pic>
        <p:nvPicPr>
          <p:cNvPr id="7" name="Picture 6"/>
          <p:cNvPicPr>
            <a:picLocks noChangeAspect="1"/>
          </p:cNvPicPr>
          <p:nvPr userDrawn="1"/>
        </p:nvPicPr>
        <p:blipFill rotWithShape="1">
          <a:blip r:embed="rId3" cstate="screen">
            <a:extLst>
              <a:ext uri="{28A0092B-C50C-407E-A947-70E740481C1C}">
                <a14:useLocalDpi xmlns:a14="http://schemas.microsoft.com/office/drawing/2010/main"/>
              </a:ext>
            </a:extLst>
          </a:blip>
          <a:srcRect b="-1"/>
          <a:stretch/>
        </p:blipFill>
        <p:spPr>
          <a:xfrm>
            <a:off x="2" y="0"/>
            <a:ext cx="4141556" cy="2267794"/>
          </a:xfrm>
          <a:prstGeom prst="rect">
            <a:avLst/>
          </a:prstGeom>
        </p:spPr>
      </p:pic>
      <p:pic>
        <p:nvPicPr>
          <p:cNvPr id="8" name="Picture 7"/>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3156373" y="2267797"/>
            <a:ext cx="9035627" cy="4590207"/>
          </a:xfrm>
          <a:prstGeom prst="rect">
            <a:avLst/>
          </a:prstGeom>
        </p:spPr>
      </p:pic>
    </p:spTree>
    <p:extLst>
      <p:ext uri="{BB962C8B-B14F-4D97-AF65-F5344CB8AC3E}">
        <p14:creationId xmlns:p14="http://schemas.microsoft.com/office/powerpoint/2010/main" val="16297223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319" y="4406904"/>
            <a:ext cx="10363200" cy="1362075"/>
          </a:xfrm>
        </p:spPr>
        <p:txBody>
          <a:bodyPr anchor="t"/>
          <a:lstStyle>
            <a:lvl1pPr algn="l">
              <a:defRPr sz="3556" b="1" cap="all"/>
            </a:lvl1pPr>
          </a:lstStyle>
          <a:p>
            <a:r>
              <a:rPr lang="en-US"/>
              <a:t>Click to edit Master title style</a:t>
            </a:r>
          </a:p>
        </p:txBody>
      </p:sp>
      <p:sp>
        <p:nvSpPr>
          <p:cNvPr id="3" name="Text Placeholder 2"/>
          <p:cNvSpPr>
            <a:spLocks noGrp="1"/>
          </p:cNvSpPr>
          <p:nvPr>
            <p:ph type="body" idx="1"/>
          </p:nvPr>
        </p:nvSpPr>
        <p:spPr>
          <a:xfrm>
            <a:off x="963319" y="2906713"/>
            <a:ext cx="10363200" cy="1500187"/>
          </a:xfrm>
        </p:spPr>
        <p:txBody>
          <a:bodyPr anchor="b"/>
          <a:lstStyle>
            <a:lvl1pPr marL="0" indent="0">
              <a:buNone/>
              <a:defRPr sz="1779"/>
            </a:lvl1pPr>
            <a:lvl2pPr marL="406395" indent="0">
              <a:buNone/>
              <a:defRPr sz="1600"/>
            </a:lvl2pPr>
            <a:lvl3pPr marL="812790" indent="0">
              <a:buNone/>
              <a:defRPr sz="1423"/>
            </a:lvl3pPr>
            <a:lvl4pPr marL="1219184" indent="0">
              <a:buNone/>
              <a:defRPr sz="1244"/>
            </a:lvl4pPr>
            <a:lvl5pPr marL="1625579" indent="0">
              <a:buNone/>
              <a:defRPr sz="1244"/>
            </a:lvl5pPr>
            <a:lvl6pPr marL="2031975" indent="0">
              <a:buNone/>
              <a:defRPr sz="1244"/>
            </a:lvl6pPr>
            <a:lvl7pPr marL="2438370" indent="0">
              <a:buNone/>
              <a:defRPr sz="1244"/>
            </a:lvl7pPr>
            <a:lvl8pPr marL="2844765" indent="0">
              <a:buNone/>
              <a:defRPr sz="1244"/>
            </a:lvl8pPr>
            <a:lvl9pPr marL="3251160" indent="0">
              <a:buNone/>
              <a:defRPr sz="1244"/>
            </a:lvl9pPr>
          </a:lstStyle>
          <a:p>
            <a:pPr lvl="0"/>
            <a:r>
              <a:rPr lang="en-US"/>
              <a:t>Click to edit Master text styles</a:t>
            </a:r>
          </a:p>
        </p:txBody>
      </p:sp>
    </p:spTree>
    <p:extLst>
      <p:ext uri="{BB962C8B-B14F-4D97-AF65-F5344CB8AC3E}">
        <p14:creationId xmlns:p14="http://schemas.microsoft.com/office/powerpoint/2010/main" val="8095921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914400" y="6248400"/>
            <a:ext cx="2540000" cy="457200"/>
          </a:xfrm>
          <a:prstGeom prst="rect">
            <a:avLst/>
          </a:prstGeom>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E673D9B-2595-4567-8CD0-1747E19FD9D6}" type="slidenum">
              <a:rPr lang="en-US"/>
              <a:pPr>
                <a:defRPr/>
              </a:pPr>
              <a:t>‹#›</a:t>
            </a:fld>
            <a:endParaRPr lang="en-US"/>
          </a:p>
        </p:txBody>
      </p:sp>
    </p:spTree>
    <p:extLst>
      <p:ext uri="{BB962C8B-B14F-4D97-AF65-F5344CB8AC3E}">
        <p14:creationId xmlns:p14="http://schemas.microsoft.com/office/powerpoint/2010/main" val="14145748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ver – Blue1">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21251" y="297068"/>
            <a:ext cx="11770751" cy="6560932"/>
          </a:xfrm>
          <a:prstGeom prst="rect">
            <a:avLst/>
          </a:prstGeom>
        </p:spPr>
      </p:pic>
      <p:sp>
        <p:nvSpPr>
          <p:cNvPr id="2" name="Rectangle 1"/>
          <p:cNvSpPr/>
          <p:nvPr userDrawn="1"/>
        </p:nvSpPr>
        <p:spPr bwMode="auto">
          <a:xfrm>
            <a:off x="670562" y="4"/>
            <a:ext cx="7555913" cy="5739619"/>
          </a:xfrm>
          <a:prstGeom prst="rect">
            <a:avLst/>
          </a:prstGeom>
          <a:solidFill>
            <a:schemeClr val="accent1"/>
          </a:solidFill>
          <a:ln w="19050" algn="ctr">
            <a:noFill/>
            <a:miter lim="800000"/>
            <a:headEnd/>
            <a:tailEnd/>
          </a:ln>
        </p:spPr>
        <p:txBody>
          <a:bodyPr wrap="none" rtlCol="0" anchor="ctr"/>
          <a:lstStyle/>
          <a:p>
            <a:pPr algn="ctr" defTabSz="914377">
              <a:lnSpc>
                <a:spcPct val="90000"/>
              </a:lnSpc>
            </a:pPr>
            <a:endParaRPr lang="en-US" sz="1600" b="1" dirty="0" err="1">
              <a:solidFill>
                <a:srgbClr val="052049"/>
              </a:solidFill>
              <a:latin typeface="Garamond"/>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7064" y="297068"/>
            <a:ext cx="1697503" cy="827818"/>
          </a:xfrm>
          <a:prstGeom prst="rect">
            <a:avLst/>
          </a:prstGeom>
        </p:spPr>
      </p:pic>
      <p:sp>
        <p:nvSpPr>
          <p:cNvPr id="10" name="Date Placeholder 4"/>
          <p:cNvSpPr>
            <a:spLocks noGrp="1"/>
          </p:cNvSpPr>
          <p:nvPr>
            <p:ph type="dt" sz="half" idx="2"/>
          </p:nvPr>
        </p:nvSpPr>
        <p:spPr>
          <a:xfrm>
            <a:off x="1047843" y="5159272"/>
            <a:ext cx="2567117"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endParaRPr lang="en-US" dirty="0">
              <a:solidFill>
                <a:srgbClr val="FFFFFF"/>
              </a:solidFill>
            </a:endParaRPr>
          </a:p>
        </p:txBody>
      </p:sp>
      <p:sp>
        <p:nvSpPr>
          <p:cNvPr id="12" name="Text Placeholder 2"/>
          <p:cNvSpPr>
            <a:spLocks noGrp="1"/>
          </p:cNvSpPr>
          <p:nvPr>
            <p:ph type="body" sz="quarter" idx="10" hasCustomPrompt="1"/>
          </p:nvPr>
        </p:nvSpPr>
        <p:spPr>
          <a:xfrm>
            <a:off x="1045704" y="4473722"/>
            <a:ext cx="5588615"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5" name="Title 15"/>
          <p:cNvSpPr>
            <a:spLocks noGrp="1"/>
          </p:cNvSpPr>
          <p:nvPr>
            <p:ph type="title" hasCustomPrompt="1"/>
          </p:nvPr>
        </p:nvSpPr>
        <p:spPr>
          <a:xfrm>
            <a:off x="1045703" y="1503863"/>
            <a:ext cx="6940943" cy="1749284"/>
          </a:xfrm>
        </p:spPr>
        <p:txBody>
          <a:bodyPr anchor="b">
            <a:noAutofit/>
          </a:bodyPr>
          <a:lstStyle>
            <a:lvl1pPr>
              <a:defRPr sz="3600" baseline="0">
                <a:solidFill>
                  <a:schemeClr val="bg1"/>
                </a:solidFill>
                <a:latin typeface="+mj-lt"/>
              </a:defRPr>
            </a:lvl1pPr>
          </a:lstStyle>
          <a:p>
            <a:r>
              <a:rPr lang="en-US" dirty="0"/>
              <a:t>Title Here</a:t>
            </a:r>
          </a:p>
        </p:txBody>
      </p:sp>
      <p:sp>
        <p:nvSpPr>
          <p:cNvPr id="16" name="Text Placeholder 3"/>
          <p:cNvSpPr>
            <a:spLocks noGrp="1"/>
          </p:cNvSpPr>
          <p:nvPr>
            <p:ph type="body" sz="quarter" idx="15" hasCustomPrompt="1"/>
          </p:nvPr>
        </p:nvSpPr>
        <p:spPr>
          <a:xfrm>
            <a:off x="1050521" y="3368004"/>
            <a:ext cx="6935897"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76" indent="0">
              <a:lnSpc>
                <a:spcPct val="100000"/>
              </a:lnSpc>
              <a:buNone/>
              <a:defRPr i="1">
                <a:latin typeface="+mn-lt"/>
              </a:defRPr>
            </a:lvl2pPr>
            <a:lvl3pPr marL="515911" indent="0">
              <a:lnSpc>
                <a:spcPct val="100000"/>
              </a:lnSpc>
              <a:buNone/>
              <a:defRPr i="1">
                <a:latin typeface="+mn-lt"/>
              </a:defRPr>
            </a:lvl3pPr>
            <a:lvl4pPr marL="800060" indent="0">
              <a:lnSpc>
                <a:spcPct val="100000"/>
              </a:lnSpc>
              <a:buNone/>
              <a:defRPr i="1">
                <a:latin typeface="+mn-lt"/>
              </a:defRPr>
            </a:lvl4pPr>
            <a:lvl5pPr marL="1085796"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368170136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 Blue2">
    <p:bg>
      <p:bgRef idx="1001">
        <a:schemeClr val="bg1"/>
      </p:bgRef>
    </p:bg>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t="-1" b="-1"/>
          <a:stretch/>
        </p:blipFill>
        <p:spPr>
          <a:xfrm>
            <a:off x="421252" y="282638"/>
            <a:ext cx="11778705" cy="6575362"/>
          </a:xfrm>
          <a:prstGeom prst="rect">
            <a:avLst/>
          </a:prstGeom>
        </p:spPr>
      </p:pic>
      <p:sp>
        <p:nvSpPr>
          <p:cNvPr id="2" name="Rectangle 1"/>
          <p:cNvSpPr/>
          <p:nvPr userDrawn="1"/>
        </p:nvSpPr>
        <p:spPr bwMode="auto">
          <a:xfrm>
            <a:off x="670562" y="4"/>
            <a:ext cx="7555913" cy="5739619"/>
          </a:xfrm>
          <a:prstGeom prst="rect">
            <a:avLst/>
          </a:prstGeom>
          <a:solidFill>
            <a:schemeClr val="accent1"/>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1047843" y="5159272"/>
            <a:ext cx="2567117"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fld id="{7CA65D26-67D5-4CD2-90EC-E629659F24B3}" type="datetime1">
              <a:rPr lang="en-US" smtClean="0">
                <a:solidFill>
                  <a:srgbClr val="FFFFFF"/>
                </a:solidFill>
              </a:rPr>
              <a:pPr/>
              <a:t>1/5/22</a:t>
            </a:fld>
            <a:endParaRPr lang="en-US" dirty="0">
              <a:solidFill>
                <a:srgbClr val="FFFFFF"/>
              </a:solidFill>
            </a:endParaRPr>
          </a:p>
        </p:txBody>
      </p:sp>
      <p:sp>
        <p:nvSpPr>
          <p:cNvPr id="10" name="Text Placeholder 2"/>
          <p:cNvSpPr>
            <a:spLocks noGrp="1"/>
          </p:cNvSpPr>
          <p:nvPr>
            <p:ph type="body" sz="quarter" idx="10" hasCustomPrompt="1"/>
          </p:nvPr>
        </p:nvSpPr>
        <p:spPr>
          <a:xfrm>
            <a:off x="1045704" y="4473722"/>
            <a:ext cx="5588615"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5" name="Title 15"/>
          <p:cNvSpPr>
            <a:spLocks noGrp="1"/>
          </p:cNvSpPr>
          <p:nvPr>
            <p:ph type="title" hasCustomPrompt="1"/>
          </p:nvPr>
        </p:nvSpPr>
        <p:spPr>
          <a:xfrm>
            <a:off x="1045703" y="1503863"/>
            <a:ext cx="6940943" cy="1749284"/>
          </a:xfrm>
        </p:spPr>
        <p:txBody>
          <a:bodyPr anchor="b">
            <a:noAutofit/>
          </a:bodyPr>
          <a:lstStyle>
            <a:lvl1pPr>
              <a:defRPr sz="3600" baseline="0">
                <a:solidFill>
                  <a:schemeClr val="bg1"/>
                </a:solidFill>
                <a:latin typeface="+mj-lt"/>
              </a:defRPr>
            </a:lvl1pPr>
          </a:lstStyle>
          <a:p>
            <a:r>
              <a:rPr lang="en-US" dirty="0"/>
              <a:t>Title Here</a:t>
            </a:r>
          </a:p>
        </p:txBody>
      </p:sp>
      <p:sp>
        <p:nvSpPr>
          <p:cNvPr id="16" name="Text Placeholder 3"/>
          <p:cNvSpPr>
            <a:spLocks noGrp="1"/>
          </p:cNvSpPr>
          <p:nvPr>
            <p:ph type="body" sz="quarter" idx="15" hasCustomPrompt="1"/>
          </p:nvPr>
        </p:nvSpPr>
        <p:spPr>
          <a:xfrm>
            <a:off x="1050521" y="3368004"/>
            <a:ext cx="6935897"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76" indent="0">
              <a:lnSpc>
                <a:spcPct val="100000"/>
              </a:lnSpc>
              <a:buNone/>
              <a:defRPr i="1">
                <a:latin typeface="+mn-lt"/>
              </a:defRPr>
            </a:lvl2pPr>
            <a:lvl3pPr marL="515911" indent="0">
              <a:lnSpc>
                <a:spcPct val="100000"/>
              </a:lnSpc>
              <a:buNone/>
              <a:defRPr i="1">
                <a:latin typeface="+mn-lt"/>
              </a:defRPr>
            </a:lvl3pPr>
            <a:lvl4pPr marL="800060" indent="0">
              <a:lnSpc>
                <a:spcPct val="100000"/>
              </a:lnSpc>
              <a:buNone/>
              <a:defRPr i="1">
                <a:latin typeface="+mn-lt"/>
              </a:defRPr>
            </a:lvl4pPr>
            <a:lvl5pPr marL="1085796" indent="0">
              <a:lnSpc>
                <a:spcPct val="100000"/>
              </a:lnSpc>
              <a:buNone/>
              <a:defRPr i="1">
                <a:latin typeface="+mn-lt"/>
              </a:defRPr>
            </a:lvl5pPr>
          </a:lstStyle>
          <a:p>
            <a:pPr lvl="0"/>
            <a:r>
              <a:rPr lang="en-US" dirty="0"/>
              <a:t>Optional Subhead here</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07064" y="297068"/>
            <a:ext cx="1697503" cy="827818"/>
          </a:xfrm>
          <a:prstGeom prst="rect">
            <a:avLst/>
          </a:prstGeom>
        </p:spPr>
      </p:pic>
    </p:spTree>
    <p:extLst>
      <p:ext uri="{BB962C8B-B14F-4D97-AF65-F5344CB8AC3E}">
        <p14:creationId xmlns:p14="http://schemas.microsoft.com/office/powerpoint/2010/main" val="338293437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ver – Teal1">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21251" y="297068"/>
            <a:ext cx="11770749" cy="6560932"/>
          </a:xfrm>
          <a:prstGeom prst="rect">
            <a:avLst/>
          </a:prstGeom>
        </p:spPr>
      </p:pic>
      <p:sp>
        <p:nvSpPr>
          <p:cNvPr id="2" name="Rectangle 1"/>
          <p:cNvSpPr/>
          <p:nvPr userDrawn="1"/>
        </p:nvSpPr>
        <p:spPr bwMode="auto">
          <a:xfrm>
            <a:off x="670562" y="4"/>
            <a:ext cx="7555913" cy="5739619"/>
          </a:xfrm>
          <a:prstGeom prst="rect">
            <a:avLst/>
          </a:prstGeom>
          <a:solidFill>
            <a:schemeClr val="accent2"/>
          </a:solidFill>
          <a:ln w="19050" algn="ctr">
            <a:noFill/>
            <a:miter lim="800000"/>
            <a:headEnd/>
            <a:tailEnd/>
          </a:ln>
        </p:spPr>
        <p:txBody>
          <a:bodyPr wrap="none" rtlCol="0" anchor="ctr"/>
          <a:lstStyle/>
          <a:p>
            <a:pPr algn="ctr" defTabSz="914377">
              <a:lnSpc>
                <a:spcPct val="90000"/>
              </a:lnSpc>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1047843" y="5159272"/>
            <a:ext cx="2567117"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endParaRPr lang="en-US" dirty="0">
              <a:solidFill>
                <a:srgbClr val="FFFFFF"/>
              </a:solidFill>
            </a:endParaRPr>
          </a:p>
        </p:txBody>
      </p:sp>
      <p:sp>
        <p:nvSpPr>
          <p:cNvPr id="9" name="Text Placeholder 2"/>
          <p:cNvSpPr>
            <a:spLocks noGrp="1"/>
          </p:cNvSpPr>
          <p:nvPr>
            <p:ph type="body" sz="quarter" idx="10" hasCustomPrompt="1"/>
          </p:nvPr>
        </p:nvSpPr>
        <p:spPr>
          <a:xfrm>
            <a:off x="1045704" y="4473722"/>
            <a:ext cx="5588615"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4" name="Title 15"/>
          <p:cNvSpPr>
            <a:spLocks noGrp="1"/>
          </p:cNvSpPr>
          <p:nvPr>
            <p:ph type="title" hasCustomPrompt="1"/>
          </p:nvPr>
        </p:nvSpPr>
        <p:spPr>
          <a:xfrm>
            <a:off x="1045703" y="1503863"/>
            <a:ext cx="6940943" cy="1749284"/>
          </a:xfrm>
        </p:spPr>
        <p:txBody>
          <a:bodyPr anchor="b">
            <a:noAutofit/>
          </a:bodyPr>
          <a:lstStyle>
            <a:lvl1pPr>
              <a:defRPr sz="3600" baseline="0">
                <a:solidFill>
                  <a:schemeClr val="bg1"/>
                </a:solidFill>
                <a:latin typeface="+mj-lt"/>
              </a:defRPr>
            </a:lvl1pPr>
          </a:lstStyle>
          <a:p>
            <a:r>
              <a:rPr lang="en-US" dirty="0"/>
              <a:t>Title Here</a:t>
            </a:r>
          </a:p>
        </p:txBody>
      </p:sp>
      <p:sp>
        <p:nvSpPr>
          <p:cNvPr id="15" name="Text Placeholder 3"/>
          <p:cNvSpPr>
            <a:spLocks noGrp="1"/>
          </p:cNvSpPr>
          <p:nvPr>
            <p:ph type="body" sz="quarter" idx="15" hasCustomPrompt="1"/>
          </p:nvPr>
        </p:nvSpPr>
        <p:spPr>
          <a:xfrm>
            <a:off x="1050521" y="3368004"/>
            <a:ext cx="6935897"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76" indent="0">
              <a:lnSpc>
                <a:spcPct val="100000"/>
              </a:lnSpc>
              <a:buNone/>
              <a:defRPr i="1">
                <a:latin typeface="+mn-lt"/>
              </a:defRPr>
            </a:lvl2pPr>
            <a:lvl3pPr marL="515911" indent="0">
              <a:lnSpc>
                <a:spcPct val="100000"/>
              </a:lnSpc>
              <a:buNone/>
              <a:defRPr i="1">
                <a:latin typeface="+mn-lt"/>
              </a:defRPr>
            </a:lvl3pPr>
            <a:lvl4pPr marL="800060" indent="0">
              <a:lnSpc>
                <a:spcPct val="100000"/>
              </a:lnSpc>
              <a:buNone/>
              <a:defRPr i="1">
                <a:latin typeface="+mn-lt"/>
              </a:defRPr>
            </a:lvl4pPr>
            <a:lvl5pPr marL="1085796" indent="0">
              <a:lnSpc>
                <a:spcPct val="100000"/>
              </a:lnSpc>
              <a:buNone/>
              <a:defRPr i="1">
                <a:latin typeface="+mn-lt"/>
              </a:defRPr>
            </a:lvl5pPr>
          </a:lstStyle>
          <a:p>
            <a:pPr lvl="0"/>
            <a:r>
              <a:rPr lang="en-US" dirty="0"/>
              <a:t>Optional Subhead here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7064" y="297068"/>
            <a:ext cx="1697503" cy="827818"/>
          </a:xfrm>
          <a:prstGeom prst="rect">
            <a:avLst/>
          </a:prstGeom>
        </p:spPr>
      </p:pic>
    </p:spTree>
    <p:extLst>
      <p:ext uri="{BB962C8B-B14F-4D97-AF65-F5344CB8AC3E}">
        <p14:creationId xmlns:p14="http://schemas.microsoft.com/office/powerpoint/2010/main" val="279311823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ver – Blue2">
    <p:bg>
      <p:bgRef idx="1001">
        <a:schemeClr val="bg1"/>
      </p:bgRef>
    </p:bg>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t="-1" b="-1"/>
          <a:stretch/>
        </p:blipFill>
        <p:spPr>
          <a:xfrm>
            <a:off x="421252" y="282638"/>
            <a:ext cx="11778705" cy="6575362"/>
          </a:xfrm>
          <a:prstGeom prst="rect">
            <a:avLst/>
          </a:prstGeom>
        </p:spPr>
      </p:pic>
      <p:sp>
        <p:nvSpPr>
          <p:cNvPr id="2" name="Rectangle 1"/>
          <p:cNvSpPr/>
          <p:nvPr userDrawn="1"/>
        </p:nvSpPr>
        <p:spPr bwMode="auto">
          <a:xfrm>
            <a:off x="670562" y="4"/>
            <a:ext cx="7555913" cy="5739619"/>
          </a:xfrm>
          <a:prstGeom prst="rect">
            <a:avLst/>
          </a:prstGeom>
          <a:solidFill>
            <a:schemeClr val="accent1"/>
          </a:solidFill>
          <a:ln w="19050" algn="ctr">
            <a:noFill/>
            <a:miter lim="800000"/>
            <a:headEnd/>
            <a:tailEnd/>
          </a:ln>
        </p:spPr>
        <p:txBody>
          <a:bodyPr wrap="none" rtlCol="0" anchor="ctr"/>
          <a:lstStyle/>
          <a:p>
            <a:pPr algn="ctr" defTabSz="914377">
              <a:lnSpc>
                <a:spcPct val="90000"/>
              </a:lnSpc>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1047843" y="5159272"/>
            <a:ext cx="2567117"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endParaRPr lang="en-US" dirty="0">
              <a:solidFill>
                <a:srgbClr val="FFFFFF"/>
              </a:solidFill>
            </a:endParaRPr>
          </a:p>
        </p:txBody>
      </p:sp>
      <p:sp>
        <p:nvSpPr>
          <p:cNvPr id="10" name="Text Placeholder 2"/>
          <p:cNvSpPr>
            <a:spLocks noGrp="1"/>
          </p:cNvSpPr>
          <p:nvPr>
            <p:ph type="body" sz="quarter" idx="10" hasCustomPrompt="1"/>
          </p:nvPr>
        </p:nvSpPr>
        <p:spPr>
          <a:xfrm>
            <a:off x="1045704" y="4473722"/>
            <a:ext cx="5588615"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5" name="Title 15"/>
          <p:cNvSpPr>
            <a:spLocks noGrp="1"/>
          </p:cNvSpPr>
          <p:nvPr>
            <p:ph type="title" hasCustomPrompt="1"/>
          </p:nvPr>
        </p:nvSpPr>
        <p:spPr>
          <a:xfrm>
            <a:off x="1045703" y="1503863"/>
            <a:ext cx="6940943" cy="1749284"/>
          </a:xfrm>
        </p:spPr>
        <p:txBody>
          <a:bodyPr anchor="b">
            <a:noAutofit/>
          </a:bodyPr>
          <a:lstStyle>
            <a:lvl1pPr>
              <a:defRPr sz="3600" baseline="0">
                <a:solidFill>
                  <a:schemeClr val="bg1"/>
                </a:solidFill>
                <a:latin typeface="+mj-lt"/>
              </a:defRPr>
            </a:lvl1pPr>
          </a:lstStyle>
          <a:p>
            <a:r>
              <a:rPr lang="en-US" dirty="0"/>
              <a:t>Title Here</a:t>
            </a:r>
          </a:p>
        </p:txBody>
      </p:sp>
      <p:sp>
        <p:nvSpPr>
          <p:cNvPr id="16" name="Text Placeholder 3"/>
          <p:cNvSpPr>
            <a:spLocks noGrp="1"/>
          </p:cNvSpPr>
          <p:nvPr>
            <p:ph type="body" sz="quarter" idx="15" hasCustomPrompt="1"/>
          </p:nvPr>
        </p:nvSpPr>
        <p:spPr>
          <a:xfrm>
            <a:off x="1050521" y="3368004"/>
            <a:ext cx="6935897"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76" indent="0">
              <a:lnSpc>
                <a:spcPct val="100000"/>
              </a:lnSpc>
              <a:buNone/>
              <a:defRPr i="1">
                <a:latin typeface="+mn-lt"/>
              </a:defRPr>
            </a:lvl2pPr>
            <a:lvl3pPr marL="515911" indent="0">
              <a:lnSpc>
                <a:spcPct val="100000"/>
              </a:lnSpc>
              <a:buNone/>
              <a:defRPr i="1">
                <a:latin typeface="+mn-lt"/>
              </a:defRPr>
            </a:lvl3pPr>
            <a:lvl4pPr marL="800060" indent="0">
              <a:lnSpc>
                <a:spcPct val="100000"/>
              </a:lnSpc>
              <a:buNone/>
              <a:defRPr i="1">
                <a:latin typeface="+mn-lt"/>
              </a:defRPr>
            </a:lvl4pPr>
            <a:lvl5pPr marL="1085796" indent="0">
              <a:lnSpc>
                <a:spcPct val="100000"/>
              </a:lnSpc>
              <a:buNone/>
              <a:defRPr i="1">
                <a:latin typeface="+mn-lt"/>
              </a:defRPr>
            </a:lvl5pPr>
          </a:lstStyle>
          <a:p>
            <a:pPr lvl="0"/>
            <a:r>
              <a:rPr lang="en-US" dirty="0"/>
              <a:t>Optional Subhead here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7064" y="297068"/>
            <a:ext cx="1697503" cy="827818"/>
          </a:xfrm>
          <a:prstGeom prst="rect">
            <a:avLst/>
          </a:prstGeom>
        </p:spPr>
      </p:pic>
    </p:spTree>
    <p:extLst>
      <p:ext uri="{BB962C8B-B14F-4D97-AF65-F5344CB8AC3E}">
        <p14:creationId xmlns:p14="http://schemas.microsoft.com/office/powerpoint/2010/main" val="81577640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ver – Teal2">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21246" y="297068"/>
            <a:ext cx="11770756" cy="6560934"/>
          </a:xfrm>
          <a:prstGeom prst="rect">
            <a:avLst/>
          </a:prstGeom>
        </p:spPr>
      </p:pic>
      <p:sp>
        <p:nvSpPr>
          <p:cNvPr id="2" name="Rectangle 1"/>
          <p:cNvSpPr/>
          <p:nvPr userDrawn="1"/>
        </p:nvSpPr>
        <p:spPr bwMode="auto">
          <a:xfrm>
            <a:off x="670562" y="4"/>
            <a:ext cx="7555913" cy="5739619"/>
          </a:xfrm>
          <a:prstGeom prst="rect">
            <a:avLst/>
          </a:prstGeom>
          <a:solidFill>
            <a:schemeClr val="accent2"/>
          </a:solidFill>
          <a:ln w="19050" algn="ctr">
            <a:noFill/>
            <a:miter lim="800000"/>
            <a:headEnd/>
            <a:tailEnd/>
          </a:ln>
        </p:spPr>
        <p:txBody>
          <a:bodyPr wrap="none" rtlCol="0" anchor="ctr"/>
          <a:lstStyle/>
          <a:p>
            <a:pPr algn="ctr" defTabSz="914377">
              <a:lnSpc>
                <a:spcPct val="90000"/>
              </a:lnSpc>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1047843" y="5159272"/>
            <a:ext cx="2567117"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endParaRPr lang="en-US" dirty="0">
              <a:solidFill>
                <a:srgbClr val="FFFFFF"/>
              </a:solidFill>
            </a:endParaRPr>
          </a:p>
        </p:txBody>
      </p:sp>
      <p:sp>
        <p:nvSpPr>
          <p:cNvPr id="9" name="Text Placeholder 2"/>
          <p:cNvSpPr>
            <a:spLocks noGrp="1"/>
          </p:cNvSpPr>
          <p:nvPr>
            <p:ph type="body" sz="quarter" idx="10" hasCustomPrompt="1"/>
          </p:nvPr>
        </p:nvSpPr>
        <p:spPr>
          <a:xfrm>
            <a:off x="1045704" y="4473722"/>
            <a:ext cx="5588615"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6" name="Title 15"/>
          <p:cNvSpPr>
            <a:spLocks noGrp="1"/>
          </p:cNvSpPr>
          <p:nvPr>
            <p:ph type="title" hasCustomPrompt="1"/>
          </p:nvPr>
        </p:nvSpPr>
        <p:spPr>
          <a:xfrm>
            <a:off x="1045703" y="1503863"/>
            <a:ext cx="6940943" cy="1749284"/>
          </a:xfrm>
        </p:spPr>
        <p:txBody>
          <a:bodyPr anchor="b">
            <a:noAutofit/>
          </a:bodyPr>
          <a:lstStyle>
            <a:lvl1pPr>
              <a:defRPr sz="3600" baseline="0">
                <a:solidFill>
                  <a:schemeClr val="bg1"/>
                </a:solidFill>
                <a:latin typeface="+mj-lt"/>
              </a:defRPr>
            </a:lvl1pPr>
          </a:lstStyle>
          <a:p>
            <a:r>
              <a:rPr lang="en-US" dirty="0"/>
              <a:t>Title Here</a:t>
            </a:r>
          </a:p>
        </p:txBody>
      </p:sp>
      <p:sp>
        <p:nvSpPr>
          <p:cNvPr id="17" name="Text Placeholder 3"/>
          <p:cNvSpPr>
            <a:spLocks noGrp="1"/>
          </p:cNvSpPr>
          <p:nvPr>
            <p:ph type="body" sz="quarter" idx="15" hasCustomPrompt="1"/>
          </p:nvPr>
        </p:nvSpPr>
        <p:spPr>
          <a:xfrm>
            <a:off x="1050521" y="3368004"/>
            <a:ext cx="6935897"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76" indent="0">
              <a:lnSpc>
                <a:spcPct val="100000"/>
              </a:lnSpc>
              <a:buNone/>
              <a:defRPr i="1">
                <a:latin typeface="+mn-lt"/>
              </a:defRPr>
            </a:lvl2pPr>
            <a:lvl3pPr marL="515911" indent="0">
              <a:lnSpc>
                <a:spcPct val="100000"/>
              </a:lnSpc>
              <a:buNone/>
              <a:defRPr i="1">
                <a:latin typeface="+mn-lt"/>
              </a:defRPr>
            </a:lvl3pPr>
            <a:lvl4pPr marL="800060" indent="0">
              <a:lnSpc>
                <a:spcPct val="100000"/>
              </a:lnSpc>
              <a:buNone/>
              <a:defRPr i="1">
                <a:latin typeface="+mn-lt"/>
              </a:defRPr>
            </a:lvl4pPr>
            <a:lvl5pPr marL="1085796" indent="0">
              <a:lnSpc>
                <a:spcPct val="100000"/>
              </a:lnSpc>
              <a:buNone/>
              <a:defRPr i="1">
                <a:latin typeface="+mn-lt"/>
              </a:defRPr>
            </a:lvl5pPr>
          </a:lstStyle>
          <a:p>
            <a:pPr lvl="0"/>
            <a:r>
              <a:rPr lang="en-US" dirty="0"/>
              <a:t>Optional Subhead here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7064" y="297068"/>
            <a:ext cx="1697503" cy="827818"/>
          </a:xfrm>
          <a:prstGeom prst="rect">
            <a:avLst/>
          </a:prstGeom>
        </p:spPr>
      </p:pic>
    </p:spTree>
    <p:extLst>
      <p:ext uri="{BB962C8B-B14F-4D97-AF65-F5344CB8AC3E}">
        <p14:creationId xmlns:p14="http://schemas.microsoft.com/office/powerpoint/2010/main" val="268418972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ver – Navy">
    <p:bg>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212036" y="5764696"/>
            <a:ext cx="11979965" cy="1093304"/>
          </a:xfrm>
          <a:prstGeom prst="rect">
            <a:avLst/>
          </a:prstGeom>
          <a:solidFill>
            <a:schemeClr val="bg1"/>
          </a:solidFill>
          <a:ln w="19050" algn="ctr">
            <a:noFill/>
            <a:miter lim="800000"/>
            <a:headEnd/>
            <a:tailEnd/>
          </a:ln>
        </p:spPr>
        <p:txBody>
          <a:bodyPr wrap="none" rtlCol="0" anchor="ctr"/>
          <a:lstStyle/>
          <a:p>
            <a:pPr algn="ctr" defTabSz="914377">
              <a:lnSpc>
                <a:spcPct val="90000"/>
              </a:lnSpc>
            </a:pPr>
            <a:endParaRPr lang="en-US" sz="1600" b="1" dirty="0" err="1">
              <a:solidFill>
                <a:srgbClr val="052049"/>
              </a:solidFill>
              <a:latin typeface="Garamond"/>
            </a:endParaRPr>
          </a:p>
        </p:txBody>
      </p:sp>
      <p:sp>
        <p:nvSpPr>
          <p:cNvPr id="14" name="Title 15"/>
          <p:cNvSpPr>
            <a:spLocks noGrp="1"/>
          </p:cNvSpPr>
          <p:nvPr>
            <p:ph type="title" hasCustomPrompt="1"/>
          </p:nvPr>
        </p:nvSpPr>
        <p:spPr>
          <a:xfrm>
            <a:off x="398936" y="2504663"/>
            <a:ext cx="11209968" cy="1749284"/>
          </a:xfrm>
        </p:spPr>
        <p:txBody>
          <a:bodyPr anchor="b">
            <a:noAutofit/>
          </a:bodyPr>
          <a:lstStyle>
            <a:lvl1pPr>
              <a:defRPr sz="3600" baseline="0">
                <a:solidFill>
                  <a:schemeClr val="tx1"/>
                </a:solidFill>
                <a:latin typeface="+mj-lt"/>
              </a:defRPr>
            </a:lvl1pPr>
          </a:lstStyle>
          <a:p>
            <a:r>
              <a:rPr lang="en-US" dirty="0"/>
              <a:t>Title Here</a:t>
            </a:r>
          </a:p>
        </p:txBody>
      </p:sp>
      <p:sp>
        <p:nvSpPr>
          <p:cNvPr id="15" name="Date Placeholder 4"/>
          <p:cNvSpPr>
            <a:spLocks noGrp="1"/>
          </p:cNvSpPr>
          <p:nvPr>
            <p:ph type="dt" sz="half" idx="2"/>
          </p:nvPr>
        </p:nvSpPr>
        <p:spPr>
          <a:xfrm>
            <a:off x="425600" y="6155229"/>
            <a:ext cx="2567117" cy="238607"/>
          </a:xfrm>
          <a:prstGeom prst="rect">
            <a:avLst/>
          </a:prstGeom>
        </p:spPr>
        <p:txBody>
          <a:bodyPr vert="horz" wrap="square" lIns="91440" tIns="0" rIns="91440" bIns="0" rtlCol="0" anchor="b" anchorCtr="0">
            <a:noAutofit/>
          </a:bodyPr>
          <a:lstStyle>
            <a:lvl1pPr algn="l">
              <a:defRPr sz="1200" i="0">
                <a:solidFill>
                  <a:schemeClr val="tx1"/>
                </a:solidFill>
                <a:latin typeface="Arial" pitchFamily="34" charset="0"/>
                <a:cs typeface="Arial" pitchFamily="34" charset="0"/>
              </a:defRPr>
            </a:lvl1pPr>
          </a:lstStyle>
          <a:p>
            <a:endParaRPr lang="en-US" dirty="0">
              <a:solidFill>
                <a:srgbClr val="FFFFFF"/>
              </a:solidFill>
            </a:endParaRPr>
          </a:p>
        </p:txBody>
      </p:sp>
      <p:sp>
        <p:nvSpPr>
          <p:cNvPr id="17" name="Text Placeholder 3"/>
          <p:cNvSpPr>
            <a:spLocks noGrp="1"/>
          </p:cNvSpPr>
          <p:nvPr>
            <p:ph type="body" sz="quarter" idx="15" hasCustomPrompt="1"/>
          </p:nvPr>
        </p:nvSpPr>
        <p:spPr>
          <a:xfrm>
            <a:off x="403756" y="4246884"/>
            <a:ext cx="11221509" cy="677627"/>
          </a:xfrm>
          <a:prstGeom prst="rect">
            <a:avLst/>
          </a:prstGeom>
        </p:spPr>
        <p:txBody>
          <a:bodyPr>
            <a:noAutofit/>
          </a:bodyPr>
          <a:lstStyle>
            <a:lvl1pPr marL="0" indent="0" algn="l">
              <a:lnSpc>
                <a:spcPct val="100000"/>
              </a:lnSpc>
              <a:buNone/>
              <a:defRPr sz="1600" i="0">
                <a:solidFill>
                  <a:schemeClr val="tx1"/>
                </a:solidFill>
                <a:latin typeface="+mj-lt"/>
              </a:defRPr>
            </a:lvl1pPr>
            <a:lvl2pPr marL="230176" indent="0">
              <a:lnSpc>
                <a:spcPct val="100000"/>
              </a:lnSpc>
              <a:buNone/>
              <a:defRPr i="1">
                <a:latin typeface="+mn-lt"/>
              </a:defRPr>
            </a:lvl2pPr>
            <a:lvl3pPr marL="515911" indent="0">
              <a:lnSpc>
                <a:spcPct val="100000"/>
              </a:lnSpc>
              <a:buNone/>
              <a:defRPr i="1">
                <a:latin typeface="+mn-lt"/>
              </a:defRPr>
            </a:lvl3pPr>
            <a:lvl4pPr marL="800060" indent="0">
              <a:lnSpc>
                <a:spcPct val="100000"/>
              </a:lnSpc>
              <a:buNone/>
              <a:defRPr i="1">
                <a:latin typeface="+mn-lt"/>
              </a:defRPr>
            </a:lvl4pPr>
            <a:lvl5pPr marL="1085796" indent="0">
              <a:lnSpc>
                <a:spcPct val="100000"/>
              </a:lnSpc>
              <a:buNone/>
              <a:defRPr i="1">
                <a:latin typeface="+mn-lt"/>
              </a:defRPr>
            </a:lvl5pPr>
          </a:lstStyle>
          <a:p>
            <a:pPr lvl="0"/>
            <a:r>
              <a:rPr lang="en-US" dirty="0"/>
              <a:t>Optional Subhead here</a:t>
            </a:r>
          </a:p>
        </p:txBody>
      </p:sp>
      <p:sp>
        <p:nvSpPr>
          <p:cNvPr id="8" name="Text Placeholder 2"/>
          <p:cNvSpPr>
            <a:spLocks noGrp="1"/>
          </p:cNvSpPr>
          <p:nvPr>
            <p:ph type="body" sz="quarter" idx="10" hasCustomPrompt="1"/>
          </p:nvPr>
        </p:nvSpPr>
        <p:spPr>
          <a:xfrm>
            <a:off x="423463" y="5469680"/>
            <a:ext cx="5588615"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tx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0960" y="477076"/>
            <a:ext cx="1729936" cy="843635"/>
          </a:xfrm>
          <a:prstGeom prst="rect">
            <a:avLst/>
          </a:prstGeom>
        </p:spPr>
      </p:pic>
    </p:spTree>
    <p:extLst>
      <p:ext uri="{BB962C8B-B14F-4D97-AF65-F5344CB8AC3E}">
        <p14:creationId xmlns:p14="http://schemas.microsoft.com/office/powerpoint/2010/main" val="50150781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ullet Slide-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endParaRPr lang="en-US" dirty="0">
              <a:solidFill>
                <a:srgbClr val="FFFFFF"/>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16" name="Title 15"/>
          <p:cNvSpPr>
            <a:spLocks noGrp="1"/>
          </p:cNvSpPr>
          <p:nvPr>
            <p:ph type="title" hasCustomPrompt="1"/>
          </p:nvPr>
        </p:nvSpPr>
        <p:spPr/>
        <p:txBody>
          <a:bodyPr anchor="b">
            <a:noAutofit/>
          </a:bodyPr>
          <a:lstStyle>
            <a:lvl1pPr>
              <a:defRPr sz="3600">
                <a:latin typeface="+mj-lt"/>
              </a:defRPr>
            </a:lvl1pPr>
          </a:lstStyle>
          <a:p>
            <a:r>
              <a:rPr lang="en-US" dirty="0"/>
              <a:t>Slide Title Here</a:t>
            </a:r>
          </a:p>
        </p:txBody>
      </p:sp>
      <p:sp>
        <p:nvSpPr>
          <p:cNvPr id="4" name="Text Placeholder 3"/>
          <p:cNvSpPr>
            <a:spLocks noGrp="1"/>
          </p:cNvSpPr>
          <p:nvPr>
            <p:ph type="body" sz="quarter" idx="15" hasCustomPrompt="1"/>
          </p:nvPr>
        </p:nvSpPr>
        <p:spPr>
          <a:xfrm>
            <a:off x="609604" y="927658"/>
            <a:ext cx="10893285" cy="477079"/>
          </a:xfrm>
          <a:prstGeom prst="rect">
            <a:avLst/>
          </a:prstGeom>
        </p:spPr>
        <p:txBody>
          <a:bodyPr>
            <a:noAutofit/>
          </a:bodyPr>
          <a:lstStyle>
            <a:lvl1pPr marL="0" indent="0">
              <a:lnSpc>
                <a:spcPct val="100000"/>
              </a:lnSpc>
              <a:buNone/>
              <a:defRPr sz="1800" i="0">
                <a:latin typeface="+mn-lt"/>
              </a:defRPr>
            </a:lvl1pPr>
            <a:lvl2pPr marL="230176" indent="0">
              <a:lnSpc>
                <a:spcPct val="100000"/>
              </a:lnSpc>
              <a:buNone/>
              <a:defRPr i="1">
                <a:latin typeface="+mn-lt"/>
              </a:defRPr>
            </a:lvl2pPr>
            <a:lvl3pPr marL="515911" indent="0">
              <a:lnSpc>
                <a:spcPct val="100000"/>
              </a:lnSpc>
              <a:buNone/>
              <a:defRPr i="1">
                <a:latin typeface="+mn-lt"/>
              </a:defRPr>
            </a:lvl3pPr>
            <a:lvl4pPr marL="800060" indent="0">
              <a:lnSpc>
                <a:spcPct val="100000"/>
              </a:lnSpc>
              <a:buNone/>
              <a:defRPr i="1">
                <a:latin typeface="+mn-lt"/>
              </a:defRPr>
            </a:lvl4pPr>
            <a:lvl5pPr marL="1085796" indent="0">
              <a:lnSpc>
                <a:spcPct val="100000"/>
              </a:lnSpc>
              <a:buNone/>
              <a:defRPr i="1">
                <a:latin typeface="+mn-lt"/>
              </a:defRPr>
            </a:lvl5pPr>
          </a:lstStyle>
          <a:p>
            <a:pPr lvl="0"/>
            <a:r>
              <a:rPr lang="en-US" dirty="0"/>
              <a:t>Optional Subhead here</a:t>
            </a:r>
          </a:p>
        </p:txBody>
      </p:sp>
      <p:sp>
        <p:nvSpPr>
          <p:cNvPr id="7" name="Text Placeholder 3"/>
          <p:cNvSpPr>
            <a:spLocks noGrp="1"/>
          </p:cNvSpPr>
          <p:nvPr>
            <p:ph idx="1"/>
          </p:nvPr>
        </p:nvSpPr>
        <p:spPr>
          <a:xfrm>
            <a:off x="612915" y="1868560"/>
            <a:ext cx="10850220" cy="3909393"/>
          </a:xfrm>
          <a:prstGeom prst="rect">
            <a:avLst/>
          </a:prstGeom>
        </p:spPr>
        <p:txBody>
          <a:bodyPr vert="horz" lIns="91440" tIns="45720" rIns="91440" bIns="45720" rtlCol="0">
            <a:noAutofit/>
          </a:bodyPr>
          <a:lstStyle>
            <a:lvl2pPr>
              <a:buClr>
                <a:schemeClr val="accent5"/>
              </a:buClr>
              <a:defRPr/>
            </a:lvl2pPr>
            <a:lvl4pPr>
              <a:buClr>
                <a:schemeClr val="accent5"/>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25130775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Slide-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endParaRPr lang="en-US" dirty="0">
              <a:solidFill>
                <a:srgbClr val="FFFFFF"/>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8" name="Text Placeholder 2"/>
          <p:cNvSpPr>
            <a:spLocks noGrp="1"/>
          </p:cNvSpPr>
          <p:nvPr>
            <p:ph type="body" sz="quarter" idx="14"/>
          </p:nvPr>
        </p:nvSpPr>
        <p:spPr>
          <a:xfrm>
            <a:off x="609601" y="1881349"/>
            <a:ext cx="10906539" cy="3937000"/>
          </a:xfrm>
          <a:prstGeom prst="rect">
            <a:avLst/>
          </a:prstGeom>
        </p:spPr>
        <p:txBody>
          <a:bodyPr>
            <a:normAutofit/>
          </a:bodyPr>
          <a:lstStyle>
            <a:lvl1pPr marL="0" indent="0" defTabSz="274306">
              <a:lnSpc>
                <a:spcPct val="100000"/>
              </a:lnSpc>
              <a:spcBef>
                <a:spcPts val="0"/>
              </a:spcBef>
              <a:spcAft>
                <a:spcPts val="800"/>
              </a:spcAft>
              <a:buClr>
                <a:schemeClr val="bg2"/>
              </a:buClr>
              <a:buNone/>
              <a:tabLst/>
              <a:defRPr sz="1800" baseline="0">
                <a:latin typeface="+mn-lt"/>
              </a:defRPr>
            </a:lvl1pPr>
            <a:lvl2pPr marL="457178" indent="-231765">
              <a:lnSpc>
                <a:spcPct val="100000"/>
              </a:lnSpc>
              <a:spcBef>
                <a:spcPts val="0"/>
              </a:spcBef>
              <a:spcAft>
                <a:spcPts val="800"/>
              </a:spcAft>
              <a:buClr>
                <a:schemeClr val="accent6">
                  <a:lumMod val="60000"/>
                  <a:lumOff val="40000"/>
                </a:schemeClr>
              </a:buClr>
              <a:buFont typeface="LucidaGrande" charset="0"/>
              <a:buChar char="-"/>
              <a:tabLst/>
              <a:defRPr sz="1600" baseline="0">
                <a:latin typeface="+mn-lt"/>
              </a:defRPr>
            </a:lvl2pPr>
            <a:lvl3pPr marL="688941" indent="-231765">
              <a:lnSpc>
                <a:spcPct val="100000"/>
              </a:lnSpc>
              <a:spcBef>
                <a:spcPts val="0"/>
              </a:spcBef>
              <a:spcAft>
                <a:spcPts val="800"/>
              </a:spcAft>
              <a:buClr>
                <a:srgbClr val="178CCB"/>
              </a:buClr>
              <a:buSzPct val="70000"/>
              <a:buFont typeface="LucidaGrande" charset="0"/>
              <a:buChar char="■"/>
              <a:tabLst/>
              <a:defRPr sz="1400" baseline="0">
                <a:latin typeface="+mn-lt"/>
              </a:defRPr>
            </a:lvl3pPr>
            <a:lvl4pPr marL="914356" indent="-231765">
              <a:lnSpc>
                <a:spcPct val="100000"/>
              </a:lnSpc>
              <a:spcAft>
                <a:spcPts val="800"/>
              </a:spcAft>
              <a:buClr>
                <a:schemeClr val="accent6">
                  <a:lumMod val="60000"/>
                  <a:lumOff val="40000"/>
                </a:schemeClr>
              </a:buClr>
              <a:buFont typeface="LucidaGrande" charset="0"/>
              <a:buChar char="-"/>
              <a:tabLst/>
              <a:defRPr sz="1200">
                <a:latin typeface="+mn-lt"/>
              </a:defRPr>
            </a:lvl4pPr>
          </a:lstStyle>
          <a:p>
            <a:pPr lvl="0"/>
            <a:r>
              <a:rPr lang="en-US"/>
              <a:t>Click to edit Master text styles</a:t>
            </a:r>
          </a:p>
        </p:txBody>
      </p:sp>
      <p:sp>
        <p:nvSpPr>
          <p:cNvPr id="11" name="Title 15"/>
          <p:cNvSpPr>
            <a:spLocks noGrp="1"/>
          </p:cNvSpPr>
          <p:nvPr>
            <p:ph type="title" hasCustomPrompt="1"/>
          </p:nvPr>
        </p:nvSpPr>
        <p:spPr>
          <a:xfrm>
            <a:off x="604781" y="425005"/>
            <a:ext cx="10898107"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609604" y="927658"/>
            <a:ext cx="10893285" cy="477079"/>
          </a:xfrm>
          <a:prstGeom prst="rect">
            <a:avLst/>
          </a:prstGeom>
        </p:spPr>
        <p:txBody>
          <a:bodyPr>
            <a:noAutofit/>
          </a:bodyPr>
          <a:lstStyle>
            <a:lvl1pPr marL="0" indent="0">
              <a:lnSpc>
                <a:spcPct val="100000"/>
              </a:lnSpc>
              <a:buNone/>
              <a:defRPr sz="1800" i="0">
                <a:latin typeface="+mn-lt"/>
              </a:defRPr>
            </a:lvl1pPr>
            <a:lvl2pPr marL="230176" indent="0">
              <a:lnSpc>
                <a:spcPct val="100000"/>
              </a:lnSpc>
              <a:buNone/>
              <a:defRPr i="1">
                <a:latin typeface="+mn-lt"/>
              </a:defRPr>
            </a:lvl2pPr>
            <a:lvl3pPr marL="515911" indent="0">
              <a:lnSpc>
                <a:spcPct val="100000"/>
              </a:lnSpc>
              <a:buNone/>
              <a:defRPr i="1">
                <a:latin typeface="+mn-lt"/>
              </a:defRPr>
            </a:lvl3pPr>
            <a:lvl4pPr marL="800060" indent="0">
              <a:lnSpc>
                <a:spcPct val="100000"/>
              </a:lnSpc>
              <a:buNone/>
              <a:defRPr i="1">
                <a:latin typeface="+mn-lt"/>
              </a:defRPr>
            </a:lvl4pPr>
            <a:lvl5pPr marL="1085796"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342886698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eader Only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endParaRPr lang="en-US" dirty="0">
              <a:solidFill>
                <a:srgbClr val="FFFFFF"/>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7" name="Title 15"/>
          <p:cNvSpPr>
            <a:spLocks noGrp="1"/>
          </p:cNvSpPr>
          <p:nvPr>
            <p:ph type="title" hasCustomPrompt="1"/>
          </p:nvPr>
        </p:nvSpPr>
        <p:spPr>
          <a:xfrm>
            <a:off x="604781" y="425005"/>
            <a:ext cx="10898107" cy="611449"/>
          </a:xfrm>
        </p:spPr>
        <p:txBody>
          <a:bodyPr anchor="b">
            <a:noAutofit/>
          </a:bodyPr>
          <a:lstStyle>
            <a:lvl1pPr>
              <a:defRPr sz="3600">
                <a:latin typeface="+mj-lt"/>
              </a:defRPr>
            </a:lvl1pPr>
          </a:lstStyle>
          <a:p>
            <a:r>
              <a:rPr lang="en-US" dirty="0"/>
              <a:t>Slide Title Here</a:t>
            </a:r>
          </a:p>
        </p:txBody>
      </p:sp>
      <p:sp>
        <p:nvSpPr>
          <p:cNvPr id="8" name="Text Placeholder 3"/>
          <p:cNvSpPr>
            <a:spLocks noGrp="1"/>
          </p:cNvSpPr>
          <p:nvPr>
            <p:ph type="body" sz="quarter" idx="15" hasCustomPrompt="1"/>
          </p:nvPr>
        </p:nvSpPr>
        <p:spPr>
          <a:xfrm>
            <a:off x="609604" y="927658"/>
            <a:ext cx="10893285" cy="477079"/>
          </a:xfrm>
          <a:prstGeom prst="rect">
            <a:avLst/>
          </a:prstGeom>
        </p:spPr>
        <p:txBody>
          <a:bodyPr>
            <a:noAutofit/>
          </a:bodyPr>
          <a:lstStyle>
            <a:lvl1pPr marL="0" indent="0">
              <a:lnSpc>
                <a:spcPct val="100000"/>
              </a:lnSpc>
              <a:buNone/>
              <a:defRPr sz="1800" i="0">
                <a:latin typeface="+mn-lt"/>
              </a:defRPr>
            </a:lvl1pPr>
            <a:lvl2pPr marL="230176" indent="0">
              <a:lnSpc>
                <a:spcPct val="100000"/>
              </a:lnSpc>
              <a:buNone/>
              <a:defRPr i="1">
                <a:latin typeface="+mn-lt"/>
              </a:defRPr>
            </a:lvl2pPr>
            <a:lvl3pPr marL="515911" indent="0">
              <a:lnSpc>
                <a:spcPct val="100000"/>
              </a:lnSpc>
              <a:buNone/>
              <a:defRPr i="1">
                <a:latin typeface="+mn-lt"/>
              </a:defRPr>
            </a:lvl3pPr>
            <a:lvl4pPr marL="800060" indent="0">
              <a:lnSpc>
                <a:spcPct val="100000"/>
              </a:lnSpc>
              <a:buNone/>
              <a:defRPr i="1">
                <a:latin typeface="+mn-lt"/>
              </a:defRPr>
            </a:lvl4pPr>
            <a:lvl5pPr marL="1085796"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269354486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endParaRPr lang="en-US" dirty="0">
              <a:solidFill>
                <a:srgbClr val="FFFFFF"/>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412710077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hart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endParaRPr lang="en-US" dirty="0">
              <a:solidFill>
                <a:srgbClr val="FFFFFF"/>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5" name="Chart Placeholder 2"/>
          <p:cNvSpPr>
            <a:spLocks noGrp="1"/>
          </p:cNvSpPr>
          <p:nvPr>
            <p:ph type="chart" sz="quarter" idx="14"/>
          </p:nvPr>
        </p:nvSpPr>
        <p:spPr>
          <a:xfrm>
            <a:off x="357815" y="469931"/>
            <a:ext cx="11449876" cy="5297083"/>
          </a:xfrm>
          <a:prstGeom prst="rect">
            <a:avLst/>
          </a:prstGeom>
        </p:spPr>
        <p:txBody>
          <a:bodyPr>
            <a:normAutofit/>
          </a:bodyPr>
          <a:lstStyle>
            <a:lvl1pPr marL="0" indent="0">
              <a:buNone/>
              <a:defRPr/>
            </a:lvl1pPr>
          </a:lstStyle>
          <a:p>
            <a:r>
              <a:rPr lang="en-US"/>
              <a:t>Click icon to add chart</a:t>
            </a:r>
            <a:endParaRPr lang="en-US" dirty="0"/>
          </a:p>
        </p:txBody>
      </p:sp>
    </p:spTree>
    <p:extLst>
      <p:ext uri="{BB962C8B-B14F-4D97-AF65-F5344CB8AC3E}">
        <p14:creationId xmlns:p14="http://schemas.microsoft.com/office/powerpoint/2010/main" val="196055881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lumn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endParaRPr lang="en-US" dirty="0">
              <a:solidFill>
                <a:srgbClr val="FFFFFF"/>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11" name="Title 15"/>
          <p:cNvSpPr>
            <a:spLocks noGrp="1"/>
          </p:cNvSpPr>
          <p:nvPr>
            <p:ph type="title" hasCustomPrompt="1"/>
          </p:nvPr>
        </p:nvSpPr>
        <p:spPr>
          <a:xfrm>
            <a:off x="604781" y="425005"/>
            <a:ext cx="10898107"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609604" y="927659"/>
            <a:ext cx="10893285" cy="446529"/>
          </a:xfrm>
          <a:prstGeom prst="rect">
            <a:avLst/>
          </a:prstGeom>
        </p:spPr>
        <p:txBody>
          <a:bodyPr>
            <a:noAutofit/>
          </a:bodyPr>
          <a:lstStyle>
            <a:lvl1pPr marL="0" indent="0">
              <a:lnSpc>
                <a:spcPct val="100000"/>
              </a:lnSpc>
              <a:buNone/>
              <a:defRPr sz="1800" i="0">
                <a:latin typeface="+mn-lt"/>
              </a:defRPr>
            </a:lvl1pPr>
            <a:lvl2pPr marL="230176" indent="0">
              <a:lnSpc>
                <a:spcPct val="100000"/>
              </a:lnSpc>
              <a:buNone/>
              <a:defRPr i="1">
                <a:latin typeface="+mn-lt"/>
              </a:defRPr>
            </a:lvl2pPr>
            <a:lvl3pPr marL="515911" indent="0">
              <a:lnSpc>
                <a:spcPct val="100000"/>
              </a:lnSpc>
              <a:buNone/>
              <a:defRPr i="1">
                <a:latin typeface="+mn-lt"/>
              </a:defRPr>
            </a:lvl3pPr>
            <a:lvl4pPr marL="800060" indent="0">
              <a:lnSpc>
                <a:spcPct val="100000"/>
              </a:lnSpc>
              <a:buNone/>
              <a:defRPr i="1">
                <a:latin typeface="+mn-lt"/>
              </a:defRPr>
            </a:lvl4pPr>
            <a:lvl5pPr marL="1085796"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609235" y="1894329"/>
            <a:ext cx="5102453" cy="3804111"/>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6387183" y="1894329"/>
            <a:ext cx="5102453" cy="3804111"/>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426637305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 Teal2">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21246" y="297068"/>
            <a:ext cx="11770756" cy="6560934"/>
          </a:xfrm>
          <a:prstGeom prst="rect">
            <a:avLst/>
          </a:prstGeom>
        </p:spPr>
      </p:pic>
      <p:sp>
        <p:nvSpPr>
          <p:cNvPr id="2" name="Rectangle 1"/>
          <p:cNvSpPr/>
          <p:nvPr userDrawn="1"/>
        </p:nvSpPr>
        <p:spPr bwMode="auto">
          <a:xfrm>
            <a:off x="670562" y="4"/>
            <a:ext cx="7555913" cy="5739619"/>
          </a:xfrm>
          <a:prstGeom prst="rect">
            <a:avLst/>
          </a:prstGeom>
          <a:solidFill>
            <a:schemeClr val="accent2"/>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1047843" y="5159272"/>
            <a:ext cx="2567117"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fld id="{7CA65D26-67D5-4CD2-90EC-E629659F24B3}" type="datetime1">
              <a:rPr lang="en-US" smtClean="0">
                <a:solidFill>
                  <a:srgbClr val="FFFFFF"/>
                </a:solidFill>
              </a:rPr>
              <a:pPr/>
              <a:t>1/5/22</a:t>
            </a:fld>
            <a:endParaRPr lang="en-US" dirty="0">
              <a:solidFill>
                <a:srgbClr val="FFFFFF"/>
              </a:solidFill>
            </a:endParaRPr>
          </a:p>
        </p:txBody>
      </p:sp>
      <p:sp>
        <p:nvSpPr>
          <p:cNvPr id="9" name="Text Placeholder 2"/>
          <p:cNvSpPr>
            <a:spLocks noGrp="1"/>
          </p:cNvSpPr>
          <p:nvPr>
            <p:ph type="body" sz="quarter" idx="10" hasCustomPrompt="1"/>
          </p:nvPr>
        </p:nvSpPr>
        <p:spPr>
          <a:xfrm>
            <a:off x="1045704" y="4473722"/>
            <a:ext cx="5588615"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6" name="Title 15"/>
          <p:cNvSpPr>
            <a:spLocks noGrp="1"/>
          </p:cNvSpPr>
          <p:nvPr>
            <p:ph type="title" hasCustomPrompt="1"/>
          </p:nvPr>
        </p:nvSpPr>
        <p:spPr>
          <a:xfrm>
            <a:off x="1045703" y="1503863"/>
            <a:ext cx="6940943" cy="1749284"/>
          </a:xfrm>
        </p:spPr>
        <p:txBody>
          <a:bodyPr anchor="b">
            <a:noAutofit/>
          </a:bodyPr>
          <a:lstStyle>
            <a:lvl1pPr>
              <a:defRPr sz="3600" baseline="0">
                <a:solidFill>
                  <a:schemeClr val="bg1"/>
                </a:solidFill>
                <a:latin typeface="+mj-lt"/>
              </a:defRPr>
            </a:lvl1pPr>
          </a:lstStyle>
          <a:p>
            <a:r>
              <a:rPr lang="en-US" dirty="0"/>
              <a:t>Title Here</a:t>
            </a:r>
          </a:p>
        </p:txBody>
      </p:sp>
      <p:sp>
        <p:nvSpPr>
          <p:cNvPr id="17" name="Text Placeholder 3"/>
          <p:cNvSpPr>
            <a:spLocks noGrp="1"/>
          </p:cNvSpPr>
          <p:nvPr>
            <p:ph type="body" sz="quarter" idx="15" hasCustomPrompt="1"/>
          </p:nvPr>
        </p:nvSpPr>
        <p:spPr>
          <a:xfrm>
            <a:off x="1050521" y="3368004"/>
            <a:ext cx="6935897"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76" indent="0">
              <a:lnSpc>
                <a:spcPct val="100000"/>
              </a:lnSpc>
              <a:buNone/>
              <a:defRPr i="1">
                <a:latin typeface="+mn-lt"/>
              </a:defRPr>
            </a:lvl2pPr>
            <a:lvl3pPr marL="515911" indent="0">
              <a:lnSpc>
                <a:spcPct val="100000"/>
              </a:lnSpc>
              <a:buNone/>
              <a:defRPr i="1">
                <a:latin typeface="+mn-lt"/>
              </a:defRPr>
            </a:lvl3pPr>
            <a:lvl4pPr marL="800060" indent="0">
              <a:lnSpc>
                <a:spcPct val="100000"/>
              </a:lnSpc>
              <a:buNone/>
              <a:defRPr i="1">
                <a:latin typeface="+mn-lt"/>
              </a:defRPr>
            </a:lvl4pPr>
            <a:lvl5pPr marL="1085796" indent="0">
              <a:lnSpc>
                <a:spcPct val="100000"/>
              </a:lnSpc>
              <a:buNone/>
              <a:defRPr i="1">
                <a:latin typeface="+mn-lt"/>
              </a:defRPr>
            </a:lvl5pPr>
          </a:lstStyle>
          <a:p>
            <a:pPr lvl="0"/>
            <a:r>
              <a:rPr lang="en-US" dirty="0"/>
              <a:t>Optional Subhead here</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07064" y="297068"/>
            <a:ext cx="1697503" cy="827818"/>
          </a:xfrm>
          <a:prstGeom prst="rect">
            <a:avLst/>
          </a:prstGeom>
        </p:spPr>
      </p:pic>
    </p:spTree>
    <p:extLst>
      <p:ext uri="{BB962C8B-B14F-4D97-AF65-F5344CB8AC3E}">
        <p14:creationId xmlns:p14="http://schemas.microsoft.com/office/powerpoint/2010/main" val="157101056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ullet Slide-White">
    <p:bg>
      <p:bgRef idx="1001">
        <a:schemeClr val="bg1"/>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endParaRPr lang="en-US" dirty="0">
              <a:solidFill>
                <a:srgbClr val="052049"/>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1" name="Title 15"/>
          <p:cNvSpPr>
            <a:spLocks noGrp="1"/>
          </p:cNvSpPr>
          <p:nvPr>
            <p:ph type="title" hasCustomPrompt="1"/>
          </p:nvPr>
        </p:nvSpPr>
        <p:spPr>
          <a:xfrm>
            <a:off x="604781" y="425005"/>
            <a:ext cx="10898107"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609604" y="927658"/>
            <a:ext cx="10893285" cy="477079"/>
          </a:xfrm>
          <a:prstGeom prst="rect">
            <a:avLst/>
          </a:prstGeom>
        </p:spPr>
        <p:txBody>
          <a:bodyPr>
            <a:noAutofit/>
          </a:bodyPr>
          <a:lstStyle>
            <a:lvl1pPr marL="0" indent="0">
              <a:lnSpc>
                <a:spcPct val="100000"/>
              </a:lnSpc>
              <a:buNone/>
              <a:defRPr sz="1800" i="0">
                <a:latin typeface="+mn-lt"/>
              </a:defRPr>
            </a:lvl1pPr>
            <a:lvl2pPr marL="230176" indent="0">
              <a:lnSpc>
                <a:spcPct val="100000"/>
              </a:lnSpc>
              <a:buNone/>
              <a:defRPr i="1">
                <a:latin typeface="+mn-lt"/>
              </a:defRPr>
            </a:lvl2pPr>
            <a:lvl3pPr marL="515911" indent="0">
              <a:lnSpc>
                <a:spcPct val="100000"/>
              </a:lnSpc>
              <a:buNone/>
              <a:defRPr i="1">
                <a:latin typeface="+mn-lt"/>
              </a:defRPr>
            </a:lvl3pPr>
            <a:lvl4pPr marL="800060" indent="0">
              <a:lnSpc>
                <a:spcPct val="100000"/>
              </a:lnSpc>
              <a:buNone/>
              <a:defRPr i="1">
                <a:latin typeface="+mn-lt"/>
              </a:defRPr>
            </a:lvl4pPr>
            <a:lvl5pPr marL="1085796" indent="0">
              <a:lnSpc>
                <a:spcPct val="100000"/>
              </a:lnSpc>
              <a:buNone/>
              <a:defRPr i="1">
                <a:latin typeface="+mn-lt"/>
              </a:defRPr>
            </a:lvl5pPr>
          </a:lstStyle>
          <a:p>
            <a:pPr lvl="0"/>
            <a:r>
              <a:rPr lang="en-US" dirty="0"/>
              <a:t>Optional Subhead here</a:t>
            </a:r>
          </a:p>
        </p:txBody>
      </p:sp>
      <p:sp>
        <p:nvSpPr>
          <p:cNvPr id="7" name="Text Placeholder 3"/>
          <p:cNvSpPr>
            <a:spLocks noGrp="1"/>
          </p:cNvSpPr>
          <p:nvPr>
            <p:ph idx="1"/>
          </p:nvPr>
        </p:nvSpPr>
        <p:spPr>
          <a:xfrm>
            <a:off x="612915" y="1868560"/>
            <a:ext cx="10850220"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416685691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Slide-White">
    <p:bg>
      <p:bgRef idx="1001">
        <a:schemeClr val="bg1"/>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endParaRPr lang="en-US" dirty="0">
              <a:solidFill>
                <a:srgbClr val="052049"/>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7" name="Title 15"/>
          <p:cNvSpPr>
            <a:spLocks noGrp="1"/>
          </p:cNvSpPr>
          <p:nvPr>
            <p:ph type="title" hasCustomPrompt="1"/>
          </p:nvPr>
        </p:nvSpPr>
        <p:spPr>
          <a:xfrm>
            <a:off x="604781" y="425005"/>
            <a:ext cx="10898107" cy="611449"/>
          </a:xfrm>
        </p:spPr>
        <p:txBody>
          <a:bodyPr anchor="b">
            <a:noAutofit/>
          </a:bodyPr>
          <a:lstStyle>
            <a:lvl1pPr>
              <a:defRPr sz="3600">
                <a:latin typeface="+mj-lt"/>
              </a:defRPr>
            </a:lvl1pPr>
          </a:lstStyle>
          <a:p>
            <a:r>
              <a:rPr lang="en-US" dirty="0"/>
              <a:t>Slide Title Here</a:t>
            </a:r>
          </a:p>
        </p:txBody>
      </p:sp>
      <p:sp>
        <p:nvSpPr>
          <p:cNvPr id="8" name="Text Placeholder 2"/>
          <p:cNvSpPr>
            <a:spLocks noGrp="1"/>
          </p:cNvSpPr>
          <p:nvPr>
            <p:ph type="body" sz="quarter" idx="14"/>
          </p:nvPr>
        </p:nvSpPr>
        <p:spPr>
          <a:xfrm>
            <a:off x="609601" y="1881349"/>
            <a:ext cx="10906539" cy="3937000"/>
          </a:xfrm>
          <a:prstGeom prst="rect">
            <a:avLst/>
          </a:prstGeom>
        </p:spPr>
        <p:txBody>
          <a:bodyPr>
            <a:normAutofit/>
          </a:bodyPr>
          <a:lstStyle>
            <a:lvl1pPr marL="0" indent="0" defTabSz="274306">
              <a:lnSpc>
                <a:spcPct val="100000"/>
              </a:lnSpc>
              <a:spcBef>
                <a:spcPts val="0"/>
              </a:spcBef>
              <a:spcAft>
                <a:spcPts val="800"/>
              </a:spcAft>
              <a:buClr>
                <a:schemeClr val="bg2"/>
              </a:buClr>
              <a:buNone/>
              <a:tabLst/>
              <a:defRPr sz="1800" baseline="0">
                <a:latin typeface="+mn-lt"/>
              </a:defRPr>
            </a:lvl1pPr>
            <a:lvl2pPr marL="457178" indent="-231765">
              <a:lnSpc>
                <a:spcPct val="100000"/>
              </a:lnSpc>
              <a:spcBef>
                <a:spcPts val="0"/>
              </a:spcBef>
              <a:spcAft>
                <a:spcPts val="800"/>
              </a:spcAft>
              <a:buClr>
                <a:schemeClr val="accent6">
                  <a:lumMod val="60000"/>
                  <a:lumOff val="40000"/>
                </a:schemeClr>
              </a:buClr>
              <a:buFont typeface="LucidaGrande" charset="0"/>
              <a:buChar char="-"/>
              <a:tabLst/>
              <a:defRPr sz="1600" baseline="0">
                <a:latin typeface="+mn-lt"/>
              </a:defRPr>
            </a:lvl2pPr>
            <a:lvl3pPr marL="688941" indent="-231765">
              <a:lnSpc>
                <a:spcPct val="100000"/>
              </a:lnSpc>
              <a:spcBef>
                <a:spcPts val="0"/>
              </a:spcBef>
              <a:spcAft>
                <a:spcPts val="800"/>
              </a:spcAft>
              <a:buClr>
                <a:srgbClr val="178CCB"/>
              </a:buClr>
              <a:buSzPct val="70000"/>
              <a:buFont typeface="LucidaGrande" charset="0"/>
              <a:buChar char="■"/>
              <a:tabLst/>
              <a:defRPr sz="1400" baseline="0">
                <a:latin typeface="+mn-lt"/>
              </a:defRPr>
            </a:lvl3pPr>
            <a:lvl4pPr marL="914356" indent="-231765">
              <a:lnSpc>
                <a:spcPct val="100000"/>
              </a:lnSpc>
              <a:spcAft>
                <a:spcPts val="800"/>
              </a:spcAft>
              <a:buClr>
                <a:schemeClr val="accent6">
                  <a:lumMod val="60000"/>
                  <a:lumOff val="40000"/>
                </a:schemeClr>
              </a:buClr>
              <a:buFont typeface="LucidaGrande" charset="0"/>
              <a:buChar char="-"/>
              <a:tabLst/>
              <a:defRPr sz="1200">
                <a:latin typeface="+mn-lt"/>
              </a:defRPr>
            </a:lvl4pPr>
          </a:lstStyle>
          <a:p>
            <a:pPr lvl="0"/>
            <a:r>
              <a:rPr lang="en-US"/>
              <a:t>Click to edit Master text styles</a:t>
            </a:r>
          </a:p>
        </p:txBody>
      </p:sp>
      <p:sp>
        <p:nvSpPr>
          <p:cNvPr id="9" name="Text Placeholder 3"/>
          <p:cNvSpPr>
            <a:spLocks noGrp="1"/>
          </p:cNvSpPr>
          <p:nvPr>
            <p:ph type="body" sz="quarter" idx="15" hasCustomPrompt="1"/>
          </p:nvPr>
        </p:nvSpPr>
        <p:spPr>
          <a:xfrm>
            <a:off x="609604" y="927659"/>
            <a:ext cx="10893285" cy="446529"/>
          </a:xfrm>
          <a:prstGeom prst="rect">
            <a:avLst/>
          </a:prstGeom>
        </p:spPr>
        <p:txBody>
          <a:bodyPr>
            <a:noAutofit/>
          </a:bodyPr>
          <a:lstStyle>
            <a:lvl1pPr marL="0" indent="0">
              <a:lnSpc>
                <a:spcPct val="100000"/>
              </a:lnSpc>
              <a:buNone/>
              <a:defRPr sz="1800" i="0">
                <a:latin typeface="+mn-lt"/>
              </a:defRPr>
            </a:lvl1pPr>
            <a:lvl2pPr marL="230176" indent="0">
              <a:lnSpc>
                <a:spcPct val="100000"/>
              </a:lnSpc>
              <a:buNone/>
              <a:defRPr i="1">
                <a:latin typeface="+mn-lt"/>
              </a:defRPr>
            </a:lvl2pPr>
            <a:lvl3pPr marL="515911" indent="0">
              <a:lnSpc>
                <a:spcPct val="100000"/>
              </a:lnSpc>
              <a:buNone/>
              <a:defRPr i="1">
                <a:latin typeface="+mn-lt"/>
              </a:defRPr>
            </a:lvl3pPr>
            <a:lvl4pPr marL="800060" indent="0">
              <a:lnSpc>
                <a:spcPct val="100000"/>
              </a:lnSpc>
              <a:buNone/>
              <a:defRPr i="1">
                <a:latin typeface="+mn-lt"/>
              </a:defRPr>
            </a:lvl4pPr>
            <a:lvl5pPr marL="1085796"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40548062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hart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endParaRPr lang="en-US" dirty="0">
              <a:solidFill>
                <a:srgbClr val="052049"/>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Chart Placeholder 2"/>
          <p:cNvSpPr>
            <a:spLocks noGrp="1"/>
          </p:cNvSpPr>
          <p:nvPr>
            <p:ph type="chart" sz="quarter" idx="14"/>
          </p:nvPr>
        </p:nvSpPr>
        <p:spPr>
          <a:xfrm>
            <a:off x="357815" y="469931"/>
            <a:ext cx="11449876" cy="5297083"/>
          </a:xfrm>
          <a:prstGeom prst="rect">
            <a:avLst/>
          </a:prstGeom>
        </p:spPr>
        <p:txBody>
          <a:bodyPr>
            <a:normAutofit/>
          </a:bodyPr>
          <a:lstStyle>
            <a:lvl1pPr marL="0" indent="0">
              <a:buNone/>
              <a:defRPr/>
            </a:lvl1pPr>
          </a:lstStyle>
          <a:p>
            <a:r>
              <a:rPr lang="en-US"/>
              <a:t>Click icon to add chart</a:t>
            </a:r>
            <a:endParaRPr lang="en-US" dirty="0"/>
          </a:p>
        </p:txBody>
      </p:sp>
    </p:spTree>
    <p:extLst>
      <p:ext uri="{BB962C8B-B14F-4D97-AF65-F5344CB8AC3E}">
        <p14:creationId xmlns:p14="http://schemas.microsoft.com/office/powerpoint/2010/main" val="2984157796"/>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wo Column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endParaRPr lang="en-US" dirty="0">
              <a:solidFill>
                <a:srgbClr val="052049"/>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1" name="Title 15"/>
          <p:cNvSpPr>
            <a:spLocks noGrp="1"/>
          </p:cNvSpPr>
          <p:nvPr>
            <p:ph type="title" hasCustomPrompt="1"/>
          </p:nvPr>
        </p:nvSpPr>
        <p:spPr>
          <a:xfrm>
            <a:off x="604781" y="425005"/>
            <a:ext cx="10898107"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609604" y="927659"/>
            <a:ext cx="10893285" cy="446529"/>
          </a:xfrm>
          <a:prstGeom prst="rect">
            <a:avLst/>
          </a:prstGeom>
        </p:spPr>
        <p:txBody>
          <a:bodyPr>
            <a:noAutofit/>
          </a:bodyPr>
          <a:lstStyle>
            <a:lvl1pPr marL="0" indent="0">
              <a:lnSpc>
                <a:spcPct val="100000"/>
              </a:lnSpc>
              <a:buNone/>
              <a:defRPr sz="1800" i="0">
                <a:latin typeface="+mn-lt"/>
              </a:defRPr>
            </a:lvl1pPr>
            <a:lvl2pPr marL="230176" indent="0">
              <a:lnSpc>
                <a:spcPct val="100000"/>
              </a:lnSpc>
              <a:buNone/>
              <a:defRPr i="1">
                <a:latin typeface="+mn-lt"/>
              </a:defRPr>
            </a:lvl2pPr>
            <a:lvl3pPr marL="515911" indent="0">
              <a:lnSpc>
                <a:spcPct val="100000"/>
              </a:lnSpc>
              <a:buNone/>
              <a:defRPr i="1">
                <a:latin typeface="+mn-lt"/>
              </a:defRPr>
            </a:lvl3pPr>
            <a:lvl4pPr marL="800060" indent="0">
              <a:lnSpc>
                <a:spcPct val="100000"/>
              </a:lnSpc>
              <a:buNone/>
              <a:defRPr i="1">
                <a:latin typeface="+mn-lt"/>
              </a:defRPr>
            </a:lvl4pPr>
            <a:lvl5pPr marL="1085796"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609235" y="1894329"/>
            <a:ext cx="5102453" cy="380411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6387183" y="1894329"/>
            <a:ext cx="5102453" cy="380411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691223534"/>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solidFill>
                <a:srgbClr val="052049"/>
              </a:solidFill>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583471" y="1908318"/>
            <a:ext cx="10972431" cy="2809461"/>
          </a:xfrm>
          <a:prstGeom prst="rect">
            <a:avLst/>
          </a:prstGeom>
        </p:spPr>
        <p:txBody>
          <a:bodyPr anchor="ctr" anchorCtr="0">
            <a:normAutofit/>
          </a:bodyPr>
          <a:lstStyle>
            <a:lvl1pPr marL="0" indent="0">
              <a:lnSpc>
                <a:spcPct val="100000"/>
              </a:lnSpc>
              <a:buNone/>
              <a:defRPr sz="2800" i="0" baseline="0">
                <a:latin typeface="+mj-lt"/>
              </a:defRPr>
            </a:lvl1pPr>
            <a:lvl2pPr marL="230176" indent="0">
              <a:buNone/>
              <a:defRPr>
                <a:latin typeface="+mn-lt"/>
              </a:defRPr>
            </a:lvl2pPr>
            <a:lvl3pPr marL="515911" indent="0">
              <a:buNone/>
              <a:defRPr>
                <a:latin typeface="+mn-lt"/>
              </a:defRPr>
            </a:lvl3pPr>
            <a:lvl4pPr marL="800060" indent="0">
              <a:buNone/>
              <a:defRPr>
                <a:latin typeface="+mn-lt"/>
              </a:defRPr>
            </a:lvl4pPr>
            <a:lvl5pPr marL="1085796"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0" name="Text Placeholder 13"/>
          <p:cNvSpPr>
            <a:spLocks noGrp="1"/>
          </p:cNvSpPr>
          <p:nvPr>
            <p:ph type="body" sz="quarter" idx="14" hasCustomPrompt="1"/>
          </p:nvPr>
        </p:nvSpPr>
        <p:spPr>
          <a:xfrm>
            <a:off x="596900" y="4929109"/>
            <a:ext cx="8685277" cy="573905"/>
          </a:xfrm>
          <a:prstGeom prst="rect">
            <a:avLst/>
          </a:prstGeom>
        </p:spPr>
        <p:txBody>
          <a:bodyPr>
            <a:normAutofit/>
          </a:bodyPr>
          <a:lstStyle>
            <a:lvl1pPr marL="0" indent="0">
              <a:lnSpc>
                <a:spcPct val="100000"/>
              </a:lnSpc>
              <a:buNone/>
              <a:defRPr sz="1800" b="1">
                <a:solidFill>
                  <a:schemeClr val="accent1"/>
                </a:solidFill>
                <a:latin typeface="+mn-lt"/>
              </a:defRPr>
            </a:lvl1pPr>
          </a:lstStyle>
          <a:p>
            <a:pPr lvl="0"/>
            <a:r>
              <a:rPr lang="en-US" dirty="0"/>
              <a:t>Author’s Name</a:t>
            </a:r>
          </a:p>
        </p:txBody>
      </p:sp>
      <p:sp>
        <p:nvSpPr>
          <p:cNvPr id="13" name="Rectangle 12"/>
          <p:cNvSpPr/>
          <p:nvPr userDrawn="1"/>
        </p:nvSpPr>
        <p:spPr bwMode="auto">
          <a:xfrm>
            <a:off x="662609" y="6"/>
            <a:ext cx="1431235" cy="1577005"/>
          </a:xfrm>
          <a:prstGeom prst="rect">
            <a:avLst/>
          </a:prstGeom>
          <a:solidFill>
            <a:schemeClr val="accent1"/>
          </a:solidFill>
          <a:ln w="19050" algn="ctr">
            <a:noFill/>
            <a:miter lim="800000"/>
            <a:headEnd/>
            <a:tailEnd/>
          </a:ln>
        </p:spPr>
        <p:txBody>
          <a:bodyPr wrap="none" rtlCol="0" anchor="ctr"/>
          <a:lstStyle/>
          <a:p>
            <a:pPr algn="ctr" defTabSz="914377">
              <a:lnSpc>
                <a:spcPct val="90000"/>
              </a:lnSpc>
            </a:pPr>
            <a:endParaRPr lang="en-US" sz="1600" b="1" dirty="0" err="1">
              <a:solidFill>
                <a:srgbClr val="90BD31"/>
              </a:solidFill>
              <a:latin typeface="Garamond"/>
            </a:endParaRPr>
          </a:p>
        </p:txBody>
      </p:sp>
      <p:sp>
        <p:nvSpPr>
          <p:cNvPr id="12" name="TextBox 11"/>
          <p:cNvSpPr txBox="1"/>
          <p:nvPr userDrawn="1"/>
        </p:nvSpPr>
        <p:spPr bwMode="auto">
          <a:xfrm>
            <a:off x="579507" y="353943"/>
            <a:ext cx="1590260" cy="2123658"/>
          </a:xfrm>
          <a:prstGeom prst="rect">
            <a:avLst/>
          </a:prstGeom>
          <a:noFill/>
          <a:ln w="19050" algn="ctr">
            <a:noFill/>
            <a:miter lim="800000"/>
            <a:headEnd/>
            <a:tailEnd/>
          </a:ln>
        </p:spPr>
        <p:txBody>
          <a:bodyPr wrap="square" lIns="0" tIns="0" rIns="0" bIns="0" rtlCol="0" anchor="ctr">
            <a:spAutoFit/>
          </a:bodyPr>
          <a:lstStyle/>
          <a:p>
            <a:pPr algn="ctr" defTabSz="914377"/>
            <a:r>
              <a:rPr lang="en-US" sz="13800" b="1" dirty="0">
                <a:solidFill>
                  <a:srgbClr val="FFFFFF"/>
                </a:solidFill>
                <a:latin typeface="Arial"/>
              </a:rPr>
              <a:t>“</a:t>
            </a:r>
          </a:p>
        </p:txBody>
      </p:sp>
      <p:sp>
        <p:nvSpPr>
          <p:cNvPr id="11" name="Text Placeholder 13"/>
          <p:cNvSpPr>
            <a:spLocks noGrp="1"/>
          </p:cNvSpPr>
          <p:nvPr>
            <p:ph type="body" sz="quarter" idx="15" hasCustomPrompt="1"/>
          </p:nvPr>
        </p:nvSpPr>
        <p:spPr>
          <a:xfrm>
            <a:off x="596900" y="5307938"/>
            <a:ext cx="8685277" cy="587916"/>
          </a:xfrm>
          <a:prstGeom prst="rect">
            <a:avLst/>
          </a:prstGeom>
        </p:spPr>
        <p:txBody>
          <a:bodyPr>
            <a:normAutofit/>
          </a:bodyPr>
          <a:lstStyle>
            <a:lvl1pPr marL="0" indent="0">
              <a:lnSpc>
                <a:spcPts val="2000"/>
              </a:lnSpc>
              <a:buNone/>
              <a:defRPr sz="1800" b="0" baseline="0">
                <a:solidFill>
                  <a:schemeClr val="accent1"/>
                </a:solidFill>
                <a:latin typeface="+mn-lt"/>
              </a:defRPr>
            </a:lvl1pPr>
          </a:lstStyle>
          <a:p>
            <a:pPr lvl="0"/>
            <a:r>
              <a:rPr lang="en-US" dirty="0"/>
              <a:t>Position Title</a:t>
            </a:r>
          </a:p>
        </p:txBody>
      </p:sp>
    </p:spTree>
    <p:extLst>
      <p:ext uri="{BB962C8B-B14F-4D97-AF65-F5344CB8AC3E}">
        <p14:creationId xmlns:p14="http://schemas.microsoft.com/office/powerpoint/2010/main" val="4032545871"/>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Slide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solidFill>
                <a:srgbClr val="052049"/>
              </a:solidFill>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583471" y="1908318"/>
            <a:ext cx="10972431" cy="2809461"/>
          </a:xfrm>
          <a:prstGeom prst="rect">
            <a:avLst/>
          </a:prstGeom>
        </p:spPr>
        <p:txBody>
          <a:bodyPr anchor="ctr" anchorCtr="0">
            <a:normAutofit/>
          </a:bodyPr>
          <a:lstStyle>
            <a:lvl1pPr marL="0" indent="0">
              <a:lnSpc>
                <a:spcPct val="100000"/>
              </a:lnSpc>
              <a:buNone/>
              <a:defRPr sz="2800" i="0" baseline="0">
                <a:latin typeface="+mj-lt"/>
              </a:defRPr>
            </a:lvl1pPr>
            <a:lvl2pPr marL="230176" indent="0">
              <a:buNone/>
              <a:defRPr>
                <a:latin typeface="+mn-lt"/>
              </a:defRPr>
            </a:lvl2pPr>
            <a:lvl3pPr marL="515911" indent="0">
              <a:buNone/>
              <a:defRPr>
                <a:latin typeface="+mn-lt"/>
              </a:defRPr>
            </a:lvl3pPr>
            <a:lvl4pPr marL="800060" indent="0">
              <a:buNone/>
              <a:defRPr>
                <a:latin typeface="+mn-lt"/>
              </a:defRPr>
            </a:lvl4pPr>
            <a:lvl5pPr marL="1085796"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662609" y="6"/>
            <a:ext cx="1431235" cy="1577005"/>
          </a:xfrm>
          <a:prstGeom prst="rect">
            <a:avLst/>
          </a:prstGeom>
          <a:solidFill>
            <a:schemeClr val="accent2"/>
          </a:solidFill>
          <a:ln w="19050" algn="ctr">
            <a:noFill/>
            <a:miter lim="800000"/>
            <a:headEnd/>
            <a:tailEnd/>
          </a:ln>
        </p:spPr>
        <p:txBody>
          <a:bodyPr wrap="none" rtlCol="0" anchor="ctr"/>
          <a:lstStyle/>
          <a:p>
            <a:pPr algn="ctr" defTabSz="914377">
              <a:lnSpc>
                <a:spcPct val="90000"/>
              </a:lnSpc>
            </a:pPr>
            <a:endParaRPr lang="en-US" sz="1600" b="1" dirty="0" err="1">
              <a:solidFill>
                <a:srgbClr val="90BD31"/>
              </a:solidFill>
              <a:latin typeface="Garamond"/>
            </a:endParaRPr>
          </a:p>
        </p:txBody>
      </p:sp>
      <p:sp>
        <p:nvSpPr>
          <p:cNvPr id="12" name="TextBox 11"/>
          <p:cNvSpPr txBox="1"/>
          <p:nvPr userDrawn="1"/>
        </p:nvSpPr>
        <p:spPr bwMode="auto">
          <a:xfrm>
            <a:off x="579507" y="353943"/>
            <a:ext cx="1590260" cy="2123658"/>
          </a:xfrm>
          <a:prstGeom prst="rect">
            <a:avLst/>
          </a:prstGeom>
          <a:noFill/>
          <a:ln w="19050" algn="ctr">
            <a:noFill/>
            <a:miter lim="800000"/>
            <a:headEnd/>
            <a:tailEnd/>
          </a:ln>
        </p:spPr>
        <p:txBody>
          <a:bodyPr wrap="square" lIns="0" tIns="0" rIns="0" bIns="0" rtlCol="0" anchor="ctr">
            <a:spAutoFit/>
          </a:bodyPr>
          <a:lstStyle/>
          <a:p>
            <a:pPr algn="ctr" defTabSz="914377"/>
            <a:r>
              <a:rPr lang="en-US" sz="13800" b="1" dirty="0">
                <a:solidFill>
                  <a:srgbClr val="FFFFFF"/>
                </a:solidFill>
                <a:latin typeface="Arial"/>
              </a:rPr>
              <a:t>“</a:t>
            </a:r>
          </a:p>
        </p:txBody>
      </p:sp>
      <p:sp>
        <p:nvSpPr>
          <p:cNvPr id="10" name="Text Placeholder 13"/>
          <p:cNvSpPr>
            <a:spLocks noGrp="1"/>
          </p:cNvSpPr>
          <p:nvPr>
            <p:ph type="body" sz="quarter" idx="14" hasCustomPrompt="1"/>
          </p:nvPr>
        </p:nvSpPr>
        <p:spPr>
          <a:xfrm>
            <a:off x="596900" y="4929109"/>
            <a:ext cx="8685277" cy="573905"/>
          </a:xfrm>
          <a:prstGeom prst="rect">
            <a:avLst/>
          </a:prstGeom>
        </p:spPr>
        <p:txBody>
          <a:bodyPr>
            <a:normAutofit/>
          </a:bodyPr>
          <a:lstStyle>
            <a:lvl1pPr marL="0" indent="0">
              <a:lnSpc>
                <a:spcPct val="100000"/>
              </a:lnSpc>
              <a:buNone/>
              <a:defRPr sz="1800" b="1">
                <a:solidFill>
                  <a:schemeClr val="accent2"/>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596900" y="5307938"/>
            <a:ext cx="8685277" cy="587916"/>
          </a:xfrm>
          <a:prstGeom prst="rect">
            <a:avLst/>
          </a:prstGeom>
        </p:spPr>
        <p:txBody>
          <a:bodyPr>
            <a:normAutofit/>
          </a:bodyPr>
          <a:lstStyle>
            <a:lvl1pPr marL="0" indent="0">
              <a:lnSpc>
                <a:spcPts val="2000"/>
              </a:lnSpc>
              <a:buNone/>
              <a:defRPr sz="1800" b="0" baseline="0">
                <a:solidFill>
                  <a:schemeClr val="accent2"/>
                </a:solidFill>
                <a:latin typeface="+mn-lt"/>
              </a:defRPr>
            </a:lvl1pPr>
          </a:lstStyle>
          <a:p>
            <a:pPr lvl="0"/>
            <a:r>
              <a:rPr lang="en-US" dirty="0"/>
              <a:t>Position Title</a:t>
            </a:r>
          </a:p>
        </p:txBody>
      </p:sp>
    </p:spTree>
    <p:extLst>
      <p:ext uri="{BB962C8B-B14F-4D97-AF65-F5344CB8AC3E}">
        <p14:creationId xmlns:p14="http://schemas.microsoft.com/office/powerpoint/2010/main" val="3427166262"/>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Quote Slide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solidFill>
                <a:srgbClr val="052049"/>
              </a:solidFill>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583471" y="1908318"/>
            <a:ext cx="10972431" cy="2809461"/>
          </a:xfrm>
          <a:prstGeom prst="rect">
            <a:avLst/>
          </a:prstGeom>
        </p:spPr>
        <p:txBody>
          <a:bodyPr anchor="ctr" anchorCtr="0">
            <a:normAutofit/>
          </a:bodyPr>
          <a:lstStyle>
            <a:lvl1pPr marL="0" indent="0">
              <a:lnSpc>
                <a:spcPct val="100000"/>
              </a:lnSpc>
              <a:buNone/>
              <a:defRPr sz="2800" i="0" baseline="0">
                <a:latin typeface="+mj-lt"/>
              </a:defRPr>
            </a:lvl1pPr>
            <a:lvl2pPr marL="230176" indent="0">
              <a:buNone/>
              <a:defRPr>
                <a:latin typeface="+mn-lt"/>
              </a:defRPr>
            </a:lvl2pPr>
            <a:lvl3pPr marL="515911" indent="0">
              <a:buNone/>
              <a:defRPr>
                <a:latin typeface="+mn-lt"/>
              </a:defRPr>
            </a:lvl3pPr>
            <a:lvl4pPr marL="800060" indent="0">
              <a:buNone/>
              <a:defRPr>
                <a:latin typeface="+mn-lt"/>
              </a:defRPr>
            </a:lvl4pPr>
            <a:lvl5pPr marL="1085796"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662609" y="6"/>
            <a:ext cx="1431235" cy="1577005"/>
          </a:xfrm>
          <a:prstGeom prst="rect">
            <a:avLst/>
          </a:prstGeom>
          <a:solidFill>
            <a:schemeClr val="accent3"/>
          </a:solidFill>
          <a:ln w="19050" algn="ctr">
            <a:noFill/>
            <a:miter lim="800000"/>
            <a:headEnd/>
            <a:tailEnd/>
          </a:ln>
        </p:spPr>
        <p:txBody>
          <a:bodyPr wrap="none" rtlCol="0" anchor="ctr"/>
          <a:lstStyle/>
          <a:p>
            <a:pPr algn="ctr" defTabSz="914377">
              <a:lnSpc>
                <a:spcPct val="90000"/>
              </a:lnSpc>
            </a:pPr>
            <a:endParaRPr lang="en-US" sz="1600" b="1" dirty="0" err="1">
              <a:solidFill>
                <a:srgbClr val="90BD31"/>
              </a:solidFill>
              <a:latin typeface="Garamond"/>
            </a:endParaRPr>
          </a:p>
        </p:txBody>
      </p:sp>
      <p:sp>
        <p:nvSpPr>
          <p:cNvPr id="12" name="TextBox 11"/>
          <p:cNvSpPr txBox="1"/>
          <p:nvPr userDrawn="1"/>
        </p:nvSpPr>
        <p:spPr bwMode="auto">
          <a:xfrm>
            <a:off x="579507" y="353943"/>
            <a:ext cx="1590260" cy="2123658"/>
          </a:xfrm>
          <a:prstGeom prst="rect">
            <a:avLst/>
          </a:prstGeom>
          <a:noFill/>
          <a:ln w="19050" algn="ctr">
            <a:noFill/>
            <a:miter lim="800000"/>
            <a:headEnd/>
            <a:tailEnd/>
          </a:ln>
        </p:spPr>
        <p:txBody>
          <a:bodyPr wrap="square" lIns="0" tIns="0" rIns="0" bIns="0" rtlCol="0" anchor="ctr">
            <a:spAutoFit/>
          </a:bodyPr>
          <a:lstStyle/>
          <a:p>
            <a:pPr algn="ctr" defTabSz="914377"/>
            <a:r>
              <a:rPr lang="en-US" sz="13800" b="1" dirty="0">
                <a:solidFill>
                  <a:srgbClr val="FFFFFF"/>
                </a:solidFill>
                <a:latin typeface="Arial"/>
              </a:rPr>
              <a:t>“</a:t>
            </a:r>
          </a:p>
        </p:txBody>
      </p:sp>
      <p:sp>
        <p:nvSpPr>
          <p:cNvPr id="10" name="Text Placeholder 13"/>
          <p:cNvSpPr>
            <a:spLocks noGrp="1"/>
          </p:cNvSpPr>
          <p:nvPr>
            <p:ph type="body" sz="quarter" idx="14" hasCustomPrompt="1"/>
          </p:nvPr>
        </p:nvSpPr>
        <p:spPr>
          <a:xfrm>
            <a:off x="596900" y="4929109"/>
            <a:ext cx="8685277" cy="573905"/>
          </a:xfrm>
          <a:prstGeom prst="rect">
            <a:avLst/>
          </a:prstGeom>
        </p:spPr>
        <p:txBody>
          <a:bodyPr>
            <a:normAutofit/>
          </a:bodyPr>
          <a:lstStyle>
            <a:lvl1pPr marL="0" indent="0">
              <a:lnSpc>
                <a:spcPct val="100000"/>
              </a:lnSpc>
              <a:buNone/>
              <a:defRPr sz="1800" b="1">
                <a:solidFill>
                  <a:schemeClr val="accent3"/>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596900" y="5307938"/>
            <a:ext cx="8685277" cy="587916"/>
          </a:xfrm>
          <a:prstGeom prst="rect">
            <a:avLst/>
          </a:prstGeom>
        </p:spPr>
        <p:txBody>
          <a:bodyPr>
            <a:normAutofit/>
          </a:bodyPr>
          <a:lstStyle>
            <a:lvl1pPr marL="0" indent="0">
              <a:lnSpc>
                <a:spcPts val="2000"/>
              </a:lnSpc>
              <a:buNone/>
              <a:defRPr sz="1800" b="0" baseline="0">
                <a:solidFill>
                  <a:schemeClr val="accent3"/>
                </a:solidFill>
                <a:latin typeface="+mn-lt"/>
              </a:defRPr>
            </a:lvl1pPr>
          </a:lstStyle>
          <a:p>
            <a:pPr lvl="0"/>
            <a:r>
              <a:rPr lang="en-US" dirty="0"/>
              <a:t>Position Title</a:t>
            </a:r>
          </a:p>
        </p:txBody>
      </p:sp>
    </p:spTree>
    <p:extLst>
      <p:ext uri="{BB962C8B-B14F-4D97-AF65-F5344CB8AC3E}">
        <p14:creationId xmlns:p14="http://schemas.microsoft.com/office/powerpoint/2010/main" val="3219914832"/>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ection Header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solidFill>
                <a:srgbClr val="052049"/>
              </a:solidFill>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4" name="Rectangle 13"/>
          <p:cNvSpPr/>
          <p:nvPr userDrawn="1"/>
        </p:nvSpPr>
        <p:spPr bwMode="auto">
          <a:xfrm>
            <a:off x="6" y="2363629"/>
            <a:ext cx="9402305" cy="1881809"/>
          </a:xfrm>
          <a:prstGeom prst="rect">
            <a:avLst/>
          </a:prstGeom>
          <a:solidFill>
            <a:schemeClr val="accent1"/>
          </a:solidFill>
          <a:ln w="19050" algn="ctr">
            <a:noFill/>
            <a:miter lim="800000"/>
            <a:headEnd/>
            <a:tailEnd/>
          </a:ln>
        </p:spPr>
        <p:txBody>
          <a:bodyPr wrap="none" rtlCol="0" anchor="ctr"/>
          <a:lstStyle/>
          <a:p>
            <a:pPr algn="ctr" defTabSz="914377">
              <a:lnSpc>
                <a:spcPct val="90000"/>
              </a:lnSpc>
            </a:pPr>
            <a:endParaRPr lang="en-US" sz="1600" b="1" dirty="0" err="1">
              <a:solidFill>
                <a:srgbClr val="FFFFFF"/>
              </a:solidFill>
              <a:latin typeface="Garamond"/>
            </a:endParaRPr>
          </a:p>
        </p:txBody>
      </p:sp>
      <p:sp>
        <p:nvSpPr>
          <p:cNvPr id="15" name="Title 15"/>
          <p:cNvSpPr>
            <a:spLocks noGrp="1"/>
          </p:cNvSpPr>
          <p:nvPr>
            <p:ph type="title" hasCustomPrompt="1"/>
          </p:nvPr>
        </p:nvSpPr>
        <p:spPr>
          <a:xfrm>
            <a:off x="604780" y="2559256"/>
            <a:ext cx="8580549" cy="1477195"/>
          </a:xfrm>
        </p:spPr>
        <p:txBody>
          <a:bodyPr anchor="ctr">
            <a:noAutofit/>
          </a:bodyPr>
          <a:lstStyle>
            <a:lvl1pPr>
              <a:defRPr sz="36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1171168405"/>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ection Header – Teal">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Rectangle 5"/>
          <p:cNvSpPr/>
          <p:nvPr userDrawn="1"/>
        </p:nvSpPr>
        <p:spPr bwMode="auto">
          <a:xfrm>
            <a:off x="6" y="2363629"/>
            <a:ext cx="9402305" cy="1881809"/>
          </a:xfrm>
          <a:prstGeom prst="rect">
            <a:avLst/>
          </a:prstGeom>
          <a:solidFill>
            <a:schemeClr val="accent2"/>
          </a:solidFill>
          <a:ln w="19050" algn="ctr">
            <a:noFill/>
            <a:miter lim="800000"/>
            <a:headEnd/>
            <a:tailEnd/>
          </a:ln>
        </p:spPr>
        <p:txBody>
          <a:bodyPr wrap="none" rtlCol="0" anchor="ctr"/>
          <a:lstStyle/>
          <a:p>
            <a:pPr algn="ctr" defTabSz="914377">
              <a:lnSpc>
                <a:spcPct val="90000"/>
              </a:lnSpc>
            </a:pPr>
            <a:endParaRPr lang="en-US" sz="1600" b="1" dirty="0" err="1">
              <a:solidFill>
                <a:srgbClr val="FFFFFF"/>
              </a:solidFill>
              <a:latin typeface="Garamond"/>
            </a:endParaRPr>
          </a:p>
        </p:txBody>
      </p:sp>
      <p:sp>
        <p:nvSpPr>
          <p:cNvPr id="8" name="Title 15"/>
          <p:cNvSpPr>
            <a:spLocks noGrp="1"/>
          </p:cNvSpPr>
          <p:nvPr>
            <p:ph type="title" hasCustomPrompt="1"/>
          </p:nvPr>
        </p:nvSpPr>
        <p:spPr>
          <a:xfrm>
            <a:off x="604780" y="2559256"/>
            <a:ext cx="8580549" cy="1477195"/>
          </a:xfrm>
        </p:spPr>
        <p:txBody>
          <a:bodyPr anchor="ctr">
            <a:noAutofit/>
          </a:bodyPr>
          <a:lstStyle>
            <a:lvl1pPr>
              <a:defRPr sz="36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311801842"/>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ection Header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solidFill>
                <a:srgbClr val="052049"/>
              </a:solidFill>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Rectangle 5"/>
          <p:cNvSpPr/>
          <p:nvPr userDrawn="1"/>
        </p:nvSpPr>
        <p:spPr bwMode="auto">
          <a:xfrm>
            <a:off x="6" y="2363629"/>
            <a:ext cx="9402305" cy="1881809"/>
          </a:xfrm>
          <a:prstGeom prst="rect">
            <a:avLst/>
          </a:prstGeom>
          <a:solidFill>
            <a:schemeClr val="accent3"/>
          </a:solidFill>
          <a:ln w="19050" algn="ctr">
            <a:noFill/>
            <a:miter lim="800000"/>
            <a:headEnd/>
            <a:tailEnd/>
          </a:ln>
        </p:spPr>
        <p:txBody>
          <a:bodyPr wrap="none" rtlCol="0" anchor="ctr"/>
          <a:lstStyle/>
          <a:p>
            <a:pPr algn="ctr" defTabSz="914377">
              <a:lnSpc>
                <a:spcPct val="90000"/>
              </a:lnSpc>
            </a:pPr>
            <a:endParaRPr lang="en-US" sz="1600" b="1" dirty="0" err="1">
              <a:solidFill>
                <a:srgbClr val="FFFFFF"/>
              </a:solidFill>
              <a:latin typeface="Garamond"/>
            </a:endParaRPr>
          </a:p>
        </p:txBody>
      </p:sp>
      <p:sp>
        <p:nvSpPr>
          <p:cNvPr id="7" name="Title 15"/>
          <p:cNvSpPr>
            <a:spLocks noGrp="1"/>
          </p:cNvSpPr>
          <p:nvPr>
            <p:ph type="title" hasCustomPrompt="1"/>
          </p:nvPr>
        </p:nvSpPr>
        <p:spPr>
          <a:xfrm>
            <a:off x="604780" y="2559256"/>
            <a:ext cx="8580549" cy="1477195"/>
          </a:xfrm>
        </p:spPr>
        <p:txBody>
          <a:bodyPr anchor="ctr">
            <a:noAutofit/>
          </a:bodyPr>
          <a:lstStyle>
            <a:lvl1pPr>
              <a:defRPr sz="36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60267511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 Navy">
    <p:bg>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212036" y="5764696"/>
            <a:ext cx="11979965" cy="1093304"/>
          </a:xfrm>
          <a:prstGeom prst="rect">
            <a:avLst/>
          </a:prstGeom>
          <a:solidFill>
            <a:schemeClr val="bg1"/>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052049"/>
              </a:solidFill>
              <a:latin typeface="Garamond"/>
            </a:endParaRPr>
          </a:p>
        </p:txBody>
      </p:sp>
      <p:sp>
        <p:nvSpPr>
          <p:cNvPr id="14" name="Title 15"/>
          <p:cNvSpPr>
            <a:spLocks noGrp="1"/>
          </p:cNvSpPr>
          <p:nvPr>
            <p:ph type="title" hasCustomPrompt="1"/>
          </p:nvPr>
        </p:nvSpPr>
        <p:spPr>
          <a:xfrm>
            <a:off x="398936" y="2504663"/>
            <a:ext cx="11209968" cy="1749284"/>
          </a:xfrm>
        </p:spPr>
        <p:txBody>
          <a:bodyPr anchor="b">
            <a:noAutofit/>
          </a:bodyPr>
          <a:lstStyle>
            <a:lvl1pPr>
              <a:defRPr sz="3600" baseline="0">
                <a:solidFill>
                  <a:schemeClr val="tx1"/>
                </a:solidFill>
                <a:latin typeface="+mj-lt"/>
              </a:defRPr>
            </a:lvl1pPr>
          </a:lstStyle>
          <a:p>
            <a:r>
              <a:rPr lang="en-US" dirty="0"/>
              <a:t>Title Here</a:t>
            </a:r>
          </a:p>
        </p:txBody>
      </p:sp>
      <p:sp>
        <p:nvSpPr>
          <p:cNvPr id="15" name="Date Placeholder 4"/>
          <p:cNvSpPr>
            <a:spLocks noGrp="1"/>
          </p:cNvSpPr>
          <p:nvPr>
            <p:ph type="dt" sz="half" idx="2"/>
          </p:nvPr>
        </p:nvSpPr>
        <p:spPr>
          <a:xfrm>
            <a:off x="425600" y="6155229"/>
            <a:ext cx="2567117" cy="238607"/>
          </a:xfrm>
          <a:prstGeom prst="rect">
            <a:avLst/>
          </a:prstGeom>
        </p:spPr>
        <p:txBody>
          <a:bodyPr vert="horz" wrap="square" lIns="91440" tIns="0" rIns="91440" bIns="0" rtlCol="0" anchor="b" anchorCtr="0">
            <a:noAutofit/>
          </a:bodyPr>
          <a:lstStyle>
            <a:lvl1pPr algn="l">
              <a:defRPr sz="1200" i="0">
                <a:solidFill>
                  <a:schemeClr val="tx1"/>
                </a:solidFill>
                <a:latin typeface="Arial" pitchFamily="34" charset="0"/>
                <a:cs typeface="Arial" pitchFamily="34" charset="0"/>
              </a:defRPr>
            </a:lvl1pPr>
          </a:lstStyle>
          <a:p>
            <a:fld id="{7CA65D26-67D5-4CD2-90EC-E629659F24B3}" type="datetime1">
              <a:rPr lang="en-US" smtClean="0">
                <a:solidFill>
                  <a:srgbClr val="FFFFFF"/>
                </a:solidFill>
              </a:rPr>
              <a:pPr/>
              <a:t>1/5/22</a:t>
            </a:fld>
            <a:endParaRPr lang="en-US" dirty="0">
              <a:solidFill>
                <a:srgbClr val="FFFFFF"/>
              </a:solidFill>
            </a:endParaRPr>
          </a:p>
        </p:txBody>
      </p:sp>
      <p:sp>
        <p:nvSpPr>
          <p:cNvPr id="17" name="Text Placeholder 3"/>
          <p:cNvSpPr>
            <a:spLocks noGrp="1"/>
          </p:cNvSpPr>
          <p:nvPr>
            <p:ph type="body" sz="quarter" idx="15" hasCustomPrompt="1"/>
          </p:nvPr>
        </p:nvSpPr>
        <p:spPr>
          <a:xfrm>
            <a:off x="403756" y="4246884"/>
            <a:ext cx="11221509" cy="677627"/>
          </a:xfrm>
          <a:prstGeom prst="rect">
            <a:avLst/>
          </a:prstGeom>
        </p:spPr>
        <p:txBody>
          <a:bodyPr>
            <a:noAutofit/>
          </a:bodyPr>
          <a:lstStyle>
            <a:lvl1pPr marL="0" indent="0" algn="l">
              <a:lnSpc>
                <a:spcPct val="100000"/>
              </a:lnSpc>
              <a:buNone/>
              <a:defRPr sz="1600" i="0">
                <a:solidFill>
                  <a:schemeClr val="tx1"/>
                </a:solidFill>
                <a:latin typeface="+mj-lt"/>
              </a:defRPr>
            </a:lvl1pPr>
            <a:lvl2pPr marL="230176" indent="0">
              <a:lnSpc>
                <a:spcPct val="100000"/>
              </a:lnSpc>
              <a:buNone/>
              <a:defRPr i="1">
                <a:latin typeface="+mn-lt"/>
              </a:defRPr>
            </a:lvl2pPr>
            <a:lvl3pPr marL="515911" indent="0">
              <a:lnSpc>
                <a:spcPct val="100000"/>
              </a:lnSpc>
              <a:buNone/>
              <a:defRPr i="1">
                <a:latin typeface="+mn-lt"/>
              </a:defRPr>
            </a:lvl3pPr>
            <a:lvl4pPr marL="800060" indent="0">
              <a:lnSpc>
                <a:spcPct val="100000"/>
              </a:lnSpc>
              <a:buNone/>
              <a:defRPr i="1">
                <a:latin typeface="+mn-lt"/>
              </a:defRPr>
            </a:lvl4pPr>
            <a:lvl5pPr marL="1085796" indent="0">
              <a:lnSpc>
                <a:spcPct val="100000"/>
              </a:lnSpc>
              <a:buNone/>
              <a:defRPr i="1">
                <a:latin typeface="+mn-lt"/>
              </a:defRPr>
            </a:lvl5pPr>
          </a:lstStyle>
          <a:p>
            <a:pPr lvl="0"/>
            <a:r>
              <a:rPr lang="en-US" dirty="0"/>
              <a:t>Optional Subhead here</a:t>
            </a:r>
          </a:p>
        </p:txBody>
      </p:sp>
      <p:sp>
        <p:nvSpPr>
          <p:cNvPr id="8" name="Text Placeholder 2"/>
          <p:cNvSpPr>
            <a:spLocks noGrp="1"/>
          </p:cNvSpPr>
          <p:nvPr>
            <p:ph type="body" sz="quarter" idx="10" hasCustomPrompt="1"/>
          </p:nvPr>
        </p:nvSpPr>
        <p:spPr>
          <a:xfrm>
            <a:off x="423463" y="5469680"/>
            <a:ext cx="5588615"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tx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0960" y="477076"/>
            <a:ext cx="1729936" cy="843635"/>
          </a:xfrm>
          <a:prstGeom prst="rect">
            <a:avLst/>
          </a:prstGeom>
        </p:spPr>
      </p:pic>
    </p:spTree>
    <p:extLst>
      <p:ext uri="{BB962C8B-B14F-4D97-AF65-F5344CB8AC3E}">
        <p14:creationId xmlns:p14="http://schemas.microsoft.com/office/powerpoint/2010/main" val="307225488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Closing with logo_1">
    <p:bg>
      <p:bgRef idx="1001">
        <a:schemeClr val="bg2"/>
      </p:bgRef>
    </p:bg>
    <p:spTree>
      <p:nvGrpSpPr>
        <p:cNvPr id="1" name=""/>
        <p:cNvGrpSpPr/>
        <p:nvPr/>
      </p:nvGrpSpPr>
      <p:grpSpPr>
        <a:xfrm>
          <a:off x="0" y="0"/>
          <a:ext cx="0" cy="0"/>
          <a:chOff x="0" y="0"/>
          <a:chExt cx="0" cy="0"/>
        </a:xfrm>
      </p:grpSpPr>
      <p:pic>
        <p:nvPicPr>
          <p:cNvPr id="3" name="Picture 41"/>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invGray">
          <a:xfrm>
            <a:off x="5153581" y="2906722"/>
            <a:ext cx="2094721" cy="10257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076493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Closing with logo_2">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76800" y="2514849"/>
            <a:ext cx="2438400" cy="1828302"/>
          </a:xfrm>
          <a:prstGeom prst="rect">
            <a:avLst/>
          </a:prstGeom>
        </p:spPr>
      </p:pic>
    </p:spTree>
    <p:extLst>
      <p:ext uri="{BB962C8B-B14F-4D97-AF65-F5344CB8AC3E}">
        <p14:creationId xmlns:p14="http://schemas.microsoft.com/office/powerpoint/2010/main" val="283254158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Closing - Research">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85739" y="2415131"/>
            <a:ext cx="2153920" cy="1615440"/>
          </a:xfrm>
          <a:prstGeom prst="rect">
            <a:avLst/>
          </a:prstGeom>
        </p:spPr>
      </p:pic>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406944" y="-437"/>
            <a:ext cx="4785056" cy="2415568"/>
          </a:xfrm>
          <a:prstGeom prst="rect">
            <a:avLst/>
          </a:prstGeom>
        </p:spPr>
      </p:pic>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l="8419"/>
          <a:stretch/>
        </p:blipFill>
        <p:spPr>
          <a:xfrm>
            <a:off x="1" y="2415134"/>
            <a:ext cx="8885739" cy="4442869"/>
          </a:xfrm>
          <a:prstGeom prst="rect">
            <a:avLst/>
          </a:prstGeom>
        </p:spPr>
      </p:pic>
    </p:spTree>
    <p:extLst>
      <p:ext uri="{BB962C8B-B14F-4D97-AF65-F5344CB8AC3E}">
        <p14:creationId xmlns:p14="http://schemas.microsoft.com/office/powerpoint/2010/main" val="10493843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Closing - Education">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2453" y="2267794"/>
            <a:ext cx="2153920" cy="1615440"/>
          </a:xfrm>
          <a:prstGeom prst="rect">
            <a:avLst/>
          </a:prstGeom>
        </p:spPr>
      </p:pic>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4135771" cy="2267794"/>
          </a:xfrm>
          <a:prstGeom prst="rect">
            <a:avLst/>
          </a:prstGeom>
        </p:spPr>
      </p:pic>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6373" y="2267797"/>
            <a:ext cx="9035627" cy="4590207"/>
          </a:xfrm>
          <a:prstGeom prst="rect">
            <a:avLst/>
          </a:prstGeom>
        </p:spPr>
      </p:pic>
    </p:spTree>
    <p:extLst>
      <p:ext uri="{BB962C8B-B14F-4D97-AF65-F5344CB8AC3E}">
        <p14:creationId xmlns:p14="http://schemas.microsoft.com/office/powerpoint/2010/main" val="124877566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Closing - Patient Care">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2453" y="2267794"/>
            <a:ext cx="2153920" cy="1615440"/>
          </a:xfrm>
          <a:prstGeom prst="rect">
            <a:avLst/>
          </a:prstGeom>
        </p:spPr>
      </p:pic>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b="-1"/>
          <a:stretch/>
        </p:blipFill>
        <p:spPr>
          <a:xfrm>
            <a:off x="2" y="0"/>
            <a:ext cx="4141556" cy="2267794"/>
          </a:xfrm>
          <a:prstGeom prst="rect">
            <a:avLst/>
          </a:prstGeom>
        </p:spPr>
      </p:pic>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6373" y="2267797"/>
            <a:ext cx="9035627" cy="4590207"/>
          </a:xfrm>
          <a:prstGeom prst="rect">
            <a:avLst/>
          </a:prstGeom>
        </p:spPr>
      </p:pic>
    </p:spTree>
    <p:extLst>
      <p:ext uri="{BB962C8B-B14F-4D97-AF65-F5344CB8AC3E}">
        <p14:creationId xmlns:p14="http://schemas.microsoft.com/office/powerpoint/2010/main" val="221973611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xfrm>
            <a:off x="914400" y="6248400"/>
            <a:ext cx="2540000" cy="457200"/>
          </a:xfrm>
          <a:prstGeom prst="rect">
            <a:avLst/>
          </a:prstGeom>
          <a:ln/>
        </p:spPr>
        <p:txBody>
          <a:bodyPr/>
          <a:lstStyle>
            <a:lvl1pPr>
              <a:defRPr/>
            </a:lvl1pPr>
          </a:lstStyle>
          <a:p>
            <a:pPr eaLnBrk="0" fontAlgn="base" hangingPunct="0">
              <a:spcBef>
                <a:spcPct val="0"/>
              </a:spcBef>
              <a:spcAft>
                <a:spcPct val="0"/>
              </a:spcAft>
              <a:defRPr/>
            </a:pPr>
            <a:endParaRPr lang="en-US">
              <a:solidFill>
                <a:srgbClr val="052049"/>
              </a:solidFill>
              <a:latin typeface="Garamond" charset="0"/>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52049"/>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5DB70E2-3929-4620-B6BA-4AC054379E69}" type="slidenum">
              <a:rPr lang="en-US">
                <a:solidFill>
                  <a:srgbClr val="052049"/>
                </a:solidFill>
              </a:rPr>
              <a:pPr>
                <a:defRPr/>
              </a:pPr>
              <a:t>‹#›</a:t>
            </a:fld>
            <a:endParaRPr lang="en-US">
              <a:solidFill>
                <a:srgbClr val="052049"/>
              </a:solidFill>
            </a:endParaRPr>
          </a:p>
        </p:txBody>
      </p:sp>
    </p:spTree>
    <p:extLst>
      <p:ext uri="{BB962C8B-B14F-4D97-AF65-F5344CB8AC3E}">
        <p14:creationId xmlns:p14="http://schemas.microsoft.com/office/powerpoint/2010/main" val="51701933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1524000" y="1981200"/>
            <a:ext cx="10363200" cy="4114800"/>
          </a:xfrm>
          <a:prstGeom prst="rect">
            <a:avLst/>
          </a:prstGeom>
        </p:spPr>
        <p:txBody>
          <a:bodyPr/>
          <a:lstStyle/>
          <a:p>
            <a:pPr lvl="0"/>
            <a:endParaRPr lang="en-US" noProof="0"/>
          </a:p>
        </p:txBody>
      </p:sp>
      <p:sp>
        <p:nvSpPr>
          <p:cNvPr id="4" name="Rectangle 36"/>
          <p:cNvSpPr>
            <a:spLocks noGrp="1" noChangeArrowheads="1"/>
          </p:cNvSpPr>
          <p:nvPr>
            <p:ph type="dt" sz="half" idx="10"/>
          </p:nvPr>
        </p:nvSpPr>
        <p:spPr>
          <a:xfrm>
            <a:off x="1524000" y="6248400"/>
            <a:ext cx="2540000" cy="457200"/>
          </a:xfrm>
          <a:prstGeom prst="rect">
            <a:avLst/>
          </a:prstGeom>
          <a:ln/>
        </p:spPr>
        <p:txBody>
          <a:bodyPr/>
          <a:lstStyle>
            <a:lvl1pPr>
              <a:defRPr/>
            </a:lvl1pPr>
          </a:lstStyle>
          <a:p>
            <a:pPr eaLnBrk="0" fontAlgn="base" hangingPunct="0">
              <a:spcBef>
                <a:spcPct val="0"/>
              </a:spcBef>
              <a:spcAft>
                <a:spcPct val="0"/>
              </a:spcAft>
              <a:defRPr/>
            </a:pPr>
            <a:endParaRPr lang="en-US">
              <a:solidFill>
                <a:srgbClr val="052049"/>
              </a:solidFill>
              <a:latin typeface="Garamond" charset="0"/>
            </a:endParaRPr>
          </a:p>
        </p:txBody>
      </p:sp>
      <p:sp>
        <p:nvSpPr>
          <p:cNvPr id="5" name="Rectangle 37"/>
          <p:cNvSpPr>
            <a:spLocks noGrp="1" noChangeArrowheads="1"/>
          </p:cNvSpPr>
          <p:nvPr>
            <p:ph type="ftr" sz="quarter" idx="11"/>
          </p:nvPr>
        </p:nvSpPr>
        <p:spPr>
          <a:xfrm>
            <a:off x="4775200" y="6248400"/>
            <a:ext cx="3860800" cy="457200"/>
          </a:xfrm>
          <a:prstGeom prst="rect">
            <a:avLst/>
          </a:prstGeom>
          <a:ln/>
        </p:spPr>
        <p:txBody>
          <a:bodyPr/>
          <a:lstStyle>
            <a:lvl1pPr>
              <a:defRPr/>
            </a:lvl1pPr>
          </a:lstStyle>
          <a:p>
            <a:pPr>
              <a:defRPr/>
            </a:pPr>
            <a:endParaRPr lang="en-US">
              <a:solidFill>
                <a:srgbClr val="052049"/>
              </a:solidFill>
            </a:endParaRPr>
          </a:p>
        </p:txBody>
      </p:sp>
      <p:sp>
        <p:nvSpPr>
          <p:cNvPr id="6" name="Rectangle 38"/>
          <p:cNvSpPr>
            <a:spLocks noGrp="1" noChangeArrowheads="1"/>
          </p:cNvSpPr>
          <p:nvPr>
            <p:ph type="sldNum" sz="quarter" idx="12"/>
          </p:nvPr>
        </p:nvSpPr>
        <p:spPr>
          <a:ln/>
        </p:spPr>
        <p:txBody>
          <a:bodyPr/>
          <a:lstStyle>
            <a:lvl1pPr>
              <a:defRPr/>
            </a:lvl1pPr>
          </a:lstStyle>
          <a:p>
            <a:fld id="{413F8DDE-4CC1-4F7A-B17B-0976918310C3}" type="slidenum">
              <a:rPr lang="en-US" altLang="en-US">
                <a:solidFill>
                  <a:srgbClr val="052049"/>
                </a:solidFill>
              </a:rPr>
              <a:pPr/>
              <a:t>‹#›</a:t>
            </a:fld>
            <a:endParaRPr lang="en-US" altLang="en-US">
              <a:solidFill>
                <a:srgbClr val="052049"/>
              </a:solidFill>
            </a:endParaRPr>
          </a:p>
        </p:txBody>
      </p:sp>
    </p:spTree>
    <p:extLst>
      <p:ext uri="{BB962C8B-B14F-4D97-AF65-F5344CB8AC3E}">
        <p14:creationId xmlns:p14="http://schemas.microsoft.com/office/powerpoint/2010/main" val="25740188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90629" y="1946675"/>
            <a:ext cx="2291953" cy="4018359"/>
          </a:xfrm>
        </p:spPr>
        <p:txBody>
          <a:bodyPr/>
          <a:lstStyle>
            <a:lvl1pPr>
              <a:defRPr sz="1500"/>
            </a:lvl1pPr>
            <a:lvl2pPr>
              <a:defRPr sz="1275"/>
            </a:lvl2pPr>
            <a:lvl3pPr>
              <a:defRPr sz="1051"/>
            </a:lvl3pPr>
            <a:lvl4pPr>
              <a:defRPr sz="975"/>
            </a:lvl4pPr>
            <a:lvl5pPr>
              <a:defRPr sz="975"/>
            </a:lvl5pPr>
            <a:lvl6pPr>
              <a:defRPr sz="975"/>
            </a:lvl6pPr>
            <a:lvl7pPr>
              <a:defRPr sz="975"/>
            </a:lvl7pPr>
            <a:lvl8pPr>
              <a:defRPr sz="975"/>
            </a:lvl8pPr>
            <a:lvl9pPr>
              <a:defRPr sz="9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625457" y="1946675"/>
            <a:ext cx="2291953" cy="4018359"/>
          </a:xfrm>
        </p:spPr>
        <p:txBody>
          <a:bodyPr/>
          <a:lstStyle>
            <a:lvl1pPr>
              <a:defRPr sz="1500"/>
            </a:lvl1pPr>
            <a:lvl2pPr>
              <a:defRPr sz="1275"/>
            </a:lvl2pPr>
            <a:lvl3pPr>
              <a:defRPr sz="1051"/>
            </a:lvl3pPr>
            <a:lvl4pPr>
              <a:defRPr sz="975"/>
            </a:lvl4pPr>
            <a:lvl5pPr>
              <a:defRPr sz="975"/>
            </a:lvl5pPr>
            <a:lvl6pPr>
              <a:defRPr sz="975"/>
            </a:lvl6pPr>
            <a:lvl7pPr>
              <a:defRPr sz="975"/>
            </a:lvl7pPr>
            <a:lvl8pPr>
              <a:defRPr sz="975"/>
            </a:lvl8pPr>
            <a:lvl9pPr>
              <a:defRPr sz="9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11858852"/>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730D7-0113-094C-9D9B-6A4EAFFF0A35}"/>
              </a:ext>
            </a:extLst>
          </p:cNvPr>
          <p:cNvSpPr>
            <a:spLocks noGrp="1"/>
          </p:cNvSpPr>
          <p:nvPr>
            <p:ph type="title"/>
          </p:nvPr>
        </p:nvSpPr>
        <p:spPr>
          <a:xfrm>
            <a:off x="838971" y="365593"/>
            <a:ext cx="10514060" cy="1325096"/>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3008648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ver – Blue1">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21250" y="297068"/>
            <a:ext cx="11770751" cy="6560932"/>
          </a:xfrm>
          <a:prstGeom prst="rect">
            <a:avLst/>
          </a:prstGeom>
        </p:spPr>
      </p:pic>
      <p:sp>
        <p:nvSpPr>
          <p:cNvPr id="2" name="Rectangle 1"/>
          <p:cNvSpPr/>
          <p:nvPr userDrawn="1"/>
        </p:nvSpPr>
        <p:spPr bwMode="auto">
          <a:xfrm>
            <a:off x="670561" y="2"/>
            <a:ext cx="7555913" cy="5739619"/>
          </a:xfrm>
          <a:prstGeom prst="rect">
            <a:avLst/>
          </a:prstGeom>
          <a:solidFill>
            <a:schemeClr val="accent1"/>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07063" y="297068"/>
            <a:ext cx="1697503" cy="827818"/>
          </a:xfrm>
          <a:prstGeom prst="rect">
            <a:avLst/>
          </a:prstGeom>
        </p:spPr>
      </p:pic>
      <p:sp>
        <p:nvSpPr>
          <p:cNvPr id="10" name="Date Placeholder 4"/>
          <p:cNvSpPr>
            <a:spLocks noGrp="1"/>
          </p:cNvSpPr>
          <p:nvPr>
            <p:ph type="dt" sz="half" idx="2"/>
          </p:nvPr>
        </p:nvSpPr>
        <p:spPr>
          <a:xfrm>
            <a:off x="1047842" y="5159270"/>
            <a:ext cx="2567117"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endParaRPr lang="en-US" dirty="0">
              <a:solidFill>
                <a:srgbClr val="FFFFFF"/>
              </a:solidFill>
            </a:endParaRPr>
          </a:p>
        </p:txBody>
      </p:sp>
      <p:sp>
        <p:nvSpPr>
          <p:cNvPr id="12" name="Text Placeholder 2"/>
          <p:cNvSpPr>
            <a:spLocks noGrp="1"/>
          </p:cNvSpPr>
          <p:nvPr>
            <p:ph type="body" sz="quarter" idx="10" hasCustomPrompt="1"/>
          </p:nvPr>
        </p:nvSpPr>
        <p:spPr>
          <a:xfrm>
            <a:off x="1045703" y="4473720"/>
            <a:ext cx="5588615"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5" name="Title 15"/>
          <p:cNvSpPr>
            <a:spLocks noGrp="1"/>
          </p:cNvSpPr>
          <p:nvPr>
            <p:ph type="title" hasCustomPrompt="1"/>
          </p:nvPr>
        </p:nvSpPr>
        <p:spPr>
          <a:xfrm>
            <a:off x="1045702" y="1503863"/>
            <a:ext cx="6940943" cy="1749284"/>
          </a:xfrm>
        </p:spPr>
        <p:txBody>
          <a:bodyPr anchor="b">
            <a:noAutofit/>
          </a:bodyPr>
          <a:lstStyle>
            <a:lvl1pPr>
              <a:defRPr sz="3600" baseline="0">
                <a:solidFill>
                  <a:schemeClr val="bg1"/>
                </a:solidFill>
                <a:latin typeface="+mj-lt"/>
              </a:defRPr>
            </a:lvl1pPr>
          </a:lstStyle>
          <a:p>
            <a:r>
              <a:rPr lang="en-US" dirty="0"/>
              <a:t>Title Here</a:t>
            </a:r>
          </a:p>
        </p:txBody>
      </p:sp>
      <p:sp>
        <p:nvSpPr>
          <p:cNvPr id="16" name="Text Placeholder 3"/>
          <p:cNvSpPr>
            <a:spLocks noGrp="1"/>
          </p:cNvSpPr>
          <p:nvPr>
            <p:ph type="body" sz="quarter" idx="15" hasCustomPrompt="1"/>
          </p:nvPr>
        </p:nvSpPr>
        <p:spPr>
          <a:xfrm>
            <a:off x="1050520" y="3368002"/>
            <a:ext cx="6935897"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4957825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 Slide-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FFFFFF"/>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16" name="Title 15"/>
          <p:cNvSpPr>
            <a:spLocks noGrp="1"/>
          </p:cNvSpPr>
          <p:nvPr>
            <p:ph type="title" hasCustomPrompt="1"/>
          </p:nvPr>
        </p:nvSpPr>
        <p:spPr/>
        <p:txBody>
          <a:bodyPr anchor="b">
            <a:noAutofit/>
          </a:bodyPr>
          <a:lstStyle>
            <a:lvl1pPr>
              <a:defRPr sz="3600">
                <a:latin typeface="+mj-lt"/>
              </a:defRPr>
            </a:lvl1pPr>
          </a:lstStyle>
          <a:p>
            <a:r>
              <a:rPr lang="en-US" dirty="0"/>
              <a:t>Slide Title Here</a:t>
            </a:r>
          </a:p>
        </p:txBody>
      </p:sp>
      <p:sp>
        <p:nvSpPr>
          <p:cNvPr id="4" name="Text Placeholder 3"/>
          <p:cNvSpPr>
            <a:spLocks noGrp="1"/>
          </p:cNvSpPr>
          <p:nvPr>
            <p:ph type="body" sz="quarter" idx="15" hasCustomPrompt="1"/>
          </p:nvPr>
        </p:nvSpPr>
        <p:spPr>
          <a:xfrm>
            <a:off x="609604" y="927658"/>
            <a:ext cx="10893285" cy="477079"/>
          </a:xfrm>
          <a:prstGeom prst="rect">
            <a:avLst/>
          </a:prstGeom>
        </p:spPr>
        <p:txBody>
          <a:bodyPr>
            <a:noAutofit/>
          </a:bodyPr>
          <a:lstStyle>
            <a:lvl1pPr marL="0" indent="0">
              <a:lnSpc>
                <a:spcPct val="100000"/>
              </a:lnSpc>
              <a:buNone/>
              <a:defRPr sz="1800" i="0">
                <a:latin typeface="+mn-lt"/>
              </a:defRPr>
            </a:lvl1pPr>
            <a:lvl2pPr marL="230176" indent="0">
              <a:lnSpc>
                <a:spcPct val="100000"/>
              </a:lnSpc>
              <a:buNone/>
              <a:defRPr i="1">
                <a:latin typeface="+mn-lt"/>
              </a:defRPr>
            </a:lvl2pPr>
            <a:lvl3pPr marL="515911" indent="0">
              <a:lnSpc>
                <a:spcPct val="100000"/>
              </a:lnSpc>
              <a:buNone/>
              <a:defRPr i="1">
                <a:latin typeface="+mn-lt"/>
              </a:defRPr>
            </a:lvl3pPr>
            <a:lvl4pPr marL="800060" indent="0">
              <a:lnSpc>
                <a:spcPct val="100000"/>
              </a:lnSpc>
              <a:buNone/>
              <a:defRPr i="1">
                <a:latin typeface="+mn-lt"/>
              </a:defRPr>
            </a:lvl4pPr>
            <a:lvl5pPr marL="1085796" indent="0">
              <a:lnSpc>
                <a:spcPct val="100000"/>
              </a:lnSpc>
              <a:buNone/>
              <a:defRPr i="1">
                <a:latin typeface="+mn-lt"/>
              </a:defRPr>
            </a:lvl5pPr>
          </a:lstStyle>
          <a:p>
            <a:pPr lvl="0"/>
            <a:r>
              <a:rPr lang="en-US" dirty="0"/>
              <a:t>Optional Subhead here</a:t>
            </a:r>
          </a:p>
        </p:txBody>
      </p:sp>
      <p:sp>
        <p:nvSpPr>
          <p:cNvPr id="7" name="Text Placeholder 3"/>
          <p:cNvSpPr>
            <a:spLocks noGrp="1"/>
          </p:cNvSpPr>
          <p:nvPr>
            <p:ph idx="1"/>
          </p:nvPr>
        </p:nvSpPr>
        <p:spPr>
          <a:xfrm>
            <a:off x="612915" y="1868560"/>
            <a:ext cx="10850220" cy="3909393"/>
          </a:xfrm>
          <a:prstGeom prst="rect">
            <a:avLst/>
          </a:prstGeom>
        </p:spPr>
        <p:txBody>
          <a:bodyPr vert="horz" lIns="91440" tIns="45720" rIns="91440" bIns="45720" rtlCol="0">
            <a:noAutofit/>
          </a:bodyPr>
          <a:lstStyle>
            <a:lvl2pPr>
              <a:buClr>
                <a:schemeClr val="accent5"/>
              </a:buClr>
              <a:defRPr/>
            </a:lvl2pPr>
            <a:lvl4pPr>
              <a:buClr>
                <a:schemeClr val="accent5"/>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48027865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ver – Teal1">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21250" y="297068"/>
            <a:ext cx="11770749" cy="6560932"/>
          </a:xfrm>
          <a:prstGeom prst="rect">
            <a:avLst/>
          </a:prstGeom>
        </p:spPr>
      </p:pic>
      <p:sp>
        <p:nvSpPr>
          <p:cNvPr id="2" name="Rectangle 1"/>
          <p:cNvSpPr/>
          <p:nvPr userDrawn="1"/>
        </p:nvSpPr>
        <p:spPr bwMode="auto">
          <a:xfrm>
            <a:off x="670561" y="2"/>
            <a:ext cx="7555913" cy="5739619"/>
          </a:xfrm>
          <a:prstGeom prst="rect">
            <a:avLst/>
          </a:prstGeom>
          <a:solidFill>
            <a:schemeClr val="accent2"/>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1047842" y="5159270"/>
            <a:ext cx="2567117"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endParaRPr lang="en-US" dirty="0">
              <a:solidFill>
                <a:srgbClr val="FFFFFF"/>
              </a:solidFill>
            </a:endParaRPr>
          </a:p>
        </p:txBody>
      </p:sp>
      <p:sp>
        <p:nvSpPr>
          <p:cNvPr id="9" name="Text Placeholder 2"/>
          <p:cNvSpPr>
            <a:spLocks noGrp="1"/>
          </p:cNvSpPr>
          <p:nvPr>
            <p:ph type="body" sz="quarter" idx="10" hasCustomPrompt="1"/>
          </p:nvPr>
        </p:nvSpPr>
        <p:spPr>
          <a:xfrm>
            <a:off x="1045703" y="4473720"/>
            <a:ext cx="5588615"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4" name="Title 15"/>
          <p:cNvSpPr>
            <a:spLocks noGrp="1"/>
          </p:cNvSpPr>
          <p:nvPr>
            <p:ph type="title" hasCustomPrompt="1"/>
          </p:nvPr>
        </p:nvSpPr>
        <p:spPr>
          <a:xfrm>
            <a:off x="1045702" y="1503863"/>
            <a:ext cx="6940943" cy="1749284"/>
          </a:xfrm>
        </p:spPr>
        <p:txBody>
          <a:bodyPr anchor="b">
            <a:noAutofit/>
          </a:bodyPr>
          <a:lstStyle>
            <a:lvl1pPr>
              <a:defRPr sz="3600" baseline="0">
                <a:solidFill>
                  <a:schemeClr val="bg1"/>
                </a:solidFill>
                <a:latin typeface="+mj-lt"/>
              </a:defRPr>
            </a:lvl1pPr>
          </a:lstStyle>
          <a:p>
            <a:r>
              <a:rPr lang="en-US" dirty="0"/>
              <a:t>Title Here</a:t>
            </a:r>
          </a:p>
        </p:txBody>
      </p:sp>
      <p:sp>
        <p:nvSpPr>
          <p:cNvPr id="15" name="Text Placeholder 3"/>
          <p:cNvSpPr>
            <a:spLocks noGrp="1"/>
          </p:cNvSpPr>
          <p:nvPr>
            <p:ph type="body" sz="quarter" idx="15" hasCustomPrompt="1"/>
          </p:nvPr>
        </p:nvSpPr>
        <p:spPr>
          <a:xfrm>
            <a:off x="1050520" y="3368002"/>
            <a:ext cx="6935897"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07063" y="297068"/>
            <a:ext cx="1697503" cy="827818"/>
          </a:xfrm>
          <a:prstGeom prst="rect">
            <a:avLst/>
          </a:prstGeom>
        </p:spPr>
      </p:pic>
    </p:spTree>
    <p:extLst>
      <p:ext uri="{BB962C8B-B14F-4D97-AF65-F5344CB8AC3E}">
        <p14:creationId xmlns:p14="http://schemas.microsoft.com/office/powerpoint/2010/main" val="269829188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ver – Blue2">
    <p:bg>
      <p:bgRef idx="1001">
        <a:schemeClr val="bg1"/>
      </p:bgRef>
    </p:bg>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t="-1" b="-1"/>
          <a:stretch/>
        </p:blipFill>
        <p:spPr>
          <a:xfrm>
            <a:off x="421250" y="282638"/>
            <a:ext cx="11778705" cy="6575362"/>
          </a:xfrm>
          <a:prstGeom prst="rect">
            <a:avLst/>
          </a:prstGeom>
        </p:spPr>
      </p:pic>
      <p:sp>
        <p:nvSpPr>
          <p:cNvPr id="2" name="Rectangle 1"/>
          <p:cNvSpPr/>
          <p:nvPr userDrawn="1"/>
        </p:nvSpPr>
        <p:spPr bwMode="auto">
          <a:xfrm>
            <a:off x="670561" y="2"/>
            <a:ext cx="7555913" cy="5739619"/>
          </a:xfrm>
          <a:prstGeom prst="rect">
            <a:avLst/>
          </a:prstGeom>
          <a:solidFill>
            <a:schemeClr val="accent1"/>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1047842" y="5159270"/>
            <a:ext cx="2567117"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endParaRPr lang="en-US" dirty="0">
              <a:solidFill>
                <a:srgbClr val="FFFFFF"/>
              </a:solidFill>
            </a:endParaRPr>
          </a:p>
        </p:txBody>
      </p:sp>
      <p:sp>
        <p:nvSpPr>
          <p:cNvPr id="10" name="Text Placeholder 2"/>
          <p:cNvSpPr>
            <a:spLocks noGrp="1"/>
          </p:cNvSpPr>
          <p:nvPr>
            <p:ph type="body" sz="quarter" idx="10" hasCustomPrompt="1"/>
          </p:nvPr>
        </p:nvSpPr>
        <p:spPr>
          <a:xfrm>
            <a:off x="1045703" y="4473720"/>
            <a:ext cx="5588615"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5" name="Title 15"/>
          <p:cNvSpPr>
            <a:spLocks noGrp="1"/>
          </p:cNvSpPr>
          <p:nvPr>
            <p:ph type="title" hasCustomPrompt="1"/>
          </p:nvPr>
        </p:nvSpPr>
        <p:spPr>
          <a:xfrm>
            <a:off x="1045702" y="1503863"/>
            <a:ext cx="6940943" cy="1749284"/>
          </a:xfrm>
        </p:spPr>
        <p:txBody>
          <a:bodyPr anchor="b">
            <a:noAutofit/>
          </a:bodyPr>
          <a:lstStyle>
            <a:lvl1pPr>
              <a:defRPr sz="3600" baseline="0">
                <a:solidFill>
                  <a:schemeClr val="bg1"/>
                </a:solidFill>
                <a:latin typeface="+mj-lt"/>
              </a:defRPr>
            </a:lvl1pPr>
          </a:lstStyle>
          <a:p>
            <a:r>
              <a:rPr lang="en-US" dirty="0"/>
              <a:t>Title Here</a:t>
            </a:r>
          </a:p>
        </p:txBody>
      </p:sp>
      <p:sp>
        <p:nvSpPr>
          <p:cNvPr id="16" name="Text Placeholder 3"/>
          <p:cNvSpPr>
            <a:spLocks noGrp="1"/>
          </p:cNvSpPr>
          <p:nvPr>
            <p:ph type="body" sz="quarter" idx="15" hasCustomPrompt="1"/>
          </p:nvPr>
        </p:nvSpPr>
        <p:spPr>
          <a:xfrm>
            <a:off x="1050520" y="3368002"/>
            <a:ext cx="6935897"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07063" y="297068"/>
            <a:ext cx="1697503" cy="827818"/>
          </a:xfrm>
          <a:prstGeom prst="rect">
            <a:avLst/>
          </a:prstGeom>
        </p:spPr>
      </p:pic>
    </p:spTree>
    <p:extLst>
      <p:ext uri="{BB962C8B-B14F-4D97-AF65-F5344CB8AC3E}">
        <p14:creationId xmlns:p14="http://schemas.microsoft.com/office/powerpoint/2010/main" val="79972931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ver – Teal2">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21245" y="297068"/>
            <a:ext cx="11770756" cy="6560934"/>
          </a:xfrm>
          <a:prstGeom prst="rect">
            <a:avLst/>
          </a:prstGeom>
        </p:spPr>
      </p:pic>
      <p:sp>
        <p:nvSpPr>
          <p:cNvPr id="2" name="Rectangle 1"/>
          <p:cNvSpPr/>
          <p:nvPr userDrawn="1"/>
        </p:nvSpPr>
        <p:spPr bwMode="auto">
          <a:xfrm>
            <a:off x="670561" y="2"/>
            <a:ext cx="7555913" cy="5739619"/>
          </a:xfrm>
          <a:prstGeom prst="rect">
            <a:avLst/>
          </a:prstGeom>
          <a:solidFill>
            <a:schemeClr val="accent2"/>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1047842" y="5159270"/>
            <a:ext cx="2567117"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endParaRPr lang="en-US" dirty="0">
              <a:solidFill>
                <a:srgbClr val="FFFFFF"/>
              </a:solidFill>
            </a:endParaRPr>
          </a:p>
        </p:txBody>
      </p:sp>
      <p:sp>
        <p:nvSpPr>
          <p:cNvPr id="9" name="Text Placeholder 2"/>
          <p:cNvSpPr>
            <a:spLocks noGrp="1"/>
          </p:cNvSpPr>
          <p:nvPr>
            <p:ph type="body" sz="quarter" idx="10" hasCustomPrompt="1"/>
          </p:nvPr>
        </p:nvSpPr>
        <p:spPr>
          <a:xfrm>
            <a:off x="1045703" y="4473720"/>
            <a:ext cx="5588615"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6" name="Title 15"/>
          <p:cNvSpPr>
            <a:spLocks noGrp="1"/>
          </p:cNvSpPr>
          <p:nvPr>
            <p:ph type="title" hasCustomPrompt="1"/>
          </p:nvPr>
        </p:nvSpPr>
        <p:spPr>
          <a:xfrm>
            <a:off x="1045702" y="1503863"/>
            <a:ext cx="6940943" cy="1749284"/>
          </a:xfrm>
        </p:spPr>
        <p:txBody>
          <a:bodyPr anchor="b">
            <a:noAutofit/>
          </a:bodyPr>
          <a:lstStyle>
            <a:lvl1pPr>
              <a:defRPr sz="3600" baseline="0">
                <a:solidFill>
                  <a:schemeClr val="bg1"/>
                </a:solidFill>
                <a:latin typeface="+mj-lt"/>
              </a:defRPr>
            </a:lvl1pPr>
          </a:lstStyle>
          <a:p>
            <a:r>
              <a:rPr lang="en-US" dirty="0"/>
              <a:t>Title Here</a:t>
            </a:r>
          </a:p>
        </p:txBody>
      </p:sp>
      <p:sp>
        <p:nvSpPr>
          <p:cNvPr id="17" name="Text Placeholder 3"/>
          <p:cNvSpPr>
            <a:spLocks noGrp="1"/>
          </p:cNvSpPr>
          <p:nvPr>
            <p:ph type="body" sz="quarter" idx="15" hasCustomPrompt="1"/>
          </p:nvPr>
        </p:nvSpPr>
        <p:spPr>
          <a:xfrm>
            <a:off x="1050520" y="3368002"/>
            <a:ext cx="6935897"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07063" y="297068"/>
            <a:ext cx="1697503" cy="827818"/>
          </a:xfrm>
          <a:prstGeom prst="rect">
            <a:avLst/>
          </a:prstGeom>
        </p:spPr>
      </p:pic>
    </p:spTree>
    <p:extLst>
      <p:ext uri="{BB962C8B-B14F-4D97-AF65-F5344CB8AC3E}">
        <p14:creationId xmlns:p14="http://schemas.microsoft.com/office/powerpoint/2010/main" val="178922200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ver – Navy">
    <p:bg>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212035" y="5764696"/>
            <a:ext cx="11979965" cy="1093304"/>
          </a:xfrm>
          <a:prstGeom prst="rect">
            <a:avLst/>
          </a:prstGeom>
          <a:solidFill>
            <a:schemeClr val="bg1"/>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sp>
        <p:nvSpPr>
          <p:cNvPr id="14" name="Title 15"/>
          <p:cNvSpPr>
            <a:spLocks noGrp="1"/>
          </p:cNvSpPr>
          <p:nvPr>
            <p:ph type="title" hasCustomPrompt="1"/>
          </p:nvPr>
        </p:nvSpPr>
        <p:spPr>
          <a:xfrm>
            <a:off x="398936" y="2504663"/>
            <a:ext cx="11209968" cy="1749284"/>
          </a:xfrm>
        </p:spPr>
        <p:txBody>
          <a:bodyPr anchor="b">
            <a:noAutofit/>
          </a:bodyPr>
          <a:lstStyle>
            <a:lvl1pPr>
              <a:defRPr sz="3600" baseline="0">
                <a:solidFill>
                  <a:schemeClr val="tx1"/>
                </a:solidFill>
                <a:latin typeface="+mj-lt"/>
              </a:defRPr>
            </a:lvl1pPr>
          </a:lstStyle>
          <a:p>
            <a:r>
              <a:rPr lang="en-US" dirty="0"/>
              <a:t>Title Here</a:t>
            </a:r>
          </a:p>
        </p:txBody>
      </p:sp>
      <p:sp>
        <p:nvSpPr>
          <p:cNvPr id="15" name="Date Placeholder 4"/>
          <p:cNvSpPr>
            <a:spLocks noGrp="1"/>
          </p:cNvSpPr>
          <p:nvPr>
            <p:ph type="dt" sz="half" idx="2"/>
          </p:nvPr>
        </p:nvSpPr>
        <p:spPr>
          <a:xfrm>
            <a:off x="425600" y="6155227"/>
            <a:ext cx="2567117" cy="238607"/>
          </a:xfrm>
          <a:prstGeom prst="rect">
            <a:avLst/>
          </a:prstGeom>
        </p:spPr>
        <p:txBody>
          <a:bodyPr vert="horz" wrap="square" lIns="91440" tIns="0" rIns="91440" bIns="0" rtlCol="0" anchor="b" anchorCtr="0">
            <a:noAutofit/>
          </a:bodyPr>
          <a:lstStyle>
            <a:lvl1pPr algn="l">
              <a:defRPr sz="1200" i="0">
                <a:solidFill>
                  <a:schemeClr val="tx1"/>
                </a:solidFill>
                <a:latin typeface="Arial" pitchFamily="34" charset="0"/>
                <a:cs typeface="Arial" pitchFamily="34" charset="0"/>
              </a:defRPr>
            </a:lvl1pPr>
          </a:lstStyle>
          <a:p>
            <a:endParaRPr lang="en-US" dirty="0">
              <a:solidFill>
                <a:srgbClr val="FFFFFF"/>
              </a:solidFill>
            </a:endParaRPr>
          </a:p>
        </p:txBody>
      </p:sp>
      <p:sp>
        <p:nvSpPr>
          <p:cNvPr id="17" name="Text Placeholder 3"/>
          <p:cNvSpPr>
            <a:spLocks noGrp="1"/>
          </p:cNvSpPr>
          <p:nvPr>
            <p:ph type="body" sz="quarter" idx="15" hasCustomPrompt="1"/>
          </p:nvPr>
        </p:nvSpPr>
        <p:spPr>
          <a:xfrm>
            <a:off x="403755" y="4246882"/>
            <a:ext cx="11221509" cy="677627"/>
          </a:xfrm>
          <a:prstGeom prst="rect">
            <a:avLst/>
          </a:prstGeom>
        </p:spPr>
        <p:txBody>
          <a:bodyPr>
            <a:noAutofit/>
          </a:bodyPr>
          <a:lstStyle>
            <a:lvl1pPr marL="0" indent="0" algn="l">
              <a:lnSpc>
                <a:spcPct val="100000"/>
              </a:lnSpc>
              <a:buNone/>
              <a:defRPr sz="1600" i="0">
                <a:solidFill>
                  <a:schemeClr val="tx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Text Placeholder 2"/>
          <p:cNvSpPr>
            <a:spLocks noGrp="1"/>
          </p:cNvSpPr>
          <p:nvPr>
            <p:ph type="body" sz="quarter" idx="10" hasCustomPrompt="1"/>
          </p:nvPr>
        </p:nvSpPr>
        <p:spPr>
          <a:xfrm>
            <a:off x="423462" y="5469678"/>
            <a:ext cx="5588615"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tx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0960" y="477076"/>
            <a:ext cx="1729936" cy="843635"/>
          </a:xfrm>
          <a:prstGeom prst="rect">
            <a:avLst/>
          </a:prstGeom>
        </p:spPr>
      </p:pic>
    </p:spTree>
    <p:extLst>
      <p:ext uri="{BB962C8B-B14F-4D97-AF65-F5344CB8AC3E}">
        <p14:creationId xmlns:p14="http://schemas.microsoft.com/office/powerpoint/2010/main" val="63514040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ullet Slide-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730871" y="6470130"/>
            <a:ext cx="5747876" cy="137980"/>
          </a:xfrm>
          <a:prstGeom prst="rect">
            <a:avLst/>
          </a:prstGeom>
        </p:spPr>
        <p:txBody>
          <a:bodyPr/>
          <a:lstStyle/>
          <a:p>
            <a:pPr eaLnBrk="0" fontAlgn="base" hangingPunct="0">
              <a:spcBef>
                <a:spcPct val="0"/>
              </a:spcBef>
              <a:spcAft>
                <a:spcPct val="0"/>
              </a:spcAft>
            </a:pPr>
            <a:endParaRPr lang="en-US" dirty="0">
              <a:solidFill>
                <a:srgbClr val="FFFFFF"/>
              </a:solidFill>
              <a:latin typeface="Garamond" charset="0"/>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16" name="Title 15"/>
          <p:cNvSpPr>
            <a:spLocks noGrp="1"/>
          </p:cNvSpPr>
          <p:nvPr>
            <p:ph type="title" hasCustomPrompt="1"/>
          </p:nvPr>
        </p:nvSpPr>
        <p:spPr/>
        <p:txBody>
          <a:bodyPr anchor="b">
            <a:noAutofit/>
          </a:bodyPr>
          <a:lstStyle>
            <a:lvl1pPr>
              <a:defRPr sz="3600">
                <a:latin typeface="+mj-lt"/>
              </a:defRPr>
            </a:lvl1pPr>
          </a:lstStyle>
          <a:p>
            <a:r>
              <a:rPr lang="en-US" dirty="0"/>
              <a:t>Slide Title Here</a:t>
            </a:r>
          </a:p>
        </p:txBody>
      </p:sp>
      <p:sp>
        <p:nvSpPr>
          <p:cNvPr id="4" name="Text Placeholder 3"/>
          <p:cNvSpPr>
            <a:spLocks noGrp="1"/>
          </p:cNvSpPr>
          <p:nvPr>
            <p:ph type="body" sz="quarter" idx="15" hasCustomPrompt="1"/>
          </p:nvPr>
        </p:nvSpPr>
        <p:spPr>
          <a:xfrm>
            <a:off x="609603" y="927656"/>
            <a:ext cx="10893285"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7" name="Text Placeholder 3"/>
          <p:cNvSpPr>
            <a:spLocks noGrp="1"/>
          </p:cNvSpPr>
          <p:nvPr>
            <p:ph idx="1"/>
          </p:nvPr>
        </p:nvSpPr>
        <p:spPr>
          <a:xfrm>
            <a:off x="612915" y="1868558"/>
            <a:ext cx="10850220" cy="3909393"/>
          </a:xfrm>
          <a:prstGeom prst="rect">
            <a:avLst/>
          </a:prstGeom>
        </p:spPr>
        <p:txBody>
          <a:bodyPr vert="horz" lIns="91440" tIns="45720" rIns="91440" bIns="45720" rtlCol="0">
            <a:noAutofit/>
          </a:bodyPr>
          <a:lstStyle>
            <a:lvl2pPr>
              <a:buClr>
                <a:schemeClr val="accent5"/>
              </a:buClr>
              <a:defRPr/>
            </a:lvl2pPr>
            <a:lvl4pPr>
              <a:buClr>
                <a:schemeClr val="accent5"/>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408018222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ntent Slide-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730871" y="6470130"/>
            <a:ext cx="5747876" cy="137980"/>
          </a:xfrm>
          <a:prstGeom prst="rect">
            <a:avLst/>
          </a:prstGeom>
        </p:spPr>
        <p:txBody>
          <a:bodyPr/>
          <a:lstStyle/>
          <a:p>
            <a:pPr eaLnBrk="0" fontAlgn="base" hangingPunct="0">
              <a:spcBef>
                <a:spcPct val="0"/>
              </a:spcBef>
              <a:spcAft>
                <a:spcPct val="0"/>
              </a:spcAft>
            </a:pPr>
            <a:endParaRPr lang="en-US" dirty="0">
              <a:solidFill>
                <a:srgbClr val="FFFFFF"/>
              </a:solidFill>
              <a:latin typeface="Garamond" charset="0"/>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8" name="Text Placeholder 2"/>
          <p:cNvSpPr>
            <a:spLocks noGrp="1"/>
          </p:cNvSpPr>
          <p:nvPr>
            <p:ph type="body" sz="quarter" idx="14"/>
          </p:nvPr>
        </p:nvSpPr>
        <p:spPr>
          <a:xfrm>
            <a:off x="609600" y="1881349"/>
            <a:ext cx="10906539" cy="3937000"/>
          </a:xfrm>
          <a:prstGeom prst="rect">
            <a:avLst/>
          </a:prstGeom>
        </p:spPr>
        <p:txBody>
          <a:bodyPr>
            <a:normAutofit/>
          </a:bodyPr>
          <a:lstStyle>
            <a:lvl1pPr marL="0" indent="0" defTabSz="274313">
              <a:lnSpc>
                <a:spcPct val="100000"/>
              </a:lnSpc>
              <a:spcBef>
                <a:spcPts val="0"/>
              </a:spcBef>
              <a:spcAft>
                <a:spcPts val="800"/>
              </a:spcAft>
              <a:buClr>
                <a:schemeClr val="bg2"/>
              </a:buClr>
              <a:buNone/>
              <a:tabLst/>
              <a:defRPr sz="1800" baseline="0">
                <a:latin typeface="+mn-lt"/>
              </a:defRPr>
            </a:lvl1pPr>
            <a:lvl2pPr marL="457189" indent="-231770">
              <a:lnSpc>
                <a:spcPct val="100000"/>
              </a:lnSpc>
              <a:spcBef>
                <a:spcPts val="0"/>
              </a:spcBef>
              <a:spcAft>
                <a:spcPts val="800"/>
              </a:spcAft>
              <a:buClr>
                <a:schemeClr val="accent6">
                  <a:lumMod val="60000"/>
                  <a:lumOff val="40000"/>
                </a:schemeClr>
              </a:buClr>
              <a:buFont typeface="LucidaGrande" charset="0"/>
              <a:buChar char="-"/>
              <a:tabLst/>
              <a:defRPr sz="1600" baseline="0">
                <a:latin typeface="+mn-lt"/>
              </a:defRPr>
            </a:lvl2pPr>
            <a:lvl3pPr marL="688958" indent="-231770">
              <a:lnSpc>
                <a:spcPct val="100000"/>
              </a:lnSpc>
              <a:spcBef>
                <a:spcPts val="0"/>
              </a:spcBef>
              <a:spcAft>
                <a:spcPts val="800"/>
              </a:spcAft>
              <a:buClr>
                <a:srgbClr val="178CCB"/>
              </a:buClr>
              <a:buSzPct val="70000"/>
              <a:buFont typeface="LucidaGrande" charset="0"/>
              <a:buChar char="■"/>
              <a:tabLst/>
              <a:defRPr sz="1400" baseline="0">
                <a:latin typeface="+mn-lt"/>
              </a:defRPr>
            </a:lvl3pPr>
            <a:lvl4pPr marL="914378" indent="-231770">
              <a:lnSpc>
                <a:spcPct val="100000"/>
              </a:lnSpc>
              <a:spcAft>
                <a:spcPts val="800"/>
              </a:spcAft>
              <a:buClr>
                <a:schemeClr val="accent6">
                  <a:lumMod val="60000"/>
                  <a:lumOff val="40000"/>
                </a:schemeClr>
              </a:buClr>
              <a:buFont typeface="LucidaGrande" charset="0"/>
              <a:buChar char="-"/>
              <a:tabLst/>
              <a:defRPr sz="1200">
                <a:latin typeface="+mn-lt"/>
              </a:defRPr>
            </a:lvl4pPr>
          </a:lstStyle>
          <a:p>
            <a:pPr lvl="0"/>
            <a:r>
              <a:rPr lang="en-US"/>
              <a:t>Click to edit Master text styles</a:t>
            </a:r>
          </a:p>
        </p:txBody>
      </p:sp>
      <p:sp>
        <p:nvSpPr>
          <p:cNvPr id="11" name="Title 15"/>
          <p:cNvSpPr>
            <a:spLocks noGrp="1"/>
          </p:cNvSpPr>
          <p:nvPr>
            <p:ph type="title" hasCustomPrompt="1"/>
          </p:nvPr>
        </p:nvSpPr>
        <p:spPr>
          <a:xfrm>
            <a:off x="604780" y="425003"/>
            <a:ext cx="10898107"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609603" y="927656"/>
            <a:ext cx="10893285"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216272590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Header Only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730871" y="6470130"/>
            <a:ext cx="5747876" cy="137980"/>
          </a:xfrm>
          <a:prstGeom prst="rect">
            <a:avLst/>
          </a:prstGeom>
        </p:spPr>
        <p:txBody>
          <a:bodyPr/>
          <a:lstStyle/>
          <a:p>
            <a:pPr eaLnBrk="0" fontAlgn="base" hangingPunct="0">
              <a:spcBef>
                <a:spcPct val="0"/>
              </a:spcBef>
              <a:spcAft>
                <a:spcPct val="0"/>
              </a:spcAft>
            </a:pPr>
            <a:endParaRPr lang="en-US" dirty="0">
              <a:solidFill>
                <a:srgbClr val="FFFFFF"/>
              </a:solidFill>
              <a:latin typeface="Garamond" charset="0"/>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7" name="Title 15"/>
          <p:cNvSpPr>
            <a:spLocks noGrp="1"/>
          </p:cNvSpPr>
          <p:nvPr>
            <p:ph type="title" hasCustomPrompt="1"/>
          </p:nvPr>
        </p:nvSpPr>
        <p:spPr>
          <a:xfrm>
            <a:off x="604780" y="425003"/>
            <a:ext cx="10898107" cy="611449"/>
          </a:xfrm>
        </p:spPr>
        <p:txBody>
          <a:bodyPr anchor="b">
            <a:noAutofit/>
          </a:bodyPr>
          <a:lstStyle>
            <a:lvl1pPr>
              <a:defRPr sz="3600">
                <a:latin typeface="+mj-lt"/>
              </a:defRPr>
            </a:lvl1pPr>
          </a:lstStyle>
          <a:p>
            <a:r>
              <a:rPr lang="en-US" dirty="0"/>
              <a:t>Slide Title Here</a:t>
            </a:r>
          </a:p>
        </p:txBody>
      </p:sp>
      <p:sp>
        <p:nvSpPr>
          <p:cNvPr id="8" name="Text Placeholder 3"/>
          <p:cNvSpPr>
            <a:spLocks noGrp="1"/>
          </p:cNvSpPr>
          <p:nvPr>
            <p:ph type="body" sz="quarter" idx="15" hasCustomPrompt="1"/>
          </p:nvPr>
        </p:nvSpPr>
        <p:spPr>
          <a:xfrm>
            <a:off x="609603" y="927656"/>
            <a:ext cx="10893285"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227018819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lank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730871" y="6470130"/>
            <a:ext cx="5747876" cy="137980"/>
          </a:xfrm>
          <a:prstGeom prst="rect">
            <a:avLst/>
          </a:prstGeom>
        </p:spPr>
        <p:txBody>
          <a:bodyPr/>
          <a:lstStyle/>
          <a:p>
            <a:pPr eaLnBrk="0" fontAlgn="base" hangingPunct="0">
              <a:spcBef>
                <a:spcPct val="0"/>
              </a:spcBef>
              <a:spcAft>
                <a:spcPct val="0"/>
              </a:spcAft>
            </a:pPr>
            <a:endParaRPr lang="en-US" dirty="0">
              <a:solidFill>
                <a:srgbClr val="FFFFFF"/>
              </a:solidFill>
              <a:latin typeface="Garamond" charset="0"/>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61482557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hart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730871" y="6470130"/>
            <a:ext cx="5747876" cy="137980"/>
          </a:xfrm>
          <a:prstGeom prst="rect">
            <a:avLst/>
          </a:prstGeom>
        </p:spPr>
        <p:txBody>
          <a:bodyPr/>
          <a:lstStyle/>
          <a:p>
            <a:pPr eaLnBrk="0" fontAlgn="base" hangingPunct="0">
              <a:spcBef>
                <a:spcPct val="0"/>
              </a:spcBef>
              <a:spcAft>
                <a:spcPct val="0"/>
              </a:spcAft>
            </a:pPr>
            <a:endParaRPr lang="en-US" dirty="0">
              <a:solidFill>
                <a:srgbClr val="FFFFFF"/>
              </a:solidFill>
              <a:latin typeface="Garamond" charset="0"/>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5" name="Chart Placeholder 2"/>
          <p:cNvSpPr>
            <a:spLocks noGrp="1"/>
          </p:cNvSpPr>
          <p:nvPr>
            <p:ph type="chart" sz="quarter" idx="14"/>
          </p:nvPr>
        </p:nvSpPr>
        <p:spPr>
          <a:xfrm>
            <a:off x="357814" y="469929"/>
            <a:ext cx="11449876" cy="5297083"/>
          </a:xfrm>
          <a:prstGeom prst="rect">
            <a:avLst/>
          </a:prstGeom>
        </p:spPr>
        <p:txBody>
          <a:bodyPr>
            <a:normAutofit/>
          </a:bodyPr>
          <a:lstStyle>
            <a:lvl1pPr marL="0" indent="0">
              <a:buNone/>
              <a:defRPr/>
            </a:lvl1pPr>
          </a:lstStyle>
          <a:p>
            <a:r>
              <a:rPr lang="en-US"/>
              <a:t>Click icon to add chart</a:t>
            </a:r>
            <a:endParaRPr lang="en-US" dirty="0"/>
          </a:p>
        </p:txBody>
      </p:sp>
    </p:spTree>
    <p:extLst>
      <p:ext uri="{BB962C8B-B14F-4D97-AF65-F5344CB8AC3E}">
        <p14:creationId xmlns:p14="http://schemas.microsoft.com/office/powerpoint/2010/main" val="218017308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wo Column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730871" y="6470130"/>
            <a:ext cx="5747876" cy="137980"/>
          </a:xfrm>
          <a:prstGeom prst="rect">
            <a:avLst/>
          </a:prstGeom>
        </p:spPr>
        <p:txBody>
          <a:bodyPr/>
          <a:lstStyle/>
          <a:p>
            <a:pPr eaLnBrk="0" fontAlgn="base" hangingPunct="0">
              <a:spcBef>
                <a:spcPct val="0"/>
              </a:spcBef>
              <a:spcAft>
                <a:spcPct val="0"/>
              </a:spcAft>
            </a:pPr>
            <a:endParaRPr lang="en-US" dirty="0">
              <a:solidFill>
                <a:srgbClr val="FFFFFF"/>
              </a:solidFill>
              <a:latin typeface="Garamond" charset="0"/>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11" name="Title 15"/>
          <p:cNvSpPr>
            <a:spLocks noGrp="1"/>
          </p:cNvSpPr>
          <p:nvPr>
            <p:ph type="title" hasCustomPrompt="1"/>
          </p:nvPr>
        </p:nvSpPr>
        <p:spPr>
          <a:xfrm>
            <a:off x="604780" y="425003"/>
            <a:ext cx="10898107"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609603" y="927657"/>
            <a:ext cx="10893285"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609234" y="1894327"/>
            <a:ext cx="5102453" cy="3804111"/>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6387182" y="1894327"/>
            <a:ext cx="5102453" cy="3804111"/>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39792832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FFFFFF"/>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8" name="Text Placeholder 2"/>
          <p:cNvSpPr>
            <a:spLocks noGrp="1"/>
          </p:cNvSpPr>
          <p:nvPr>
            <p:ph type="body" sz="quarter" idx="14"/>
          </p:nvPr>
        </p:nvSpPr>
        <p:spPr>
          <a:xfrm>
            <a:off x="609601" y="1881349"/>
            <a:ext cx="10906539" cy="3937000"/>
          </a:xfrm>
          <a:prstGeom prst="rect">
            <a:avLst/>
          </a:prstGeom>
        </p:spPr>
        <p:txBody>
          <a:bodyPr>
            <a:normAutofit/>
          </a:bodyPr>
          <a:lstStyle>
            <a:lvl1pPr marL="0" indent="0" defTabSz="274306">
              <a:lnSpc>
                <a:spcPct val="100000"/>
              </a:lnSpc>
              <a:spcBef>
                <a:spcPts val="0"/>
              </a:spcBef>
              <a:spcAft>
                <a:spcPts val="800"/>
              </a:spcAft>
              <a:buClr>
                <a:schemeClr val="bg2"/>
              </a:buClr>
              <a:buNone/>
              <a:tabLst/>
              <a:defRPr sz="1800" baseline="0">
                <a:latin typeface="+mn-lt"/>
              </a:defRPr>
            </a:lvl1pPr>
            <a:lvl2pPr marL="457178" indent="-231765">
              <a:lnSpc>
                <a:spcPct val="100000"/>
              </a:lnSpc>
              <a:spcBef>
                <a:spcPts val="0"/>
              </a:spcBef>
              <a:spcAft>
                <a:spcPts val="800"/>
              </a:spcAft>
              <a:buClr>
                <a:schemeClr val="accent6">
                  <a:lumMod val="60000"/>
                  <a:lumOff val="40000"/>
                </a:schemeClr>
              </a:buClr>
              <a:buFont typeface="LucidaGrande" charset="0"/>
              <a:buChar char="-"/>
              <a:tabLst/>
              <a:defRPr sz="1600" baseline="0">
                <a:latin typeface="+mn-lt"/>
              </a:defRPr>
            </a:lvl2pPr>
            <a:lvl3pPr marL="688941" indent="-231765">
              <a:lnSpc>
                <a:spcPct val="100000"/>
              </a:lnSpc>
              <a:spcBef>
                <a:spcPts val="0"/>
              </a:spcBef>
              <a:spcAft>
                <a:spcPts val="800"/>
              </a:spcAft>
              <a:buClr>
                <a:srgbClr val="178CCB"/>
              </a:buClr>
              <a:buSzPct val="70000"/>
              <a:buFont typeface="LucidaGrande" charset="0"/>
              <a:buChar char="■"/>
              <a:tabLst/>
              <a:defRPr sz="1400" baseline="0">
                <a:latin typeface="+mn-lt"/>
              </a:defRPr>
            </a:lvl3pPr>
            <a:lvl4pPr marL="914356" indent="-231765">
              <a:lnSpc>
                <a:spcPct val="100000"/>
              </a:lnSpc>
              <a:spcAft>
                <a:spcPts val="800"/>
              </a:spcAft>
              <a:buClr>
                <a:schemeClr val="accent6">
                  <a:lumMod val="60000"/>
                  <a:lumOff val="40000"/>
                </a:schemeClr>
              </a:buClr>
              <a:buFont typeface="LucidaGrande" charset="0"/>
              <a:buChar char="-"/>
              <a:tabLst/>
              <a:defRPr sz="1200">
                <a:latin typeface="+mn-lt"/>
              </a:defRPr>
            </a:lvl4pPr>
          </a:lstStyle>
          <a:p>
            <a:pPr lvl="0"/>
            <a:r>
              <a:rPr lang="en-US"/>
              <a:t>Click to edit Master text styles</a:t>
            </a:r>
          </a:p>
        </p:txBody>
      </p:sp>
      <p:sp>
        <p:nvSpPr>
          <p:cNvPr id="11" name="Title 15"/>
          <p:cNvSpPr>
            <a:spLocks noGrp="1"/>
          </p:cNvSpPr>
          <p:nvPr>
            <p:ph type="title" hasCustomPrompt="1"/>
          </p:nvPr>
        </p:nvSpPr>
        <p:spPr>
          <a:xfrm>
            <a:off x="604781" y="425005"/>
            <a:ext cx="10898107"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609604" y="927658"/>
            <a:ext cx="10893285" cy="477079"/>
          </a:xfrm>
          <a:prstGeom prst="rect">
            <a:avLst/>
          </a:prstGeom>
        </p:spPr>
        <p:txBody>
          <a:bodyPr>
            <a:noAutofit/>
          </a:bodyPr>
          <a:lstStyle>
            <a:lvl1pPr marL="0" indent="0">
              <a:lnSpc>
                <a:spcPct val="100000"/>
              </a:lnSpc>
              <a:buNone/>
              <a:defRPr sz="1800" i="0">
                <a:latin typeface="+mn-lt"/>
              </a:defRPr>
            </a:lvl1pPr>
            <a:lvl2pPr marL="230176" indent="0">
              <a:lnSpc>
                <a:spcPct val="100000"/>
              </a:lnSpc>
              <a:buNone/>
              <a:defRPr i="1">
                <a:latin typeface="+mn-lt"/>
              </a:defRPr>
            </a:lvl2pPr>
            <a:lvl3pPr marL="515911" indent="0">
              <a:lnSpc>
                <a:spcPct val="100000"/>
              </a:lnSpc>
              <a:buNone/>
              <a:defRPr i="1">
                <a:latin typeface="+mn-lt"/>
              </a:defRPr>
            </a:lvl3pPr>
            <a:lvl4pPr marL="800060" indent="0">
              <a:lnSpc>
                <a:spcPct val="100000"/>
              </a:lnSpc>
              <a:buNone/>
              <a:defRPr i="1">
                <a:latin typeface="+mn-lt"/>
              </a:defRPr>
            </a:lvl4pPr>
            <a:lvl5pPr marL="1085796"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158228696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ullet Slide-White">
    <p:bg>
      <p:bgRef idx="1001">
        <a:schemeClr val="bg1"/>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730871" y="6470130"/>
            <a:ext cx="5747876" cy="137980"/>
          </a:xfrm>
          <a:prstGeom prst="rect">
            <a:avLst/>
          </a:prstGeom>
        </p:spPr>
        <p:txBody>
          <a:bodyPr/>
          <a:lstStyle/>
          <a:p>
            <a:pPr eaLnBrk="0" fontAlgn="base" hangingPunct="0">
              <a:spcBef>
                <a:spcPct val="0"/>
              </a:spcBef>
              <a:spcAft>
                <a:spcPct val="0"/>
              </a:spcAft>
            </a:pPr>
            <a:endParaRPr lang="en-US" dirty="0">
              <a:solidFill>
                <a:srgbClr val="052049"/>
              </a:solidFill>
              <a:latin typeface="Garamond" charset="0"/>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1" name="Title 15"/>
          <p:cNvSpPr>
            <a:spLocks noGrp="1"/>
          </p:cNvSpPr>
          <p:nvPr>
            <p:ph type="title" hasCustomPrompt="1"/>
          </p:nvPr>
        </p:nvSpPr>
        <p:spPr>
          <a:xfrm>
            <a:off x="604780" y="425003"/>
            <a:ext cx="10898107"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609603" y="927656"/>
            <a:ext cx="10893285"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7" name="Text Placeholder 3"/>
          <p:cNvSpPr>
            <a:spLocks noGrp="1"/>
          </p:cNvSpPr>
          <p:nvPr>
            <p:ph idx="1"/>
          </p:nvPr>
        </p:nvSpPr>
        <p:spPr>
          <a:xfrm>
            <a:off x="612915" y="1868558"/>
            <a:ext cx="10850220"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60345081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ntent Slide-White">
    <p:bg>
      <p:bgRef idx="1001">
        <a:schemeClr val="bg1"/>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730871" y="6470130"/>
            <a:ext cx="5747876" cy="137980"/>
          </a:xfrm>
          <a:prstGeom prst="rect">
            <a:avLst/>
          </a:prstGeom>
        </p:spPr>
        <p:txBody>
          <a:bodyPr/>
          <a:lstStyle/>
          <a:p>
            <a:pPr eaLnBrk="0" fontAlgn="base" hangingPunct="0">
              <a:spcBef>
                <a:spcPct val="0"/>
              </a:spcBef>
              <a:spcAft>
                <a:spcPct val="0"/>
              </a:spcAft>
            </a:pPr>
            <a:endParaRPr lang="en-US" dirty="0">
              <a:solidFill>
                <a:srgbClr val="052049"/>
              </a:solidFill>
              <a:latin typeface="Garamond" charset="0"/>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7" name="Title 15"/>
          <p:cNvSpPr>
            <a:spLocks noGrp="1"/>
          </p:cNvSpPr>
          <p:nvPr>
            <p:ph type="title" hasCustomPrompt="1"/>
          </p:nvPr>
        </p:nvSpPr>
        <p:spPr>
          <a:xfrm>
            <a:off x="604780" y="425003"/>
            <a:ext cx="10898107" cy="611449"/>
          </a:xfrm>
        </p:spPr>
        <p:txBody>
          <a:bodyPr anchor="b">
            <a:noAutofit/>
          </a:bodyPr>
          <a:lstStyle>
            <a:lvl1pPr>
              <a:defRPr sz="3600">
                <a:latin typeface="+mj-lt"/>
              </a:defRPr>
            </a:lvl1pPr>
          </a:lstStyle>
          <a:p>
            <a:r>
              <a:rPr lang="en-US" dirty="0"/>
              <a:t>Slide Title Here</a:t>
            </a:r>
          </a:p>
        </p:txBody>
      </p:sp>
      <p:sp>
        <p:nvSpPr>
          <p:cNvPr id="8" name="Text Placeholder 2"/>
          <p:cNvSpPr>
            <a:spLocks noGrp="1"/>
          </p:cNvSpPr>
          <p:nvPr>
            <p:ph type="body" sz="quarter" idx="14"/>
          </p:nvPr>
        </p:nvSpPr>
        <p:spPr>
          <a:xfrm>
            <a:off x="609600" y="1881349"/>
            <a:ext cx="10906539" cy="3937000"/>
          </a:xfrm>
          <a:prstGeom prst="rect">
            <a:avLst/>
          </a:prstGeom>
        </p:spPr>
        <p:txBody>
          <a:bodyPr>
            <a:normAutofit/>
          </a:bodyPr>
          <a:lstStyle>
            <a:lvl1pPr marL="0" indent="0" defTabSz="274313">
              <a:lnSpc>
                <a:spcPct val="100000"/>
              </a:lnSpc>
              <a:spcBef>
                <a:spcPts val="0"/>
              </a:spcBef>
              <a:spcAft>
                <a:spcPts val="800"/>
              </a:spcAft>
              <a:buClr>
                <a:schemeClr val="bg2"/>
              </a:buClr>
              <a:buNone/>
              <a:tabLst/>
              <a:defRPr sz="1800" baseline="0">
                <a:latin typeface="+mn-lt"/>
              </a:defRPr>
            </a:lvl1pPr>
            <a:lvl2pPr marL="457189" indent="-231770">
              <a:lnSpc>
                <a:spcPct val="100000"/>
              </a:lnSpc>
              <a:spcBef>
                <a:spcPts val="0"/>
              </a:spcBef>
              <a:spcAft>
                <a:spcPts val="800"/>
              </a:spcAft>
              <a:buClr>
                <a:schemeClr val="accent6">
                  <a:lumMod val="60000"/>
                  <a:lumOff val="40000"/>
                </a:schemeClr>
              </a:buClr>
              <a:buFont typeface="LucidaGrande" charset="0"/>
              <a:buChar char="-"/>
              <a:tabLst/>
              <a:defRPr sz="1600" baseline="0">
                <a:latin typeface="+mn-lt"/>
              </a:defRPr>
            </a:lvl2pPr>
            <a:lvl3pPr marL="688958" indent="-231770">
              <a:lnSpc>
                <a:spcPct val="100000"/>
              </a:lnSpc>
              <a:spcBef>
                <a:spcPts val="0"/>
              </a:spcBef>
              <a:spcAft>
                <a:spcPts val="800"/>
              </a:spcAft>
              <a:buClr>
                <a:srgbClr val="178CCB"/>
              </a:buClr>
              <a:buSzPct val="70000"/>
              <a:buFont typeface="LucidaGrande" charset="0"/>
              <a:buChar char="■"/>
              <a:tabLst/>
              <a:defRPr sz="1400" baseline="0">
                <a:latin typeface="+mn-lt"/>
              </a:defRPr>
            </a:lvl3pPr>
            <a:lvl4pPr marL="914378" indent="-231770">
              <a:lnSpc>
                <a:spcPct val="100000"/>
              </a:lnSpc>
              <a:spcAft>
                <a:spcPts val="800"/>
              </a:spcAft>
              <a:buClr>
                <a:schemeClr val="accent6">
                  <a:lumMod val="60000"/>
                  <a:lumOff val="40000"/>
                </a:schemeClr>
              </a:buClr>
              <a:buFont typeface="LucidaGrande" charset="0"/>
              <a:buChar char="-"/>
              <a:tabLst/>
              <a:defRPr sz="1200">
                <a:latin typeface="+mn-lt"/>
              </a:defRPr>
            </a:lvl4pPr>
          </a:lstStyle>
          <a:p>
            <a:pPr lvl="0"/>
            <a:r>
              <a:rPr lang="en-US"/>
              <a:t>Click to edit Master text styles</a:t>
            </a:r>
          </a:p>
        </p:txBody>
      </p:sp>
      <p:sp>
        <p:nvSpPr>
          <p:cNvPr id="9" name="Text Placeholder 3"/>
          <p:cNvSpPr>
            <a:spLocks noGrp="1"/>
          </p:cNvSpPr>
          <p:nvPr>
            <p:ph type="body" sz="quarter" idx="15" hasCustomPrompt="1"/>
          </p:nvPr>
        </p:nvSpPr>
        <p:spPr>
          <a:xfrm>
            <a:off x="609603" y="927657"/>
            <a:ext cx="10893285"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282221449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hart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730871" y="6470130"/>
            <a:ext cx="5747876" cy="137980"/>
          </a:xfrm>
          <a:prstGeom prst="rect">
            <a:avLst/>
          </a:prstGeom>
        </p:spPr>
        <p:txBody>
          <a:bodyPr/>
          <a:lstStyle/>
          <a:p>
            <a:pPr eaLnBrk="0" fontAlgn="base" hangingPunct="0">
              <a:spcBef>
                <a:spcPct val="0"/>
              </a:spcBef>
              <a:spcAft>
                <a:spcPct val="0"/>
              </a:spcAft>
            </a:pPr>
            <a:endParaRPr lang="en-US" dirty="0">
              <a:solidFill>
                <a:srgbClr val="052049"/>
              </a:solidFill>
              <a:latin typeface="Garamond" charset="0"/>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Chart Placeholder 2"/>
          <p:cNvSpPr>
            <a:spLocks noGrp="1"/>
          </p:cNvSpPr>
          <p:nvPr>
            <p:ph type="chart" sz="quarter" idx="14"/>
          </p:nvPr>
        </p:nvSpPr>
        <p:spPr>
          <a:xfrm>
            <a:off x="357814" y="469929"/>
            <a:ext cx="11449876" cy="5297083"/>
          </a:xfrm>
          <a:prstGeom prst="rect">
            <a:avLst/>
          </a:prstGeom>
        </p:spPr>
        <p:txBody>
          <a:bodyPr>
            <a:normAutofit/>
          </a:bodyPr>
          <a:lstStyle>
            <a:lvl1pPr marL="0" indent="0">
              <a:buNone/>
              <a:defRPr/>
            </a:lvl1pPr>
          </a:lstStyle>
          <a:p>
            <a:r>
              <a:rPr lang="en-US"/>
              <a:t>Click icon to add chart</a:t>
            </a:r>
            <a:endParaRPr lang="en-US" dirty="0"/>
          </a:p>
        </p:txBody>
      </p:sp>
    </p:spTree>
    <p:extLst>
      <p:ext uri="{BB962C8B-B14F-4D97-AF65-F5344CB8AC3E}">
        <p14:creationId xmlns:p14="http://schemas.microsoft.com/office/powerpoint/2010/main" val="1344122763"/>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wo Column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730871" y="6470130"/>
            <a:ext cx="5747876" cy="137980"/>
          </a:xfrm>
          <a:prstGeom prst="rect">
            <a:avLst/>
          </a:prstGeom>
        </p:spPr>
        <p:txBody>
          <a:bodyPr/>
          <a:lstStyle/>
          <a:p>
            <a:pPr eaLnBrk="0" fontAlgn="base" hangingPunct="0">
              <a:spcBef>
                <a:spcPct val="0"/>
              </a:spcBef>
              <a:spcAft>
                <a:spcPct val="0"/>
              </a:spcAft>
            </a:pPr>
            <a:endParaRPr lang="en-US" dirty="0">
              <a:solidFill>
                <a:srgbClr val="052049"/>
              </a:solidFill>
              <a:latin typeface="Garamond" charset="0"/>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1" name="Title 15"/>
          <p:cNvSpPr>
            <a:spLocks noGrp="1"/>
          </p:cNvSpPr>
          <p:nvPr>
            <p:ph type="title" hasCustomPrompt="1"/>
          </p:nvPr>
        </p:nvSpPr>
        <p:spPr>
          <a:xfrm>
            <a:off x="604780" y="425003"/>
            <a:ext cx="10898107"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609603" y="927657"/>
            <a:ext cx="10893285"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609234" y="1894327"/>
            <a:ext cx="5102453" cy="380411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6387182" y="1894327"/>
            <a:ext cx="5102453" cy="380411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46449024"/>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730871" y="6470130"/>
            <a:ext cx="5747876" cy="137980"/>
          </a:xfrm>
          <a:prstGeom prst="rect">
            <a:avLst/>
          </a:prstGeom>
        </p:spPr>
        <p:txBody>
          <a:bodyPr/>
          <a:lstStyle/>
          <a:p>
            <a:pPr eaLnBrk="0" fontAlgn="base" hangingPunct="0">
              <a:spcBef>
                <a:spcPct val="0"/>
              </a:spcBef>
              <a:spcAft>
                <a:spcPct val="0"/>
              </a:spcAft>
            </a:pPr>
            <a:endParaRPr lang="en-US" dirty="0">
              <a:solidFill>
                <a:srgbClr val="052049"/>
              </a:solidFill>
              <a:latin typeface="Garamond" charset="0"/>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583470" y="1908316"/>
            <a:ext cx="10972431"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0" name="Text Placeholder 13"/>
          <p:cNvSpPr>
            <a:spLocks noGrp="1"/>
          </p:cNvSpPr>
          <p:nvPr>
            <p:ph type="body" sz="quarter" idx="14" hasCustomPrompt="1"/>
          </p:nvPr>
        </p:nvSpPr>
        <p:spPr>
          <a:xfrm>
            <a:off x="596899" y="4929107"/>
            <a:ext cx="8685277" cy="573905"/>
          </a:xfrm>
          <a:prstGeom prst="rect">
            <a:avLst/>
          </a:prstGeom>
        </p:spPr>
        <p:txBody>
          <a:bodyPr>
            <a:normAutofit/>
          </a:bodyPr>
          <a:lstStyle>
            <a:lvl1pPr marL="0" indent="0">
              <a:lnSpc>
                <a:spcPct val="100000"/>
              </a:lnSpc>
              <a:buNone/>
              <a:defRPr sz="1800" b="1">
                <a:solidFill>
                  <a:schemeClr val="accent1"/>
                </a:solidFill>
                <a:latin typeface="+mn-lt"/>
              </a:defRPr>
            </a:lvl1pPr>
          </a:lstStyle>
          <a:p>
            <a:pPr lvl="0"/>
            <a:r>
              <a:rPr lang="en-US" dirty="0"/>
              <a:t>Author’s Name</a:t>
            </a:r>
          </a:p>
        </p:txBody>
      </p:sp>
      <p:sp>
        <p:nvSpPr>
          <p:cNvPr id="13" name="Rectangle 12"/>
          <p:cNvSpPr/>
          <p:nvPr userDrawn="1"/>
        </p:nvSpPr>
        <p:spPr bwMode="auto">
          <a:xfrm>
            <a:off x="662608" y="4"/>
            <a:ext cx="1431235" cy="1577005"/>
          </a:xfrm>
          <a:prstGeom prst="rect">
            <a:avLst/>
          </a:prstGeom>
          <a:solidFill>
            <a:schemeClr val="accent1"/>
          </a:solidFill>
          <a:ln w="19050" algn="ctr">
            <a:noFill/>
            <a:miter lim="800000"/>
            <a:headEnd/>
            <a:tailEnd/>
          </a:ln>
        </p:spPr>
        <p:txBody>
          <a:bodyPr wrap="none" rtlCol="0" anchor="ctr"/>
          <a:lstStyle/>
          <a:p>
            <a:pPr algn="ctr" defTabSz="914400">
              <a:lnSpc>
                <a:spcPct val="90000"/>
              </a:lnSpc>
            </a:pPr>
            <a:endParaRPr lang="en-US" sz="1600" b="1" dirty="0" err="1">
              <a:solidFill>
                <a:srgbClr val="90BD31"/>
              </a:solidFill>
              <a:latin typeface="Garamond"/>
            </a:endParaRPr>
          </a:p>
        </p:txBody>
      </p:sp>
      <p:sp>
        <p:nvSpPr>
          <p:cNvPr id="12" name="TextBox 11"/>
          <p:cNvSpPr txBox="1"/>
          <p:nvPr userDrawn="1"/>
        </p:nvSpPr>
        <p:spPr bwMode="auto">
          <a:xfrm>
            <a:off x="579507" y="353943"/>
            <a:ext cx="1590260" cy="2123658"/>
          </a:xfrm>
          <a:prstGeom prst="rect">
            <a:avLst/>
          </a:prstGeom>
          <a:noFill/>
          <a:ln w="19050" algn="ctr">
            <a:noFill/>
            <a:miter lim="800000"/>
            <a:headEnd/>
            <a:tailEnd/>
          </a:ln>
        </p:spPr>
        <p:txBody>
          <a:bodyPr wrap="square" lIns="0" tIns="0" rIns="0" bIns="0" rtlCol="0" anchor="ctr">
            <a:spAutoFit/>
          </a:bodyPr>
          <a:lstStyle/>
          <a:p>
            <a:pPr algn="ctr" defTabSz="914400"/>
            <a:r>
              <a:rPr lang="en-US" sz="13800" b="1" dirty="0">
                <a:solidFill>
                  <a:srgbClr val="FFFFFF"/>
                </a:solidFill>
                <a:latin typeface="Arial"/>
              </a:rPr>
              <a:t>“</a:t>
            </a:r>
          </a:p>
        </p:txBody>
      </p:sp>
      <p:sp>
        <p:nvSpPr>
          <p:cNvPr id="11" name="Text Placeholder 13"/>
          <p:cNvSpPr>
            <a:spLocks noGrp="1"/>
          </p:cNvSpPr>
          <p:nvPr>
            <p:ph type="body" sz="quarter" idx="15" hasCustomPrompt="1"/>
          </p:nvPr>
        </p:nvSpPr>
        <p:spPr>
          <a:xfrm>
            <a:off x="596899" y="5307938"/>
            <a:ext cx="8685277" cy="587916"/>
          </a:xfrm>
          <a:prstGeom prst="rect">
            <a:avLst/>
          </a:prstGeom>
        </p:spPr>
        <p:txBody>
          <a:bodyPr>
            <a:normAutofit/>
          </a:bodyPr>
          <a:lstStyle>
            <a:lvl1pPr marL="0" indent="0">
              <a:lnSpc>
                <a:spcPts val="2000"/>
              </a:lnSpc>
              <a:buNone/>
              <a:defRPr sz="1800" b="0" baseline="0">
                <a:solidFill>
                  <a:schemeClr val="accent1"/>
                </a:solidFill>
                <a:latin typeface="+mn-lt"/>
              </a:defRPr>
            </a:lvl1pPr>
          </a:lstStyle>
          <a:p>
            <a:pPr lvl="0"/>
            <a:r>
              <a:rPr lang="en-US" dirty="0"/>
              <a:t>Position Title</a:t>
            </a:r>
          </a:p>
        </p:txBody>
      </p:sp>
    </p:spTree>
    <p:extLst>
      <p:ext uri="{BB962C8B-B14F-4D97-AF65-F5344CB8AC3E}">
        <p14:creationId xmlns:p14="http://schemas.microsoft.com/office/powerpoint/2010/main" val="3302772709"/>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Quote Slide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730871" y="6470130"/>
            <a:ext cx="5747876" cy="137980"/>
          </a:xfrm>
          <a:prstGeom prst="rect">
            <a:avLst/>
          </a:prstGeom>
        </p:spPr>
        <p:txBody>
          <a:bodyPr/>
          <a:lstStyle/>
          <a:p>
            <a:pPr eaLnBrk="0" fontAlgn="base" hangingPunct="0">
              <a:spcBef>
                <a:spcPct val="0"/>
              </a:spcBef>
              <a:spcAft>
                <a:spcPct val="0"/>
              </a:spcAft>
            </a:pPr>
            <a:endParaRPr lang="en-US" dirty="0">
              <a:solidFill>
                <a:srgbClr val="052049"/>
              </a:solidFill>
              <a:latin typeface="Garamond" charset="0"/>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583470" y="1908316"/>
            <a:ext cx="10972431"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662608" y="4"/>
            <a:ext cx="1431235" cy="1577005"/>
          </a:xfrm>
          <a:prstGeom prst="rect">
            <a:avLst/>
          </a:prstGeom>
          <a:solidFill>
            <a:schemeClr val="accent2"/>
          </a:solidFill>
          <a:ln w="19050" algn="ctr">
            <a:noFill/>
            <a:miter lim="800000"/>
            <a:headEnd/>
            <a:tailEnd/>
          </a:ln>
        </p:spPr>
        <p:txBody>
          <a:bodyPr wrap="none" rtlCol="0" anchor="ctr"/>
          <a:lstStyle/>
          <a:p>
            <a:pPr algn="ctr" defTabSz="914400">
              <a:lnSpc>
                <a:spcPct val="90000"/>
              </a:lnSpc>
            </a:pPr>
            <a:endParaRPr lang="en-US" sz="1600" b="1" dirty="0" err="1">
              <a:solidFill>
                <a:srgbClr val="90BD31"/>
              </a:solidFill>
              <a:latin typeface="Garamond"/>
            </a:endParaRPr>
          </a:p>
        </p:txBody>
      </p:sp>
      <p:sp>
        <p:nvSpPr>
          <p:cNvPr id="12" name="TextBox 11"/>
          <p:cNvSpPr txBox="1"/>
          <p:nvPr userDrawn="1"/>
        </p:nvSpPr>
        <p:spPr bwMode="auto">
          <a:xfrm>
            <a:off x="579507" y="353943"/>
            <a:ext cx="1590260" cy="2123658"/>
          </a:xfrm>
          <a:prstGeom prst="rect">
            <a:avLst/>
          </a:prstGeom>
          <a:noFill/>
          <a:ln w="19050" algn="ctr">
            <a:noFill/>
            <a:miter lim="800000"/>
            <a:headEnd/>
            <a:tailEnd/>
          </a:ln>
        </p:spPr>
        <p:txBody>
          <a:bodyPr wrap="square" lIns="0" tIns="0" rIns="0" bIns="0" rtlCol="0" anchor="ctr">
            <a:spAutoFit/>
          </a:bodyPr>
          <a:lstStyle/>
          <a:p>
            <a:pPr algn="ctr" defTabSz="914400"/>
            <a:r>
              <a:rPr lang="en-US" sz="13800" b="1" dirty="0">
                <a:solidFill>
                  <a:srgbClr val="FFFFFF"/>
                </a:solidFill>
                <a:latin typeface="Arial"/>
              </a:rPr>
              <a:t>“</a:t>
            </a:r>
          </a:p>
        </p:txBody>
      </p:sp>
      <p:sp>
        <p:nvSpPr>
          <p:cNvPr id="10" name="Text Placeholder 13"/>
          <p:cNvSpPr>
            <a:spLocks noGrp="1"/>
          </p:cNvSpPr>
          <p:nvPr>
            <p:ph type="body" sz="quarter" idx="14" hasCustomPrompt="1"/>
          </p:nvPr>
        </p:nvSpPr>
        <p:spPr>
          <a:xfrm>
            <a:off x="596899" y="4929107"/>
            <a:ext cx="8685277" cy="573905"/>
          </a:xfrm>
          <a:prstGeom prst="rect">
            <a:avLst/>
          </a:prstGeom>
        </p:spPr>
        <p:txBody>
          <a:bodyPr>
            <a:normAutofit/>
          </a:bodyPr>
          <a:lstStyle>
            <a:lvl1pPr marL="0" indent="0">
              <a:lnSpc>
                <a:spcPct val="100000"/>
              </a:lnSpc>
              <a:buNone/>
              <a:defRPr sz="1800" b="1">
                <a:solidFill>
                  <a:schemeClr val="accent2"/>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596899" y="5307938"/>
            <a:ext cx="8685277" cy="587916"/>
          </a:xfrm>
          <a:prstGeom prst="rect">
            <a:avLst/>
          </a:prstGeom>
        </p:spPr>
        <p:txBody>
          <a:bodyPr>
            <a:normAutofit/>
          </a:bodyPr>
          <a:lstStyle>
            <a:lvl1pPr marL="0" indent="0">
              <a:lnSpc>
                <a:spcPts val="2000"/>
              </a:lnSpc>
              <a:buNone/>
              <a:defRPr sz="1800" b="0" baseline="0">
                <a:solidFill>
                  <a:schemeClr val="accent2"/>
                </a:solidFill>
                <a:latin typeface="+mn-lt"/>
              </a:defRPr>
            </a:lvl1pPr>
          </a:lstStyle>
          <a:p>
            <a:pPr lvl="0"/>
            <a:r>
              <a:rPr lang="en-US" dirty="0"/>
              <a:t>Position Title</a:t>
            </a:r>
          </a:p>
        </p:txBody>
      </p:sp>
    </p:spTree>
    <p:extLst>
      <p:ext uri="{BB962C8B-B14F-4D97-AF65-F5344CB8AC3E}">
        <p14:creationId xmlns:p14="http://schemas.microsoft.com/office/powerpoint/2010/main" val="1247897370"/>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Quote Slide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730871" y="6470130"/>
            <a:ext cx="5747876" cy="137980"/>
          </a:xfrm>
          <a:prstGeom prst="rect">
            <a:avLst/>
          </a:prstGeom>
        </p:spPr>
        <p:txBody>
          <a:bodyPr/>
          <a:lstStyle/>
          <a:p>
            <a:pPr eaLnBrk="0" fontAlgn="base" hangingPunct="0">
              <a:spcBef>
                <a:spcPct val="0"/>
              </a:spcBef>
              <a:spcAft>
                <a:spcPct val="0"/>
              </a:spcAft>
            </a:pPr>
            <a:endParaRPr lang="en-US" dirty="0">
              <a:solidFill>
                <a:srgbClr val="052049"/>
              </a:solidFill>
              <a:latin typeface="Garamond" charset="0"/>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583470" y="1908316"/>
            <a:ext cx="10972431"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662608" y="4"/>
            <a:ext cx="1431235" cy="1577005"/>
          </a:xfrm>
          <a:prstGeom prst="rect">
            <a:avLst/>
          </a:prstGeom>
          <a:solidFill>
            <a:schemeClr val="accent3"/>
          </a:solidFill>
          <a:ln w="19050" algn="ctr">
            <a:noFill/>
            <a:miter lim="800000"/>
            <a:headEnd/>
            <a:tailEnd/>
          </a:ln>
        </p:spPr>
        <p:txBody>
          <a:bodyPr wrap="none" rtlCol="0" anchor="ctr"/>
          <a:lstStyle/>
          <a:p>
            <a:pPr algn="ctr" defTabSz="914400">
              <a:lnSpc>
                <a:spcPct val="90000"/>
              </a:lnSpc>
            </a:pPr>
            <a:endParaRPr lang="en-US" sz="1600" b="1" dirty="0" err="1">
              <a:solidFill>
                <a:srgbClr val="90BD31"/>
              </a:solidFill>
              <a:latin typeface="Garamond"/>
            </a:endParaRPr>
          </a:p>
        </p:txBody>
      </p:sp>
      <p:sp>
        <p:nvSpPr>
          <p:cNvPr id="12" name="TextBox 11"/>
          <p:cNvSpPr txBox="1"/>
          <p:nvPr userDrawn="1"/>
        </p:nvSpPr>
        <p:spPr bwMode="auto">
          <a:xfrm>
            <a:off x="579507" y="353943"/>
            <a:ext cx="1590260" cy="2123658"/>
          </a:xfrm>
          <a:prstGeom prst="rect">
            <a:avLst/>
          </a:prstGeom>
          <a:noFill/>
          <a:ln w="19050" algn="ctr">
            <a:noFill/>
            <a:miter lim="800000"/>
            <a:headEnd/>
            <a:tailEnd/>
          </a:ln>
        </p:spPr>
        <p:txBody>
          <a:bodyPr wrap="square" lIns="0" tIns="0" rIns="0" bIns="0" rtlCol="0" anchor="ctr">
            <a:spAutoFit/>
          </a:bodyPr>
          <a:lstStyle/>
          <a:p>
            <a:pPr algn="ctr" defTabSz="914400"/>
            <a:r>
              <a:rPr lang="en-US" sz="13800" b="1" dirty="0">
                <a:solidFill>
                  <a:srgbClr val="FFFFFF"/>
                </a:solidFill>
                <a:latin typeface="Arial"/>
              </a:rPr>
              <a:t>“</a:t>
            </a:r>
          </a:p>
        </p:txBody>
      </p:sp>
      <p:sp>
        <p:nvSpPr>
          <p:cNvPr id="10" name="Text Placeholder 13"/>
          <p:cNvSpPr>
            <a:spLocks noGrp="1"/>
          </p:cNvSpPr>
          <p:nvPr>
            <p:ph type="body" sz="quarter" idx="14" hasCustomPrompt="1"/>
          </p:nvPr>
        </p:nvSpPr>
        <p:spPr>
          <a:xfrm>
            <a:off x="596899" y="4929107"/>
            <a:ext cx="8685277" cy="573905"/>
          </a:xfrm>
          <a:prstGeom prst="rect">
            <a:avLst/>
          </a:prstGeom>
        </p:spPr>
        <p:txBody>
          <a:bodyPr>
            <a:normAutofit/>
          </a:bodyPr>
          <a:lstStyle>
            <a:lvl1pPr marL="0" indent="0">
              <a:lnSpc>
                <a:spcPct val="100000"/>
              </a:lnSpc>
              <a:buNone/>
              <a:defRPr sz="1800" b="1">
                <a:solidFill>
                  <a:schemeClr val="accent3"/>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596899" y="5307938"/>
            <a:ext cx="8685277" cy="587916"/>
          </a:xfrm>
          <a:prstGeom prst="rect">
            <a:avLst/>
          </a:prstGeom>
        </p:spPr>
        <p:txBody>
          <a:bodyPr>
            <a:normAutofit/>
          </a:bodyPr>
          <a:lstStyle>
            <a:lvl1pPr marL="0" indent="0">
              <a:lnSpc>
                <a:spcPts val="2000"/>
              </a:lnSpc>
              <a:buNone/>
              <a:defRPr sz="1800" b="0" baseline="0">
                <a:solidFill>
                  <a:schemeClr val="accent3"/>
                </a:solidFill>
                <a:latin typeface="+mn-lt"/>
              </a:defRPr>
            </a:lvl1pPr>
          </a:lstStyle>
          <a:p>
            <a:pPr lvl="0"/>
            <a:r>
              <a:rPr lang="en-US" dirty="0"/>
              <a:t>Position Title</a:t>
            </a:r>
          </a:p>
        </p:txBody>
      </p:sp>
    </p:spTree>
    <p:extLst>
      <p:ext uri="{BB962C8B-B14F-4D97-AF65-F5344CB8AC3E}">
        <p14:creationId xmlns:p14="http://schemas.microsoft.com/office/powerpoint/2010/main" val="3913806461"/>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ection Header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730871" y="6470130"/>
            <a:ext cx="5747876" cy="137980"/>
          </a:xfrm>
          <a:prstGeom prst="rect">
            <a:avLst/>
          </a:prstGeom>
        </p:spPr>
        <p:txBody>
          <a:bodyPr/>
          <a:lstStyle/>
          <a:p>
            <a:pPr eaLnBrk="0" fontAlgn="base" hangingPunct="0">
              <a:spcBef>
                <a:spcPct val="0"/>
              </a:spcBef>
              <a:spcAft>
                <a:spcPct val="0"/>
              </a:spcAft>
            </a:pPr>
            <a:endParaRPr lang="en-US" dirty="0">
              <a:solidFill>
                <a:srgbClr val="052049"/>
              </a:solidFill>
              <a:latin typeface="Garamond" charset="0"/>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4" name="Rectangle 13"/>
          <p:cNvSpPr/>
          <p:nvPr userDrawn="1"/>
        </p:nvSpPr>
        <p:spPr bwMode="auto">
          <a:xfrm>
            <a:off x="5" y="2363627"/>
            <a:ext cx="9402305" cy="1881809"/>
          </a:xfrm>
          <a:prstGeom prst="rect">
            <a:avLst/>
          </a:prstGeom>
          <a:solidFill>
            <a:schemeClr val="accent1"/>
          </a:solidFill>
          <a:ln w="19050" algn="ctr">
            <a:noFill/>
            <a:miter lim="800000"/>
            <a:headEnd/>
            <a:tailEnd/>
          </a:ln>
        </p:spPr>
        <p:txBody>
          <a:bodyPr wrap="none" rtlCol="0" anchor="ctr"/>
          <a:lstStyle/>
          <a:p>
            <a:pPr algn="ctr" defTabSz="914400">
              <a:lnSpc>
                <a:spcPct val="90000"/>
              </a:lnSpc>
            </a:pPr>
            <a:endParaRPr lang="en-US" sz="1600" b="1" dirty="0" err="1">
              <a:solidFill>
                <a:srgbClr val="FFFFFF"/>
              </a:solidFill>
              <a:latin typeface="Garamond"/>
            </a:endParaRPr>
          </a:p>
        </p:txBody>
      </p:sp>
      <p:sp>
        <p:nvSpPr>
          <p:cNvPr id="15" name="Title 15"/>
          <p:cNvSpPr>
            <a:spLocks noGrp="1"/>
          </p:cNvSpPr>
          <p:nvPr>
            <p:ph type="title" hasCustomPrompt="1"/>
          </p:nvPr>
        </p:nvSpPr>
        <p:spPr>
          <a:xfrm>
            <a:off x="604780" y="2559254"/>
            <a:ext cx="8580549" cy="1477195"/>
          </a:xfrm>
        </p:spPr>
        <p:txBody>
          <a:bodyPr anchor="ctr">
            <a:noAutofit/>
          </a:bodyPr>
          <a:lstStyle>
            <a:lvl1pPr>
              <a:defRPr sz="36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2438327928"/>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ection Header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730871" y="6470130"/>
            <a:ext cx="5747876" cy="137980"/>
          </a:xfrm>
          <a:prstGeom prst="rect">
            <a:avLst/>
          </a:prstGeom>
        </p:spPr>
        <p:txBody>
          <a:bodyPr/>
          <a:lstStyle/>
          <a:p>
            <a:pPr eaLnBrk="0" fontAlgn="base" hangingPunct="0">
              <a:spcBef>
                <a:spcPct val="0"/>
              </a:spcBef>
              <a:spcAft>
                <a:spcPct val="0"/>
              </a:spcAft>
            </a:pPr>
            <a:endParaRPr lang="en-US" dirty="0">
              <a:solidFill>
                <a:srgbClr val="052049"/>
              </a:solidFill>
              <a:latin typeface="Garamond" charset="0"/>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Rectangle 5"/>
          <p:cNvSpPr/>
          <p:nvPr userDrawn="1"/>
        </p:nvSpPr>
        <p:spPr bwMode="auto">
          <a:xfrm>
            <a:off x="5" y="2363627"/>
            <a:ext cx="9402305" cy="1881809"/>
          </a:xfrm>
          <a:prstGeom prst="rect">
            <a:avLst/>
          </a:prstGeom>
          <a:solidFill>
            <a:schemeClr val="accent2"/>
          </a:solidFill>
          <a:ln w="19050" algn="ctr">
            <a:noFill/>
            <a:miter lim="800000"/>
            <a:headEnd/>
            <a:tailEnd/>
          </a:ln>
        </p:spPr>
        <p:txBody>
          <a:bodyPr wrap="none" rtlCol="0" anchor="ctr"/>
          <a:lstStyle/>
          <a:p>
            <a:pPr algn="ctr" defTabSz="914400">
              <a:lnSpc>
                <a:spcPct val="90000"/>
              </a:lnSpc>
            </a:pPr>
            <a:endParaRPr lang="en-US" sz="1600" b="1" dirty="0" err="1">
              <a:solidFill>
                <a:srgbClr val="FFFFFF"/>
              </a:solidFill>
              <a:latin typeface="Garamond"/>
            </a:endParaRPr>
          </a:p>
        </p:txBody>
      </p:sp>
      <p:sp>
        <p:nvSpPr>
          <p:cNvPr id="8" name="Title 15"/>
          <p:cNvSpPr>
            <a:spLocks noGrp="1"/>
          </p:cNvSpPr>
          <p:nvPr>
            <p:ph type="title" hasCustomPrompt="1"/>
          </p:nvPr>
        </p:nvSpPr>
        <p:spPr>
          <a:xfrm>
            <a:off x="604780" y="2559254"/>
            <a:ext cx="8580549" cy="1477195"/>
          </a:xfrm>
        </p:spPr>
        <p:txBody>
          <a:bodyPr anchor="ctr">
            <a:noAutofit/>
          </a:bodyPr>
          <a:lstStyle>
            <a:lvl1pPr>
              <a:defRPr sz="36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3717232258"/>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ection Header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730871" y="6470130"/>
            <a:ext cx="5747876" cy="137980"/>
          </a:xfrm>
          <a:prstGeom prst="rect">
            <a:avLst/>
          </a:prstGeom>
        </p:spPr>
        <p:txBody>
          <a:bodyPr/>
          <a:lstStyle/>
          <a:p>
            <a:pPr eaLnBrk="0" fontAlgn="base" hangingPunct="0">
              <a:spcBef>
                <a:spcPct val="0"/>
              </a:spcBef>
              <a:spcAft>
                <a:spcPct val="0"/>
              </a:spcAft>
            </a:pPr>
            <a:endParaRPr lang="en-US" dirty="0">
              <a:solidFill>
                <a:srgbClr val="052049"/>
              </a:solidFill>
              <a:latin typeface="Garamond" charset="0"/>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Rectangle 5"/>
          <p:cNvSpPr/>
          <p:nvPr userDrawn="1"/>
        </p:nvSpPr>
        <p:spPr bwMode="auto">
          <a:xfrm>
            <a:off x="5" y="2363627"/>
            <a:ext cx="9402305" cy="1881809"/>
          </a:xfrm>
          <a:prstGeom prst="rect">
            <a:avLst/>
          </a:prstGeom>
          <a:solidFill>
            <a:schemeClr val="accent3"/>
          </a:solidFill>
          <a:ln w="19050" algn="ctr">
            <a:noFill/>
            <a:miter lim="800000"/>
            <a:headEnd/>
            <a:tailEnd/>
          </a:ln>
        </p:spPr>
        <p:txBody>
          <a:bodyPr wrap="none" rtlCol="0" anchor="ctr"/>
          <a:lstStyle/>
          <a:p>
            <a:pPr algn="ctr" defTabSz="914400">
              <a:lnSpc>
                <a:spcPct val="90000"/>
              </a:lnSpc>
            </a:pPr>
            <a:endParaRPr lang="en-US" sz="1600" b="1" dirty="0" err="1">
              <a:solidFill>
                <a:srgbClr val="FFFFFF"/>
              </a:solidFill>
              <a:latin typeface="Garamond"/>
            </a:endParaRPr>
          </a:p>
        </p:txBody>
      </p:sp>
      <p:sp>
        <p:nvSpPr>
          <p:cNvPr id="7" name="Title 15"/>
          <p:cNvSpPr>
            <a:spLocks noGrp="1"/>
          </p:cNvSpPr>
          <p:nvPr>
            <p:ph type="title" hasCustomPrompt="1"/>
          </p:nvPr>
        </p:nvSpPr>
        <p:spPr>
          <a:xfrm>
            <a:off x="604780" y="2559254"/>
            <a:ext cx="8580549" cy="1477195"/>
          </a:xfrm>
        </p:spPr>
        <p:txBody>
          <a:bodyPr anchor="ctr">
            <a:noAutofit/>
          </a:bodyPr>
          <a:lstStyle>
            <a:lvl1pPr>
              <a:defRPr sz="36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723541606"/>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er Only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FFFFFF"/>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7" name="Title 15"/>
          <p:cNvSpPr>
            <a:spLocks noGrp="1"/>
          </p:cNvSpPr>
          <p:nvPr>
            <p:ph type="title" hasCustomPrompt="1"/>
          </p:nvPr>
        </p:nvSpPr>
        <p:spPr>
          <a:xfrm>
            <a:off x="604781" y="425005"/>
            <a:ext cx="10898107" cy="611449"/>
          </a:xfrm>
        </p:spPr>
        <p:txBody>
          <a:bodyPr anchor="b">
            <a:noAutofit/>
          </a:bodyPr>
          <a:lstStyle>
            <a:lvl1pPr>
              <a:defRPr sz="3600">
                <a:latin typeface="+mj-lt"/>
              </a:defRPr>
            </a:lvl1pPr>
          </a:lstStyle>
          <a:p>
            <a:r>
              <a:rPr lang="en-US" dirty="0"/>
              <a:t>Slide Title Here</a:t>
            </a:r>
          </a:p>
        </p:txBody>
      </p:sp>
      <p:sp>
        <p:nvSpPr>
          <p:cNvPr id="8" name="Text Placeholder 3"/>
          <p:cNvSpPr>
            <a:spLocks noGrp="1"/>
          </p:cNvSpPr>
          <p:nvPr>
            <p:ph type="body" sz="quarter" idx="15" hasCustomPrompt="1"/>
          </p:nvPr>
        </p:nvSpPr>
        <p:spPr>
          <a:xfrm>
            <a:off x="609604" y="927658"/>
            <a:ext cx="10893285" cy="477079"/>
          </a:xfrm>
          <a:prstGeom prst="rect">
            <a:avLst/>
          </a:prstGeom>
        </p:spPr>
        <p:txBody>
          <a:bodyPr>
            <a:noAutofit/>
          </a:bodyPr>
          <a:lstStyle>
            <a:lvl1pPr marL="0" indent="0">
              <a:lnSpc>
                <a:spcPct val="100000"/>
              </a:lnSpc>
              <a:buNone/>
              <a:defRPr sz="1800" i="0">
                <a:latin typeface="+mn-lt"/>
              </a:defRPr>
            </a:lvl1pPr>
            <a:lvl2pPr marL="230176" indent="0">
              <a:lnSpc>
                <a:spcPct val="100000"/>
              </a:lnSpc>
              <a:buNone/>
              <a:defRPr i="1">
                <a:latin typeface="+mn-lt"/>
              </a:defRPr>
            </a:lvl2pPr>
            <a:lvl3pPr marL="515911" indent="0">
              <a:lnSpc>
                <a:spcPct val="100000"/>
              </a:lnSpc>
              <a:buNone/>
              <a:defRPr i="1">
                <a:latin typeface="+mn-lt"/>
              </a:defRPr>
            </a:lvl3pPr>
            <a:lvl4pPr marL="800060" indent="0">
              <a:lnSpc>
                <a:spcPct val="100000"/>
              </a:lnSpc>
              <a:buNone/>
              <a:defRPr i="1">
                <a:latin typeface="+mn-lt"/>
              </a:defRPr>
            </a:lvl4pPr>
            <a:lvl5pPr marL="1085796"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132162947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p:cSld name="Closing with logo_1">
    <p:bg>
      <p:bgRef idx="1001">
        <a:schemeClr val="bg2"/>
      </p:bgRef>
    </p:bg>
    <p:spTree>
      <p:nvGrpSpPr>
        <p:cNvPr id="1" name=""/>
        <p:cNvGrpSpPr/>
        <p:nvPr/>
      </p:nvGrpSpPr>
      <p:grpSpPr>
        <a:xfrm>
          <a:off x="0" y="0"/>
          <a:ext cx="0" cy="0"/>
          <a:chOff x="0" y="0"/>
          <a:chExt cx="0" cy="0"/>
        </a:xfrm>
      </p:grpSpPr>
      <p:pic>
        <p:nvPicPr>
          <p:cNvPr id="3" name="Picture 41"/>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invGray">
          <a:xfrm>
            <a:off x="5153580" y="2906722"/>
            <a:ext cx="2094721" cy="10257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110005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p:cSld name="Closing with logo_2">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76800" y="2514849"/>
            <a:ext cx="2438400" cy="1828302"/>
          </a:xfrm>
          <a:prstGeom prst="rect">
            <a:avLst/>
          </a:prstGeom>
        </p:spPr>
      </p:pic>
    </p:spTree>
    <p:extLst>
      <p:ext uri="{BB962C8B-B14F-4D97-AF65-F5344CB8AC3E}">
        <p14:creationId xmlns:p14="http://schemas.microsoft.com/office/powerpoint/2010/main" val="29012007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p:cSld name="Closing - Research">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85739" y="2415131"/>
            <a:ext cx="2153920" cy="1615440"/>
          </a:xfrm>
          <a:prstGeom prst="rect">
            <a:avLst/>
          </a:prstGeom>
        </p:spPr>
      </p:pic>
      <p:pic>
        <p:nvPicPr>
          <p:cNvPr id="6" name="Picture 5"/>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406944" y="-437"/>
            <a:ext cx="4785056" cy="2415568"/>
          </a:xfrm>
          <a:prstGeom prst="rect">
            <a:avLst/>
          </a:prstGeom>
        </p:spPr>
      </p:pic>
      <p:pic>
        <p:nvPicPr>
          <p:cNvPr id="7" name="Picture 6"/>
          <p:cNvPicPr>
            <a:picLocks noChangeAspect="1"/>
          </p:cNvPicPr>
          <p:nvPr userDrawn="1"/>
        </p:nvPicPr>
        <p:blipFill rotWithShape="1">
          <a:blip r:embed="rId4" cstate="screen">
            <a:extLst>
              <a:ext uri="{28A0092B-C50C-407E-A947-70E740481C1C}">
                <a14:useLocalDpi xmlns:a14="http://schemas.microsoft.com/office/drawing/2010/main"/>
              </a:ext>
            </a:extLst>
          </a:blip>
          <a:srcRect l="8419"/>
          <a:stretch/>
        </p:blipFill>
        <p:spPr>
          <a:xfrm>
            <a:off x="0" y="2415132"/>
            <a:ext cx="8885739" cy="4442869"/>
          </a:xfrm>
          <a:prstGeom prst="rect">
            <a:avLst/>
          </a:prstGeom>
        </p:spPr>
      </p:pic>
    </p:spTree>
    <p:extLst>
      <p:ext uri="{BB962C8B-B14F-4D97-AF65-F5344CB8AC3E}">
        <p14:creationId xmlns:p14="http://schemas.microsoft.com/office/powerpoint/2010/main" val="59441296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p:cSld name="Closing - Education">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2453" y="2267794"/>
            <a:ext cx="2153920" cy="1615440"/>
          </a:xfrm>
          <a:prstGeom prst="rect">
            <a:avLst/>
          </a:prstGeom>
        </p:spPr>
      </p:pic>
      <p:pic>
        <p:nvPicPr>
          <p:cNvPr id="5" name="Picture 4"/>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4135771" cy="2267794"/>
          </a:xfrm>
          <a:prstGeom prst="rect">
            <a:avLst/>
          </a:prstGeom>
        </p:spPr>
      </p:pic>
      <p:pic>
        <p:nvPicPr>
          <p:cNvPr id="6" name="Picture 5"/>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3156373" y="2267795"/>
            <a:ext cx="9035627" cy="4590207"/>
          </a:xfrm>
          <a:prstGeom prst="rect">
            <a:avLst/>
          </a:prstGeom>
        </p:spPr>
      </p:pic>
    </p:spTree>
    <p:extLst>
      <p:ext uri="{BB962C8B-B14F-4D97-AF65-F5344CB8AC3E}">
        <p14:creationId xmlns:p14="http://schemas.microsoft.com/office/powerpoint/2010/main" val="42243772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p:cSld name="Closing - Patient Care">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2453" y="2267794"/>
            <a:ext cx="2153920" cy="1615440"/>
          </a:xfrm>
          <a:prstGeom prst="rect">
            <a:avLst/>
          </a:prstGeom>
        </p:spPr>
      </p:pic>
      <p:pic>
        <p:nvPicPr>
          <p:cNvPr id="7" name="Picture 6"/>
          <p:cNvPicPr>
            <a:picLocks noChangeAspect="1"/>
          </p:cNvPicPr>
          <p:nvPr userDrawn="1"/>
        </p:nvPicPr>
        <p:blipFill rotWithShape="1">
          <a:blip r:embed="rId3" cstate="screen">
            <a:extLst>
              <a:ext uri="{28A0092B-C50C-407E-A947-70E740481C1C}">
                <a14:useLocalDpi xmlns:a14="http://schemas.microsoft.com/office/drawing/2010/main"/>
              </a:ext>
            </a:extLst>
          </a:blip>
          <a:srcRect b="-1"/>
          <a:stretch/>
        </p:blipFill>
        <p:spPr>
          <a:xfrm>
            <a:off x="1" y="0"/>
            <a:ext cx="4141556" cy="2267794"/>
          </a:xfrm>
          <a:prstGeom prst="rect">
            <a:avLst/>
          </a:prstGeom>
        </p:spPr>
      </p:pic>
      <p:pic>
        <p:nvPicPr>
          <p:cNvPr id="8" name="Picture 7"/>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3156373" y="2267795"/>
            <a:ext cx="9035627" cy="4590207"/>
          </a:xfrm>
          <a:prstGeom prst="rect">
            <a:avLst/>
          </a:prstGeom>
        </p:spPr>
      </p:pic>
    </p:spTree>
    <p:extLst>
      <p:ext uri="{BB962C8B-B14F-4D97-AF65-F5344CB8AC3E}">
        <p14:creationId xmlns:p14="http://schemas.microsoft.com/office/powerpoint/2010/main" val="90852302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319" y="4406902"/>
            <a:ext cx="10363200" cy="1362075"/>
          </a:xfrm>
        </p:spPr>
        <p:txBody>
          <a:bodyPr anchor="t"/>
          <a:lstStyle>
            <a:lvl1pPr algn="l">
              <a:defRPr sz="3556" b="1" cap="all"/>
            </a:lvl1pPr>
          </a:lstStyle>
          <a:p>
            <a:r>
              <a:rPr lang="en-US"/>
              <a:t>Click to edit Master title style</a:t>
            </a:r>
          </a:p>
        </p:txBody>
      </p:sp>
      <p:sp>
        <p:nvSpPr>
          <p:cNvPr id="3" name="Text Placeholder 2"/>
          <p:cNvSpPr>
            <a:spLocks noGrp="1"/>
          </p:cNvSpPr>
          <p:nvPr>
            <p:ph type="body" idx="1"/>
          </p:nvPr>
        </p:nvSpPr>
        <p:spPr>
          <a:xfrm>
            <a:off x="963319" y="2906713"/>
            <a:ext cx="10363200" cy="1500187"/>
          </a:xfrm>
        </p:spPr>
        <p:txBody>
          <a:bodyPr anchor="b"/>
          <a:lstStyle>
            <a:lvl1pPr marL="0" indent="0">
              <a:buNone/>
              <a:defRPr sz="1778"/>
            </a:lvl1pPr>
            <a:lvl2pPr marL="406405" indent="0">
              <a:buNone/>
              <a:defRPr sz="1600"/>
            </a:lvl2pPr>
            <a:lvl3pPr marL="812810" indent="0">
              <a:buNone/>
              <a:defRPr sz="1422"/>
            </a:lvl3pPr>
            <a:lvl4pPr marL="1219215" indent="0">
              <a:buNone/>
              <a:defRPr sz="1244"/>
            </a:lvl4pPr>
            <a:lvl5pPr marL="1625620" indent="0">
              <a:buNone/>
              <a:defRPr sz="1244"/>
            </a:lvl5pPr>
            <a:lvl6pPr marL="2032025" indent="0">
              <a:buNone/>
              <a:defRPr sz="1244"/>
            </a:lvl6pPr>
            <a:lvl7pPr marL="2438430" indent="0">
              <a:buNone/>
              <a:defRPr sz="1244"/>
            </a:lvl7pPr>
            <a:lvl8pPr marL="2844836" indent="0">
              <a:buNone/>
              <a:defRPr sz="1244"/>
            </a:lvl8pPr>
            <a:lvl9pPr marL="3251241" indent="0">
              <a:buNone/>
              <a:defRPr sz="1244"/>
            </a:lvl9pPr>
          </a:lstStyle>
          <a:p>
            <a:pPr lvl="0"/>
            <a:r>
              <a:rPr lang="en-US"/>
              <a:t>Click to edit Master text styles</a:t>
            </a:r>
          </a:p>
        </p:txBody>
      </p:sp>
    </p:spTree>
    <p:extLst>
      <p:ext uri="{BB962C8B-B14F-4D97-AF65-F5344CB8AC3E}">
        <p14:creationId xmlns:p14="http://schemas.microsoft.com/office/powerpoint/2010/main" val="157788804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3"/>
          <p:cNvSpPr>
            <a:spLocks noGrp="1" noChangeArrowheads="1"/>
          </p:cNvSpPr>
          <p:nvPr>
            <p:ph type="sldNum" sz="quarter" idx="10"/>
          </p:nvPr>
        </p:nvSpPr>
        <p:spPr>
          <a:xfrm>
            <a:off x="493186" y="6353175"/>
            <a:ext cx="673100" cy="304800"/>
          </a:xfrm>
        </p:spPr>
        <p:txBody>
          <a:bodyPr/>
          <a:lstStyle>
            <a:lvl1pPr>
              <a:defRPr>
                <a:solidFill>
                  <a:schemeClr val="tx2"/>
                </a:solidFill>
              </a:defRPr>
            </a:lvl1pPr>
          </a:lstStyle>
          <a:p>
            <a:pPr>
              <a:defRPr/>
            </a:pPr>
            <a:fld id="{FAA74B69-70FD-A649-B131-F3438782CAA4}" type="slidenum">
              <a:rPr lang="en-US" altLang="en-US">
                <a:solidFill>
                  <a:srgbClr val="052049"/>
                </a:solidFill>
              </a:rPr>
              <a:pPr>
                <a:defRPr/>
              </a:pPr>
              <a:t>‹#›</a:t>
            </a:fld>
            <a:endParaRPr lang="en-US" altLang="en-US">
              <a:solidFill>
                <a:srgbClr val="052049"/>
              </a:solidFill>
            </a:endParaRPr>
          </a:p>
        </p:txBody>
      </p:sp>
    </p:spTree>
    <p:extLst>
      <p:ext uri="{BB962C8B-B14F-4D97-AF65-F5344CB8AC3E}">
        <p14:creationId xmlns:p14="http://schemas.microsoft.com/office/powerpoint/2010/main" val="1208205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FFFFFF"/>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774641548"/>
      </p:ext>
    </p:extLst>
  </p:cSld>
  <p:clrMapOvr>
    <a:overrideClrMapping bg1="dk1" tx1="lt1" bg2="dk2" tx2="lt2" accent1="accent1" accent2="accent2" accent3="accent3" accent4="accent4" accent5="accent5" accent6="accent6" hlink="hlink" folHlink="folHlink"/>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26" Type="http://schemas.openxmlformats.org/officeDocument/2006/relationships/slideLayout" Target="../slideLayouts/slideLayout54.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slideLayout" Target="../slideLayouts/slideLayout53.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29" Type="http://schemas.openxmlformats.org/officeDocument/2006/relationships/slideLayout" Target="../slideLayouts/slideLayout57.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28" Type="http://schemas.openxmlformats.org/officeDocument/2006/relationships/slideLayout" Target="../slideLayouts/slideLayout56.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31" Type="http://schemas.openxmlformats.org/officeDocument/2006/relationships/theme" Target="../theme/theme2.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 Id="rId27" Type="http://schemas.openxmlformats.org/officeDocument/2006/relationships/slideLayout" Target="../slideLayouts/slideLayout55.xml"/><Relationship Id="rId30" Type="http://schemas.openxmlformats.org/officeDocument/2006/relationships/slideLayout" Target="../slideLayouts/slideLayout5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slideLayout" Target="../slideLayouts/slideLayout76.xml"/><Relationship Id="rId26" Type="http://schemas.openxmlformats.org/officeDocument/2006/relationships/slideLayout" Target="../slideLayouts/slideLayout84.xml"/><Relationship Id="rId3" Type="http://schemas.openxmlformats.org/officeDocument/2006/relationships/slideLayout" Target="../slideLayouts/slideLayout61.xml"/><Relationship Id="rId21" Type="http://schemas.openxmlformats.org/officeDocument/2006/relationships/slideLayout" Target="../slideLayouts/slideLayout79.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5" Type="http://schemas.openxmlformats.org/officeDocument/2006/relationships/slideLayout" Target="../slideLayouts/slideLayout83.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0" Type="http://schemas.openxmlformats.org/officeDocument/2006/relationships/slideLayout" Target="../slideLayouts/slideLayout78.xml"/><Relationship Id="rId29" Type="http://schemas.openxmlformats.org/officeDocument/2006/relationships/theme" Target="../theme/theme3.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24" Type="http://schemas.openxmlformats.org/officeDocument/2006/relationships/slideLayout" Target="../slideLayouts/slideLayout82.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23" Type="http://schemas.openxmlformats.org/officeDocument/2006/relationships/slideLayout" Target="../slideLayouts/slideLayout81.xml"/><Relationship Id="rId28" Type="http://schemas.openxmlformats.org/officeDocument/2006/relationships/slideLayout" Target="../slideLayouts/slideLayout86.xml"/><Relationship Id="rId10" Type="http://schemas.openxmlformats.org/officeDocument/2006/relationships/slideLayout" Target="../slideLayouts/slideLayout68.xml"/><Relationship Id="rId19" Type="http://schemas.openxmlformats.org/officeDocument/2006/relationships/slideLayout" Target="../slideLayouts/slideLayout77.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 Id="rId22" Type="http://schemas.openxmlformats.org/officeDocument/2006/relationships/slideLayout" Target="../slideLayouts/slideLayout80.xml"/><Relationship Id="rId27" Type="http://schemas.openxmlformats.org/officeDocument/2006/relationships/slideLayout" Target="../slideLayouts/slideLayout8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4781" y="425005"/>
            <a:ext cx="10898107" cy="611449"/>
          </a:xfrm>
          <a:prstGeom prst="rect">
            <a:avLst/>
          </a:prstGeom>
        </p:spPr>
        <p:txBody>
          <a:bodyPr vert="horz" wrap="square" lIns="91440" tIns="45720" rIns="91440" bIns="45720" rtlCol="0" anchor="b" anchorCtr="0">
            <a:normAutofit/>
          </a:bodyPr>
          <a:lstStyle/>
          <a:p>
            <a:r>
              <a:rPr lang="en-US" dirty="0"/>
              <a:t>Slide Title Here</a:t>
            </a:r>
          </a:p>
        </p:txBody>
      </p:sp>
      <p:sp>
        <p:nvSpPr>
          <p:cNvPr id="11" name="Footer Placeholder 5"/>
          <p:cNvSpPr>
            <a:spLocks noGrp="1"/>
          </p:cNvSpPr>
          <p:nvPr>
            <p:ph type="ftr" sz="quarter" idx="3"/>
          </p:nvPr>
        </p:nvSpPr>
        <p:spPr>
          <a:xfrm>
            <a:off x="730871" y="6470130"/>
            <a:ext cx="5747876" cy="137980"/>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r>
              <a:rPr lang="en-US">
                <a:solidFill>
                  <a:srgbClr val="052049"/>
                </a:solidFill>
              </a:rPr>
              <a:t>UCSF | Health</a:t>
            </a:r>
            <a:endParaRPr lang="en-US" dirty="0">
              <a:solidFill>
                <a:srgbClr val="052049"/>
              </a:solidFill>
            </a:endParaRPr>
          </a:p>
        </p:txBody>
      </p:sp>
      <p:sp>
        <p:nvSpPr>
          <p:cNvPr id="12" name="Slide Number Placeholder 6"/>
          <p:cNvSpPr>
            <a:spLocks noGrp="1"/>
          </p:cNvSpPr>
          <p:nvPr>
            <p:ph type="sldNum" sz="quarter" idx="4"/>
          </p:nvPr>
        </p:nvSpPr>
        <p:spPr>
          <a:xfrm>
            <a:off x="362813" y="6453509"/>
            <a:ext cx="328081" cy="155233"/>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fld id="{7BCC8D0D-EAEC-449D-9161-023DFF90F2E2}" type="slidenum">
              <a:rPr lang="en-US" smtClean="0">
                <a:solidFill>
                  <a:srgbClr val="052049"/>
                </a:solidFill>
              </a:rPr>
              <a:pPr/>
              <a:t>‹#›</a:t>
            </a:fld>
            <a:endParaRPr lang="en-US" dirty="0">
              <a:solidFill>
                <a:srgbClr val="052049"/>
              </a:solidFill>
            </a:endParaRPr>
          </a:p>
        </p:txBody>
      </p:sp>
      <p:cxnSp>
        <p:nvCxnSpPr>
          <p:cNvPr id="36" name="Straight Connector 35"/>
          <p:cNvCxnSpPr/>
          <p:nvPr/>
        </p:nvCxnSpPr>
        <p:spPr>
          <a:xfrm>
            <a:off x="486835" y="6250080"/>
            <a:ext cx="11218333"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a:noFill/>
              </a14:hiddenFill>
            </a:ext>
          </a:extLst>
        </p:spPr>
      </p:cxnSp>
      <p:cxnSp>
        <p:nvCxnSpPr>
          <p:cNvPr id="9" name="Straight Connector 8"/>
          <p:cNvCxnSpPr/>
          <p:nvPr userDrawn="1"/>
        </p:nvCxnSpPr>
        <p:spPr>
          <a:xfrm>
            <a:off x="370417" y="6250080"/>
            <a:ext cx="11460480" cy="0"/>
          </a:xfrm>
          <a:prstGeom prst="line">
            <a:avLst/>
          </a:prstGeom>
          <a:noFill/>
          <a:ln w="3175" cap="flat">
            <a:solidFill>
              <a:schemeClr val="tx1"/>
            </a:solidFill>
            <a:prstDash val="solid"/>
            <a:miter lim="800000"/>
            <a:headEnd/>
            <a:tailEnd/>
          </a:ln>
          <a:extLst>
            <a:ext uri="{909E8E84-426E-40DD-AFC4-6F175D3DCCD1}">
              <a14:hiddenFill xmlns:a14="http://schemas.microsoft.com/office/drawing/2010/main">
                <a:noFill/>
              </a14:hiddenFill>
            </a:ext>
          </a:extLst>
        </p:spPr>
      </p:cxnSp>
      <p:sp>
        <p:nvSpPr>
          <p:cNvPr id="18" name="Text Placeholder 3"/>
          <p:cNvSpPr>
            <a:spLocks noGrp="1"/>
          </p:cNvSpPr>
          <p:nvPr>
            <p:ph type="body" idx="1"/>
          </p:nvPr>
        </p:nvSpPr>
        <p:spPr>
          <a:xfrm>
            <a:off x="612915" y="1868560"/>
            <a:ext cx="10850220"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Freeform 77"/>
          <p:cNvSpPr>
            <a:spLocks/>
          </p:cNvSpPr>
          <p:nvPr userDrawn="1"/>
        </p:nvSpPr>
        <p:spPr bwMode="auto">
          <a:xfrm>
            <a:off x="11173148" y="6443869"/>
            <a:ext cx="641349" cy="231074"/>
          </a:xfrm>
          <a:custGeom>
            <a:avLst/>
            <a:gdLst>
              <a:gd name="T0" fmla="*/ 350 w 350"/>
              <a:gd name="T1" fmla="*/ 52 h 168"/>
              <a:gd name="T2" fmla="*/ 270 w 350"/>
              <a:gd name="T3" fmla="*/ 130 h 168"/>
              <a:gd name="T4" fmla="*/ 240 w 350"/>
              <a:gd name="T5" fmla="*/ 100 h 168"/>
              <a:gd name="T6" fmla="*/ 205 w 350"/>
              <a:gd name="T7" fmla="*/ 91 h 168"/>
              <a:gd name="T8" fmla="*/ 201 w 350"/>
              <a:gd name="T9" fmla="*/ 86 h 168"/>
              <a:gd name="T10" fmla="*/ 200 w 350"/>
              <a:gd name="T11" fmla="*/ 82 h 168"/>
              <a:gd name="T12" fmla="*/ 203 w 350"/>
              <a:gd name="T13" fmla="*/ 73 h 168"/>
              <a:gd name="T14" fmla="*/ 203 w 350"/>
              <a:gd name="T15" fmla="*/ 73 h 168"/>
              <a:gd name="T16" fmla="*/ 205 w 350"/>
              <a:gd name="T17" fmla="*/ 72 h 168"/>
              <a:gd name="T18" fmla="*/ 234 w 350"/>
              <a:gd name="T19" fmla="*/ 71 h 168"/>
              <a:gd name="T20" fmla="*/ 266 w 350"/>
              <a:gd name="T21" fmla="*/ 85 h 168"/>
              <a:gd name="T22" fmla="*/ 222 w 350"/>
              <a:gd name="T23" fmla="*/ 48 h 168"/>
              <a:gd name="T24" fmla="*/ 179 w 350"/>
              <a:gd name="T25" fmla="*/ 73 h 168"/>
              <a:gd name="T26" fmla="*/ 178 w 350"/>
              <a:gd name="T27" fmla="*/ 76 h 168"/>
              <a:gd name="T28" fmla="*/ 122 w 350"/>
              <a:gd name="T29" fmla="*/ 60 h 168"/>
              <a:gd name="T30" fmla="*/ 178 w 350"/>
              <a:gd name="T31" fmla="*/ 41 h 168"/>
              <a:gd name="T32" fmla="*/ 153 w 350"/>
              <a:gd name="T33" fmla="*/ 0 h 168"/>
              <a:gd name="T34" fmla="*/ 97 w 350"/>
              <a:gd name="T35" fmla="*/ 2 h 168"/>
              <a:gd name="T36" fmla="*/ 72 w 350"/>
              <a:gd name="T37" fmla="*/ 73 h 168"/>
              <a:gd name="T38" fmla="*/ 25 w 350"/>
              <a:gd name="T39" fmla="*/ 73 h 168"/>
              <a:gd name="T40" fmla="*/ 0 w 350"/>
              <a:gd name="T41" fmla="*/ 2 h 168"/>
              <a:gd name="T42" fmla="*/ 48 w 350"/>
              <a:gd name="T43" fmla="*/ 119 h 168"/>
              <a:gd name="T44" fmla="*/ 97 w 350"/>
              <a:gd name="T45" fmla="*/ 64 h 168"/>
              <a:gd name="T46" fmla="*/ 187 w 350"/>
              <a:gd name="T47" fmla="*/ 107 h 168"/>
              <a:gd name="T48" fmla="*/ 214 w 350"/>
              <a:gd name="T49" fmla="*/ 117 h 168"/>
              <a:gd name="T50" fmla="*/ 242 w 350"/>
              <a:gd name="T51" fmla="*/ 125 h 168"/>
              <a:gd name="T52" fmla="*/ 237 w 350"/>
              <a:gd name="T53" fmla="*/ 147 h 168"/>
              <a:gd name="T54" fmla="*/ 203 w 350"/>
              <a:gd name="T55" fmla="*/ 141 h 168"/>
              <a:gd name="T56" fmla="*/ 176 w 350"/>
              <a:gd name="T57" fmla="*/ 130 h 168"/>
              <a:gd name="T58" fmla="*/ 224 w 350"/>
              <a:gd name="T59" fmla="*/ 168 h 168"/>
              <a:gd name="T60" fmla="*/ 270 w 350"/>
              <a:gd name="T61" fmla="*/ 134 h 168"/>
              <a:gd name="T62" fmla="*/ 295 w 350"/>
              <a:gd name="T63" fmla="*/ 166 h 168"/>
              <a:gd name="T64" fmla="*/ 343 w 350"/>
              <a:gd name="T65" fmla="*/ 119 h 168"/>
              <a:gd name="T66" fmla="*/ 295 w 350"/>
              <a:gd name="T67" fmla="*/ 99 h 168"/>
              <a:gd name="T68" fmla="*/ 350 w 350"/>
              <a:gd name="T69" fmla="*/ 7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0" h="168">
                <a:moveTo>
                  <a:pt x="350" y="73"/>
                </a:moveTo>
                <a:cubicBezTo>
                  <a:pt x="350" y="52"/>
                  <a:pt x="350" y="52"/>
                  <a:pt x="350" y="52"/>
                </a:cubicBezTo>
                <a:cubicBezTo>
                  <a:pt x="270" y="52"/>
                  <a:pt x="270" y="52"/>
                  <a:pt x="270" y="52"/>
                </a:cubicBezTo>
                <a:cubicBezTo>
                  <a:pt x="270" y="130"/>
                  <a:pt x="270" y="130"/>
                  <a:pt x="270" y="130"/>
                </a:cubicBezTo>
                <a:cubicBezTo>
                  <a:pt x="269" y="121"/>
                  <a:pt x="266" y="114"/>
                  <a:pt x="260" y="109"/>
                </a:cubicBezTo>
                <a:cubicBezTo>
                  <a:pt x="255" y="105"/>
                  <a:pt x="249" y="102"/>
                  <a:pt x="240" y="100"/>
                </a:cubicBezTo>
                <a:cubicBezTo>
                  <a:pt x="220" y="96"/>
                  <a:pt x="220" y="96"/>
                  <a:pt x="220" y="96"/>
                </a:cubicBezTo>
                <a:cubicBezTo>
                  <a:pt x="213" y="94"/>
                  <a:pt x="208" y="92"/>
                  <a:pt x="205" y="91"/>
                </a:cubicBezTo>
                <a:cubicBezTo>
                  <a:pt x="203" y="90"/>
                  <a:pt x="201" y="88"/>
                  <a:pt x="201" y="86"/>
                </a:cubicBezTo>
                <a:cubicBezTo>
                  <a:pt x="201" y="86"/>
                  <a:pt x="201" y="86"/>
                  <a:pt x="201" y="86"/>
                </a:cubicBezTo>
                <a:cubicBezTo>
                  <a:pt x="201" y="86"/>
                  <a:pt x="201" y="86"/>
                  <a:pt x="201" y="86"/>
                </a:cubicBezTo>
                <a:cubicBezTo>
                  <a:pt x="200" y="85"/>
                  <a:pt x="200" y="83"/>
                  <a:pt x="200" y="82"/>
                </a:cubicBezTo>
                <a:cubicBezTo>
                  <a:pt x="200" y="78"/>
                  <a:pt x="201" y="75"/>
                  <a:pt x="203" y="73"/>
                </a:cubicBezTo>
                <a:cubicBezTo>
                  <a:pt x="203" y="73"/>
                  <a:pt x="203" y="73"/>
                  <a:pt x="203" y="73"/>
                </a:cubicBezTo>
                <a:cubicBezTo>
                  <a:pt x="203" y="73"/>
                  <a:pt x="203" y="73"/>
                  <a:pt x="203" y="73"/>
                </a:cubicBezTo>
                <a:cubicBezTo>
                  <a:pt x="203" y="73"/>
                  <a:pt x="203" y="73"/>
                  <a:pt x="203" y="73"/>
                </a:cubicBezTo>
                <a:cubicBezTo>
                  <a:pt x="203" y="73"/>
                  <a:pt x="203" y="73"/>
                  <a:pt x="203" y="73"/>
                </a:cubicBezTo>
                <a:cubicBezTo>
                  <a:pt x="204" y="72"/>
                  <a:pt x="205" y="72"/>
                  <a:pt x="205" y="72"/>
                </a:cubicBezTo>
                <a:cubicBezTo>
                  <a:pt x="209" y="69"/>
                  <a:pt x="214" y="68"/>
                  <a:pt x="220" y="68"/>
                </a:cubicBezTo>
                <a:cubicBezTo>
                  <a:pt x="226" y="68"/>
                  <a:pt x="231" y="69"/>
                  <a:pt x="234" y="71"/>
                </a:cubicBezTo>
                <a:cubicBezTo>
                  <a:pt x="240" y="74"/>
                  <a:pt x="243" y="78"/>
                  <a:pt x="243" y="85"/>
                </a:cubicBezTo>
                <a:cubicBezTo>
                  <a:pt x="266" y="85"/>
                  <a:pt x="266" y="85"/>
                  <a:pt x="266" y="85"/>
                </a:cubicBezTo>
                <a:cubicBezTo>
                  <a:pt x="266" y="73"/>
                  <a:pt x="261" y="64"/>
                  <a:pt x="253" y="58"/>
                </a:cubicBezTo>
                <a:cubicBezTo>
                  <a:pt x="244" y="51"/>
                  <a:pt x="234" y="48"/>
                  <a:pt x="222" y="48"/>
                </a:cubicBezTo>
                <a:cubicBezTo>
                  <a:pt x="207" y="48"/>
                  <a:pt x="196" y="52"/>
                  <a:pt x="189" y="58"/>
                </a:cubicBezTo>
                <a:cubicBezTo>
                  <a:pt x="184" y="62"/>
                  <a:pt x="181" y="67"/>
                  <a:pt x="179" y="73"/>
                </a:cubicBezTo>
                <a:cubicBezTo>
                  <a:pt x="179" y="73"/>
                  <a:pt x="179" y="73"/>
                  <a:pt x="179" y="73"/>
                </a:cubicBezTo>
                <a:cubicBezTo>
                  <a:pt x="179" y="74"/>
                  <a:pt x="179" y="75"/>
                  <a:pt x="178" y="76"/>
                </a:cubicBezTo>
                <a:cubicBezTo>
                  <a:pt x="176" y="89"/>
                  <a:pt x="167" y="98"/>
                  <a:pt x="153" y="98"/>
                </a:cubicBezTo>
                <a:cubicBezTo>
                  <a:pt x="131" y="98"/>
                  <a:pt x="122" y="79"/>
                  <a:pt x="122" y="60"/>
                </a:cubicBezTo>
                <a:cubicBezTo>
                  <a:pt x="122" y="40"/>
                  <a:pt x="131" y="21"/>
                  <a:pt x="153" y="21"/>
                </a:cubicBezTo>
                <a:cubicBezTo>
                  <a:pt x="166" y="21"/>
                  <a:pt x="176" y="29"/>
                  <a:pt x="178" y="41"/>
                </a:cubicBezTo>
                <a:cubicBezTo>
                  <a:pt x="202" y="41"/>
                  <a:pt x="202" y="41"/>
                  <a:pt x="202" y="41"/>
                </a:cubicBezTo>
                <a:cubicBezTo>
                  <a:pt x="199" y="14"/>
                  <a:pt x="178" y="0"/>
                  <a:pt x="153" y="0"/>
                </a:cubicBezTo>
                <a:cubicBezTo>
                  <a:pt x="119" y="0"/>
                  <a:pt x="99" y="24"/>
                  <a:pt x="97" y="55"/>
                </a:cubicBezTo>
                <a:cubicBezTo>
                  <a:pt x="97" y="2"/>
                  <a:pt x="97" y="2"/>
                  <a:pt x="97" y="2"/>
                </a:cubicBezTo>
                <a:cubicBezTo>
                  <a:pt x="72" y="2"/>
                  <a:pt x="72" y="2"/>
                  <a:pt x="72" y="2"/>
                </a:cubicBezTo>
                <a:cubicBezTo>
                  <a:pt x="72" y="73"/>
                  <a:pt x="72" y="73"/>
                  <a:pt x="72" y="73"/>
                </a:cubicBezTo>
                <a:cubicBezTo>
                  <a:pt x="72" y="90"/>
                  <a:pt x="66" y="98"/>
                  <a:pt x="48" y="98"/>
                </a:cubicBezTo>
                <a:cubicBezTo>
                  <a:pt x="28" y="98"/>
                  <a:pt x="25" y="86"/>
                  <a:pt x="25" y="73"/>
                </a:cubicBezTo>
                <a:cubicBezTo>
                  <a:pt x="25" y="2"/>
                  <a:pt x="25" y="2"/>
                  <a:pt x="25" y="2"/>
                </a:cubicBezTo>
                <a:cubicBezTo>
                  <a:pt x="0" y="2"/>
                  <a:pt x="0" y="2"/>
                  <a:pt x="0" y="2"/>
                </a:cubicBezTo>
                <a:cubicBezTo>
                  <a:pt x="0" y="73"/>
                  <a:pt x="0" y="73"/>
                  <a:pt x="0" y="73"/>
                </a:cubicBezTo>
                <a:cubicBezTo>
                  <a:pt x="0" y="104"/>
                  <a:pt x="18" y="119"/>
                  <a:pt x="48" y="119"/>
                </a:cubicBezTo>
                <a:cubicBezTo>
                  <a:pt x="79" y="119"/>
                  <a:pt x="97" y="104"/>
                  <a:pt x="97" y="73"/>
                </a:cubicBezTo>
                <a:cubicBezTo>
                  <a:pt x="97" y="64"/>
                  <a:pt x="97" y="64"/>
                  <a:pt x="97" y="64"/>
                </a:cubicBezTo>
                <a:cubicBezTo>
                  <a:pt x="99" y="95"/>
                  <a:pt x="119" y="119"/>
                  <a:pt x="153" y="119"/>
                </a:cubicBezTo>
                <a:cubicBezTo>
                  <a:pt x="167" y="119"/>
                  <a:pt x="179" y="115"/>
                  <a:pt x="187" y="107"/>
                </a:cubicBezTo>
                <a:cubicBezTo>
                  <a:pt x="188" y="107"/>
                  <a:pt x="189" y="108"/>
                  <a:pt x="189" y="108"/>
                </a:cubicBezTo>
                <a:cubicBezTo>
                  <a:pt x="194" y="111"/>
                  <a:pt x="202" y="114"/>
                  <a:pt x="214" y="117"/>
                </a:cubicBezTo>
                <a:cubicBezTo>
                  <a:pt x="226" y="119"/>
                  <a:pt x="226" y="119"/>
                  <a:pt x="226" y="119"/>
                </a:cubicBezTo>
                <a:cubicBezTo>
                  <a:pt x="234" y="121"/>
                  <a:pt x="239" y="123"/>
                  <a:pt x="242" y="125"/>
                </a:cubicBezTo>
                <a:cubicBezTo>
                  <a:pt x="245" y="127"/>
                  <a:pt x="247" y="130"/>
                  <a:pt x="247" y="133"/>
                </a:cubicBezTo>
                <a:cubicBezTo>
                  <a:pt x="247" y="140"/>
                  <a:pt x="244" y="144"/>
                  <a:pt x="237" y="147"/>
                </a:cubicBezTo>
                <a:cubicBezTo>
                  <a:pt x="233" y="148"/>
                  <a:pt x="229" y="148"/>
                  <a:pt x="223" y="148"/>
                </a:cubicBezTo>
                <a:cubicBezTo>
                  <a:pt x="213" y="148"/>
                  <a:pt x="207" y="146"/>
                  <a:pt x="203" y="141"/>
                </a:cubicBezTo>
                <a:cubicBezTo>
                  <a:pt x="201" y="139"/>
                  <a:pt x="199" y="135"/>
                  <a:pt x="198" y="130"/>
                </a:cubicBezTo>
                <a:cubicBezTo>
                  <a:pt x="176" y="130"/>
                  <a:pt x="176" y="130"/>
                  <a:pt x="176" y="130"/>
                </a:cubicBezTo>
                <a:cubicBezTo>
                  <a:pt x="176" y="142"/>
                  <a:pt x="180" y="151"/>
                  <a:pt x="189" y="158"/>
                </a:cubicBezTo>
                <a:cubicBezTo>
                  <a:pt x="197" y="164"/>
                  <a:pt x="209" y="168"/>
                  <a:pt x="224" y="168"/>
                </a:cubicBezTo>
                <a:cubicBezTo>
                  <a:pt x="239" y="168"/>
                  <a:pt x="250" y="164"/>
                  <a:pt x="258" y="158"/>
                </a:cubicBezTo>
                <a:cubicBezTo>
                  <a:pt x="265" y="151"/>
                  <a:pt x="269" y="143"/>
                  <a:pt x="270" y="134"/>
                </a:cubicBezTo>
                <a:cubicBezTo>
                  <a:pt x="270" y="166"/>
                  <a:pt x="270" y="166"/>
                  <a:pt x="270" y="166"/>
                </a:cubicBezTo>
                <a:cubicBezTo>
                  <a:pt x="295" y="166"/>
                  <a:pt x="295" y="166"/>
                  <a:pt x="295" y="166"/>
                </a:cubicBezTo>
                <a:cubicBezTo>
                  <a:pt x="295" y="119"/>
                  <a:pt x="295" y="119"/>
                  <a:pt x="295" y="119"/>
                </a:cubicBezTo>
                <a:cubicBezTo>
                  <a:pt x="343" y="119"/>
                  <a:pt x="343" y="119"/>
                  <a:pt x="343" y="119"/>
                </a:cubicBezTo>
                <a:cubicBezTo>
                  <a:pt x="343" y="99"/>
                  <a:pt x="343" y="99"/>
                  <a:pt x="343" y="99"/>
                </a:cubicBezTo>
                <a:cubicBezTo>
                  <a:pt x="295" y="99"/>
                  <a:pt x="295" y="99"/>
                  <a:pt x="295" y="99"/>
                </a:cubicBezTo>
                <a:cubicBezTo>
                  <a:pt x="295" y="73"/>
                  <a:pt x="295" y="73"/>
                  <a:pt x="295" y="73"/>
                </a:cubicBezTo>
                <a:lnTo>
                  <a:pt x="350" y="7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sz="1800">
              <a:solidFill>
                <a:srgbClr val="052049"/>
              </a:solidFill>
              <a:latin typeface="Arial"/>
            </a:endParaRPr>
          </a:p>
        </p:txBody>
      </p:sp>
    </p:spTree>
    <p:extLst>
      <p:ext uri="{BB962C8B-B14F-4D97-AF65-F5344CB8AC3E}">
        <p14:creationId xmlns:p14="http://schemas.microsoft.com/office/powerpoint/2010/main" val="21940926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8" r:id="rId27"/>
    <p:sldLayoutId id="2147483689" r:id="rId28"/>
  </p:sldLayoutIdLst>
  <p:transition>
    <p:fade/>
  </p:transition>
  <p:hf hdr="0"/>
  <p:txStyles>
    <p:titleStyle>
      <a:lvl1pPr algn="l" defTabSz="914356" rtl="0" eaLnBrk="1" latinLnBrk="0" hangingPunct="1">
        <a:lnSpc>
          <a:spcPct val="85000"/>
        </a:lnSpc>
        <a:spcBef>
          <a:spcPct val="0"/>
        </a:spcBef>
        <a:buNone/>
        <a:defRPr lang="en-US" sz="2800" b="0" kern="1200" cap="none" spc="0" baseline="0" dirty="0" smtClean="0">
          <a:solidFill>
            <a:schemeClr val="tx1"/>
          </a:solidFill>
          <a:latin typeface="+mj-lt"/>
          <a:ea typeface="+mj-ea"/>
          <a:cs typeface="Arial" pitchFamily="34" charset="0"/>
        </a:defRPr>
      </a:lvl1pPr>
    </p:titleStyle>
    <p:bodyStyle>
      <a:lvl1pPr marL="295261" indent="-295261" algn="l" defTabSz="640048" rtl="0" eaLnBrk="1" latinLnBrk="0" hangingPunct="1">
        <a:lnSpc>
          <a:spcPct val="100000"/>
        </a:lnSpc>
        <a:spcBef>
          <a:spcPts val="0"/>
        </a:spcBef>
        <a:spcAft>
          <a:spcPts val="600"/>
        </a:spcAft>
        <a:buClr>
          <a:schemeClr val="accent1"/>
        </a:buClr>
        <a:buSzPct val="80000"/>
        <a:buFont typeface="Wingdings" charset="2"/>
        <a:buChar char="§"/>
        <a:tabLst/>
        <a:defRPr lang="en-US" sz="2200" b="0" kern="1200" dirty="0" smtClean="0">
          <a:solidFill>
            <a:schemeClr val="tx1"/>
          </a:solidFill>
          <a:latin typeface="+mn-lt"/>
          <a:ea typeface="+mn-ea"/>
          <a:cs typeface="+mn-cs"/>
        </a:defRPr>
      </a:lvl1pPr>
      <a:lvl2pPr marL="579410" indent="-284149" algn="l" defTabSz="640048"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2000" b="0" kern="1200" dirty="0" smtClean="0">
          <a:solidFill>
            <a:schemeClr val="tx1"/>
          </a:solidFill>
          <a:latin typeface="+mn-lt"/>
          <a:ea typeface="+mn-ea"/>
          <a:cs typeface="+mn-cs"/>
        </a:defRPr>
      </a:lvl2pPr>
      <a:lvl3pPr marL="806411" indent="-227001" algn="l" defTabSz="640048" rtl="0" eaLnBrk="1" latinLnBrk="0" hangingPunct="1">
        <a:lnSpc>
          <a:spcPct val="100000"/>
        </a:lnSpc>
        <a:spcBef>
          <a:spcPts val="0"/>
        </a:spcBef>
        <a:spcAft>
          <a:spcPts val="600"/>
        </a:spcAft>
        <a:buClr>
          <a:schemeClr val="accent1"/>
        </a:buClr>
        <a:buSzPct val="80000"/>
        <a:buFont typeface="Wingdings" charset="2"/>
        <a:buChar char="§"/>
        <a:tabLst/>
        <a:defRPr lang="en-US" sz="1800" b="0" kern="1200" dirty="0" smtClean="0">
          <a:solidFill>
            <a:schemeClr val="tx1"/>
          </a:solidFill>
          <a:latin typeface="+mn-lt"/>
          <a:ea typeface="+mn-ea"/>
          <a:cs typeface="+mn-cs"/>
        </a:defRPr>
      </a:lvl3pPr>
      <a:lvl4pPr marL="1028649" indent="-222240" algn="l" defTabSz="640048"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1600" b="0" kern="1200" dirty="0" smtClean="0">
          <a:solidFill>
            <a:schemeClr val="tx1"/>
          </a:solidFill>
          <a:latin typeface="+mn-lt"/>
          <a:ea typeface="+mn-ea"/>
          <a:cs typeface="+mn-cs"/>
        </a:defRPr>
      </a:lvl4pPr>
      <a:lvl5pPr marL="1312798" indent="-227001" algn="l" defTabSz="640048" rtl="0" eaLnBrk="1" latinLnBrk="0" hangingPunct="1">
        <a:lnSpc>
          <a:spcPct val="200000"/>
        </a:lnSpc>
        <a:spcBef>
          <a:spcPts val="0"/>
        </a:spcBef>
        <a:buClr>
          <a:srgbClr val="18A3AC"/>
        </a:buClr>
        <a:buSzPct val="80000"/>
        <a:buFont typeface="Wingdings" charset="2"/>
        <a:buChar char="§"/>
        <a:defRPr lang="en-US" sz="2000" b="0" kern="1200" dirty="0">
          <a:solidFill>
            <a:schemeClr val="tx1"/>
          </a:solidFill>
          <a:latin typeface="+mj-lt"/>
          <a:ea typeface="+mn-ea"/>
          <a:cs typeface="+mn-cs"/>
        </a:defRPr>
      </a:lvl5pPr>
      <a:lvl6pPr marL="2514474" indent="-228589" algn="l" defTabSz="9143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9" algn="l" defTabSz="9143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9" algn="l" defTabSz="9143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9" algn="l" defTabSz="9143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6" rtl="0" eaLnBrk="1" latinLnBrk="0" hangingPunct="1">
        <a:defRPr sz="1800" kern="1200">
          <a:solidFill>
            <a:schemeClr val="tx1"/>
          </a:solidFill>
          <a:latin typeface="+mn-lt"/>
          <a:ea typeface="+mn-ea"/>
          <a:cs typeface="+mn-cs"/>
        </a:defRPr>
      </a:lvl1pPr>
      <a:lvl2pPr marL="457178" algn="l" defTabSz="914356" rtl="0" eaLnBrk="1" latinLnBrk="0" hangingPunct="1">
        <a:defRPr sz="1800" kern="1200">
          <a:solidFill>
            <a:schemeClr val="tx1"/>
          </a:solidFill>
          <a:latin typeface="+mn-lt"/>
          <a:ea typeface="+mn-ea"/>
          <a:cs typeface="+mn-cs"/>
        </a:defRPr>
      </a:lvl2pPr>
      <a:lvl3pPr marL="914356" algn="l" defTabSz="914356" rtl="0" eaLnBrk="1" latinLnBrk="0" hangingPunct="1">
        <a:defRPr sz="1800" kern="1200">
          <a:solidFill>
            <a:schemeClr val="tx1"/>
          </a:solidFill>
          <a:latin typeface="+mn-lt"/>
          <a:ea typeface="+mn-ea"/>
          <a:cs typeface="+mn-cs"/>
        </a:defRPr>
      </a:lvl3pPr>
      <a:lvl4pPr marL="1371532" algn="l" defTabSz="914356" rtl="0" eaLnBrk="1" latinLnBrk="0" hangingPunct="1">
        <a:defRPr sz="1800" kern="1200">
          <a:solidFill>
            <a:schemeClr val="tx1"/>
          </a:solidFill>
          <a:latin typeface="+mn-lt"/>
          <a:ea typeface="+mn-ea"/>
          <a:cs typeface="+mn-cs"/>
        </a:defRPr>
      </a:lvl4pPr>
      <a:lvl5pPr marL="1828709" algn="l" defTabSz="914356" rtl="0" eaLnBrk="1" latinLnBrk="0" hangingPunct="1">
        <a:defRPr sz="1800" kern="1200">
          <a:solidFill>
            <a:schemeClr val="tx1"/>
          </a:solidFill>
          <a:latin typeface="+mn-lt"/>
          <a:ea typeface="+mn-ea"/>
          <a:cs typeface="+mn-cs"/>
        </a:defRPr>
      </a:lvl5pPr>
      <a:lvl6pPr marL="2285886" algn="l" defTabSz="914356" rtl="0" eaLnBrk="1" latinLnBrk="0" hangingPunct="1">
        <a:defRPr sz="1800" kern="1200">
          <a:solidFill>
            <a:schemeClr val="tx1"/>
          </a:solidFill>
          <a:latin typeface="+mn-lt"/>
          <a:ea typeface="+mn-ea"/>
          <a:cs typeface="+mn-cs"/>
        </a:defRPr>
      </a:lvl6pPr>
      <a:lvl7pPr marL="2743063" algn="l" defTabSz="914356" rtl="0" eaLnBrk="1" latinLnBrk="0" hangingPunct="1">
        <a:defRPr sz="1800" kern="1200">
          <a:solidFill>
            <a:schemeClr val="tx1"/>
          </a:solidFill>
          <a:latin typeface="+mn-lt"/>
          <a:ea typeface="+mn-ea"/>
          <a:cs typeface="+mn-cs"/>
        </a:defRPr>
      </a:lvl7pPr>
      <a:lvl8pPr marL="3200240" algn="l" defTabSz="914356" rtl="0" eaLnBrk="1" latinLnBrk="0" hangingPunct="1">
        <a:defRPr sz="1800" kern="1200">
          <a:solidFill>
            <a:schemeClr val="tx1"/>
          </a:solidFill>
          <a:latin typeface="+mn-lt"/>
          <a:ea typeface="+mn-ea"/>
          <a:cs typeface="+mn-cs"/>
        </a:defRPr>
      </a:lvl8pPr>
      <a:lvl9pPr marL="3657418" algn="l" defTabSz="91435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4781" y="425005"/>
            <a:ext cx="10898107" cy="611449"/>
          </a:xfrm>
          <a:prstGeom prst="rect">
            <a:avLst/>
          </a:prstGeom>
        </p:spPr>
        <p:txBody>
          <a:bodyPr vert="horz" wrap="square" lIns="91440" tIns="45720" rIns="91440" bIns="45720" rtlCol="0" anchor="b" anchorCtr="0">
            <a:normAutofit/>
          </a:bodyPr>
          <a:lstStyle/>
          <a:p>
            <a:r>
              <a:rPr lang="en-US" dirty="0"/>
              <a:t>Slide Title Here</a:t>
            </a:r>
          </a:p>
        </p:txBody>
      </p:sp>
      <p:sp>
        <p:nvSpPr>
          <p:cNvPr id="11" name="Footer Placeholder 5"/>
          <p:cNvSpPr>
            <a:spLocks noGrp="1"/>
          </p:cNvSpPr>
          <p:nvPr>
            <p:ph type="ftr" sz="quarter" idx="3"/>
          </p:nvPr>
        </p:nvSpPr>
        <p:spPr>
          <a:xfrm>
            <a:off x="730871" y="6470130"/>
            <a:ext cx="5747876" cy="137980"/>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endParaRPr lang="en-US" dirty="0">
              <a:solidFill>
                <a:srgbClr val="052049"/>
              </a:solidFill>
            </a:endParaRPr>
          </a:p>
        </p:txBody>
      </p:sp>
      <p:sp>
        <p:nvSpPr>
          <p:cNvPr id="12" name="Slide Number Placeholder 6"/>
          <p:cNvSpPr>
            <a:spLocks noGrp="1"/>
          </p:cNvSpPr>
          <p:nvPr>
            <p:ph type="sldNum" sz="quarter" idx="4"/>
          </p:nvPr>
        </p:nvSpPr>
        <p:spPr>
          <a:xfrm>
            <a:off x="362813" y="6453509"/>
            <a:ext cx="328081" cy="155233"/>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fld id="{7BCC8D0D-EAEC-449D-9161-023DFF90F2E2}" type="slidenum">
              <a:rPr lang="en-US" smtClean="0">
                <a:solidFill>
                  <a:srgbClr val="052049"/>
                </a:solidFill>
              </a:rPr>
              <a:pPr/>
              <a:t>‹#›</a:t>
            </a:fld>
            <a:endParaRPr lang="en-US" dirty="0">
              <a:solidFill>
                <a:srgbClr val="052049"/>
              </a:solidFill>
            </a:endParaRPr>
          </a:p>
        </p:txBody>
      </p:sp>
      <p:cxnSp>
        <p:nvCxnSpPr>
          <p:cNvPr id="36" name="Straight Connector 35"/>
          <p:cNvCxnSpPr/>
          <p:nvPr/>
        </p:nvCxnSpPr>
        <p:spPr>
          <a:xfrm>
            <a:off x="486835" y="6250080"/>
            <a:ext cx="11218333"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xmlns="">
                <a:noFill/>
              </a14:hiddenFill>
            </a:ext>
          </a:extLst>
        </p:spPr>
      </p:cxnSp>
      <p:cxnSp>
        <p:nvCxnSpPr>
          <p:cNvPr id="9" name="Straight Connector 8"/>
          <p:cNvCxnSpPr/>
          <p:nvPr userDrawn="1"/>
        </p:nvCxnSpPr>
        <p:spPr>
          <a:xfrm>
            <a:off x="370417" y="6250080"/>
            <a:ext cx="11460480" cy="0"/>
          </a:xfrm>
          <a:prstGeom prst="line">
            <a:avLst/>
          </a:prstGeom>
          <a:noFill/>
          <a:ln w="3175" cap="flat">
            <a:solidFill>
              <a:schemeClr val="tx1"/>
            </a:solidFill>
            <a:prstDash val="solid"/>
            <a:miter lim="800000"/>
            <a:headEnd/>
            <a:tailEnd/>
          </a:ln>
          <a:extLst>
            <a:ext uri="{909E8E84-426E-40dd-AFC4-6F175D3DCCD1}">
              <a14:hiddenFill xmlns:a14="http://schemas.microsoft.com/office/drawing/2010/main" xmlns="">
                <a:noFill/>
              </a14:hiddenFill>
            </a:ext>
          </a:extLst>
        </p:spPr>
      </p:cxnSp>
      <p:sp>
        <p:nvSpPr>
          <p:cNvPr id="18" name="Text Placeholder 3"/>
          <p:cNvSpPr>
            <a:spLocks noGrp="1"/>
          </p:cNvSpPr>
          <p:nvPr>
            <p:ph type="body" idx="1"/>
          </p:nvPr>
        </p:nvSpPr>
        <p:spPr>
          <a:xfrm>
            <a:off x="612915" y="1868560"/>
            <a:ext cx="10850220"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Freeform 77"/>
          <p:cNvSpPr>
            <a:spLocks/>
          </p:cNvSpPr>
          <p:nvPr userDrawn="1"/>
        </p:nvSpPr>
        <p:spPr bwMode="auto">
          <a:xfrm>
            <a:off x="11173148" y="6443869"/>
            <a:ext cx="641349" cy="231074"/>
          </a:xfrm>
          <a:custGeom>
            <a:avLst/>
            <a:gdLst>
              <a:gd name="T0" fmla="*/ 350 w 350"/>
              <a:gd name="T1" fmla="*/ 52 h 168"/>
              <a:gd name="T2" fmla="*/ 270 w 350"/>
              <a:gd name="T3" fmla="*/ 130 h 168"/>
              <a:gd name="T4" fmla="*/ 240 w 350"/>
              <a:gd name="T5" fmla="*/ 100 h 168"/>
              <a:gd name="T6" fmla="*/ 205 w 350"/>
              <a:gd name="T7" fmla="*/ 91 h 168"/>
              <a:gd name="T8" fmla="*/ 201 w 350"/>
              <a:gd name="T9" fmla="*/ 86 h 168"/>
              <a:gd name="T10" fmla="*/ 200 w 350"/>
              <a:gd name="T11" fmla="*/ 82 h 168"/>
              <a:gd name="T12" fmla="*/ 203 w 350"/>
              <a:gd name="T13" fmla="*/ 73 h 168"/>
              <a:gd name="T14" fmla="*/ 203 w 350"/>
              <a:gd name="T15" fmla="*/ 73 h 168"/>
              <a:gd name="T16" fmla="*/ 205 w 350"/>
              <a:gd name="T17" fmla="*/ 72 h 168"/>
              <a:gd name="T18" fmla="*/ 234 w 350"/>
              <a:gd name="T19" fmla="*/ 71 h 168"/>
              <a:gd name="T20" fmla="*/ 266 w 350"/>
              <a:gd name="T21" fmla="*/ 85 h 168"/>
              <a:gd name="T22" fmla="*/ 222 w 350"/>
              <a:gd name="T23" fmla="*/ 48 h 168"/>
              <a:gd name="T24" fmla="*/ 179 w 350"/>
              <a:gd name="T25" fmla="*/ 73 h 168"/>
              <a:gd name="T26" fmla="*/ 178 w 350"/>
              <a:gd name="T27" fmla="*/ 76 h 168"/>
              <a:gd name="T28" fmla="*/ 122 w 350"/>
              <a:gd name="T29" fmla="*/ 60 h 168"/>
              <a:gd name="T30" fmla="*/ 178 w 350"/>
              <a:gd name="T31" fmla="*/ 41 h 168"/>
              <a:gd name="T32" fmla="*/ 153 w 350"/>
              <a:gd name="T33" fmla="*/ 0 h 168"/>
              <a:gd name="T34" fmla="*/ 97 w 350"/>
              <a:gd name="T35" fmla="*/ 2 h 168"/>
              <a:gd name="T36" fmla="*/ 72 w 350"/>
              <a:gd name="T37" fmla="*/ 73 h 168"/>
              <a:gd name="T38" fmla="*/ 25 w 350"/>
              <a:gd name="T39" fmla="*/ 73 h 168"/>
              <a:gd name="T40" fmla="*/ 0 w 350"/>
              <a:gd name="T41" fmla="*/ 2 h 168"/>
              <a:gd name="T42" fmla="*/ 48 w 350"/>
              <a:gd name="T43" fmla="*/ 119 h 168"/>
              <a:gd name="T44" fmla="*/ 97 w 350"/>
              <a:gd name="T45" fmla="*/ 64 h 168"/>
              <a:gd name="T46" fmla="*/ 187 w 350"/>
              <a:gd name="T47" fmla="*/ 107 h 168"/>
              <a:gd name="T48" fmla="*/ 214 w 350"/>
              <a:gd name="T49" fmla="*/ 117 h 168"/>
              <a:gd name="T50" fmla="*/ 242 w 350"/>
              <a:gd name="T51" fmla="*/ 125 h 168"/>
              <a:gd name="T52" fmla="*/ 237 w 350"/>
              <a:gd name="T53" fmla="*/ 147 h 168"/>
              <a:gd name="T54" fmla="*/ 203 w 350"/>
              <a:gd name="T55" fmla="*/ 141 h 168"/>
              <a:gd name="T56" fmla="*/ 176 w 350"/>
              <a:gd name="T57" fmla="*/ 130 h 168"/>
              <a:gd name="T58" fmla="*/ 224 w 350"/>
              <a:gd name="T59" fmla="*/ 168 h 168"/>
              <a:gd name="T60" fmla="*/ 270 w 350"/>
              <a:gd name="T61" fmla="*/ 134 h 168"/>
              <a:gd name="T62" fmla="*/ 295 w 350"/>
              <a:gd name="T63" fmla="*/ 166 h 168"/>
              <a:gd name="T64" fmla="*/ 343 w 350"/>
              <a:gd name="T65" fmla="*/ 119 h 168"/>
              <a:gd name="T66" fmla="*/ 295 w 350"/>
              <a:gd name="T67" fmla="*/ 99 h 168"/>
              <a:gd name="T68" fmla="*/ 350 w 350"/>
              <a:gd name="T69" fmla="*/ 7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0" h="168">
                <a:moveTo>
                  <a:pt x="350" y="73"/>
                </a:moveTo>
                <a:cubicBezTo>
                  <a:pt x="350" y="52"/>
                  <a:pt x="350" y="52"/>
                  <a:pt x="350" y="52"/>
                </a:cubicBezTo>
                <a:cubicBezTo>
                  <a:pt x="270" y="52"/>
                  <a:pt x="270" y="52"/>
                  <a:pt x="270" y="52"/>
                </a:cubicBezTo>
                <a:cubicBezTo>
                  <a:pt x="270" y="130"/>
                  <a:pt x="270" y="130"/>
                  <a:pt x="270" y="130"/>
                </a:cubicBezTo>
                <a:cubicBezTo>
                  <a:pt x="269" y="121"/>
                  <a:pt x="266" y="114"/>
                  <a:pt x="260" y="109"/>
                </a:cubicBezTo>
                <a:cubicBezTo>
                  <a:pt x="255" y="105"/>
                  <a:pt x="249" y="102"/>
                  <a:pt x="240" y="100"/>
                </a:cubicBezTo>
                <a:cubicBezTo>
                  <a:pt x="220" y="96"/>
                  <a:pt x="220" y="96"/>
                  <a:pt x="220" y="96"/>
                </a:cubicBezTo>
                <a:cubicBezTo>
                  <a:pt x="213" y="94"/>
                  <a:pt x="208" y="92"/>
                  <a:pt x="205" y="91"/>
                </a:cubicBezTo>
                <a:cubicBezTo>
                  <a:pt x="203" y="90"/>
                  <a:pt x="201" y="88"/>
                  <a:pt x="201" y="86"/>
                </a:cubicBezTo>
                <a:cubicBezTo>
                  <a:pt x="201" y="86"/>
                  <a:pt x="201" y="86"/>
                  <a:pt x="201" y="86"/>
                </a:cubicBezTo>
                <a:cubicBezTo>
                  <a:pt x="201" y="86"/>
                  <a:pt x="201" y="86"/>
                  <a:pt x="201" y="86"/>
                </a:cubicBezTo>
                <a:cubicBezTo>
                  <a:pt x="200" y="85"/>
                  <a:pt x="200" y="83"/>
                  <a:pt x="200" y="82"/>
                </a:cubicBezTo>
                <a:cubicBezTo>
                  <a:pt x="200" y="78"/>
                  <a:pt x="201" y="75"/>
                  <a:pt x="203" y="73"/>
                </a:cubicBezTo>
                <a:cubicBezTo>
                  <a:pt x="203" y="73"/>
                  <a:pt x="203" y="73"/>
                  <a:pt x="203" y="73"/>
                </a:cubicBezTo>
                <a:cubicBezTo>
                  <a:pt x="203" y="73"/>
                  <a:pt x="203" y="73"/>
                  <a:pt x="203" y="73"/>
                </a:cubicBezTo>
                <a:cubicBezTo>
                  <a:pt x="203" y="73"/>
                  <a:pt x="203" y="73"/>
                  <a:pt x="203" y="73"/>
                </a:cubicBezTo>
                <a:cubicBezTo>
                  <a:pt x="203" y="73"/>
                  <a:pt x="203" y="73"/>
                  <a:pt x="203" y="73"/>
                </a:cubicBezTo>
                <a:cubicBezTo>
                  <a:pt x="204" y="72"/>
                  <a:pt x="205" y="72"/>
                  <a:pt x="205" y="72"/>
                </a:cubicBezTo>
                <a:cubicBezTo>
                  <a:pt x="209" y="69"/>
                  <a:pt x="214" y="68"/>
                  <a:pt x="220" y="68"/>
                </a:cubicBezTo>
                <a:cubicBezTo>
                  <a:pt x="226" y="68"/>
                  <a:pt x="231" y="69"/>
                  <a:pt x="234" y="71"/>
                </a:cubicBezTo>
                <a:cubicBezTo>
                  <a:pt x="240" y="74"/>
                  <a:pt x="243" y="78"/>
                  <a:pt x="243" y="85"/>
                </a:cubicBezTo>
                <a:cubicBezTo>
                  <a:pt x="266" y="85"/>
                  <a:pt x="266" y="85"/>
                  <a:pt x="266" y="85"/>
                </a:cubicBezTo>
                <a:cubicBezTo>
                  <a:pt x="266" y="73"/>
                  <a:pt x="261" y="64"/>
                  <a:pt x="253" y="58"/>
                </a:cubicBezTo>
                <a:cubicBezTo>
                  <a:pt x="244" y="51"/>
                  <a:pt x="234" y="48"/>
                  <a:pt x="222" y="48"/>
                </a:cubicBezTo>
                <a:cubicBezTo>
                  <a:pt x="207" y="48"/>
                  <a:pt x="196" y="52"/>
                  <a:pt x="189" y="58"/>
                </a:cubicBezTo>
                <a:cubicBezTo>
                  <a:pt x="184" y="62"/>
                  <a:pt x="181" y="67"/>
                  <a:pt x="179" y="73"/>
                </a:cubicBezTo>
                <a:cubicBezTo>
                  <a:pt x="179" y="73"/>
                  <a:pt x="179" y="73"/>
                  <a:pt x="179" y="73"/>
                </a:cubicBezTo>
                <a:cubicBezTo>
                  <a:pt x="179" y="74"/>
                  <a:pt x="179" y="75"/>
                  <a:pt x="178" y="76"/>
                </a:cubicBezTo>
                <a:cubicBezTo>
                  <a:pt x="176" y="89"/>
                  <a:pt x="167" y="98"/>
                  <a:pt x="153" y="98"/>
                </a:cubicBezTo>
                <a:cubicBezTo>
                  <a:pt x="131" y="98"/>
                  <a:pt x="122" y="79"/>
                  <a:pt x="122" y="60"/>
                </a:cubicBezTo>
                <a:cubicBezTo>
                  <a:pt x="122" y="40"/>
                  <a:pt x="131" y="21"/>
                  <a:pt x="153" y="21"/>
                </a:cubicBezTo>
                <a:cubicBezTo>
                  <a:pt x="166" y="21"/>
                  <a:pt x="176" y="29"/>
                  <a:pt x="178" y="41"/>
                </a:cubicBezTo>
                <a:cubicBezTo>
                  <a:pt x="202" y="41"/>
                  <a:pt x="202" y="41"/>
                  <a:pt x="202" y="41"/>
                </a:cubicBezTo>
                <a:cubicBezTo>
                  <a:pt x="199" y="14"/>
                  <a:pt x="178" y="0"/>
                  <a:pt x="153" y="0"/>
                </a:cubicBezTo>
                <a:cubicBezTo>
                  <a:pt x="119" y="0"/>
                  <a:pt x="99" y="24"/>
                  <a:pt x="97" y="55"/>
                </a:cubicBezTo>
                <a:cubicBezTo>
                  <a:pt x="97" y="2"/>
                  <a:pt x="97" y="2"/>
                  <a:pt x="97" y="2"/>
                </a:cubicBezTo>
                <a:cubicBezTo>
                  <a:pt x="72" y="2"/>
                  <a:pt x="72" y="2"/>
                  <a:pt x="72" y="2"/>
                </a:cubicBezTo>
                <a:cubicBezTo>
                  <a:pt x="72" y="73"/>
                  <a:pt x="72" y="73"/>
                  <a:pt x="72" y="73"/>
                </a:cubicBezTo>
                <a:cubicBezTo>
                  <a:pt x="72" y="90"/>
                  <a:pt x="66" y="98"/>
                  <a:pt x="48" y="98"/>
                </a:cubicBezTo>
                <a:cubicBezTo>
                  <a:pt x="28" y="98"/>
                  <a:pt x="25" y="86"/>
                  <a:pt x="25" y="73"/>
                </a:cubicBezTo>
                <a:cubicBezTo>
                  <a:pt x="25" y="2"/>
                  <a:pt x="25" y="2"/>
                  <a:pt x="25" y="2"/>
                </a:cubicBezTo>
                <a:cubicBezTo>
                  <a:pt x="0" y="2"/>
                  <a:pt x="0" y="2"/>
                  <a:pt x="0" y="2"/>
                </a:cubicBezTo>
                <a:cubicBezTo>
                  <a:pt x="0" y="73"/>
                  <a:pt x="0" y="73"/>
                  <a:pt x="0" y="73"/>
                </a:cubicBezTo>
                <a:cubicBezTo>
                  <a:pt x="0" y="104"/>
                  <a:pt x="18" y="119"/>
                  <a:pt x="48" y="119"/>
                </a:cubicBezTo>
                <a:cubicBezTo>
                  <a:pt x="79" y="119"/>
                  <a:pt x="97" y="104"/>
                  <a:pt x="97" y="73"/>
                </a:cubicBezTo>
                <a:cubicBezTo>
                  <a:pt x="97" y="64"/>
                  <a:pt x="97" y="64"/>
                  <a:pt x="97" y="64"/>
                </a:cubicBezTo>
                <a:cubicBezTo>
                  <a:pt x="99" y="95"/>
                  <a:pt x="119" y="119"/>
                  <a:pt x="153" y="119"/>
                </a:cubicBezTo>
                <a:cubicBezTo>
                  <a:pt x="167" y="119"/>
                  <a:pt x="179" y="115"/>
                  <a:pt x="187" y="107"/>
                </a:cubicBezTo>
                <a:cubicBezTo>
                  <a:pt x="188" y="107"/>
                  <a:pt x="189" y="108"/>
                  <a:pt x="189" y="108"/>
                </a:cubicBezTo>
                <a:cubicBezTo>
                  <a:pt x="194" y="111"/>
                  <a:pt x="202" y="114"/>
                  <a:pt x="214" y="117"/>
                </a:cubicBezTo>
                <a:cubicBezTo>
                  <a:pt x="226" y="119"/>
                  <a:pt x="226" y="119"/>
                  <a:pt x="226" y="119"/>
                </a:cubicBezTo>
                <a:cubicBezTo>
                  <a:pt x="234" y="121"/>
                  <a:pt x="239" y="123"/>
                  <a:pt x="242" y="125"/>
                </a:cubicBezTo>
                <a:cubicBezTo>
                  <a:pt x="245" y="127"/>
                  <a:pt x="247" y="130"/>
                  <a:pt x="247" y="133"/>
                </a:cubicBezTo>
                <a:cubicBezTo>
                  <a:pt x="247" y="140"/>
                  <a:pt x="244" y="144"/>
                  <a:pt x="237" y="147"/>
                </a:cubicBezTo>
                <a:cubicBezTo>
                  <a:pt x="233" y="148"/>
                  <a:pt x="229" y="148"/>
                  <a:pt x="223" y="148"/>
                </a:cubicBezTo>
                <a:cubicBezTo>
                  <a:pt x="213" y="148"/>
                  <a:pt x="207" y="146"/>
                  <a:pt x="203" y="141"/>
                </a:cubicBezTo>
                <a:cubicBezTo>
                  <a:pt x="201" y="139"/>
                  <a:pt x="199" y="135"/>
                  <a:pt x="198" y="130"/>
                </a:cubicBezTo>
                <a:cubicBezTo>
                  <a:pt x="176" y="130"/>
                  <a:pt x="176" y="130"/>
                  <a:pt x="176" y="130"/>
                </a:cubicBezTo>
                <a:cubicBezTo>
                  <a:pt x="176" y="142"/>
                  <a:pt x="180" y="151"/>
                  <a:pt x="189" y="158"/>
                </a:cubicBezTo>
                <a:cubicBezTo>
                  <a:pt x="197" y="164"/>
                  <a:pt x="209" y="168"/>
                  <a:pt x="224" y="168"/>
                </a:cubicBezTo>
                <a:cubicBezTo>
                  <a:pt x="239" y="168"/>
                  <a:pt x="250" y="164"/>
                  <a:pt x="258" y="158"/>
                </a:cubicBezTo>
                <a:cubicBezTo>
                  <a:pt x="265" y="151"/>
                  <a:pt x="269" y="143"/>
                  <a:pt x="270" y="134"/>
                </a:cubicBezTo>
                <a:cubicBezTo>
                  <a:pt x="270" y="166"/>
                  <a:pt x="270" y="166"/>
                  <a:pt x="270" y="166"/>
                </a:cubicBezTo>
                <a:cubicBezTo>
                  <a:pt x="295" y="166"/>
                  <a:pt x="295" y="166"/>
                  <a:pt x="295" y="166"/>
                </a:cubicBezTo>
                <a:cubicBezTo>
                  <a:pt x="295" y="119"/>
                  <a:pt x="295" y="119"/>
                  <a:pt x="295" y="119"/>
                </a:cubicBezTo>
                <a:cubicBezTo>
                  <a:pt x="343" y="119"/>
                  <a:pt x="343" y="119"/>
                  <a:pt x="343" y="119"/>
                </a:cubicBezTo>
                <a:cubicBezTo>
                  <a:pt x="343" y="99"/>
                  <a:pt x="343" y="99"/>
                  <a:pt x="343" y="99"/>
                </a:cubicBezTo>
                <a:cubicBezTo>
                  <a:pt x="295" y="99"/>
                  <a:pt x="295" y="99"/>
                  <a:pt x="295" y="99"/>
                </a:cubicBezTo>
                <a:cubicBezTo>
                  <a:pt x="295" y="73"/>
                  <a:pt x="295" y="73"/>
                  <a:pt x="295" y="73"/>
                </a:cubicBezTo>
                <a:lnTo>
                  <a:pt x="350" y="7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defTabSz="914377"/>
            <a:endParaRPr lang="en-US" sz="1800">
              <a:solidFill>
                <a:srgbClr val="052049"/>
              </a:solidFill>
              <a:latin typeface="Arial"/>
            </a:endParaRPr>
          </a:p>
        </p:txBody>
      </p:sp>
    </p:spTree>
    <p:extLst>
      <p:ext uri="{BB962C8B-B14F-4D97-AF65-F5344CB8AC3E}">
        <p14:creationId xmlns:p14="http://schemas.microsoft.com/office/powerpoint/2010/main" val="250035998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 id="2147483709" r:id="rId19"/>
    <p:sldLayoutId id="2147483710" r:id="rId20"/>
    <p:sldLayoutId id="2147483711" r:id="rId21"/>
    <p:sldLayoutId id="2147483712" r:id="rId22"/>
    <p:sldLayoutId id="2147483713" r:id="rId23"/>
    <p:sldLayoutId id="2147483714" r:id="rId24"/>
    <p:sldLayoutId id="2147483715" r:id="rId25"/>
    <p:sldLayoutId id="2147483716" r:id="rId26"/>
    <p:sldLayoutId id="2147483718" r:id="rId27"/>
    <p:sldLayoutId id="2147483720" r:id="rId28"/>
    <p:sldLayoutId id="2147483721" r:id="rId29"/>
    <p:sldLayoutId id="2147483722" r:id="rId30"/>
  </p:sldLayoutIdLst>
  <p:transition>
    <p:fade/>
  </p:transition>
  <p:hf hdr="0" ftr="0" dt="0"/>
  <p:txStyles>
    <p:titleStyle>
      <a:lvl1pPr algn="l" defTabSz="914356" rtl="0" eaLnBrk="1" latinLnBrk="0" hangingPunct="1">
        <a:lnSpc>
          <a:spcPct val="85000"/>
        </a:lnSpc>
        <a:spcBef>
          <a:spcPct val="0"/>
        </a:spcBef>
        <a:buNone/>
        <a:defRPr lang="en-US" sz="2800" b="0" kern="1200" cap="none" spc="0" baseline="0" dirty="0" smtClean="0">
          <a:solidFill>
            <a:schemeClr val="tx1"/>
          </a:solidFill>
          <a:latin typeface="+mj-lt"/>
          <a:ea typeface="+mj-ea"/>
          <a:cs typeface="Arial" pitchFamily="34" charset="0"/>
        </a:defRPr>
      </a:lvl1pPr>
    </p:titleStyle>
    <p:bodyStyle>
      <a:lvl1pPr marL="295261" indent="-295261" algn="l" defTabSz="640048" rtl="0" eaLnBrk="1" latinLnBrk="0" hangingPunct="1">
        <a:lnSpc>
          <a:spcPct val="100000"/>
        </a:lnSpc>
        <a:spcBef>
          <a:spcPts val="0"/>
        </a:spcBef>
        <a:spcAft>
          <a:spcPts val="600"/>
        </a:spcAft>
        <a:buClr>
          <a:schemeClr val="accent1"/>
        </a:buClr>
        <a:buSzPct val="80000"/>
        <a:buFont typeface="Wingdings" charset="2"/>
        <a:buChar char="§"/>
        <a:tabLst/>
        <a:defRPr lang="en-US" sz="2200" b="0" kern="1200" dirty="0" smtClean="0">
          <a:solidFill>
            <a:schemeClr val="tx1"/>
          </a:solidFill>
          <a:latin typeface="+mn-lt"/>
          <a:ea typeface="+mn-ea"/>
          <a:cs typeface="+mn-cs"/>
        </a:defRPr>
      </a:lvl1pPr>
      <a:lvl2pPr marL="579410" indent="-284149" algn="l" defTabSz="640048"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2000" b="0" kern="1200" dirty="0" smtClean="0">
          <a:solidFill>
            <a:schemeClr val="tx1"/>
          </a:solidFill>
          <a:latin typeface="+mn-lt"/>
          <a:ea typeface="+mn-ea"/>
          <a:cs typeface="+mn-cs"/>
        </a:defRPr>
      </a:lvl2pPr>
      <a:lvl3pPr marL="806411" indent="-227001" algn="l" defTabSz="640048" rtl="0" eaLnBrk="1" latinLnBrk="0" hangingPunct="1">
        <a:lnSpc>
          <a:spcPct val="100000"/>
        </a:lnSpc>
        <a:spcBef>
          <a:spcPts val="0"/>
        </a:spcBef>
        <a:spcAft>
          <a:spcPts val="600"/>
        </a:spcAft>
        <a:buClr>
          <a:schemeClr val="accent1"/>
        </a:buClr>
        <a:buSzPct val="80000"/>
        <a:buFont typeface="Wingdings" charset="2"/>
        <a:buChar char="§"/>
        <a:tabLst/>
        <a:defRPr lang="en-US" sz="1800" b="0" kern="1200" dirty="0" smtClean="0">
          <a:solidFill>
            <a:schemeClr val="tx1"/>
          </a:solidFill>
          <a:latin typeface="+mn-lt"/>
          <a:ea typeface="+mn-ea"/>
          <a:cs typeface="+mn-cs"/>
        </a:defRPr>
      </a:lvl3pPr>
      <a:lvl4pPr marL="1028649" indent="-222240" algn="l" defTabSz="640048"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1600" b="0" kern="1200" dirty="0" smtClean="0">
          <a:solidFill>
            <a:schemeClr val="tx1"/>
          </a:solidFill>
          <a:latin typeface="+mn-lt"/>
          <a:ea typeface="+mn-ea"/>
          <a:cs typeface="+mn-cs"/>
        </a:defRPr>
      </a:lvl4pPr>
      <a:lvl5pPr marL="1312798" indent="-227001" algn="l" defTabSz="640048" rtl="0" eaLnBrk="1" latinLnBrk="0" hangingPunct="1">
        <a:lnSpc>
          <a:spcPct val="200000"/>
        </a:lnSpc>
        <a:spcBef>
          <a:spcPts val="0"/>
        </a:spcBef>
        <a:buClr>
          <a:srgbClr val="18A3AC"/>
        </a:buClr>
        <a:buSzPct val="80000"/>
        <a:buFont typeface="Wingdings" charset="2"/>
        <a:buChar char="§"/>
        <a:defRPr lang="en-US" sz="2000" b="0" kern="1200" dirty="0">
          <a:solidFill>
            <a:schemeClr val="tx1"/>
          </a:solidFill>
          <a:latin typeface="+mj-lt"/>
          <a:ea typeface="+mn-ea"/>
          <a:cs typeface="+mn-cs"/>
        </a:defRPr>
      </a:lvl5pPr>
      <a:lvl6pPr marL="2514474" indent="-228589" algn="l" defTabSz="9143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9" algn="l" defTabSz="9143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9" algn="l" defTabSz="9143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9" algn="l" defTabSz="9143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6" rtl="0" eaLnBrk="1" latinLnBrk="0" hangingPunct="1">
        <a:defRPr sz="1800" kern="1200">
          <a:solidFill>
            <a:schemeClr val="tx1"/>
          </a:solidFill>
          <a:latin typeface="+mn-lt"/>
          <a:ea typeface="+mn-ea"/>
          <a:cs typeface="+mn-cs"/>
        </a:defRPr>
      </a:lvl1pPr>
      <a:lvl2pPr marL="457178" algn="l" defTabSz="914356" rtl="0" eaLnBrk="1" latinLnBrk="0" hangingPunct="1">
        <a:defRPr sz="1800" kern="1200">
          <a:solidFill>
            <a:schemeClr val="tx1"/>
          </a:solidFill>
          <a:latin typeface="+mn-lt"/>
          <a:ea typeface="+mn-ea"/>
          <a:cs typeface="+mn-cs"/>
        </a:defRPr>
      </a:lvl2pPr>
      <a:lvl3pPr marL="914356" algn="l" defTabSz="914356" rtl="0" eaLnBrk="1" latinLnBrk="0" hangingPunct="1">
        <a:defRPr sz="1800" kern="1200">
          <a:solidFill>
            <a:schemeClr val="tx1"/>
          </a:solidFill>
          <a:latin typeface="+mn-lt"/>
          <a:ea typeface="+mn-ea"/>
          <a:cs typeface="+mn-cs"/>
        </a:defRPr>
      </a:lvl3pPr>
      <a:lvl4pPr marL="1371532" algn="l" defTabSz="914356" rtl="0" eaLnBrk="1" latinLnBrk="0" hangingPunct="1">
        <a:defRPr sz="1800" kern="1200">
          <a:solidFill>
            <a:schemeClr val="tx1"/>
          </a:solidFill>
          <a:latin typeface="+mn-lt"/>
          <a:ea typeface="+mn-ea"/>
          <a:cs typeface="+mn-cs"/>
        </a:defRPr>
      </a:lvl4pPr>
      <a:lvl5pPr marL="1828709" algn="l" defTabSz="914356" rtl="0" eaLnBrk="1" latinLnBrk="0" hangingPunct="1">
        <a:defRPr sz="1800" kern="1200">
          <a:solidFill>
            <a:schemeClr val="tx1"/>
          </a:solidFill>
          <a:latin typeface="+mn-lt"/>
          <a:ea typeface="+mn-ea"/>
          <a:cs typeface="+mn-cs"/>
        </a:defRPr>
      </a:lvl5pPr>
      <a:lvl6pPr marL="2285886" algn="l" defTabSz="914356" rtl="0" eaLnBrk="1" latinLnBrk="0" hangingPunct="1">
        <a:defRPr sz="1800" kern="1200">
          <a:solidFill>
            <a:schemeClr val="tx1"/>
          </a:solidFill>
          <a:latin typeface="+mn-lt"/>
          <a:ea typeface="+mn-ea"/>
          <a:cs typeface="+mn-cs"/>
        </a:defRPr>
      </a:lvl6pPr>
      <a:lvl7pPr marL="2743063" algn="l" defTabSz="914356" rtl="0" eaLnBrk="1" latinLnBrk="0" hangingPunct="1">
        <a:defRPr sz="1800" kern="1200">
          <a:solidFill>
            <a:schemeClr val="tx1"/>
          </a:solidFill>
          <a:latin typeface="+mn-lt"/>
          <a:ea typeface="+mn-ea"/>
          <a:cs typeface="+mn-cs"/>
        </a:defRPr>
      </a:lvl7pPr>
      <a:lvl8pPr marL="3200240" algn="l" defTabSz="914356" rtl="0" eaLnBrk="1" latinLnBrk="0" hangingPunct="1">
        <a:defRPr sz="1800" kern="1200">
          <a:solidFill>
            <a:schemeClr val="tx1"/>
          </a:solidFill>
          <a:latin typeface="+mn-lt"/>
          <a:ea typeface="+mn-ea"/>
          <a:cs typeface="+mn-cs"/>
        </a:defRPr>
      </a:lvl8pPr>
      <a:lvl9pPr marL="3657418" algn="l" defTabSz="91435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4780" y="425003"/>
            <a:ext cx="10898107" cy="611449"/>
          </a:xfrm>
          <a:prstGeom prst="rect">
            <a:avLst/>
          </a:prstGeom>
        </p:spPr>
        <p:txBody>
          <a:bodyPr vert="horz" wrap="square" lIns="91440" tIns="45720" rIns="91440" bIns="45720" rtlCol="0" anchor="b" anchorCtr="0">
            <a:normAutofit/>
          </a:bodyPr>
          <a:lstStyle/>
          <a:p>
            <a:r>
              <a:rPr lang="en-US" dirty="0"/>
              <a:t>Slide Title Here</a:t>
            </a:r>
          </a:p>
        </p:txBody>
      </p:sp>
      <p:sp>
        <p:nvSpPr>
          <p:cNvPr id="12" name="Slide Number Placeholder 6"/>
          <p:cNvSpPr>
            <a:spLocks noGrp="1"/>
          </p:cNvSpPr>
          <p:nvPr>
            <p:ph type="sldNum" sz="quarter" idx="4"/>
          </p:nvPr>
        </p:nvSpPr>
        <p:spPr>
          <a:xfrm>
            <a:off x="362812" y="6453507"/>
            <a:ext cx="328081" cy="155233"/>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fld id="{7BCC8D0D-EAEC-449D-9161-023DFF90F2E2}" type="slidenum">
              <a:rPr lang="en-US" smtClean="0">
                <a:solidFill>
                  <a:srgbClr val="052049"/>
                </a:solidFill>
              </a:rPr>
              <a:pPr/>
              <a:t>‹#›</a:t>
            </a:fld>
            <a:endParaRPr lang="en-US" dirty="0">
              <a:solidFill>
                <a:srgbClr val="052049"/>
              </a:solidFill>
            </a:endParaRPr>
          </a:p>
        </p:txBody>
      </p:sp>
      <p:cxnSp>
        <p:nvCxnSpPr>
          <p:cNvPr id="36" name="Straight Connector 35"/>
          <p:cNvCxnSpPr/>
          <p:nvPr/>
        </p:nvCxnSpPr>
        <p:spPr>
          <a:xfrm>
            <a:off x="486834" y="6250080"/>
            <a:ext cx="11218333"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xmlns="">
                <a:noFill/>
              </a14:hiddenFill>
            </a:ext>
          </a:extLst>
        </p:spPr>
      </p:cxnSp>
      <p:cxnSp>
        <p:nvCxnSpPr>
          <p:cNvPr id="9" name="Straight Connector 8"/>
          <p:cNvCxnSpPr/>
          <p:nvPr userDrawn="1"/>
        </p:nvCxnSpPr>
        <p:spPr>
          <a:xfrm>
            <a:off x="370417" y="6250080"/>
            <a:ext cx="11460480" cy="0"/>
          </a:xfrm>
          <a:prstGeom prst="line">
            <a:avLst/>
          </a:prstGeom>
          <a:noFill/>
          <a:ln w="3175" cap="flat">
            <a:solidFill>
              <a:schemeClr val="tx1"/>
            </a:solidFill>
            <a:prstDash val="solid"/>
            <a:miter lim="800000"/>
            <a:headEnd/>
            <a:tailEnd/>
          </a:ln>
          <a:extLst>
            <a:ext uri="{909E8E84-426E-40dd-AFC4-6F175D3DCCD1}">
              <a14:hiddenFill xmlns:a14="http://schemas.microsoft.com/office/drawing/2010/main" xmlns="">
                <a:noFill/>
              </a14:hiddenFill>
            </a:ext>
          </a:extLst>
        </p:spPr>
      </p:cxnSp>
      <p:sp>
        <p:nvSpPr>
          <p:cNvPr id="18" name="Text Placeholder 3"/>
          <p:cNvSpPr>
            <a:spLocks noGrp="1"/>
          </p:cNvSpPr>
          <p:nvPr>
            <p:ph type="body" idx="1"/>
          </p:nvPr>
        </p:nvSpPr>
        <p:spPr>
          <a:xfrm>
            <a:off x="612915" y="1868558"/>
            <a:ext cx="10850220"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Freeform 77"/>
          <p:cNvSpPr>
            <a:spLocks/>
          </p:cNvSpPr>
          <p:nvPr userDrawn="1"/>
        </p:nvSpPr>
        <p:spPr bwMode="auto">
          <a:xfrm>
            <a:off x="11173148" y="6443869"/>
            <a:ext cx="641349" cy="231074"/>
          </a:xfrm>
          <a:custGeom>
            <a:avLst/>
            <a:gdLst>
              <a:gd name="T0" fmla="*/ 350 w 350"/>
              <a:gd name="T1" fmla="*/ 52 h 168"/>
              <a:gd name="T2" fmla="*/ 270 w 350"/>
              <a:gd name="T3" fmla="*/ 130 h 168"/>
              <a:gd name="T4" fmla="*/ 240 w 350"/>
              <a:gd name="T5" fmla="*/ 100 h 168"/>
              <a:gd name="T6" fmla="*/ 205 w 350"/>
              <a:gd name="T7" fmla="*/ 91 h 168"/>
              <a:gd name="T8" fmla="*/ 201 w 350"/>
              <a:gd name="T9" fmla="*/ 86 h 168"/>
              <a:gd name="T10" fmla="*/ 200 w 350"/>
              <a:gd name="T11" fmla="*/ 82 h 168"/>
              <a:gd name="T12" fmla="*/ 203 w 350"/>
              <a:gd name="T13" fmla="*/ 73 h 168"/>
              <a:gd name="T14" fmla="*/ 203 w 350"/>
              <a:gd name="T15" fmla="*/ 73 h 168"/>
              <a:gd name="T16" fmla="*/ 205 w 350"/>
              <a:gd name="T17" fmla="*/ 72 h 168"/>
              <a:gd name="T18" fmla="*/ 234 w 350"/>
              <a:gd name="T19" fmla="*/ 71 h 168"/>
              <a:gd name="T20" fmla="*/ 266 w 350"/>
              <a:gd name="T21" fmla="*/ 85 h 168"/>
              <a:gd name="T22" fmla="*/ 222 w 350"/>
              <a:gd name="T23" fmla="*/ 48 h 168"/>
              <a:gd name="T24" fmla="*/ 179 w 350"/>
              <a:gd name="T25" fmla="*/ 73 h 168"/>
              <a:gd name="T26" fmla="*/ 178 w 350"/>
              <a:gd name="T27" fmla="*/ 76 h 168"/>
              <a:gd name="T28" fmla="*/ 122 w 350"/>
              <a:gd name="T29" fmla="*/ 60 h 168"/>
              <a:gd name="T30" fmla="*/ 178 w 350"/>
              <a:gd name="T31" fmla="*/ 41 h 168"/>
              <a:gd name="T32" fmla="*/ 153 w 350"/>
              <a:gd name="T33" fmla="*/ 0 h 168"/>
              <a:gd name="T34" fmla="*/ 97 w 350"/>
              <a:gd name="T35" fmla="*/ 2 h 168"/>
              <a:gd name="T36" fmla="*/ 72 w 350"/>
              <a:gd name="T37" fmla="*/ 73 h 168"/>
              <a:gd name="T38" fmla="*/ 25 w 350"/>
              <a:gd name="T39" fmla="*/ 73 h 168"/>
              <a:gd name="T40" fmla="*/ 0 w 350"/>
              <a:gd name="T41" fmla="*/ 2 h 168"/>
              <a:gd name="T42" fmla="*/ 48 w 350"/>
              <a:gd name="T43" fmla="*/ 119 h 168"/>
              <a:gd name="T44" fmla="*/ 97 w 350"/>
              <a:gd name="T45" fmla="*/ 64 h 168"/>
              <a:gd name="T46" fmla="*/ 187 w 350"/>
              <a:gd name="T47" fmla="*/ 107 h 168"/>
              <a:gd name="T48" fmla="*/ 214 w 350"/>
              <a:gd name="T49" fmla="*/ 117 h 168"/>
              <a:gd name="T50" fmla="*/ 242 w 350"/>
              <a:gd name="T51" fmla="*/ 125 h 168"/>
              <a:gd name="T52" fmla="*/ 237 w 350"/>
              <a:gd name="T53" fmla="*/ 147 h 168"/>
              <a:gd name="T54" fmla="*/ 203 w 350"/>
              <a:gd name="T55" fmla="*/ 141 h 168"/>
              <a:gd name="T56" fmla="*/ 176 w 350"/>
              <a:gd name="T57" fmla="*/ 130 h 168"/>
              <a:gd name="T58" fmla="*/ 224 w 350"/>
              <a:gd name="T59" fmla="*/ 168 h 168"/>
              <a:gd name="T60" fmla="*/ 270 w 350"/>
              <a:gd name="T61" fmla="*/ 134 h 168"/>
              <a:gd name="T62" fmla="*/ 295 w 350"/>
              <a:gd name="T63" fmla="*/ 166 h 168"/>
              <a:gd name="T64" fmla="*/ 343 w 350"/>
              <a:gd name="T65" fmla="*/ 119 h 168"/>
              <a:gd name="T66" fmla="*/ 295 w 350"/>
              <a:gd name="T67" fmla="*/ 99 h 168"/>
              <a:gd name="T68" fmla="*/ 350 w 350"/>
              <a:gd name="T69" fmla="*/ 7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0" h="168">
                <a:moveTo>
                  <a:pt x="350" y="73"/>
                </a:moveTo>
                <a:cubicBezTo>
                  <a:pt x="350" y="52"/>
                  <a:pt x="350" y="52"/>
                  <a:pt x="350" y="52"/>
                </a:cubicBezTo>
                <a:cubicBezTo>
                  <a:pt x="270" y="52"/>
                  <a:pt x="270" y="52"/>
                  <a:pt x="270" y="52"/>
                </a:cubicBezTo>
                <a:cubicBezTo>
                  <a:pt x="270" y="130"/>
                  <a:pt x="270" y="130"/>
                  <a:pt x="270" y="130"/>
                </a:cubicBezTo>
                <a:cubicBezTo>
                  <a:pt x="269" y="121"/>
                  <a:pt x="266" y="114"/>
                  <a:pt x="260" y="109"/>
                </a:cubicBezTo>
                <a:cubicBezTo>
                  <a:pt x="255" y="105"/>
                  <a:pt x="249" y="102"/>
                  <a:pt x="240" y="100"/>
                </a:cubicBezTo>
                <a:cubicBezTo>
                  <a:pt x="220" y="96"/>
                  <a:pt x="220" y="96"/>
                  <a:pt x="220" y="96"/>
                </a:cubicBezTo>
                <a:cubicBezTo>
                  <a:pt x="213" y="94"/>
                  <a:pt x="208" y="92"/>
                  <a:pt x="205" y="91"/>
                </a:cubicBezTo>
                <a:cubicBezTo>
                  <a:pt x="203" y="90"/>
                  <a:pt x="201" y="88"/>
                  <a:pt x="201" y="86"/>
                </a:cubicBezTo>
                <a:cubicBezTo>
                  <a:pt x="201" y="86"/>
                  <a:pt x="201" y="86"/>
                  <a:pt x="201" y="86"/>
                </a:cubicBezTo>
                <a:cubicBezTo>
                  <a:pt x="201" y="86"/>
                  <a:pt x="201" y="86"/>
                  <a:pt x="201" y="86"/>
                </a:cubicBezTo>
                <a:cubicBezTo>
                  <a:pt x="200" y="85"/>
                  <a:pt x="200" y="83"/>
                  <a:pt x="200" y="82"/>
                </a:cubicBezTo>
                <a:cubicBezTo>
                  <a:pt x="200" y="78"/>
                  <a:pt x="201" y="75"/>
                  <a:pt x="203" y="73"/>
                </a:cubicBezTo>
                <a:cubicBezTo>
                  <a:pt x="203" y="73"/>
                  <a:pt x="203" y="73"/>
                  <a:pt x="203" y="73"/>
                </a:cubicBezTo>
                <a:cubicBezTo>
                  <a:pt x="203" y="73"/>
                  <a:pt x="203" y="73"/>
                  <a:pt x="203" y="73"/>
                </a:cubicBezTo>
                <a:cubicBezTo>
                  <a:pt x="203" y="73"/>
                  <a:pt x="203" y="73"/>
                  <a:pt x="203" y="73"/>
                </a:cubicBezTo>
                <a:cubicBezTo>
                  <a:pt x="203" y="73"/>
                  <a:pt x="203" y="73"/>
                  <a:pt x="203" y="73"/>
                </a:cubicBezTo>
                <a:cubicBezTo>
                  <a:pt x="204" y="72"/>
                  <a:pt x="205" y="72"/>
                  <a:pt x="205" y="72"/>
                </a:cubicBezTo>
                <a:cubicBezTo>
                  <a:pt x="209" y="69"/>
                  <a:pt x="214" y="68"/>
                  <a:pt x="220" y="68"/>
                </a:cubicBezTo>
                <a:cubicBezTo>
                  <a:pt x="226" y="68"/>
                  <a:pt x="231" y="69"/>
                  <a:pt x="234" y="71"/>
                </a:cubicBezTo>
                <a:cubicBezTo>
                  <a:pt x="240" y="74"/>
                  <a:pt x="243" y="78"/>
                  <a:pt x="243" y="85"/>
                </a:cubicBezTo>
                <a:cubicBezTo>
                  <a:pt x="266" y="85"/>
                  <a:pt x="266" y="85"/>
                  <a:pt x="266" y="85"/>
                </a:cubicBezTo>
                <a:cubicBezTo>
                  <a:pt x="266" y="73"/>
                  <a:pt x="261" y="64"/>
                  <a:pt x="253" y="58"/>
                </a:cubicBezTo>
                <a:cubicBezTo>
                  <a:pt x="244" y="51"/>
                  <a:pt x="234" y="48"/>
                  <a:pt x="222" y="48"/>
                </a:cubicBezTo>
                <a:cubicBezTo>
                  <a:pt x="207" y="48"/>
                  <a:pt x="196" y="52"/>
                  <a:pt x="189" y="58"/>
                </a:cubicBezTo>
                <a:cubicBezTo>
                  <a:pt x="184" y="62"/>
                  <a:pt x="181" y="67"/>
                  <a:pt x="179" y="73"/>
                </a:cubicBezTo>
                <a:cubicBezTo>
                  <a:pt x="179" y="73"/>
                  <a:pt x="179" y="73"/>
                  <a:pt x="179" y="73"/>
                </a:cubicBezTo>
                <a:cubicBezTo>
                  <a:pt x="179" y="74"/>
                  <a:pt x="179" y="75"/>
                  <a:pt x="178" y="76"/>
                </a:cubicBezTo>
                <a:cubicBezTo>
                  <a:pt x="176" y="89"/>
                  <a:pt x="167" y="98"/>
                  <a:pt x="153" y="98"/>
                </a:cubicBezTo>
                <a:cubicBezTo>
                  <a:pt x="131" y="98"/>
                  <a:pt x="122" y="79"/>
                  <a:pt x="122" y="60"/>
                </a:cubicBezTo>
                <a:cubicBezTo>
                  <a:pt x="122" y="40"/>
                  <a:pt x="131" y="21"/>
                  <a:pt x="153" y="21"/>
                </a:cubicBezTo>
                <a:cubicBezTo>
                  <a:pt x="166" y="21"/>
                  <a:pt x="176" y="29"/>
                  <a:pt x="178" y="41"/>
                </a:cubicBezTo>
                <a:cubicBezTo>
                  <a:pt x="202" y="41"/>
                  <a:pt x="202" y="41"/>
                  <a:pt x="202" y="41"/>
                </a:cubicBezTo>
                <a:cubicBezTo>
                  <a:pt x="199" y="14"/>
                  <a:pt x="178" y="0"/>
                  <a:pt x="153" y="0"/>
                </a:cubicBezTo>
                <a:cubicBezTo>
                  <a:pt x="119" y="0"/>
                  <a:pt x="99" y="24"/>
                  <a:pt x="97" y="55"/>
                </a:cubicBezTo>
                <a:cubicBezTo>
                  <a:pt x="97" y="2"/>
                  <a:pt x="97" y="2"/>
                  <a:pt x="97" y="2"/>
                </a:cubicBezTo>
                <a:cubicBezTo>
                  <a:pt x="72" y="2"/>
                  <a:pt x="72" y="2"/>
                  <a:pt x="72" y="2"/>
                </a:cubicBezTo>
                <a:cubicBezTo>
                  <a:pt x="72" y="73"/>
                  <a:pt x="72" y="73"/>
                  <a:pt x="72" y="73"/>
                </a:cubicBezTo>
                <a:cubicBezTo>
                  <a:pt x="72" y="90"/>
                  <a:pt x="66" y="98"/>
                  <a:pt x="48" y="98"/>
                </a:cubicBezTo>
                <a:cubicBezTo>
                  <a:pt x="28" y="98"/>
                  <a:pt x="25" y="86"/>
                  <a:pt x="25" y="73"/>
                </a:cubicBezTo>
                <a:cubicBezTo>
                  <a:pt x="25" y="2"/>
                  <a:pt x="25" y="2"/>
                  <a:pt x="25" y="2"/>
                </a:cubicBezTo>
                <a:cubicBezTo>
                  <a:pt x="0" y="2"/>
                  <a:pt x="0" y="2"/>
                  <a:pt x="0" y="2"/>
                </a:cubicBezTo>
                <a:cubicBezTo>
                  <a:pt x="0" y="73"/>
                  <a:pt x="0" y="73"/>
                  <a:pt x="0" y="73"/>
                </a:cubicBezTo>
                <a:cubicBezTo>
                  <a:pt x="0" y="104"/>
                  <a:pt x="18" y="119"/>
                  <a:pt x="48" y="119"/>
                </a:cubicBezTo>
                <a:cubicBezTo>
                  <a:pt x="79" y="119"/>
                  <a:pt x="97" y="104"/>
                  <a:pt x="97" y="73"/>
                </a:cubicBezTo>
                <a:cubicBezTo>
                  <a:pt x="97" y="64"/>
                  <a:pt x="97" y="64"/>
                  <a:pt x="97" y="64"/>
                </a:cubicBezTo>
                <a:cubicBezTo>
                  <a:pt x="99" y="95"/>
                  <a:pt x="119" y="119"/>
                  <a:pt x="153" y="119"/>
                </a:cubicBezTo>
                <a:cubicBezTo>
                  <a:pt x="167" y="119"/>
                  <a:pt x="179" y="115"/>
                  <a:pt x="187" y="107"/>
                </a:cubicBezTo>
                <a:cubicBezTo>
                  <a:pt x="188" y="107"/>
                  <a:pt x="189" y="108"/>
                  <a:pt x="189" y="108"/>
                </a:cubicBezTo>
                <a:cubicBezTo>
                  <a:pt x="194" y="111"/>
                  <a:pt x="202" y="114"/>
                  <a:pt x="214" y="117"/>
                </a:cubicBezTo>
                <a:cubicBezTo>
                  <a:pt x="226" y="119"/>
                  <a:pt x="226" y="119"/>
                  <a:pt x="226" y="119"/>
                </a:cubicBezTo>
                <a:cubicBezTo>
                  <a:pt x="234" y="121"/>
                  <a:pt x="239" y="123"/>
                  <a:pt x="242" y="125"/>
                </a:cubicBezTo>
                <a:cubicBezTo>
                  <a:pt x="245" y="127"/>
                  <a:pt x="247" y="130"/>
                  <a:pt x="247" y="133"/>
                </a:cubicBezTo>
                <a:cubicBezTo>
                  <a:pt x="247" y="140"/>
                  <a:pt x="244" y="144"/>
                  <a:pt x="237" y="147"/>
                </a:cubicBezTo>
                <a:cubicBezTo>
                  <a:pt x="233" y="148"/>
                  <a:pt x="229" y="148"/>
                  <a:pt x="223" y="148"/>
                </a:cubicBezTo>
                <a:cubicBezTo>
                  <a:pt x="213" y="148"/>
                  <a:pt x="207" y="146"/>
                  <a:pt x="203" y="141"/>
                </a:cubicBezTo>
                <a:cubicBezTo>
                  <a:pt x="201" y="139"/>
                  <a:pt x="199" y="135"/>
                  <a:pt x="198" y="130"/>
                </a:cubicBezTo>
                <a:cubicBezTo>
                  <a:pt x="176" y="130"/>
                  <a:pt x="176" y="130"/>
                  <a:pt x="176" y="130"/>
                </a:cubicBezTo>
                <a:cubicBezTo>
                  <a:pt x="176" y="142"/>
                  <a:pt x="180" y="151"/>
                  <a:pt x="189" y="158"/>
                </a:cubicBezTo>
                <a:cubicBezTo>
                  <a:pt x="197" y="164"/>
                  <a:pt x="209" y="168"/>
                  <a:pt x="224" y="168"/>
                </a:cubicBezTo>
                <a:cubicBezTo>
                  <a:pt x="239" y="168"/>
                  <a:pt x="250" y="164"/>
                  <a:pt x="258" y="158"/>
                </a:cubicBezTo>
                <a:cubicBezTo>
                  <a:pt x="265" y="151"/>
                  <a:pt x="269" y="143"/>
                  <a:pt x="270" y="134"/>
                </a:cubicBezTo>
                <a:cubicBezTo>
                  <a:pt x="270" y="166"/>
                  <a:pt x="270" y="166"/>
                  <a:pt x="270" y="166"/>
                </a:cubicBezTo>
                <a:cubicBezTo>
                  <a:pt x="295" y="166"/>
                  <a:pt x="295" y="166"/>
                  <a:pt x="295" y="166"/>
                </a:cubicBezTo>
                <a:cubicBezTo>
                  <a:pt x="295" y="119"/>
                  <a:pt x="295" y="119"/>
                  <a:pt x="295" y="119"/>
                </a:cubicBezTo>
                <a:cubicBezTo>
                  <a:pt x="343" y="119"/>
                  <a:pt x="343" y="119"/>
                  <a:pt x="343" y="119"/>
                </a:cubicBezTo>
                <a:cubicBezTo>
                  <a:pt x="343" y="99"/>
                  <a:pt x="343" y="99"/>
                  <a:pt x="343" y="99"/>
                </a:cubicBezTo>
                <a:cubicBezTo>
                  <a:pt x="295" y="99"/>
                  <a:pt x="295" y="99"/>
                  <a:pt x="295" y="99"/>
                </a:cubicBezTo>
                <a:cubicBezTo>
                  <a:pt x="295" y="73"/>
                  <a:pt x="295" y="73"/>
                  <a:pt x="295" y="73"/>
                </a:cubicBezTo>
                <a:lnTo>
                  <a:pt x="350" y="7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defTabSz="914400"/>
            <a:endParaRPr lang="en-US" sz="1800">
              <a:solidFill>
                <a:srgbClr val="052049"/>
              </a:solidFill>
              <a:latin typeface="Arial"/>
            </a:endParaRPr>
          </a:p>
        </p:txBody>
      </p:sp>
    </p:spTree>
    <p:extLst>
      <p:ext uri="{BB962C8B-B14F-4D97-AF65-F5344CB8AC3E}">
        <p14:creationId xmlns:p14="http://schemas.microsoft.com/office/powerpoint/2010/main" val="265951952"/>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 id="2147483740" r:id="rId17"/>
    <p:sldLayoutId id="2147483741" r:id="rId18"/>
    <p:sldLayoutId id="2147483742" r:id="rId19"/>
    <p:sldLayoutId id="2147483743" r:id="rId20"/>
    <p:sldLayoutId id="2147483744" r:id="rId21"/>
    <p:sldLayoutId id="2147483745" r:id="rId22"/>
    <p:sldLayoutId id="2147483746" r:id="rId23"/>
    <p:sldLayoutId id="2147483747" r:id="rId24"/>
    <p:sldLayoutId id="2147483748" r:id="rId25"/>
    <p:sldLayoutId id="2147483749" r:id="rId26"/>
    <p:sldLayoutId id="2147483750" r:id="rId27"/>
    <p:sldLayoutId id="2147483752" r:id="rId28"/>
  </p:sldLayoutIdLst>
  <p:transition>
    <p:fade/>
  </p:transition>
  <p:hf hdr="0" ftr="0" dt="0"/>
  <p:txStyles>
    <p:titleStyle>
      <a:lvl1pPr algn="l" defTabSz="914378" rtl="0" eaLnBrk="1" latinLnBrk="0" hangingPunct="1">
        <a:lnSpc>
          <a:spcPct val="85000"/>
        </a:lnSpc>
        <a:spcBef>
          <a:spcPct val="0"/>
        </a:spcBef>
        <a:buNone/>
        <a:defRPr lang="en-US" sz="2800" b="0" kern="1200" cap="none" spc="0" baseline="0" dirty="0" smtClean="0">
          <a:solidFill>
            <a:schemeClr val="tx1"/>
          </a:solidFill>
          <a:latin typeface="+mj-lt"/>
          <a:ea typeface="+mj-ea"/>
          <a:cs typeface="Arial" pitchFamily="34" charset="0"/>
        </a:defRPr>
      </a:lvl1pPr>
    </p:titleStyle>
    <p:bodyStyle>
      <a:lvl1pPr marL="295268" indent="-295268"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2200" b="0" kern="1200" dirty="0" smtClean="0">
          <a:solidFill>
            <a:schemeClr val="tx1"/>
          </a:solidFill>
          <a:latin typeface="+mn-lt"/>
          <a:ea typeface="+mn-ea"/>
          <a:cs typeface="+mn-cs"/>
        </a:defRPr>
      </a:lvl1pPr>
      <a:lvl2pPr marL="579424" indent="-284156"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2000" b="0" kern="1200" dirty="0" smtClean="0">
          <a:solidFill>
            <a:schemeClr val="tx1"/>
          </a:solidFill>
          <a:latin typeface="+mn-lt"/>
          <a:ea typeface="+mn-ea"/>
          <a:cs typeface="+mn-cs"/>
        </a:defRPr>
      </a:lvl2pPr>
      <a:lvl3pPr marL="806430" indent="-227007"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1800" b="0" kern="1200" dirty="0" smtClean="0">
          <a:solidFill>
            <a:schemeClr val="tx1"/>
          </a:solidFill>
          <a:latin typeface="+mn-lt"/>
          <a:ea typeface="+mn-ea"/>
          <a:cs typeface="+mn-cs"/>
        </a:defRPr>
      </a:lvl3pPr>
      <a:lvl4pPr marL="1028675" indent="-222245"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1600" b="0" kern="1200" dirty="0" smtClean="0">
          <a:solidFill>
            <a:schemeClr val="tx1"/>
          </a:solidFill>
          <a:latin typeface="+mn-lt"/>
          <a:ea typeface="+mn-ea"/>
          <a:cs typeface="+mn-cs"/>
        </a:defRPr>
      </a:lvl4pPr>
      <a:lvl5pPr marL="1312830" indent="-227007" algn="l" defTabSz="640064" rtl="0" eaLnBrk="1" latinLnBrk="0" hangingPunct="1">
        <a:lnSpc>
          <a:spcPct val="200000"/>
        </a:lnSpc>
        <a:spcBef>
          <a:spcPts val="0"/>
        </a:spcBef>
        <a:buClr>
          <a:srgbClr val="18A3AC"/>
        </a:buClr>
        <a:buSzPct val="80000"/>
        <a:buFont typeface="Wingdings" charset="2"/>
        <a:buChar char="§"/>
        <a:defRPr lang="en-US" sz="2000" b="0" kern="1200" dirty="0">
          <a:solidFill>
            <a:schemeClr val="tx1"/>
          </a:solidFill>
          <a:latin typeface="+mj-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hyperlink" Target="https://pollev.com/jmlchan510" TargetMode="External"/><Relationship Id="rId7"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8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tiff"/></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hyperlink" Target="https://pollev.com/jmlchan510" TargetMode="Externa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hyperlink" Target="http://creativecommons.org/licenses/by-nc-nd/4.0/" TargetMode="External"/><Relationship Id="rId2" Type="http://schemas.openxmlformats.org/officeDocument/2006/relationships/notesSlide" Target="../notesSlides/notesSlide2.xml"/><Relationship Id="rId1" Type="http://schemas.openxmlformats.org/officeDocument/2006/relationships/slideLayout" Target="../slideLayouts/slideLayout62.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6.xml"/></Relationships>
</file>

<file path=ppt/slides/_rels/slide6.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notesSlide" Target="../notesSlides/notesSlide6.xml"/><Relationship Id="rId1" Type="http://schemas.openxmlformats.org/officeDocument/2006/relationships/slideLayout" Target="../slideLayouts/slideLayout7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9.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7E671-7CA9-334C-8B0B-5ABF7EE39BCA}"/>
              </a:ext>
            </a:extLst>
          </p:cNvPr>
          <p:cNvSpPr>
            <a:spLocks noGrp="1"/>
          </p:cNvSpPr>
          <p:nvPr>
            <p:ph type="title"/>
          </p:nvPr>
        </p:nvSpPr>
        <p:spPr>
          <a:xfrm>
            <a:off x="604780" y="295217"/>
            <a:ext cx="10898107" cy="851595"/>
          </a:xfrm>
        </p:spPr>
        <p:txBody>
          <a:bodyPr>
            <a:normAutofit/>
          </a:bodyPr>
          <a:lstStyle/>
          <a:p>
            <a:pPr algn="ctr"/>
            <a:r>
              <a:rPr lang="en-US" b="1" dirty="0"/>
              <a:t>Welcome to EPI 207! </a:t>
            </a:r>
            <a:br>
              <a:rPr lang="en-US" dirty="0"/>
            </a:br>
            <a:r>
              <a:rPr lang="en-US" dirty="0"/>
              <a:t>While we wait for class to start….</a:t>
            </a:r>
          </a:p>
        </p:txBody>
      </p:sp>
      <p:sp>
        <p:nvSpPr>
          <p:cNvPr id="3" name="Content Placeholder 2">
            <a:extLst>
              <a:ext uri="{FF2B5EF4-FFF2-40B4-BE49-F238E27FC236}">
                <a16:creationId xmlns:a16="http://schemas.microsoft.com/office/drawing/2014/main" id="{FE6C22F2-2839-5442-ABD8-250EEA9807C3}"/>
              </a:ext>
            </a:extLst>
          </p:cNvPr>
          <p:cNvSpPr>
            <a:spLocks noGrp="1"/>
          </p:cNvSpPr>
          <p:nvPr>
            <p:ph idx="1"/>
          </p:nvPr>
        </p:nvSpPr>
        <p:spPr>
          <a:xfrm>
            <a:off x="493186" y="1191454"/>
            <a:ext cx="10850220" cy="1752163"/>
          </a:xfrm>
        </p:spPr>
        <p:txBody>
          <a:bodyPr/>
          <a:lstStyle/>
          <a:p>
            <a:r>
              <a:rPr lang="en-US" dirty="0">
                <a:hlinkClick r:id="rId3"/>
              </a:rPr>
              <a:t>Go here: https://PollEv.com/jmlchan510</a:t>
            </a:r>
            <a:endParaRPr lang="en-US" dirty="0"/>
          </a:p>
          <a:p>
            <a:r>
              <a:rPr lang="en-US" b="1" dirty="0"/>
              <a:t>Answer 2 brief questions as ice breaker</a:t>
            </a:r>
            <a:endParaRPr lang="en-US" dirty="0"/>
          </a:p>
          <a:p>
            <a:pPr marL="295268" lvl="1" indent="0">
              <a:buNone/>
            </a:pPr>
            <a:r>
              <a:rPr lang="en-US" dirty="0"/>
              <a:t>Your name will not be shown</a:t>
            </a:r>
          </a:p>
        </p:txBody>
      </p:sp>
      <p:sp>
        <p:nvSpPr>
          <p:cNvPr id="4" name="Slide Number Placeholder 3">
            <a:extLst>
              <a:ext uri="{FF2B5EF4-FFF2-40B4-BE49-F238E27FC236}">
                <a16:creationId xmlns:a16="http://schemas.microsoft.com/office/drawing/2014/main" id="{BEA40A76-764E-FA42-9005-E70A6B82E570}"/>
              </a:ext>
            </a:extLst>
          </p:cNvPr>
          <p:cNvSpPr>
            <a:spLocks noGrp="1"/>
          </p:cNvSpPr>
          <p:nvPr>
            <p:ph type="sldNum" sz="quarter" idx="10"/>
          </p:nvPr>
        </p:nvSpPr>
        <p:spPr/>
        <p:txBody>
          <a:bodyPr/>
          <a:lstStyle/>
          <a:p>
            <a:pPr>
              <a:defRPr/>
            </a:pPr>
            <a:fld id="{FAA74B69-70FD-A649-B131-F3438782CAA4}" type="slidenum">
              <a:rPr lang="en-US" altLang="en-US" smtClean="0">
                <a:solidFill>
                  <a:srgbClr val="052049"/>
                </a:solidFill>
              </a:rPr>
              <a:pPr>
                <a:defRPr/>
              </a:pPr>
              <a:t>1</a:t>
            </a:fld>
            <a:endParaRPr lang="en-US" altLang="en-US">
              <a:solidFill>
                <a:srgbClr val="052049"/>
              </a:solidFill>
            </a:endParaRPr>
          </a:p>
        </p:txBody>
      </p:sp>
      <p:pic>
        <p:nvPicPr>
          <p:cNvPr id="5" name="Picture 4">
            <a:extLst>
              <a:ext uri="{FF2B5EF4-FFF2-40B4-BE49-F238E27FC236}">
                <a16:creationId xmlns:a16="http://schemas.microsoft.com/office/drawing/2014/main" id="{7BC2C528-5BC1-0447-A657-92A82A0CDA58}"/>
              </a:ext>
            </a:extLst>
          </p:cNvPr>
          <p:cNvPicPr>
            <a:picLocks noChangeAspect="1"/>
          </p:cNvPicPr>
          <p:nvPr/>
        </p:nvPicPr>
        <p:blipFill rotWithShape="1">
          <a:blip r:embed="rId4"/>
          <a:srcRect t="10209" b="13125"/>
          <a:stretch/>
        </p:blipFill>
        <p:spPr>
          <a:xfrm>
            <a:off x="9109987" y="269163"/>
            <a:ext cx="2821918" cy="2172386"/>
          </a:xfrm>
          <a:prstGeom prst="rect">
            <a:avLst/>
          </a:prstGeom>
        </p:spPr>
      </p:pic>
      <p:pic>
        <p:nvPicPr>
          <p:cNvPr id="6" name="Picture 5" descr="A person smiling for the camera&#10;&#10;Description automatically generated">
            <a:extLst>
              <a:ext uri="{FF2B5EF4-FFF2-40B4-BE49-F238E27FC236}">
                <a16:creationId xmlns:a16="http://schemas.microsoft.com/office/drawing/2014/main" id="{C263E917-5446-464E-896B-81B87EE96479}"/>
              </a:ext>
            </a:extLst>
          </p:cNvPr>
          <p:cNvPicPr>
            <a:picLocks noChangeAspect="1"/>
          </p:cNvPicPr>
          <p:nvPr/>
        </p:nvPicPr>
        <p:blipFill>
          <a:blip r:embed="rId5"/>
          <a:stretch>
            <a:fillRect/>
          </a:stretch>
        </p:blipFill>
        <p:spPr>
          <a:xfrm>
            <a:off x="6620307" y="3892060"/>
            <a:ext cx="2291391" cy="2334164"/>
          </a:xfrm>
          <a:prstGeom prst="rect">
            <a:avLst/>
          </a:prstGeom>
        </p:spPr>
      </p:pic>
      <p:pic>
        <p:nvPicPr>
          <p:cNvPr id="7" name="Picture 6" descr="A person smiling for the camera&#10;&#10;Description automatically generated">
            <a:extLst>
              <a:ext uri="{FF2B5EF4-FFF2-40B4-BE49-F238E27FC236}">
                <a16:creationId xmlns:a16="http://schemas.microsoft.com/office/drawing/2014/main" id="{F97E9F35-2CCD-4244-8B05-552822A024E4}"/>
              </a:ext>
            </a:extLst>
          </p:cNvPr>
          <p:cNvPicPr>
            <a:picLocks noChangeAspect="1"/>
          </p:cNvPicPr>
          <p:nvPr/>
        </p:nvPicPr>
        <p:blipFill>
          <a:blip r:embed="rId6"/>
          <a:stretch>
            <a:fillRect/>
          </a:stretch>
        </p:blipFill>
        <p:spPr>
          <a:xfrm>
            <a:off x="9109986" y="3867085"/>
            <a:ext cx="2051999" cy="2389152"/>
          </a:xfrm>
          <a:prstGeom prst="rect">
            <a:avLst/>
          </a:prstGeom>
        </p:spPr>
      </p:pic>
      <p:sp>
        <p:nvSpPr>
          <p:cNvPr id="8" name="TextBox 7">
            <a:extLst>
              <a:ext uri="{FF2B5EF4-FFF2-40B4-BE49-F238E27FC236}">
                <a16:creationId xmlns:a16="http://schemas.microsoft.com/office/drawing/2014/main" id="{86DB6696-E6AB-0841-BE01-38FBC4A7C55E}"/>
              </a:ext>
            </a:extLst>
          </p:cNvPr>
          <p:cNvSpPr txBox="1"/>
          <p:nvPr/>
        </p:nvSpPr>
        <p:spPr bwMode="auto">
          <a:xfrm>
            <a:off x="493185" y="2749714"/>
            <a:ext cx="5309047" cy="830997"/>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dirty="0"/>
              <a:t>Teaching Assistants</a:t>
            </a:r>
            <a:endParaRPr lang="en-US" sz="1600" dirty="0">
              <a:cs typeface="Arial"/>
            </a:endParaRPr>
          </a:p>
          <a:p>
            <a:pPr marL="342900" indent="-342900">
              <a:buFont typeface="Arial"/>
              <a:buChar char="•"/>
            </a:pPr>
            <a:r>
              <a:rPr lang="en-US" dirty="0">
                <a:cs typeface="Arial"/>
              </a:rPr>
              <a:t>Carolyn Smith Hughes, MS, PhD candidate</a:t>
            </a:r>
          </a:p>
          <a:p>
            <a:pPr marL="342900" indent="-342900">
              <a:buFont typeface="Arial"/>
              <a:buChar char="•"/>
            </a:pPr>
            <a:r>
              <a:rPr lang="en-US" dirty="0">
                <a:cs typeface="Arial"/>
              </a:rPr>
              <a:t>Sarah Goldberg, BA, MAS candidate</a:t>
            </a:r>
          </a:p>
        </p:txBody>
      </p:sp>
      <p:sp>
        <p:nvSpPr>
          <p:cNvPr id="9" name="TextBox 8">
            <a:extLst>
              <a:ext uri="{FF2B5EF4-FFF2-40B4-BE49-F238E27FC236}">
                <a16:creationId xmlns:a16="http://schemas.microsoft.com/office/drawing/2014/main" id="{BB0DE208-6D4E-904D-9FE7-9ECDED5F7D4C}"/>
              </a:ext>
            </a:extLst>
          </p:cNvPr>
          <p:cNvSpPr txBox="1"/>
          <p:nvPr/>
        </p:nvSpPr>
        <p:spPr bwMode="auto">
          <a:xfrm>
            <a:off x="6620307" y="2655118"/>
            <a:ext cx="5311598" cy="1107996"/>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dirty="0"/>
              <a:t>Course Directors</a:t>
            </a:r>
            <a:endParaRPr lang="en-US" dirty="0">
              <a:cs typeface="Arial"/>
            </a:endParaRPr>
          </a:p>
          <a:p>
            <a:pPr marL="342900" indent="-342900">
              <a:buFont typeface="Arial"/>
              <a:buChar char="•"/>
            </a:pPr>
            <a:r>
              <a:rPr lang="en-US" dirty="0">
                <a:cs typeface="Arial"/>
              </a:rPr>
              <a:t>June Chan, ScD, Prof. &amp; Vice Chair (Education), </a:t>
            </a:r>
            <a:r>
              <a:rPr lang="en-US" dirty="0" err="1">
                <a:cs typeface="Arial"/>
              </a:rPr>
              <a:t>Epid</a:t>
            </a:r>
            <a:r>
              <a:rPr lang="en-US" dirty="0">
                <a:cs typeface="Arial"/>
              </a:rPr>
              <a:t>/</a:t>
            </a:r>
            <a:r>
              <a:rPr lang="en-US" dirty="0" err="1">
                <a:cs typeface="Arial"/>
              </a:rPr>
              <a:t>Biostat</a:t>
            </a:r>
            <a:r>
              <a:rPr lang="en-US" dirty="0">
                <a:cs typeface="Arial"/>
              </a:rPr>
              <a:t> &amp; Urology</a:t>
            </a:r>
            <a:endParaRPr lang="en-US" sz="1600" dirty="0">
              <a:cs typeface="Arial"/>
            </a:endParaRPr>
          </a:p>
          <a:p>
            <a:pPr marL="342900" indent="-342900">
              <a:buFont typeface="Arial"/>
              <a:buChar char="•"/>
            </a:pPr>
            <a:r>
              <a:rPr lang="en-US" dirty="0">
                <a:cs typeface="Arial"/>
              </a:rPr>
              <a:t>Rebecca Graff, ScD, Asst. Prof., </a:t>
            </a:r>
            <a:r>
              <a:rPr lang="en-US" dirty="0" err="1">
                <a:cs typeface="Arial"/>
              </a:rPr>
              <a:t>Epid</a:t>
            </a:r>
            <a:r>
              <a:rPr lang="en-US" dirty="0">
                <a:cs typeface="Arial"/>
              </a:rPr>
              <a:t>/</a:t>
            </a:r>
            <a:r>
              <a:rPr lang="en-US" dirty="0" err="1">
                <a:cs typeface="Arial"/>
              </a:rPr>
              <a:t>Biostat</a:t>
            </a:r>
            <a:endParaRPr lang="en-US" dirty="0">
              <a:cs typeface="Arial"/>
            </a:endParaRPr>
          </a:p>
        </p:txBody>
      </p:sp>
      <p:pic>
        <p:nvPicPr>
          <p:cNvPr id="10" name="Picture 2">
            <a:extLst>
              <a:ext uri="{FF2B5EF4-FFF2-40B4-BE49-F238E27FC236}">
                <a16:creationId xmlns:a16="http://schemas.microsoft.com/office/drawing/2014/main" id="{DCB4F553-6403-4F4C-8A35-B67AC2C602D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3185" y="3763114"/>
            <a:ext cx="2333084" cy="233308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A person smiling for the camera&#10;&#10;Description automatically generated with medium confidence">
            <a:extLst>
              <a:ext uri="{FF2B5EF4-FFF2-40B4-BE49-F238E27FC236}">
                <a16:creationId xmlns:a16="http://schemas.microsoft.com/office/drawing/2014/main" id="{1DB3DFC1-0E59-3C48-AC83-3CAFFFEB5109}"/>
              </a:ext>
            </a:extLst>
          </p:cNvPr>
          <p:cNvPicPr>
            <a:picLocks noChangeAspect="1"/>
          </p:cNvPicPr>
          <p:nvPr/>
        </p:nvPicPr>
        <p:blipFill rotWithShape="1">
          <a:blip r:embed="rId8"/>
          <a:srcRect t="16781" b="22443"/>
          <a:stretch/>
        </p:blipFill>
        <p:spPr>
          <a:xfrm>
            <a:off x="3082015" y="3892060"/>
            <a:ext cx="1710702" cy="2204969"/>
          </a:xfrm>
          <a:prstGeom prst="rect">
            <a:avLst/>
          </a:prstGeom>
        </p:spPr>
      </p:pic>
    </p:spTree>
    <p:extLst>
      <p:ext uri="{BB962C8B-B14F-4D97-AF65-F5344CB8AC3E}">
        <p14:creationId xmlns:p14="http://schemas.microsoft.com/office/powerpoint/2010/main" val="4076927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8F81F58-B1F7-5244-92A9-E678B6DE74D4}"/>
              </a:ext>
            </a:extLst>
          </p:cNvPr>
          <p:cNvSpPr>
            <a:spLocks noGrp="1"/>
          </p:cNvSpPr>
          <p:nvPr>
            <p:ph type="ftr" sz="quarter" idx="12"/>
          </p:nvPr>
        </p:nvSpPr>
        <p:spPr/>
        <p:txBody>
          <a:bodyPr/>
          <a:lstStyle/>
          <a:p>
            <a:pPr eaLnBrk="0" fontAlgn="base" hangingPunct="0">
              <a:spcBef>
                <a:spcPct val="0"/>
              </a:spcBef>
              <a:spcAft>
                <a:spcPct val="0"/>
              </a:spcAft>
            </a:pPr>
            <a:r>
              <a:rPr lang="en-US">
                <a:solidFill>
                  <a:srgbClr val="052049"/>
                </a:solidFill>
              </a:rPr>
              <a:t>Presentation Title</a:t>
            </a:r>
            <a:endParaRPr lang="en-US" dirty="0">
              <a:solidFill>
                <a:srgbClr val="052049"/>
              </a:solidFill>
            </a:endParaRPr>
          </a:p>
        </p:txBody>
      </p:sp>
      <p:sp>
        <p:nvSpPr>
          <p:cNvPr id="3" name="Slide Number Placeholder 2">
            <a:extLst>
              <a:ext uri="{FF2B5EF4-FFF2-40B4-BE49-F238E27FC236}">
                <a16:creationId xmlns:a16="http://schemas.microsoft.com/office/drawing/2014/main" id="{D7EBFAEA-7F20-2141-A509-047B8DC9C824}"/>
              </a:ext>
            </a:extLst>
          </p:cNvPr>
          <p:cNvSpPr>
            <a:spLocks noGrp="1"/>
          </p:cNvSpPr>
          <p:nvPr>
            <p:ph type="sldNum" sz="quarter" idx="13"/>
          </p:nvPr>
        </p:nvSpPr>
        <p:spPr/>
        <p:txBody>
          <a:bodyPr/>
          <a:lstStyle/>
          <a:p>
            <a:pPr eaLnBrk="0" fontAlgn="base" hangingPunct="0">
              <a:spcBef>
                <a:spcPct val="0"/>
              </a:spcBef>
              <a:spcAft>
                <a:spcPct val="0"/>
              </a:spcAft>
            </a:pPr>
            <a:fld id="{7BCC8D0D-EAEC-449D-9161-023DFF90F2E2}" type="slidenum">
              <a:rPr lang="en-US">
                <a:solidFill>
                  <a:srgbClr val="052049"/>
                </a:solidFill>
              </a:rPr>
              <a:pPr eaLnBrk="0" fontAlgn="base" hangingPunct="0">
                <a:spcBef>
                  <a:spcPct val="0"/>
                </a:spcBef>
                <a:spcAft>
                  <a:spcPct val="0"/>
                </a:spcAft>
              </a:pPr>
              <a:t>10</a:t>
            </a:fld>
            <a:endParaRPr lang="en-US" dirty="0">
              <a:solidFill>
                <a:srgbClr val="052049"/>
              </a:solidFill>
            </a:endParaRPr>
          </a:p>
        </p:txBody>
      </p:sp>
      <p:graphicFrame>
        <p:nvGraphicFramePr>
          <p:cNvPr id="9" name="Content Placeholder 8">
            <a:extLst>
              <a:ext uri="{FF2B5EF4-FFF2-40B4-BE49-F238E27FC236}">
                <a16:creationId xmlns:a16="http://schemas.microsoft.com/office/drawing/2014/main" id="{EA993BF3-1608-DA48-8882-A7CCEB216F13}"/>
              </a:ext>
            </a:extLst>
          </p:cNvPr>
          <p:cNvGraphicFramePr>
            <a:graphicFrameLocks noGrp="1"/>
          </p:cNvGraphicFramePr>
          <p:nvPr>
            <p:ph idx="1"/>
            <p:extLst>
              <p:ext uri="{D42A27DB-BD31-4B8C-83A1-F6EECF244321}">
                <p14:modId xmlns:p14="http://schemas.microsoft.com/office/powerpoint/2010/main" val="4276078943"/>
              </p:ext>
            </p:extLst>
          </p:nvPr>
        </p:nvGraphicFramePr>
        <p:xfrm>
          <a:off x="615696" y="265884"/>
          <a:ext cx="11213491" cy="62042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4894A60F-ED8A-4848-8C80-E4480C895954}"/>
              </a:ext>
            </a:extLst>
          </p:cNvPr>
          <p:cNvSpPr txBox="1"/>
          <p:nvPr/>
        </p:nvSpPr>
        <p:spPr bwMode="auto">
          <a:xfrm>
            <a:off x="2712476" y="2858943"/>
            <a:ext cx="6767047" cy="984885"/>
          </a:xfrm>
          <a:prstGeom prst="rect">
            <a:avLst/>
          </a:prstGeom>
          <a:noFill/>
          <a:ln w="19050" algn="ctr">
            <a:noFill/>
            <a:miter lim="800000"/>
            <a:headEnd/>
            <a:tailEnd/>
          </a:ln>
        </p:spPr>
        <p:txBody>
          <a:bodyPr wrap="square" lIns="0" tIns="0" rIns="0" bIns="0" rtlCol="0">
            <a:spAutoFit/>
          </a:bodyPr>
          <a:lstStyle/>
          <a:p>
            <a:pPr eaLnBrk="0" fontAlgn="base" hangingPunct="0">
              <a:spcBef>
                <a:spcPct val="0"/>
              </a:spcBef>
              <a:spcAft>
                <a:spcPct val="0"/>
              </a:spcAft>
            </a:pPr>
            <a:r>
              <a:rPr lang="en-US" sz="3200" i="1" dirty="0">
                <a:solidFill>
                  <a:srgbClr val="052049">
                    <a:lumMod val="50000"/>
                    <a:lumOff val="50000"/>
                  </a:srgbClr>
                </a:solidFill>
                <a:latin typeface="Garamond" charset="0"/>
              </a:rPr>
              <a:t>But we can’t always do an ideal randomized experiment… often what we have are:</a:t>
            </a:r>
          </a:p>
        </p:txBody>
      </p:sp>
    </p:spTree>
    <p:extLst>
      <p:ext uri="{BB962C8B-B14F-4D97-AF65-F5344CB8AC3E}">
        <p14:creationId xmlns:p14="http://schemas.microsoft.com/office/powerpoint/2010/main" val="2217534466"/>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8F81F58-B1F7-5244-92A9-E678B6DE74D4}"/>
              </a:ext>
            </a:extLst>
          </p:cNvPr>
          <p:cNvSpPr>
            <a:spLocks noGrp="1"/>
          </p:cNvSpPr>
          <p:nvPr>
            <p:ph type="ftr" sz="quarter" idx="12"/>
          </p:nvPr>
        </p:nvSpPr>
        <p:spPr/>
        <p:txBody>
          <a:bodyPr/>
          <a:lstStyle/>
          <a:p>
            <a:pPr eaLnBrk="0" fontAlgn="base" hangingPunct="0">
              <a:spcBef>
                <a:spcPct val="0"/>
              </a:spcBef>
              <a:spcAft>
                <a:spcPct val="0"/>
              </a:spcAft>
            </a:pPr>
            <a:r>
              <a:rPr lang="en-US">
                <a:solidFill>
                  <a:srgbClr val="052049"/>
                </a:solidFill>
              </a:rPr>
              <a:t>Presentation Title</a:t>
            </a:r>
            <a:endParaRPr lang="en-US" dirty="0">
              <a:solidFill>
                <a:srgbClr val="052049"/>
              </a:solidFill>
            </a:endParaRPr>
          </a:p>
        </p:txBody>
      </p:sp>
      <p:sp>
        <p:nvSpPr>
          <p:cNvPr id="3" name="Slide Number Placeholder 2">
            <a:extLst>
              <a:ext uri="{FF2B5EF4-FFF2-40B4-BE49-F238E27FC236}">
                <a16:creationId xmlns:a16="http://schemas.microsoft.com/office/drawing/2014/main" id="{D7EBFAEA-7F20-2141-A509-047B8DC9C824}"/>
              </a:ext>
            </a:extLst>
          </p:cNvPr>
          <p:cNvSpPr>
            <a:spLocks noGrp="1"/>
          </p:cNvSpPr>
          <p:nvPr>
            <p:ph type="sldNum" sz="quarter" idx="13"/>
          </p:nvPr>
        </p:nvSpPr>
        <p:spPr/>
        <p:txBody>
          <a:bodyPr/>
          <a:lstStyle/>
          <a:p>
            <a:pPr eaLnBrk="0" fontAlgn="base" hangingPunct="0">
              <a:spcBef>
                <a:spcPct val="0"/>
              </a:spcBef>
              <a:spcAft>
                <a:spcPct val="0"/>
              </a:spcAft>
            </a:pPr>
            <a:fld id="{7BCC8D0D-EAEC-449D-9161-023DFF90F2E2}" type="slidenum">
              <a:rPr lang="en-US">
                <a:solidFill>
                  <a:srgbClr val="052049"/>
                </a:solidFill>
              </a:rPr>
              <a:pPr eaLnBrk="0" fontAlgn="base" hangingPunct="0">
                <a:spcBef>
                  <a:spcPct val="0"/>
                </a:spcBef>
                <a:spcAft>
                  <a:spcPct val="0"/>
                </a:spcAft>
              </a:pPr>
              <a:t>11</a:t>
            </a:fld>
            <a:endParaRPr lang="en-US" dirty="0">
              <a:solidFill>
                <a:srgbClr val="052049"/>
              </a:solidFill>
            </a:endParaRPr>
          </a:p>
        </p:txBody>
      </p:sp>
      <p:graphicFrame>
        <p:nvGraphicFramePr>
          <p:cNvPr id="9" name="Content Placeholder 8">
            <a:extLst>
              <a:ext uri="{FF2B5EF4-FFF2-40B4-BE49-F238E27FC236}">
                <a16:creationId xmlns:a16="http://schemas.microsoft.com/office/drawing/2014/main" id="{EA993BF3-1608-DA48-8882-A7CCEB216F13}"/>
              </a:ext>
            </a:extLst>
          </p:cNvPr>
          <p:cNvGraphicFramePr>
            <a:graphicFrameLocks noGrp="1"/>
          </p:cNvGraphicFramePr>
          <p:nvPr>
            <p:ph idx="1"/>
            <p:extLst>
              <p:ext uri="{D42A27DB-BD31-4B8C-83A1-F6EECF244321}">
                <p14:modId xmlns:p14="http://schemas.microsoft.com/office/powerpoint/2010/main" val="4067510206"/>
              </p:ext>
            </p:extLst>
          </p:nvPr>
        </p:nvGraphicFramePr>
        <p:xfrm>
          <a:off x="1162876" y="249890"/>
          <a:ext cx="9866248" cy="55292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6490593"/>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8F81F58-B1F7-5244-92A9-E678B6DE74D4}"/>
              </a:ext>
            </a:extLst>
          </p:cNvPr>
          <p:cNvSpPr>
            <a:spLocks noGrp="1"/>
          </p:cNvSpPr>
          <p:nvPr>
            <p:ph type="ftr" sz="quarter" idx="12"/>
          </p:nvPr>
        </p:nvSpPr>
        <p:spPr/>
        <p:txBody>
          <a:bodyPr/>
          <a:lstStyle/>
          <a:p>
            <a:pPr eaLnBrk="0" fontAlgn="base" hangingPunct="0">
              <a:spcBef>
                <a:spcPct val="0"/>
              </a:spcBef>
              <a:spcAft>
                <a:spcPct val="0"/>
              </a:spcAft>
            </a:pPr>
            <a:r>
              <a:rPr lang="en-US">
                <a:solidFill>
                  <a:srgbClr val="052049"/>
                </a:solidFill>
              </a:rPr>
              <a:t>Presentation Title</a:t>
            </a:r>
            <a:endParaRPr lang="en-US" dirty="0">
              <a:solidFill>
                <a:srgbClr val="052049"/>
              </a:solidFill>
            </a:endParaRPr>
          </a:p>
        </p:txBody>
      </p:sp>
      <p:sp>
        <p:nvSpPr>
          <p:cNvPr id="3" name="Slide Number Placeholder 2">
            <a:extLst>
              <a:ext uri="{FF2B5EF4-FFF2-40B4-BE49-F238E27FC236}">
                <a16:creationId xmlns:a16="http://schemas.microsoft.com/office/drawing/2014/main" id="{D7EBFAEA-7F20-2141-A509-047B8DC9C824}"/>
              </a:ext>
            </a:extLst>
          </p:cNvPr>
          <p:cNvSpPr>
            <a:spLocks noGrp="1"/>
          </p:cNvSpPr>
          <p:nvPr>
            <p:ph type="sldNum" sz="quarter" idx="13"/>
          </p:nvPr>
        </p:nvSpPr>
        <p:spPr/>
        <p:txBody>
          <a:bodyPr/>
          <a:lstStyle/>
          <a:p>
            <a:pPr eaLnBrk="0" fontAlgn="base" hangingPunct="0">
              <a:spcBef>
                <a:spcPct val="0"/>
              </a:spcBef>
              <a:spcAft>
                <a:spcPct val="0"/>
              </a:spcAft>
            </a:pPr>
            <a:fld id="{7BCC8D0D-EAEC-449D-9161-023DFF90F2E2}" type="slidenum">
              <a:rPr lang="en-US">
                <a:solidFill>
                  <a:srgbClr val="052049"/>
                </a:solidFill>
              </a:rPr>
              <a:pPr eaLnBrk="0" fontAlgn="base" hangingPunct="0">
                <a:spcBef>
                  <a:spcPct val="0"/>
                </a:spcBef>
                <a:spcAft>
                  <a:spcPct val="0"/>
                </a:spcAft>
              </a:pPr>
              <a:t>12</a:t>
            </a:fld>
            <a:endParaRPr lang="en-US" dirty="0">
              <a:solidFill>
                <a:srgbClr val="052049"/>
              </a:solidFill>
            </a:endParaRPr>
          </a:p>
        </p:txBody>
      </p:sp>
      <p:graphicFrame>
        <p:nvGraphicFramePr>
          <p:cNvPr id="9" name="Content Placeholder 8">
            <a:extLst>
              <a:ext uri="{FF2B5EF4-FFF2-40B4-BE49-F238E27FC236}">
                <a16:creationId xmlns:a16="http://schemas.microsoft.com/office/drawing/2014/main" id="{EA993BF3-1608-DA48-8882-A7CCEB216F13}"/>
              </a:ext>
            </a:extLst>
          </p:cNvPr>
          <p:cNvGraphicFramePr>
            <a:graphicFrameLocks noGrp="1"/>
          </p:cNvGraphicFramePr>
          <p:nvPr>
            <p:ph idx="1"/>
            <p:extLst>
              <p:ext uri="{D42A27DB-BD31-4B8C-83A1-F6EECF244321}">
                <p14:modId xmlns:p14="http://schemas.microsoft.com/office/powerpoint/2010/main" val="2821575067"/>
              </p:ext>
            </p:extLst>
          </p:nvPr>
        </p:nvGraphicFramePr>
        <p:xfrm>
          <a:off x="690894" y="292608"/>
          <a:ext cx="11028355" cy="66081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05072761"/>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AC21FC1-C2C9-6A4E-BA00-7D1880EB0EE2}"/>
              </a:ext>
            </a:extLst>
          </p:cNvPr>
          <p:cNvSpPr>
            <a:spLocks noGrp="1"/>
          </p:cNvSpPr>
          <p:nvPr>
            <p:ph type="ftr" sz="quarter" idx="12"/>
          </p:nvPr>
        </p:nvSpPr>
        <p:spPr/>
        <p:txBody>
          <a:bodyPr/>
          <a:lstStyle/>
          <a:p>
            <a:r>
              <a:rPr lang="en-US">
                <a:solidFill>
                  <a:srgbClr val="052049"/>
                </a:solidFill>
              </a:rPr>
              <a:t>Presentation Title</a:t>
            </a:r>
            <a:endParaRPr lang="en-US" dirty="0">
              <a:solidFill>
                <a:srgbClr val="052049"/>
              </a:solidFill>
            </a:endParaRPr>
          </a:p>
        </p:txBody>
      </p:sp>
      <p:sp>
        <p:nvSpPr>
          <p:cNvPr id="3" name="Slide Number Placeholder 2">
            <a:extLst>
              <a:ext uri="{FF2B5EF4-FFF2-40B4-BE49-F238E27FC236}">
                <a16:creationId xmlns:a16="http://schemas.microsoft.com/office/drawing/2014/main" id="{7F0C5DA9-8BA6-FE49-A397-B1671DFB3FCD}"/>
              </a:ext>
            </a:extLst>
          </p:cNvPr>
          <p:cNvSpPr>
            <a:spLocks noGrp="1"/>
          </p:cNvSpPr>
          <p:nvPr>
            <p:ph type="sldNum" sz="quarter" idx="13"/>
          </p:nvPr>
        </p:nvSpPr>
        <p:spPr/>
        <p:txBody>
          <a:bodyPr/>
          <a:lstStyle/>
          <a:p>
            <a:fld id="{7BCC8D0D-EAEC-449D-9161-023DFF90F2E2}" type="slidenum">
              <a:rPr lang="en-US" smtClean="0">
                <a:solidFill>
                  <a:srgbClr val="052049"/>
                </a:solidFill>
              </a:rPr>
              <a:pPr/>
              <a:t>13</a:t>
            </a:fld>
            <a:endParaRPr lang="en-US" dirty="0">
              <a:solidFill>
                <a:srgbClr val="052049"/>
              </a:solidFill>
            </a:endParaRPr>
          </a:p>
        </p:txBody>
      </p:sp>
      <p:sp>
        <p:nvSpPr>
          <p:cNvPr id="4" name="Title 3">
            <a:extLst>
              <a:ext uri="{FF2B5EF4-FFF2-40B4-BE49-F238E27FC236}">
                <a16:creationId xmlns:a16="http://schemas.microsoft.com/office/drawing/2014/main" id="{8EEDA6E4-10B9-884B-A39F-586CF357F36B}"/>
              </a:ext>
            </a:extLst>
          </p:cNvPr>
          <p:cNvSpPr>
            <a:spLocks noGrp="1"/>
          </p:cNvSpPr>
          <p:nvPr>
            <p:ph type="title"/>
          </p:nvPr>
        </p:nvSpPr>
        <p:spPr/>
        <p:txBody>
          <a:bodyPr/>
          <a:lstStyle/>
          <a:p>
            <a:r>
              <a:rPr lang="en-US" dirty="0"/>
              <a:t>Closing &amp; Reminders</a:t>
            </a:r>
          </a:p>
        </p:txBody>
      </p:sp>
      <p:sp>
        <p:nvSpPr>
          <p:cNvPr id="5" name="Text Placeholder 4">
            <a:extLst>
              <a:ext uri="{FF2B5EF4-FFF2-40B4-BE49-F238E27FC236}">
                <a16:creationId xmlns:a16="http://schemas.microsoft.com/office/drawing/2014/main" id="{9EE2C743-C8E6-DC4C-BEA4-B78133DDC3C4}"/>
              </a:ext>
            </a:extLst>
          </p:cNvPr>
          <p:cNvSpPr>
            <a:spLocks noGrp="1"/>
          </p:cNvSpPr>
          <p:nvPr>
            <p:ph type="body" sz="quarter" idx="14"/>
          </p:nvPr>
        </p:nvSpPr>
        <p:spPr>
          <a:xfrm>
            <a:off x="609601" y="1036455"/>
            <a:ext cx="11261833" cy="5080566"/>
          </a:xfrm>
        </p:spPr>
        <p:txBody>
          <a:bodyPr>
            <a:noAutofit/>
          </a:bodyPr>
          <a:lstStyle/>
          <a:p>
            <a:pPr marL="285750" indent="-285750">
              <a:buClr>
                <a:schemeClr val="tx1"/>
              </a:buClr>
              <a:buFont typeface="Arial" panose="020B0604020202020204" pitchFamily="34" charset="0"/>
              <a:buChar char="•"/>
            </a:pPr>
            <a:r>
              <a:rPr lang="en-US" sz="2400" dirty="0"/>
              <a:t>We are excited for your participation in this class</a:t>
            </a:r>
          </a:p>
          <a:p>
            <a:pPr marL="285750" indent="-285750">
              <a:buClr>
                <a:schemeClr val="tx1"/>
              </a:buClr>
              <a:buFont typeface="Arial" panose="020B0604020202020204" pitchFamily="34" charset="0"/>
              <a:buChar char="•"/>
            </a:pPr>
            <a:r>
              <a:rPr lang="en-US" sz="2400" dirty="0"/>
              <a:t>Organization: </a:t>
            </a:r>
          </a:p>
          <a:p>
            <a:pPr marL="742928" lvl="1" indent="-285750">
              <a:buClr>
                <a:schemeClr val="tx1"/>
              </a:buClr>
              <a:buFont typeface="Arial" panose="020B0604020202020204" pitchFamily="34" charset="0"/>
              <a:buChar char="•"/>
            </a:pPr>
            <a:r>
              <a:rPr lang="en-US" sz="2400" dirty="0"/>
              <a:t>Course is front-loaded – First homework assignment is due Jan 20. </a:t>
            </a:r>
          </a:p>
          <a:p>
            <a:pPr marL="742928" lvl="1" indent="-285750">
              <a:buClr>
                <a:schemeClr val="tx1"/>
              </a:buClr>
              <a:buFont typeface="Arial" panose="020B0604020202020204" pitchFamily="34" charset="0"/>
              <a:buChar char="•"/>
            </a:pPr>
            <a:r>
              <a:rPr lang="en-US" sz="2400" dirty="0"/>
              <a:t>Please watch lecture videos assigned before class; the in-person lecture will pick up where those leave off, &amp; often incorporate interactive examples/applications for practice</a:t>
            </a:r>
          </a:p>
          <a:p>
            <a:pPr marL="742928" lvl="1" indent="-285750">
              <a:buClr>
                <a:schemeClr val="tx1"/>
              </a:buClr>
              <a:buFont typeface="Arial" panose="020B0604020202020204" pitchFamily="34" charset="0"/>
              <a:buChar char="•"/>
            </a:pPr>
            <a:r>
              <a:rPr lang="en-US" sz="2400" dirty="0"/>
              <a:t>We plan to swap the order of HW review and </a:t>
            </a:r>
            <a:r>
              <a:rPr lang="en-US" sz="2400" dirty="0" err="1"/>
              <a:t>Lec</a:t>
            </a:r>
            <a:r>
              <a:rPr lang="en-US" sz="2400" dirty="0"/>
              <a:t> 1/20-2/27 (</a:t>
            </a:r>
            <a:r>
              <a:rPr lang="en-US" sz="2400" dirty="0" err="1"/>
              <a:t>Lec</a:t>
            </a:r>
            <a:r>
              <a:rPr lang="en-US" sz="2400" dirty="0"/>
              <a:t> FIRST 1:10-2:10; HW review 2:10-3; </a:t>
            </a:r>
            <a:r>
              <a:rPr lang="en-US" sz="2400"/>
              <a:t>CLE updated)</a:t>
            </a:r>
            <a:endParaRPr lang="en-US" sz="2400" dirty="0"/>
          </a:p>
          <a:p>
            <a:pPr marL="285750" indent="-285750">
              <a:buClr>
                <a:schemeClr val="tx1"/>
              </a:buClr>
              <a:buFont typeface="Arial" panose="020B0604020202020204" pitchFamily="34" charset="0"/>
              <a:buChar char="•"/>
            </a:pPr>
            <a:r>
              <a:rPr lang="en-US" sz="2400" dirty="0"/>
              <a:t>Reminder – To introduce yourselves, please go to the CLE and share brief info  about yourself – name, program, research interests, 1 fun fact</a:t>
            </a:r>
          </a:p>
          <a:p>
            <a:pPr marL="285750" indent="-285750">
              <a:buClr>
                <a:schemeClr val="tx1"/>
              </a:buClr>
              <a:buFont typeface="Arial" panose="020B0604020202020204" pitchFamily="34" charset="0"/>
              <a:buChar char="•"/>
            </a:pPr>
            <a:r>
              <a:rPr lang="en-US" sz="2400" dirty="0"/>
              <a:t>Course Delivery – </a:t>
            </a:r>
            <a:r>
              <a:rPr lang="en-US" sz="2400" dirty="0">
                <a:solidFill>
                  <a:schemeClr val="accent4"/>
                </a:solidFill>
              </a:rPr>
              <a:t>Remote on Jan 13. </a:t>
            </a:r>
          </a:p>
          <a:p>
            <a:pPr marL="742928" lvl="1" indent="-285750">
              <a:buClr>
                <a:schemeClr val="tx1"/>
              </a:buClr>
              <a:buFont typeface="Arial" panose="020B0604020202020204" pitchFamily="34" charset="0"/>
              <a:buChar char="•"/>
            </a:pPr>
            <a:r>
              <a:rPr lang="en-US" sz="2200" dirty="0"/>
              <a:t> Please check CLE for updates; we would like to return to in-person when possible</a:t>
            </a:r>
          </a:p>
          <a:p>
            <a:endParaRPr lang="en-US" sz="2400" dirty="0"/>
          </a:p>
        </p:txBody>
      </p:sp>
    </p:spTree>
    <p:extLst>
      <p:ext uri="{BB962C8B-B14F-4D97-AF65-F5344CB8AC3E}">
        <p14:creationId xmlns:p14="http://schemas.microsoft.com/office/powerpoint/2010/main" val="459578811"/>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1A85BC8-0BBC-A64E-985D-9D05AC5269DB}"/>
              </a:ext>
            </a:extLst>
          </p:cNvPr>
          <p:cNvSpPr>
            <a:spLocks noGrp="1"/>
          </p:cNvSpPr>
          <p:nvPr>
            <p:ph type="sldNum" sz="quarter" idx="12"/>
          </p:nvPr>
        </p:nvSpPr>
        <p:spPr/>
        <p:txBody>
          <a:bodyPr/>
          <a:lstStyle/>
          <a:p>
            <a:pPr>
              <a:defRPr/>
            </a:pPr>
            <a:fld id="{FAA74B69-70FD-A649-B131-F3438782CAA4}" type="slidenum">
              <a:rPr lang="en-US" altLang="en-US" smtClean="0">
                <a:solidFill>
                  <a:srgbClr val="052049"/>
                </a:solidFill>
              </a:rPr>
              <a:pPr>
                <a:defRPr/>
              </a:pPr>
              <a:t>14</a:t>
            </a:fld>
            <a:endParaRPr lang="en-US" altLang="en-US">
              <a:solidFill>
                <a:srgbClr val="052049"/>
              </a:solidFill>
            </a:endParaRPr>
          </a:p>
        </p:txBody>
      </p:sp>
      <p:sp>
        <p:nvSpPr>
          <p:cNvPr id="7" name="Title 6">
            <a:extLst>
              <a:ext uri="{FF2B5EF4-FFF2-40B4-BE49-F238E27FC236}">
                <a16:creationId xmlns:a16="http://schemas.microsoft.com/office/drawing/2014/main" id="{DD286342-F0AF-0D42-9672-8FFF42225317}"/>
              </a:ext>
            </a:extLst>
          </p:cNvPr>
          <p:cNvSpPr>
            <a:spLocks noGrp="1"/>
          </p:cNvSpPr>
          <p:nvPr>
            <p:ph type="title"/>
          </p:nvPr>
        </p:nvSpPr>
        <p:spPr/>
        <p:txBody>
          <a:bodyPr/>
          <a:lstStyle/>
          <a:p>
            <a:r>
              <a:rPr lang="en-US" dirty="0"/>
              <a:t>Thank you for your attention. </a:t>
            </a:r>
            <a:br>
              <a:rPr lang="en-US" dirty="0"/>
            </a:br>
            <a:r>
              <a:rPr lang="en-US" dirty="0"/>
              <a:t>Questions?</a:t>
            </a:r>
          </a:p>
        </p:txBody>
      </p:sp>
      <p:sp>
        <p:nvSpPr>
          <p:cNvPr id="5" name="Title 1">
            <a:extLst>
              <a:ext uri="{FF2B5EF4-FFF2-40B4-BE49-F238E27FC236}">
                <a16:creationId xmlns:a16="http://schemas.microsoft.com/office/drawing/2014/main" id="{A353D462-CE89-8E41-B3A2-E7481FD94D2E}"/>
              </a:ext>
            </a:extLst>
          </p:cNvPr>
          <p:cNvSpPr txBox="1">
            <a:spLocks/>
          </p:cNvSpPr>
          <p:nvPr/>
        </p:nvSpPr>
        <p:spPr>
          <a:xfrm>
            <a:off x="163347" y="4103683"/>
            <a:ext cx="10898107" cy="2754317"/>
          </a:xfrm>
          <a:prstGeom prst="rect">
            <a:avLst/>
          </a:prstGeom>
        </p:spPr>
        <p:txBody>
          <a:bodyPr vert="horz" wrap="square" lIns="91440" tIns="45720" rIns="91440" bIns="45720" rtlCol="0" anchor="ctr" anchorCtr="0">
            <a:noAutofit/>
          </a:bodyPr>
          <a:lstStyle>
            <a:lvl1pPr algn="l" defTabSz="914356" rtl="0" eaLnBrk="1" latinLnBrk="0" hangingPunct="1">
              <a:lnSpc>
                <a:spcPct val="85000"/>
              </a:lnSpc>
              <a:spcBef>
                <a:spcPct val="0"/>
              </a:spcBef>
              <a:buNone/>
              <a:defRPr lang="en-US" sz="3600" b="0" kern="1200" cap="none" spc="0" baseline="0">
                <a:solidFill>
                  <a:schemeClr val="bg1"/>
                </a:solidFill>
                <a:latin typeface="+mj-lt"/>
                <a:ea typeface="+mj-ea"/>
                <a:cs typeface="Arial" pitchFamily="34" charset="0"/>
              </a:defRPr>
            </a:lvl1pPr>
          </a:lstStyle>
          <a:p>
            <a:r>
              <a:rPr lang="en-US" sz="2000" dirty="0">
                <a:hlinkClick r:id="rId2"/>
              </a:rPr>
              <a:t>https://PollEv.com/jmlchan510</a:t>
            </a:r>
            <a:r>
              <a:rPr lang="en-US" sz="2000" dirty="0"/>
              <a:t> </a:t>
            </a:r>
            <a:r>
              <a:rPr lang="en-US" sz="2000" dirty="0">
                <a:solidFill>
                  <a:schemeClr val="tx1"/>
                </a:solidFill>
              </a:rPr>
              <a:t>- If you didn’t do this before class, please go to the poll everywhere site and answer the 2 short anonymous questions. We will share responses during the break.</a:t>
            </a:r>
            <a:endParaRPr lang="en-US" sz="2000" b="1" dirty="0">
              <a:solidFill>
                <a:schemeClr val="tx1"/>
              </a:solidFill>
            </a:endParaRPr>
          </a:p>
          <a:p>
            <a:endParaRPr lang="en-US" sz="2000" b="1" dirty="0">
              <a:solidFill>
                <a:schemeClr val="tx1"/>
              </a:solidFill>
            </a:endParaRPr>
          </a:p>
          <a:p>
            <a:r>
              <a:rPr lang="en-US" sz="2000" b="1" dirty="0">
                <a:solidFill>
                  <a:schemeClr val="tx1"/>
                </a:solidFill>
              </a:rPr>
              <a:t>What are you most interested in learning about in Epi 207 this year?</a:t>
            </a:r>
            <a:endParaRPr lang="en-US" sz="2000" dirty="0">
              <a:solidFill>
                <a:schemeClr val="tx1"/>
              </a:solidFill>
            </a:endParaRPr>
          </a:p>
          <a:p>
            <a:r>
              <a:rPr lang="en-US" sz="2000" b="1" dirty="0">
                <a:solidFill>
                  <a:schemeClr val="tx1"/>
                </a:solidFill>
              </a:rPr>
              <a:t>What are 2 words to describe how you are feeling today?</a:t>
            </a:r>
          </a:p>
          <a:p>
            <a:endParaRPr lang="en-US" sz="2000" b="1" dirty="0">
              <a:solidFill>
                <a:schemeClr val="tx1"/>
              </a:solidFill>
            </a:endParaRPr>
          </a:p>
        </p:txBody>
      </p:sp>
    </p:spTree>
    <p:extLst>
      <p:ext uri="{BB962C8B-B14F-4D97-AF65-F5344CB8AC3E}">
        <p14:creationId xmlns:p14="http://schemas.microsoft.com/office/powerpoint/2010/main" val="3568268732"/>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015006" y="3547054"/>
            <a:ext cx="5205535" cy="1976455"/>
          </a:xfrm>
        </p:spPr>
        <p:txBody>
          <a:bodyPr/>
          <a:lstStyle/>
          <a:p>
            <a:r>
              <a:rPr lang="en-US" dirty="0"/>
              <a:t>June M. Chan, ScD</a:t>
            </a:r>
          </a:p>
          <a:p>
            <a:r>
              <a:rPr lang="en-US" dirty="0"/>
              <a:t>Professor &amp; Vice Chair, Epidemiology &amp; Biostatistics</a:t>
            </a:r>
          </a:p>
          <a:p>
            <a:r>
              <a:rPr lang="en-US" dirty="0"/>
              <a:t>Steven &amp; Christine </a:t>
            </a:r>
            <a:r>
              <a:rPr lang="en-US" dirty="0" err="1"/>
              <a:t>Burd</a:t>
            </a:r>
            <a:r>
              <a:rPr lang="en-US" dirty="0"/>
              <a:t>-Safeway Distinguished Professor &amp; Assoc. Chair, Clinical Research, Urology</a:t>
            </a:r>
          </a:p>
          <a:p>
            <a:endParaRPr lang="en-US" dirty="0"/>
          </a:p>
          <a:p>
            <a:r>
              <a:rPr lang="en-US" dirty="0"/>
              <a:t>Rebecca Graff, ScD</a:t>
            </a:r>
          </a:p>
          <a:p>
            <a:r>
              <a:rPr lang="en-US" dirty="0"/>
              <a:t>Assistant Professor, Epidemiology &amp; Biostatistics</a:t>
            </a:r>
          </a:p>
          <a:p>
            <a:endParaRPr lang="en-US" dirty="0"/>
          </a:p>
        </p:txBody>
      </p:sp>
      <p:sp>
        <p:nvSpPr>
          <p:cNvPr id="3" name="Title 2"/>
          <p:cNvSpPr>
            <a:spLocks noGrp="1"/>
          </p:cNvSpPr>
          <p:nvPr>
            <p:ph type="title"/>
          </p:nvPr>
        </p:nvSpPr>
        <p:spPr>
          <a:xfrm>
            <a:off x="2308277" y="1779814"/>
            <a:ext cx="5205707" cy="1244727"/>
          </a:xfrm>
        </p:spPr>
        <p:txBody>
          <a:bodyPr/>
          <a:lstStyle/>
          <a:p>
            <a:br>
              <a:rPr lang="en-US" dirty="0"/>
            </a:br>
            <a:endParaRPr lang="en-US" dirty="0"/>
          </a:p>
        </p:txBody>
      </p:sp>
      <p:sp>
        <p:nvSpPr>
          <p:cNvPr id="9" name="Text Placeholder 8"/>
          <p:cNvSpPr>
            <a:spLocks noGrp="1"/>
          </p:cNvSpPr>
          <p:nvPr>
            <p:ph type="body" sz="quarter" idx="15"/>
          </p:nvPr>
        </p:nvSpPr>
        <p:spPr>
          <a:xfrm>
            <a:off x="2015006" y="1661508"/>
            <a:ext cx="5395197" cy="1363034"/>
          </a:xfrm>
        </p:spPr>
        <p:txBody>
          <a:bodyPr/>
          <a:lstStyle/>
          <a:p>
            <a:r>
              <a:rPr lang="en-US" sz="3600" dirty="0"/>
              <a:t>Epidemiology 207 - Epidemiology Methods II</a:t>
            </a:r>
          </a:p>
        </p:txBody>
      </p:sp>
      <p:sp>
        <p:nvSpPr>
          <p:cNvPr id="6" name="Rectangle 3">
            <a:extLst>
              <a:ext uri="{FF2B5EF4-FFF2-40B4-BE49-F238E27FC236}">
                <a16:creationId xmlns:a16="http://schemas.microsoft.com/office/drawing/2014/main" id="{58CE0FA1-089F-EC4E-A1BE-127C4554568B}"/>
              </a:ext>
            </a:extLst>
          </p:cNvPr>
          <p:cNvSpPr>
            <a:spLocks noChangeArrowheads="1"/>
          </p:cNvSpPr>
          <p:nvPr/>
        </p:nvSpPr>
        <p:spPr bwMode="auto">
          <a:xfrm>
            <a:off x="730756" y="5782568"/>
            <a:ext cx="6005050" cy="89255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49CCF"/>
                </a:solidFill>
                <a:effectLst/>
                <a:latin typeface="source sans pro" panose="020B0503030403020204" pitchFamily="34" charset="0"/>
              </a:rPr>
              <a:t>  </a:t>
            </a:r>
            <a:r>
              <a:rPr kumimoji="0" lang="en-US" altLang="en-US" sz="2400" b="0" i="0" u="none" strike="noStrike" cap="none" normalizeH="0" baseline="0" dirty="0">
                <a:ln>
                  <a:noFill/>
                </a:ln>
                <a:solidFill>
                  <a:srgbClr val="049CCF"/>
                </a:solidFill>
                <a:effectLst/>
                <a:latin typeface="source sans pro" panose="020B0503030403020204" pitchFamily="34" charset="0"/>
              </a:rPr>
              <a:t>                   </a:t>
            </a:r>
            <a:br>
              <a:rPr kumimoji="0" lang="en-US" altLang="en-US" sz="600" b="0" i="0" u="none" strike="noStrike" cap="none" normalizeH="0" baseline="0" dirty="0">
                <a:ln>
                  <a:noFill/>
                </a:ln>
                <a:solidFill>
                  <a:schemeClr val="tx1"/>
                </a:solidFill>
                <a:effectLst/>
              </a:rPr>
            </a:br>
            <a:r>
              <a:rPr kumimoji="0" lang="en-US" altLang="en-US" sz="1400" b="0" i="0" u="none" strike="noStrike" cap="none" normalizeH="0" baseline="0" dirty="0">
                <a:ln>
                  <a:noFill/>
                </a:ln>
                <a:solidFill>
                  <a:srgbClr val="464646"/>
                </a:solidFill>
                <a:effectLst/>
                <a:latin typeface="source sans pro" panose="020B0503030403020204" pitchFamily="34" charset="0"/>
              </a:rPr>
              <a:t>This work is licensed under a </a:t>
            </a:r>
            <a:r>
              <a:rPr kumimoji="0" lang="en-US" altLang="en-US" sz="1400" b="0" i="0" u="none" strike="noStrike" cap="none" normalizeH="0" baseline="0" dirty="0">
                <a:ln>
                  <a:noFill/>
                </a:ln>
                <a:solidFill>
                  <a:srgbClr val="049CCF"/>
                </a:solidFill>
                <a:effectLst/>
                <a:latin typeface="source sans pro" panose="020B0503030403020204" pitchFamily="34" charset="0"/>
                <a:hlinkClick r:id="rId3"/>
              </a:rPr>
              <a:t>Creative Commons Attribution-NonCommercial-NoDerivatives 4.0 International License</a:t>
            </a:r>
            <a:r>
              <a:rPr kumimoji="0" lang="en-US" altLang="en-US" sz="1400" b="0" i="0" u="none" strike="noStrike" cap="none" normalizeH="0" baseline="0" dirty="0">
                <a:ln>
                  <a:noFill/>
                </a:ln>
                <a:solidFill>
                  <a:srgbClr val="464646"/>
                </a:solidFill>
                <a:effectLst/>
                <a:latin typeface="source sans pro" panose="020B0503030403020204"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7" name="Picture 4" descr="Creative Commons License">
            <a:hlinkClick r:id="rId3"/>
            <a:extLst>
              <a:ext uri="{FF2B5EF4-FFF2-40B4-BE49-F238E27FC236}">
                <a16:creationId xmlns:a16="http://schemas.microsoft.com/office/drawing/2014/main" id="{573FFDBC-6830-C94F-8B00-84CA7978E3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0139" y="5782568"/>
            <a:ext cx="1071403" cy="39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1079720"/>
      </p:ext>
    </p:extLst>
  </p:cSld>
  <p:clrMapOvr>
    <a:masterClrMapping/>
  </p:clrMapOvr>
  <p:transition advTm="7638">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lvl="0"/>
            <a:r>
              <a:rPr lang="en-US" dirty="0"/>
              <a:t>DISCLOSURES</a:t>
            </a:r>
          </a:p>
        </p:txBody>
      </p:sp>
      <p:sp>
        <p:nvSpPr>
          <p:cNvPr id="10" name="Content Placeholder 9"/>
          <p:cNvSpPr>
            <a:spLocks noGrp="1"/>
          </p:cNvSpPr>
          <p:nvPr>
            <p:ph idx="1"/>
          </p:nvPr>
        </p:nvSpPr>
        <p:spPr/>
        <p:txBody>
          <a:bodyPr/>
          <a:lstStyle/>
          <a:p>
            <a:r>
              <a:rPr lang="en-US" dirty="0"/>
              <a:t>June M. Chan</a:t>
            </a:r>
          </a:p>
          <a:p>
            <a:pPr lvl="1"/>
            <a:r>
              <a:rPr lang="en-US" dirty="0"/>
              <a:t>Individual: Research collaborations with </a:t>
            </a:r>
            <a:r>
              <a:rPr lang="en-US" dirty="0" err="1"/>
              <a:t>GenomeDx</a:t>
            </a:r>
            <a:r>
              <a:rPr lang="en-US" dirty="0"/>
              <a:t>/</a:t>
            </a:r>
            <a:r>
              <a:rPr lang="en-US" dirty="0" err="1"/>
              <a:t>Veracyte</a:t>
            </a:r>
            <a:endParaRPr lang="en-US" dirty="0"/>
          </a:p>
          <a:p>
            <a:pPr lvl="1"/>
            <a:r>
              <a:rPr lang="en-US" dirty="0"/>
              <a:t>Urology Dept: Research collaborations with Genomic Health Inc., Genome Dx, &amp; Myriad Genetics</a:t>
            </a:r>
          </a:p>
          <a:p>
            <a:pPr lvl="1"/>
            <a:r>
              <a:rPr lang="en-US" dirty="0"/>
              <a:t>Husband: full time employee for Adela, Inc.</a:t>
            </a:r>
          </a:p>
          <a:p>
            <a:pPr lvl="1"/>
            <a:endParaRPr lang="en-US" dirty="0"/>
          </a:p>
          <a:p>
            <a:r>
              <a:rPr lang="en-US" dirty="0"/>
              <a:t>Rebecca Graff</a:t>
            </a:r>
          </a:p>
          <a:p>
            <a:pPr lvl="1"/>
            <a:r>
              <a:rPr lang="en-US" dirty="0"/>
              <a:t>None</a:t>
            </a:r>
          </a:p>
        </p:txBody>
      </p:sp>
    </p:spTree>
    <p:extLst>
      <p:ext uri="{BB962C8B-B14F-4D97-AF65-F5344CB8AC3E}">
        <p14:creationId xmlns:p14="http://schemas.microsoft.com/office/powerpoint/2010/main" val="316153329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84CC878-FBC3-0C4B-A97F-B3F5285380E7}"/>
              </a:ext>
            </a:extLst>
          </p:cNvPr>
          <p:cNvSpPr>
            <a:spLocks noGrp="1"/>
          </p:cNvSpPr>
          <p:nvPr>
            <p:ph type="sldNum" sz="quarter" idx="12"/>
          </p:nvPr>
        </p:nvSpPr>
        <p:spPr/>
        <p:txBody>
          <a:bodyPr/>
          <a:lstStyle/>
          <a:p>
            <a:pPr defTabSz="457189"/>
            <a:fld id="{7BCC8D0D-EAEC-449D-9161-023DFF90F2E2}" type="slidenum">
              <a:rPr lang="en-US">
                <a:solidFill>
                  <a:srgbClr val="052049"/>
                </a:solidFill>
              </a:rPr>
              <a:pPr defTabSz="457189"/>
              <a:t>4</a:t>
            </a:fld>
            <a:endParaRPr lang="en-US" dirty="0">
              <a:solidFill>
                <a:srgbClr val="052049"/>
              </a:solidFill>
            </a:endParaRPr>
          </a:p>
        </p:txBody>
      </p:sp>
      <p:sp>
        <p:nvSpPr>
          <p:cNvPr id="3" name="Title 2">
            <a:extLst>
              <a:ext uri="{FF2B5EF4-FFF2-40B4-BE49-F238E27FC236}">
                <a16:creationId xmlns:a16="http://schemas.microsoft.com/office/drawing/2014/main" id="{90874615-BA76-4D47-8351-0052207CACD8}"/>
              </a:ext>
            </a:extLst>
          </p:cNvPr>
          <p:cNvSpPr>
            <a:spLocks noGrp="1"/>
          </p:cNvSpPr>
          <p:nvPr>
            <p:ph type="title"/>
          </p:nvPr>
        </p:nvSpPr>
        <p:spPr/>
        <p:txBody>
          <a:bodyPr/>
          <a:lstStyle/>
          <a:p>
            <a:r>
              <a:rPr lang="en-US" dirty="0"/>
              <a:t>Expectations &amp; Ground Rules</a:t>
            </a:r>
          </a:p>
        </p:txBody>
      </p:sp>
    </p:spTree>
    <p:extLst>
      <p:ext uri="{BB962C8B-B14F-4D97-AF65-F5344CB8AC3E}">
        <p14:creationId xmlns:p14="http://schemas.microsoft.com/office/powerpoint/2010/main" val="1659324794"/>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lvl="0"/>
            <a:r>
              <a:rPr lang="en-US" dirty="0"/>
              <a:t>Zoom Etiquette – Brief Reminders</a:t>
            </a:r>
          </a:p>
        </p:txBody>
      </p:sp>
      <p:sp>
        <p:nvSpPr>
          <p:cNvPr id="10" name="Content Placeholder 9"/>
          <p:cNvSpPr>
            <a:spLocks noGrp="1"/>
          </p:cNvSpPr>
          <p:nvPr>
            <p:ph idx="1"/>
          </p:nvPr>
        </p:nvSpPr>
        <p:spPr/>
        <p:txBody>
          <a:bodyPr/>
          <a:lstStyle/>
          <a:p>
            <a:r>
              <a:rPr lang="en-US" b="1" dirty="0"/>
              <a:t>Make sure your name in the participant list is identifiable</a:t>
            </a:r>
          </a:p>
          <a:p>
            <a:r>
              <a:rPr lang="en-US" dirty="0"/>
              <a:t>Video sharing is encouraged</a:t>
            </a:r>
          </a:p>
          <a:p>
            <a:r>
              <a:rPr lang="en-US" dirty="0"/>
              <a:t>Turn off alerts and minimize other distractions</a:t>
            </a:r>
          </a:p>
          <a:p>
            <a:r>
              <a:rPr lang="en-US" dirty="0"/>
              <a:t>Mute yourself when you aren’t speaking</a:t>
            </a:r>
          </a:p>
          <a:p>
            <a:r>
              <a:rPr lang="en-US" dirty="0"/>
              <a:t>Use the reactions and chat functions freely</a:t>
            </a:r>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246951181"/>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5A6478B-D1BF-344E-AFAD-80C0EF9C2A19}"/>
              </a:ext>
            </a:extLst>
          </p:cNvPr>
          <p:cNvPicPr>
            <a:picLocks noChangeAspect="1"/>
          </p:cNvPicPr>
          <p:nvPr/>
        </p:nvPicPr>
        <p:blipFill>
          <a:blip r:embed="rId3"/>
          <a:stretch>
            <a:fillRect/>
          </a:stretch>
        </p:blipFill>
        <p:spPr>
          <a:xfrm>
            <a:off x="2735580" y="1229360"/>
            <a:ext cx="6629400" cy="4978400"/>
          </a:xfrm>
          <a:prstGeom prst="rect">
            <a:avLst/>
          </a:prstGeom>
        </p:spPr>
      </p:pic>
      <p:sp>
        <p:nvSpPr>
          <p:cNvPr id="3" name="Title 2">
            <a:extLst>
              <a:ext uri="{FF2B5EF4-FFF2-40B4-BE49-F238E27FC236}">
                <a16:creationId xmlns:a16="http://schemas.microsoft.com/office/drawing/2014/main" id="{AD549A51-895A-8E40-8EF3-6F56CFF3F093}"/>
              </a:ext>
            </a:extLst>
          </p:cNvPr>
          <p:cNvSpPr>
            <a:spLocks noGrp="1"/>
          </p:cNvSpPr>
          <p:nvPr>
            <p:ph type="title"/>
          </p:nvPr>
        </p:nvSpPr>
        <p:spPr>
          <a:xfrm>
            <a:off x="2023306" y="516445"/>
            <a:ext cx="8173580" cy="611449"/>
          </a:xfrm>
        </p:spPr>
        <p:txBody>
          <a:bodyPr/>
          <a:lstStyle/>
          <a:p>
            <a:r>
              <a:rPr lang="en-US" dirty="0"/>
              <a:t>The classroom is a safe space for learning… and making mistakes… so engage!</a:t>
            </a:r>
          </a:p>
        </p:txBody>
      </p:sp>
    </p:spTree>
    <p:extLst>
      <p:ext uri="{BB962C8B-B14F-4D97-AF65-F5344CB8AC3E}">
        <p14:creationId xmlns:p14="http://schemas.microsoft.com/office/powerpoint/2010/main" val="1649589581"/>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Expectations Summary</a:t>
            </a:r>
          </a:p>
        </p:txBody>
      </p:sp>
      <p:sp>
        <p:nvSpPr>
          <p:cNvPr id="3" name="Content Placeholder 2"/>
          <p:cNvSpPr>
            <a:spLocks noGrp="1"/>
          </p:cNvSpPr>
          <p:nvPr>
            <p:ph idx="1"/>
          </p:nvPr>
        </p:nvSpPr>
        <p:spPr>
          <a:xfrm>
            <a:off x="604780" y="1440875"/>
            <a:ext cx="11140529" cy="4337077"/>
          </a:xfrm>
        </p:spPr>
        <p:txBody>
          <a:bodyPr vert="horz" lIns="91440" tIns="45720" rIns="91440" bIns="45720" rtlCol="0" anchor="t">
            <a:noAutofit/>
          </a:bodyPr>
          <a:lstStyle/>
          <a:p>
            <a:pPr>
              <a:buFont typeface="Wingdings" pitchFamily="2" charset="2"/>
              <a:buChar char="ü"/>
            </a:pPr>
            <a:r>
              <a:rPr lang="en-US" dirty="0"/>
              <a:t>Team Learning &amp; Professionalism</a:t>
            </a:r>
          </a:p>
          <a:p>
            <a:pPr>
              <a:buFont typeface="Wingdings" pitchFamily="2" charset="2"/>
              <a:buChar char="ü"/>
            </a:pPr>
            <a:r>
              <a:rPr lang="en-US" dirty="0"/>
              <a:t>Safe Space </a:t>
            </a:r>
          </a:p>
          <a:p>
            <a:r>
              <a:rPr lang="en-US" b="1" dirty="0"/>
              <a:t>Watch the “Welcome and Overview to EPI 207 2022” video/slides on the CLE - course logistics, grading, </a:t>
            </a:r>
            <a:r>
              <a:rPr lang="en-US" b="1" dirty="0" err="1"/>
              <a:t>etc</a:t>
            </a:r>
            <a:endParaRPr lang="en-US" b="1" dirty="0"/>
          </a:p>
          <a:p>
            <a:pPr lvl="1"/>
            <a:r>
              <a:rPr lang="en-US" dirty="0"/>
              <a:t>Assessments</a:t>
            </a:r>
          </a:p>
          <a:p>
            <a:pPr lvl="2"/>
            <a:r>
              <a:rPr lang="en-US" dirty="0"/>
              <a:t>7 HW assignments (70% of grade)</a:t>
            </a:r>
          </a:p>
          <a:p>
            <a:pPr lvl="3"/>
            <a:r>
              <a:rPr lang="en-US" dirty="0"/>
              <a:t>Due Thursday by 1:00 PM starting 1/20/22 through 3/10/22</a:t>
            </a:r>
          </a:p>
          <a:p>
            <a:pPr lvl="3"/>
            <a:r>
              <a:rPr lang="en-US" dirty="0"/>
              <a:t>CLE will NOT accept late assignments</a:t>
            </a:r>
          </a:p>
          <a:p>
            <a:pPr lvl="3"/>
            <a:r>
              <a:rPr lang="en-US" dirty="0"/>
              <a:t>Drop lowest score</a:t>
            </a:r>
          </a:p>
          <a:p>
            <a:pPr lvl="2"/>
            <a:r>
              <a:rPr lang="en-US" dirty="0"/>
              <a:t>Take-home final assigned 3/10, due 3/18 (30% of grade)</a:t>
            </a:r>
          </a:p>
          <a:p>
            <a:pPr lvl="1"/>
            <a:r>
              <a:rPr lang="en-US" dirty="0"/>
              <a:t>Code of Conduct</a:t>
            </a:r>
          </a:p>
          <a:p>
            <a:r>
              <a:rPr lang="en-US" dirty="0"/>
              <a:t>If you have any questions, please ask or post on the CLE.</a:t>
            </a:r>
          </a:p>
          <a:p>
            <a:pPr marL="0" indent="0" algn="ctr">
              <a:buNone/>
            </a:pPr>
            <a:endParaRPr lang="en-US" dirty="0"/>
          </a:p>
          <a:p>
            <a:endParaRPr lang="en-US" dirty="0"/>
          </a:p>
        </p:txBody>
      </p:sp>
      <p:sp>
        <p:nvSpPr>
          <p:cNvPr id="4" name="Slide Number Placeholder 3"/>
          <p:cNvSpPr>
            <a:spLocks noGrp="1"/>
          </p:cNvSpPr>
          <p:nvPr>
            <p:ph type="sldNum" sz="quarter" idx="10"/>
          </p:nvPr>
        </p:nvSpPr>
        <p:spPr/>
        <p:txBody>
          <a:bodyPr/>
          <a:lstStyle/>
          <a:p>
            <a:pPr defTabSz="457189">
              <a:defRPr/>
            </a:pPr>
            <a:fld id="{FAA74B69-70FD-A649-B131-F3438782CAA4}" type="slidenum">
              <a:rPr lang="en-US" altLang="en-US">
                <a:solidFill>
                  <a:srgbClr val="052049"/>
                </a:solidFill>
              </a:rPr>
              <a:pPr defTabSz="457189">
                <a:defRPr/>
              </a:pPr>
              <a:t>7</a:t>
            </a:fld>
            <a:endParaRPr lang="en-US" altLang="en-US">
              <a:solidFill>
                <a:srgbClr val="052049"/>
              </a:solidFill>
            </a:endParaRPr>
          </a:p>
        </p:txBody>
      </p:sp>
    </p:spTree>
    <p:extLst>
      <p:ext uri="{BB962C8B-B14F-4D97-AF65-F5344CB8AC3E}">
        <p14:creationId xmlns:p14="http://schemas.microsoft.com/office/powerpoint/2010/main" val="8294787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FB2D1A0-E7D7-E647-B5FB-8BD0209AB7E5}"/>
              </a:ext>
            </a:extLst>
          </p:cNvPr>
          <p:cNvSpPr>
            <a:spLocks noGrp="1"/>
          </p:cNvSpPr>
          <p:nvPr>
            <p:ph type="sldNum" sz="quarter" idx="12"/>
          </p:nvPr>
        </p:nvSpPr>
        <p:spPr/>
        <p:txBody>
          <a:bodyPr/>
          <a:lstStyle/>
          <a:p>
            <a:pPr defTabSz="457189"/>
            <a:fld id="{7BCC8D0D-EAEC-449D-9161-023DFF90F2E2}" type="slidenum">
              <a:rPr lang="en-US">
                <a:solidFill>
                  <a:srgbClr val="052049"/>
                </a:solidFill>
              </a:rPr>
              <a:pPr defTabSz="457189"/>
              <a:t>8</a:t>
            </a:fld>
            <a:endParaRPr lang="en-US" dirty="0">
              <a:solidFill>
                <a:srgbClr val="052049"/>
              </a:solidFill>
            </a:endParaRPr>
          </a:p>
        </p:txBody>
      </p:sp>
      <p:sp>
        <p:nvSpPr>
          <p:cNvPr id="3" name="Title 2">
            <a:extLst>
              <a:ext uri="{FF2B5EF4-FFF2-40B4-BE49-F238E27FC236}">
                <a16:creationId xmlns:a16="http://schemas.microsoft.com/office/drawing/2014/main" id="{DBC34B54-0B18-4A44-B45B-CCECBD364F66}"/>
              </a:ext>
            </a:extLst>
          </p:cNvPr>
          <p:cNvSpPr>
            <a:spLocks noGrp="1"/>
          </p:cNvSpPr>
          <p:nvPr>
            <p:ph type="title"/>
          </p:nvPr>
        </p:nvSpPr>
        <p:spPr/>
        <p:txBody>
          <a:bodyPr/>
          <a:lstStyle/>
          <a:p>
            <a:r>
              <a:rPr lang="en-US" dirty="0"/>
              <a:t>Framing Objectives of EPI 207 W22</a:t>
            </a:r>
          </a:p>
        </p:txBody>
      </p:sp>
    </p:spTree>
    <p:extLst>
      <p:ext uri="{BB962C8B-B14F-4D97-AF65-F5344CB8AC3E}">
        <p14:creationId xmlns:p14="http://schemas.microsoft.com/office/powerpoint/2010/main" val="98721129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8F81F58-B1F7-5244-92A9-E678B6DE74D4}"/>
              </a:ext>
            </a:extLst>
          </p:cNvPr>
          <p:cNvSpPr>
            <a:spLocks noGrp="1"/>
          </p:cNvSpPr>
          <p:nvPr>
            <p:ph type="ftr" sz="quarter" idx="12"/>
          </p:nvPr>
        </p:nvSpPr>
        <p:spPr/>
        <p:txBody>
          <a:bodyPr/>
          <a:lstStyle/>
          <a:p>
            <a:pPr eaLnBrk="0" fontAlgn="base" hangingPunct="0">
              <a:spcBef>
                <a:spcPct val="0"/>
              </a:spcBef>
              <a:spcAft>
                <a:spcPct val="0"/>
              </a:spcAft>
            </a:pPr>
            <a:r>
              <a:rPr lang="en-US">
                <a:solidFill>
                  <a:srgbClr val="052049"/>
                </a:solidFill>
              </a:rPr>
              <a:t>Presentation Title</a:t>
            </a:r>
            <a:endParaRPr lang="en-US" dirty="0">
              <a:solidFill>
                <a:srgbClr val="052049"/>
              </a:solidFill>
            </a:endParaRPr>
          </a:p>
        </p:txBody>
      </p:sp>
      <p:sp>
        <p:nvSpPr>
          <p:cNvPr id="3" name="Slide Number Placeholder 2">
            <a:extLst>
              <a:ext uri="{FF2B5EF4-FFF2-40B4-BE49-F238E27FC236}">
                <a16:creationId xmlns:a16="http://schemas.microsoft.com/office/drawing/2014/main" id="{D7EBFAEA-7F20-2141-A509-047B8DC9C824}"/>
              </a:ext>
            </a:extLst>
          </p:cNvPr>
          <p:cNvSpPr>
            <a:spLocks noGrp="1"/>
          </p:cNvSpPr>
          <p:nvPr>
            <p:ph type="sldNum" sz="quarter" idx="13"/>
          </p:nvPr>
        </p:nvSpPr>
        <p:spPr/>
        <p:txBody>
          <a:bodyPr/>
          <a:lstStyle/>
          <a:p>
            <a:pPr eaLnBrk="0" fontAlgn="base" hangingPunct="0">
              <a:spcBef>
                <a:spcPct val="0"/>
              </a:spcBef>
              <a:spcAft>
                <a:spcPct val="0"/>
              </a:spcAft>
            </a:pPr>
            <a:fld id="{7BCC8D0D-EAEC-449D-9161-023DFF90F2E2}" type="slidenum">
              <a:rPr lang="en-US">
                <a:solidFill>
                  <a:srgbClr val="052049"/>
                </a:solidFill>
              </a:rPr>
              <a:pPr eaLnBrk="0" fontAlgn="base" hangingPunct="0">
                <a:spcBef>
                  <a:spcPct val="0"/>
                </a:spcBef>
                <a:spcAft>
                  <a:spcPct val="0"/>
                </a:spcAft>
              </a:pPr>
              <a:t>9</a:t>
            </a:fld>
            <a:endParaRPr lang="en-US" dirty="0">
              <a:solidFill>
                <a:srgbClr val="052049"/>
              </a:solidFill>
            </a:endParaRPr>
          </a:p>
        </p:txBody>
      </p:sp>
      <p:graphicFrame>
        <p:nvGraphicFramePr>
          <p:cNvPr id="9" name="Content Placeholder 8">
            <a:extLst>
              <a:ext uri="{FF2B5EF4-FFF2-40B4-BE49-F238E27FC236}">
                <a16:creationId xmlns:a16="http://schemas.microsoft.com/office/drawing/2014/main" id="{EA993BF3-1608-DA48-8882-A7CCEB216F13}"/>
              </a:ext>
            </a:extLst>
          </p:cNvPr>
          <p:cNvGraphicFramePr>
            <a:graphicFrameLocks noGrp="1"/>
          </p:cNvGraphicFramePr>
          <p:nvPr>
            <p:ph idx="1"/>
            <p:extLst>
              <p:ext uri="{D42A27DB-BD31-4B8C-83A1-F6EECF244321}">
                <p14:modId xmlns:p14="http://schemas.microsoft.com/office/powerpoint/2010/main" val="2647219828"/>
              </p:ext>
            </p:extLst>
          </p:nvPr>
        </p:nvGraphicFramePr>
        <p:xfrm>
          <a:off x="730872" y="249263"/>
          <a:ext cx="10241928" cy="55292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A1047AE5-FADC-F84D-A7FD-1A700D308637}"/>
              </a:ext>
            </a:extLst>
          </p:cNvPr>
          <p:cNvSpPr txBox="1"/>
          <p:nvPr/>
        </p:nvSpPr>
        <p:spPr bwMode="auto">
          <a:xfrm>
            <a:off x="3301672" y="2736881"/>
            <a:ext cx="7094221" cy="553998"/>
          </a:xfrm>
          <a:prstGeom prst="rect">
            <a:avLst/>
          </a:prstGeom>
          <a:noFill/>
          <a:ln w="19050" algn="ctr">
            <a:noFill/>
            <a:miter lim="800000"/>
            <a:headEnd/>
            <a:tailEnd/>
          </a:ln>
        </p:spPr>
        <p:txBody>
          <a:bodyPr wrap="square" lIns="0" tIns="0" rIns="0" bIns="0" rtlCol="0">
            <a:spAutoFit/>
          </a:bodyPr>
          <a:lstStyle/>
          <a:p>
            <a:pPr eaLnBrk="0" fontAlgn="base" hangingPunct="0">
              <a:spcBef>
                <a:spcPct val="0"/>
              </a:spcBef>
              <a:spcAft>
                <a:spcPct val="0"/>
              </a:spcAft>
            </a:pPr>
            <a:r>
              <a:rPr lang="en-US" sz="3600" i="1" dirty="0">
                <a:solidFill>
                  <a:srgbClr val="052049">
                    <a:lumMod val="50000"/>
                    <a:lumOff val="50000"/>
                  </a:srgbClr>
                </a:solidFill>
                <a:latin typeface="Garamond" charset="0"/>
              </a:rPr>
              <a:t>This is what we’d like to be able to do</a:t>
            </a:r>
          </a:p>
        </p:txBody>
      </p:sp>
    </p:spTree>
    <p:extLst>
      <p:ext uri="{BB962C8B-B14F-4D97-AF65-F5344CB8AC3E}">
        <p14:creationId xmlns:p14="http://schemas.microsoft.com/office/powerpoint/2010/main" val="520704637"/>
      </p:ext>
    </p:extLst>
  </p:cSld>
  <p:clrMapOvr>
    <a:masterClrMapping/>
  </p:clrMapOvr>
  <p:transition>
    <p:fade/>
  </p:transition>
</p:sld>
</file>

<file path=ppt/theme/theme1.xml><?xml version="1.0" encoding="utf-8"?>
<a:theme xmlns:a="http://schemas.openxmlformats.org/drawingml/2006/main" name="1_UCSF Contemporary">
  <a:themeElements>
    <a:clrScheme name="UCSF Colors">
      <a:dk1>
        <a:srgbClr val="052049"/>
      </a:dk1>
      <a:lt1>
        <a:srgbClr val="FFFFFF"/>
      </a:lt1>
      <a:dk2>
        <a:srgbClr val="052049"/>
      </a:dk2>
      <a:lt2>
        <a:srgbClr val="FFFFFF"/>
      </a:lt2>
      <a:accent1>
        <a:srgbClr val="0093D0"/>
      </a:accent1>
      <a:accent2>
        <a:srgbClr val="18A3AC"/>
      </a:accent2>
      <a:accent3>
        <a:srgbClr val="9DC23B"/>
      </a:accent3>
      <a:accent4>
        <a:srgbClr val="F58024"/>
      </a:accent4>
      <a:accent5>
        <a:srgbClr val="C7CED1"/>
      </a:accent5>
      <a:accent6>
        <a:srgbClr val="716FB3"/>
      </a:accent6>
      <a:hlink>
        <a:srgbClr val="178CCB"/>
      </a:hlink>
      <a:folHlink>
        <a:srgbClr val="5F5F5F"/>
      </a:folHlink>
    </a:clrScheme>
    <a:fontScheme name="UCSF">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Week 1 - Intro_Causal Inference_2018_Epid_II" id="{6773D6FE-AD69-2B41-A242-620BC64832FF}" vid="{0C6652C7-D0C3-B543-A998-E8F5228FF5A1}"/>
    </a:ext>
  </a:extLst>
</a:theme>
</file>

<file path=ppt/theme/theme2.xml><?xml version="1.0" encoding="utf-8"?>
<a:theme xmlns:a="http://schemas.openxmlformats.org/drawingml/2006/main" name="2_UCSF Contemporary">
  <a:themeElements>
    <a:clrScheme name="UCSF Colors">
      <a:dk1>
        <a:srgbClr val="052049"/>
      </a:dk1>
      <a:lt1>
        <a:srgbClr val="FFFFFF"/>
      </a:lt1>
      <a:dk2>
        <a:srgbClr val="052049"/>
      </a:dk2>
      <a:lt2>
        <a:srgbClr val="FFFFFF"/>
      </a:lt2>
      <a:accent1>
        <a:srgbClr val="0093D0"/>
      </a:accent1>
      <a:accent2>
        <a:srgbClr val="18A3AC"/>
      </a:accent2>
      <a:accent3>
        <a:srgbClr val="9DC23B"/>
      </a:accent3>
      <a:accent4>
        <a:srgbClr val="F58024"/>
      </a:accent4>
      <a:accent5>
        <a:srgbClr val="C7CED1"/>
      </a:accent5>
      <a:accent6>
        <a:srgbClr val="716FB3"/>
      </a:accent6>
      <a:hlink>
        <a:srgbClr val="178CCB"/>
      </a:hlink>
      <a:folHlink>
        <a:srgbClr val="5F5F5F"/>
      </a:folHlink>
    </a:clrScheme>
    <a:fontScheme name="UCSF">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Week 1 - Intro_Causal Inference_2018_Epid_II" id="{6773D6FE-AD69-2B41-A242-620BC64832FF}" vid="{0C6652C7-D0C3-B543-A998-E8F5228FF5A1}"/>
    </a:ext>
  </a:extLst>
</a:theme>
</file>

<file path=ppt/theme/theme3.xml><?xml version="1.0" encoding="utf-8"?>
<a:theme xmlns:a="http://schemas.openxmlformats.org/drawingml/2006/main" name="3_UCSF Contemporary">
  <a:themeElements>
    <a:clrScheme name="UCSF Colors">
      <a:dk1>
        <a:srgbClr val="052049"/>
      </a:dk1>
      <a:lt1>
        <a:srgbClr val="FFFFFF"/>
      </a:lt1>
      <a:dk2>
        <a:srgbClr val="052049"/>
      </a:dk2>
      <a:lt2>
        <a:srgbClr val="FFFFFF"/>
      </a:lt2>
      <a:accent1>
        <a:srgbClr val="0093D0"/>
      </a:accent1>
      <a:accent2>
        <a:srgbClr val="18A3AC"/>
      </a:accent2>
      <a:accent3>
        <a:srgbClr val="9DC23B"/>
      </a:accent3>
      <a:accent4>
        <a:srgbClr val="F58024"/>
      </a:accent4>
      <a:accent5>
        <a:srgbClr val="C7CED1"/>
      </a:accent5>
      <a:accent6>
        <a:srgbClr val="716FB3"/>
      </a:accent6>
      <a:hlink>
        <a:srgbClr val="178CCB"/>
      </a:hlink>
      <a:folHlink>
        <a:srgbClr val="5F5F5F"/>
      </a:folHlink>
    </a:clrScheme>
    <a:fontScheme name="UCSF">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Week 1 - Intro_Causal Inference_2018_Epid_II" id="{6773D6FE-AD69-2B41-A242-620BC64832FF}" vid="{0C6652C7-D0C3-B543-A998-E8F5228FF5A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1363</TotalTime>
  <Words>967</Words>
  <Application>Microsoft Macintosh PowerPoint</Application>
  <PresentationFormat>Widescreen</PresentationFormat>
  <Paragraphs>134</Paragraphs>
  <Slides>14</Slides>
  <Notes>12</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14</vt:i4>
      </vt:variant>
    </vt:vector>
  </HeadingPairs>
  <TitlesOfParts>
    <vt:vector size="24" baseType="lpstr">
      <vt:lpstr>.AppleSystemUIFont</vt:lpstr>
      <vt:lpstr>Arial</vt:lpstr>
      <vt:lpstr>Calibri</vt:lpstr>
      <vt:lpstr>Garamond</vt:lpstr>
      <vt:lpstr>LucidaGrande</vt:lpstr>
      <vt:lpstr>source sans pro</vt:lpstr>
      <vt:lpstr>Wingdings</vt:lpstr>
      <vt:lpstr>1_UCSF Contemporary</vt:lpstr>
      <vt:lpstr>2_UCSF Contemporary</vt:lpstr>
      <vt:lpstr>3_UCSF Contemporary</vt:lpstr>
      <vt:lpstr>Welcome to EPI 207!  While we wait for class to start….</vt:lpstr>
      <vt:lpstr> </vt:lpstr>
      <vt:lpstr>DISCLOSURES</vt:lpstr>
      <vt:lpstr>Expectations &amp; Ground Rules</vt:lpstr>
      <vt:lpstr>Zoom Etiquette – Brief Reminders</vt:lpstr>
      <vt:lpstr>The classroom is a safe space for learning… and making mistakes… so engage!</vt:lpstr>
      <vt:lpstr>Expectations Summary</vt:lpstr>
      <vt:lpstr>Framing Objectives of EPI 207 W22</vt:lpstr>
      <vt:lpstr>PowerPoint Presentation</vt:lpstr>
      <vt:lpstr>PowerPoint Presentation</vt:lpstr>
      <vt:lpstr>PowerPoint Presentation</vt:lpstr>
      <vt:lpstr>PowerPoint Presentation</vt:lpstr>
      <vt:lpstr>Closing &amp; Reminders</vt:lpstr>
      <vt:lpstr>Thank you for your attention.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Chan, June Maylin</dc:creator>
  <cp:lastModifiedBy>Chan, June Maylin</cp:lastModifiedBy>
  <cp:revision>13</cp:revision>
  <dcterms:created xsi:type="dcterms:W3CDTF">2021-01-07T17:33:58Z</dcterms:created>
  <dcterms:modified xsi:type="dcterms:W3CDTF">2022-01-05T23:28:03Z</dcterms:modified>
</cp:coreProperties>
</file>