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theme/theme50.xml" ContentType="application/vnd.openxmlformats-officedocument.theme+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51.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52.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3.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54.xml" ContentType="application/vnd.openxmlformats-officedocument.theme+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55.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56.xml" ContentType="application/vnd.openxmlformats-officedocument.them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theme/theme57.xml" ContentType="application/vnd.openxmlformats-officedocument.theme+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theme/theme58.xml" ContentType="application/vnd.openxmlformats-officedocument.theme+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theme/theme59.xml" ContentType="application/vnd.openxmlformats-officedocument.theme+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60.xml" ContentType="application/vnd.openxmlformats-officedocument.them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theme/theme61.xml" ContentType="application/vnd.openxmlformats-officedocument.theme+xml"/>
  <Override PartName="/ppt/theme/theme6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embeddings/oleObject1.bin" ContentType="application/vnd.openxmlformats-officedocument.oleObject"/>
  <Override PartName="/ppt/notesSlides/notesSlide47.xml" ContentType="application/vnd.openxmlformats-officedocument.presentationml.notesSlide+xml"/>
  <Override PartName="/ppt/embeddings/oleObject2.bin" ContentType="application/vnd.openxmlformats-officedocument.oleObject"/>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 id="2147483667" r:id="rId20"/>
    <p:sldMasterId id="2147483668" r:id="rId21"/>
    <p:sldMasterId id="2147483669" r:id="rId22"/>
    <p:sldMasterId id="2147483670" r:id="rId23"/>
    <p:sldMasterId id="2147483671" r:id="rId24"/>
    <p:sldMasterId id="2147483672" r:id="rId25"/>
    <p:sldMasterId id="2147483673" r:id="rId26"/>
    <p:sldMasterId id="2147483674" r:id="rId27"/>
    <p:sldMasterId id="2147483675" r:id="rId28"/>
    <p:sldMasterId id="2147483676" r:id="rId29"/>
    <p:sldMasterId id="2147483677" r:id="rId30"/>
    <p:sldMasterId id="2147483678" r:id="rId31"/>
    <p:sldMasterId id="2147483679" r:id="rId32"/>
    <p:sldMasterId id="2147483680" r:id="rId33"/>
    <p:sldMasterId id="2147483681" r:id="rId34"/>
    <p:sldMasterId id="2147483682" r:id="rId35"/>
    <p:sldMasterId id="2147483683" r:id="rId36"/>
    <p:sldMasterId id="2147483684" r:id="rId37"/>
    <p:sldMasterId id="2147483685" r:id="rId38"/>
    <p:sldMasterId id="2147483686" r:id="rId39"/>
    <p:sldMasterId id="2147483687" r:id="rId40"/>
    <p:sldMasterId id="2147483688" r:id="rId41"/>
    <p:sldMasterId id="2147483690" r:id="rId42"/>
    <p:sldMasterId id="2147483691" r:id="rId43"/>
    <p:sldMasterId id="2147483692" r:id="rId44"/>
    <p:sldMasterId id="2147483693" r:id="rId45"/>
    <p:sldMasterId id="2147483694" r:id="rId46"/>
    <p:sldMasterId id="2147483695" r:id="rId47"/>
    <p:sldMasterId id="2147483696" r:id="rId48"/>
    <p:sldMasterId id="2147483697" r:id="rId49"/>
    <p:sldMasterId id="2147483698" r:id="rId50"/>
    <p:sldMasterId id="2147483699" r:id="rId51"/>
    <p:sldMasterId id="2147483700" r:id="rId52"/>
    <p:sldMasterId id="2147483701" r:id="rId53"/>
    <p:sldMasterId id="2147483702" r:id="rId54"/>
    <p:sldMasterId id="2147483703" r:id="rId55"/>
    <p:sldMasterId id="2147483704" r:id="rId56"/>
    <p:sldMasterId id="2147483705" r:id="rId57"/>
    <p:sldMasterId id="2147483706" r:id="rId58"/>
    <p:sldMasterId id="2147483707" r:id="rId59"/>
    <p:sldMasterId id="2147483708" r:id="rId60"/>
    <p:sldMasterId id="2147483709" r:id="rId61"/>
  </p:sldMasterIdLst>
  <p:notesMasterIdLst>
    <p:notesMasterId r:id="rId114"/>
  </p:notesMasterIdLst>
  <p:sldIdLst>
    <p:sldId id="256" r:id="rId62"/>
    <p:sldId id="257" r:id="rId63"/>
    <p:sldId id="258" r:id="rId64"/>
    <p:sldId id="259" r:id="rId65"/>
    <p:sldId id="260" r:id="rId66"/>
    <p:sldId id="261" r:id="rId67"/>
    <p:sldId id="262" r:id="rId68"/>
    <p:sldId id="263" r:id="rId69"/>
    <p:sldId id="264" r:id="rId70"/>
    <p:sldId id="265" r:id="rId71"/>
    <p:sldId id="266" r:id="rId72"/>
    <p:sldId id="267" r:id="rId73"/>
    <p:sldId id="268" r:id="rId74"/>
    <p:sldId id="269" r:id="rId75"/>
    <p:sldId id="270" r:id="rId76"/>
    <p:sldId id="271" r:id="rId77"/>
    <p:sldId id="272" r:id="rId78"/>
    <p:sldId id="273" r:id="rId79"/>
    <p:sldId id="274" r:id="rId80"/>
    <p:sldId id="275" r:id="rId81"/>
    <p:sldId id="276" r:id="rId82"/>
    <p:sldId id="278" r:id="rId83"/>
    <p:sldId id="279" r:id="rId84"/>
    <p:sldId id="280" r:id="rId85"/>
    <p:sldId id="281" r:id="rId86"/>
    <p:sldId id="282" r:id="rId87"/>
    <p:sldId id="283" r:id="rId88"/>
    <p:sldId id="284" r:id="rId89"/>
    <p:sldId id="285" r:id="rId90"/>
    <p:sldId id="286" r:id="rId91"/>
    <p:sldId id="287" r:id="rId92"/>
    <p:sldId id="288" r:id="rId93"/>
    <p:sldId id="289" r:id="rId94"/>
    <p:sldId id="290" r:id="rId95"/>
    <p:sldId id="291" r:id="rId96"/>
    <p:sldId id="292" r:id="rId97"/>
    <p:sldId id="294" r:id="rId98"/>
    <p:sldId id="295" r:id="rId99"/>
    <p:sldId id="296" r:id="rId100"/>
    <p:sldId id="297" r:id="rId101"/>
    <p:sldId id="298" r:id="rId102"/>
    <p:sldId id="299" r:id="rId103"/>
    <p:sldId id="300" r:id="rId104"/>
    <p:sldId id="301" r:id="rId105"/>
    <p:sldId id="302" r:id="rId106"/>
    <p:sldId id="303" r:id="rId107"/>
    <p:sldId id="304" r:id="rId108"/>
    <p:sldId id="305" r:id="rId109"/>
    <p:sldId id="308" r:id="rId110"/>
    <p:sldId id="309" r:id="rId111"/>
    <p:sldId id="310" r:id="rId112"/>
    <p:sldId id="312" r:id="rId113"/>
  </p:sldIdLst>
  <p:sldSz cx="9144000" cy="6858000" type="screen4x3"/>
  <p:notesSz cx="7008813" cy="9294813"/>
  <p:defaultTextStyle>
    <a:defPPr>
      <a:defRPr lang="en-GB"/>
    </a:defPPr>
    <a:lvl1pPr algn="l" defTabSz="457200"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1pPr>
    <a:lvl2pPr marL="742950" indent="-285750" algn="l" defTabSz="457200"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2pPr>
    <a:lvl3pPr marL="1143000" indent="-228600" algn="l" defTabSz="457200"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3pPr>
    <a:lvl4pPr marL="1600200" indent="-228600" algn="l" defTabSz="457200"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4pPr>
    <a:lvl5pPr marL="2057400" indent="-228600" algn="l" defTabSz="457200"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5pPr>
    <a:lvl6pPr marL="2286000" algn="l" defTabSz="457200" rtl="0" eaLnBrk="1" latinLnBrk="0" hangingPunct="1">
      <a:defRPr kern="1200">
        <a:solidFill>
          <a:schemeClr val="bg1"/>
        </a:solidFill>
        <a:latin typeface="Arial" charset="0"/>
        <a:ea typeface="ＭＳ Ｐゴシック" charset="0"/>
        <a:cs typeface="ＭＳ Ｐゴシック" charset="0"/>
      </a:defRPr>
    </a:lvl6pPr>
    <a:lvl7pPr marL="2743200" algn="l" defTabSz="457200" rtl="0" eaLnBrk="1" latinLnBrk="0" hangingPunct="1">
      <a:defRPr kern="1200">
        <a:solidFill>
          <a:schemeClr val="bg1"/>
        </a:solidFill>
        <a:latin typeface="Arial" charset="0"/>
        <a:ea typeface="ＭＳ Ｐゴシック" charset="0"/>
        <a:cs typeface="ＭＳ Ｐゴシック" charset="0"/>
      </a:defRPr>
    </a:lvl7pPr>
    <a:lvl8pPr marL="3200400" algn="l" defTabSz="457200" rtl="0" eaLnBrk="1" latinLnBrk="0" hangingPunct="1">
      <a:defRPr kern="1200">
        <a:solidFill>
          <a:schemeClr val="bg1"/>
        </a:solidFill>
        <a:latin typeface="Arial" charset="0"/>
        <a:ea typeface="ＭＳ Ｐゴシック" charset="0"/>
        <a:cs typeface="ＭＳ Ｐゴシック" charset="0"/>
      </a:defRPr>
    </a:lvl8pPr>
    <a:lvl9pPr marL="3657600" algn="l" defTabSz="457200" rtl="0" eaLnBrk="1" latinLnBrk="0" hangingPunct="1">
      <a:defRPr kern="1200">
        <a:solidFill>
          <a:schemeClr val="bg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04" y="-14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0" Type="http://schemas.openxmlformats.org/officeDocument/2006/relationships/slideMaster" Target="slideMasters/slideMaster60.xml"/><Relationship Id="rId61" Type="http://schemas.openxmlformats.org/officeDocument/2006/relationships/slideMaster" Target="slideMasters/slideMaster61.xml"/><Relationship Id="rId62" Type="http://schemas.openxmlformats.org/officeDocument/2006/relationships/slide" Target="slides/slide1.xml"/><Relationship Id="rId63" Type="http://schemas.openxmlformats.org/officeDocument/2006/relationships/slide" Target="slides/slide2.xml"/><Relationship Id="rId64" Type="http://schemas.openxmlformats.org/officeDocument/2006/relationships/slide" Target="slides/slide3.xml"/><Relationship Id="rId65" Type="http://schemas.openxmlformats.org/officeDocument/2006/relationships/slide" Target="slides/slide4.xml"/><Relationship Id="rId66" Type="http://schemas.openxmlformats.org/officeDocument/2006/relationships/slide" Target="slides/slide5.xml"/><Relationship Id="rId67" Type="http://schemas.openxmlformats.org/officeDocument/2006/relationships/slide" Target="slides/slide6.xml"/><Relationship Id="rId68" Type="http://schemas.openxmlformats.org/officeDocument/2006/relationships/slide" Target="slides/slide7.xml"/><Relationship Id="rId69" Type="http://schemas.openxmlformats.org/officeDocument/2006/relationships/slide" Target="slides/slide8.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90" Type="http://schemas.openxmlformats.org/officeDocument/2006/relationships/slide" Target="slides/slide29.xml"/><Relationship Id="rId91" Type="http://schemas.openxmlformats.org/officeDocument/2006/relationships/slide" Target="slides/slide30.xml"/><Relationship Id="rId92" Type="http://schemas.openxmlformats.org/officeDocument/2006/relationships/slide" Target="slides/slide31.xml"/><Relationship Id="rId93" Type="http://schemas.openxmlformats.org/officeDocument/2006/relationships/slide" Target="slides/slide32.xml"/><Relationship Id="rId94" Type="http://schemas.openxmlformats.org/officeDocument/2006/relationships/slide" Target="slides/slide33.xml"/><Relationship Id="rId95" Type="http://schemas.openxmlformats.org/officeDocument/2006/relationships/slide" Target="slides/slide34.xml"/><Relationship Id="rId96" Type="http://schemas.openxmlformats.org/officeDocument/2006/relationships/slide" Target="slides/slide35.xml"/><Relationship Id="rId101" Type="http://schemas.openxmlformats.org/officeDocument/2006/relationships/slide" Target="slides/slide40.xml"/><Relationship Id="rId102" Type="http://schemas.openxmlformats.org/officeDocument/2006/relationships/slide" Target="slides/slide41.xml"/><Relationship Id="rId103" Type="http://schemas.openxmlformats.org/officeDocument/2006/relationships/slide" Target="slides/slide42.xml"/><Relationship Id="rId104" Type="http://schemas.openxmlformats.org/officeDocument/2006/relationships/slide" Target="slides/slide43.xml"/><Relationship Id="rId105" Type="http://schemas.openxmlformats.org/officeDocument/2006/relationships/slide" Target="slides/slide44.xml"/><Relationship Id="rId106" Type="http://schemas.openxmlformats.org/officeDocument/2006/relationships/slide" Target="slides/slide45.xml"/><Relationship Id="rId107" Type="http://schemas.openxmlformats.org/officeDocument/2006/relationships/slide" Target="slides/slide46.xml"/><Relationship Id="rId108" Type="http://schemas.openxmlformats.org/officeDocument/2006/relationships/slide" Target="slides/slide47.xml"/><Relationship Id="rId109" Type="http://schemas.openxmlformats.org/officeDocument/2006/relationships/slide" Target="slides/slide48.xml"/><Relationship Id="rId97" Type="http://schemas.openxmlformats.org/officeDocument/2006/relationships/slide" Target="slides/slide36.xml"/><Relationship Id="rId98" Type="http://schemas.openxmlformats.org/officeDocument/2006/relationships/slide" Target="slides/slide37.xml"/><Relationship Id="rId99" Type="http://schemas.openxmlformats.org/officeDocument/2006/relationships/slide" Target="slides/slide38.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100" Type="http://schemas.openxmlformats.org/officeDocument/2006/relationships/slide" Target="slides/slide39.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70" Type="http://schemas.openxmlformats.org/officeDocument/2006/relationships/slide" Target="slides/slide9.xml"/><Relationship Id="rId71" Type="http://schemas.openxmlformats.org/officeDocument/2006/relationships/slide" Target="slides/slide10.xml"/><Relationship Id="rId72" Type="http://schemas.openxmlformats.org/officeDocument/2006/relationships/slide" Target="slides/slide11.xml"/><Relationship Id="rId73" Type="http://schemas.openxmlformats.org/officeDocument/2006/relationships/slide" Target="slides/slide12.xml"/><Relationship Id="rId74" Type="http://schemas.openxmlformats.org/officeDocument/2006/relationships/slide" Target="slides/slide13.xml"/><Relationship Id="rId75" Type="http://schemas.openxmlformats.org/officeDocument/2006/relationships/slide" Target="slides/slide14.xml"/><Relationship Id="rId76" Type="http://schemas.openxmlformats.org/officeDocument/2006/relationships/slide" Target="slides/slide15.xml"/><Relationship Id="rId77" Type="http://schemas.openxmlformats.org/officeDocument/2006/relationships/slide" Target="slides/slide16.xml"/><Relationship Id="rId78" Type="http://schemas.openxmlformats.org/officeDocument/2006/relationships/slide" Target="slides/slide17.xml"/><Relationship Id="rId79" Type="http://schemas.openxmlformats.org/officeDocument/2006/relationships/slide" Target="slides/slide18.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Master" Target="slideMasters/slideMaster57.xml"/><Relationship Id="rId58" Type="http://schemas.openxmlformats.org/officeDocument/2006/relationships/slideMaster" Target="slideMasters/slideMaster58.xml"/><Relationship Id="rId59" Type="http://schemas.openxmlformats.org/officeDocument/2006/relationships/slideMaster" Target="slideMasters/slideMaster59.xml"/><Relationship Id="rId110" Type="http://schemas.openxmlformats.org/officeDocument/2006/relationships/slide" Target="slides/slide49.xml"/><Relationship Id="rId111" Type="http://schemas.openxmlformats.org/officeDocument/2006/relationships/slide" Target="slides/slide50.xml"/><Relationship Id="rId112" Type="http://schemas.openxmlformats.org/officeDocument/2006/relationships/slide" Target="slides/slide51.xml"/><Relationship Id="rId113" Type="http://schemas.openxmlformats.org/officeDocument/2006/relationships/slide" Target="slides/slide52.xml"/><Relationship Id="rId114" Type="http://schemas.openxmlformats.org/officeDocument/2006/relationships/notesMaster" Target="notesMasters/notesMaster1.xml"/><Relationship Id="rId115" Type="http://schemas.openxmlformats.org/officeDocument/2006/relationships/printerSettings" Target="printerSettings/printerSettings1.bin"/><Relationship Id="rId116" Type="http://schemas.openxmlformats.org/officeDocument/2006/relationships/presProps" Target="presProps.xml"/><Relationship Id="rId117" Type="http://schemas.openxmlformats.org/officeDocument/2006/relationships/viewProps" Target="viewProps.xml"/><Relationship Id="rId118" Type="http://schemas.openxmlformats.org/officeDocument/2006/relationships/theme" Target="theme/theme1.xml"/><Relationship Id="rId119" Type="http://schemas.openxmlformats.org/officeDocument/2006/relationships/tableStyles" Target="tableStyles.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80" Type="http://schemas.openxmlformats.org/officeDocument/2006/relationships/slide" Target="slides/slide19.xml"/><Relationship Id="rId81" Type="http://schemas.openxmlformats.org/officeDocument/2006/relationships/slide" Target="slides/slide20.xml"/><Relationship Id="rId82" Type="http://schemas.openxmlformats.org/officeDocument/2006/relationships/slide" Target="slides/slide21.xml"/><Relationship Id="rId83" Type="http://schemas.openxmlformats.org/officeDocument/2006/relationships/slide" Target="slides/slide22.xml"/><Relationship Id="rId84" Type="http://schemas.openxmlformats.org/officeDocument/2006/relationships/slide" Target="slides/slide23.xml"/><Relationship Id="rId85" Type="http://schemas.openxmlformats.org/officeDocument/2006/relationships/slide" Target="slides/slide24.xml"/><Relationship Id="rId86" Type="http://schemas.openxmlformats.org/officeDocument/2006/relationships/slide" Target="slides/slide25.xml"/><Relationship Id="rId87" Type="http://schemas.openxmlformats.org/officeDocument/2006/relationships/slide" Target="slides/slide26.xml"/><Relationship Id="rId88" Type="http://schemas.openxmlformats.org/officeDocument/2006/relationships/slide" Target="slides/slide27.xml"/><Relationship Id="rId8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AutoShape 1"/>
          <p:cNvSpPr>
            <a:spLocks noChangeArrowheads="1"/>
          </p:cNvSpPr>
          <p:nvPr/>
        </p:nvSpPr>
        <p:spPr bwMode="auto">
          <a:xfrm>
            <a:off x="0" y="0"/>
            <a:ext cx="7008813" cy="9294813"/>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14" name="AutoShape 2"/>
          <p:cNvSpPr>
            <a:spLocks noChangeArrowheads="1"/>
          </p:cNvSpPr>
          <p:nvPr/>
        </p:nvSpPr>
        <p:spPr bwMode="auto">
          <a:xfrm>
            <a:off x="0" y="0"/>
            <a:ext cx="7008813" cy="9294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15" name="AutoShape 3"/>
          <p:cNvSpPr>
            <a:spLocks noChangeArrowheads="1"/>
          </p:cNvSpPr>
          <p:nvPr/>
        </p:nvSpPr>
        <p:spPr bwMode="auto">
          <a:xfrm>
            <a:off x="0" y="0"/>
            <a:ext cx="7008813" cy="9294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16" name="AutoShape 4"/>
          <p:cNvSpPr>
            <a:spLocks noChangeArrowheads="1"/>
          </p:cNvSpPr>
          <p:nvPr/>
        </p:nvSpPr>
        <p:spPr bwMode="auto">
          <a:xfrm>
            <a:off x="0" y="0"/>
            <a:ext cx="7008813" cy="9294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17" name="AutoShape 5"/>
          <p:cNvSpPr>
            <a:spLocks noChangeArrowheads="1"/>
          </p:cNvSpPr>
          <p:nvPr/>
        </p:nvSpPr>
        <p:spPr bwMode="auto">
          <a:xfrm>
            <a:off x="0" y="0"/>
            <a:ext cx="7008813" cy="9294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18" name="AutoShape 6"/>
          <p:cNvSpPr>
            <a:spLocks noChangeArrowheads="1"/>
          </p:cNvSpPr>
          <p:nvPr/>
        </p:nvSpPr>
        <p:spPr bwMode="auto">
          <a:xfrm>
            <a:off x="0" y="0"/>
            <a:ext cx="7008813" cy="9294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19" name="AutoShape 7"/>
          <p:cNvSpPr>
            <a:spLocks noChangeArrowheads="1"/>
          </p:cNvSpPr>
          <p:nvPr/>
        </p:nvSpPr>
        <p:spPr bwMode="auto">
          <a:xfrm>
            <a:off x="0" y="0"/>
            <a:ext cx="7008813" cy="9294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20" name="AutoShape 8"/>
          <p:cNvSpPr>
            <a:spLocks noChangeArrowheads="1"/>
          </p:cNvSpPr>
          <p:nvPr/>
        </p:nvSpPr>
        <p:spPr bwMode="auto">
          <a:xfrm>
            <a:off x="0" y="0"/>
            <a:ext cx="7008813" cy="9294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21" name="AutoShape 9"/>
          <p:cNvSpPr>
            <a:spLocks noChangeArrowheads="1"/>
          </p:cNvSpPr>
          <p:nvPr/>
        </p:nvSpPr>
        <p:spPr bwMode="auto">
          <a:xfrm>
            <a:off x="0" y="0"/>
            <a:ext cx="7008813" cy="9294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22" name="Text Box 10"/>
          <p:cNvSpPr txBox="1">
            <a:spLocks noChangeArrowheads="1"/>
          </p:cNvSpPr>
          <p:nvPr/>
        </p:nvSpPr>
        <p:spPr bwMode="auto">
          <a:xfrm>
            <a:off x="0" y="0"/>
            <a:ext cx="30591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23" name="Text Box 11"/>
          <p:cNvSpPr txBox="1">
            <a:spLocks noChangeArrowheads="1"/>
          </p:cNvSpPr>
          <p:nvPr/>
        </p:nvSpPr>
        <p:spPr bwMode="auto">
          <a:xfrm>
            <a:off x="3976688" y="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24" name="Rectangle 12"/>
          <p:cNvSpPr>
            <a:spLocks noGrp="1" noRot="1" noChangeAspect="1" noChangeArrowheads="1"/>
          </p:cNvSpPr>
          <p:nvPr>
            <p:ph type="sldImg"/>
          </p:nvPr>
        </p:nvSpPr>
        <p:spPr bwMode="auto">
          <a:xfrm>
            <a:off x="1133475" y="687388"/>
            <a:ext cx="4675188" cy="350202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64525" name="Rectangle 13"/>
          <p:cNvSpPr>
            <a:spLocks noGrp="1" noChangeArrowheads="1"/>
          </p:cNvSpPr>
          <p:nvPr>
            <p:ph type="body"/>
          </p:nvPr>
        </p:nvSpPr>
        <p:spPr bwMode="auto">
          <a:xfrm>
            <a:off x="919163" y="4432300"/>
            <a:ext cx="5108575" cy="418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endParaRPr lang="en-US" noProof="0" smtClean="0"/>
          </a:p>
        </p:txBody>
      </p:sp>
      <p:sp>
        <p:nvSpPr>
          <p:cNvPr id="64526" name="Text Box 14"/>
          <p:cNvSpPr txBox="1">
            <a:spLocks noChangeArrowheads="1"/>
          </p:cNvSpPr>
          <p:nvPr/>
        </p:nvSpPr>
        <p:spPr bwMode="auto">
          <a:xfrm>
            <a:off x="0" y="8864600"/>
            <a:ext cx="30591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27" name="Rectangle 15"/>
          <p:cNvSpPr>
            <a:spLocks noGrp="1" noChangeArrowheads="1"/>
          </p:cNvSpPr>
          <p:nvPr>
            <p:ph type="sldNum"/>
          </p:nvPr>
        </p:nvSpPr>
        <p:spPr bwMode="auto">
          <a:xfrm>
            <a:off x="3976688" y="8864600"/>
            <a:ext cx="3044825"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smtClean="0">
                <a:solidFill>
                  <a:srgbClr val="000000"/>
                </a:solidFill>
                <a:latin typeface="Times New Roman" charset="0"/>
                <a:cs typeface="Segoe UI" charset="0"/>
              </a:defRPr>
            </a:lvl1pPr>
          </a:lstStyle>
          <a:p>
            <a:pPr>
              <a:defRPr/>
            </a:pPr>
            <a:fld id="{1ED2CC58-EF63-2E40-8B5B-C17450036E9B}" type="slidenum">
              <a:rPr lang="en-US"/>
              <a:pPr>
                <a:defRPr/>
              </a:pPr>
              <a:t>‹#›</a:t>
            </a:fld>
            <a:endParaRPr lang="en-US"/>
          </a:p>
        </p:txBody>
      </p:sp>
    </p:spTree>
    <p:extLst>
      <p:ext uri="{BB962C8B-B14F-4D97-AF65-F5344CB8AC3E}">
        <p14:creationId xmlns:p14="http://schemas.microsoft.com/office/powerpoint/2010/main" val="83323635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0"/>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DCC5C01B-E47C-4F43-8AC7-4787B6F0DBCA}" type="slidenum">
              <a:rPr lang="en-US"/>
              <a:pPr>
                <a:defRPr/>
              </a:pPr>
              <a:t>1</a:t>
            </a:fld>
            <a:endParaRPr lang="en-US"/>
          </a:p>
        </p:txBody>
      </p:sp>
      <p:sp>
        <p:nvSpPr>
          <p:cNvPr id="124929"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47920BB9-66EE-8044-88A9-9C0F60361FD1}" type="slidenum">
              <a:rPr lang="en-US" sz="1200" smtClean="0">
                <a:latin typeface="Times New Roman" charset="0"/>
              </a:rPr>
              <a:pPr algn="r">
                <a:buClrTx/>
                <a:buFontTx/>
                <a:buNone/>
                <a:defRPr/>
              </a:pPr>
              <a:t>1</a:t>
            </a:fld>
            <a:endParaRPr lang="en-US" sz="1200" smtClean="0">
              <a:latin typeface="Times New Roman" charset="0"/>
            </a:endParaRPr>
          </a:p>
        </p:txBody>
      </p:sp>
      <p:sp>
        <p:nvSpPr>
          <p:cNvPr id="124930" name="Text Box 2"/>
          <p:cNvSpPr txBox="1">
            <a:spLocks noGrp="1" noRot="1" noChangeAspect="1" noChangeArrowheads="1"/>
          </p:cNvSpPr>
          <p:nvPr>
            <p:ph type="sldImg"/>
          </p:nvPr>
        </p:nvSpPr>
        <p:spPr>
          <a:xfrm>
            <a:off x="1135063" y="687388"/>
            <a:ext cx="4686300" cy="3514725"/>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4931"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B3FDDDD6-1874-CE40-A725-96B0678E56F4}" type="slidenum">
              <a:rPr lang="en-US"/>
              <a:pPr>
                <a:defRPr/>
              </a:pPr>
              <a:t>10</a:t>
            </a:fld>
            <a:endParaRPr lang="en-US"/>
          </a:p>
        </p:txBody>
      </p:sp>
      <p:sp>
        <p:nvSpPr>
          <p:cNvPr id="134145"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7C8D5B68-A138-BC40-BD33-6778102F9004}" type="slidenum">
              <a:rPr lang="en-US" sz="1200" smtClean="0">
                <a:latin typeface="Times New Roman" charset="0"/>
              </a:rPr>
              <a:pPr algn="r">
                <a:buClrTx/>
                <a:buFontTx/>
                <a:buNone/>
                <a:defRPr/>
              </a:pPr>
              <a:t>10</a:t>
            </a:fld>
            <a:endParaRPr lang="en-US" sz="1200" smtClean="0">
              <a:latin typeface="Times New Roman" charset="0"/>
            </a:endParaRPr>
          </a:p>
        </p:txBody>
      </p:sp>
      <p:sp>
        <p:nvSpPr>
          <p:cNvPr id="134146" name="Text Box 2"/>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4147"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510BF1EC-97FC-514C-88A7-A8268D3320E4}" type="slidenum">
              <a:rPr lang="en-US"/>
              <a:pPr>
                <a:defRPr/>
              </a:pPr>
              <a:t>11</a:t>
            </a:fld>
            <a:endParaRPr lang="en-US"/>
          </a:p>
        </p:txBody>
      </p:sp>
      <p:sp>
        <p:nvSpPr>
          <p:cNvPr id="135169"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5170"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23 pairs of chromosomes</a:t>
            </a:r>
          </a:p>
        </p:txBody>
      </p:sp>
      <p:sp>
        <p:nvSpPr>
          <p:cNvPr id="135171" name="Text Box 3"/>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C9C519F8-8F04-394E-B037-2B037E184E3C}" type="slidenum">
              <a:rPr lang="en-US" sz="1200" smtClean="0">
                <a:latin typeface="Times New Roman" charset="0"/>
              </a:rPr>
              <a:pPr algn="r">
                <a:buClrTx/>
                <a:buFontTx/>
                <a:buNone/>
                <a:defRPr/>
              </a:pPr>
              <a:t>11</a:t>
            </a:fld>
            <a:endParaRPr lang="en-US" sz="1200" smtClean="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16D1FA49-5607-AA4D-9237-716899A959BB}" type="slidenum">
              <a:rPr lang="en-US"/>
              <a:pPr>
                <a:defRPr/>
              </a:pPr>
              <a:t>12</a:t>
            </a:fld>
            <a:endParaRPr lang="en-US"/>
          </a:p>
        </p:txBody>
      </p:sp>
      <p:sp>
        <p:nvSpPr>
          <p:cNvPr id="136193"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A966663D-81EC-8645-B4D6-23630593BD14}" type="slidenum">
              <a:rPr lang="en-US" sz="1200" smtClean="0">
                <a:latin typeface="Times New Roman" charset="0"/>
              </a:rPr>
              <a:pPr algn="r">
                <a:buClrTx/>
                <a:buFontTx/>
                <a:buNone/>
                <a:defRPr/>
              </a:pPr>
              <a:t>12</a:t>
            </a:fld>
            <a:endParaRPr lang="en-US" sz="1200" smtClean="0">
              <a:latin typeface="Times New Roman" charset="0"/>
            </a:endParaRPr>
          </a:p>
        </p:txBody>
      </p:sp>
      <p:sp>
        <p:nvSpPr>
          <p:cNvPr id="136194" name="Text Box 2"/>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6195"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E. Blackburn won 2009 nobel prize for discovery of telomeres.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AB747670-706F-DE4A-9984-CE08AB98BFC5}" type="slidenum">
              <a:rPr lang="en-US"/>
              <a:pPr>
                <a:defRPr/>
              </a:pPr>
              <a:t>13</a:t>
            </a:fld>
            <a:endParaRPr lang="en-US"/>
          </a:p>
        </p:txBody>
      </p:sp>
      <p:sp>
        <p:nvSpPr>
          <p:cNvPr id="137217"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7218"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1C01DAAA-8D64-5E43-8302-975CD23A9321}" type="slidenum">
              <a:rPr lang="en-US"/>
              <a:pPr>
                <a:defRPr/>
              </a:pPr>
              <a:t>14</a:t>
            </a:fld>
            <a:endParaRPr lang="en-US"/>
          </a:p>
        </p:txBody>
      </p:sp>
      <p:sp>
        <p:nvSpPr>
          <p:cNvPr id="138241"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8242"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76315255-A49D-224C-A078-5513E90AD7C5}" type="slidenum">
              <a:rPr lang="en-US"/>
              <a:pPr>
                <a:defRPr/>
              </a:pPr>
              <a:t>15</a:t>
            </a:fld>
            <a:endParaRPr lang="en-US"/>
          </a:p>
        </p:txBody>
      </p:sp>
      <p:sp>
        <p:nvSpPr>
          <p:cNvPr id="139265"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F576C84F-0496-BD4D-BED1-476A401F03F4}" type="slidenum">
              <a:rPr lang="en-US" sz="1200" smtClean="0">
                <a:latin typeface="Times New Roman" charset="0"/>
              </a:rPr>
              <a:pPr algn="r">
                <a:buClrTx/>
                <a:buFontTx/>
                <a:buNone/>
                <a:defRPr/>
              </a:pPr>
              <a:t>15</a:t>
            </a:fld>
            <a:endParaRPr lang="en-US" sz="1200" smtClean="0">
              <a:latin typeface="Times New Roman" charset="0"/>
            </a:endParaRPr>
          </a:p>
        </p:txBody>
      </p:sp>
      <p:sp>
        <p:nvSpPr>
          <p:cNvPr id="139266" name="Text Box 2"/>
          <p:cNvSpPr txBox="1">
            <a:spLocks noGrp="1" noRot="1" noChangeAspect="1" noChangeArrowheads="1"/>
          </p:cNvSpPr>
          <p:nvPr>
            <p:ph type="sldImg"/>
          </p:nvPr>
        </p:nvSpPr>
        <p:spPr>
          <a:xfrm>
            <a:off x="1182688"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9267" name="Text Box 3"/>
          <p:cNvSpPr txBox="1">
            <a:spLocks noGrp="1" noChangeArrowheads="1"/>
          </p:cNvSpPr>
          <p:nvPr>
            <p:ph type="body" idx="1"/>
          </p:nvPr>
        </p:nvSpPr>
        <p:spPr>
          <a:xfrm>
            <a:off x="701675" y="4416425"/>
            <a:ext cx="5607050" cy="418306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46A6A912-4C65-CF47-AF95-C89E384D6869}" type="slidenum">
              <a:rPr lang="en-US"/>
              <a:pPr>
                <a:defRPr/>
              </a:pPr>
              <a:t>16</a:t>
            </a:fld>
            <a:endParaRPr lang="en-US"/>
          </a:p>
        </p:txBody>
      </p:sp>
      <p:sp>
        <p:nvSpPr>
          <p:cNvPr id="140289"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0290"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7855C2A5-D042-944F-9F94-AB9B71CFED31}" type="slidenum">
              <a:rPr lang="en-US"/>
              <a:pPr>
                <a:defRPr/>
              </a:pPr>
              <a:t>17</a:t>
            </a:fld>
            <a:endParaRPr lang="en-US"/>
          </a:p>
        </p:txBody>
      </p:sp>
      <p:sp>
        <p:nvSpPr>
          <p:cNvPr id="141313"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0C8FEFD7-0238-9041-8EAB-33B2563D9617}" type="slidenum">
              <a:rPr lang="en-US" sz="1200" smtClean="0">
                <a:latin typeface="Times New Roman" charset="0"/>
              </a:rPr>
              <a:pPr algn="r">
                <a:buClrTx/>
                <a:buFontTx/>
                <a:buNone/>
                <a:defRPr/>
              </a:pPr>
              <a:t>17</a:t>
            </a:fld>
            <a:endParaRPr lang="en-US" sz="1200" smtClean="0">
              <a:latin typeface="Times New Roman" charset="0"/>
            </a:endParaRPr>
          </a:p>
        </p:txBody>
      </p:sp>
      <p:sp>
        <p:nvSpPr>
          <p:cNvPr id="141314" name="Text Box 2"/>
          <p:cNvSpPr txBox="1">
            <a:spLocks noGrp="1" noRot="1" noChangeAspect="1" noChangeArrowheads="1"/>
          </p:cNvSpPr>
          <p:nvPr>
            <p:ph type="sldImg"/>
          </p:nvPr>
        </p:nvSpPr>
        <p:spPr>
          <a:xfrm>
            <a:off x="1182688"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1315" name="Text Box 3"/>
          <p:cNvSpPr txBox="1">
            <a:spLocks noGrp="1" noChangeArrowheads="1"/>
          </p:cNvSpPr>
          <p:nvPr>
            <p:ph type="body" idx="1"/>
          </p:nvPr>
        </p:nvSpPr>
        <p:spPr>
          <a:xfrm>
            <a:off x="701675" y="4416425"/>
            <a:ext cx="5607050" cy="418306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98E7B000-FC77-9E4F-B047-47218E8D4CBB}" type="slidenum">
              <a:rPr lang="en-US"/>
              <a:pPr>
                <a:defRPr/>
              </a:pPr>
              <a:t>18</a:t>
            </a:fld>
            <a:endParaRPr lang="en-US"/>
          </a:p>
        </p:txBody>
      </p:sp>
      <p:sp>
        <p:nvSpPr>
          <p:cNvPr id="142337"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AAEF5E83-941D-3347-9B36-D36AC61FCA3D}" type="slidenum">
              <a:rPr lang="en-US" sz="1200" smtClean="0">
                <a:latin typeface="Times New Roman" charset="0"/>
              </a:rPr>
              <a:pPr algn="r">
                <a:buClrTx/>
                <a:buFontTx/>
                <a:buNone/>
                <a:defRPr/>
              </a:pPr>
              <a:t>18</a:t>
            </a:fld>
            <a:endParaRPr lang="en-US" sz="1200" smtClean="0">
              <a:latin typeface="Times New Roman" charset="0"/>
            </a:endParaRPr>
          </a:p>
        </p:txBody>
      </p:sp>
      <p:sp>
        <p:nvSpPr>
          <p:cNvPr id="142338" name="Text Box 2"/>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2339"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3BAEC3AC-084B-284C-A813-0E3A81D645D9}" type="slidenum">
              <a:rPr lang="en-US"/>
              <a:pPr>
                <a:defRPr/>
              </a:pPr>
              <a:t>19</a:t>
            </a:fld>
            <a:endParaRPr lang="en-US"/>
          </a:p>
        </p:txBody>
      </p:sp>
      <p:sp>
        <p:nvSpPr>
          <p:cNvPr id="143361" name="Text Box 1"/>
          <p:cNvSpPr txBox="1">
            <a:spLocks noGrp="1" noRot="1" noChangeAspect="1" noChangeArrowheads="1"/>
          </p:cNvSpPr>
          <p:nvPr>
            <p:ph type="sldImg"/>
          </p:nvPr>
        </p:nvSpPr>
        <p:spPr>
          <a:xfrm>
            <a:off x="1135063" y="687388"/>
            <a:ext cx="4676775" cy="3506787"/>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62" name="Text Box 2"/>
          <p:cNvSpPr txBox="1">
            <a:spLocks noGrp="1" noChangeArrowheads="1"/>
          </p:cNvSpPr>
          <p:nvPr>
            <p:ph type="body" idx="1"/>
          </p:nvPr>
        </p:nvSpPr>
        <p:spPr>
          <a:xfrm>
            <a:off x="919163" y="4432300"/>
            <a:ext cx="5113337" cy="4192588"/>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FF300E60-D6C3-7E4C-BCF4-B9C671D17649}" type="slidenum">
              <a:rPr lang="en-US"/>
              <a:pPr>
                <a:defRPr/>
              </a:pPr>
              <a:t>2</a:t>
            </a:fld>
            <a:endParaRPr lang="en-US"/>
          </a:p>
        </p:txBody>
      </p:sp>
      <p:sp>
        <p:nvSpPr>
          <p:cNvPr id="125953" name="Text Box 1"/>
          <p:cNvSpPr txBox="1">
            <a:spLocks noGrp="1" noRot="1" noChangeAspect="1" noChangeArrowheads="1"/>
          </p:cNvSpPr>
          <p:nvPr>
            <p:ph type="sldImg"/>
          </p:nvPr>
        </p:nvSpPr>
        <p:spPr>
          <a:xfrm>
            <a:off x="1135063" y="687388"/>
            <a:ext cx="4683125" cy="3513137"/>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5954" name="Text Box 2"/>
          <p:cNvSpPr txBox="1">
            <a:spLocks noGrp="1" noChangeArrowheads="1"/>
          </p:cNvSpPr>
          <p:nvPr>
            <p:ph type="body" idx="1"/>
          </p:nvPr>
        </p:nvSpPr>
        <p:spPr>
          <a:xfrm>
            <a:off x="919163" y="4432300"/>
            <a:ext cx="5119687" cy="4200525"/>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7EE165CE-139F-0F41-BD5D-24F725F4B61C}" type="slidenum">
              <a:rPr lang="en-US"/>
              <a:pPr>
                <a:defRPr/>
              </a:pPr>
              <a:t>20</a:t>
            </a:fld>
            <a:endParaRPr lang="en-US"/>
          </a:p>
        </p:txBody>
      </p:sp>
      <p:sp>
        <p:nvSpPr>
          <p:cNvPr id="144385" name="Text Box 1"/>
          <p:cNvSpPr txBox="1">
            <a:spLocks noGrp="1" noRot="1" noChangeAspect="1" noChangeArrowheads="1"/>
          </p:cNvSpPr>
          <p:nvPr>
            <p:ph type="sldImg"/>
          </p:nvPr>
        </p:nvSpPr>
        <p:spPr>
          <a:xfrm>
            <a:off x="1135063" y="687388"/>
            <a:ext cx="4683125" cy="3513137"/>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4386" name="Text Box 2"/>
          <p:cNvSpPr txBox="1">
            <a:spLocks noGrp="1" noChangeArrowheads="1"/>
          </p:cNvSpPr>
          <p:nvPr>
            <p:ph type="body" idx="1"/>
          </p:nvPr>
        </p:nvSpPr>
        <p:spPr>
          <a:xfrm>
            <a:off x="919163" y="4432300"/>
            <a:ext cx="5119687" cy="4200525"/>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5631B87D-A35F-D542-B55F-7B0646DF6C34}" type="slidenum">
              <a:rPr lang="en-US"/>
              <a:pPr>
                <a:defRPr/>
              </a:pPr>
              <a:t>21</a:t>
            </a:fld>
            <a:endParaRPr lang="en-US"/>
          </a:p>
        </p:txBody>
      </p:sp>
      <p:sp>
        <p:nvSpPr>
          <p:cNvPr id="145409"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5410"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Hand out cards for them to complete</a:t>
            </a:r>
          </a:p>
        </p:txBody>
      </p:sp>
      <p:sp>
        <p:nvSpPr>
          <p:cNvPr id="145411" name="Text Box 3"/>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F739850B-1D76-5C4D-8469-9CA8FAF5A8F1}" type="slidenum">
              <a:rPr lang="en-US" sz="1200" smtClean="0">
                <a:latin typeface="Times New Roman" charset="0"/>
              </a:rPr>
              <a:pPr algn="r">
                <a:buClrTx/>
                <a:buFontTx/>
                <a:buNone/>
                <a:defRPr/>
              </a:pPr>
              <a:t>21</a:t>
            </a:fld>
            <a:endParaRPr lang="en-US" sz="1200" smtClean="0">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B7CAF39A-C25C-234B-BE8D-49B4A0662FAC}" type="slidenum">
              <a:rPr lang="en-US"/>
              <a:pPr>
                <a:defRPr/>
              </a:pPr>
              <a:t>22</a:t>
            </a:fld>
            <a:endParaRPr lang="en-US"/>
          </a:p>
        </p:txBody>
      </p:sp>
      <p:sp>
        <p:nvSpPr>
          <p:cNvPr id="147457"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7458"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23501FDB-79B2-E546-9221-C8C3373B1A4C}" type="slidenum">
              <a:rPr lang="en-US"/>
              <a:pPr>
                <a:defRPr/>
              </a:pPr>
              <a:t>23</a:t>
            </a:fld>
            <a:endParaRPr lang="en-US"/>
          </a:p>
        </p:txBody>
      </p:sp>
      <p:sp>
        <p:nvSpPr>
          <p:cNvPr id="148481"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8572AA10-D8C2-5B48-B97A-348DC78D4CC4}" type="slidenum">
              <a:rPr lang="en-US" sz="1200" smtClean="0">
                <a:latin typeface="Times New Roman" charset="0"/>
              </a:rPr>
              <a:pPr algn="r">
                <a:buClrTx/>
                <a:buFontTx/>
                <a:buNone/>
                <a:defRPr/>
              </a:pPr>
              <a:t>23</a:t>
            </a:fld>
            <a:endParaRPr lang="en-US" sz="1200" smtClean="0">
              <a:latin typeface="Times New Roman" charset="0"/>
            </a:endParaRPr>
          </a:p>
        </p:txBody>
      </p:sp>
      <p:sp>
        <p:nvSpPr>
          <p:cNvPr id="148482" name="Text Box 2"/>
          <p:cNvSpPr txBox="1">
            <a:spLocks noGrp="1" noRot="1" noChangeAspect="1" noChangeArrowheads="1"/>
          </p:cNvSpPr>
          <p:nvPr>
            <p:ph type="sldImg"/>
          </p:nvPr>
        </p:nvSpPr>
        <p:spPr>
          <a:xfrm>
            <a:off x="1135063" y="687388"/>
            <a:ext cx="4687887"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8483"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As an initial step in the process of genetic epidemiology, one could use information on populations who migrate to countries with different genetic and environmental backgrounds</a:t>
            </a:r>
            <a:r>
              <a:rPr lang="en-US" smtClean="0">
                <a:latin typeface="Symbol" charset="0"/>
                <a:cs typeface="Microsoft YaHei" charset="0"/>
              </a:rPr>
              <a:t></a:t>
            </a:r>
            <a:r>
              <a:rPr lang="en-US" smtClean="0">
                <a:cs typeface="Microsoft YaHei" charset="0"/>
              </a:rPr>
              <a:t>as well as rates of the disease of interest</a:t>
            </a:r>
            <a:r>
              <a:rPr lang="en-US" smtClean="0">
                <a:latin typeface="Symbol" charset="0"/>
                <a:cs typeface="Microsoft YaHei" charset="0"/>
              </a:rPr>
              <a:t></a:t>
            </a:r>
            <a:r>
              <a:rPr lang="en-US" smtClean="0">
                <a:cs typeface="Microsoft YaHei" charset="0"/>
              </a:rPr>
              <a:t>than the country they came from.</a:t>
            </a:r>
          </a:p>
          <a:p>
            <a:pPr>
              <a:spcBef>
                <a:spcPts val="450"/>
              </a:spcBef>
              <a:buClrTx/>
              <a:buFontTx/>
              <a:buNone/>
              <a:defRPr/>
            </a:pPr>
            <a:r>
              <a:rPr lang="en-US" smtClean="0">
                <a:cs typeface="Microsoft YaHei" charset="0"/>
              </a:rPr>
              <a:t>Here, one compares people who migrate from one country to another with people in the two countries.</a:t>
            </a:r>
          </a:p>
          <a:p>
            <a:pPr>
              <a:spcBef>
                <a:spcPts val="450"/>
              </a:spcBef>
              <a:buClrTx/>
              <a:buFontTx/>
              <a:buNone/>
              <a:defRPr/>
            </a:pPr>
            <a:r>
              <a:rPr lang="en-US" smtClean="0">
                <a:cs typeface="Microsoft YaHei" charset="0"/>
              </a:rPr>
              <a:t>If the migrants’ disease frequency does not change –i.e., remains similar to that of their original country, not their new country—then the disease might have genetic components.</a:t>
            </a:r>
          </a:p>
          <a:p>
            <a:pPr>
              <a:spcBef>
                <a:spcPts val="450"/>
              </a:spcBef>
              <a:buClrTx/>
              <a:buFontTx/>
              <a:buNone/>
              <a:defRPr/>
            </a:pPr>
            <a:r>
              <a:rPr lang="en-US" smtClean="0">
                <a:cs typeface="Microsoft YaHei" charset="0"/>
              </a:rPr>
              <a:t>If the migrants’ disease frequency does change—i.e., is no longer similar to that of their original country, but now is similar to their new country—then the disease might have environmental components</a:t>
            </a:r>
          </a:p>
          <a:p>
            <a:pPr>
              <a:spcBef>
                <a:spcPts val="450"/>
              </a:spcBef>
              <a:buClrTx/>
              <a:buFontTx/>
              <a:buNone/>
              <a:defRPr/>
            </a:pPr>
            <a:endParaRPr lang="en-US" smtClean="0">
              <a:cs typeface="Microsoft YaHei" charset="0"/>
            </a:endParaRPr>
          </a:p>
          <a:p>
            <a:pPr>
              <a:spcBef>
                <a:spcPts val="450"/>
              </a:spcBef>
              <a:buClrTx/>
              <a:buFontTx/>
              <a:buNone/>
              <a:defRPr/>
            </a:pPr>
            <a:endParaRPr lang="en-US" smtClean="0">
              <a:cs typeface="Microsoft YaHe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F14FFF66-4AC2-5D44-B076-1D79A021CC77}" type="slidenum">
              <a:rPr lang="en-US"/>
              <a:pPr>
                <a:defRPr/>
              </a:pPr>
              <a:t>24</a:t>
            </a:fld>
            <a:endParaRPr lang="en-US"/>
          </a:p>
        </p:txBody>
      </p:sp>
      <p:sp>
        <p:nvSpPr>
          <p:cNvPr id="149505"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9C6F9722-6C9D-134C-9F30-9E5BBE26F508}" type="slidenum">
              <a:rPr lang="en-US" sz="1200" smtClean="0">
                <a:latin typeface="Times New Roman" charset="0"/>
              </a:rPr>
              <a:pPr algn="r">
                <a:buClrTx/>
                <a:buFontTx/>
                <a:buNone/>
                <a:defRPr/>
              </a:pPr>
              <a:t>24</a:t>
            </a:fld>
            <a:endParaRPr lang="en-US" sz="1200" smtClean="0">
              <a:latin typeface="Times New Roman" charset="0"/>
            </a:endParaRPr>
          </a:p>
        </p:txBody>
      </p:sp>
      <p:sp>
        <p:nvSpPr>
          <p:cNvPr id="149506" name="Text Box 2"/>
          <p:cNvSpPr txBox="1">
            <a:spLocks noGrp="1" noRot="1" noChangeAspect="1" noChangeArrowheads="1"/>
          </p:cNvSpPr>
          <p:nvPr>
            <p:ph type="sldImg"/>
          </p:nvPr>
        </p:nvSpPr>
        <p:spPr>
          <a:xfrm>
            <a:off x="1135063"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9507"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228600" indent="-214313">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1200">
                <a:solidFill>
                  <a:srgbClr val="000000"/>
                </a:solidFill>
                <a:latin typeface="Times New Roman" charset="0"/>
                <a:ea typeface="ＭＳ Ｐゴシック" charset="0"/>
              </a:defRPr>
            </a:lvl1pPr>
            <a:lvl2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1200">
                <a:solidFill>
                  <a:srgbClr val="000000"/>
                </a:solidFill>
                <a:latin typeface="Times New Roman" charset="0"/>
                <a:ea typeface="ＭＳ Ｐゴシック" charset="0"/>
              </a:defRPr>
            </a:lvl2pPr>
            <a:lvl3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1200">
                <a:solidFill>
                  <a:srgbClr val="000000"/>
                </a:solidFill>
                <a:latin typeface="Times New Roman" charset="0"/>
                <a:ea typeface="ＭＳ Ｐゴシック" charset="0"/>
              </a:defRPr>
            </a:lvl3pPr>
            <a:lvl4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1200">
                <a:solidFill>
                  <a:srgbClr val="000000"/>
                </a:solidFill>
                <a:latin typeface="Times New Roman" charset="0"/>
                <a:ea typeface="ＭＳ Ｐゴシック" charset="0"/>
              </a:defRPr>
            </a:lvl4pPr>
            <a:lvl5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For a common disease or one that manifests as a continuous trait, one might simply enroll a random series of families and look at the pattern of correlations in the disease between different types of relatives (e.g., sibling-sibling, parent-offspring, etc.).</a:t>
            </a:r>
          </a:p>
          <a:p>
            <a:pPr>
              <a:spcBef>
                <a:spcPts val="450"/>
              </a:spcBef>
              <a:buClrTx/>
              <a:buFontTx/>
              <a:buNone/>
              <a:defRPr/>
            </a:pPr>
            <a:endParaRPr lang="en-US" smtClean="0">
              <a:cs typeface="Microsoft YaHei" charset="0"/>
            </a:endParaRPr>
          </a:p>
          <a:p>
            <a:pPr>
              <a:spcBef>
                <a:spcPts val="450"/>
              </a:spcBef>
              <a:buClrTx/>
              <a:buFontTx/>
              <a:buNone/>
              <a:defRPr/>
            </a:pPr>
            <a:r>
              <a:rPr lang="en-US" smtClean="0">
                <a:cs typeface="Microsoft YaHei" charset="0"/>
              </a:rPr>
              <a:t>For a rare dichotomous disease, one would generally begin with the identification of probands, preferably in some population-based fashion, together with a comparable control series from the same population.</a:t>
            </a:r>
          </a:p>
          <a:p>
            <a:pPr>
              <a:spcBef>
                <a:spcPts val="450"/>
              </a:spcBef>
              <a:buClrTx/>
              <a:buFontTx/>
              <a:buNone/>
              <a:defRPr/>
            </a:pPr>
            <a:r>
              <a:rPr lang="en-US" smtClean="0">
                <a:cs typeface="Microsoft YaHei" charset="0"/>
              </a:rPr>
              <a:t>For each subject, one can then obtain a structured family history (i.e., to generate a pedigree), collecting disease and other (e.g., age, time at risk, etc.) information.</a:t>
            </a:r>
          </a:p>
          <a:p>
            <a:pPr>
              <a:spcBef>
                <a:spcPts val="450"/>
              </a:spcBef>
              <a:buClrTx/>
              <a:buFontTx/>
              <a:buNone/>
              <a:defRPr/>
            </a:pPr>
            <a:r>
              <a:rPr lang="en-US" smtClean="0">
                <a:cs typeface="Microsoft YaHei" charset="0"/>
              </a:rPr>
              <a:t>One could then consider two approaches to the analysis of such data.</a:t>
            </a:r>
          </a:p>
          <a:p>
            <a:pPr>
              <a:spcBef>
                <a:spcPts val="450"/>
              </a:spcBef>
              <a:buClrTx/>
              <a:buFontTx/>
              <a:buNone/>
              <a:defRPr/>
            </a:pPr>
            <a:endParaRPr lang="en-US" smtClean="0">
              <a:cs typeface="Microsoft YaHe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4D0EEF1C-D716-CE40-9B11-1BFDE128BF6A}" type="slidenum">
              <a:rPr lang="en-US"/>
              <a:pPr>
                <a:defRPr/>
              </a:pPr>
              <a:t>25</a:t>
            </a:fld>
            <a:endParaRPr lang="en-US"/>
          </a:p>
        </p:txBody>
      </p:sp>
      <p:sp>
        <p:nvSpPr>
          <p:cNvPr id="150529"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0530"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59216414-04D5-FB44-B261-D896E1436AE0}" type="slidenum">
              <a:rPr lang="en-US"/>
              <a:pPr>
                <a:defRPr/>
              </a:pPr>
              <a:t>26</a:t>
            </a:fld>
            <a:endParaRPr lang="en-US"/>
          </a:p>
        </p:txBody>
      </p:sp>
      <p:sp>
        <p:nvSpPr>
          <p:cNvPr id="151553"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1554"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F6DAF505-9C3C-5942-9D25-AF9A6AA41468}" type="slidenum">
              <a:rPr lang="en-US"/>
              <a:pPr>
                <a:defRPr/>
              </a:pPr>
              <a:t>27</a:t>
            </a:fld>
            <a:endParaRPr lang="en-US"/>
          </a:p>
        </p:txBody>
      </p:sp>
      <p:sp>
        <p:nvSpPr>
          <p:cNvPr id="152577"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25E7B0EB-32E2-F146-AEF6-1CAB68329AED}" type="slidenum">
              <a:rPr lang="en-US" sz="1200" smtClean="0"/>
              <a:pPr algn="r">
                <a:buClrTx/>
                <a:buFontTx/>
                <a:buNone/>
                <a:defRPr/>
              </a:pPr>
              <a:t>27</a:t>
            </a:fld>
            <a:endParaRPr lang="en-US" sz="1200" smtClean="0"/>
          </a:p>
        </p:txBody>
      </p:sp>
      <p:sp>
        <p:nvSpPr>
          <p:cNvPr id="152578" name="Text Box 2"/>
          <p:cNvSpPr txBox="1">
            <a:spLocks noGrp="1" noRot="1" noChangeAspect="1" noChangeArrowheads="1"/>
          </p:cNvSpPr>
          <p:nvPr>
            <p:ph type="sldImg"/>
          </p:nvPr>
        </p:nvSpPr>
        <p:spPr>
          <a:xfrm>
            <a:off x="1181100" y="695325"/>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2579" name="Text Box 3"/>
          <p:cNvSpPr txBox="1">
            <a:spLocks noGrp="1" noChangeArrowheads="1"/>
          </p:cNvSpPr>
          <p:nvPr>
            <p:ph type="body" idx="1"/>
          </p:nvPr>
        </p:nvSpPr>
        <p:spPr>
          <a:xfrm>
            <a:off x="701675" y="4416425"/>
            <a:ext cx="5607050" cy="418465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ct val="0"/>
              </a:spcBef>
              <a:buClrTx/>
              <a:buFontTx/>
              <a:buNone/>
              <a:defRPr/>
            </a:pPr>
            <a:endParaRPr lang="en-US" smtClean="0">
              <a:latin typeface="Arial" charset="0"/>
              <a:cs typeface="Microsoft YaHe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CC1ABB4C-D773-C443-8B8C-04D531C3345C}" type="slidenum">
              <a:rPr lang="en-US"/>
              <a:pPr>
                <a:defRPr/>
              </a:pPr>
              <a:t>28</a:t>
            </a:fld>
            <a:endParaRPr lang="en-US"/>
          </a:p>
        </p:txBody>
      </p:sp>
      <p:sp>
        <p:nvSpPr>
          <p:cNvPr id="153601"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BEA3F6AC-EA3D-C24F-9ECC-9A8116DDAF39}" type="slidenum">
              <a:rPr lang="en-US" sz="1200" smtClean="0">
                <a:latin typeface="Times New Roman" charset="0"/>
              </a:rPr>
              <a:pPr algn="r">
                <a:buClrTx/>
                <a:buFontTx/>
                <a:buNone/>
                <a:defRPr/>
              </a:pPr>
              <a:t>28</a:t>
            </a:fld>
            <a:endParaRPr lang="en-US" sz="1200" smtClean="0">
              <a:latin typeface="Times New Roman" charset="0"/>
            </a:endParaRPr>
          </a:p>
        </p:txBody>
      </p:sp>
      <p:sp>
        <p:nvSpPr>
          <p:cNvPr id="153602" name="Text Box 2"/>
          <p:cNvSpPr txBox="1">
            <a:spLocks noGrp="1" noRot="1" noChangeAspect="1" noChangeArrowheads="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3603" name="Text Box 3"/>
          <p:cNvSpPr txBox="1">
            <a:spLocks noGrp="1" noChangeArrowheads="1"/>
          </p:cNvSpPr>
          <p:nvPr>
            <p:ph type="body" idx="1"/>
          </p:nvPr>
        </p:nvSpPr>
        <p:spPr>
          <a:xfrm>
            <a:off x="701675" y="4416425"/>
            <a:ext cx="5607050" cy="418306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Study families.</a:t>
            </a:r>
          </a:p>
          <a:p>
            <a:pPr>
              <a:spcBef>
                <a:spcPts val="450"/>
              </a:spcBef>
              <a:buClrTx/>
              <a:buFontTx/>
              <a:buNone/>
              <a:defRPr/>
            </a:pPr>
            <a:r>
              <a:rPr lang="en-US" smtClean="0">
                <a:cs typeface="Microsoft YaHei" charset="0"/>
              </a:rPr>
              <a:t>Estimate ‘mode of inheritance’ &amp; what type of genetic variant might be causal.</a:t>
            </a:r>
          </a:p>
          <a:p>
            <a:pPr>
              <a:spcBef>
                <a:spcPts val="450"/>
              </a:spcBef>
              <a:buClrTx/>
              <a:buFontTx/>
              <a:buNone/>
              <a:defRPr/>
            </a:pPr>
            <a:r>
              <a:rPr lang="en-US" smtClean="0">
                <a:cs typeface="Microsoft YaHei" charset="0"/>
              </a:rPr>
              <a:t>I.e., determine whether the disease appears to follow particular patterns (recessive, dominant, co-dominant, log-additive).</a:t>
            </a:r>
          </a:p>
          <a:p>
            <a:pPr>
              <a:spcBef>
                <a:spcPts val="450"/>
              </a:spcBef>
              <a:buClrTx/>
              <a:buFontTx/>
              <a:buNone/>
              <a:defRPr/>
            </a:pPr>
            <a:r>
              <a:rPr lang="en-US" smtClean="0">
                <a:cs typeface="Microsoft YaHei" charset="0"/>
              </a:rPr>
              <a:t>Estimate whether variants are rare or common, etc.</a:t>
            </a:r>
          </a:p>
          <a:p>
            <a:pPr>
              <a:spcBef>
                <a:spcPts val="450"/>
              </a:spcBef>
              <a:buClrTx/>
              <a:buFontTx/>
              <a:buNone/>
              <a:defRPr/>
            </a:pPr>
            <a:endParaRPr lang="en-US" smtClean="0">
              <a:cs typeface="Microsoft YaHe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2F031784-8C6A-B140-A498-1A7F0E94576F}" type="slidenum">
              <a:rPr lang="en-US"/>
              <a:pPr>
                <a:defRPr/>
              </a:pPr>
              <a:t>29</a:t>
            </a:fld>
            <a:endParaRPr lang="en-US"/>
          </a:p>
        </p:txBody>
      </p:sp>
      <p:sp>
        <p:nvSpPr>
          <p:cNvPr id="154625"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70D3164E-418F-694D-90C5-D2A94AF2CBE9}" type="slidenum">
              <a:rPr lang="en-US" sz="1200" smtClean="0"/>
              <a:pPr algn="r">
                <a:buClrTx/>
                <a:buFontTx/>
                <a:buNone/>
                <a:defRPr/>
              </a:pPr>
              <a:t>29</a:t>
            </a:fld>
            <a:endParaRPr lang="en-US" sz="1200" smtClean="0"/>
          </a:p>
        </p:txBody>
      </p:sp>
      <p:sp>
        <p:nvSpPr>
          <p:cNvPr id="154626" name="Text Box 2"/>
          <p:cNvSpPr txBox="1">
            <a:spLocks noGrp="1" noRot="1" noChangeAspect="1" noChangeArrowheads="1"/>
          </p:cNvSpPr>
          <p:nvPr>
            <p:ph type="sldImg"/>
          </p:nvPr>
        </p:nvSpPr>
        <p:spPr>
          <a:xfrm>
            <a:off x="1181100" y="695325"/>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4627" name="Text Box 3"/>
          <p:cNvSpPr txBox="1">
            <a:spLocks noGrp="1" noChangeArrowheads="1"/>
          </p:cNvSpPr>
          <p:nvPr>
            <p:ph type="body" idx="1"/>
          </p:nvPr>
        </p:nvSpPr>
        <p:spPr>
          <a:xfrm>
            <a:off x="701675" y="4416425"/>
            <a:ext cx="5607050" cy="418465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marL="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ct val="0"/>
              </a:spcBef>
              <a:buClrTx/>
              <a:buFontTx/>
              <a:buNone/>
              <a:defRPr/>
            </a:pPr>
            <a:r>
              <a:rPr lang="en-US" smtClean="0">
                <a:latin typeface="Arial" charset="0"/>
                <a:cs typeface="Microsoft YaHei" charset="0"/>
              </a:rPr>
              <a:t>May need to focus on parents</a:t>
            </a:r>
          </a:p>
          <a:p>
            <a:pPr eaLnBrk="1" hangingPunct="1">
              <a:spcBef>
                <a:spcPct val="0"/>
              </a:spcBef>
              <a:buClrTx/>
              <a:buFontTx/>
              <a:buNone/>
              <a:defRPr/>
            </a:pPr>
            <a:r>
              <a:rPr lang="en-US" smtClean="0">
                <a:latin typeface="Arial" charset="0"/>
                <a:cs typeface="Microsoft YaHei" charset="0"/>
              </a:rPr>
              <a:t>Ex: Poor phenotype may be caused by inadequate environment during development</a:t>
            </a:r>
          </a:p>
          <a:p>
            <a:pPr lvl="1" indent="0" eaLnBrk="1" hangingPunct="1">
              <a:spcBef>
                <a:spcPct val="0"/>
              </a:spcBef>
              <a:buClrTx/>
              <a:buFontTx/>
              <a:buNone/>
              <a:defRPr/>
            </a:pPr>
            <a:r>
              <a:rPr lang="en-US" smtClean="0">
                <a:latin typeface="Arial" charset="0"/>
                <a:cs typeface="Microsoft YaHei" charset="0"/>
              </a:rPr>
              <a:t>Maternal / fetal incompatibility</a:t>
            </a:r>
          </a:p>
          <a:p>
            <a:pPr lvl="1" indent="0" eaLnBrk="1" hangingPunct="1">
              <a:spcBef>
                <a:spcPct val="0"/>
              </a:spcBef>
              <a:buClrTx/>
              <a:buFontTx/>
              <a:buNone/>
              <a:defRPr/>
            </a:pPr>
            <a:r>
              <a:rPr lang="en-US" smtClean="0">
                <a:latin typeface="Arial" charset="0"/>
                <a:cs typeface="Microsoft YaHei" charset="0"/>
              </a:rPr>
              <a:t>Maternal infection</a:t>
            </a:r>
          </a:p>
          <a:p>
            <a:pPr lvl="1" indent="0" eaLnBrk="1" hangingPunct="1">
              <a:spcBef>
                <a:spcPct val="0"/>
              </a:spcBef>
              <a:buClrTx/>
              <a:buFontTx/>
              <a:buNone/>
              <a:defRPr/>
            </a:pPr>
            <a:r>
              <a:rPr lang="en-US" smtClean="0">
                <a:latin typeface="Arial" charset="0"/>
                <a:cs typeface="Microsoft YaHei" charset="0"/>
              </a:rPr>
              <a:t>Maternal gene*diet interaction</a:t>
            </a:r>
          </a:p>
          <a:p>
            <a:pPr eaLnBrk="1" hangingPunct="1">
              <a:spcBef>
                <a:spcPct val="0"/>
              </a:spcBef>
              <a:buClrTx/>
              <a:buFontTx/>
              <a:buNone/>
              <a:defRPr/>
            </a:pPr>
            <a:r>
              <a:rPr lang="en-US" smtClean="0">
                <a:latin typeface="Arial" charset="0"/>
                <a:cs typeface="Microsoft YaHei" charset="0"/>
              </a:rPr>
              <a:t>“Trait” is “provision of poor fetal environment”</a:t>
            </a:r>
          </a:p>
          <a:p>
            <a:pPr eaLnBrk="1" hangingPunct="1">
              <a:spcBef>
                <a:spcPct val="0"/>
              </a:spcBef>
              <a:buClrTx/>
              <a:buFontTx/>
              <a:buNone/>
              <a:defRPr/>
            </a:pPr>
            <a:endParaRPr lang="en-US" smtClean="0">
              <a:latin typeface="Arial" charset="0"/>
              <a:cs typeface="Microsoft YaHe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93A1EB94-6434-8246-AF25-03F161B57AFA}" type="slidenum">
              <a:rPr lang="en-US"/>
              <a:pPr>
                <a:defRPr/>
              </a:pPr>
              <a:t>3</a:t>
            </a:fld>
            <a:endParaRPr lang="en-US"/>
          </a:p>
        </p:txBody>
      </p:sp>
      <p:sp>
        <p:nvSpPr>
          <p:cNvPr id="126977"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5285C111-FD44-A344-A6EC-F6B8E359D3F3}" type="slidenum">
              <a:rPr lang="en-US" sz="1200" smtClean="0">
                <a:latin typeface="Times New Roman" charset="0"/>
              </a:rPr>
              <a:pPr algn="r">
                <a:buClrTx/>
                <a:buFontTx/>
                <a:buNone/>
                <a:defRPr/>
              </a:pPr>
              <a:t>3</a:t>
            </a:fld>
            <a:endParaRPr lang="en-US" sz="1200" smtClean="0">
              <a:latin typeface="Times New Roman" charset="0"/>
            </a:endParaRPr>
          </a:p>
        </p:txBody>
      </p:sp>
      <p:sp>
        <p:nvSpPr>
          <p:cNvPr id="126978" name="Text Box 2"/>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6979"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C538C5D9-B904-BB4E-847A-8B3DFFF9BF0A}" type="slidenum">
              <a:rPr lang="en-US"/>
              <a:pPr>
                <a:defRPr/>
              </a:pPr>
              <a:t>30</a:t>
            </a:fld>
            <a:endParaRPr lang="en-US"/>
          </a:p>
        </p:txBody>
      </p:sp>
      <p:sp>
        <p:nvSpPr>
          <p:cNvPr id="155649"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5650"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393B6B6C-B988-B347-9855-EAB3C23E6F30}" type="slidenum">
              <a:rPr lang="en-US"/>
              <a:pPr>
                <a:defRPr/>
              </a:pPr>
              <a:t>31</a:t>
            </a:fld>
            <a:endParaRPr lang="en-US"/>
          </a:p>
        </p:txBody>
      </p:sp>
      <p:sp>
        <p:nvSpPr>
          <p:cNvPr id="156673"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6674"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Pass out cards for process and have them put together.</a:t>
            </a:r>
          </a:p>
        </p:txBody>
      </p:sp>
      <p:sp>
        <p:nvSpPr>
          <p:cNvPr id="156675" name="Text Box 3"/>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F6699567-7C0B-5F41-B096-5C0A0776FA4B}" type="slidenum">
              <a:rPr lang="en-US" sz="1200" smtClean="0">
                <a:latin typeface="Times New Roman" charset="0"/>
              </a:rPr>
              <a:pPr algn="r">
                <a:buClrTx/>
                <a:buFontTx/>
                <a:buNone/>
                <a:defRPr/>
              </a:pPr>
              <a:t>31</a:t>
            </a:fld>
            <a:endParaRPr lang="en-US" sz="1200" smtClean="0">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98A454A7-57A3-6747-BAAD-5764C4310F45}" type="slidenum">
              <a:rPr lang="en-US"/>
              <a:pPr>
                <a:defRPr/>
              </a:pPr>
              <a:t>32</a:t>
            </a:fld>
            <a:endParaRPr lang="en-US"/>
          </a:p>
        </p:txBody>
      </p:sp>
      <p:sp>
        <p:nvSpPr>
          <p:cNvPr id="157697"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6DEFBF7A-B87D-804F-A870-A0F58E4063CD}" type="slidenum">
              <a:rPr lang="en-US" sz="1200" smtClean="0">
                <a:latin typeface="Times New Roman" charset="0"/>
              </a:rPr>
              <a:pPr algn="r">
                <a:buClrTx/>
                <a:buFontTx/>
                <a:buNone/>
                <a:defRPr/>
              </a:pPr>
              <a:t>32</a:t>
            </a:fld>
            <a:endParaRPr lang="en-US" sz="1200" smtClean="0">
              <a:latin typeface="Times New Roman" charset="0"/>
            </a:endParaRPr>
          </a:p>
        </p:txBody>
      </p:sp>
      <p:sp>
        <p:nvSpPr>
          <p:cNvPr id="157698" name="Text Box 2"/>
          <p:cNvSpPr txBox="1">
            <a:spLocks noGrp="1" noRot="1" noChangeAspect="1" noChangeArrowheads="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7699" name="Text Box 3"/>
          <p:cNvSpPr txBox="1">
            <a:spLocks noGrp="1" noChangeArrowheads="1"/>
          </p:cNvSpPr>
          <p:nvPr>
            <p:ph type="body" idx="1"/>
          </p:nvPr>
        </p:nvSpPr>
        <p:spPr>
          <a:xfrm>
            <a:off x="701675" y="4416425"/>
            <a:ext cx="5607050" cy="418306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Like shuffling a deck of cards.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BACD3DCA-0BE9-F04B-82EF-4F11E663CCE6}" type="slidenum">
              <a:rPr lang="en-US"/>
              <a:pPr>
                <a:defRPr/>
              </a:pPr>
              <a:t>33</a:t>
            </a:fld>
            <a:endParaRPr lang="en-US"/>
          </a:p>
        </p:txBody>
      </p:sp>
      <p:sp>
        <p:nvSpPr>
          <p:cNvPr id="158721"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0F1DE105-15DF-B84E-AE9E-35A8FF1A1DD7}" type="slidenum">
              <a:rPr lang="en-US" sz="1200" smtClean="0">
                <a:latin typeface="Times New Roman" charset="0"/>
              </a:rPr>
              <a:pPr algn="r">
                <a:buClrTx/>
                <a:buFontTx/>
                <a:buNone/>
                <a:defRPr/>
              </a:pPr>
              <a:t>33</a:t>
            </a:fld>
            <a:endParaRPr lang="en-US" sz="1200" smtClean="0">
              <a:latin typeface="Times New Roman" charset="0"/>
            </a:endParaRPr>
          </a:p>
        </p:txBody>
      </p:sp>
      <p:sp>
        <p:nvSpPr>
          <p:cNvPr id="158722" name="Text Box 2"/>
          <p:cNvSpPr txBox="1">
            <a:spLocks noGrp="1" noRot="1" noChangeAspect="1" noChangeArrowheads="1"/>
          </p:cNvSpPr>
          <p:nvPr>
            <p:ph type="sldImg"/>
          </p:nvPr>
        </p:nvSpPr>
        <p:spPr>
          <a:xfrm>
            <a:off x="1135063" y="687388"/>
            <a:ext cx="4687887"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8723"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lnSpc>
                <a:spcPct val="80000"/>
              </a:lnSpc>
              <a:spcBef>
                <a:spcPts val="375"/>
              </a:spcBef>
              <a:buClrTx/>
              <a:buFontTx/>
              <a:buNone/>
              <a:defRPr/>
            </a:pPr>
            <a:endParaRPr lang="en-US" sz="1000" smtClean="0">
              <a:cs typeface="Microsoft YaHe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057757B6-A0CB-9F4E-B89B-77DB65DCBD00}" type="slidenum">
              <a:rPr lang="en-US"/>
              <a:pPr>
                <a:defRPr/>
              </a:pPr>
              <a:t>34</a:t>
            </a:fld>
            <a:endParaRPr lang="en-US"/>
          </a:p>
        </p:txBody>
      </p:sp>
      <p:sp>
        <p:nvSpPr>
          <p:cNvPr id="159745"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E77B0AD0-F11E-A249-9B95-412AF797B30D}" type="slidenum">
              <a:rPr lang="en-US" sz="1200" smtClean="0">
                <a:latin typeface="Times New Roman" charset="0"/>
              </a:rPr>
              <a:pPr algn="r">
                <a:buClrTx/>
                <a:buFontTx/>
                <a:buNone/>
                <a:defRPr/>
              </a:pPr>
              <a:t>34</a:t>
            </a:fld>
            <a:endParaRPr lang="en-US" sz="1200" smtClean="0">
              <a:latin typeface="Times New Roman" charset="0"/>
            </a:endParaRPr>
          </a:p>
        </p:txBody>
      </p:sp>
      <p:sp>
        <p:nvSpPr>
          <p:cNvPr id="159746" name="Text Box 2"/>
          <p:cNvSpPr txBox="1">
            <a:spLocks noGrp="1" noRot="1" noChangeAspect="1" noChangeArrowheads="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9747" name="Text Box 3"/>
          <p:cNvSpPr txBox="1">
            <a:spLocks noGrp="1" noChangeArrowheads="1"/>
          </p:cNvSpPr>
          <p:nvPr>
            <p:ph type="body" idx="1"/>
          </p:nvPr>
        </p:nvSpPr>
        <p:spPr>
          <a:xfrm>
            <a:off x="701675" y="4416425"/>
            <a:ext cx="5607050" cy="418306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Fortunately we don’t need to measure all of the millions of SNPs in the human genome for GWA</a:t>
            </a:r>
          </a:p>
          <a:p>
            <a:pPr>
              <a:spcBef>
                <a:spcPts val="450"/>
              </a:spcBef>
              <a:buClrTx/>
              <a:buFontTx/>
              <a:buNone/>
              <a:defRPr/>
            </a:pPr>
            <a:r>
              <a:rPr lang="en-US" smtClean="0">
                <a:cs typeface="Microsoft YaHei" charset="0"/>
              </a:rPr>
              <a:t>Phenomenon of LD among SNPs allows us to measure a subset of SNPs.</a:t>
            </a:r>
          </a:p>
          <a:p>
            <a:pPr>
              <a:spcBef>
                <a:spcPts val="450"/>
              </a:spcBef>
              <a:buClrTx/>
              <a:buFontTx/>
              <a:buNone/>
              <a:defRPr/>
            </a:pPr>
            <a:r>
              <a:rPr lang="en-US" smtClean="0">
                <a:cs typeface="Microsoft YaHei" charset="0"/>
              </a:rPr>
              <a:t>GWA indirectly measure SNPs by using those that “tag” other SNPs.</a:t>
            </a:r>
          </a:p>
          <a:p>
            <a:pPr>
              <a:spcBef>
                <a:spcPts val="450"/>
              </a:spcBef>
              <a:buClrTx/>
              <a:buFontTx/>
              <a:buNone/>
              <a:defRPr/>
            </a:pPr>
            <a:r>
              <a:rPr lang="en-US" smtClean="0">
                <a:cs typeface="Microsoft YaHei" charset="0"/>
              </a:rPr>
              <a:t>This is the idea behind the International HapMap project.</a:t>
            </a:r>
          </a:p>
          <a:p>
            <a:pPr>
              <a:spcBef>
                <a:spcPts val="450"/>
              </a:spcBef>
              <a:buClrTx/>
              <a:buFontTx/>
              <a:buNone/>
              <a:defRPr/>
            </a:pPr>
            <a:r>
              <a:rPr lang="en-US" smtClean="0">
                <a:cs typeface="Microsoft YaHei" charset="0"/>
              </a:rPr>
              <a:t>Card Trick: Phenomenon of recombination.</a:t>
            </a:r>
          </a:p>
          <a:p>
            <a:pPr>
              <a:spcBef>
                <a:spcPts val="450"/>
              </a:spcBef>
              <a:buClrTx/>
              <a:buFontTx/>
              <a:buNone/>
              <a:defRPr/>
            </a:pPr>
            <a:r>
              <a:rPr lang="en-US" smtClean="0">
                <a:cs typeface="Microsoft YaHei" charset="0"/>
              </a:rPr>
              <a:t>genotype variants in LD with the variant of interest</a:t>
            </a:r>
          </a:p>
          <a:p>
            <a:pPr>
              <a:spcBef>
                <a:spcPts val="450"/>
              </a:spcBef>
              <a:buClrTx/>
              <a:buFontTx/>
              <a:buNone/>
              <a:defRPr/>
            </a:pPr>
            <a:endParaRPr lang="en-US" smtClean="0">
              <a:cs typeface="Microsoft YaHe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98664E7D-6170-C64D-8C2E-B0C806F9B843}" type="slidenum">
              <a:rPr lang="en-US"/>
              <a:pPr>
                <a:defRPr/>
              </a:pPr>
              <a:t>35</a:t>
            </a:fld>
            <a:endParaRPr lang="en-US"/>
          </a:p>
        </p:txBody>
      </p:sp>
      <p:sp>
        <p:nvSpPr>
          <p:cNvPr id="160769"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0708ACE1-11AB-2443-98FA-700875A4DB2D}" type="slidenum">
              <a:rPr lang="en-US" sz="1200" smtClean="0">
                <a:latin typeface="Times New Roman" charset="0"/>
              </a:rPr>
              <a:pPr algn="r">
                <a:buClrTx/>
                <a:buFontTx/>
                <a:buNone/>
                <a:defRPr/>
              </a:pPr>
              <a:t>35</a:t>
            </a:fld>
            <a:endParaRPr lang="en-US" sz="1200" smtClean="0">
              <a:latin typeface="Times New Roman" charset="0"/>
            </a:endParaRPr>
          </a:p>
        </p:txBody>
      </p:sp>
      <p:sp>
        <p:nvSpPr>
          <p:cNvPr id="160770" name="Text Box 2"/>
          <p:cNvSpPr txBox="1">
            <a:spLocks noGrp="1" noRot="1" noChangeAspect="1" noChangeArrowheads="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0771" name="Text Box 3"/>
          <p:cNvSpPr txBox="1">
            <a:spLocks noGrp="1" noChangeArrowheads="1"/>
          </p:cNvSpPr>
          <p:nvPr>
            <p:ph type="body" idx="1"/>
          </p:nvPr>
        </p:nvSpPr>
        <p:spPr>
          <a:xfrm>
            <a:off x="701675" y="4416425"/>
            <a:ext cx="5607050" cy="418306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Fortunately we don’t need to measure all of the millions of SNPs in the human genome for GWA</a:t>
            </a:r>
          </a:p>
          <a:p>
            <a:pPr>
              <a:spcBef>
                <a:spcPts val="450"/>
              </a:spcBef>
              <a:buClrTx/>
              <a:buFontTx/>
              <a:buNone/>
              <a:defRPr/>
            </a:pPr>
            <a:r>
              <a:rPr lang="en-US" smtClean="0">
                <a:cs typeface="Microsoft YaHei" charset="0"/>
              </a:rPr>
              <a:t>Phenomenon of LD among SNPs allows us to measure a subset of SNPs.</a:t>
            </a:r>
          </a:p>
          <a:p>
            <a:pPr>
              <a:spcBef>
                <a:spcPts val="450"/>
              </a:spcBef>
              <a:buClrTx/>
              <a:buFontTx/>
              <a:buNone/>
              <a:defRPr/>
            </a:pPr>
            <a:r>
              <a:rPr lang="en-US" smtClean="0">
                <a:cs typeface="Microsoft YaHei" charset="0"/>
              </a:rPr>
              <a:t>GWA indirectly measure SNPs by using those that “tag” other SNPs.</a:t>
            </a:r>
          </a:p>
          <a:p>
            <a:pPr>
              <a:spcBef>
                <a:spcPts val="450"/>
              </a:spcBef>
              <a:buClrTx/>
              <a:buFontTx/>
              <a:buNone/>
              <a:defRPr/>
            </a:pPr>
            <a:r>
              <a:rPr lang="en-US" smtClean="0">
                <a:cs typeface="Microsoft YaHei" charset="0"/>
              </a:rPr>
              <a:t>This is the idea behind the International HapMap project.</a:t>
            </a:r>
          </a:p>
          <a:p>
            <a:pPr>
              <a:spcBef>
                <a:spcPts val="450"/>
              </a:spcBef>
              <a:buClrTx/>
              <a:buFontTx/>
              <a:buNone/>
              <a:defRPr/>
            </a:pPr>
            <a:r>
              <a:rPr lang="en-US" smtClean="0">
                <a:cs typeface="Microsoft YaHei" charset="0"/>
              </a:rPr>
              <a:t>Card Trick: Phenomenon of recombination.</a:t>
            </a:r>
          </a:p>
          <a:p>
            <a:pPr>
              <a:spcBef>
                <a:spcPts val="450"/>
              </a:spcBef>
              <a:buClrTx/>
              <a:buFontTx/>
              <a:buNone/>
              <a:defRPr/>
            </a:pPr>
            <a:r>
              <a:rPr lang="en-US" smtClean="0">
                <a:cs typeface="Microsoft YaHei" charset="0"/>
              </a:rPr>
              <a:t>genotype variants in LD with the variant of interest</a:t>
            </a:r>
          </a:p>
          <a:p>
            <a:pPr>
              <a:spcBef>
                <a:spcPts val="450"/>
              </a:spcBef>
              <a:buClrTx/>
              <a:buFontTx/>
              <a:buNone/>
              <a:defRPr/>
            </a:pPr>
            <a:endParaRPr lang="en-US" smtClean="0">
              <a:cs typeface="Microsoft YaHe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AE6E117A-1C50-FB47-925C-D116D1F1F845}" type="slidenum">
              <a:rPr lang="en-US"/>
              <a:pPr>
                <a:defRPr/>
              </a:pPr>
              <a:t>36</a:t>
            </a:fld>
            <a:endParaRPr lang="en-US"/>
          </a:p>
        </p:txBody>
      </p:sp>
      <p:sp>
        <p:nvSpPr>
          <p:cNvPr id="161793"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056B84CF-78F5-A549-A225-391692644911}" type="slidenum">
              <a:rPr lang="en-US" sz="1200" smtClean="0">
                <a:latin typeface="Times New Roman" charset="0"/>
              </a:rPr>
              <a:pPr algn="r">
                <a:buClrTx/>
                <a:buFontTx/>
                <a:buNone/>
                <a:defRPr/>
              </a:pPr>
              <a:t>36</a:t>
            </a:fld>
            <a:endParaRPr lang="en-US" sz="1200" smtClean="0">
              <a:latin typeface="Times New Roman" charset="0"/>
            </a:endParaRPr>
          </a:p>
        </p:txBody>
      </p:sp>
      <p:sp>
        <p:nvSpPr>
          <p:cNvPr id="161794" name="Text Box 2"/>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1795"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Times New Roman" charset="0"/>
              </a:rPr>
              <a:t>Compare alleles between individuals with extreme levels of a phenotype (i.e., cases and controls).</a:t>
            </a:r>
          </a:p>
          <a:p>
            <a:pPr>
              <a:spcBef>
                <a:spcPts val="450"/>
              </a:spcBef>
              <a:buClrTx/>
              <a:buFontTx/>
              <a:buNone/>
              <a:defRPr/>
            </a:pPr>
            <a:r>
              <a:rPr lang="en-US" smtClean="0">
                <a:cs typeface="Times New Roman" charset="0"/>
              </a:rPr>
              <a:t>Association exists when cases are more (or less) likely than the controls to carry particular alleles (E.g., G).</a:t>
            </a:r>
          </a:p>
          <a:p>
            <a:pPr>
              <a:spcBef>
                <a:spcPts val="450"/>
              </a:spcBef>
              <a:buClrTx/>
              <a:buFontTx/>
              <a:buNone/>
              <a:defRPr/>
            </a:pPr>
            <a:endParaRPr lang="en-US" smtClean="0">
              <a:cs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1A45D134-81EE-0A4F-9DB7-184BF2205211}" type="slidenum">
              <a:rPr lang="en-US"/>
              <a:pPr>
                <a:defRPr/>
              </a:pPr>
              <a:t>37</a:t>
            </a:fld>
            <a:endParaRPr lang="en-US"/>
          </a:p>
        </p:txBody>
      </p:sp>
      <p:sp>
        <p:nvSpPr>
          <p:cNvPr id="163841" name="Text Box 1"/>
          <p:cNvSpPr txBox="1">
            <a:spLocks noChangeArrowheads="1"/>
          </p:cNvSpPr>
          <p:nvPr/>
        </p:nvSpPr>
        <p:spPr bwMode="auto">
          <a:xfrm>
            <a:off x="4021138" y="9721850"/>
            <a:ext cx="307657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7560" tIns="50760" rIns="97560" bIns="5076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C9502E9C-D65D-734A-99C0-F2ECF0064E47}" type="slidenum">
              <a:rPr lang="en-US" sz="1300" smtClean="0"/>
              <a:pPr algn="r">
                <a:buClrTx/>
                <a:buFontTx/>
                <a:buNone/>
                <a:defRPr/>
              </a:pPr>
              <a:t>37</a:t>
            </a:fld>
            <a:endParaRPr lang="en-US" sz="1300" smtClean="0"/>
          </a:p>
        </p:txBody>
      </p:sp>
      <p:sp>
        <p:nvSpPr>
          <p:cNvPr id="163842" name="Text Box 2"/>
          <p:cNvSpPr txBox="1">
            <a:spLocks noGrp="1" noRot="1" noChangeAspect="1" noChangeArrowheads="1"/>
          </p:cNvSpPr>
          <p:nvPr>
            <p:ph type="sldImg"/>
          </p:nvPr>
        </p:nvSpPr>
        <p:spPr>
          <a:xfrm>
            <a:off x="992188" y="768350"/>
            <a:ext cx="5114925" cy="3836988"/>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3843" name="Text Box 3"/>
          <p:cNvSpPr txBox="1">
            <a:spLocks noGrp="1" noChangeArrowheads="1"/>
          </p:cNvSpPr>
          <p:nvPr>
            <p:ph type="body" idx="1"/>
          </p:nvPr>
        </p:nvSpPr>
        <p:spPr>
          <a:xfrm>
            <a:off x="708025" y="4860925"/>
            <a:ext cx="5680075" cy="4605338"/>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9000" tIns="49680" rIns="99000" bIns="4968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ct val="0"/>
              </a:spcBef>
              <a:buClrTx/>
              <a:buFontTx/>
              <a:buNone/>
              <a:defRPr/>
            </a:pPr>
            <a:r>
              <a:rPr lang="en-US" i="1" smtClean="0">
                <a:latin typeface="Calibri" charset="0"/>
                <a:cs typeface="Droid Sans Fallback" charset="0"/>
              </a:rPr>
              <a:t>P</a:t>
            </a:r>
            <a:r>
              <a:rPr lang="en-US" smtClean="0">
                <a:latin typeface="Calibri" charset="0"/>
                <a:cs typeface="Droid Sans Fallback" charset="0"/>
              </a:rPr>
              <a:t> &lt; 9.9 × 10–7  (P&lt;=10-6)</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2A54DEA2-1A66-614F-AA35-DCD95E8AD578}" type="slidenum">
              <a:rPr lang="en-US"/>
              <a:pPr>
                <a:defRPr/>
              </a:pPr>
              <a:t>38</a:t>
            </a:fld>
            <a:endParaRPr lang="en-US"/>
          </a:p>
        </p:txBody>
      </p:sp>
      <p:sp>
        <p:nvSpPr>
          <p:cNvPr id="164865" name="Text Box 1"/>
          <p:cNvSpPr txBox="1">
            <a:spLocks noGrp="1" noRot="1" noChangeAspect="1" noChangeArrowheads="1"/>
          </p:cNvSpPr>
          <p:nvPr>
            <p:ph type="sldImg"/>
          </p:nvPr>
        </p:nvSpPr>
        <p:spPr>
          <a:xfrm>
            <a:off x="992188" y="768350"/>
            <a:ext cx="5111750" cy="38354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4866" name="Text Box 2"/>
          <p:cNvSpPr txBox="1">
            <a:spLocks noGrp="1" noChangeArrowheads="1"/>
          </p:cNvSpPr>
          <p:nvPr>
            <p:ph type="body" idx="1"/>
          </p:nvPr>
        </p:nvSpPr>
        <p:spPr>
          <a:xfrm>
            <a:off x="709613" y="4859338"/>
            <a:ext cx="5676900" cy="460375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80FB4E85-D3B1-8046-BE30-AA9173CBA0FA}" type="slidenum">
              <a:rPr lang="en-US"/>
              <a:pPr>
                <a:defRPr/>
              </a:pPr>
              <a:t>39</a:t>
            </a:fld>
            <a:endParaRPr lang="en-US"/>
          </a:p>
        </p:txBody>
      </p:sp>
      <p:sp>
        <p:nvSpPr>
          <p:cNvPr id="165889"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5890"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2323A1AF-8308-5E46-B5E7-24282DD3360F}" type="slidenum">
              <a:rPr lang="en-US"/>
              <a:pPr>
                <a:defRPr/>
              </a:pPr>
              <a:t>4</a:t>
            </a:fld>
            <a:endParaRPr lang="en-US"/>
          </a:p>
        </p:txBody>
      </p:sp>
      <p:sp>
        <p:nvSpPr>
          <p:cNvPr id="128001"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443F788B-8217-0B4E-807A-42C834C24D54}" type="slidenum">
              <a:rPr lang="en-US" sz="1200" smtClean="0">
                <a:latin typeface="Times New Roman" charset="0"/>
              </a:rPr>
              <a:pPr algn="r">
                <a:buClrTx/>
                <a:buFontTx/>
                <a:buNone/>
                <a:defRPr/>
              </a:pPr>
              <a:t>4</a:t>
            </a:fld>
            <a:endParaRPr lang="en-US" sz="1200" smtClean="0">
              <a:latin typeface="Times New Roman" charset="0"/>
            </a:endParaRPr>
          </a:p>
        </p:txBody>
      </p:sp>
      <p:sp>
        <p:nvSpPr>
          <p:cNvPr id="128002" name="Text Box 2"/>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8003"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A78FA1D1-4987-0040-BDFF-4AF67D7439E8}" type="slidenum">
              <a:rPr lang="en-US"/>
              <a:pPr>
                <a:defRPr/>
              </a:pPr>
              <a:t>40</a:t>
            </a:fld>
            <a:endParaRPr lang="en-US"/>
          </a:p>
        </p:txBody>
      </p:sp>
      <p:sp>
        <p:nvSpPr>
          <p:cNvPr id="166913"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01D3E2B1-983E-7048-B88D-6C4D2D34256A}" type="slidenum">
              <a:rPr lang="en-US" sz="1200" smtClean="0">
                <a:latin typeface="Times New Roman" charset="0"/>
              </a:rPr>
              <a:pPr algn="r">
                <a:buClrTx/>
                <a:buFontTx/>
                <a:buNone/>
                <a:defRPr/>
              </a:pPr>
              <a:t>40</a:t>
            </a:fld>
            <a:endParaRPr lang="en-US" sz="1200" smtClean="0">
              <a:latin typeface="Times New Roman" charset="0"/>
            </a:endParaRPr>
          </a:p>
        </p:txBody>
      </p:sp>
      <p:sp>
        <p:nvSpPr>
          <p:cNvPr id="166914" name="Text Box 2"/>
          <p:cNvSpPr txBox="1">
            <a:spLocks noGrp="1" noRot="1" noChangeAspect="1" noChangeArrowheads="1"/>
          </p:cNvSpPr>
          <p:nvPr>
            <p:ph type="sldImg"/>
          </p:nvPr>
        </p:nvSpPr>
        <p:spPr>
          <a:xfrm>
            <a:off x="1135063" y="687388"/>
            <a:ext cx="4687887"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6915"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b="1" smtClean="0">
                <a:cs typeface="Microsoft YaHei" charset="0"/>
              </a:rPr>
              <a:t>Figure 1.</a:t>
            </a:r>
            <a:r>
              <a:rPr lang="en-US" smtClean="0">
                <a:cs typeface="Microsoft YaHei" charset="0"/>
              </a:rPr>
              <a:t> </a:t>
            </a:r>
            <a:r>
              <a:rPr lang="en-US" b="1" smtClean="0">
                <a:cs typeface="Microsoft YaHei" charset="0"/>
              </a:rPr>
              <a:t>Schematic of one chromosome pair from each of several individuals in an admixed population.</a:t>
            </a:r>
            <a:br>
              <a:rPr lang="en-US" b="1" smtClean="0">
                <a:cs typeface="Microsoft YaHei" charset="0"/>
              </a:rPr>
            </a:br>
            <a:r>
              <a:rPr lang="en-US" smtClean="0">
                <a:cs typeface="Microsoft YaHei" charset="0"/>
              </a:rPr>
              <a:t>A group of cases (for a given disease) and a group of controls are separately presented at the bottom left and the bottom right, respectively. For one of the control individuals (arrow), a schematic presentation of all its ancestors in the last four generations is shown in the upper part of the figure. Admixture mapping can be ideally applied if population 1 (blue) and population 2 (red) carry a different allele at the disease locus (dashed line). Whole-genome scanning under the admixture mapping strategy consists of scanning the genome and identifying the regions with an excess of 'red' ancestry in the cases versus the controls, assuming that the 'red' population carries the predisposition allele. The size of the blocks from different ancestors will depend on the number of generations since the populations were mixed.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72B375EA-997C-5045-BB0D-B72C3F109F66}" type="slidenum">
              <a:rPr lang="en-US"/>
              <a:pPr>
                <a:defRPr/>
              </a:pPr>
              <a:t>41</a:t>
            </a:fld>
            <a:endParaRPr lang="en-US"/>
          </a:p>
        </p:txBody>
      </p:sp>
      <p:sp>
        <p:nvSpPr>
          <p:cNvPr id="167937"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7938"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pPr>
            <a:r>
              <a:rPr lang="en-US"/>
              <a:t> *Note that GWAS will have more power than admixture if there is a single causative variant at a locus.  Admixture more powerful if there is a large difference in the causative allele frequency between the ancestral populations (e.g., 0.6-0.7) or if the allele is ‘private’ to one population.  Also admixture can be more powerful if there are multiple causal variants at the same locus (e.g., 8q24 in prostate cancer).</a:t>
            </a:r>
          </a:p>
          <a:p>
            <a:pPr>
              <a:spcBef>
                <a:spcPts val="450"/>
              </a:spcBef>
              <a:buClrTx/>
              <a:buFontTx/>
              <a:buNone/>
            </a:pPr>
            <a:r>
              <a:rPr lang="en-US"/>
              <a:t> </a:t>
            </a:r>
          </a:p>
          <a:p>
            <a:pPr>
              <a:spcBef>
                <a:spcPts val="450"/>
              </a:spcBef>
              <a:buClrTx/>
              <a:buFontTx/>
              <a:buNone/>
            </a:pPr>
            <a:endParaRPr lang="en-US"/>
          </a:p>
        </p:txBody>
      </p:sp>
      <p:sp>
        <p:nvSpPr>
          <p:cNvPr id="167939" name="Text Box 3"/>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5C120120-C09E-6B42-809D-BA59952BEA13}" type="slidenum">
              <a:rPr lang="en-US" sz="1200" smtClean="0">
                <a:latin typeface="Times New Roman" charset="0"/>
              </a:rPr>
              <a:pPr algn="r">
                <a:buClrTx/>
                <a:buFontTx/>
                <a:buNone/>
                <a:defRPr/>
              </a:pPr>
              <a:t>41</a:t>
            </a:fld>
            <a:endParaRPr lang="en-US" sz="1200" smtClean="0">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EB4156D6-E92A-CC49-99AB-A96E72BFEB20}" type="slidenum">
              <a:rPr lang="en-US"/>
              <a:pPr>
                <a:defRPr/>
              </a:pPr>
              <a:t>42</a:t>
            </a:fld>
            <a:endParaRPr lang="en-US"/>
          </a:p>
        </p:txBody>
      </p:sp>
      <p:sp>
        <p:nvSpPr>
          <p:cNvPr id="168961"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8962"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C1B43DBF-0CAE-4242-BC0B-AFBD81B48BF5}" type="slidenum">
              <a:rPr lang="en-US"/>
              <a:pPr>
                <a:defRPr/>
              </a:pPr>
              <a:t>43</a:t>
            </a:fld>
            <a:endParaRPr lang="en-US"/>
          </a:p>
        </p:txBody>
      </p:sp>
      <p:sp>
        <p:nvSpPr>
          <p:cNvPr id="169985"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9986"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Incorporate priors into analyses of these data!!</a:t>
            </a:r>
          </a:p>
        </p:txBody>
      </p:sp>
      <p:sp>
        <p:nvSpPr>
          <p:cNvPr id="169987" name="Text Box 3"/>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D0005262-DFE9-E34B-AB35-7D331FA9A5AF}" type="slidenum">
              <a:rPr lang="en-US" sz="1200" smtClean="0">
                <a:latin typeface="Times New Roman" charset="0"/>
              </a:rPr>
              <a:pPr algn="r">
                <a:buClrTx/>
                <a:buFontTx/>
                <a:buNone/>
                <a:defRPr/>
              </a:pPr>
              <a:t>43</a:t>
            </a:fld>
            <a:endParaRPr lang="en-US" sz="1200" smtClean="0">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1BC5C5FB-EA6E-1847-B1C1-DF648EC1F6FB}" type="slidenum">
              <a:rPr lang="en-US"/>
              <a:pPr>
                <a:defRPr/>
              </a:pPr>
              <a:t>44</a:t>
            </a:fld>
            <a:endParaRPr lang="en-US"/>
          </a:p>
        </p:txBody>
      </p:sp>
      <p:sp>
        <p:nvSpPr>
          <p:cNvPr id="171009"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1010"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ct val="0"/>
              </a:spcBef>
              <a:buClrTx/>
              <a:buFontTx/>
              <a:buNone/>
              <a:defRPr/>
            </a:pPr>
            <a:r>
              <a:rPr lang="en-US" smtClean="0">
                <a:latin typeface="Calibri" charset="0"/>
                <a:cs typeface="Microsoft YaHei" charset="0"/>
              </a:rPr>
              <a:t>See a large deletion at 8p, and a series of rearrangements giving an increase in copy number at 8q.</a:t>
            </a:r>
          </a:p>
          <a:p>
            <a:pPr eaLnBrk="1" hangingPunct="1">
              <a:spcBef>
                <a:spcPct val="0"/>
              </a:spcBef>
              <a:buClrTx/>
              <a:buFontTx/>
              <a:buNone/>
              <a:defRPr/>
            </a:pPr>
            <a:endParaRPr lang="en-US" smtClean="0">
              <a:latin typeface="Calibri" charset="0"/>
              <a:cs typeface="Microsoft YaHei" charset="0"/>
            </a:endParaRPr>
          </a:p>
          <a:p>
            <a:pPr eaLnBrk="1" hangingPunct="1">
              <a:spcBef>
                <a:spcPct val="0"/>
              </a:spcBef>
              <a:buClrTx/>
              <a:buFontTx/>
              <a:buNone/>
              <a:defRPr/>
            </a:pPr>
            <a:r>
              <a:rPr lang="en-US" smtClean="0">
                <a:latin typeface="Calibri" charset="0"/>
                <a:cs typeface="Microsoft YaHei" charset="0"/>
              </a:rPr>
              <a:t>1- Connecting lines within the plot (aka links) represent junctions = reads that map simultaneously to two positions on the reference genome.  Interchromosomal translocations, intrachromosomal rearrangements.</a:t>
            </a:r>
            <a:br>
              <a:rPr lang="en-US" smtClean="0">
                <a:latin typeface="Calibri" charset="0"/>
                <a:cs typeface="Microsoft YaHei" charset="0"/>
              </a:rPr>
            </a:br>
            <a:r>
              <a:rPr lang="en-US" smtClean="0">
                <a:latin typeface="Calibri" charset="0"/>
                <a:cs typeface="Microsoft YaHei" charset="0"/>
              </a:rPr>
              <a:t>Green = intrachromosomal / Purple = interchromosomal</a:t>
            </a:r>
            <a:br>
              <a:rPr lang="en-US" smtClean="0">
                <a:latin typeface="Calibri" charset="0"/>
                <a:cs typeface="Microsoft YaHei" charset="0"/>
              </a:rPr>
            </a:br>
            <a:r>
              <a:rPr lang="en-US" smtClean="0">
                <a:latin typeface="Calibri" charset="0"/>
                <a:cs typeface="Microsoft YaHei" charset="0"/>
              </a:rPr>
              <a:t>Thick links = high confidence, thin/transparent links = low confidence</a:t>
            </a:r>
            <a:br>
              <a:rPr lang="en-US" smtClean="0">
                <a:latin typeface="Calibri" charset="0"/>
                <a:cs typeface="Microsoft YaHei" charset="0"/>
              </a:rPr>
            </a:br>
            <a:r>
              <a:rPr lang="en-US" smtClean="0">
                <a:latin typeface="Calibri" charset="0"/>
                <a:cs typeface="Microsoft YaHei" charset="0"/>
              </a:rPr>
              <a:t>In case you want plots without the low confidence links, I could do it but you need to ask for it today.</a:t>
            </a:r>
            <a:br>
              <a:rPr lang="en-US" smtClean="0">
                <a:latin typeface="Calibri" charset="0"/>
                <a:cs typeface="Microsoft YaHei" charset="0"/>
              </a:rPr>
            </a:br>
            <a:r>
              <a:rPr lang="en-US" smtClean="0">
                <a:latin typeface="Calibri" charset="0"/>
                <a:cs typeface="Microsoft YaHei" charset="0"/>
              </a:rPr>
              <a:t/>
            </a:r>
            <a:br>
              <a:rPr lang="en-US" smtClean="0">
                <a:latin typeface="Calibri" charset="0"/>
                <a:cs typeface="Microsoft YaHei" charset="0"/>
              </a:rPr>
            </a:br>
            <a:r>
              <a:rPr lang="en-US" smtClean="0">
                <a:latin typeface="Calibri" charset="0"/>
                <a:cs typeface="Microsoft YaHei" charset="0"/>
              </a:rPr>
              <a:t>2- Blue histogram represent "the segmentation of the complete reference genome into regions of distinct ploidy levels" using the NORMAL sample</a:t>
            </a:r>
            <a:br>
              <a:rPr lang="en-US" smtClean="0">
                <a:latin typeface="Calibri" charset="0"/>
                <a:cs typeface="Microsoft YaHei" charset="0"/>
              </a:rPr>
            </a:br>
            <a:r>
              <a:rPr lang="en-US" smtClean="0">
                <a:latin typeface="Calibri" charset="0"/>
                <a:cs typeface="Microsoft YaHei" charset="0"/>
              </a:rPr>
              <a:t/>
            </a:r>
            <a:br>
              <a:rPr lang="en-US" smtClean="0">
                <a:latin typeface="Calibri" charset="0"/>
                <a:cs typeface="Microsoft YaHei" charset="0"/>
              </a:rPr>
            </a:br>
            <a:r>
              <a:rPr lang="en-US" smtClean="0">
                <a:latin typeface="Calibri" charset="0"/>
                <a:cs typeface="Microsoft YaHei" charset="0"/>
              </a:rPr>
              <a:t>3- Red histogram represent "the segmentation of the complete reference genome into regions of discrete coverage levels" using the TUMOR sample</a:t>
            </a:r>
          </a:p>
          <a:p>
            <a:pPr eaLnBrk="1" hangingPunct="1">
              <a:spcBef>
                <a:spcPct val="0"/>
              </a:spcBef>
              <a:buClrTx/>
              <a:buFontTx/>
              <a:buNone/>
              <a:defRPr/>
            </a:pPr>
            <a:endParaRPr lang="en-US" smtClean="0">
              <a:latin typeface="Calibri" charset="0"/>
              <a:cs typeface="Microsoft YaHei" charset="0"/>
            </a:endParaRPr>
          </a:p>
          <a:p>
            <a:pPr eaLnBrk="1" hangingPunct="1">
              <a:spcBef>
                <a:spcPct val="0"/>
              </a:spcBef>
              <a:buClrTx/>
              <a:buFontTx/>
              <a:buNone/>
              <a:defRPr/>
            </a:pPr>
            <a:r>
              <a:rPr lang="en-US" smtClean="0">
                <a:latin typeface="Calibri" charset="0"/>
                <a:cs typeface="Microsoft YaHei" charset="0"/>
              </a:rPr>
              <a:t>I forgot about the histograms, the scale goes from 0 to 4 by 0.25, same scale for both.For reference, the normal histogram in blue is on average at about 2.</a:t>
            </a:r>
          </a:p>
          <a:p>
            <a:pPr>
              <a:spcBef>
                <a:spcPts val="450"/>
              </a:spcBef>
              <a:buClrTx/>
              <a:buFontTx/>
              <a:buNone/>
              <a:defRPr/>
            </a:pPr>
            <a:endParaRPr lang="en-US" smtClean="0">
              <a:latin typeface="Calibri" charset="0"/>
              <a:cs typeface="Microsoft YaHei" charset="0"/>
            </a:endParaRPr>
          </a:p>
        </p:txBody>
      </p:sp>
      <p:sp>
        <p:nvSpPr>
          <p:cNvPr id="171011" name="Text Box 3"/>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0FAA5753-8B96-5C40-9D57-8DDE77862E62}" type="slidenum">
              <a:rPr lang="en-US" sz="1200" smtClean="0">
                <a:latin typeface="Times New Roman" charset="0"/>
              </a:rPr>
              <a:pPr algn="r">
                <a:buClrTx/>
                <a:buFontTx/>
                <a:buNone/>
                <a:defRPr/>
              </a:pPr>
              <a:t>44</a:t>
            </a:fld>
            <a:endParaRPr lang="en-US" sz="1200" smtClean="0">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BD992E16-5605-D943-87F1-283B4190B6EB}" type="slidenum">
              <a:rPr lang="en-US"/>
              <a:pPr>
                <a:defRPr/>
              </a:pPr>
              <a:t>45</a:t>
            </a:fld>
            <a:endParaRPr lang="en-US"/>
          </a:p>
        </p:txBody>
      </p:sp>
      <p:sp>
        <p:nvSpPr>
          <p:cNvPr id="172033"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2034"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B3DAB197-4DF7-6442-9D21-B0674895DB73}" type="slidenum">
              <a:rPr lang="en-US"/>
              <a:pPr>
                <a:defRPr/>
              </a:pPr>
              <a:t>46</a:t>
            </a:fld>
            <a:endParaRPr lang="en-US"/>
          </a:p>
        </p:txBody>
      </p:sp>
      <p:sp>
        <p:nvSpPr>
          <p:cNvPr id="173057"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3058"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95E889ED-7ED9-AA41-92CF-B6EE9B20F3E5}" type="slidenum">
              <a:rPr lang="en-US"/>
              <a:pPr>
                <a:defRPr/>
              </a:pPr>
              <a:t>47</a:t>
            </a:fld>
            <a:endParaRPr lang="en-US"/>
          </a:p>
        </p:txBody>
      </p:sp>
      <p:sp>
        <p:nvSpPr>
          <p:cNvPr id="174081"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082"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2DB14DBC-ABAA-5547-B22F-168FD7166AE7}" type="slidenum">
              <a:rPr lang="en-US"/>
              <a:pPr>
                <a:defRPr/>
              </a:pPr>
              <a:t>48</a:t>
            </a:fld>
            <a:endParaRPr lang="en-US"/>
          </a:p>
        </p:txBody>
      </p:sp>
      <p:sp>
        <p:nvSpPr>
          <p:cNvPr id="175105"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5106"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53B81C3E-367F-964B-B06B-7F5F7E394AB4}" type="slidenum">
              <a:rPr lang="en-US"/>
              <a:pPr>
                <a:defRPr/>
              </a:pPr>
              <a:t>49</a:t>
            </a:fld>
            <a:endParaRPr lang="en-US"/>
          </a:p>
        </p:txBody>
      </p:sp>
      <p:sp>
        <p:nvSpPr>
          <p:cNvPr id="178177"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8178"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6220E7AC-4D1F-544C-9CE5-1AD0A6B369D6}" type="slidenum">
              <a:rPr lang="en-US"/>
              <a:pPr>
                <a:defRPr/>
              </a:pPr>
              <a:t>5</a:t>
            </a:fld>
            <a:endParaRPr lang="en-US"/>
          </a:p>
        </p:txBody>
      </p:sp>
      <p:sp>
        <p:nvSpPr>
          <p:cNvPr id="129025"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1C2A05D2-667B-F048-BC35-83F0C73F1E56}" type="slidenum">
              <a:rPr lang="en-US" sz="1200" smtClean="0">
                <a:latin typeface="Times New Roman" charset="0"/>
              </a:rPr>
              <a:pPr algn="r">
                <a:buClrTx/>
                <a:buFontTx/>
                <a:buNone/>
                <a:defRPr/>
              </a:pPr>
              <a:t>5</a:t>
            </a:fld>
            <a:endParaRPr lang="en-US" sz="1200" smtClean="0">
              <a:latin typeface="Times New Roman" charset="0"/>
            </a:endParaRPr>
          </a:p>
        </p:txBody>
      </p:sp>
      <p:sp>
        <p:nvSpPr>
          <p:cNvPr id="129026" name="Text Box 2"/>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9027"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B2C00ED2-4903-744D-AF51-3238606F1D70}" type="slidenum">
              <a:rPr lang="en-US"/>
              <a:pPr>
                <a:defRPr/>
              </a:pPr>
              <a:t>50</a:t>
            </a:fld>
            <a:endParaRPr lang="en-US"/>
          </a:p>
        </p:txBody>
      </p:sp>
      <p:sp>
        <p:nvSpPr>
          <p:cNvPr id="179201"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9202"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8071B75B-97E3-1343-B37F-164264B25B03}" type="slidenum">
              <a:rPr lang="en-US"/>
              <a:pPr>
                <a:defRPr/>
              </a:pPr>
              <a:t>51</a:t>
            </a:fld>
            <a:endParaRPr lang="en-US"/>
          </a:p>
        </p:txBody>
      </p:sp>
      <p:sp>
        <p:nvSpPr>
          <p:cNvPr id="180225"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0226"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066DED86-77AB-D740-A3EE-3FC6D9575EAC}" type="slidenum">
              <a:rPr lang="en-US"/>
              <a:pPr>
                <a:defRPr/>
              </a:pPr>
              <a:t>52</a:t>
            </a:fld>
            <a:endParaRPr lang="en-US"/>
          </a:p>
        </p:txBody>
      </p:sp>
      <p:sp>
        <p:nvSpPr>
          <p:cNvPr id="182273"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2274"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42C2C331-E152-A143-89C6-4BE85DCDFBF9}" type="slidenum">
              <a:rPr lang="en-US"/>
              <a:pPr>
                <a:defRPr/>
              </a:pPr>
              <a:t>6</a:t>
            </a:fld>
            <a:endParaRPr lang="en-US"/>
          </a:p>
        </p:txBody>
      </p:sp>
      <p:sp>
        <p:nvSpPr>
          <p:cNvPr id="130049"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0050"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4277BF71-4411-464B-8AB1-0405E3801123}" type="slidenum">
              <a:rPr lang="en-US"/>
              <a:pPr>
                <a:defRPr/>
              </a:pPr>
              <a:t>7</a:t>
            </a:fld>
            <a:endParaRPr lang="en-US"/>
          </a:p>
        </p:txBody>
      </p:sp>
      <p:sp>
        <p:nvSpPr>
          <p:cNvPr id="131073"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1074"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616182DA-BA8D-B64F-AF6E-78498398E86E}" type="slidenum">
              <a:rPr lang="en-US"/>
              <a:pPr>
                <a:defRPr/>
              </a:pPr>
              <a:t>8</a:t>
            </a:fld>
            <a:endParaRPr lang="en-US"/>
          </a:p>
        </p:txBody>
      </p:sp>
      <p:sp>
        <p:nvSpPr>
          <p:cNvPr id="132097"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2098"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412ED9B1-16BB-9C48-9C42-04EFBD10DF4A}" type="slidenum">
              <a:rPr lang="en-US"/>
              <a:pPr>
                <a:defRPr/>
              </a:pPr>
              <a:t>9</a:t>
            </a:fld>
            <a:endParaRPr lang="en-US"/>
          </a:p>
        </p:txBody>
      </p:sp>
      <p:sp>
        <p:nvSpPr>
          <p:cNvPr id="133121" name="Text Box 1"/>
          <p:cNvSpPr txBox="1">
            <a:spLocks noGrp="1" noRot="1" noChangeAspect="1" noChangeArrowheads="1"/>
          </p:cNvSpPr>
          <p:nvPr>
            <p:ph type="sldImg"/>
          </p:nvPr>
        </p:nvSpPr>
        <p:spPr>
          <a:xfrm>
            <a:off x="1135063" y="687388"/>
            <a:ext cx="4683125" cy="3513137"/>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3122" name="Text Box 2"/>
          <p:cNvSpPr txBox="1">
            <a:spLocks noGrp="1" noChangeArrowheads="1"/>
          </p:cNvSpPr>
          <p:nvPr>
            <p:ph type="body" idx="1"/>
          </p:nvPr>
        </p:nvSpPr>
        <p:spPr>
          <a:xfrm>
            <a:off x="919163" y="4432300"/>
            <a:ext cx="5119687" cy="4200525"/>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BE38F17-B3D0-5544-A2CD-E4415F4A7490}" type="slidenum">
              <a:rPr lang="en-US"/>
              <a:pPr>
                <a:defRPr/>
              </a:pPr>
              <a:t>‹#›</a:t>
            </a:fld>
            <a:endParaRPr lang="en-US"/>
          </a:p>
        </p:txBody>
      </p:sp>
    </p:spTree>
    <p:extLst>
      <p:ext uri="{BB962C8B-B14F-4D97-AF65-F5344CB8AC3E}">
        <p14:creationId xmlns:p14="http://schemas.microsoft.com/office/powerpoint/2010/main" val="2649146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9103EAB-A29D-774D-B1F7-8427C4B1A294}" type="slidenum">
              <a:rPr lang="en-US"/>
              <a:pPr>
                <a:defRPr/>
              </a:pPr>
              <a:t>‹#›</a:t>
            </a:fld>
            <a:endParaRPr lang="en-US"/>
          </a:p>
        </p:txBody>
      </p:sp>
    </p:spTree>
    <p:extLst>
      <p:ext uri="{BB962C8B-B14F-4D97-AF65-F5344CB8AC3E}">
        <p14:creationId xmlns:p14="http://schemas.microsoft.com/office/powerpoint/2010/main" val="19576865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90617C0-3489-2041-A262-DB8FB5641237}" type="slidenum">
              <a:rPr lang="en-US"/>
              <a:pPr>
                <a:defRPr/>
              </a:pPr>
              <a:t>‹#›</a:t>
            </a:fld>
            <a:endParaRPr lang="en-US"/>
          </a:p>
        </p:txBody>
      </p:sp>
    </p:spTree>
    <p:extLst>
      <p:ext uri="{BB962C8B-B14F-4D97-AF65-F5344CB8AC3E}">
        <p14:creationId xmlns:p14="http://schemas.microsoft.com/office/powerpoint/2010/main" val="21223526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5D26DCF4-DF3A-514B-8528-697693388BC3}" type="slidenum">
              <a:rPr lang="en-US"/>
              <a:pPr>
                <a:defRPr/>
              </a:pPr>
              <a:t>‹#›</a:t>
            </a:fld>
            <a:endParaRPr lang="en-US"/>
          </a:p>
        </p:txBody>
      </p:sp>
    </p:spTree>
    <p:extLst>
      <p:ext uri="{BB962C8B-B14F-4D97-AF65-F5344CB8AC3E}">
        <p14:creationId xmlns:p14="http://schemas.microsoft.com/office/powerpoint/2010/main" val="33480075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FD0EECA3-9F8E-1947-8A09-850B92AE651F}" type="slidenum">
              <a:rPr lang="en-US"/>
              <a:pPr>
                <a:defRPr/>
              </a:pPr>
              <a:t>‹#›</a:t>
            </a:fld>
            <a:endParaRPr lang="en-US"/>
          </a:p>
        </p:txBody>
      </p:sp>
    </p:spTree>
    <p:extLst>
      <p:ext uri="{BB962C8B-B14F-4D97-AF65-F5344CB8AC3E}">
        <p14:creationId xmlns:p14="http://schemas.microsoft.com/office/powerpoint/2010/main" val="39599121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B005671D-7B0B-B94A-9AEE-A74B37940B55}" type="slidenum">
              <a:rPr lang="en-US"/>
              <a:pPr>
                <a:defRPr/>
              </a:pPr>
              <a:t>‹#›</a:t>
            </a:fld>
            <a:endParaRPr lang="en-US"/>
          </a:p>
        </p:txBody>
      </p:sp>
    </p:spTree>
    <p:extLst>
      <p:ext uri="{BB962C8B-B14F-4D97-AF65-F5344CB8AC3E}">
        <p14:creationId xmlns:p14="http://schemas.microsoft.com/office/powerpoint/2010/main" val="6076383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297DDB30-728A-6140-99ED-D37BFDF97D0F}" type="slidenum">
              <a:rPr lang="en-US"/>
              <a:pPr>
                <a:defRPr/>
              </a:pPr>
              <a:t>‹#›</a:t>
            </a:fld>
            <a:endParaRPr lang="en-US"/>
          </a:p>
        </p:txBody>
      </p:sp>
    </p:spTree>
    <p:extLst>
      <p:ext uri="{BB962C8B-B14F-4D97-AF65-F5344CB8AC3E}">
        <p14:creationId xmlns:p14="http://schemas.microsoft.com/office/powerpoint/2010/main" val="3891126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5C4BB9CE-B861-9D4E-8B89-97CB341EA46C}" type="slidenum">
              <a:rPr lang="en-US"/>
              <a:pPr>
                <a:defRPr/>
              </a:pPr>
              <a:t>‹#›</a:t>
            </a:fld>
            <a:endParaRPr lang="en-US"/>
          </a:p>
        </p:txBody>
      </p:sp>
    </p:spTree>
    <p:extLst>
      <p:ext uri="{BB962C8B-B14F-4D97-AF65-F5344CB8AC3E}">
        <p14:creationId xmlns:p14="http://schemas.microsoft.com/office/powerpoint/2010/main" val="7163364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ACC64164-6668-194A-9F18-314B46EEE786}" type="slidenum">
              <a:rPr lang="en-US"/>
              <a:pPr>
                <a:defRPr/>
              </a:pPr>
              <a:t>‹#›</a:t>
            </a:fld>
            <a:endParaRPr lang="en-US"/>
          </a:p>
        </p:txBody>
      </p:sp>
    </p:spTree>
    <p:extLst>
      <p:ext uri="{BB962C8B-B14F-4D97-AF65-F5344CB8AC3E}">
        <p14:creationId xmlns:p14="http://schemas.microsoft.com/office/powerpoint/2010/main" val="27658304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BA5398F6-61DD-9843-94E6-F3D543D61D0D}" type="slidenum">
              <a:rPr lang="en-US"/>
              <a:pPr>
                <a:defRPr/>
              </a:pPr>
              <a:t>‹#›</a:t>
            </a:fld>
            <a:endParaRPr lang="en-US"/>
          </a:p>
        </p:txBody>
      </p:sp>
    </p:spTree>
    <p:extLst>
      <p:ext uri="{BB962C8B-B14F-4D97-AF65-F5344CB8AC3E}">
        <p14:creationId xmlns:p14="http://schemas.microsoft.com/office/powerpoint/2010/main" val="6602873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463D4F1-96BF-3F41-9CFE-F11B296913A7}" type="slidenum">
              <a:rPr lang="en-US"/>
              <a:pPr>
                <a:defRPr/>
              </a:pPr>
              <a:t>‹#›</a:t>
            </a:fld>
            <a:endParaRPr lang="en-US"/>
          </a:p>
        </p:txBody>
      </p:sp>
    </p:spTree>
    <p:extLst>
      <p:ext uri="{BB962C8B-B14F-4D97-AF65-F5344CB8AC3E}">
        <p14:creationId xmlns:p14="http://schemas.microsoft.com/office/powerpoint/2010/main" val="32519320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2A9F89D1-F537-1844-A903-D2422C2C1492}" type="slidenum">
              <a:rPr lang="en-US"/>
              <a:pPr>
                <a:defRPr/>
              </a:pPr>
              <a:t>‹#›</a:t>
            </a:fld>
            <a:endParaRPr lang="en-US"/>
          </a:p>
        </p:txBody>
      </p:sp>
    </p:spTree>
    <p:extLst>
      <p:ext uri="{BB962C8B-B14F-4D97-AF65-F5344CB8AC3E}">
        <p14:creationId xmlns:p14="http://schemas.microsoft.com/office/powerpoint/2010/main" val="210625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E3996E9-F0B1-AB4C-ADD1-3619479A6CE5}" type="slidenum">
              <a:rPr lang="en-US"/>
              <a:pPr>
                <a:defRPr/>
              </a:pPr>
              <a:t>‹#›</a:t>
            </a:fld>
            <a:endParaRPr lang="en-US"/>
          </a:p>
        </p:txBody>
      </p:sp>
    </p:spTree>
    <p:extLst>
      <p:ext uri="{BB962C8B-B14F-4D97-AF65-F5344CB8AC3E}">
        <p14:creationId xmlns:p14="http://schemas.microsoft.com/office/powerpoint/2010/main" val="189934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7F81ACE-6E9D-ED41-86C7-6C2EC98045F1}" type="slidenum">
              <a:rPr lang="en-US"/>
              <a:pPr>
                <a:defRPr/>
              </a:pPr>
              <a:t>‹#›</a:t>
            </a:fld>
            <a:endParaRPr lang="en-US"/>
          </a:p>
        </p:txBody>
      </p:sp>
    </p:spTree>
    <p:extLst>
      <p:ext uri="{BB962C8B-B14F-4D97-AF65-F5344CB8AC3E}">
        <p14:creationId xmlns:p14="http://schemas.microsoft.com/office/powerpoint/2010/main" val="17313671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1235B0AF-C3D7-8543-ADA8-D6410846FE45}" type="slidenum">
              <a:rPr lang="en-US"/>
              <a:pPr>
                <a:defRPr/>
              </a:pPr>
              <a:t>‹#›</a:t>
            </a:fld>
            <a:endParaRPr lang="en-US"/>
          </a:p>
        </p:txBody>
      </p:sp>
    </p:spTree>
    <p:extLst>
      <p:ext uri="{BB962C8B-B14F-4D97-AF65-F5344CB8AC3E}">
        <p14:creationId xmlns:p14="http://schemas.microsoft.com/office/powerpoint/2010/main" val="19056836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02345B7-9799-9A4A-BAAE-6C38DCC53A2A}" type="slidenum">
              <a:rPr lang="en-US"/>
              <a:pPr>
                <a:defRPr/>
              </a:pPr>
              <a:t>‹#›</a:t>
            </a:fld>
            <a:endParaRPr lang="en-US"/>
          </a:p>
        </p:txBody>
      </p:sp>
    </p:spTree>
    <p:extLst>
      <p:ext uri="{BB962C8B-B14F-4D97-AF65-F5344CB8AC3E}">
        <p14:creationId xmlns:p14="http://schemas.microsoft.com/office/powerpoint/2010/main" val="107410602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97689841-CF0E-364F-8971-9EAE19B2CD42}" type="slidenum">
              <a:rPr lang="en-US"/>
              <a:pPr>
                <a:defRPr/>
              </a:pPr>
              <a:t>‹#›</a:t>
            </a:fld>
            <a:endParaRPr lang="en-US"/>
          </a:p>
        </p:txBody>
      </p:sp>
    </p:spTree>
    <p:extLst>
      <p:ext uri="{BB962C8B-B14F-4D97-AF65-F5344CB8AC3E}">
        <p14:creationId xmlns:p14="http://schemas.microsoft.com/office/powerpoint/2010/main" val="35578295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9D103520-A542-9746-B429-24E82622E813}" type="slidenum">
              <a:rPr lang="en-US"/>
              <a:pPr>
                <a:defRPr/>
              </a:pPr>
              <a:t>‹#›</a:t>
            </a:fld>
            <a:endParaRPr lang="en-US"/>
          </a:p>
        </p:txBody>
      </p:sp>
    </p:spTree>
    <p:extLst>
      <p:ext uri="{BB962C8B-B14F-4D97-AF65-F5344CB8AC3E}">
        <p14:creationId xmlns:p14="http://schemas.microsoft.com/office/powerpoint/2010/main" val="43374545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DE20E0E2-16DF-D54D-A909-86D298ABC4C6}" type="slidenum">
              <a:rPr lang="en-US"/>
              <a:pPr>
                <a:defRPr/>
              </a:pPr>
              <a:t>‹#›</a:t>
            </a:fld>
            <a:endParaRPr lang="en-US"/>
          </a:p>
        </p:txBody>
      </p:sp>
    </p:spTree>
    <p:extLst>
      <p:ext uri="{BB962C8B-B14F-4D97-AF65-F5344CB8AC3E}">
        <p14:creationId xmlns:p14="http://schemas.microsoft.com/office/powerpoint/2010/main" val="6349936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252721B1-BEFD-274B-9095-2B1E00BEDF21}" type="slidenum">
              <a:rPr lang="en-US"/>
              <a:pPr>
                <a:defRPr/>
              </a:pPr>
              <a:t>‹#›</a:t>
            </a:fld>
            <a:endParaRPr lang="en-US"/>
          </a:p>
        </p:txBody>
      </p:sp>
    </p:spTree>
    <p:extLst>
      <p:ext uri="{BB962C8B-B14F-4D97-AF65-F5344CB8AC3E}">
        <p14:creationId xmlns:p14="http://schemas.microsoft.com/office/powerpoint/2010/main" val="23669225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90EE85E2-A2F0-7049-A782-0ECA90B12D56}" type="slidenum">
              <a:rPr lang="en-US"/>
              <a:pPr>
                <a:defRPr/>
              </a:pPr>
              <a:t>‹#›</a:t>
            </a:fld>
            <a:endParaRPr lang="en-US"/>
          </a:p>
        </p:txBody>
      </p:sp>
    </p:spTree>
    <p:extLst>
      <p:ext uri="{BB962C8B-B14F-4D97-AF65-F5344CB8AC3E}">
        <p14:creationId xmlns:p14="http://schemas.microsoft.com/office/powerpoint/2010/main" val="32121761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877A0BC-D49A-074B-A73C-BAC328CE5634}" type="slidenum">
              <a:rPr lang="en-US"/>
              <a:pPr>
                <a:defRPr/>
              </a:pPr>
              <a:t>‹#›</a:t>
            </a:fld>
            <a:endParaRPr lang="en-US"/>
          </a:p>
        </p:txBody>
      </p:sp>
    </p:spTree>
    <p:extLst>
      <p:ext uri="{BB962C8B-B14F-4D97-AF65-F5344CB8AC3E}">
        <p14:creationId xmlns:p14="http://schemas.microsoft.com/office/powerpoint/2010/main" val="28234590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C2CB218C-EB51-4D45-B12F-E9B7652ADAF3}" type="slidenum">
              <a:rPr lang="en-US"/>
              <a:pPr>
                <a:defRPr/>
              </a:pPr>
              <a:t>‹#›</a:t>
            </a:fld>
            <a:endParaRPr lang="en-US"/>
          </a:p>
        </p:txBody>
      </p:sp>
    </p:spTree>
    <p:extLst>
      <p:ext uri="{BB962C8B-B14F-4D97-AF65-F5344CB8AC3E}">
        <p14:creationId xmlns:p14="http://schemas.microsoft.com/office/powerpoint/2010/main" val="308197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6AE25D6E-C73B-D143-A6BF-B7E962F5ABBB}" type="slidenum">
              <a:rPr lang="en-US"/>
              <a:pPr>
                <a:defRPr/>
              </a:pPr>
              <a:t>‹#›</a:t>
            </a:fld>
            <a:endParaRPr lang="en-US"/>
          </a:p>
        </p:txBody>
      </p:sp>
    </p:spTree>
    <p:extLst>
      <p:ext uri="{BB962C8B-B14F-4D97-AF65-F5344CB8AC3E}">
        <p14:creationId xmlns:p14="http://schemas.microsoft.com/office/powerpoint/2010/main" val="194736323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5980B00C-1F64-4946-B57F-6D25F50A112A}" type="slidenum">
              <a:rPr lang="en-US"/>
              <a:pPr>
                <a:defRPr/>
              </a:pPr>
              <a:t>‹#›</a:t>
            </a:fld>
            <a:endParaRPr lang="en-US"/>
          </a:p>
        </p:txBody>
      </p:sp>
    </p:spTree>
    <p:extLst>
      <p:ext uri="{BB962C8B-B14F-4D97-AF65-F5344CB8AC3E}">
        <p14:creationId xmlns:p14="http://schemas.microsoft.com/office/powerpoint/2010/main" val="42664487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2BDA694D-B190-6245-9E4F-A5354DB9DCC6}" type="slidenum">
              <a:rPr lang="en-US"/>
              <a:pPr>
                <a:defRPr/>
              </a:pPr>
              <a:t>‹#›</a:t>
            </a:fld>
            <a:endParaRPr lang="en-US"/>
          </a:p>
        </p:txBody>
      </p:sp>
    </p:spTree>
    <p:extLst>
      <p:ext uri="{BB962C8B-B14F-4D97-AF65-F5344CB8AC3E}">
        <p14:creationId xmlns:p14="http://schemas.microsoft.com/office/powerpoint/2010/main" val="423608539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3330EE89-D76B-654F-92FA-982C499826A9}" type="slidenum">
              <a:rPr lang="en-US"/>
              <a:pPr>
                <a:defRPr/>
              </a:pPr>
              <a:t>‹#›</a:t>
            </a:fld>
            <a:endParaRPr lang="en-US"/>
          </a:p>
        </p:txBody>
      </p:sp>
    </p:spTree>
    <p:extLst>
      <p:ext uri="{BB962C8B-B14F-4D97-AF65-F5344CB8AC3E}">
        <p14:creationId xmlns:p14="http://schemas.microsoft.com/office/powerpoint/2010/main" val="23518557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E21B98F-BDC5-1C4D-9207-D159C267E044}" type="slidenum">
              <a:rPr lang="en-US"/>
              <a:pPr>
                <a:defRPr/>
              </a:pPr>
              <a:t>‹#›</a:t>
            </a:fld>
            <a:endParaRPr lang="en-US"/>
          </a:p>
        </p:txBody>
      </p:sp>
    </p:spTree>
    <p:extLst>
      <p:ext uri="{BB962C8B-B14F-4D97-AF65-F5344CB8AC3E}">
        <p14:creationId xmlns:p14="http://schemas.microsoft.com/office/powerpoint/2010/main" val="25331621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E94CFE0E-766F-9B46-94D3-ADB85FCF754C}" type="slidenum">
              <a:rPr lang="en-US"/>
              <a:pPr>
                <a:defRPr/>
              </a:pPr>
              <a:t>‹#›</a:t>
            </a:fld>
            <a:endParaRPr lang="en-US"/>
          </a:p>
        </p:txBody>
      </p:sp>
    </p:spTree>
    <p:extLst>
      <p:ext uri="{BB962C8B-B14F-4D97-AF65-F5344CB8AC3E}">
        <p14:creationId xmlns:p14="http://schemas.microsoft.com/office/powerpoint/2010/main" val="247893231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E9F8BB37-2138-C84E-A24E-CAF03B3D8ED6}" type="slidenum">
              <a:rPr lang="en-US"/>
              <a:pPr>
                <a:defRPr/>
              </a:pPr>
              <a:t>‹#›</a:t>
            </a:fld>
            <a:endParaRPr lang="en-US"/>
          </a:p>
        </p:txBody>
      </p:sp>
    </p:spTree>
    <p:extLst>
      <p:ext uri="{BB962C8B-B14F-4D97-AF65-F5344CB8AC3E}">
        <p14:creationId xmlns:p14="http://schemas.microsoft.com/office/powerpoint/2010/main" val="38744787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A588D4E5-9128-9241-A6E7-1A0DB4F537A3}" type="slidenum">
              <a:rPr lang="en-US"/>
              <a:pPr>
                <a:defRPr/>
              </a:pPr>
              <a:t>‹#›</a:t>
            </a:fld>
            <a:endParaRPr lang="en-US"/>
          </a:p>
        </p:txBody>
      </p:sp>
    </p:spTree>
    <p:extLst>
      <p:ext uri="{BB962C8B-B14F-4D97-AF65-F5344CB8AC3E}">
        <p14:creationId xmlns:p14="http://schemas.microsoft.com/office/powerpoint/2010/main" val="189573756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4283B258-BC13-DE49-AC6C-B31790D30544}" type="slidenum">
              <a:rPr lang="en-US"/>
              <a:pPr>
                <a:defRPr/>
              </a:pPr>
              <a:t>‹#›</a:t>
            </a:fld>
            <a:endParaRPr lang="en-US"/>
          </a:p>
        </p:txBody>
      </p:sp>
    </p:spTree>
    <p:extLst>
      <p:ext uri="{BB962C8B-B14F-4D97-AF65-F5344CB8AC3E}">
        <p14:creationId xmlns:p14="http://schemas.microsoft.com/office/powerpoint/2010/main" val="793107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301B6288-017E-5841-9DE3-C480C6AD8C9E}" type="slidenum">
              <a:rPr lang="en-US"/>
              <a:pPr>
                <a:defRPr/>
              </a:pPr>
              <a:t>‹#›</a:t>
            </a:fld>
            <a:endParaRPr lang="en-US"/>
          </a:p>
        </p:txBody>
      </p:sp>
    </p:spTree>
    <p:extLst>
      <p:ext uri="{BB962C8B-B14F-4D97-AF65-F5344CB8AC3E}">
        <p14:creationId xmlns:p14="http://schemas.microsoft.com/office/powerpoint/2010/main" val="23732937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413353BF-283D-9D43-A283-D5F786523611}" type="slidenum">
              <a:rPr lang="en-US"/>
              <a:pPr>
                <a:defRPr/>
              </a:pPr>
              <a:t>‹#›</a:t>
            </a:fld>
            <a:endParaRPr lang="en-US"/>
          </a:p>
        </p:txBody>
      </p:sp>
    </p:spTree>
    <p:extLst>
      <p:ext uri="{BB962C8B-B14F-4D97-AF65-F5344CB8AC3E}">
        <p14:creationId xmlns:p14="http://schemas.microsoft.com/office/powerpoint/2010/main" val="210111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9A95143-46E8-9447-AD88-95B05F70EFF1}" type="slidenum">
              <a:rPr lang="en-US"/>
              <a:pPr>
                <a:defRPr/>
              </a:pPr>
              <a:t>‹#›</a:t>
            </a:fld>
            <a:endParaRPr lang="en-US"/>
          </a:p>
        </p:txBody>
      </p:sp>
    </p:spTree>
    <p:extLst>
      <p:ext uri="{BB962C8B-B14F-4D97-AF65-F5344CB8AC3E}">
        <p14:creationId xmlns:p14="http://schemas.microsoft.com/office/powerpoint/2010/main" val="94717699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A05E1232-080B-EF42-A185-FAB223BF3DCF}" type="slidenum">
              <a:rPr lang="en-US"/>
              <a:pPr>
                <a:defRPr/>
              </a:pPr>
              <a:t>‹#›</a:t>
            </a:fld>
            <a:endParaRPr lang="en-US"/>
          </a:p>
        </p:txBody>
      </p:sp>
    </p:spTree>
    <p:extLst>
      <p:ext uri="{BB962C8B-B14F-4D97-AF65-F5344CB8AC3E}">
        <p14:creationId xmlns:p14="http://schemas.microsoft.com/office/powerpoint/2010/main" val="377492795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D091405-7584-364E-A20B-E8D6447164AF}" type="slidenum">
              <a:rPr lang="en-US"/>
              <a:pPr>
                <a:defRPr/>
              </a:pPr>
              <a:t>‹#›</a:t>
            </a:fld>
            <a:endParaRPr lang="en-US"/>
          </a:p>
        </p:txBody>
      </p:sp>
    </p:spTree>
    <p:extLst>
      <p:ext uri="{BB962C8B-B14F-4D97-AF65-F5344CB8AC3E}">
        <p14:creationId xmlns:p14="http://schemas.microsoft.com/office/powerpoint/2010/main" val="170237047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6A8CC1C5-59F2-024B-9E03-2BE208584EC8}" type="slidenum">
              <a:rPr lang="en-US"/>
              <a:pPr>
                <a:defRPr/>
              </a:pPr>
              <a:t>‹#›</a:t>
            </a:fld>
            <a:endParaRPr lang="en-US"/>
          </a:p>
        </p:txBody>
      </p:sp>
    </p:spTree>
    <p:extLst>
      <p:ext uri="{BB962C8B-B14F-4D97-AF65-F5344CB8AC3E}">
        <p14:creationId xmlns:p14="http://schemas.microsoft.com/office/powerpoint/2010/main" val="1760193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1590D12C-C262-A544-B556-6AF3F4040AAD}" type="slidenum">
              <a:rPr lang="en-US"/>
              <a:pPr>
                <a:defRPr/>
              </a:pPr>
              <a:t>‹#›</a:t>
            </a:fld>
            <a:endParaRPr lang="en-US"/>
          </a:p>
        </p:txBody>
      </p:sp>
    </p:spTree>
    <p:extLst>
      <p:ext uri="{BB962C8B-B14F-4D97-AF65-F5344CB8AC3E}">
        <p14:creationId xmlns:p14="http://schemas.microsoft.com/office/powerpoint/2010/main" val="16261289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964B63A1-977F-8343-B6B5-0AD120D3EA41}" type="slidenum">
              <a:rPr lang="en-US"/>
              <a:pPr>
                <a:defRPr/>
              </a:pPr>
              <a:t>‹#›</a:t>
            </a:fld>
            <a:endParaRPr lang="en-US"/>
          </a:p>
        </p:txBody>
      </p:sp>
    </p:spTree>
    <p:extLst>
      <p:ext uri="{BB962C8B-B14F-4D97-AF65-F5344CB8AC3E}">
        <p14:creationId xmlns:p14="http://schemas.microsoft.com/office/powerpoint/2010/main" val="61537563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4E91DCC7-60ED-664E-9BFE-D70BD58180A1}" type="slidenum">
              <a:rPr lang="en-US"/>
              <a:pPr>
                <a:defRPr/>
              </a:pPr>
              <a:t>‹#›</a:t>
            </a:fld>
            <a:endParaRPr lang="en-US"/>
          </a:p>
        </p:txBody>
      </p:sp>
    </p:spTree>
    <p:extLst>
      <p:ext uri="{BB962C8B-B14F-4D97-AF65-F5344CB8AC3E}">
        <p14:creationId xmlns:p14="http://schemas.microsoft.com/office/powerpoint/2010/main" val="24092412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07759770-3538-E149-A207-D8350186D9A5}" type="slidenum">
              <a:rPr lang="en-US"/>
              <a:pPr>
                <a:defRPr/>
              </a:pPr>
              <a:t>‹#›</a:t>
            </a:fld>
            <a:endParaRPr lang="en-US"/>
          </a:p>
        </p:txBody>
      </p:sp>
    </p:spTree>
    <p:extLst>
      <p:ext uri="{BB962C8B-B14F-4D97-AF65-F5344CB8AC3E}">
        <p14:creationId xmlns:p14="http://schemas.microsoft.com/office/powerpoint/2010/main" val="142002877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51C1B6E2-5219-2948-840F-03203F138DE7}" type="slidenum">
              <a:rPr lang="en-US"/>
              <a:pPr>
                <a:defRPr/>
              </a:pPr>
              <a:t>‹#›</a:t>
            </a:fld>
            <a:endParaRPr lang="en-US"/>
          </a:p>
        </p:txBody>
      </p:sp>
    </p:spTree>
    <p:extLst>
      <p:ext uri="{BB962C8B-B14F-4D97-AF65-F5344CB8AC3E}">
        <p14:creationId xmlns:p14="http://schemas.microsoft.com/office/powerpoint/2010/main" val="83377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13D999BD-950D-EC43-AD6D-3B277EC4A628}" type="slidenum">
              <a:rPr lang="en-US"/>
              <a:pPr>
                <a:defRPr/>
              </a:pPr>
              <a:t>‹#›</a:t>
            </a:fld>
            <a:endParaRPr lang="en-US"/>
          </a:p>
        </p:txBody>
      </p:sp>
    </p:spTree>
    <p:extLst>
      <p:ext uri="{BB962C8B-B14F-4D97-AF65-F5344CB8AC3E}">
        <p14:creationId xmlns:p14="http://schemas.microsoft.com/office/powerpoint/2010/main" val="82686399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A6CAA9E8-0C42-EA4C-8E0E-6A6D4AE14168}" type="slidenum">
              <a:rPr lang="en-US"/>
              <a:pPr>
                <a:defRPr/>
              </a:pPr>
              <a:t>‹#›</a:t>
            </a:fld>
            <a:endParaRPr lang="en-US"/>
          </a:p>
        </p:txBody>
      </p:sp>
    </p:spTree>
    <p:extLst>
      <p:ext uri="{BB962C8B-B14F-4D97-AF65-F5344CB8AC3E}">
        <p14:creationId xmlns:p14="http://schemas.microsoft.com/office/powerpoint/2010/main" val="4027195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1EE42D63-A96A-5641-A47D-00E160FF68E3}" type="slidenum">
              <a:rPr lang="en-US"/>
              <a:pPr>
                <a:defRPr/>
              </a:pPr>
              <a:t>‹#›</a:t>
            </a:fld>
            <a:endParaRPr lang="en-US"/>
          </a:p>
        </p:txBody>
      </p:sp>
    </p:spTree>
    <p:extLst>
      <p:ext uri="{BB962C8B-B14F-4D97-AF65-F5344CB8AC3E}">
        <p14:creationId xmlns:p14="http://schemas.microsoft.com/office/powerpoint/2010/main" val="89682943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83728814-F6DB-9441-A2D1-6EA00DB31588}" type="slidenum">
              <a:rPr lang="en-US"/>
              <a:pPr>
                <a:defRPr/>
              </a:pPr>
              <a:t>‹#›</a:t>
            </a:fld>
            <a:endParaRPr lang="en-US"/>
          </a:p>
        </p:txBody>
      </p:sp>
    </p:spTree>
    <p:extLst>
      <p:ext uri="{BB962C8B-B14F-4D97-AF65-F5344CB8AC3E}">
        <p14:creationId xmlns:p14="http://schemas.microsoft.com/office/powerpoint/2010/main" val="20667152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536C386F-3F73-E34A-A841-DD22BEE8E3D1}" type="slidenum">
              <a:rPr lang="en-US"/>
              <a:pPr>
                <a:defRPr/>
              </a:pPr>
              <a:t>‹#›</a:t>
            </a:fld>
            <a:endParaRPr lang="en-US"/>
          </a:p>
        </p:txBody>
      </p:sp>
    </p:spTree>
    <p:extLst>
      <p:ext uri="{BB962C8B-B14F-4D97-AF65-F5344CB8AC3E}">
        <p14:creationId xmlns:p14="http://schemas.microsoft.com/office/powerpoint/2010/main" val="19702719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F353D676-F4A0-1444-9D19-396BAB24752C}" type="slidenum">
              <a:rPr lang="en-US"/>
              <a:pPr>
                <a:defRPr/>
              </a:pPr>
              <a:t>‹#›</a:t>
            </a:fld>
            <a:endParaRPr lang="en-US"/>
          </a:p>
        </p:txBody>
      </p:sp>
    </p:spTree>
    <p:extLst>
      <p:ext uri="{BB962C8B-B14F-4D97-AF65-F5344CB8AC3E}">
        <p14:creationId xmlns:p14="http://schemas.microsoft.com/office/powerpoint/2010/main" val="2705518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3312192B-C596-444D-8C4C-5DC303232555}" type="slidenum">
              <a:rPr lang="en-US"/>
              <a:pPr>
                <a:defRPr/>
              </a:pPr>
              <a:t>‹#›</a:t>
            </a:fld>
            <a:endParaRPr lang="en-US"/>
          </a:p>
        </p:txBody>
      </p:sp>
    </p:spTree>
    <p:extLst>
      <p:ext uri="{BB962C8B-B14F-4D97-AF65-F5344CB8AC3E}">
        <p14:creationId xmlns:p14="http://schemas.microsoft.com/office/powerpoint/2010/main" val="425894409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E2485BB-88B7-7E4D-ADB9-DF8009BC8B38}" type="slidenum">
              <a:rPr lang="en-US"/>
              <a:pPr>
                <a:defRPr/>
              </a:pPr>
              <a:t>‹#›</a:t>
            </a:fld>
            <a:endParaRPr lang="en-US"/>
          </a:p>
        </p:txBody>
      </p:sp>
    </p:spTree>
    <p:extLst>
      <p:ext uri="{BB962C8B-B14F-4D97-AF65-F5344CB8AC3E}">
        <p14:creationId xmlns:p14="http://schemas.microsoft.com/office/powerpoint/2010/main" val="341022023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D0E1269D-EE26-1346-87F5-F98F94B3DBDB}" type="slidenum">
              <a:rPr lang="en-US"/>
              <a:pPr>
                <a:defRPr/>
              </a:pPr>
              <a:t>‹#›</a:t>
            </a:fld>
            <a:endParaRPr lang="en-US"/>
          </a:p>
        </p:txBody>
      </p:sp>
    </p:spTree>
    <p:extLst>
      <p:ext uri="{BB962C8B-B14F-4D97-AF65-F5344CB8AC3E}">
        <p14:creationId xmlns:p14="http://schemas.microsoft.com/office/powerpoint/2010/main" val="385181856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2C2A04C1-0672-AB46-8025-922B05A2C33B}" type="slidenum">
              <a:rPr lang="en-US"/>
              <a:pPr>
                <a:defRPr/>
              </a:pPr>
              <a:t>‹#›</a:t>
            </a:fld>
            <a:endParaRPr lang="en-US"/>
          </a:p>
        </p:txBody>
      </p:sp>
    </p:spTree>
    <p:extLst>
      <p:ext uri="{BB962C8B-B14F-4D97-AF65-F5344CB8AC3E}">
        <p14:creationId xmlns:p14="http://schemas.microsoft.com/office/powerpoint/2010/main" val="41281090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6C71B090-C257-4940-BC19-B0E6E520032F}" type="slidenum">
              <a:rPr lang="en-US"/>
              <a:pPr>
                <a:defRPr/>
              </a:pPr>
              <a:t>‹#›</a:t>
            </a:fld>
            <a:endParaRPr lang="en-US"/>
          </a:p>
        </p:txBody>
      </p:sp>
    </p:spTree>
    <p:extLst>
      <p:ext uri="{BB962C8B-B14F-4D97-AF65-F5344CB8AC3E}">
        <p14:creationId xmlns:p14="http://schemas.microsoft.com/office/powerpoint/2010/main" val="35105671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73FF211F-273E-D045-AD8C-10B4673383AC}" type="slidenum">
              <a:rPr lang="en-US"/>
              <a:pPr>
                <a:defRPr/>
              </a:pPr>
              <a:t>‹#›</a:t>
            </a:fld>
            <a:endParaRPr lang="en-US"/>
          </a:p>
        </p:txBody>
      </p:sp>
    </p:spTree>
    <p:extLst>
      <p:ext uri="{BB962C8B-B14F-4D97-AF65-F5344CB8AC3E}">
        <p14:creationId xmlns:p14="http://schemas.microsoft.com/office/powerpoint/2010/main" val="369850832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36ADC80C-CBFD-4749-96D1-EFB55B8584C8}" type="slidenum">
              <a:rPr lang="en-US"/>
              <a:pPr>
                <a:defRPr/>
              </a:pPr>
              <a:t>‹#›</a:t>
            </a:fld>
            <a:endParaRPr lang="en-US"/>
          </a:p>
        </p:txBody>
      </p:sp>
    </p:spTree>
    <p:extLst>
      <p:ext uri="{BB962C8B-B14F-4D97-AF65-F5344CB8AC3E}">
        <p14:creationId xmlns:p14="http://schemas.microsoft.com/office/powerpoint/2010/main" val="2550740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04BD9693-3C10-234A-B202-3B6D40B9C59F}" type="slidenum">
              <a:rPr lang="en-US"/>
              <a:pPr>
                <a:defRPr/>
              </a:pPr>
              <a:t>‹#›</a:t>
            </a:fld>
            <a:endParaRPr lang="en-US"/>
          </a:p>
        </p:txBody>
      </p:sp>
    </p:spTree>
    <p:extLst>
      <p:ext uri="{BB962C8B-B14F-4D97-AF65-F5344CB8AC3E}">
        <p14:creationId xmlns:p14="http://schemas.microsoft.com/office/powerpoint/2010/main" val="382286262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93FED0A3-4D79-DF4D-8D2B-9DF854E5FF0D}" type="slidenum">
              <a:rPr lang="en-US"/>
              <a:pPr>
                <a:defRPr/>
              </a:pPr>
              <a:t>‹#›</a:t>
            </a:fld>
            <a:endParaRPr lang="en-US"/>
          </a:p>
        </p:txBody>
      </p:sp>
    </p:spTree>
    <p:extLst>
      <p:ext uri="{BB962C8B-B14F-4D97-AF65-F5344CB8AC3E}">
        <p14:creationId xmlns:p14="http://schemas.microsoft.com/office/powerpoint/2010/main" val="225226428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21A3D95-9192-0C41-A07F-4F9BB03018E5}" type="slidenum">
              <a:rPr lang="en-US"/>
              <a:pPr>
                <a:defRPr/>
              </a:pPr>
              <a:t>‹#›</a:t>
            </a:fld>
            <a:endParaRPr lang="en-US"/>
          </a:p>
        </p:txBody>
      </p:sp>
    </p:spTree>
    <p:extLst>
      <p:ext uri="{BB962C8B-B14F-4D97-AF65-F5344CB8AC3E}">
        <p14:creationId xmlns:p14="http://schemas.microsoft.com/office/powerpoint/2010/main" val="125864890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BFF81D8-59B3-FB42-B381-E4DBC2B95256}" type="slidenum">
              <a:rPr lang="en-US"/>
              <a:pPr>
                <a:defRPr/>
              </a:pPr>
              <a:t>‹#›</a:t>
            </a:fld>
            <a:endParaRPr lang="en-US"/>
          </a:p>
        </p:txBody>
      </p:sp>
    </p:spTree>
    <p:extLst>
      <p:ext uri="{BB962C8B-B14F-4D97-AF65-F5344CB8AC3E}">
        <p14:creationId xmlns:p14="http://schemas.microsoft.com/office/powerpoint/2010/main" val="389325811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180BBE7-7F23-FE46-8831-89C9A50F8770}" type="slidenum">
              <a:rPr lang="en-US"/>
              <a:pPr>
                <a:defRPr/>
              </a:pPr>
              <a:t>‹#›</a:t>
            </a:fld>
            <a:endParaRPr lang="en-US"/>
          </a:p>
        </p:txBody>
      </p:sp>
    </p:spTree>
    <p:extLst>
      <p:ext uri="{BB962C8B-B14F-4D97-AF65-F5344CB8AC3E}">
        <p14:creationId xmlns:p14="http://schemas.microsoft.com/office/powerpoint/2010/main" val="427527051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54E48F6-3F70-0B4D-8176-ECC4CD0F606B}" type="slidenum">
              <a:rPr lang="en-US"/>
              <a:pPr>
                <a:defRPr/>
              </a:pPr>
              <a:t>‹#›</a:t>
            </a:fld>
            <a:endParaRPr lang="en-US"/>
          </a:p>
        </p:txBody>
      </p:sp>
    </p:spTree>
    <p:extLst>
      <p:ext uri="{BB962C8B-B14F-4D97-AF65-F5344CB8AC3E}">
        <p14:creationId xmlns:p14="http://schemas.microsoft.com/office/powerpoint/2010/main" val="339139124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B7DCC628-5F24-6B49-B4CA-817CBEB743D6}" type="slidenum">
              <a:rPr lang="en-US"/>
              <a:pPr>
                <a:defRPr/>
              </a:pPr>
              <a:t>‹#›</a:t>
            </a:fld>
            <a:endParaRPr lang="en-US"/>
          </a:p>
        </p:txBody>
      </p:sp>
    </p:spTree>
    <p:extLst>
      <p:ext uri="{BB962C8B-B14F-4D97-AF65-F5344CB8AC3E}">
        <p14:creationId xmlns:p14="http://schemas.microsoft.com/office/powerpoint/2010/main" val="312245506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5462CC76-0EA7-2A4A-B4A9-CAD72BA0BEF3}" type="slidenum">
              <a:rPr lang="en-US"/>
              <a:pPr>
                <a:defRPr/>
              </a:pPr>
              <a:t>‹#›</a:t>
            </a:fld>
            <a:endParaRPr lang="en-US"/>
          </a:p>
        </p:txBody>
      </p:sp>
    </p:spTree>
    <p:extLst>
      <p:ext uri="{BB962C8B-B14F-4D97-AF65-F5344CB8AC3E}">
        <p14:creationId xmlns:p14="http://schemas.microsoft.com/office/powerpoint/2010/main" val="211372300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07C1C99E-09FD-A64C-BEDA-BA219B563075}" type="slidenum">
              <a:rPr lang="en-US"/>
              <a:pPr>
                <a:defRPr/>
              </a:pPr>
              <a:t>‹#›</a:t>
            </a:fld>
            <a:endParaRPr lang="en-US"/>
          </a:p>
        </p:txBody>
      </p:sp>
    </p:spTree>
    <p:extLst>
      <p:ext uri="{BB962C8B-B14F-4D97-AF65-F5344CB8AC3E}">
        <p14:creationId xmlns:p14="http://schemas.microsoft.com/office/powerpoint/2010/main" val="209184558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C74007A7-22EA-9B4F-B68E-6167701B0971}" type="slidenum">
              <a:rPr lang="en-US"/>
              <a:pPr>
                <a:defRPr/>
              </a:pPr>
              <a:t>‹#›</a:t>
            </a:fld>
            <a:endParaRPr lang="en-US"/>
          </a:p>
        </p:txBody>
      </p:sp>
    </p:spTree>
    <p:extLst>
      <p:ext uri="{BB962C8B-B14F-4D97-AF65-F5344CB8AC3E}">
        <p14:creationId xmlns:p14="http://schemas.microsoft.com/office/powerpoint/2010/main" val="14965135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5A8EA29F-77CE-9042-B223-C02896FCFFFA}" type="slidenum">
              <a:rPr lang="en-US"/>
              <a:pPr>
                <a:defRPr/>
              </a:pPr>
              <a:t>‹#›</a:t>
            </a:fld>
            <a:endParaRPr lang="en-US"/>
          </a:p>
        </p:txBody>
      </p:sp>
    </p:spTree>
    <p:extLst>
      <p:ext uri="{BB962C8B-B14F-4D97-AF65-F5344CB8AC3E}">
        <p14:creationId xmlns:p14="http://schemas.microsoft.com/office/powerpoint/2010/main" val="4154296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E5EB6BC4-FA48-5C46-BD72-7920BC54CB69}" type="slidenum">
              <a:rPr lang="en-US"/>
              <a:pPr>
                <a:defRPr/>
              </a:pPr>
              <a:t>‹#›</a:t>
            </a:fld>
            <a:endParaRPr lang="en-US"/>
          </a:p>
        </p:txBody>
      </p:sp>
    </p:spTree>
    <p:extLst>
      <p:ext uri="{BB962C8B-B14F-4D97-AF65-F5344CB8AC3E}">
        <p14:creationId xmlns:p14="http://schemas.microsoft.com/office/powerpoint/2010/main" val="381362363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40FF43C8-A60D-9F44-9810-2E3F16EDF0F4}" type="slidenum">
              <a:rPr lang="en-US"/>
              <a:pPr>
                <a:defRPr/>
              </a:pPr>
              <a:t>‹#›</a:t>
            </a:fld>
            <a:endParaRPr lang="en-US"/>
          </a:p>
        </p:txBody>
      </p:sp>
    </p:spTree>
    <p:extLst>
      <p:ext uri="{BB962C8B-B14F-4D97-AF65-F5344CB8AC3E}">
        <p14:creationId xmlns:p14="http://schemas.microsoft.com/office/powerpoint/2010/main" val="401874388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146EC857-EE9A-6D40-B3A2-32359E0BB2BB}" type="slidenum">
              <a:rPr lang="en-US"/>
              <a:pPr>
                <a:defRPr/>
              </a:pPr>
              <a:t>‹#›</a:t>
            </a:fld>
            <a:endParaRPr lang="en-US"/>
          </a:p>
        </p:txBody>
      </p:sp>
    </p:spTree>
    <p:extLst>
      <p:ext uri="{BB962C8B-B14F-4D97-AF65-F5344CB8AC3E}">
        <p14:creationId xmlns:p14="http://schemas.microsoft.com/office/powerpoint/2010/main" val="2564643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BAB7932-36F1-A841-9830-E2CED75E69A1}" type="slidenum">
              <a:rPr lang="en-US"/>
              <a:pPr>
                <a:defRPr/>
              </a:pPr>
              <a:t>‹#›</a:t>
            </a:fld>
            <a:endParaRPr lang="en-US"/>
          </a:p>
        </p:txBody>
      </p:sp>
    </p:spTree>
    <p:extLst>
      <p:ext uri="{BB962C8B-B14F-4D97-AF65-F5344CB8AC3E}">
        <p14:creationId xmlns:p14="http://schemas.microsoft.com/office/powerpoint/2010/main" val="250937493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A2E486F3-47A1-1743-B68F-265D6363B434}" type="slidenum">
              <a:rPr lang="en-US"/>
              <a:pPr>
                <a:defRPr/>
              </a:pPr>
              <a:t>‹#›</a:t>
            </a:fld>
            <a:endParaRPr lang="en-US"/>
          </a:p>
        </p:txBody>
      </p:sp>
    </p:spTree>
    <p:extLst>
      <p:ext uri="{BB962C8B-B14F-4D97-AF65-F5344CB8AC3E}">
        <p14:creationId xmlns:p14="http://schemas.microsoft.com/office/powerpoint/2010/main" val="180989961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269F99FE-5191-A745-8921-2CCF43AF9D2E}" type="slidenum">
              <a:rPr lang="en-US"/>
              <a:pPr>
                <a:defRPr/>
              </a:pPr>
              <a:t>‹#›</a:t>
            </a:fld>
            <a:endParaRPr lang="en-US"/>
          </a:p>
        </p:txBody>
      </p:sp>
    </p:spTree>
    <p:extLst>
      <p:ext uri="{BB962C8B-B14F-4D97-AF65-F5344CB8AC3E}">
        <p14:creationId xmlns:p14="http://schemas.microsoft.com/office/powerpoint/2010/main" val="159633671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2B961C9F-31B3-314F-A4FA-D44037470BB3}" type="slidenum">
              <a:rPr lang="en-US"/>
              <a:pPr>
                <a:defRPr/>
              </a:pPr>
              <a:t>‹#›</a:t>
            </a:fld>
            <a:endParaRPr lang="en-US"/>
          </a:p>
        </p:txBody>
      </p:sp>
    </p:spTree>
    <p:extLst>
      <p:ext uri="{BB962C8B-B14F-4D97-AF65-F5344CB8AC3E}">
        <p14:creationId xmlns:p14="http://schemas.microsoft.com/office/powerpoint/2010/main" val="398037533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B81B5540-D81F-0B4A-BCC7-23F5CE1E2917}" type="slidenum">
              <a:rPr lang="en-US"/>
              <a:pPr>
                <a:defRPr/>
              </a:pPr>
              <a:t>‹#›</a:t>
            </a:fld>
            <a:endParaRPr lang="en-US"/>
          </a:p>
        </p:txBody>
      </p:sp>
    </p:spTree>
    <p:extLst>
      <p:ext uri="{BB962C8B-B14F-4D97-AF65-F5344CB8AC3E}">
        <p14:creationId xmlns:p14="http://schemas.microsoft.com/office/powerpoint/2010/main" val="348677787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095818A-FDFD-E34D-A197-019AAFB15820}" type="slidenum">
              <a:rPr lang="en-US"/>
              <a:pPr>
                <a:defRPr/>
              </a:pPr>
              <a:t>‹#›</a:t>
            </a:fld>
            <a:endParaRPr lang="en-US"/>
          </a:p>
        </p:txBody>
      </p:sp>
    </p:spTree>
    <p:extLst>
      <p:ext uri="{BB962C8B-B14F-4D97-AF65-F5344CB8AC3E}">
        <p14:creationId xmlns:p14="http://schemas.microsoft.com/office/powerpoint/2010/main" val="393414634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78DED772-0909-DA47-907A-2B309CE71551}" type="slidenum">
              <a:rPr lang="en-US"/>
              <a:pPr>
                <a:defRPr/>
              </a:pPr>
              <a:t>‹#›</a:t>
            </a:fld>
            <a:endParaRPr lang="en-US"/>
          </a:p>
        </p:txBody>
      </p:sp>
    </p:spTree>
    <p:extLst>
      <p:ext uri="{BB962C8B-B14F-4D97-AF65-F5344CB8AC3E}">
        <p14:creationId xmlns:p14="http://schemas.microsoft.com/office/powerpoint/2010/main" val="402026359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737AEB12-4E44-6945-ABF5-22812BE669F0}" type="slidenum">
              <a:rPr lang="en-US"/>
              <a:pPr>
                <a:defRPr/>
              </a:pPr>
              <a:t>‹#›</a:t>
            </a:fld>
            <a:endParaRPr lang="en-US"/>
          </a:p>
        </p:txBody>
      </p:sp>
    </p:spTree>
    <p:extLst>
      <p:ext uri="{BB962C8B-B14F-4D97-AF65-F5344CB8AC3E}">
        <p14:creationId xmlns:p14="http://schemas.microsoft.com/office/powerpoint/2010/main" val="828477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E5743C2F-FBE4-C941-BD86-D010EB878695}" type="slidenum">
              <a:rPr lang="en-US"/>
              <a:pPr>
                <a:defRPr/>
              </a:pPr>
              <a:t>‹#›</a:t>
            </a:fld>
            <a:endParaRPr lang="en-US"/>
          </a:p>
        </p:txBody>
      </p:sp>
    </p:spTree>
    <p:extLst>
      <p:ext uri="{BB962C8B-B14F-4D97-AF65-F5344CB8AC3E}">
        <p14:creationId xmlns:p14="http://schemas.microsoft.com/office/powerpoint/2010/main" val="141524570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EEB8087A-D256-794F-B16B-312EE194A767}" type="slidenum">
              <a:rPr lang="en-US"/>
              <a:pPr>
                <a:defRPr/>
              </a:pPr>
              <a:t>‹#›</a:t>
            </a:fld>
            <a:endParaRPr lang="en-US"/>
          </a:p>
        </p:txBody>
      </p:sp>
    </p:spTree>
    <p:extLst>
      <p:ext uri="{BB962C8B-B14F-4D97-AF65-F5344CB8AC3E}">
        <p14:creationId xmlns:p14="http://schemas.microsoft.com/office/powerpoint/2010/main" val="99784558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9DA86BDB-7748-8645-A84E-44568DA77679}" type="slidenum">
              <a:rPr lang="en-US"/>
              <a:pPr>
                <a:defRPr/>
              </a:pPr>
              <a:t>‹#›</a:t>
            </a:fld>
            <a:endParaRPr lang="en-US"/>
          </a:p>
        </p:txBody>
      </p:sp>
    </p:spTree>
    <p:extLst>
      <p:ext uri="{BB962C8B-B14F-4D97-AF65-F5344CB8AC3E}">
        <p14:creationId xmlns:p14="http://schemas.microsoft.com/office/powerpoint/2010/main" val="68698054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4862DAF7-82D2-3046-92E8-2703BB1E6BB7}" type="slidenum">
              <a:rPr lang="en-US"/>
              <a:pPr>
                <a:defRPr/>
              </a:pPr>
              <a:t>‹#›</a:t>
            </a:fld>
            <a:endParaRPr lang="en-US"/>
          </a:p>
        </p:txBody>
      </p:sp>
    </p:spTree>
    <p:extLst>
      <p:ext uri="{BB962C8B-B14F-4D97-AF65-F5344CB8AC3E}">
        <p14:creationId xmlns:p14="http://schemas.microsoft.com/office/powerpoint/2010/main" val="217491854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1B99A37B-E4E6-C649-B6B7-91CB8FE94444}" type="slidenum">
              <a:rPr lang="en-US"/>
              <a:pPr>
                <a:defRPr/>
              </a:pPr>
              <a:t>‹#›</a:t>
            </a:fld>
            <a:endParaRPr lang="en-US"/>
          </a:p>
        </p:txBody>
      </p:sp>
    </p:spTree>
    <p:extLst>
      <p:ext uri="{BB962C8B-B14F-4D97-AF65-F5344CB8AC3E}">
        <p14:creationId xmlns:p14="http://schemas.microsoft.com/office/powerpoint/2010/main" val="392913015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04DDB63-D8F8-F648-B54E-7A2705ABC1F0}" type="slidenum">
              <a:rPr lang="en-US"/>
              <a:pPr>
                <a:defRPr/>
              </a:pPr>
              <a:t>‹#›</a:t>
            </a:fld>
            <a:endParaRPr lang="en-US"/>
          </a:p>
        </p:txBody>
      </p:sp>
    </p:spTree>
    <p:extLst>
      <p:ext uri="{BB962C8B-B14F-4D97-AF65-F5344CB8AC3E}">
        <p14:creationId xmlns:p14="http://schemas.microsoft.com/office/powerpoint/2010/main" val="154851385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67283CA-C333-8143-89D5-607181A8C9B1}" type="slidenum">
              <a:rPr lang="en-US"/>
              <a:pPr>
                <a:defRPr/>
              </a:pPr>
              <a:t>‹#›</a:t>
            </a:fld>
            <a:endParaRPr lang="en-US"/>
          </a:p>
        </p:txBody>
      </p:sp>
    </p:spTree>
    <p:extLst>
      <p:ext uri="{BB962C8B-B14F-4D97-AF65-F5344CB8AC3E}">
        <p14:creationId xmlns:p14="http://schemas.microsoft.com/office/powerpoint/2010/main" val="385947519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641BE32-CFDE-F648-B7CB-804C8F4C133D}" type="slidenum">
              <a:rPr lang="en-US"/>
              <a:pPr>
                <a:defRPr/>
              </a:pPr>
              <a:t>‹#›</a:t>
            </a:fld>
            <a:endParaRPr lang="en-US"/>
          </a:p>
        </p:txBody>
      </p:sp>
    </p:spTree>
    <p:extLst>
      <p:ext uri="{BB962C8B-B14F-4D97-AF65-F5344CB8AC3E}">
        <p14:creationId xmlns:p14="http://schemas.microsoft.com/office/powerpoint/2010/main" val="217837993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94809442-2001-EB43-9233-DEC76A0DC6C8}" type="slidenum">
              <a:rPr lang="en-US"/>
              <a:pPr>
                <a:defRPr/>
              </a:pPr>
              <a:t>‹#›</a:t>
            </a:fld>
            <a:endParaRPr lang="en-US"/>
          </a:p>
        </p:txBody>
      </p:sp>
    </p:spTree>
    <p:extLst>
      <p:ext uri="{BB962C8B-B14F-4D97-AF65-F5344CB8AC3E}">
        <p14:creationId xmlns:p14="http://schemas.microsoft.com/office/powerpoint/2010/main" val="198649300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4C0CDBF-D4D1-0345-9622-9E47B2AE45D2}" type="slidenum">
              <a:rPr lang="en-US"/>
              <a:pPr>
                <a:defRPr/>
              </a:pPr>
              <a:t>‹#›</a:t>
            </a:fld>
            <a:endParaRPr lang="en-US"/>
          </a:p>
        </p:txBody>
      </p:sp>
    </p:spTree>
    <p:extLst>
      <p:ext uri="{BB962C8B-B14F-4D97-AF65-F5344CB8AC3E}">
        <p14:creationId xmlns:p14="http://schemas.microsoft.com/office/powerpoint/2010/main" val="171018649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5DBAF0B4-F92D-DB42-9BA4-B7E32A6F7D30}" type="slidenum">
              <a:rPr lang="en-US"/>
              <a:pPr>
                <a:defRPr/>
              </a:pPr>
              <a:t>‹#›</a:t>
            </a:fld>
            <a:endParaRPr lang="en-US"/>
          </a:p>
        </p:txBody>
      </p:sp>
    </p:spTree>
    <p:extLst>
      <p:ext uri="{BB962C8B-B14F-4D97-AF65-F5344CB8AC3E}">
        <p14:creationId xmlns:p14="http://schemas.microsoft.com/office/powerpoint/2010/main" val="3274405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82F5B400-5ABD-5C42-B7B2-4166182E7F61}" type="slidenum">
              <a:rPr lang="en-US"/>
              <a:pPr>
                <a:defRPr/>
              </a:pPr>
              <a:t>‹#›</a:t>
            </a:fld>
            <a:endParaRPr lang="en-US"/>
          </a:p>
        </p:txBody>
      </p:sp>
    </p:spTree>
    <p:extLst>
      <p:ext uri="{BB962C8B-B14F-4D97-AF65-F5344CB8AC3E}">
        <p14:creationId xmlns:p14="http://schemas.microsoft.com/office/powerpoint/2010/main" val="406572421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5DBCCE55-BBD4-954E-A11B-9E5681273182}" type="slidenum">
              <a:rPr lang="en-US"/>
              <a:pPr>
                <a:defRPr/>
              </a:pPr>
              <a:t>‹#›</a:t>
            </a:fld>
            <a:endParaRPr lang="en-US"/>
          </a:p>
        </p:txBody>
      </p:sp>
    </p:spTree>
    <p:extLst>
      <p:ext uri="{BB962C8B-B14F-4D97-AF65-F5344CB8AC3E}">
        <p14:creationId xmlns:p14="http://schemas.microsoft.com/office/powerpoint/2010/main" val="261067804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F715D507-D96E-1443-8D47-53C9B460115C}" type="slidenum">
              <a:rPr lang="en-US"/>
              <a:pPr>
                <a:defRPr/>
              </a:pPr>
              <a:t>‹#›</a:t>
            </a:fld>
            <a:endParaRPr lang="en-US"/>
          </a:p>
        </p:txBody>
      </p:sp>
    </p:spTree>
    <p:extLst>
      <p:ext uri="{BB962C8B-B14F-4D97-AF65-F5344CB8AC3E}">
        <p14:creationId xmlns:p14="http://schemas.microsoft.com/office/powerpoint/2010/main" val="89790811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E9FDEF29-BE5F-4843-BF8C-0F85489545E1}" type="slidenum">
              <a:rPr lang="en-US"/>
              <a:pPr>
                <a:defRPr/>
              </a:pPr>
              <a:t>‹#›</a:t>
            </a:fld>
            <a:endParaRPr lang="en-US"/>
          </a:p>
        </p:txBody>
      </p:sp>
    </p:spTree>
    <p:extLst>
      <p:ext uri="{BB962C8B-B14F-4D97-AF65-F5344CB8AC3E}">
        <p14:creationId xmlns:p14="http://schemas.microsoft.com/office/powerpoint/2010/main" val="129119591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68A039EF-A8C6-414C-B806-02D06A8466A7}" type="slidenum">
              <a:rPr lang="en-US"/>
              <a:pPr>
                <a:defRPr/>
              </a:pPr>
              <a:t>‹#›</a:t>
            </a:fld>
            <a:endParaRPr lang="en-US"/>
          </a:p>
        </p:txBody>
      </p:sp>
    </p:spTree>
    <p:extLst>
      <p:ext uri="{BB962C8B-B14F-4D97-AF65-F5344CB8AC3E}">
        <p14:creationId xmlns:p14="http://schemas.microsoft.com/office/powerpoint/2010/main" val="406821485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2816EFA9-AE54-0D40-B6D4-D57B325BD1B7}" type="slidenum">
              <a:rPr lang="en-US"/>
              <a:pPr>
                <a:defRPr/>
              </a:pPr>
              <a:t>‹#›</a:t>
            </a:fld>
            <a:endParaRPr lang="en-US"/>
          </a:p>
        </p:txBody>
      </p:sp>
    </p:spTree>
    <p:extLst>
      <p:ext uri="{BB962C8B-B14F-4D97-AF65-F5344CB8AC3E}">
        <p14:creationId xmlns:p14="http://schemas.microsoft.com/office/powerpoint/2010/main" val="38202245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F506A92-0580-8D4A-B670-94B186B0D04C}" type="slidenum">
              <a:rPr lang="en-US"/>
              <a:pPr>
                <a:defRPr/>
              </a:pPr>
              <a:t>‹#›</a:t>
            </a:fld>
            <a:endParaRPr lang="en-US"/>
          </a:p>
        </p:txBody>
      </p:sp>
    </p:spTree>
    <p:extLst>
      <p:ext uri="{BB962C8B-B14F-4D97-AF65-F5344CB8AC3E}">
        <p14:creationId xmlns:p14="http://schemas.microsoft.com/office/powerpoint/2010/main" val="13443633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C7CBDCB2-98DC-9E49-8083-A665F76CD5C0}" type="slidenum">
              <a:rPr lang="en-US"/>
              <a:pPr>
                <a:defRPr/>
              </a:pPr>
              <a:t>‹#›</a:t>
            </a:fld>
            <a:endParaRPr lang="en-US"/>
          </a:p>
        </p:txBody>
      </p:sp>
    </p:spTree>
    <p:extLst>
      <p:ext uri="{BB962C8B-B14F-4D97-AF65-F5344CB8AC3E}">
        <p14:creationId xmlns:p14="http://schemas.microsoft.com/office/powerpoint/2010/main" val="372100521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1C50FFD5-0D48-E34D-A644-53983B95D194}" type="slidenum">
              <a:rPr lang="en-US"/>
              <a:pPr>
                <a:defRPr/>
              </a:pPr>
              <a:t>‹#›</a:t>
            </a:fld>
            <a:endParaRPr lang="en-US"/>
          </a:p>
        </p:txBody>
      </p:sp>
    </p:spTree>
    <p:extLst>
      <p:ext uri="{BB962C8B-B14F-4D97-AF65-F5344CB8AC3E}">
        <p14:creationId xmlns:p14="http://schemas.microsoft.com/office/powerpoint/2010/main" val="178490408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60803C8B-655A-0349-807C-39409026C2BE}" type="slidenum">
              <a:rPr lang="en-US"/>
              <a:pPr>
                <a:defRPr/>
              </a:pPr>
              <a:t>‹#›</a:t>
            </a:fld>
            <a:endParaRPr lang="en-US"/>
          </a:p>
        </p:txBody>
      </p:sp>
    </p:spTree>
    <p:extLst>
      <p:ext uri="{BB962C8B-B14F-4D97-AF65-F5344CB8AC3E}">
        <p14:creationId xmlns:p14="http://schemas.microsoft.com/office/powerpoint/2010/main" val="199176481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CEA98692-E1AE-1F45-A347-5DF2BEF00F48}" type="slidenum">
              <a:rPr lang="en-US"/>
              <a:pPr>
                <a:defRPr/>
              </a:pPr>
              <a:t>‹#›</a:t>
            </a:fld>
            <a:endParaRPr lang="en-US"/>
          </a:p>
        </p:txBody>
      </p:sp>
    </p:spTree>
    <p:extLst>
      <p:ext uri="{BB962C8B-B14F-4D97-AF65-F5344CB8AC3E}">
        <p14:creationId xmlns:p14="http://schemas.microsoft.com/office/powerpoint/2010/main" val="1270309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9B379956-25E8-0645-9C3E-24EC186F23C2}" type="slidenum">
              <a:rPr lang="en-US"/>
              <a:pPr>
                <a:defRPr/>
              </a:pPr>
              <a:t>‹#›</a:t>
            </a:fld>
            <a:endParaRPr lang="en-US"/>
          </a:p>
        </p:txBody>
      </p:sp>
    </p:spTree>
    <p:extLst>
      <p:ext uri="{BB962C8B-B14F-4D97-AF65-F5344CB8AC3E}">
        <p14:creationId xmlns:p14="http://schemas.microsoft.com/office/powerpoint/2010/main" val="74877651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4E7A1CDD-8ABC-4A4A-9B11-7D9E7347F174}" type="slidenum">
              <a:rPr lang="en-US"/>
              <a:pPr>
                <a:defRPr/>
              </a:pPr>
              <a:t>‹#›</a:t>
            </a:fld>
            <a:endParaRPr lang="en-US"/>
          </a:p>
        </p:txBody>
      </p:sp>
    </p:spTree>
    <p:extLst>
      <p:ext uri="{BB962C8B-B14F-4D97-AF65-F5344CB8AC3E}">
        <p14:creationId xmlns:p14="http://schemas.microsoft.com/office/powerpoint/2010/main" val="352673017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E0B4E63B-0155-1D49-A51A-D416356C5BCE}" type="slidenum">
              <a:rPr lang="en-US"/>
              <a:pPr>
                <a:defRPr/>
              </a:pPr>
              <a:t>‹#›</a:t>
            </a:fld>
            <a:endParaRPr lang="en-US"/>
          </a:p>
        </p:txBody>
      </p:sp>
    </p:spTree>
    <p:extLst>
      <p:ext uri="{BB962C8B-B14F-4D97-AF65-F5344CB8AC3E}">
        <p14:creationId xmlns:p14="http://schemas.microsoft.com/office/powerpoint/2010/main" val="339796467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CF7C81CC-A805-B444-97D4-13C99E75968D}" type="slidenum">
              <a:rPr lang="en-US"/>
              <a:pPr>
                <a:defRPr/>
              </a:pPr>
              <a:t>‹#›</a:t>
            </a:fld>
            <a:endParaRPr lang="en-US"/>
          </a:p>
        </p:txBody>
      </p:sp>
    </p:spTree>
    <p:extLst>
      <p:ext uri="{BB962C8B-B14F-4D97-AF65-F5344CB8AC3E}">
        <p14:creationId xmlns:p14="http://schemas.microsoft.com/office/powerpoint/2010/main" val="124863314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1815246D-BECE-DE4E-B3AE-D4D22EC5BA57}" type="slidenum">
              <a:rPr lang="en-US"/>
              <a:pPr>
                <a:defRPr/>
              </a:pPr>
              <a:t>‹#›</a:t>
            </a:fld>
            <a:endParaRPr lang="en-US"/>
          </a:p>
        </p:txBody>
      </p:sp>
    </p:spTree>
    <p:extLst>
      <p:ext uri="{BB962C8B-B14F-4D97-AF65-F5344CB8AC3E}">
        <p14:creationId xmlns:p14="http://schemas.microsoft.com/office/powerpoint/2010/main" val="383416068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C49A55A4-F3EB-A04E-8337-C2F6B27EB4C5}" type="slidenum">
              <a:rPr lang="en-US"/>
              <a:pPr>
                <a:defRPr/>
              </a:pPr>
              <a:t>‹#›</a:t>
            </a:fld>
            <a:endParaRPr lang="en-US"/>
          </a:p>
        </p:txBody>
      </p:sp>
    </p:spTree>
    <p:extLst>
      <p:ext uri="{BB962C8B-B14F-4D97-AF65-F5344CB8AC3E}">
        <p14:creationId xmlns:p14="http://schemas.microsoft.com/office/powerpoint/2010/main" val="122546604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CA010E52-8844-1443-BA63-9524ABEAAE11}" type="slidenum">
              <a:rPr lang="en-US"/>
              <a:pPr>
                <a:defRPr/>
              </a:pPr>
              <a:t>‹#›</a:t>
            </a:fld>
            <a:endParaRPr lang="en-US"/>
          </a:p>
        </p:txBody>
      </p:sp>
    </p:spTree>
    <p:extLst>
      <p:ext uri="{BB962C8B-B14F-4D97-AF65-F5344CB8AC3E}">
        <p14:creationId xmlns:p14="http://schemas.microsoft.com/office/powerpoint/2010/main" val="318312438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27A21D82-2EFB-8343-979E-F41D74CA6A86}" type="slidenum">
              <a:rPr lang="en-US"/>
              <a:pPr>
                <a:defRPr/>
              </a:pPr>
              <a:t>‹#›</a:t>
            </a:fld>
            <a:endParaRPr lang="en-US"/>
          </a:p>
        </p:txBody>
      </p:sp>
    </p:spTree>
    <p:extLst>
      <p:ext uri="{BB962C8B-B14F-4D97-AF65-F5344CB8AC3E}">
        <p14:creationId xmlns:p14="http://schemas.microsoft.com/office/powerpoint/2010/main" val="128796065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83A93948-9651-564A-8A01-70F3600BDBE9}" type="slidenum">
              <a:rPr lang="en-US"/>
              <a:pPr>
                <a:defRPr/>
              </a:pPr>
              <a:t>‹#›</a:t>
            </a:fld>
            <a:endParaRPr lang="en-US"/>
          </a:p>
        </p:txBody>
      </p:sp>
    </p:spTree>
    <p:extLst>
      <p:ext uri="{BB962C8B-B14F-4D97-AF65-F5344CB8AC3E}">
        <p14:creationId xmlns:p14="http://schemas.microsoft.com/office/powerpoint/2010/main" val="123804989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D416D45E-FEEB-C346-B9E8-155527806841}" type="slidenum">
              <a:rPr lang="en-US"/>
              <a:pPr>
                <a:defRPr/>
              </a:pPr>
              <a:t>‹#›</a:t>
            </a:fld>
            <a:endParaRPr lang="en-US"/>
          </a:p>
        </p:txBody>
      </p:sp>
    </p:spTree>
    <p:extLst>
      <p:ext uri="{BB962C8B-B14F-4D97-AF65-F5344CB8AC3E}">
        <p14:creationId xmlns:p14="http://schemas.microsoft.com/office/powerpoint/2010/main" val="323059386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AB02B39-E8E0-CC41-BE19-05C3897A4272}" type="slidenum">
              <a:rPr lang="en-US"/>
              <a:pPr>
                <a:defRPr/>
              </a:pPr>
              <a:t>‹#›</a:t>
            </a:fld>
            <a:endParaRPr lang="en-US"/>
          </a:p>
        </p:txBody>
      </p:sp>
    </p:spTree>
    <p:extLst>
      <p:ext uri="{BB962C8B-B14F-4D97-AF65-F5344CB8AC3E}">
        <p14:creationId xmlns:p14="http://schemas.microsoft.com/office/powerpoint/2010/main" val="6765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22181589-46B5-9D4B-8FB3-224B09B48EFB}" type="slidenum">
              <a:rPr lang="en-US"/>
              <a:pPr>
                <a:defRPr/>
              </a:pPr>
              <a:t>‹#›</a:t>
            </a:fld>
            <a:endParaRPr lang="en-US"/>
          </a:p>
        </p:txBody>
      </p:sp>
    </p:spTree>
    <p:extLst>
      <p:ext uri="{BB962C8B-B14F-4D97-AF65-F5344CB8AC3E}">
        <p14:creationId xmlns:p14="http://schemas.microsoft.com/office/powerpoint/2010/main" val="3111103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23034EB6-0AA6-1A41-BB5A-2B875CEDA3A5}" type="slidenum">
              <a:rPr lang="en-US"/>
              <a:pPr>
                <a:defRPr/>
              </a:pPr>
              <a:t>‹#›</a:t>
            </a:fld>
            <a:endParaRPr lang="en-US"/>
          </a:p>
        </p:txBody>
      </p:sp>
    </p:spTree>
    <p:extLst>
      <p:ext uri="{BB962C8B-B14F-4D97-AF65-F5344CB8AC3E}">
        <p14:creationId xmlns:p14="http://schemas.microsoft.com/office/powerpoint/2010/main" val="77427599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6646591-A6F0-BF4C-847B-E9E33C95A367}" type="slidenum">
              <a:rPr lang="en-US"/>
              <a:pPr>
                <a:defRPr/>
              </a:pPr>
              <a:t>‹#›</a:t>
            </a:fld>
            <a:endParaRPr lang="en-US"/>
          </a:p>
        </p:txBody>
      </p:sp>
    </p:spTree>
    <p:extLst>
      <p:ext uri="{BB962C8B-B14F-4D97-AF65-F5344CB8AC3E}">
        <p14:creationId xmlns:p14="http://schemas.microsoft.com/office/powerpoint/2010/main" val="378235577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5C66D8C-F527-E64B-8AC0-877C00F7988D}" type="slidenum">
              <a:rPr lang="en-US"/>
              <a:pPr>
                <a:defRPr/>
              </a:pPr>
              <a:t>‹#›</a:t>
            </a:fld>
            <a:endParaRPr lang="en-US"/>
          </a:p>
        </p:txBody>
      </p:sp>
    </p:spTree>
    <p:extLst>
      <p:ext uri="{BB962C8B-B14F-4D97-AF65-F5344CB8AC3E}">
        <p14:creationId xmlns:p14="http://schemas.microsoft.com/office/powerpoint/2010/main" val="85634405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787F70A7-1E1F-2D49-A85E-42FD0A62B6D0}" type="slidenum">
              <a:rPr lang="en-US"/>
              <a:pPr>
                <a:defRPr/>
              </a:pPr>
              <a:t>‹#›</a:t>
            </a:fld>
            <a:endParaRPr lang="en-US"/>
          </a:p>
        </p:txBody>
      </p:sp>
    </p:spTree>
    <p:extLst>
      <p:ext uri="{BB962C8B-B14F-4D97-AF65-F5344CB8AC3E}">
        <p14:creationId xmlns:p14="http://schemas.microsoft.com/office/powerpoint/2010/main" val="374183164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0D3C70DB-6254-E34C-B714-EC285AA0C93C}" type="slidenum">
              <a:rPr lang="en-US"/>
              <a:pPr>
                <a:defRPr/>
              </a:pPr>
              <a:t>‹#›</a:t>
            </a:fld>
            <a:endParaRPr lang="en-US"/>
          </a:p>
        </p:txBody>
      </p:sp>
    </p:spTree>
    <p:extLst>
      <p:ext uri="{BB962C8B-B14F-4D97-AF65-F5344CB8AC3E}">
        <p14:creationId xmlns:p14="http://schemas.microsoft.com/office/powerpoint/2010/main" val="122442633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68B2989B-7936-C844-A14D-8C7F71129BBE}" type="slidenum">
              <a:rPr lang="en-US"/>
              <a:pPr>
                <a:defRPr/>
              </a:pPr>
              <a:t>‹#›</a:t>
            </a:fld>
            <a:endParaRPr lang="en-US"/>
          </a:p>
        </p:txBody>
      </p:sp>
    </p:spTree>
    <p:extLst>
      <p:ext uri="{BB962C8B-B14F-4D97-AF65-F5344CB8AC3E}">
        <p14:creationId xmlns:p14="http://schemas.microsoft.com/office/powerpoint/2010/main" val="45452373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DA4CF462-5B6C-D14F-8EF0-EF13588562C0}" type="slidenum">
              <a:rPr lang="en-US"/>
              <a:pPr>
                <a:defRPr/>
              </a:pPr>
              <a:t>‹#›</a:t>
            </a:fld>
            <a:endParaRPr lang="en-US"/>
          </a:p>
        </p:txBody>
      </p:sp>
    </p:spTree>
    <p:extLst>
      <p:ext uri="{BB962C8B-B14F-4D97-AF65-F5344CB8AC3E}">
        <p14:creationId xmlns:p14="http://schemas.microsoft.com/office/powerpoint/2010/main" val="147582969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CB22B54-8F7B-B04A-83F6-923C3AF0D936}" type="slidenum">
              <a:rPr lang="en-US"/>
              <a:pPr>
                <a:defRPr/>
              </a:pPr>
              <a:t>‹#›</a:t>
            </a:fld>
            <a:endParaRPr lang="en-US"/>
          </a:p>
        </p:txBody>
      </p:sp>
    </p:spTree>
    <p:extLst>
      <p:ext uri="{BB962C8B-B14F-4D97-AF65-F5344CB8AC3E}">
        <p14:creationId xmlns:p14="http://schemas.microsoft.com/office/powerpoint/2010/main" val="299110458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0D1DABF-FE86-7341-B3DA-8CBB3E164E26}" type="slidenum">
              <a:rPr lang="en-US"/>
              <a:pPr>
                <a:defRPr/>
              </a:pPr>
              <a:t>‹#›</a:t>
            </a:fld>
            <a:endParaRPr lang="en-US"/>
          </a:p>
        </p:txBody>
      </p:sp>
    </p:spTree>
    <p:extLst>
      <p:ext uri="{BB962C8B-B14F-4D97-AF65-F5344CB8AC3E}">
        <p14:creationId xmlns:p14="http://schemas.microsoft.com/office/powerpoint/2010/main" val="451564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26F0584-34BE-F844-BE99-D159A4B11A7A}" type="slidenum">
              <a:rPr lang="en-US"/>
              <a:pPr>
                <a:defRPr/>
              </a:pPr>
              <a:t>‹#›</a:t>
            </a:fld>
            <a:endParaRPr lang="en-US"/>
          </a:p>
        </p:txBody>
      </p:sp>
    </p:spTree>
    <p:extLst>
      <p:ext uri="{BB962C8B-B14F-4D97-AF65-F5344CB8AC3E}">
        <p14:creationId xmlns:p14="http://schemas.microsoft.com/office/powerpoint/2010/main" val="417831636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C08B10A-5F6D-9843-891C-DC21BCCB17CF}" type="slidenum">
              <a:rPr lang="en-US"/>
              <a:pPr>
                <a:defRPr/>
              </a:pPr>
              <a:t>‹#›</a:t>
            </a:fld>
            <a:endParaRPr lang="en-US"/>
          </a:p>
        </p:txBody>
      </p:sp>
    </p:spTree>
    <p:extLst>
      <p:ext uri="{BB962C8B-B14F-4D97-AF65-F5344CB8AC3E}">
        <p14:creationId xmlns:p14="http://schemas.microsoft.com/office/powerpoint/2010/main" val="1482767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0DCD155-B609-1743-99B8-D3A142F94848}" type="slidenum">
              <a:rPr lang="en-US"/>
              <a:pPr>
                <a:defRPr/>
              </a:pPr>
              <a:t>‹#›</a:t>
            </a:fld>
            <a:endParaRPr lang="en-US"/>
          </a:p>
        </p:txBody>
      </p:sp>
    </p:spTree>
    <p:extLst>
      <p:ext uri="{BB962C8B-B14F-4D97-AF65-F5344CB8AC3E}">
        <p14:creationId xmlns:p14="http://schemas.microsoft.com/office/powerpoint/2010/main" val="260201817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B8E0C69-75F3-8F4A-8130-1B6446219D15}" type="slidenum">
              <a:rPr lang="en-US"/>
              <a:pPr>
                <a:defRPr/>
              </a:pPr>
              <a:t>‹#›</a:t>
            </a:fld>
            <a:endParaRPr lang="en-US"/>
          </a:p>
        </p:txBody>
      </p:sp>
    </p:spTree>
    <p:extLst>
      <p:ext uri="{BB962C8B-B14F-4D97-AF65-F5344CB8AC3E}">
        <p14:creationId xmlns:p14="http://schemas.microsoft.com/office/powerpoint/2010/main" val="191677053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AD8DA93-41F1-D047-BAE4-D5EAA62ADCD7}" type="slidenum">
              <a:rPr lang="en-US"/>
              <a:pPr>
                <a:defRPr/>
              </a:pPr>
              <a:t>‹#›</a:t>
            </a:fld>
            <a:endParaRPr lang="en-US"/>
          </a:p>
        </p:txBody>
      </p:sp>
    </p:spTree>
    <p:extLst>
      <p:ext uri="{BB962C8B-B14F-4D97-AF65-F5344CB8AC3E}">
        <p14:creationId xmlns:p14="http://schemas.microsoft.com/office/powerpoint/2010/main" val="336436235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C3C7D01-4D87-144F-90A1-C64AE5B0E530}" type="slidenum">
              <a:rPr lang="en-US"/>
              <a:pPr>
                <a:defRPr/>
              </a:pPr>
              <a:t>‹#›</a:t>
            </a:fld>
            <a:endParaRPr lang="en-US"/>
          </a:p>
        </p:txBody>
      </p:sp>
    </p:spTree>
    <p:extLst>
      <p:ext uri="{BB962C8B-B14F-4D97-AF65-F5344CB8AC3E}">
        <p14:creationId xmlns:p14="http://schemas.microsoft.com/office/powerpoint/2010/main" val="177222575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E533DC4E-BC91-3842-A27B-AB2D4B4E2DC7}" type="slidenum">
              <a:rPr lang="en-US"/>
              <a:pPr>
                <a:defRPr/>
              </a:pPr>
              <a:t>‹#›</a:t>
            </a:fld>
            <a:endParaRPr lang="en-US"/>
          </a:p>
        </p:txBody>
      </p:sp>
    </p:spTree>
    <p:extLst>
      <p:ext uri="{BB962C8B-B14F-4D97-AF65-F5344CB8AC3E}">
        <p14:creationId xmlns:p14="http://schemas.microsoft.com/office/powerpoint/2010/main" val="213850354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1E32FB36-966C-DC42-9AA5-35090C891F36}" type="slidenum">
              <a:rPr lang="en-US"/>
              <a:pPr>
                <a:defRPr/>
              </a:pPr>
              <a:t>‹#›</a:t>
            </a:fld>
            <a:endParaRPr lang="en-US"/>
          </a:p>
        </p:txBody>
      </p:sp>
    </p:spTree>
    <p:extLst>
      <p:ext uri="{BB962C8B-B14F-4D97-AF65-F5344CB8AC3E}">
        <p14:creationId xmlns:p14="http://schemas.microsoft.com/office/powerpoint/2010/main" val="43910306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2568E9C2-D758-AD4F-A94C-851001BBFC09}" type="slidenum">
              <a:rPr lang="en-US"/>
              <a:pPr>
                <a:defRPr/>
              </a:pPr>
              <a:t>‹#›</a:t>
            </a:fld>
            <a:endParaRPr lang="en-US"/>
          </a:p>
        </p:txBody>
      </p:sp>
    </p:spTree>
    <p:extLst>
      <p:ext uri="{BB962C8B-B14F-4D97-AF65-F5344CB8AC3E}">
        <p14:creationId xmlns:p14="http://schemas.microsoft.com/office/powerpoint/2010/main" val="381149590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9AA5A938-54FB-7143-933A-4E7143509984}" type="slidenum">
              <a:rPr lang="en-US"/>
              <a:pPr>
                <a:defRPr/>
              </a:pPr>
              <a:t>‹#›</a:t>
            </a:fld>
            <a:endParaRPr lang="en-US"/>
          </a:p>
        </p:txBody>
      </p:sp>
    </p:spTree>
    <p:extLst>
      <p:ext uri="{BB962C8B-B14F-4D97-AF65-F5344CB8AC3E}">
        <p14:creationId xmlns:p14="http://schemas.microsoft.com/office/powerpoint/2010/main" val="365567534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0072662-FA2A-A24C-8095-8EF20816CCAB}" type="slidenum">
              <a:rPr lang="en-US"/>
              <a:pPr>
                <a:defRPr/>
              </a:pPr>
              <a:t>‹#›</a:t>
            </a:fld>
            <a:endParaRPr lang="en-US"/>
          </a:p>
        </p:txBody>
      </p:sp>
    </p:spTree>
    <p:extLst>
      <p:ext uri="{BB962C8B-B14F-4D97-AF65-F5344CB8AC3E}">
        <p14:creationId xmlns:p14="http://schemas.microsoft.com/office/powerpoint/2010/main" val="64974851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B1D07C6-A5B8-694F-AE6A-5E82D08FCCE2}" type="slidenum">
              <a:rPr lang="en-US"/>
              <a:pPr>
                <a:defRPr/>
              </a:pPr>
              <a:t>‹#›</a:t>
            </a:fld>
            <a:endParaRPr lang="en-US"/>
          </a:p>
        </p:txBody>
      </p:sp>
    </p:spTree>
    <p:extLst>
      <p:ext uri="{BB962C8B-B14F-4D97-AF65-F5344CB8AC3E}">
        <p14:creationId xmlns:p14="http://schemas.microsoft.com/office/powerpoint/2010/main" val="15557953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F42E30A-AFC3-9042-93DD-C7ECE64130C5}" type="slidenum">
              <a:rPr lang="en-US"/>
              <a:pPr>
                <a:defRPr/>
              </a:pPr>
              <a:t>‹#›</a:t>
            </a:fld>
            <a:endParaRPr lang="en-US"/>
          </a:p>
        </p:txBody>
      </p:sp>
    </p:spTree>
    <p:extLst>
      <p:ext uri="{BB962C8B-B14F-4D97-AF65-F5344CB8AC3E}">
        <p14:creationId xmlns:p14="http://schemas.microsoft.com/office/powerpoint/2010/main" val="4079182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C531849-75B5-E744-B6C1-265DAA54921D}" type="slidenum">
              <a:rPr lang="en-US"/>
              <a:pPr>
                <a:defRPr/>
              </a:pPr>
              <a:t>‹#›</a:t>
            </a:fld>
            <a:endParaRPr lang="en-US"/>
          </a:p>
        </p:txBody>
      </p:sp>
    </p:spTree>
    <p:extLst>
      <p:ext uri="{BB962C8B-B14F-4D97-AF65-F5344CB8AC3E}">
        <p14:creationId xmlns:p14="http://schemas.microsoft.com/office/powerpoint/2010/main" val="380331747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45216CF-5EB2-2142-9F6E-B44FCD253A2C}" type="slidenum">
              <a:rPr lang="en-US"/>
              <a:pPr>
                <a:defRPr/>
              </a:pPr>
              <a:t>‹#›</a:t>
            </a:fld>
            <a:endParaRPr lang="en-US"/>
          </a:p>
        </p:txBody>
      </p:sp>
    </p:spTree>
    <p:extLst>
      <p:ext uri="{BB962C8B-B14F-4D97-AF65-F5344CB8AC3E}">
        <p14:creationId xmlns:p14="http://schemas.microsoft.com/office/powerpoint/2010/main" val="420189111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46ED88B-7217-B54B-8A1A-D02562C3AC39}" type="slidenum">
              <a:rPr lang="en-US"/>
              <a:pPr>
                <a:defRPr/>
              </a:pPr>
              <a:t>‹#›</a:t>
            </a:fld>
            <a:endParaRPr lang="en-US"/>
          </a:p>
        </p:txBody>
      </p:sp>
    </p:spTree>
    <p:extLst>
      <p:ext uri="{BB962C8B-B14F-4D97-AF65-F5344CB8AC3E}">
        <p14:creationId xmlns:p14="http://schemas.microsoft.com/office/powerpoint/2010/main" val="349242928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E2C5140-DFA4-014A-BB02-E928D8219CC6}" type="slidenum">
              <a:rPr lang="en-US"/>
              <a:pPr>
                <a:defRPr/>
              </a:pPr>
              <a:t>‹#›</a:t>
            </a:fld>
            <a:endParaRPr lang="en-US"/>
          </a:p>
        </p:txBody>
      </p:sp>
    </p:spTree>
    <p:extLst>
      <p:ext uri="{BB962C8B-B14F-4D97-AF65-F5344CB8AC3E}">
        <p14:creationId xmlns:p14="http://schemas.microsoft.com/office/powerpoint/2010/main" val="50167215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74C466B-75D7-E042-A096-B8ECB5B9C8B6}" type="slidenum">
              <a:rPr lang="en-US"/>
              <a:pPr>
                <a:defRPr/>
              </a:pPr>
              <a:t>‹#›</a:t>
            </a:fld>
            <a:endParaRPr lang="en-US"/>
          </a:p>
        </p:txBody>
      </p:sp>
    </p:spTree>
    <p:extLst>
      <p:ext uri="{BB962C8B-B14F-4D97-AF65-F5344CB8AC3E}">
        <p14:creationId xmlns:p14="http://schemas.microsoft.com/office/powerpoint/2010/main" val="236732791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4FF11AD-6C11-A649-A4DF-FD02773AD82D}" type="slidenum">
              <a:rPr lang="en-US"/>
              <a:pPr>
                <a:defRPr/>
              </a:pPr>
              <a:t>‹#›</a:t>
            </a:fld>
            <a:endParaRPr lang="en-US"/>
          </a:p>
        </p:txBody>
      </p:sp>
    </p:spTree>
    <p:extLst>
      <p:ext uri="{BB962C8B-B14F-4D97-AF65-F5344CB8AC3E}">
        <p14:creationId xmlns:p14="http://schemas.microsoft.com/office/powerpoint/2010/main" val="247925327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F90BD04D-948E-174C-B8FC-887F324F5F95}" type="slidenum">
              <a:rPr lang="en-US"/>
              <a:pPr>
                <a:defRPr/>
              </a:pPr>
              <a:t>‹#›</a:t>
            </a:fld>
            <a:endParaRPr lang="en-US"/>
          </a:p>
        </p:txBody>
      </p:sp>
    </p:spTree>
    <p:extLst>
      <p:ext uri="{BB962C8B-B14F-4D97-AF65-F5344CB8AC3E}">
        <p14:creationId xmlns:p14="http://schemas.microsoft.com/office/powerpoint/2010/main" val="427463068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61C43001-60DC-1849-B73E-E6696C8AD30F}" type="slidenum">
              <a:rPr lang="en-US"/>
              <a:pPr>
                <a:defRPr/>
              </a:pPr>
              <a:t>‹#›</a:t>
            </a:fld>
            <a:endParaRPr lang="en-US"/>
          </a:p>
        </p:txBody>
      </p:sp>
    </p:spTree>
    <p:extLst>
      <p:ext uri="{BB962C8B-B14F-4D97-AF65-F5344CB8AC3E}">
        <p14:creationId xmlns:p14="http://schemas.microsoft.com/office/powerpoint/2010/main" val="373978503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A2C1FBB1-34EC-E84D-9F3A-C658F7DD15AE}" type="slidenum">
              <a:rPr lang="en-US"/>
              <a:pPr>
                <a:defRPr/>
              </a:pPr>
              <a:t>‹#›</a:t>
            </a:fld>
            <a:endParaRPr lang="en-US"/>
          </a:p>
        </p:txBody>
      </p:sp>
    </p:spTree>
    <p:extLst>
      <p:ext uri="{BB962C8B-B14F-4D97-AF65-F5344CB8AC3E}">
        <p14:creationId xmlns:p14="http://schemas.microsoft.com/office/powerpoint/2010/main" val="170357881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8A20D04F-6E50-1842-9EA0-06D157E55931}" type="slidenum">
              <a:rPr lang="en-US"/>
              <a:pPr>
                <a:defRPr/>
              </a:pPr>
              <a:t>‹#›</a:t>
            </a:fld>
            <a:endParaRPr lang="en-US"/>
          </a:p>
        </p:txBody>
      </p:sp>
    </p:spTree>
    <p:extLst>
      <p:ext uri="{BB962C8B-B14F-4D97-AF65-F5344CB8AC3E}">
        <p14:creationId xmlns:p14="http://schemas.microsoft.com/office/powerpoint/2010/main" val="329544645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D4F40949-B69F-4446-BC66-61BFE51BB810}" type="slidenum">
              <a:rPr lang="en-US"/>
              <a:pPr>
                <a:defRPr/>
              </a:pPr>
              <a:t>‹#›</a:t>
            </a:fld>
            <a:endParaRPr lang="en-US"/>
          </a:p>
        </p:txBody>
      </p:sp>
    </p:spTree>
    <p:extLst>
      <p:ext uri="{BB962C8B-B14F-4D97-AF65-F5344CB8AC3E}">
        <p14:creationId xmlns:p14="http://schemas.microsoft.com/office/powerpoint/2010/main" val="3122441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72BC9DD-6038-D14E-8C5F-84258577415F}" type="slidenum">
              <a:rPr lang="en-US"/>
              <a:pPr>
                <a:defRPr/>
              </a:pPr>
              <a:t>‹#›</a:t>
            </a:fld>
            <a:endParaRPr lang="en-US"/>
          </a:p>
        </p:txBody>
      </p:sp>
    </p:spTree>
    <p:extLst>
      <p:ext uri="{BB962C8B-B14F-4D97-AF65-F5344CB8AC3E}">
        <p14:creationId xmlns:p14="http://schemas.microsoft.com/office/powerpoint/2010/main" val="296923676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3E39D7A-96D2-ED41-8503-147F98E661EE}" type="slidenum">
              <a:rPr lang="en-US"/>
              <a:pPr>
                <a:defRPr/>
              </a:pPr>
              <a:t>‹#›</a:t>
            </a:fld>
            <a:endParaRPr lang="en-US"/>
          </a:p>
        </p:txBody>
      </p:sp>
    </p:spTree>
    <p:extLst>
      <p:ext uri="{BB962C8B-B14F-4D97-AF65-F5344CB8AC3E}">
        <p14:creationId xmlns:p14="http://schemas.microsoft.com/office/powerpoint/2010/main" val="357057985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D45CA69-FC6C-5C4C-8A8D-96355575F62B}" type="slidenum">
              <a:rPr lang="en-US"/>
              <a:pPr>
                <a:defRPr/>
              </a:pPr>
              <a:t>‹#›</a:t>
            </a:fld>
            <a:endParaRPr lang="en-US"/>
          </a:p>
        </p:txBody>
      </p:sp>
    </p:spTree>
    <p:extLst>
      <p:ext uri="{BB962C8B-B14F-4D97-AF65-F5344CB8AC3E}">
        <p14:creationId xmlns:p14="http://schemas.microsoft.com/office/powerpoint/2010/main" val="97236284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EA950D4-ABCE-224B-AF0C-FBDF4A7B87C4}" type="slidenum">
              <a:rPr lang="en-US"/>
              <a:pPr>
                <a:defRPr/>
              </a:pPr>
              <a:t>‹#›</a:t>
            </a:fld>
            <a:endParaRPr lang="en-US"/>
          </a:p>
        </p:txBody>
      </p:sp>
    </p:spTree>
    <p:extLst>
      <p:ext uri="{BB962C8B-B14F-4D97-AF65-F5344CB8AC3E}">
        <p14:creationId xmlns:p14="http://schemas.microsoft.com/office/powerpoint/2010/main" val="322933309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24F1F8F-1259-7B4F-89C6-871BAE4ADE43}" type="slidenum">
              <a:rPr lang="en-US"/>
              <a:pPr>
                <a:defRPr/>
              </a:pPr>
              <a:t>‹#›</a:t>
            </a:fld>
            <a:endParaRPr lang="en-US"/>
          </a:p>
        </p:txBody>
      </p:sp>
    </p:spTree>
    <p:extLst>
      <p:ext uri="{BB962C8B-B14F-4D97-AF65-F5344CB8AC3E}">
        <p14:creationId xmlns:p14="http://schemas.microsoft.com/office/powerpoint/2010/main" val="49443242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1BFBA7E-D76A-3B45-B80A-56394AA85EDA}" type="slidenum">
              <a:rPr lang="en-US"/>
              <a:pPr>
                <a:defRPr/>
              </a:pPr>
              <a:t>‹#›</a:t>
            </a:fld>
            <a:endParaRPr lang="en-US"/>
          </a:p>
        </p:txBody>
      </p:sp>
    </p:spTree>
    <p:extLst>
      <p:ext uri="{BB962C8B-B14F-4D97-AF65-F5344CB8AC3E}">
        <p14:creationId xmlns:p14="http://schemas.microsoft.com/office/powerpoint/2010/main" val="83822474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28D3B77-6111-1742-B121-4ECE5169739C}" type="slidenum">
              <a:rPr lang="en-US"/>
              <a:pPr>
                <a:defRPr/>
              </a:pPr>
              <a:t>‹#›</a:t>
            </a:fld>
            <a:endParaRPr lang="en-US"/>
          </a:p>
        </p:txBody>
      </p:sp>
    </p:spTree>
    <p:extLst>
      <p:ext uri="{BB962C8B-B14F-4D97-AF65-F5344CB8AC3E}">
        <p14:creationId xmlns:p14="http://schemas.microsoft.com/office/powerpoint/2010/main" val="327498644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47E93050-A174-F449-8724-2F4364A93B3A}" type="slidenum">
              <a:rPr lang="en-US"/>
              <a:pPr>
                <a:defRPr/>
              </a:pPr>
              <a:t>‹#›</a:t>
            </a:fld>
            <a:endParaRPr lang="en-US"/>
          </a:p>
        </p:txBody>
      </p:sp>
    </p:spTree>
    <p:extLst>
      <p:ext uri="{BB962C8B-B14F-4D97-AF65-F5344CB8AC3E}">
        <p14:creationId xmlns:p14="http://schemas.microsoft.com/office/powerpoint/2010/main" val="287255189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85450D81-F5D3-284D-9178-F0DE09E75702}" type="slidenum">
              <a:rPr lang="en-US"/>
              <a:pPr>
                <a:defRPr/>
              </a:pPr>
              <a:t>‹#›</a:t>
            </a:fld>
            <a:endParaRPr lang="en-US"/>
          </a:p>
        </p:txBody>
      </p:sp>
    </p:spTree>
    <p:extLst>
      <p:ext uri="{BB962C8B-B14F-4D97-AF65-F5344CB8AC3E}">
        <p14:creationId xmlns:p14="http://schemas.microsoft.com/office/powerpoint/2010/main" val="409213779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79E76850-5486-2B45-B04D-B330E5F0AF92}" type="slidenum">
              <a:rPr lang="en-US"/>
              <a:pPr>
                <a:defRPr/>
              </a:pPr>
              <a:t>‹#›</a:t>
            </a:fld>
            <a:endParaRPr lang="en-US"/>
          </a:p>
        </p:txBody>
      </p:sp>
    </p:spTree>
    <p:extLst>
      <p:ext uri="{BB962C8B-B14F-4D97-AF65-F5344CB8AC3E}">
        <p14:creationId xmlns:p14="http://schemas.microsoft.com/office/powerpoint/2010/main" val="151898627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0B4D4F71-7C11-7F44-ACA6-ED5E921B82C8}" type="slidenum">
              <a:rPr lang="en-US"/>
              <a:pPr>
                <a:defRPr/>
              </a:pPr>
              <a:t>‹#›</a:t>
            </a:fld>
            <a:endParaRPr lang="en-US"/>
          </a:p>
        </p:txBody>
      </p:sp>
    </p:spTree>
    <p:extLst>
      <p:ext uri="{BB962C8B-B14F-4D97-AF65-F5344CB8AC3E}">
        <p14:creationId xmlns:p14="http://schemas.microsoft.com/office/powerpoint/2010/main" val="1406594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2CEE6B7-BE63-F84F-834E-BA389182FD47}" type="slidenum">
              <a:rPr lang="en-US"/>
              <a:pPr>
                <a:defRPr/>
              </a:pPr>
              <a:t>‹#›</a:t>
            </a:fld>
            <a:endParaRPr lang="en-US"/>
          </a:p>
        </p:txBody>
      </p:sp>
    </p:spTree>
    <p:extLst>
      <p:ext uri="{BB962C8B-B14F-4D97-AF65-F5344CB8AC3E}">
        <p14:creationId xmlns:p14="http://schemas.microsoft.com/office/powerpoint/2010/main" val="116827814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D19BE9E6-16BD-7645-B124-AC758F8BD646}" type="slidenum">
              <a:rPr lang="en-US"/>
              <a:pPr>
                <a:defRPr/>
              </a:pPr>
              <a:t>‹#›</a:t>
            </a:fld>
            <a:endParaRPr lang="en-US"/>
          </a:p>
        </p:txBody>
      </p:sp>
    </p:spTree>
    <p:extLst>
      <p:ext uri="{BB962C8B-B14F-4D97-AF65-F5344CB8AC3E}">
        <p14:creationId xmlns:p14="http://schemas.microsoft.com/office/powerpoint/2010/main" val="387115817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EFDEF20-E4B6-364A-8B18-CD6E59697E4C}" type="slidenum">
              <a:rPr lang="en-US"/>
              <a:pPr>
                <a:defRPr/>
              </a:pPr>
              <a:t>‹#›</a:t>
            </a:fld>
            <a:endParaRPr lang="en-US"/>
          </a:p>
        </p:txBody>
      </p:sp>
    </p:spTree>
    <p:extLst>
      <p:ext uri="{BB962C8B-B14F-4D97-AF65-F5344CB8AC3E}">
        <p14:creationId xmlns:p14="http://schemas.microsoft.com/office/powerpoint/2010/main" val="70935563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E23A26B-F6C4-554D-A201-44FFAB3129FE}" type="slidenum">
              <a:rPr lang="en-US"/>
              <a:pPr>
                <a:defRPr/>
              </a:pPr>
              <a:t>‹#›</a:t>
            </a:fld>
            <a:endParaRPr lang="en-US"/>
          </a:p>
        </p:txBody>
      </p:sp>
    </p:spTree>
    <p:extLst>
      <p:ext uri="{BB962C8B-B14F-4D97-AF65-F5344CB8AC3E}">
        <p14:creationId xmlns:p14="http://schemas.microsoft.com/office/powerpoint/2010/main" val="240761134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4BF6A63-1726-5E43-9D40-9282AB18B66D}" type="slidenum">
              <a:rPr lang="en-US"/>
              <a:pPr>
                <a:defRPr/>
              </a:pPr>
              <a:t>‹#›</a:t>
            </a:fld>
            <a:endParaRPr lang="en-US"/>
          </a:p>
        </p:txBody>
      </p:sp>
    </p:spTree>
    <p:extLst>
      <p:ext uri="{BB962C8B-B14F-4D97-AF65-F5344CB8AC3E}">
        <p14:creationId xmlns:p14="http://schemas.microsoft.com/office/powerpoint/2010/main" val="107024965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BDAD20F-93F1-0140-9278-00476300B703}" type="slidenum">
              <a:rPr lang="en-US"/>
              <a:pPr>
                <a:defRPr/>
              </a:pPr>
              <a:t>‹#›</a:t>
            </a:fld>
            <a:endParaRPr lang="en-US"/>
          </a:p>
        </p:txBody>
      </p:sp>
    </p:spTree>
    <p:extLst>
      <p:ext uri="{BB962C8B-B14F-4D97-AF65-F5344CB8AC3E}">
        <p14:creationId xmlns:p14="http://schemas.microsoft.com/office/powerpoint/2010/main" val="321761631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6A33771-471E-434F-8902-4593FA79C853}" type="slidenum">
              <a:rPr lang="en-US"/>
              <a:pPr>
                <a:defRPr/>
              </a:pPr>
              <a:t>‹#›</a:t>
            </a:fld>
            <a:endParaRPr lang="en-US"/>
          </a:p>
        </p:txBody>
      </p:sp>
    </p:spTree>
    <p:extLst>
      <p:ext uri="{BB962C8B-B14F-4D97-AF65-F5344CB8AC3E}">
        <p14:creationId xmlns:p14="http://schemas.microsoft.com/office/powerpoint/2010/main" val="420257694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13BAA6B-2722-A842-A3BD-87920AB58576}" type="slidenum">
              <a:rPr lang="en-US"/>
              <a:pPr>
                <a:defRPr/>
              </a:pPr>
              <a:t>‹#›</a:t>
            </a:fld>
            <a:endParaRPr lang="en-US"/>
          </a:p>
        </p:txBody>
      </p:sp>
    </p:spTree>
    <p:extLst>
      <p:ext uri="{BB962C8B-B14F-4D97-AF65-F5344CB8AC3E}">
        <p14:creationId xmlns:p14="http://schemas.microsoft.com/office/powerpoint/2010/main" val="199296035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0B589E78-CE60-4A49-A5FC-4DBE7E76A550}" type="slidenum">
              <a:rPr lang="en-US"/>
              <a:pPr>
                <a:defRPr/>
              </a:pPr>
              <a:t>‹#›</a:t>
            </a:fld>
            <a:endParaRPr lang="en-US"/>
          </a:p>
        </p:txBody>
      </p:sp>
    </p:spTree>
    <p:extLst>
      <p:ext uri="{BB962C8B-B14F-4D97-AF65-F5344CB8AC3E}">
        <p14:creationId xmlns:p14="http://schemas.microsoft.com/office/powerpoint/2010/main" val="423423805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6885DAF5-7EDE-2B46-BA69-5AD2ACD0BC58}" type="slidenum">
              <a:rPr lang="en-US"/>
              <a:pPr>
                <a:defRPr/>
              </a:pPr>
              <a:t>‹#›</a:t>
            </a:fld>
            <a:endParaRPr lang="en-US"/>
          </a:p>
        </p:txBody>
      </p:sp>
    </p:spTree>
    <p:extLst>
      <p:ext uri="{BB962C8B-B14F-4D97-AF65-F5344CB8AC3E}">
        <p14:creationId xmlns:p14="http://schemas.microsoft.com/office/powerpoint/2010/main" val="70895541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D266BE69-4F2B-E14C-8F6B-7B7523E72BB7}" type="slidenum">
              <a:rPr lang="en-US"/>
              <a:pPr>
                <a:defRPr/>
              </a:pPr>
              <a:t>‹#›</a:t>
            </a:fld>
            <a:endParaRPr lang="en-US"/>
          </a:p>
        </p:txBody>
      </p:sp>
    </p:spTree>
    <p:extLst>
      <p:ext uri="{BB962C8B-B14F-4D97-AF65-F5344CB8AC3E}">
        <p14:creationId xmlns:p14="http://schemas.microsoft.com/office/powerpoint/2010/main" val="374103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25DDC34-4FF7-5B4B-9DB8-7428AE1CC7EC}" type="slidenum">
              <a:rPr lang="en-US"/>
              <a:pPr>
                <a:defRPr/>
              </a:pPr>
              <a:t>‹#›</a:t>
            </a:fld>
            <a:endParaRPr lang="en-US"/>
          </a:p>
        </p:txBody>
      </p:sp>
    </p:spTree>
    <p:extLst>
      <p:ext uri="{BB962C8B-B14F-4D97-AF65-F5344CB8AC3E}">
        <p14:creationId xmlns:p14="http://schemas.microsoft.com/office/powerpoint/2010/main" val="126896822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831850DA-FFA4-A84F-BE26-F4714E4ACAB5}" type="slidenum">
              <a:rPr lang="en-US"/>
              <a:pPr>
                <a:defRPr/>
              </a:pPr>
              <a:t>‹#›</a:t>
            </a:fld>
            <a:endParaRPr lang="en-US"/>
          </a:p>
        </p:txBody>
      </p:sp>
    </p:spTree>
    <p:extLst>
      <p:ext uri="{BB962C8B-B14F-4D97-AF65-F5344CB8AC3E}">
        <p14:creationId xmlns:p14="http://schemas.microsoft.com/office/powerpoint/2010/main" val="409837424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F71927D0-B6DB-284E-9F8E-7E96EAB614A1}" type="slidenum">
              <a:rPr lang="en-US"/>
              <a:pPr>
                <a:defRPr/>
              </a:pPr>
              <a:t>‹#›</a:t>
            </a:fld>
            <a:endParaRPr lang="en-US"/>
          </a:p>
        </p:txBody>
      </p:sp>
    </p:spTree>
    <p:extLst>
      <p:ext uri="{BB962C8B-B14F-4D97-AF65-F5344CB8AC3E}">
        <p14:creationId xmlns:p14="http://schemas.microsoft.com/office/powerpoint/2010/main" val="268279979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3D7C8B5-060E-334A-B364-9177D5274683}" type="slidenum">
              <a:rPr lang="en-US"/>
              <a:pPr>
                <a:defRPr/>
              </a:pPr>
              <a:t>‹#›</a:t>
            </a:fld>
            <a:endParaRPr lang="en-US"/>
          </a:p>
        </p:txBody>
      </p:sp>
    </p:spTree>
    <p:extLst>
      <p:ext uri="{BB962C8B-B14F-4D97-AF65-F5344CB8AC3E}">
        <p14:creationId xmlns:p14="http://schemas.microsoft.com/office/powerpoint/2010/main" val="126628521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C0715C1-3F86-A445-BF72-2917EC4C3B14}" type="slidenum">
              <a:rPr lang="en-US"/>
              <a:pPr>
                <a:defRPr/>
              </a:pPr>
              <a:t>‹#›</a:t>
            </a:fld>
            <a:endParaRPr lang="en-US"/>
          </a:p>
        </p:txBody>
      </p:sp>
    </p:spTree>
    <p:extLst>
      <p:ext uri="{BB962C8B-B14F-4D97-AF65-F5344CB8AC3E}">
        <p14:creationId xmlns:p14="http://schemas.microsoft.com/office/powerpoint/2010/main" val="176408908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62140D7-85A5-7841-A00E-1802B57D5525}" type="slidenum">
              <a:rPr lang="en-US"/>
              <a:pPr>
                <a:defRPr/>
              </a:pPr>
              <a:t>‹#›</a:t>
            </a:fld>
            <a:endParaRPr lang="en-US"/>
          </a:p>
        </p:txBody>
      </p:sp>
    </p:spTree>
    <p:extLst>
      <p:ext uri="{BB962C8B-B14F-4D97-AF65-F5344CB8AC3E}">
        <p14:creationId xmlns:p14="http://schemas.microsoft.com/office/powerpoint/2010/main" val="312405609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4653CDC-7DC8-DC44-95B0-72648F4DCE16}" type="slidenum">
              <a:rPr lang="en-US"/>
              <a:pPr>
                <a:defRPr/>
              </a:pPr>
              <a:t>‹#›</a:t>
            </a:fld>
            <a:endParaRPr lang="en-US"/>
          </a:p>
        </p:txBody>
      </p:sp>
    </p:spTree>
    <p:extLst>
      <p:ext uri="{BB962C8B-B14F-4D97-AF65-F5344CB8AC3E}">
        <p14:creationId xmlns:p14="http://schemas.microsoft.com/office/powerpoint/2010/main" val="112460501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EF2B344-6D01-084E-B2C0-283C00A55994}" type="slidenum">
              <a:rPr lang="en-US"/>
              <a:pPr>
                <a:defRPr/>
              </a:pPr>
              <a:t>‹#›</a:t>
            </a:fld>
            <a:endParaRPr lang="en-US"/>
          </a:p>
        </p:txBody>
      </p:sp>
    </p:spTree>
    <p:extLst>
      <p:ext uri="{BB962C8B-B14F-4D97-AF65-F5344CB8AC3E}">
        <p14:creationId xmlns:p14="http://schemas.microsoft.com/office/powerpoint/2010/main" val="113191721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2C57DCF2-47DF-5843-8E7C-033F7A2029DE}" type="slidenum">
              <a:rPr lang="en-US"/>
              <a:pPr>
                <a:defRPr/>
              </a:pPr>
              <a:t>‹#›</a:t>
            </a:fld>
            <a:endParaRPr lang="en-US"/>
          </a:p>
        </p:txBody>
      </p:sp>
    </p:spTree>
    <p:extLst>
      <p:ext uri="{BB962C8B-B14F-4D97-AF65-F5344CB8AC3E}">
        <p14:creationId xmlns:p14="http://schemas.microsoft.com/office/powerpoint/2010/main" val="5918983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3DF71CBC-74C0-294C-8DDA-9974CA38F93A}" type="slidenum">
              <a:rPr lang="en-US"/>
              <a:pPr>
                <a:defRPr/>
              </a:pPr>
              <a:t>‹#›</a:t>
            </a:fld>
            <a:endParaRPr lang="en-US"/>
          </a:p>
        </p:txBody>
      </p:sp>
    </p:spTree>
    <p:extLst>
      <p:ext uri="{BB962C8B-B14F-4D97-AF65-F5344CB8AC3E}">
        <p14:creationId xmlns:p14="http://schemas.microsoft.com/office/powerpoint/2010/main" val="44813670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F7579E8B-5EEB-D840-9112-C57FDEED3153}" type="slidenum">
              <a:rPr lang="en-US"/>
              <a:pPr>
                <a:defRPr/>
              </a:pPr>
              <a:t>‹#›</a:t>
            </a:fld>
            <a:endParaRPr lang="en-US"/>
          </a:p>
        </p:txBody>
      </p:sp>
    </p:spTree>
    <p:extLst>
      <p:ext uri="{BB962C8B-B14F-4D97-AF65-F5344CB8AC3E}">
        <p14:creationId xmlns:p14="http://schemas.microsoft.com/office/powerpoint/2010/main" val="2867276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FB4FC689-2269-2D4D-95A6-E4BBA18B2B96}" type="slidenum">
              <a:rPr lang="en-US"/>
              <a:pPr>
                <a:defRPr/>
              </a:pPr>
              <a:t>‹#›</a:t>
            </a:fld>
            <a:endParaRPr lang="en-US"/>
          </a:p>
        </p:txBody>
      </p:sp>
    </p:spTree>
    <p:extLst>
      <p:ext uri="{BB962C8B-B14F-4D97-AF65-F5344CB8AC3E}">
        <p14:creationId xmlns:p14="http://schemas.microsoft.com/office/powerpoint/2010/main" val="390821457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E700AEE4-D7C9-CF4C-8CF3-7F642CC871DD}" type="slidenum">
              <a:rPr lang="en-US"/>
              <a:pPr>
                <a:defRPr/>
              </a:pPr>
              <a:t>‹#›</a:t>
            </a:fld>
            <a:endParaRPr lang="en-US"/>
          </a:p>
        </p:txBody>
      </p:sp>
    </p:spTree>
    <p:extLst>
      <p:ext uri="{BB962C8B-B14F-4D97-AF65-F5344CB8AC3E}">
        <p14:creationId xmlns:p14="http://schemas.microsoft.com/office/powerpoint/2010/main" val="133502156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F2E85B4-E15B-0543-A5C0-0F722734E71B}" type="slidenum">
              <a:rPr lang="en-US"/>
              <a:pPr>
                <a:defRPr/>
              </a:pPr>
              <a:t>‹#›</a:t>
            </a:fld>
            <a:endParaRPr lang="en-US"/>
          </a:p>
        </p:txBody>
      </p:sp>
    </p:spTree>
    <p:extLst>
      <p:ext uri="{BB962C8B-B14F-4D97-AF65-F5344CB8AC3E}">
        <p14:creationId xmlns:p14="http://schemas.microsoft.com/office/powerpoint/2010/main" val="282018328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BE09DE4-A280-2B4B-A49D-0AA11AAE524F}" type="slidenum">
              <a:rPr lang="en-US"/>
              <a:pPr>
                <a:defRPr/>
              </a:pPr>
              <a:t>‹#›</a:t>
            </a:fld>
            <a:endParaRPr lang="en-US"/>
          </a:p>
        </p:txBody>
      </p:sp>
    </p:spTree>
    <p:extLst>
      <p:ext uri="{BB962C8B-B14F-4D97-AF65-F5344CB8AC3E}">
        <p14:creationId xmlns:p14="http://schemas.microsoft.com/office/powerpoint/2010/main" val="250445993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C6C254C-730E-E845-B4E0-C67609DB1D82}" type="slidenum">
              <a:rPr lang="en-US"/>
              <a:pPr>
                <a:defRPr/>
              </a:pPr>
              <a:t>‹#›</a:t>
            </a:fld>
            <a:endParaRPr lang="en-US"/>
          </a:p>
        </p:txBody>
      </p:sp>
    </p:spTree>
    <p:extLst>
      <p:ext uri="{BB962C8B-B14F-4D97-AF65-F5344CB8AC3E}">
        <p14:creationId xmlns:p14="http://schemas.microsoft.com/office/powerpoint/2010/main" val="193853631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54C15E5-C0A5-C34C-B0B1-1A8E3895090C}" type="slidenum">
              <a:rPr lang="en-US"/>
              <a:pPr>
                <a:defRPr/>
              </a:pPr>
              <a:t>‹#›</a:t>
            </a:fld>
            <a:endParaRPr lang="en-US"/>
          </a:p>
        </p:txBody>
      </p:sp>
    </p:spTree>
    <p:extLst>
      <p:ext uri="{BB962C8B-B14F-4D97-AF65-F5344CB8AC3E}">
        <p14:creationId xmlns:p14="http://schemas.microsoft.com/office/powerpoint/2010/main" val="405206964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5E8003A-0FC9-0D48-9610-67DEFD5D65EF}" type="slidenum">
              <a:rPr lang="en-US"/>
              <a:pPr>
                <a:defRPr/>
              </a:pPr>
              <a:t>‹#›</a:t>
            </a:fld>
            <a:endParaRPr lang="en-US"/>
          </a:p>
        </p:txBody>
      </p:sp>
    </p:spTree>
    <p:extLst>
      <p:ext uri="{BB962C8B-B14F-4D97-AF65-F5344CB8AC3E}">
        <p14:creationId xmlns:p14="http://schemas.microsoft.com/office/powerpoint/2010/main" val="244023954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27252DF-CD66-0342-87A4-8ACFBFA0FA6E}" type="slidenum">
              <a:rPr lang="en-US"/>
              <a:pPr>
                <a:defRPr/>
              </a:pPr>
              <a:t>‹#›</a:t>
            </a:fld>
            <a:endParaRPr lang="en-US"/>
          </a:p>
        </p:txBody>
      </p:sp>
    </p:spTree>
    <p:extLst>
      <p:ext uri="{BB962C8B-B14F-4D97-AF65-F5344CB8AC3E}">
        <p14:creationId xmlns:p14="http://schemas.microsoft.com/office/powerpoint/2010/main" val="158693879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5D66013-43B2-EE4F-ADD4-AADFCB785E70}" type="slidenum">
              <a:rPr lang="en-US"/>
              <a:pPr>
                <a:defRPr/>
              </a:pPr>
              <a:t>‹#›</a:t>
            </a:fld>
            <a:endParaRPr lang="en-US"/>
          </a:p>
        </p:txBody>
      </p:sp>
    </p:spTree>
    <p:extLst>
      <p:ext uri="{BB962C8B-B14F-4D97-AF65-F5344CB8AC3E}">
        <p14:creationId xmlns:p14="http://schemas.microsoft.com/office/powerpoint/2010/main" val="192886524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85ACE862-CD15-7449-96C0-AF330D6B9CE6}" type="slidenum">
              <a:rPr lang="en-US"/>
              <a:pPr>
                <a:defRPr/>
              </a:pPr>
              <a:t>‹#›</a:t>
            </a:fld>
            <a:endParaRPr lang="en-US"/>
          </a:p>
        </p:txBody>
      </p:sp>
    </p:spTree>
    <p:extLst>
      <p:ext uri="{BB962C8B-B14F-4D97-AF65-F5344CB8AC3E}">
        <p14:creationId xmlns:p14="http://schemas.microsoft.com/office/powerpoint/2010/main" val="224823160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BCD65972-C456-AF43-9B59-ACE821C2C0CB}" type="slidenum">
              <a:rPr lang="en-US"/>
              <a:pPr>
                <a:defRPr/>
              </a:pPr>
              <a:t>‹#›</a:t>
            </a:fld>
            <a:endParaRPr lang="en-US"/>
          </a:p>
        </p:txBody>
      </p:sp>
    </p:spTree>
    <p:extLst>
      <p:ext uri="{BB962C8B-B14F-4D97-AF65-F5344CB8AC3E}">
        <p14:creationId xmlns:p14="http://schemas.microsoft.com/office/powerpoint/2010/main" val="3105901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DA3F4DD3-5757-114B-951A-BC916D120428}" type="slidenum">
              <a:rPr lang="en-US"/>
              <a:pPr>
                <a:defRPr/>
              </a:pPr>
              <a:t>‹#›</a:t>
            </a:fld>
            <a:endParaRPr lang="en-US"/>
          </a:p>
        </p:txBody>
      </p:sp>
    </p:spTree>
    <p:extLst>
      <p:ext uri="{BB962C8B-B14F-4D97-AF65-F5344CB8AC3E}">
        <p14:creationId xmlns:p14="http://schemas.microsoft.com/office/powerpoint/2010/main" val="301738186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C001D338-5FB0-5E4D-8DD1-D05F2D0CBF77}" type="slidenum">
              <a:rPr lang="en-US"/>
              <a:pPr>
                <a:defRPr/>
              </a:pPr>
              <a:t>‹#›</a:t>
            </a:fld>
            <a:endParaRPr lang="en-US"/>
          </a:p>
        </p:txBody>
      </p:sp>
    </p:spTree>
    <p:extLst>
      <p:ext uri="{BB962C8B-B14F-4D97-AF65-F5344CB8AC3E}">
        <p14:creationId xmlns:p14="http://schemas.microsoft.com/office/powerpoint/2010/main" val="351920303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A85D81D3-B6D9-3741-8EDE-1C66145A4A89}" type="slidenum">
              <a:rPr lang="en-US"/>
              <a:pPr>
                <a:defRPr/>
              </a:pPr>
              <a:t>‹#›</a:t>
            </a:fld>
            <a:endParaRPr lang="en-US"/>
          </a:p>
        </p:txBody>
      </p:sp>
    </p:spTree>
    <p:extLst>
      <p:ext uri="{BB962C8B-B14F-4D97-AF65-F5344CB8AC3E}">
        <p14:creationId xmlns:p14="http://schemas.microsoft.com/office/powerpoint/2010/main" val="266561537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6536AB84-2FDC-B744-B950-81770337D58D}" type="slidenum">
              <a:rPr lang="en-US"/>
              <a:pPr>
                <a:defRPr/>
              </a:pPr>
              <a:t>‹#›</a:t>
            </a:fld>
            <a:endParaRPr lang="en-US"/>
          </a:p>
        </p:txBody>
      </p:sp>
    </p:spTree>
    <p:extLst>
      <p:ext uri="{BB962C8B-B14F-4D97-AF65-F5344CB8AC3E}">
        <p14:creationId xmlns:p14="http://schemas.microsoft.com/office/powerpoint/2010/main" val="334492015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00CDEFAD-D2A8-FB46-9406-84912F20EA24}" type="slidenum">
              <a:rPr lang="en-US"/>
              <a:pPr>
                <a:defRPr/>
              </a:pPr>
              <a:t>‹#›</a:t>
            </a:fld>
            <a:endParaRPr lang="en-US"/>
          </a:p>
        </p:txBody>
      </p:sp>
    </p:spTree>
    <p:extLst>
      <p:ext uri="{BB962C8B-B14F-4D97-AF65-F5344CB8AC3E}">
        <p14:creationId xmlns:p14="http://schemas.microsoft.com/office/powerpoint/2010/main" val="237840950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AAA8E83-AD91-5545-8F89-E010C41C4BA2}" type="slidenum">
              <a:rPr lang="en-US"/>
              <a:pPr>
                <a:defRPr/>
              </a:pPr>
              <a:t>‹#›</a:t>
            </a:fld>
            <a:endParaRPr lang="en-US"/>
          </a:p>
        </p:txBody>
      </p:sp>
    </p:spTree>
    <p:extLst>
      <p:ext uri="{BB962C8B-B14F-4D97-AF65-F5344CB8AC3E}">
        <p14:creationId xmlns:p14="http://schemas.microsoft.com/office/powerpoint/2010/main" val="220189316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92C8DF5-89AD-7148-8C4B-C40692822A16}" type="slidenum">
              <a:rPr lang="en-US"/>
              <a:pPr>
                <a:defRPr/>
              </a:pPr>
              <a:t>‹#›</a:t>
            </a:fld>
            <a:endParaRPr lang="en-US"/>
          </a:p>
        </p:txBody>
      </p:sp>
    </p:spTree>
    <p:extLst>
      <p:ext uri="{BB962C8B-B14F-4D97-AF65-F5344CB8AC3E}">
        <p14:creationId xmlns:p14="http://schemas.microsoft.com/office/powerpoint/2010/main" val="175980327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C164732-4028-8E4D-A99D-1D3D594E7C75}" type="slidenum">
              <a:rPr lang="en-US"/>
              <a:pPr>
                <a:defRPr/>
              </a:pPr>
              <a:t>‹#›</a:t>
            </a:fld>
            <a:endParaRPr lang="en-US"/>
          </a:p>
        </p:txBody>
      </p:sp>
    </p:spTree>
    <p:extLst>
      <p:ext uri="{BB962C8B-B14F-4D97-AF65-F5344CB8AC3E}">
        <p14:creationId xmlns:p14="http://schemas.microsoft.com/office/powerpoint/2010/main" val="98045773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456C39A-897F-9D45-94F9-7B9A01D35166}" type="slidenum">
              <a:rPr lang="en-US"/>
              <a:pPr>
                <a:defRPr/>
              </a:pPr>
              <a:t>‹#›</a:t>
            </a:fld>
            <a:endParaRPr lang="en-US"/>
          </a:p>
        </p:txBody>
      </p:sp>
    </p:spTree>
    <p:extLst>
      <p:ext uri="{BB962C8B-B14F-4D97-AF65-F5344CB8AC3E}">
        <p14:creationId xmlns:p14="http://schemas.microsoft.com/office/powerpoint/2010/main" val="15211711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BE4AE2F-196C-6448-B6FC-FD66BF23D59C}" type="slidenum">
              <a:rPr lang="en-US"/>
              <a:pPr>
                <a:defRPr/>
              </a:pPr>
              <a:t>‹#›</a:t>
            </a:fld>
            <a:endParaRPr lang="en-US"/>
          </a:p>
        </p:txBody>
      </p:sp>
    </p:spTree>
    <p:extLst>
      <p:ext uri="{BB962C8B-B14F-4D97-AF65-F5344CB8AC3E}">
        <p14:creationId xmlns:p14="http://schemas.microsoft.com/office/powerpoint/2010/main" val="27605383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096EC54E-E67D-FD4D-A41C-57F0849519A3}" type="slidenum">
              <a:rPr lang="en-US"/>
              <a:pPr>
                <a:defRPr/>
              </a:pPr>
              <a:t>‹#›</a:t>
            </a:fld>
            <a:endParaRPr lang="en-US"/>
          </a:p>
        </p:txBody>
      </p:sp>
    </p:spTree>
    <p:extLst>
      <p:ext uri="{BB962C8B-B14F-4D97-AF65-F5344CB8AC3E}">
        <p14:creationId xmlns:p14="http://schemas.microsoft.com/office/powerpoint/2010/main" val="2957975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34B1B0D8-6051-7449-B350-285190AEAB03}" type="slidenum">
              <a:rPr lang="en-US"/>
              <a:pPr>
                <a:defRPr/>
              </a:pPr>
              <a:t>‹#›</a:t>
            </a:fld>
            <a:endParaRPr lang="en-US"/>
          </a:p>
        </p:txBody>
      </p:sp>
    </p:spTree>
    <p:extLst>
      <p:ext uri="{BB962C8B-B14F-4D97-AF65-F5344CB8AC3E}">
        <p14:creationId xmlns:p14="http://schemas.microsoft.com/office/powerpoint/2010/main" val="32815841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F5B02D12-5955-3F48-B507-8718D2B8CC31}" type="slidenum">
              <a:rPr lang="en-US"/>
              <a:pPr>
                <a:defRPr/>
              </a:pPr>
              <a:t>‹#›</a:t>
            </a:fld>
            <a:endParaRPr lang="en-US"/>
          </a:p>
        </p:txBody>
      </p:sp>
    </p:spTree>
    <p:extLst>
      <p:ext uri="{BB962C8B-B14F-4D97-AF65-F5344CB8AC3E}">
        <p14:creationId xmlns:p14="http://schemas.microsoft.com/office/powerpoint/2010/main" val="340509883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DBD473BE-02AF-2C47-83D2-17BA0BC0490E}" type="slidenum">
              <a:rPr lang="en-US"/>
              <a:pPr>
                <a:defRPr/>
              </a:pPr>
              <a:t>‹#›</a:t>
            </a:fld>
            <a:endParaRPr lang="en-US"/>
          </a:p>
        </p:txBody>
      </p:sp>
    </p:spTree>
    <p:extLst>
      <p:ext uri="{BB962C8B-B14F-4D97-AF65-F5344CB8AC3E}">
        <p14:creationId xmlns:p14="http://schemas.microsoft.com/office/powerpoint/2010/main" val="373298599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7D1E94BE-8912-7741-BA0C-A15BA40283E4}" type="slidenum">
              <a:rPr lang="en-US"/>
              <a:pPr>
                <a:defRPr/>
              </a:pPr>
              <a:t>‹#›</a:t>
            </a:fld>
            <a:endParaRPr lang="en-US"/>
          </a:p>
        </p:txBody>
      </p:sp>
    </p:spTree>
    <p:extLst>
      <p:ext uri="{BB962C8B-B14F-4D97-AF65-F5344CB8AC3E}">
        <p14:creationId xmlns:p14="http://schemas.microsoft.com/office/powerpoint/2010/main" val="404716947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5D674A6-5A55-4043-9DAB-7D58E5210061}" type="slidenum">
              <a:rPr lang="en-US"/>
              <a:pPr>
                <a:defRPr/>
              </a:pPr>
              <a:t>‹#›</a:t>
            </a:fld>
            <a:endParaRPr lang="en-US"/>
          </a:p>
        </p:txBody>
      </p:sp>
    </p:spTree>
    <p:extLst>
      <p:ext uri="{BB962C8B-B14F-4D97-AF65-F5344CB8AC3E}">
        <p14:creationId xmlns:p14="http://schemas.microsoft.com/office/powerpoint/2010/main" val="398686719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7162CD47-5CA8-3B44-AEFF-46D02247036D}" type="slidenum">
              <a:rPr lang="en-US"/>
              <a:pPr>
                <a:defRPr/>
              </a:pPr>
              <a:t>‹#›</a:t>
            </a:fld>
            <a:endParaRPr lang="en-US"/>
          </a:p>
        </p:txBody>
      </p:sp>
    </p:spTree>
    <p:extLst>
      <p:ext uri="{BB962C8B-B14F-4D97-AF65-F5344CB8AC3E}">
        <p14:creationId xmlns:p14="http://schemas.microsoft.com/office/powerpoint/2010/main" val="5245987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2ADDAE4-1655-C647-8F96-3314868721F8}" type="slidenum">
              <a:rPr lang="en-US"/>
              <a:pPr>
                <a:defRPr/>
              </a:pPr>
              <a:t>‹#›</a:t>
            </a:fld>
            <a:endParaRPr lang="en-US"/>
          </a:p>
        </p:txBody>
      </p:sp>
    </p:spTree>
    <p:extLst>
      <p:ext uri="{BB962C8B-B14F-4D97-AF65-F5344CB8AC3E}">
        <p14:creationId xmlns:p14="http://schemas.microsoft.com/office/powerpoint/2010/main" val="283184819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4FA17FC-B0DB-0741-9BEC-45F52E41EC80}" type="slidenum">
              <a:rPr lang="en-US"/>
              <a:pPr>
                <a:defRPr/>
              </a:pPr>
              <a:t>‹#›</a:t>
            </a:fld>
            <a:endParaRPr lang="en-US"/>
          </a:p>
        </p:txBody>
      </p:sp>
    </p:spTree>
    <p:extLst>
      <p:ext uri="{BB962C8B-B14F-4D97-AF65-F5344CB8AC3E}">
        <p14:creationId xmlns:p14="http://schemas.microsoft.com/office/powerpoint/2010/main" val="163522595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2790648-711F-FD42-BFB0-A2A9F46080FA}" type="slidenum">
              <a:rPr lang="en-US"/>
              <a:pPr>
                <a:defRPr/>
              </a:pPr>
              <a:t>‹#›</a:t>
            </a:fld>
            <a:endParaRPr lang="en-US"/>
          </a:p>
        </p:txBody>
      </p:sp>
    </p:spTree>
    <p:extLst>
      <p:ext uri="{BB962C8B-B14F-4D97-AF65-F5344CB8AC3E}">
        <p14:creationId xmlns:p14="http://schemas.microsoft.com/office/powerpoint/2010/main" val="71411432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52CDD20-40B6-FC4E-AA7E-6FC160C25D3E}" type="slidenum">
              <a:rPr lang="en-US"/>
              <a:pPr>
                <a:defRPr/>
              </a:pPr>
              <a:t>‹#›</a:t>
            </a:fld>
            <a:endParaRPr lang="en-US"/>
          </a:p>
        </p:txBody>
      </p:sp>
    </p:spTree>
    <p:extLst>
      <p:ext uri="{BB962C8B-B14F-4D97-AF65-F5344CB8AC3E}">
        <p14:creationId xmlns:p14="http://schemas.microsoft.com/office/powerpoint/2010/main" val="35774498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90A5E43-ECBE-4948-B563-15E6E5D25E1F}" type="slidenum">
              <a:rPr lang="en-US"/>
              <a:pPr>
                <a:defRPr/>
              </a:pPr>
              <a:t>‹#›</a:t>
            </a:fld>
            <a:endParaRPr lang="en-US"/>
          </a:p>
        </p:txBody>
      </p:sp>
    </p:spTree>
    <p:extLst>
      <p:ext uri="{BB962C8B-B14F-4D97-AF65-F5344CB8AC3E}">
        <p14:creationId xmlns:p14="http://schemas.microsoft.com/office/powerpoint/2010/main" val="929900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E0CDCC4A-33E5-3E49-8860-C4C31DA490CB}" type="slidenum">
              <a:rPr lang="en-US"/>
              <a:pPr>
                <a:defRPr/>
              </a:pPr>
              <a:t>‹#›</a:t>
            </a:fld>
            <a:endParaRPr lang="en-US"/>
          </a:p>
        </p:txBody>
      </p:sp>
    </p:spTree>
    <p:extLst>
      <p:ext uri="{BB962C8B-B14F-4D97-AF65-F5344CB8AC3E}">
        <p14:creationId xmlns:p14="http://schemas.microsoft.com/office/powerpoint/2010/main" val="337594902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4985169-5133-DC4D-95F2-2F05680B8331}" type="slidenum">
              <a:rPr lang="en-US"/>
              <a:pPr>
                <a:defRPr/>
              </a:pPr>
              <a:t>‹#›</a:t>
            </a:fld>
            <a:endParaRPr lang="en-US"/>
          </a:p>
        </p:txBody>
      </p:sp>
    </p:spTree>
    <p:extLst>
      <p:ext uri="{BB962C8B-B14F-4D97-AF65-F5344CB8AC3E}">
        <p14:creationId xmlns:p14="http://schemas.microsoft.com/office/powerpoint/2010/main" val="107181282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EB99A3CF-357C-2C40-8B3C-540D07103AD7}" type="slidenum">
              <a:rPr lang="en-US"/>
              <a:pPr>
                <a:defRPr/>
              </a:pPr>
              <a:t>‹#›</a:t>
            </a:fld>
            <a:endParaRPr lang="en-US"/>
          </a:p>
        </p:txBody>
      </p:sp>
    </p:spTree>
    <p:extLst>
      <p:ext uri="{BB962C8B-B14F-4D97-AF65-F5344CB8AC3E}">
        <p14:creationId xmlns:p14="http://schemas.microsoft.com/office/powerpoint/2010/main" val="218645795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343902EF-3F56-7E44-A5EA-F35C31B4586A}" type="slidenum">
              <a:rPr lang="en-US"/>
              <a:pPr>
                <a:defRPr/>
              </a:pPr>
              <a:t>‹#›</a:t>
            </a:fld>
            <a:endParaRPr lang="en-US"/>
          </a:p>
        </p:txBody>
      </p:sp>
    </p:spTree>
    <p:extLst>
      <p:ext uri="{BB962C8B-B14F-4D97-AF65-F5344CB8AC3E}">
        <p14:creationId xmlns:p14="http://schemas.microsoft.com/office/powerpoint/2010/main" val="378751247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6070756D-13A8-674F-922C-D36811A9E2D0}" type="slidenum">
              <a:rPr lang="en-US"/>
              <a:pPr>
                <a:defRPr/>
              </a:pPr>
              <a:t>‹#›</a:t>
            </a:fld>
            <a:endParaRPr lang="en-US"/>
          </a:p>
        </p:txBody>
      </p:sp>
    </p:spTree>
    <p:extLst>
      <p:ext uri="{BB962C8B-B14F-4D97-AF65-F5344CB8AC3E}">
        <p14:creationId xmlns:p14="http://schemas.microsoft.com/office/powerpoint/2010/main" val="328624638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379ABC7-4996-C14A-A0D3-740149504B7F}" type="slidenum">
              <a:rPr lang="en-US"/>
              <a:pPr>
                <a:defRPr/>
              </a:pPr>
              <a:t>‹#›</a:t>
            </a:fld>
            <a:endParaRPr lang="en-US"/>
          </a:p>
        </p:txBody>
      </p:sp>
    </p:spTree>
    <p:extLst>
      <p:ext uri="{BB962C8B-B14F-4D97-AF65-F5344CB8AC3E}">
        <p14:creationId xmlns:p14="http://schemas.microsoft.com/office/powerpoint/2010/main" val="177796820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512CF28-ACF4-5741-8C5A-FA6A232B7094}" type="slidenum">
              <a:rPr lang="en-US"/>
              <a:pPr>
                <a:defRPr/>
              </a:pPr>
              <a:t>‹#›</a:t>
            </a:fld>
            <a:endParaRPr lang="en-US"/>
          </a:p>
        </p:txBody>
      </p:sp>
    </p:spTree>
    <p:extLst>
      <p:ext uri="{BB962C8B-B14F-4D97-AF65-F5344CB8AC3E}">
        <p14:creationId xmlns:p14="http://schemas.microsoft.com/office/powerpoint/2010/main" val="386347460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CD86712-382D-6F46-B600-5F3991FF19D6}" type="slidenum">
              <a:rPr lang="en-US"/>
              <a:pPr>
                <a:defRPr/>
              </a:pPr>
              <a:t>‹#›</a:t>
            </a:fld>
            <a:endParaRPr lang="en-US"/>
          </a:p>
        </p:txBody>
      </p:sp>
    </p:spTree>
    <p:extLst>
      <p:ext uri="{BB962C8B-B14F-4D97-AF65-F5344CB8AC3E}">
        <p14:creationId xmlns:p14="http://schemas.microsoft.com/office/powerpoint/2010/main" val="55105449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5138FA8-5509-6547-95BE-2866639ECBA3}" type="slidenum">
              <a:rPr lang="en-US"/>
              <a:pPr>
                <a:defRPr/>
              </a:pPr>
              <a:t>‹#›</a:t>
            </a:fld>
            <a:endParaRPr lang="en-US"/>
          </a:p>
        </p:txBody>
      </p:sp>
    </p:spTree>
    <p:extLst>
      <p:ext uri="{BB962C8B-B14F-4D97-AF65-F5344CB8AC3E}">
        <p14:creationId xmlns:p14="http://schemas.microsoft.com/office/powerpoint/2010/main" val="202182565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A9CAECF-9070-9F4F-BAED-D5470DF7E41E}" type="slidenum">
              <a:rPr lang="en-US"/>
              <a:pPr>
                <a:defRPr/>
              </a:pPr>
              <a:t>‹#›</a:t>
            </a:fld>
            <a:endParaRPr lang="en-US"/>
          </a:p>
        </p:txBody>
      </p:sp>
    </p:spTree>
    <p:extLst>
      <p:ext uri="{BB962C8B-B14F-4D97-AF65-F5344CB8AC3E}">
        <p14:creationId xmlns:p14="http://schemas.microsoft.com/office/powerpoint/2010/main" val="142155450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1B267D4-0E75-404A-9601-D914EE0D7990}" type="slidenum">
              <a:rPr lang="en-US"/>
              <a:pPr>
                <a:defRPr/>
              </a:pPr>
              <a:t>‹#›</a:t>
            </a:fld>
            <a:endParaRPr lang="en-US"/>
          </a:p>
        </p:txBody>
      </p:sp>
    </p:spTree>
    <p:extLst>
      <p:ext uri="{BB962C8B-B14F-4D97-AF65-F5344CB8AC3E}">
        <p14:creationId xmlns:p14="http://schemas.microsoft.com/office/powerpoint/2010/main" val="975507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BDAF8296-7436-EF41-A97A-929DFEB22616}" type="slidenum">
              <a:rPr lang="en-US"/>
              <a:pPr>
                <a:defRPr/>
              </a:pPr>
              <a:t>‹#›</a:t>
            </a:fld>
            <a:endParaRPr lang="en-US"/>
          </a:p>
        </p:txBody>
      </p:sp>
    </p:spTree>
    <p:extLst>
      <p:ext uri="{BB962C8B-B14F-4D97-AF65-F5344CB8AC3E}">
        <p14:creationId xmlns:p14="http://schemas.microsoft.com/office/powerpoint/2010/main" val="10821031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93AEB2E3-F82D-5842-9F5F-BE9C90287F1C}" type="slidenum">
              <a:rPr lang="en-US"/>
              <a:pPr>
                <a:defRPr/>
              </a:pPr>
              <a:t>‹#›</a:t>
            </a:fld>
            <a:endParaRPr lang="en-US"/>
          </a:p>
        </p:txBody>
      </p:sp>
    </p:spTree>
    <p:extLst>
      <p:ext uri="{BB962C8B-B14F-4D97-AF65-F5344CB8AC3E}">
        <p14:creationId xmlns:p14="http://schemas.microsoft.com/office/powerpoint/2010/main" val="2429864272"/>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6B8B107-CF58-4340-B610-0FCED52DB257}" type="slidenum">
              <a:rPr lang="en-US"/>
              <a:pPr>
                <a:defRPr/>
              </a:pPr>
              <a:t>‹#›</a:t>
            </a:fld>
            <a:endParaRPr lang="en-US"/>
          </a:p>
        </p:txBody>
      </p:sp>
    </p:spTree>
    <p:extLst>
      <p:ext uri="{BB962C8B-B14F-4D97-AF65-F5344CB8AC3E}">
        <p14:creationId xmlns:p14="http://schemas.microsoft.com/office/powerpoint/2010/main" val="135892992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9309A58-0208-4F49-A15F-E39A28A2B66C}" type="slidenum">
              <a:rPr lang="en-US"/>
              <a:pPr>
                <a:defRPr/>
              </a:pPr>
              <a:t>‹#›</a:t>
            </a:fld>
            <a:endParaRPr lang="en-US"/>
          </a:p>
        </p:txBody>
      </p:sp>
    </p:spTree>
    <p:extLst>
      <p:ext uri="{BB962C8B-B14F-4D97-AF65-F5344CB8AC3E}">
        <p14:creationId xmlns:p14="http://schemas.microsoft.com/office/powerpoint/2010/main" val="158416619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0AD3CE67-326E-7844-AB47-40D231866627}" type="slidenum">
              <a:rPr lang="en-US"/>
              <a:pPr>
                <a:defRPr/>
              </a:pPr>
              <a:t>‹#›</a:t>
            </a:fld>
            <a:endParaRPr lang="en-US"/>
          </a:p>
        </p:txBody>
      </p:sp>
    </p:spTree>
    <p:extLst>
      <p:ext uri="{BB962C8B-B14F-4D97-AF65-F5344CB8AC3E}">
        <p14:creationId xmlns:p14="http://schemas.microsoft.com/office/powerpoint/2010/main" val="107681078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66A111D0-46D7-A541-8F37-C2B06051B687}" type="slidenum">
              <a:rPr lang="en-US"/>
              <a:pPr>
                <a:defRPr/>
              </a:pPr>
              <a:t>‹#›</a:t>
            </a:fld>
            <a:endParaRPr lang="en-US"/>
          </a:p>
        </p:txBody>
      </p:sp>
    </p:spTree>
    <p:extLst>
      <p:ext uri="{BB962C8B-B14F-4D97-AF65-F5344CB8AC3E}">
        <p14:creationId xmlns:p14="http://schemas.microsoft.com/office/powerpoint/2010/main" val="167014062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7924E7A9-166E-EC44-A867-936C92B3E21E}" type="slidenum">
              <a:rPr lang="en-US"/>
              <a:pPr>
                <a:defRPr/>
              </a:pPr>
              <a:t>‹#›</a:t>
            </a:fld>
            <a:endParaRPr lang="en-US"/>
          </a:p>
        </p:txBody>
      </p:sp>
    </p:spTree>
    <p:extLst>
      <p:ext uri="{BB962C8B-B14F-4D97-AF65-F5344CB8AC3E}">
        <p14:creationId xmlns:p14="http://schemas.microsoft.com/office/powerpoint/2010/main" val="138197814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3B3A425-72BC-A446-8CE9-304646D178F9}" type="slidenum">
              <a:rPr lang="en-US"/>
              <a:pPr>
                <a:defRPr/>
              </a:pPr>
              <a:t>‹#›</a:t>
            </a:fld>
            <a:endParaRPr lang="en-US"/>
          </a:p>
        </p:txBody>
      </p:sp>
    </p:spTree>
    <p:extLst>
      <p:ext uri="{BB962C8B-B14F-4D97-AF65-F5344CB8AC3E}">
        <p14:creationId xmlns:p14="http://schemas.microsoft.com/office/powerpoint/2010/main" val="69813081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B99EE6EC-0E9A-A44F-9EA1-09DF796036C0}" type="slidenum">
              <a:rPr lang="en-US"/>
              <a:pPr>
                <a:defRPr/>
              </a:pPr>
              <a:t>‹#›</a:t>
            </a:fld>
            <a:endParaRPr lang="en-US"/>
          </a:p>
        </p:txBody>
      </p:sp>
    </p:spTree>
    <p:extLst>
      <p:ext uri="{BB962C8B-B14F-4D97-AF65-F5344CB8AC3E}">
        <p14:creationId xmlns:p14="http://schemas.microsoft.com/office/powerpoint/2010/main" val="69173648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AFEB613-4207-A848-8408-BA8B2A9F3AB7}" type="slidenum">
              <a:rPr lang="en-US"/>
              <a:pPr>
                <a:defRPr/>
              </a:pPr>
              <a:t>‹#›</a:t>
            </a:fld>
            <a:endParaRPr lang="en-US"/>
          </a:p>
        </p:txBody>
      </p:sp>
    </p:spTree>
    <p:extLst>
      <p:ext uri="{BB962C8B-B14F-4D97-AF65-F5344CB8AC3E}">
        <p14:creationId xmlns:p14="http://schemas.microsoft.com/office/powerpoint/2010/main" val="206925625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C0E04FD-F218-8E48-B11F-6CEEEA186730}" type="slidenum">
              <a:rPr lang="en-US"/>
              <a:pPr>
                <a:defRPr/>
              </a:pPr>
              <a:t>‹#›</a:t>
            </a:fld>
            <a:endParaRPr lang="en-US"/>
          </a:p>
        </p:txBody>
      </p:sp>
    </p:spTree>
    <p:extLst>
      <p:ext uri="{BB962C8B-B14F-4D97-AF65-F5344CB8AC3E}">
        <p14:creationId xmlns:p14="http://schemas.microsoft.com/office/powerpoint/2010/main" val="260877031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1B6BD06-FB1E-894F-90B5-F780D71718C6}" type="slidenum">
              <a:rPr lang="en-US"/>
              <a:pPr>
                <a:defRPr/>
              </a:pPr>
              <a:t>‹#›</a:t>
            </a:fld>
            <a:endParaRPr lang="en-US"/>
          </a:p>
        </p:txBody>
      </p:sp>
    </p:spTree>
    <p:extLst>
      <p:ext uri="{BB962C8B-B14F-4D97-AF65-F5344CB8AC3E}">
        <p14:creationId xmlns:p14="http://schemas.microsoft.com/office/powerpoint/2010/main" val="16663059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0ABA5F6D-BD94-7641-922B-D27D6E6BE1AA}" type="slidenum">
              <a:rPr lang="en-US"/>
              <a:pPr>
                <a:defRPr/>
              </a:pPr>
              <a:t>‹#›</a:t>
            </a:fld>
            <a:endParaRPr lang="en-US"/>
          </a:p>
        </p:txBody>
      </p:sp>
    </p:spTree>
    <p:extLst>
      <p:ext uri="{BB962C8B-B14F-4D97-AF65-F5344CB8AC3E}">
        <p14:creationId xmlns:p14="http://schemas.microsoft.com/office/powerpoint/2010/main" val="173723083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903DD36-1138-2C49-B00A-79D23838F103}" type="slidenum">
              <a:rPr lang="en-US"/>
              <a:pPr>
                <a:defRPr/>
              </a:pPr>
              <a:t>‹#›</a:t>
            </a:fld>
            <a:endParaRPr lang="en-US"/>
          </a:p>
        </p:txBody>
      </p:sp>
    </p:spTree>
    <p:extLst>
      <p:ext uri="{BB962C8B-B14F-4D97-AF65-F5344CB8AC3E}">
        <p14:creationId xmlns:p14="http://schemas.microsoft.com/office/powerpoint/2010/main" val="380079256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3EA7C89-C405-3641-9771-9B6D7ECB8ACA}" type="slidenum">
              <a:rPr lang="en-US"/>
              <a:pPr>
                <a:defRPr/>
              </a:pPr>
              <a:t>‹#›</a:t>
            </a:fld>
            <a:endParaRPr lang="en-US"/>
          </a:p>
        </p:txBody>
      </p:sp>
    </p:spTree>
    <p:extLst>
      <p:ext uri="{BB962C8B-B14F-4D97-AF65-F5344CB8AC3E}">
        <p14:creationId xmlns:p14="http://schemas.microsoft.com/office/powerpoint/2010/main" val="187220088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EB31144D-EF72-F043-AEF3-C9E9B3F9381D}" type="slidenum">
              <a:rPr lang="en-US"/>
              <a:pPr>
                <a:defRPr/>
              </a:pPr>
              <a:t>‹#›</a:t>
            </a:fld>
            <a:endParaRPr lang="en-US"/>
          </a:p>
        </p:txBody>
      </p:sp>
    </p:spTree>
    <p:extLst>
      <p:ext uri="{BB962C8B-B14F-4D97-AF65-F5344CB8AC3E}">
        <p14:creationId xmlns:p14="http://schemas.microsoft.com/office/powerpoint/2010/main" val="169390843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026B6CE8-9DD5-7B40-A6BD-3E866D950A4E}" type="slidenum">
              <a:rPr lang="en-US"/>
              <a:pPr>
                <a:defRPr/>
              </a:pPr>
              <a:t>‹#›</a:t>
            </a:fld>
            <a:endParaRPr lang="en-US"/>
          </a:p>
        </p:txBody>
      </p:sp>
    </p:spTree>
    <p:extLst>
      <p:ext uri="{BB962C8B-B14F-4D97-AF65-F5344CB8AC3E}">
        <p14:creationId xmlns:p14="http://schemas.microsoft.com/office/powerpoint/2010/main" val="324928603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2EDCF373-554D-0049-A78B-4C0824CA6A40}" type="slidenum">
              <a:rPr lang="en-US"/>
              <a:pPr>
                <a:defRPr/>
              </a:pPr>
              <a:t>‹#›</a:t>
            </a:fld>
            <a:endParaRPr lang="en-US"/>
          </a:p>
        </p:txBody>
      </p:sp>
    </p:spTree>
    <p:extLst>
      <p:ext uri="{BB962C8B-B14F-4D97-AF65-F5344CB8AC3E}">
        <p14:creationId xmlns:p14="http://schemas.microsoft.com/office/powerpoint/2010/main" val="190029271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D99AE5F5-DFBD-3540-BDC9-7864C531FD37}" type="slidenum">
              <a:rPr lang="en-US"/>
              <a:pPr>
                <a:defRPr/>
              </a:pPr>
              <a:t>‹#›</a:t>
            </a:fld>
            <a:endParaRPr lang="en-US"/>
          </a:p>
        </p:txBody>
      </p:sp>
    </p:spTree>
    <p:extLst>
      <p:ext uri="{BB962C8B-B14F-4D97-AF65-F5344CB8AC3E}">
        <p14:creationId xmlns:p14="http://schemas.microsoft.com/office/powerpoint/2010/main" val="241405772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242FCDF7-5924-B74C-A051-EB1D37602C40}" type="slidenum">
              <a:rPr lang="en-US"/>
              <a:pPr>
                <a:defRPr/>
              </a:pPr>
              <a:t>‹#›</a:t>
            </a:fld>
            <a:endParaRPr lang="en-US"/>
          </a:p>
        </p:txBody>
      </p:sp>
    </p:spTree>
    <p:extLst>
      <p:ext uri="{BB962C8B-B14F-4D97-AF65-F5344CB8AC3E}">
        <p14:creationId xmlns:p14="http://schemas.microsoft.com/office/powerpoint/2010/main" val="2226027716"/>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606D84D1-3B9F-4E4D-B49F-B12501A85D34}" type="slidenum">
              <a:rPr lang="en-US"/>
              <a:pPr>
                <a:defRPr/>
              </a:pPr>
              <a:t>‹#›</a:t>
            </a:fld>
            <a:endParaRPr lang="en-US"/>
          </a:p>
        </p:txBody>
      </p:sp>
    </p:spTree>
    <p:extLst>
      <p:ext uri="{BB962C8B-B14F-4D97-AF65-F5344CB8AC3E}">
        <p14:creationId xmlns:p14="http://schemas.microsoft.com/office/powerpoint/2010/main" val="15611998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BE29A0B-0E56-834B-B389-56D2B513FE8E}" type="slidenum">
              <a:rPr lang="en-US"/>
              <a:pPr>
                <a:defRPr/>
              </a:pPr>
              <a:t>‹#›</a:t>
            </a:fld>
            <a:endParaRPr lang="en-US"/>
          </a:p>
        </p:txBody>
      </p:sp>
    </p:spTree>
    <p:extLst>
      <p:ext uri="{BB962C8B-B14F-4D97-AF65-F5344CB8AC3E}">
        <p14:creationId xmlns:p14="http://schemas.microsoft.com/office/powerpoint/2010/main" val="428222519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9F234BE-2C7C-CE43-980A-511CD00C6CF6}" type="slidenum">
              <a:rPr lang="en-US"/>
              <a:pPr>
                <a:defRPr/>
              </a:pPr>
              <a:t>‹#›</a:t>
            </a:fld>
            <a:endParaRPr lang="en-US"/>
          </a:p>
        </p:txBody>
      </p:sp>
    </p:spTree>
    <p:extLst>
      <p:ext uri="{BB962C8B-B14F-4D97-AF65-F5344CB8AC3E}">
        <p14:creationId xmlns:p14="http://schemas.microsoft.com/office/powerpoint/2010/main" val="775547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F937DC2-A6AB-8447-93B7-5435B48DB375}" type="slidenum">
              <a:rPr lang="en-US"/>
              <a:pPr>
                <a:defRPr/>
              </a:pPr>
              <a:t>‹#›</a:t>
            </a:fld>
            <a:endParaRPr lang="en-US"/>
          </a:p>
        </p:txBody>
      </p:sp>
    </p:spTree>
    <p:extLst>
      <p:ext uri="{BB962C8B-B14F-4D97-AF65-F5344CB8AC3E}">
        <p14:creationId xmlns:p14="http://schemas.microsoft.com/office/powerpoint/2010/main" val="199951697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04F1EA7-7311-304D-A640-1A0C0A5AE675}" type="slidenum">
              <a:rPr lang="en-US"/>
              <a:pPr>
                <a:defRPr/>
              </a:pPr>
              <a:t>‹#›</a:t>
            </a:fld>
            <a:endParaRPr lang="en-US"/>
          </a:p>
        </p:txBody>
      </p:sp>
    </p:spTree>
    <p:extLst>
      <p:ext uri="{BB962C8B-B14F-4D97-AF65-F5344CB8AC3E}">
        <p14:creationId xmlns:p14="http://schemas.microsoft.com/office/powerpoint/2010/main" val="116330684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DF8CC97-10B6-D748-A16D-2CD1E685D7BD}" type="slidenum">
              <a:rPr lang="en-US"/>
              <a:pPr>
                <a:defRPr/>
              </a:pPr>
              <a:t>‹#›</a:t>
            </a:fld>
            <a:endParaRPr lang="en-US"/>
          </a:p>
        </p:txBody>
      </p:sp>
    </p:spTree>
    <p:extLst>
      <p:ext uri="{BB962C8B-B14F-4D97-AF65-F5344CB8AC3E}">
        <p14:creationId xmlns:p14="http://schemas.microsoft.com/office/powerpoint/2010/main" val="413573221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89CA063-C714-704E-8D3B-ABC65D39A3CC}" type="slidenum">
              <a:rPr lang="en-US"/>
              <a:pPr>
                <a:defRPr/>
              </a:pPr>
              <a:t>‹#›</a:t>
            </a:fld>
            <a:endParaRPr lang="en-US"/>
          </a:p>
        </p:txBody>
      </p:sp>
    </p:spTree>
    <p:extLst>
      <p:ext uri="{BB962C8B-B14F-4D97-AF65-F5344CB8AC3E}">
        <p14:creationId xmlns:p14="http://schemas.microsoft.com/office/powerpoint/2010/main" val="258563192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EC2A0AFE-C251-1640-BC17-26B887378E09}" type="slidenum">
              <a:rPr lang="en-US"/>
              <a:pPr>
                <a:defRPr/>
              </a:pPr>
              <a:t>‹#›</a:t>
            </a:fld>
            <a:endParaRPr lang="en-US"/>
          </a:p>
        </p:txBody>
      </p:sp>
    </p:spTree>
    <p:extLst>
      <p:ext uri="{BB962C8B-B14F-4D97-AF65-F5344CB8AC3E}">
        <p14:creationId xmlns:p14="http://schemas.microsoft.com/office/powerpoint/2010/main" val="149526559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5DF8E8E6-FC9C-4F45-BDEA-7ACDCBA3869C}" type="slidenum">
              <a:rPr lang="en-US"/>
              <a:pPr>
                <a:defRPr/>
              </a:pPr>
              <a:t>‹#›</a:t>
            </a:fld>
            <a:endParaRPr lang="en-US"/>
          </a:p>
        </p:txBody>
      </p:sp>
    </p:spTree>
    <p:extLst>
      <p:ext uri="{BB962C8B-B14F-4D97-AF65-F5344CB8AC3E}">
        <p14:creationId xmlns:p14="http://schemas.microsoft.com/office/powerpoint/2010/main" val="115478679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CA202D63-DEFD-6F41-B3E9-95921E929351}" type="slidenum">
              <a:rPr lang="en-US"/>
              <a:pPr>
                <a:defRPr/>
              </a:pPr>
              <a:t>‹#›</a:t>
            </a:fld>
            <a:endParaRPr lang="en-US"/>
          </a:p>
        </p:txBody>
      </p:sp>
    </p:spTree>
    <p:extLst>
      <p:ext uri="{BB962C8B-B14F-4D97-AF65-F5344CB8AC3E}">
        <p14:creationId xmlns:p14="http://schemas.microsoft.com/office/powerpoint/2010/main" val="159579791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B81F28EB-E8D6-8A4C-AD96-2AC55BB4CA88}" type="slidenum">
              <a:rPr lang="en-US"/>
              <a:pPr>
                <a:defRPr/>
              </a:pPr>
              <a:t>‹#›</a:t>
            </a:fld>
            <a:endParaRPr lang="en-US"/>
          </a:p>
        </p:txBody>
      </p:sp>
    </p:spTree>
    <p:extLst>
      <p:ext uri="{BB962C8B-B14F-4D97-AF65-F5344CB8AC3E}">
        <p14:creationId xmlns:p14="http://schemas.microsoft.com/office/powerpoint/2010/main" val="234196849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29F1CC60-9971-2949-BF29-0FCF269AC182}" type="slidenum">
              <a:rPr lang="en-US"/>
              <a:pPr>
                <a:defRPr/>
              </a:pPr>
              <a:t>‹#›</a:t>
            </a:fld>
            <a:endParaRPr lang="en-US"/>
          </a:p>
        </p:txBody>
      </p:sp>
    </p:spTree>
    <p:extLst>
      <p:ext uri="{BB962C8B-B14F-4D97-AF65-F5344CB8AC3E}">
        <p14:creationId xmlns:p14="http://schemas.microsoft.com/office/powerpoint/2010/main" val="241754008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40A40E14-3314-AF43-8B4B-87024E08C4E6}" type="slidenum">
              <a:rPr lang="en-US"/>
              <a:pPr>
                <a:defRPr/>
              </a:pPr>
              <a:t>‹#›</a:t>
            </a:fld>
            <a:endParaRPr lang="en-US"/>
          </a:p>
        </p:txBody>
      </p:sp>
    </p:spTree>
    <p:extLst>
      <p:ext uri="{BB962C8B-B14F-4D97-AF65-F5344CB8AC3E}">
        <p14:creationId xmlns:p14="http://schemas.microsoft.com/office/powerpoint/2010/main" val="228359245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BC00428-0B53-CE4E-8B3D-7BCC2F8FE27A}" type="slidenum">
              <a:rPr lang="en-US"/>
              <a:pPr>
                <a:defRPr/>
              </a:pPr>
              <a:t>‹#›</a:t>
            </a:fld>
            <a:endParaRPr lang="en-US"/>
          </a:p>
        </p:txBody>
      </p:sp>
    </p:spTree>
    <p:extLst>
      <p:ext uri="{BB962C8B-B14F-4D97-AF65-F5344CB8AC3E}">
        <p14:creationId xmlns:p14="http://schemas.microsoft.com/office/powerpoint/2010/main" val="2210514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CF426F8-33EC-964F-8065-85D3F5540D62}" type="slidenum">
              <a:rPr lang="en-US"/>
              <a:pPr>
                <a:defRPr/>
              </a:pPr>
              <a:t>‹#›</a:t>
            </a:fld>
            <a:endParaRPr lang="en-US"/>
          </a:p>
        </p:txBody>
      </p:sp>
    </p:spTree>
    <p:extLst>
      <p:ext uri="{BB962C8B-B14F-4D97-AF65-F5344CB8AC3E}">
        <p14:creationId xmlns:p14="http://schemas.microsoft.com/office/powerpoint/2010/main" val="219162816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2C2CCC6-99AA-C743-A840-83BD9C5E9F5F}" type="slidenum">
              <a:rPr lang="en-US"/>
              <a:pPr>
                <a:defRPr/>
              </a:pPr>
              <a:t>‹#›</a:t>
            </a:fld>
            <a:endParaRPr lang="en-US"/>
          </a:p>
        </p:txBody>
      </p:sp>
    </p:spTree>
    <p:extLst>
      <p:ext uri="{BB962C8B-B14F-4D97-AF65-F5344CB8AC3E}">
        <p14:creationId xmlns:p14="http://schemas.microsoft.com/office/powerpoint/2010/main" val="1891120242"/>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CF62A21-5250-B648-8FDF-2275E155E43A}" type="slidenum">
              <a:rPr lang="en-US"/>
              <a:pPr>
                <a:defRPr/>
              </a:pPr>
              <a:t>‹#›</a:t>
            </a:fld>
            <a:endParaRPr lang="en-US"/>
          </a:p>
        </p:txBody>
      </p:sp>
    </p:spTree>
    <p:extLst>
      <p:ext uri="{BB962C8B-B14F-4D97-AF65-F5344CB8AC3E}">
        <p14:creationId xmlns:p14="http://schemas.microsoft.com/office/powerpoint/2010/main" val="200506126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264CF02-A45F-E247-AE7A-EB7B12A4A67C}" type="slidenum">
              <a:rPr lang="en-US"/>
              <a:pPr>
                <a:defRPr/>
              </a:pPr>
              <a:t>‹#›</a:t>
            </a:fld>
            <a:endParaRPr lang="en-US"/>
          </a:p>
        </p:txBody>
      </p:sp>
    </p:spTree>
    <p:extLst>
      <p:ext uri="{BB962C8B-B14F-4D97-AF65-F5344CB8AC3E}">
        <p14:creationId xmlns:p14="http://schemas.microsoft.com/office/powerpoint/2010/main" val="368114119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74CC4BF-39BD-4F4B-9532-5E9DD23BD429}" type="slidenum">
              <a:rPr lang="en-US"/>
              <a:pPr>
                <a:defRPr/>
              </a:pPr>
              <a:t>‹#›</a:t>
            </a:fld>
            <a:endParaRPr lang="en-US"/>
          </a:p>
        </p:txBody>
      </p:sp>
    </p:spTree>
    <p:extLst>
      <p:ext uri="{BB962C8B-B14F-4D97-AF65-F5344CB8AC3E}">
        <p14:creationId xmlns:p14="http://schemas.microsoft.com/office/powerpoint/2010/main" val="3383786662"/>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429D2D7-2FEC-2246-B5C0-523665A02ADD}" type="slidenum">
              <a:rPr lang="en-US"/>
              <a:pPr>
                <a:defRPr/>
              </a:pPr>
              <a:t>‹#›</a:t>
            </a:fld>
            <a:endParaRPr lang="en-US"/>
          </a:p>
        </p:txBody>
      </p:sp>
    </p:spTree>
    <p:extLst>
      <p:ext uri="{BB962C8B-B14F-4D97-AF65-F5344CB8AC3E}">
        <p14:creationId xmlns:p14="http://schemas.microsoft.com/office/powerpoint/2010/main" val="58138886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E70BD34B-4629-894D-AF95-5123C40A3B69}" type="slidenum">
              <a:rPr lang="en-US"/>
              <a:pPr>
                <a:defRPr/>
              </a:pPr>
              <a:t>‹#›</a:t>
            </a:fld>
            <a:endParaRPr lang="en-US"/>
          </a:p>
        </p:txBody>
      </p:sp>
    </p:spTree>
    <p:extLst>
      <p:ext uri="{BB962C8B-B14F-4D97-AF65-F5344CB8AC3E}">
        <p14:creationId xmlns:p14="http://schemas.microsoft.com/office/powerpoint/2010/main" val="2747213583"/>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7C4537FE-F7FD-A347-917D-72A39A2B167E}" type="slidenum">
              <a:rPr lang="en-US"/>
              <a:pPr>
                <a:defRPr/>
              </a:pPr>
              <a:t>‹#›</a:t>
            </a:fld>
            <a:endParaRPr lang="en-US"/>
          </a:p>
        </p:txBody>
      </p:sp>
    </p:spTree>
    <p:extLst>
      <p:ext uri="{BB962C8B-B14F-4D97-AF65-F5344CB8AC3E}">
        <p14:creationId xmlns:p14="http://schemas.microsoft.com/office/powerpoint/2010/main" val="375458647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B0D6F165-3E0C-1643-95D0-D999ACC38C8A}" type="slidenum">
              <a:rPr lang="en-US"/>
              <a:pPr>
                <a:defRPr/>
              </a:pPr>
              <a:t>‹#›</a:t>
            </a:fld>
            <a:endParaRPr lang="en-US"/>
          </a:p>
        </p:txBody>
      </p:sp>
    </p:spTree>
    <p:extLst>
      <p:ext uri="{BB962C8B-B14F-4D97-AF65-F5344CB8AC3E}">
        <p14:creationId xmlns:p14="http://schemas.microsoft.com/office/powerpoint/2010/main" val="3049599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D7BCE220-21F1-484C-BFA7-E0BD9603E578}" type="slidenum">
              <a:rPr lang="en-US"/>
              <a:pPr>
                <a:defRPr/>
              </a:pPr>
              <a:t>‹#›</a:t>
            </a:fld>
            <a:endParaRPr lang="en-US"/>
          </a:p>
        </p:txBody>
      </p:sp>
    </p:spTree>
    <p:extLst>
      <p:ext uri="{BB962C8B-B14F-4D97-AF65-F5344CB8AC3E}">
        <p14:creationId xmlns:p14="http://schemas.microsoft.com/office/powerpoint/2010/main" val="140528090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96C219FA-11DC-CF4A-81AC-C71037120F69}" type="slidenum">
              <a:rPr lang="en-US"/>
              <a:pPr>
                <a:defRPr/>
              </a:pPr>
              <a:t>‹#›</a:t>
            </a:fld>
            <a:endParaRPr lang="en-US"/>
          </a:p>
        </p:txBody>
      </p:sp>
    </p:spTree>
    <p:extLst>
      <p:ext uri="{BB962C8B-B14F-4D97-AF65-F5344CB8AC3E}">
        <p14:creationId xmlns:p14="http://schemas.microsoft.com/office/powerpoint/2010/main" val="2700915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CB81A0C-F801-564E-9721-A53F318B8A27}" type="slidenum">
              <a:rPr lang="en-US"/>
              <a:pPr>
                <a:defRPr/>
              </a:pPr>
              <a:t>‹#›</a:t>
            </a:fld>
            <a:endParaRPr lang="en-US"/>
          </a:p>
        </p:txBody>
      </p:sp>
    </p:spTree>
    <p:extLst>
      <p:ext uri="{BB962C8B-B14F-4D97-AF65-F5344CB8AC3E}">
        <p14:creationId xmlns:p14="http://schemas.microsoft.com/office/powerpoint/2010/main" val="1516255924"/>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E12ADFB-3A07-FD4E-B526-A4DB4B89FBE2}" type="slidenum">
              <a:rPr lang="en-US"/>
              <a:pPr>
                <a:defRPr/>
              </a:pPr>
              <a:t>‹#›</a:t>
            </a:fld>
            <a:endParaRPr lang="en-US"/>
          </a:p>
        </p:txBody>
      </p:sp>
    </p:spTree>
    <p:extLst>
      <p:ext uri="{BB962C8B-B14F-4D97-AF65-F5344CB8AC3E}">
        <p14:creationId xmlns:p14="http://schemas.microsoft.com/office/powerpoint/2010/main" val="202726480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C354B7A-03A6-2D46-B979-53D18CEC22A1}" type="slidenum">
              <a:rPr lang="en-US"/>
              <a:pPr>
                <a:defRPr/>
              </a:pPr>
              <a:t>‹#›</a:t>
            </a:fld>
            <a:endParaRPr lang="en-US"/>
          </a:p>
        </p:txBody>
      </p:sp>
    </p:spTree>
    <p:extLst>
      <p:ext uri="{BB962C8B-B14F-4D97-AF65-F5344CB8AC3E}">
        <p14:creationId xmlns:p14="http://schemas.microsoft.com/office/powerpoint/2010/main" val="133160735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66DCCA8-8467-8043-BAE3-520E4DD42D83}" type="slidenum">
              <a:rPr lang="en-US"/>
              <a:pPr>
                <a:defRPr/>
              </a:pPr>
              <a:t>‹#›</a:t>
            </a:fld>
            <a:endParaRPr lang="en-US"/>
          </a:p>
        </p:txBody>
      </p:sp>
    </p:spTree>
    <p:extLst>
      <p:ext uri="{BB962C8B-B14F-4D97-AF65-F5344CB8AC3E}">
        <p14:creationId xmlns:p14="http://schemas.microsoft.com/office/powerpoint/2010/main" val="118265431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6AD3C69-AC0A-B642-A063-27B8D408103D}" type="slidenum">
              <a:rPr lang="en-US"/>
              <a:pPr>
                <a:defRPr/>
              </a:pPr>
              <a:t>‹#›</a:t>
            </a:fld>
            <a:endParaRPr lang="en-US"/>
          </a:p>
        </p:txBody>
      </p:sp>
    </p:spTree>
    <p:extLst>
      <p:ext uri="{BB962C8B-B14F-4D97-AF65-F5344CB8AC3E}">
        <p14:creationId xmlns:p14="http://schemas.microsoft.com/office/powerpoint/2010/main" val="1072514776"/>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59E4BCE-DEA6-804F-AC2F-8DE1832E2DC8}" type="slidenum">
              <a:rPr lang="en-US"/>
              <a:pPr>
                <a:defRPr/>
              </a:pPr>
              <a:t>‹#›</a:t>
            </a:fld>
            <a:endParaRPr lang="en-US"/>
          </a:p>
        </p:txBody>
      </p:sp>
    </p:spTree>
    <p:extLst>
      <p:ext uri="{BB962C8B-B14F-4D97-AF65-F5344CB8AC3E}">
        <p14:creationId xmlns:p14="http://schemas.microsoft.com/office/powerpoint/2010/main" val="3964839707"/>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9B388FD-3ACD-F24C-8B99-93261FC41445}" type="slidenum">
              <a:rPr lang="en-US"/>
              <a:pPr>
                <a:defRPr/>
              </a:pPr>
              <a:t>‹#›</a:t>
            </a:fld>
            <a:endParaRPr lang="en-US"/>
          </a:p>
        </p:txBody>
      </p:sp>
    </p:spTree>
    <p:extLst>
      <p:ext uri="{BB962C8B-B14F-4D97-AF65-F5344CB8AC3E}">
        <p14:creationId xmlns:p14="http://schemas.microsoft.com/office/powerpoint/2010/main" val="152922415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516DA52A-8B84-4D4F-A1C8-7FFDE00E2816}" type="slidenum">
              <a:rPr lang="en-US"/>
              <a:pPr>
                <a:defRPr/>
              </a:pPr>
              <a:t>‹#›</a:t>
            </a:fld>
            <a:endParaRPr lang="en-US"/>
          </a:p>
        </p:txBody>
      </p:sp>
    </p:spTree>
    <p:extLst>
      <p:ext uri="{BB962C8B-B14F-4D97-AF65-F5344CB8AC3E}">
        <p14:creationId xmlns:p14="http://schemas.microsoft.com/office/powerpoint/2010/main" val="151318218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C4A11A93-D2CD-2E47-ACFF-E3534EAE69CD}" type="slidenum">
              <a:rPr lang="en-US"/>
              <a:pPr>
                <a:defRPr/>
              </a:pPr>
              <a:t>‹#›</a:t>
            </a:fld>
            <a:endParaRPr lang="en-US"/>
          </a:p>
        </p:txBody>
      </p:sp>
    </p:spTree>
    <p:extLst>
      <p:ext uri="{BB962C8B-B14F-4D97-AF65-F5344CB8AC3E}">
        <p14:creationId xmlns:p14="http://schemas.microsoft.com/office/powerpoint/2010/main" val="1572024179"/>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A09E7C0C-8E0E-4540-877B-1DA3FDF86CDE}" type="slidenum">
              <a:rPr lang="en-US"/>
              <a:pPr>
                <a:defRPr/>
              </a:pPr>
              <a:t>‹#›</a:t>
            </a:fld>
            <a:endParaRPr lang="en-US"/>
          </a:p>
        </p:txBody>
      </p:sp>
    </p:spTree>
    <p:extLst>
      <p:ext uri="{BB962C8B-B14F-4D97-AF65-F5344CB8AC3E}">
        <p14:creationId xmlns:p14="http://schemas.microsoft.com/office/powerpoint/2010/main" val="370408925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61F4B0B6-D493-C04A-A56B-3FD11C46CC19}" type="slidenum">
              <a:rPr lang="en-US"/>
              <a:pPr>
                <a:defRPr/>
              </a:pPr>
              <a:t>‹#›</a:t>
            </a:fld>
            <a:endParaRPr lang="en-US"/>
          </a:p>
        </p:txBody>
      </p:sp>
    </p:spTree>
    <p:extLst>
      <p:ext uri="{BB962C8B-B14F-4D97-AF65-F5344CB8AC3E}">
        <p14:creationId xmlns:p14="http://schemas.microsoft.com/office/powerpoint/2010/main" val="3772013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B55C0A9-3BF2-9341-8BC4-65A4614F8E95}" type="slidenum">
              <a:rPr lang="en-US"/>
              <a:pPr>
                <a:defRPr/>
              </a:pPr>
              <a:t>‹#›</a:t>
            </a:fld>
            <a:endParaRPr lang="en-US"/>
          </a:p>
        </p:txBody>
      </p:sp>
    </p:spTree>
    <p:extLst>
      <p:ext uri="{BB962C8B-B14F-4D97-AF65-F5344CB8AC3E}">
        <p14:creationId xmlns:p14="http://schemas.microsoft.com/office/powerpoint/2010/main" val="94298486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FC6D8DA0-5996-A749-B3BB-F64310BAF4C4}" type="slidenum">
              <a:rPr lang="en-US"/>
              <a:pPr>
                <a:defRPr/>
              </a:pPr>
              <a:t>‹#›</a:t>
            </a:fld>
            <a:endParaRPr lang="en-US"/>
          </a:p>
        </p:txBody>
      </p:sp>
    </p:spTree>
    <p:extLst>
      <p:ext uri="{BB962C8B-B14F-4D97-AF65-F5344CB8AC3E}">
        <p14:creationId xmlns:p14="http://schemas.microsoft.com/office/powerpoint/2010/main" val="1280045343"/>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C258745-F664-284B-B830-00D04AD7594C}" type="slidenum">
              <a:rPr lang="en-US"/>
              <a:pPr>
                <a:defRPr/>
              </a:pPr>
              <a:t>‹#›</a:t>
            </a:fld>
            <a:endParaRPr lang="en-US"/>
          </a:p>
        </p:txBody>
      </p:sp>
    </p:spTree>
    <p:extLst>
      <p:ext uri="{BB962C8B-B14F-4D97-AF65-F5344CB8AC3E}">
        <p14:creationId xmlns:p14="http://schemas.microsoft.com/office/powerpoint/2010/main" val="2505824312"/>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B1E3041-22E7-8A41-AD83-6718D1DC14CB}" type="slidenum">
              <a:rPr lang="en-US"/>
              <a:pPr>
                <a:defRPr/>
              </a:pPr>
              <a:t>‹#›</a:t>
            </a:fld>
            <a:endParaRPr lang="en-US"/>
          </a:p>
        </p:txBody>
      </p:sp>
    </p:spTree>
    <p:extLst>
      <p:ext uri="{BB962C8B-B14F-4D97-AF65-F5344CB8AC3E}">
        <p14:creationId xmlns:p14="http://schemas.microsoft.com/office/powerpoint/2010/main" val="21109555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D68F408-DD3F-5948-A8D8-C5730FAF364A}" type="slidenum">
              <a:rPr lang="en-US"/>
              <a:pPr>
                <a:defRPr/>
              </a:pPr>
              <a:t>‹#›</a:t>
            </a:fld>
            <a:endParaRPr lang="en-US"/>
          </a:p>
        </p:txBody>
      </p:sp>
    </p:spTree>
    <p:extLst>
      <p:ext uri="{BB962C8B-B14F-4D97-AF65-F5344CB8AC3E}">
        <p14:creationId xmlns:p14="http://schemas.microsoft.com/office/powerpoint/2010/main" val="349910328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815A558-7858-8B4F-9A94-363521D7AC6D}" type="slidenum">
              <a:rPr lang="en-US"/>
              <a:pPr>
                <a:defRPr/>
              </a:pPr>
              <a:t>‹#›</a:t>
            </a:fld>
            <a:endParaRPr lang="en-US"/>
          </a:p>
        </p:txBody>
      </p:sp>
    </p:spTree>
    <p:extLst>
      <p:ext uri="{BB962C8B-B14F-4D97-AF65-F5344CB8AC3E}">
        <p14:creationId xmlns:p14="http://schemas.microsoft.com/office/powerpoint/2010/main" val="3500635432"/>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166CE0E-E1CD-A54B-B023-848D235DCB46}" type="slidenum">
              <a:rPr lang="en-US"/>
              <a:pPr>
                <a:defRPr/>
              </a:pPr>
              <a:t>‹#›</a:t>
            </a:fld>
            <a:endParaRPr lang="en-US"/>
          </a:p>
        </p:txBody>
      </p:sp>
    </p:spTree>
    <p:extLst>
      <p:ext uri="{BB962C8B-B14F-4D97-AF65-F5344CB8AC3E}">
        <p14:creationId xmlns:p14="http://schemas.microsoft.com/office/powerpoint/2010/main" val="84377787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2E1C07E-1C15-5247-BA9D-E3261243CD02}" type="slidenum">
              <a:rPr lang="en-US"/>
              <a:pPr>
                <a:defRPr/>
              </a:pPr>
              <a:t>‹#›</a:t>
            </a:fld>
            <a:endParaRPr lang="en-US"/>
          </a:p>
        </p:txBody>
      </p:sp>
    </p:spTree>
    <p:extLst>
      <p:ext uri="{BB962C8B-B14F-4D97-AF65-F5344CB8AC3E}">
        <p14:creationId xmlns:p14="http://schemas.microsoft.com/office/powerpoint/2010/main" val="70096951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B4509AC0-E2CA-0045-ADD5-EC4A5620367E}" type="slidenum">
              <a:rPr lang="en-US"/>
              <a:pPr>
                <a:defRPr/>
              </a:pPr>
              <a:t>‹#›</a:t>
            </a:fld>
            <a:endParaRPr lang="en-US"/>
          </a:p>
        </p:txBody>
      </p:sp>
    </p:spTree>
    <p:extLst>
      <p:ext uri="{BB962C8B-B14F-4D97-AF65-F5344CB8AC3E}">
        <p14:creationId xmlns:p14="http://schemas.microsoft.com/office/powerpoint/2010/main" val="75026148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BF5F62D3-15EC-1F4B-B0C0-4AB778913DCC}" type="slidenum">
              <a:rPr lang="en-US"/>
              <a:pPr>
                <a:defRPr/>
              </a:pPr>
              <a:t>‹#›</a:t>
            </a:fld>
            <a:endParaRPr lang="en-US"/>
          </a:p>
        </p:txBody>
      </p:sp>
    </p:spTree>
    <p:extLst>
      <p:ext uri="{BB962C8B-B14F-4D97-AF65-F5344CB8AC3E}">
        <p14:creationId xmlns:p14="http://schemas.microsoft.com/office/powerpoint/2010/main" val="3346067958"/>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D84C9CB4-E40B-B14C-A360-DA5C05A03D58}" type="slidenum">
              <a:rPr lang="en-US"/>
              <a:pPr>
                <a:defRPr/>
              </a:pPr>
              <a:t>‹#›</a:t>
            </a:fld>
            <a:endParaRPr lang="en-US"/>
          </a:p>
        </p:txBody>
      </p:sp>
    </p:spTree>
    <p:extLst>
      <p:ext uri="{BB962C8B-B14F-4D97-AF65-F5344CB8AC3E}">
        <p14:creationId xmlns:p14="http://schemas.microsoft.com/office/powerpoint/2010/main" val="3490833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747263C-ACEA-814F-909F-6A51B5353495}" type="slidenum">
              <a:rPr lang="en-US"/>
              <a:pPr>
                <a:defRPr/>
              </a:pPr>
              <a:t>‹#›</a:t>
            </a:fld>
            <a:endParaRPr lang="en-US"/>
          </a:p>
        </p:txBody>
      </p:sp>
    </p:spTree>
    <p:extLst>
      <p:ext uri="{BB962C8B-B14F-4D97-AF65-F5344CB8AC3E}">
        <p14:creationId xmlns:p14="http://schemas.microsoft.com/office/powerpoint/2010/main" val="342740876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2E512FFF-D8CE-7D4F-9962-636EA4D8CD65}" type="slidenum">
              <a:rPr lang="en-US"/>
              <a:pPr>
                <a:defRPr/>
              </a:pPr>
              <a:t>‹#›</a:t>
            </a:fld>
            <a:endParaRPr lang="en-US"/>
          </a:p>
        </p:txBody>
      </p:sp>
    </p:spTree>
    <p:extLst>
      <p:ext uri="{BB962C8B-B14F-4D97-AF65-F5344CB8AC3E}">
        <p14:creationId xmlns:p14="http://schemas.microsoft.com/office/powerpoint/2010/main" val="40971807"/>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6B85A0E-6778-334C-99FB-1101D664AAE0}" type="slidenum">
              <a:rPr lang="en-US"/>
              <a:pPr>
                <a:defRPr/>
              </a:pPr>
              <a:t>‹#›</a:t>
            </a:fld>
            <a:endParaRPr lang="en-US"/>
          </a:p>
        </p:txBody>
      </p:sp>
    </p:spTree>
    <p:extLst>
      <p:ext uri="{BB962C8B-B14F-4D97-AF65-F5344CB8AC3E}">
        <p14:creationId xmlns:p14="http://schemas.microsoft.com/office/powerpoint/2010/main" val="313134981"/>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E9B9706-56C2-5241-801C-70D88C9C4EEF}" type="slidenum">
              <a:rPr lang="en-US"/>
              <a:pPr>
                <a:defRPr/>
              </a:pPr>
              <a:t>‹#›</a:t>
            </a:fld>
            <a:endParaRPr lang="en-US"/>
          </a:p>
        </p:txBody>
      </p:sp>
    </p:spTree>
    <p:extLst>
      <p:ext uri="{BB962C8B-B14F-4D97-AF65-F5344CB8AC3E}">
        <p14:creationId xmlns:p14="http://schemas.microsoft.com/office/powerpoint/2010/main" val="4152833031"/>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64FAAE8-1E62-AE4D-8672-03712E2B3AE5}" type="slidenum">
              <a:rPr lang="en-US"/>
              <a:pPr>
                <a:defRPr/>
              </a:pPr>
              <a:t>‹#›</a:t>
            </a:fld>
            <a:endParaRPr lang="en-US"/>
          </a:p>
        </p:txBody>
      </p:sp>
    </p:spTree>
    <p:extLst>
      <p:ext uri="{BB962C8B-B14F-4D97-AF65-F5344CB8AC3E}">
        <p14:creationId xmlns:p14="http://schemas.microsoft.com/office/powerpoint/2010/main" val="536605831"/>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F71A0B8-991B-1C4C-A067-B860537F99EB}" type="slidenum">
              <a:rPr lang="en-US"/>
              <a:pPr>
                <a:defRPr/>
              </a:pPr>
              <a:t>‹#›</a:t>
            </a:fld>
            <a:endParaRPr lang="en-US"/>
          </a:p>
        </p:txBody>
      </p:sp>
    </p:spTree>
    <p:extLst>
      <p:ext uri="{BB962C8B-B14F-4D97-AF65-F5344CB8AC3E}">
        <p14:creationId xmlns:p14="http://schemas.microsoft.com/office/powerpoint/2010/main" val="892431801"/>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B9C648F-1D47-EB40-9C1A-99B2997C694D}" type="slidenum">
              <a:rPr lang="en-US"/>
              <a:pPr>
                <a:defRPr/>
              </a:pPr>
              <a:t>‹#›</a:t>
            </a:fld>
            <a:endParaRPr lang="en-US"/>
          </a:p>
        </p:txBody>
      </p:sp>
    </p:spTree>
    <p:extLst>
      <p:ext uri="{BB962C8B-B14F-4D97-AF65-F5344CB8AC3E}">
        <p14:creationId xmlns:p14="http://schemas.microsoft.com/office/powerpoint/2010/main" val="2933120516"/>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93523F8-2F17-344E-AFA4-9C71F1EE34E4}" type="slidenum">
              <a:rPr lang="en-US"/>
              <a:pPr>
                <a:defRPr/>
              </a:pPr>
              <a:t>‹#›</a:t>
            </a:fld>
            <a:endParaRPr lang="en-US"/>
          </a:p>
        </p:txBody>
      </p:sp>
    </p:spTree>
    <p:extLst>
      <p:ext uri="{BB962C8B-B14F-4D97-AF65-F5344CB8AC3E}">
        <p14:creationId xmlns:p14="http://schemas.microsoft.com/office/powerpoint/2010/main" val="1126791174"/>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81825BA5-56C0-2B46-AA89-47042E0E2DD5}" type="slidenum">
              <a:rPr lang="en-US"/>
              <a:pPr>
                <a:defRPr/>
              </a:pPr>
              <a:t>‹#›</a:t>
            </a:fld>
            <a:endParaRPr lang="en-US"/>
          </a:p>
        </p:txBody>
      </p:sp>
    </p:spTree>
    <p:extLst>
      <p:ext uri="{BB962C8B-B14F-4D97-AF65-F5344CB8AC3E}">
        <p14:creationId xmlns:p14="http://schemas.microsoft.com/office/powerpoint/2010/main" val="2583022968"/>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C838DA60-ED5B-FA4D-8995-F80E5FB5CF94}" type="slidenum">
              <a:rPr lang="en-US"/>
              <a:pPr>
                <a:defRPr/>
              </a:pPr>
              <a:t>‹#›</a:t>
            </a:fld>
            <a:endParaRPr lang="en-US"/>
          </a:p>
        </p:txBody>
      </p:sp>
    </p:spTree>
    <p:extLst>
      <p:ext uri="{BB962C8B-B14F-4D97-AF65-F5344CB8AC3E}">
        <p14:creationId xmlns:p14="http://schemas.microsoft.com/office/powerpoint/2010/main" val="154721746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90BA871D-20AF-8B4B-882B-7A50D6EF9BA8}" type="slidenum">
              <a:rPr lang="en-US"/>
              <a:pPr>
                <a:defRPr/>
              </a:pPr>
              <a:t>‹#›</a:t>
            </a:fld>
            <a:endParaRPr lang="en-US"/>
          </a:p>
        </p:txBody>
      </p:sp>
    </p:spTree>
    <p:extLst>
      <p:ext uri="{BB962C8B-B14F-4D97-AF65-F5344CB8AC3E}">
        <p14:creationId xmlns:p14="http://schemas.microsoft.com/office/powerpoint/2010/main" val="13894539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7D69B333-9D0B-F040-9B13-20DB8547DF53}" type="slidenum">
              <a:rPr lang="en-US"/>
              <a:pPr>
                <a:defRPr/>
              </a:pPr>
              <a:t>‹#›</a:t>
            </a:fld>
            <a:endParaRPr lang="en-US"/>
          </a:p>
        </p:txBody>
      </p:sp>
    </p:spTree>
    <p:extLst>
      <p:ext uri="{BB962C8B-B14F-4D97-AF65-F5344CB8AC3E}">
        <p14:creationId xmlns:p14="http://schemas.microsoft.com/office/powerpoint/2010/main" val="374307737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4D51E083-7F44-094C-9D60-23F625C134CA}" type="slidenum">
              <a:rPr lang="en-US"/>
              <a:pPr>
                <a:defRPr/>
              </a:pPr>
              <a:t>‹#›</a:t>
            </a:fld>
            <a:endParaRPr lang="en-US"/>
          </a:p>
        </p:txBody>
      </p:sp>
    </p:spTree>
    <p:extLst>
      <p:ext uri="{BB962C8B-B14F-4D97-AF65-F5344CB8AC3E}">
        <p14:creationId xmlns:p14="http://schemas.microsoft.com/office/powerpoint/2010/main" val="1733848515"/>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421BAF00-6808-9544-80AF-C5391F1A5F8B}" type="slidenum">
              <a:rPr lang="en-US"/>
              <a:pPr>
                <a:defRPr/>
              </a:pPr>
              <a:t>‹#›</a:t>
            </a:fld>
            <a:endParaRPr lang="en-US"/>
          </a:p>
        </p:txBody>
      </p:sp>
    </p:spTree>
    <p:extLst>
      <p:ext uri="{BB962C8B-B14F-4D97-AF65-F5344CB8AC3E}">
        <p14:creationId xmlns:p14="http://schemas.microsoft.com/office/powerpoint/2010/main" val="2959667038"/>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B03A1FD-741C-D14C-8E66-7FF515B0A1C1}" type="slidenum">
              <a:rPr lang="en-US"/>
              <a:pPr>
                <a:defRPr/>
              </a:pPr>
              <a:t>‹#›</a:t>
            </a:fld>
            <a:endParaRPr lang="en-US"/>
          </a:p>
        </p:txBody>
      </p:sp>
    </p:spTree>
    <p:extLst>
      <p:ext uri="{BB962C8B-B14F-4D97-AF65-F5344CB8AC3E}">
        <p14:creationId xmlns:p14="http://schemas.microsoft.com/office/powerpoint/2010/main" val="4079462232"/>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35AF62C-82FE-8A47-830E-3270C5FD0654}" type="slidenum">
              <a:rPr lang="en-US"/>
              <a:pPr>
                <a:defRPr/>
              </a:pPr>
              <a:t>‹#›</a:t>
            </a:fld>
            <a:endParaRPr lang="en-US"/>
          </a:p>
        </p:txBody>
      </p:sp>
    </p:spTree>
    <p:extLst>
      <p:ext uri="{BB962C8B-B14F-4D97-AF65-F5344CB8AC3E}">
        <p14:creationId xmlns:p14="http://schemas.microsoft.com/office/powerpoint/2010/main" val="4076003793"/>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7D8B132-1466-EE4A-B100-66117E83EC5E}" type="slidenum">
              <a:rPr lang="en-US"/>
              <a:pPr>
                <a:defRPr/>
              </a:pPr>
              <a:t>‹#›</a:t>
            </a:fld>
            <a:endParaRPr lang="en-US"/>
          </a:p>
        </p:txBody>
      </p:sp>
    </p:spTree>
    <p:extLst>
      <p:ext uri="{BB962C8B-B14F-4D97-AF65-F5344CB8AC3E}">
        <p14:creationId xmlns:p14="http://schemas.microsoft.com/office/powerpoint/2010/main" val="12718330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D06AAE6-DCF5-134C-A0BF-DE57F99E467E}" type="slidenum">
              <a:rPr lang="en-US"/>
              <a:pPr>
                <a:defRPr/>
              </a:pPr>
              <a:t>‹#›</a:t>
            </a:fld>
            <a:endParaRPr lang="en-US"/>
          </a:p>
        </p:txBody>
      </p:sp>
    </p:spTree>
    <p:extLst>
      <p:ext uri="{BB962C8B-B14F-4D97-AF65-F5344CB8AC3E}">
        <p14:creationId xmlns:p14="http://schemas.microsoft.com/office/powerpoint/2010/main" val="1923746501"/>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E3C2F34-D8DF-1C42-A674-298AC7E6210C}" type="slidenum">
              <a:rPr lang="en-US"/>
              <a:pPr>
                <a:defRPr/>
              </a:pPr>
              <a:t>‹#›</a:t>
            </a:fld>
            <a:endParaRPr lang="en-US"/>
          </a:p>
        </p:txBody>
      </p:sp>
    </p:spTree>
    <p:extLst>
      <p:ext uri="{BB962C8B-B14F-4D97-AF65-F5344CB8AC3E}">
        <p14:creationId xmlns:p14="http://schemas.microsoft.com/office/powerpoint/2010/main" val="1443730504"/>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CBE442D-4971-BB4C-AA4A-358A527B5DB8}" type="slidenum">
              <a:rPr lang="en-US"/>
              <a:pPr>
                <a:defRPr/>
              </a:pPr>
              <a:t>‹#›</a:t>
            </a:fld>
            <a:endParaRPr lang="en-US"/>
          </a:p>
        </p:txBody>
      </p:sp>
    </p:spTree>
    <p:extLst>
      <p:ext uri="{BB962C8B-B14F-4D97-AF65-F5344CB8AC3E}">
        <p14:creationId xmlns:p14="http://schemas.microsoft.com/office/powerpoint/2010/main" val="1707360995"/>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4354F479-9A76-0D46-84DE-8C097FE21FBE}" type="slidenum">
              <a:rPr lang="en-US"/>
              <a:pPr>
                <a:defRPr/>
              </a:pPr>
              <a:t>‹#›</a:t>
            </a:fld>
            <a:endParaRPr lang="en-US"/>
          </a:p>
        </p:txBody>
      </p:sp>
    </p:spTree>
    <p:extLst>
      <p:ext uri="{BB962C8B-B14F-4D97-AF65-F5344CB8AC3E}">
        <p14:creationId xmlns:p14="http://schemas.microsoft.com/office/powerpoint/2010/main" val="426196437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9C821983-5CE8-AE4D-9E3A-ED9A446141FF}" type="slidenum">
              <a:rPr lang="en-US"/>
              <a:pPr>
                <a:defRPr/>
              </a:pPr>
              <a:t>‹#›</a:t>
            </a:fld>
            <a:endParaRPr lang="en-US"/>
          </a:p>
        </p:txBody>
      </p:sp>
    </p:spTree>
    <p:extLst>
      <p:ext uri="{BB962C8B-B14F-4D97-AF65-F5344CB8AC3E}">
        <p14:creationId xmlns:p14="http://schemas.microsoft.com/office/powerpoint/2010/main" val="41626774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E56E7F96-535F-AE4C-B688-65FFA5158548}" type="slidenum">
              <a:rPr lang="en-US"/>
              <a:pPr>
                <a:defRPr/>
              </a:pPr>
              <a:t>‹#›</a:t>
            </a:fld>
            <a:endParaRPr lang="en-US"/>
          </a:p>
        </p:txBody>
      </p:sp>
    </p:spTree>
    <p:extLst>
      <p:ext uri="{BB962C8B-B14F-4D97-AF65-F5344CB8AC3E}">
        <p14:creationId xmlns:p14="http://schemas.microsoft.com/office/powerpoint/2010/main" val="4063265343"/>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01AD20B0-E43E-584B-BCD8-CCED13A1EEFD}" type="slidenum">
              <a:rPr lang="en-US"/>
              <a:pPr>
                <a:defRPr/>
              </a:pPr>
              <a:t>‹#›</a:t>
            </a:fld>
            <a:endParaRPr lang="en-US"/>
          </a:p>
        </p:txBody>
      </p:sp>
    </p:spTree>
    <p:extLst>
      <p:ext uri="{BB962C8B-B14F-4D97-AF65-F5344CB8AC3E}">
        <p14:creationId xmlns:p14="http://schemas.microsoft.com/office/powerpoint/2010/main" val="376731144"/>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2AE02697-6160-6A49-89E3-D8E2D5C398F3}" type="slidenum">
              <a:rPr lang="en-US"/>
              <a:pPr>
                <a:defRPr/>
              </a:pPr>
              <a:t>‹#›</a:t>
            </a:fld>
            <a:endParaRPr lang="en-US"/>
          </a:p>
        </p:txBody>
      </p:sp>
    </p:spTree>
    <p:extLst>
      <p:ext uri="{BB962C8B-B14F-4D97-AF65-F5344CB8AC3E}">
        <p14:creationId xmlns:p14="http://schemas.microsoft.com/office/powerpoint/2010/main" val="2166845777"/>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8029E9E3-1901-044D-9E4A-8C466DB9A4FB}" type="slidenum">
              <a:rPr lang="en-US"/>
              <a:pPr>
                <a:defRPr/>
              </a:pPr>
              <a:t>‹#›</a:t>
            </a:fld>
            <a:endParaRPr lang="en-US"/>
          </a:p>
        </p:txBody>
      </p:sp>
    </p:spTree>
    <p:extLst>
      <p:ext uri="{BB962C8B-B14F-4D97-AF65-F5344CB8AC3E}">
        <p14:creationId xmlns:p14="http://schemas.microsoft.com/office/powerpoint/2010/main" val="162298782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9D3EC46-FCCA-0E4D-BBD7-265A7A33B48E}" type="slidenum">
              <a:rPr lang="en-US"/>
              <a:pPr>
                <a:defRPr/>
              </a:pPr>
              <a:t>‹#›</a:t>
            </a:fld>
            <a:endParaRPr lang="en-US"/>
          </a:p>
        </p:txBody>
      </p:sp>
    </p:spTree>
    <p:extLst>
      <p:ext uri="{BB962C8B-B14F-4D97-AF65-F5344CB8AC3E}">
        <p14:creationId xmlns:p14="http://schemas.microsoft.com/office/powerpoint/2010/main" val="3517282481"/>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A57DC8A-F36D-4446-AF5D-9C7D7AE286D4}" type="slidenum">
              <a:rPr lang="en-US"/>
              <a:pPr>
                <a:defRPr/>
              </a:pPr>
              <a:t>‹#›</a:t>
            </a:fld>
            <a:endParaRPr lang="en-US"/>
          </a:p>
        </p:txBody>
      </p:sp>
    </p:spTree>
    <p:extLst>
      <p:ext uri="{BB962C8B-B14F-4D97-AF65-F5344CB8AC3E}">
        <p14:creationId xmlns:p14="http://schemas.microsoft.com/office/powerpoint/2010/main" val="3819708153"/>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45A7F8C-9AE9-D745-98C7-08D43D0EE905}" type="slidenum">
              <a:rPr lang="en-US"/>
              <a:pPr>
                <a:defRPr/>
              </a:pPr>
              <a:t>‹#›</a:t>
            </a:fld>
            <a:endParaRPr lang="en-US"/>
          </a:p>
        </p:txBody>
      </p:sp>
    </p:spTree>
    <p:extLst>
      <p:ext uri="{BB962C8B-B14F-4D97-AF65-F5344CB8AC3E}">
        <p14:creationId xmlns:p14="http://schemas.microsoft.com/office/powerpoint/2010/main" val="616832645"/>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819051C-953F-E043-A0F8-11DD975E6BDE}" type="slidenum">
              <a:rPr lang="en-US"/>
              <a:pPr>
                <a:defRPr/>
              </a:pPr>
              <a:t>‹#›</a:t>
            </a:fld>
            <a:endParaRPr lang="en-US"/>
          </a:p>
        </p:txBody>
      </p:sp>
    </p:spTree>
    <p:extLst>
      <p:ext uri="{BB962C8B-B14F-4D97-AF65-F5344CB8AC3E}">
        <p14:creationId xmlns:p14="http://schemas.microsoft.com/office/powerpoint/2010/main" val="387654687"/>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D721266-0C87-434B-80D9-5EEA6E0177E3}" type="slidenum">
              <a:rPr lang="en-US"/>
              <a:pPr>
                <a:defRPr/>
              </a:pPr>
              <a:t>‹#›</a:t>
            </a:fld>
            <a:endParaRPr lang="en-US"/>
          </a:p>
        </p:txBody>
      </p:sp>
    </p:spTree>
    <p:extLst>
      <p:ext uri="{BB962C8B-B14F-4D97-AF65-F5344CB8AC3E}">
        <p14:creationId xmlns:p14="http://schemas.microsoft.com/office/powerpoint/2010/main" val="2980230178"/>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F6B560E-B01B-DB44-B3E6-26CFD85F7887}" type="slidenum">
              <a:rPr lang="en-US"/>
              <a:pPr>
                <a:defRPr/>
              </a:pPr>
              <a:t>‹#›</a:t>
            </a:fld>
            <a:endParaRPr lang="en-US"/>
          </a:p>
        </p:txBody>
      </p:sp>
    </p:spTree>
    <p:extLst>
      <p:ext uri="{BB962C8B-B14F-4D97-AF65-F5344CB8AC3E}">
        <p14:creationId xmlns:p14="http://schemas.microsoft.com/office/powerpoint/2010/main" val="2689039681"/>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D3F3DFF-83B5-F944-A2AE-4C29EAEFFE8B}" type="slidenum">
              <a:rPr lang="en-US"/>
              <a:pPr>
                <a:defRPr/>
              </a:pPr>
              <a:t>‹#›</a:t>
            </a:fld>
            <a:endParaRPr lang="en-US"/>
          </a:p>
        </p:txBody>
      </p:sp>
    </p:spTree>
    <p:extLst>
      <p:ext uri="{BB962C8B-B14F-4D97-AF65-F5344CB8AC3E}">
        <p14:creationId xmlns:p14="http://schemas.microsoft.com/office/powerpoint/2010/main" val="34194955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CADF1EFE-AB37-A147-B104-C6CB5DC11E7F}" type="slidenum">
              <a:rPr lang="en-US"/>
              <a:pPr>
                <a:defRPr/>
              </a:pPr>
              <a:t>‹#›</a:t>
            </a:fld>
            <a:endParaRPr lang="en-US"/>
          </a:p>
        </p:txBody>
      </p:sp>
    </p:spTree>
    <p:extLst>
      <p:ext uri="{BB962C8B-B14F-4D97-AF65-F5344CB8AC3E}">
        <p14:creationId xmlns:p14="http://schemas.microsoft.com/office/powerpoint/2010/main" val="3620643167"/>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48E90ED9-02E2-7146-9834-36ABEF41DF7C}" type="slidenum">
              <a:rPr lang="en-US"/>
              <a:pPr>
                <a:defRPr/>
              </a:pPr>
              <a:t>‹#›</a:t>
            </a:fld>
            <a:endParaRPr lang="en-US"/>
          </a:p>
        </p:txBody>
      </p:sp>
    </p:spTree>
    <p:extLst>
      <p:ext uri="{BB962C8B-B14F-4D97-AF65-F5344CB8AC3E}">
        <p14:creationId xmlns:p14="http://schemas.microsoft.com/office/powerpoint/2010/main" val="681891083"/>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47EC94BE-18E5-1B47-BDB7-4E125A43CF60}" type="slidenum">
              <a:rPr lang="en-US"/>
              <a:pPr>
                <a:defRPr/>
              </a:pPr>
              <a:t>‹#›</a:t>
            </a:fld>
            <a:endParaRPr lang="en-US"/>
          </a:p>
        </p:txBody>
      </p:sp>
    </p:spTree>
    <p:extLst>
      <p:ext uri="{BB962C8B-B14F-4D97-AF65-F5344CB8AC3E}">
        <p14:creationId xmlns:p14="http://schemas.microsoft.com/office/powerpoint/2010/main" val="1885568007"/>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C60CDD04-C194-AA4E-AAB2-69483391CB3A}" type="slidenum">
              <a:rPr lang="en-US"/>
              <a:pPr>
                <a:defRPr/>
              </a:pPr>
              <a:t>‹#›</a:t>
            </a:fld>
            <a:endParaRPr lang="en-US"/>
          </a:p>
        </p:txBody>
      </p:sp>
    </p:spTree>
    <p:extLst>
      <p:ext uri="{BB962C8B-B14F-4D97-AF65-F5344CB8AC3E}">
        <p14:creationId xmlns:p14="http://schemas.microsoft.com/office/powerpoint/2010/main" val="4257733961"/>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88DAEA50-2F3A-EC40-AA23-32679FB50BE3}" type="slidenum">
              <a:rPr lang="en-US"/>
              <a:pPr>
                <a:defRPr/>
              </a:pPr>
              <a:t>‹#›</a:t>
            </a:fld>
            <a:endParaRPr lang="en-US"/>
          </a:p>
        </p:txBody>
      </p:sp>
    </p:spTree>
    <p:extLst>
      <p:ext uri="{BB962C8B-B14F-4D97-AF65-F5344CB8AC3E}">
        <p14:creationId xmlns:p14="http://schemas.microsoft.com/office/powerpoint/2010/main" val="3511921146"/>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C7A15F7-99BB-DE41-A848-BAF92B163ADD}" type="slidenum">
              <a:rPr lang="en-US"/>
              <a:pPr>
                <a:defRPr/>
              </a:pPr>
              <a:t>‹#›</a:t>
            </a:fld>
            <a:endParaRPr lang="en-US"/>
          </a:p>
        </p:txBody>
      </p:sp>
    </p:spTree>
    <p:extLst>
      <p:ext uri="{BB962C8B-B14F-4D97-AF65-F5344CB8AC3E}">
        <p14:creationId xmlns:p14="http://schemas.microsoft.com/office/powerpoint/2010/main" val="1709476775"/>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1E315D7-78F1-8248-A7CA-D41467C5CE47}" type="slidenum">
              <a:rPr lang="en-US"/>
              <a:pPr>
                <a:defRPr/>
              </a:pPr>
              <a:t>‹#›</a:t>
            </a:fld>
            <a:endParaRPr lang="en-US"/>
          </a:p>
        </p:txBody>
      </p:sp>
    </p:spTree>
    <p:extLst>
      <p:ext uri="{BB962C8B-B14F-4D97-AF65-F5344CB8AC3E}">
        <p14:creationId xmlns:p14="http://schemas.microsoft.com/office/powerpoint/2010/main" val="1874013349"/>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84E445D-FE2E-4B42-9E3A-4408294CEC37}" type="slidenum">
              <a:rPr lang="en-US"/>
              <a:pPr>
                <a:defRPr/>
              </a:pPr>
              <a:t>‹#›</a:t>
            </a:fld>
            <a:endParaRPr lang="en-US"/>
          </a:p>
        </p:txBody>
      </p:sp>
    </p:spTree>
    <p:extLst>
      <p:ext uri="{BB962C8B-B14F-4D97-AF65-F5344CB8AC3E}">
        <p14:creationId xmlns:p14="http://schemas.microsoft.com/office/powerpoint/2010/main" val="2995855863"/>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049D3EC-2F99-E34B-B931-32DF7AC376B7}" type="slidenum">
              <a:rPr lang="en-US"/>
              <a:pPr>
                <a:defRPr/>
              </a:pPr>
              <a:t>‹#›</a:t>
            </a:fld>
            <a:endParaRPr lang="en-US"/>
          </a:p>
        </p:txBody>
      </p:sp>
    </p:spTree>
    <p:extLst>
      <p:ext uri="{BB962C8B-B14F-4D97-AF65-F5344CB8AC3E}">
        <p14:creationId xmlns:p14="http://schemas.microsoft.com/office/powerpoint/2010/main" val="3007499478"/>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2657001-0BE3-9443-83D5-3F14B18BB9FD}" type="slidenum">
              <a:rPr lang="en-US"/>
              <a:pPr>
                <a:defRPr/>
              </a:pPr>
              <a:t>‹#›</a:t>
            </a:fld>
            <a:endParaRPr lang="en-US"/>
          </a:p>
        </p:txBody>
      </p:sp>
    </p:spTree>
    <p:extLst>
      <p:ext uri="{BB962C8B-B14F-4D97-AF65-F5344CB8AC3E}">
        <p14:creationId xmlns:p14="http://schemas.microsoft.com/office/powerpoint/2010/main" val="414905189"/>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BFCE5B6-472D-D748-9773-34CE7DEC3479}" type="slidenum">
              <a:rPr lang="en-US"/>
              <a:pPr>
                <a:defRPr/>
              </a:pPr>
              <a:t>‹#›</a:t>
            </a:fld>
            <a:endParaRPr lang="en-US"/>
          </a:p>
        </p:txBody>
      </p:sp>
    </p:spTree>
    <p:extLst>
      <p:ext uri="{BB962C8B-B14F-4D97-AF65-F5344CB8AC3E}">
        <p14:creationId xmlns:p14="http://schemas.microsoft.com/office/powerpoint/2010/main" val="291203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25750D74-929D-484E-A5D7-46847A611903}" type="slidenum">
              <a:rPr lang="en-US"/>
              <a:pPr>
                <a:defRPr/>
              </a:pPr>
              <a:t>‹#›</a:t>
            </a:fld>
            <a:endParaRPr lang="en-US"/>
          </a:p>
        </p:txBody>
      </p:sp>
    </p:spTree>
    <p:extLst>
      <p:ext uri="{BB962C8B-B14F-4D97-AF65-F5344CB8AC3E}">
        <p14:creationId xmlns:p14="http://schemas.microsoft.com/office/powerpoint/2010/main" val="3887929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264A1EF6-98D7-F54D-8ECA-1726B32F9C8A}" type="slidenum">
              <a:rPr lang="en-US"/>
              <a:pPr>
                <a:defRPr/>
              </a:pPr>
              <a:t>‹#›</a:t>
            </a:fld>
            <a:endParaRPr lang="en-US"/>
          </a:p>
        </p:txBody>
      </p:sp>
    </p:spTree>
    <p:extLst>
      <p:ext uri="{BB962C8B-B14F-4D97-AF65-F5344CB8AC3E}">
        <p14:creationId xmlns:p14="http://schemas.microsoft.com/office/powerpoint/2010/main" val="624317333"/>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9938892-97B1-4D44-8BA1-A04B1074E53E}" type="slidenum">
              <a:rPr lang="en-US"/>
              <a:pPr>
                <a:defRPr/>
              </a:pPr>
              <a:t>‹#›</a:t>
            </a:fld>
            <a:endParaRPr lang="en-US"/>
          </a:p>
        </p:txBody>
      </p:sp>
    </p:spTree>
    <p:extLst>
      <p:ext uri="{BB962C8B-B14F-4D97-AF65-F5344CB8AC3E}">
        <p14:creationId xmlns:p14="http://schemas.microsoft.com/office/powerpoint/2010/main" val="267669821"/>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231F5052-F0BD-9841-8648-673C258CC7E1}" type="slidenum">
              <a:rPr lang="en-US"/>
              <a:pPr>
                <a:defRPr/>
              </a:pPr>
              <a:t>‹#›</a:t>
            </a:fld>
            <a:endParaRPr lang="en-US"/>
          </a:p>
        </p:txBody>
      </p:sp>
    </p:spTree>
    <p:extLst>
      <p:ext uri="{BB962C8B-B14F-4D97-AF65-F5344CB8AC3E}">
        <p14:creationId xmlns:p14="http://schemas.microsoft.com/office/powerpoint/2010/main" val="2320856131"/>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F774ECCD-D828-C244-B188-77276DC837E1}" type="slidenum">
              <a:rPr lang="en-US"/>
              <a:pPr>
                <a:defRPr/>
              </a:pPr>
              <a:t>‹#›</a:t>
            </a:fld>
            <a:endParaRPr lang="en-US"/>
          </a:p>
        </p:txBody>
      </p:sp>
    </p:spTree>
    <p:extLst>
      <p:ext uri="{BB962C8B-B14F-4D97-AF65-F5344CB8AC3E}">
        <p14:creationId xmlns:p14="http://schemas.microsoft.com/office/powerpoint/2010/main" val="104057901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758C69CA-DBAA-7F4C-8F7E-38999CD0112B}" type="slidenum">
              <a:rPr lang="en-US"/>
              <a:pPr>
                <a:defRPr/>
              </a:pPr>
              <a:t>‹#›</a:t>
            </a:fld>
            <a:endParaRPr lang="en-US"/>
          </a:p>
        </p:txBody>
      </p:sp>
    </p:spTree>
    <p:extLst>
      <p:ext uri="{BB962C8B-B14F-4D97-AF65-F5344CB8AC3E}">
        <p14:creationId xmlns:p14="http://schemas.microsoft.com/office/powerpoint/2010/main" val="1985715231"/>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3F888A0-8E74-864A-BACC-CAD96DEAD5A7}" type="slidenum">
              <a:rPr lang="en-US"/>
              <a:pPr>
                <a:defRPr/>
              </a:pPr>
              <a:t>‹#›</a:t>
            </a:fld>
            <a:endParaRPr lang="en-US"/>
          </a:p>
        </p:txBody>
      </p:sp>
    </p:spTree>
    <p:extLst>
      <p:ext uri="{BB962C8B-B14F-4D97-AF65-F5344CB8AC3E}">
        <p14:creationId xmlns:p14="http://schemas.microsoft.com/office/powerpoint/2010/main" val="1406241318"/>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81C9E587-C9EA-B04D-B810-2F2E49F2DADC}" type="slidenum">
              <a:rPr lang="en-US"/>
              <a:pPr>
                <a:defRPr/>
              </a:pPr>
              <a:t>‹#›</a:t>
            </a:fld>
            <a:endParaRPr lang="en-US"/>
          </a:p>
        </p:txBody>
      </p:sp>
    </p:spTree>
    <p:extLst>
      <p:ext uri="{BB962C8B-B14F-4D97-AF65-F5344CB8AC3E}">
        <p14:creationId xmlns:p14="http://schemas.microsoft.com/office/powerpoint/2010/main" val="3264980149"/>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A61ECC8-E8E9-7749-BFE1-4C373BFFFBEC}" type="slidenum">
              <a:rPr lang="en-US"/>
              <a:pPr>
                <a:defRPr/>
              </a:pPr>
              <a:t>‹#›</a:t>
            </a:fld>
            <a:endParaRPr lang="en-US"/>
          </a:p>
        </p:txBody>
      </p:sp>
    </p:spTree>
    <p:extLst>
      <p:ext uri="{BB962C8B-B14F-4D97-AF65-F5344CB8AC3E}">
        <p14:creationId xmlns:p14="http://schemas.microsoft.com/office/powerpoint/2010/main" val="1306194019"/>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AF2EA83-451A-1D41-8D56-ED4CA01FBFBE}" type="slidenum">
              <a:rPr lang="en-US"/>
              <a:pPr>
                <a:defRPr/>
              </a:pPr>
              <a:t>‹#›</a:t>
            </a:fld>
            <a:endParaRPr lang="en-US"/>
          </a:p>
        </p:txBody>
      </p:sp>
    </p:spTree>
    <p:extLst>
      <p:ext uri="{BB962C8B-B14F-4D97-AF65-F5344CB8AC3E}">
        <p14:creationId xmlns:p14="http://schemas.microsoft.com/office/powerpoint/2010/main" val="129128554"/>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21692C2-0303-C947-8266-A58883DABE45}" type="slidenum">
              <a:rPr lang="en-US"/>
              <a:pPr>
                <a:defRPr/>
              </a:pPr>
              <a:t>‹#›</a:t>
            </a:fld>
            <a:endParaRPr lang="en-US"/>
          </a:p>
        </p:txBody>
      </p:sp>
    </p:spTree>
    <p:extLst>
      <p:ext uri="{BB962C8B-B14F-4D97-AF65-F5344CB8AC3E}">
        <p14:creationId xmlns:p14="http://schemas.microsoft.com/office/powerpoint/2010/main" val="423747639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6F7E8F5-25B4-6542-B1CE-80B6C0F2E8D1}" type="slidenum">
              <a:rPr lang="en-US"/>
              <a:pPr>
                <a:defRPr/>
              </a:pPr>
              <a:t>‹#›</a:t>
            </a:fld>
            <a:endParaRPr lang="en-US"/>
          </a:p>
        </p:txBody>
      </p:sp>
    </p:spTree>
    <p:extLst>
      <p:ext uri="{BB962C8B-B14F-4D97-AF65-F5344CB8AC3E}">
        <p14:creationId xmlns:p14="http://schemas.microsoft.com/office/powerpoint/2010/main" val="38444523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4CC7416C-674E-C643-9960-56915646473C}" type="slidenum">
              <a:rPr lang="en-US"/>
              <a:pPr>
                <a:defRPr/>
              </a:pPr>
              <a:t>‹#›</a:t>
            </a:fld>
            <a:endParaRPr lang="en-US"/>
          </a:p>
        </p:txBody>
      </p:sp>
    </p:spTree>
    <p:extLst>
      <p:ext uri="{BB962C8B-B14F-4D97-AF65-F5344CB8AC3E}">
        <p14:creationId xmlns:p14="http://schemas.microsoft.com/office/powerpoint/2010/main" val="3799961281"/>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1875735-E0AC-5D48-9479-B8FD34FDFB69}" type="slidenum">
              <a:rPr lang="en-US"/>
              <a:pPr>
                <a:defRPr/>
              </a:pPr>
              <a:t>‹#›</a:t>
            </a:fld>
            <a:endParaRPr lang="en-US"/>
          </a:p>
        </p:txBody>
      </p:sp>
    </p:spTree>
    <p:extLst>
      <p:ext uri="{BB962C8B-B14F-4D97-AF65-F5344CB8AC3E}">
        <p14:creationId xmlns:p14="http://schemas.microsoft.com/office/powerpoint/2010/main" val="2386890568"/>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E5FF30DB-7DC4-4841-9A87-30AB56E5B283}" type="slidenum">
              <a:rPr lang="en-US"/>
              <a:pPr>
                <a:defRPr/>
              </a:pPr>
              <a:t>‹#›</a:t>
            </a:fld>
            <a:endParaRPr lang="en-US"/>
          </a:p>
        </p:txBody>
      </p:sp>
    </p:spTree>
    <p:extLst>
      <p:ext uri="{BB962C8B-B14F-4D97-AF65-F5344CB8AC3E}">
        <p14:creationId xmlns:p14="http://schemas.microsoft.com/office/powerpoint/2010/main" val="2147615541"/>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B28DD76C-7523-B44F-A128-7300EBDE40A5}" type="slidenum">
              <a:rPr lang="en-US"/>
              <a:pPr>
                <a:defRPr/>
              </a:pPr>
              <a:t>‹#›</a:t>
            </a:fld>
            <a:endParaRPr lang="en-US"/>
          </a:p>
        </p:txBody>
      </p:sp>
    </p:spTree>
    <p:extLst>
      <p:ext uri="{BB962C8B-B14F-4D97-AF65-F5344CB8AC3E}">
        <p14:creationId xmlns:p14="http://schemas.microsoft.com/office/powerpoint/2010/main" val="4254048085"/>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1F05B74D-CB1D-2141-87FD-A603050DFCEE}" type="slidenum">
              <a:rPr lang="en-US"/>
              <a:pPr>
                <a:defRPr/>
              </a:pPr>
              <a:t>‹#›</a:t>
            </a:fld>
            <a:endParaRPr lang="en-US"/>
          </a:p>
        </p:txBody>
      </p:sp>
    </p:spTree>
    <p:extLst>
      <p:ext uri="{BB962C8B-B14F-4D97-AF65-F5344CB8AC3E}">
        <p14:creationId xmlns:p14="http://schemas.microsoft.com/office/powerpoint/2010/main" val="3070320368"/>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4AA39B2D-EE62-834E-9388-54A1C15216FE}" type="slidenum">
              <a:rPr lang="en-US"/>
              <a:pPr>
                <a:defRPr/>
              </a:pPr>
              <a:t>‹#›</a:t>
            </a:fld>
            <a:endParaRPr lang="en-US"/>
          </a:p>
        </p:txBody>
      </p:sp>
    </p:spTree>
    <p:extLst>
      <p:ext uri="{BB962C8B-B14F-4D97-AF65-F5344CB8AC3E}">
        <p14:creationId xmlns:p14="http://schemas.microsoft.com/office/powerpoint/2010/main" val="2738634703"/>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B3AFABA3-7250-4943-A2AF-7FE606F916ED}" type="slidenum">
              <a:rPr lang="en-US"/>
              <a:pPr>
                <a:defRPr/>
              </a:pPr>
              <a:t>‹#›</a:t>
            </a:fld>
            <a:endParaRPr lang="en-US"/>
          </a:p>
        </p:txBody>
      </p:sp>
    </p:spTree>
    <p:extLst>
      <p:ext uri="{BB962C8B-B14F-4D97-AF65-F5344CB8AC3E}">
        <p14:creationId xmlns:p14="http://schemas.microsoft.com/office/powerpoint/2010/main" val="71444956"/>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CACAB4DA-AFF7-C147-BC77-3373BE5BBF5A}" type="slidenum">
              <a:rPr lang="en-US"/>
              <a:pPr>
                <a:defRPr/>
              </a:pPr>
              <a:t>‹#›</a:t>
            </a:fld>
            <a:endParaRPr lang="en-US"/>
          </a:p>
        </p:txBody>
      </p:sp>
    </p:spTree>
    <p:extLst>
      <p:ext uri="{BB962C8B-B14F-4D97-AF65-F5344CB8AC3E}">
        <p14:creationId xmlns:p14="http://schemas.microsoft.com/office/powerpoint/2010/main" val="3479265579"/>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0BF8F6F-AA7F-FC40-834A-4411D168531A}" type="slidenum">
              <a:rPr lang="en-US"/>
              <a:pPr>
                <a:defRPr/>
              </a:pPr>
              <a:t>‹#›</a:t>
            </a:fld>
            <a:endParaRPr lang="en-US"/>
          </a:p>
        </p:txBody>
      </p:sp>
    </p:spTree>
    <p:extLst>
      <p:ext uri="{BB962C8B-B14F-4D97-AF65-F5344CB8AC3E}">
        <p14:creationId xmlns:p14="http://schemas.microsoft.com/office/powerpoint/2010/main" val="1248038661"/>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13F0167-800E-004B-A519-1E8AF804A7F5}" type="slidenum">
              <a:rPr lang="en-US"/>
              <a:pPr>
                <a:defRPr/>
              </a:pPr>
              <a:t>‹#›</a:t>
            </a:fld>
            <a:endParaRPr lang="en-US"/>
          </a:p>
        </p:txBody>
      </p:sp>
    </p:spTree>
    <p:extLst>
      <p:ext uri="{BB962C8B-B14F-4D97-AF65-F5344CB8AC3E}">
        <p14:creationId xmlns:p14="http://schemas.microsoft.com/office/powerpoint/2010/main" val="1939785606"/>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4364732-1E93-4E45-8512-9FFA5B55ABB3}" type="slidenum">
              <a:rPr lang="en-US"/>
              <a:pPr>
                <a:defRPr/>
              </a:pPr>
              <a:t>‹#›</a:t>
            </a:fld>
            <a:endParaRPr lang="en-US"/>
          </a:p>
        </p:txBody>
      </p:sp>
    </p:spTree>
    <p:extLst>
      <p:ext uri="{BB962C8B-B14F-4D97-AF65-F5344CB8AC3E}">
        <p14:creationId xmlns:p14="http://schemas.microsoft.com/office/powerpoint/2010/main" val="18184257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C0BA62A-EE55-6046-A34C-D3F9B656C82D}" type="slidenum">
              <a:rPr lang="en-US"/>
              <a:pPr>
                <a:defRPr/>
              </a:pPr>
              <a:t>‹#›</a:t>
            </a:fld>
            <a:endParaRPr lang="en-US"/>
          </a:p>
        </p:txBody>
      </p:sp>
    </p:spTree>
    <p:extLst>
      <p:ext uri="{BB962C8B-B14F-4D97-AF65-F5344CB8AC3E}">
        <p14:creationId xmlns:p14="http://schemas.microsoft.com/office/powerpoint/2010/main" val="2425068580"/>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B1994E4-8AA2-0049-8337-D67904201379}" type="slidenum">
              <a:rPr lang="en-US"/>
              <a:pPr>
                <a:defRPr/>
              </a:pPr>
              <a:t>‹#›</a:t>
            </a:fld>
            <a:endParaRPr lang="en-US"/>
          </a:p>
        </p:txBody>
      </p:sp>
    </p:spTree>
    <p:extLst>
      <p:ext uri="{BB962C8B-B14F-4D97-AF65-F5344CB8AC3E}">
        <p14:creationId xmlns:p14="http://schemas.microsoft.com/office/powerpoint/2010/main" val="2538971149"/>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17DCDAC-AE60-D64B-B2A0-C63131695DB1}" type="slidenum">
              <a:rPr lang="en-US"/>
              <a:pPr>
                <a:defRPr/>
              </a:pPr>
              <a:t>‹#›</a:t>
            </a:fld>
            <a:endParaRPr lang="en-US"/>
          </a:p>
        </p:txBody>
      </p:sp>
    </p:spTree>
    <p:extLst>
      <p:ext uri="{BB962C8B-B14F-4D97-AF65-F5344CB8AC3E}">
        <p14:creationId xmlns:p14="http://schemas.microsoft.com/office/powerpoint/2010/main" val="2213742433"/>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C96A703-D422-1846-8EA5-3A5FA3D6D0BD}" type="slidenum">
              <a:rPr lang="en-US"/>
              <a:pPr>
                <a:defRPr/>
              </a:pPr>
              <a:t>‹#›</a:t>
            </a:fld>
            <a:endParaRPr lang="en-US"/>
          </a:p>
        </p:txBody>
      </p:sp>
    </p:spTree>
    <p:extLst>
      <p:ext uri="{BB962C8B-B14F-4D97-AF65-F5344CB8AC3E}">
        <p14:creationId xmlns:p14="http://schemas.microsoft.com/office/powerpoint/2010/main" val="2607987114"/>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734C572B-6802-8A4A-8035-6D26E09B6245}" type="slidenum">
              <a:rPr lang="en-US"/>
              <a:pPr>
                <a:defRPr/>
              </a:pPr>
              <a:t>‹#›</a:t>
            </a:fld>
            <a:endParaRPr lang="en-US"/>
          </a:p>
        </p:txBody>
      </p:sp>
    </p:spTree>
    <p:extLst>
      <p:ext uri="{BB962C8B-B14F-4D97-AF65-F5344CB8AC3E}">
        <p14:creationId xmlns:p14="http://schemas.microsoft.com/office/powerpoint/2010/main" val="2951624884"/>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439E988E-342D-E24E-869E-BCB5778F87E7}" type="slidenum">
              <a:rPr lang="en-US"/>
              <a:pPr>
                <a:defRPr/>
              </a:pPr>
              <a:t>‹#›</a:t>
            </a:fld>
            <a:endParaRPr lang="en-US"/>
          </a:p>
        </p:txBody>
      </p:sp>
    </p:spTree>
    <p:extLst>
      <p:ext uri="{BB962C8B-B14F-4D97-AF65-F5344CB8AC3E}">
        <p14:creationId xmlns:p14="http://schemas.microsoft.com/office/powerpoint/2010/main" val="1650693082"/>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F0950910-29D6-3E47-B76D-25779CA39E4B}" type="slidenum">
              <a:rPr lang="en-US"/>
              <a:pPr>
                <a:defRPr/>
              </a:pPr>
              <a:t>‹#›</a:t>
            </a:fld>
            <a:endParaRPr lang="en-US"/>
          </a:p>
        </p:txBody>
      </p:sp>
    </p:spTree>
    <p:extLst>
      <p:ext uri="{BB962C8B-B14F-4D97-AF65-F5344CB8AC3E}">
        <p14:creationId xmlns:p14="http://schemas.microsoft.com/office/powerpoint/2010/main" val="2109157107"/>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01AB878-6C39-EB4B-A787-27DA300F7024}" type="slidenum">
              <a:rPr lang="en-US"/>
              <a:pPr>
                <a:defRPr/>
              </a:pPr>
              <a:t>‹#›</a:t>
            </a:fld>
            <a:endParaRPr lang="en-US"/>
          </a:p>
        </p:txBody>
      </p:sp>
    </p:spTree>
    <p:extLst>
      <p:ext uri="{BB962C8B-B14F-4D97-AF65-F5344CB8AC3E}">
        <p14:creationId xmlns:p14="http://schemas.microsoft.com/office/powerpoint/2010/main" val="2484419743"/>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26789B6C-8FE4-C84A-90E0-1BADE9BE8701}" type="slidenum">
              <a:rPr lang="en-US"/>
              <a:pPr>
                <a:defRPr/>
              </a:pPr>
              <a:t>‹#›</a:t>
            </a:fld>
            <a:endParaRPr lang="en-US"/>
          </a:p>
        </p:txBody>
      </p:sp>
    </p:spTree>
    <p:extLst>
      <p:ext uri="{BB962C8B-B14F-4D97-AF65-F5344CB8AC3E}">
        <p14:creationId xmlns:p14="http://schemas.microsoft.com/office/powerpoint/2010/main" val="1738621940"/>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15112CF-0406-2B4B-83AB-921A8884DD08}" type="slidenum">
              <a:rPr lang="en-US"/>
              <a:pPr>
                <a:defRPr/>
              </a:pPr>
              <a:t>‹#›</a:t>
            </a:fld>
            <a:endParaRPr lang="en-US"/>
          </a:p>
        </p:txBody>
      </p:sp>
    </p:spTree>
    <p:extLst>
      <p:ext uri="{BB962C8B-B14F-4D97-AF65-F5344CB8AC3E}">
        <p14:creationId xmlns:p14="http://schemas.microsoft.com/office/powerpoint/2010/main" val="3418706232"/>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436A73C-0CE4-C042-B10A-7D36DECD3BB0}" type="slidenum">
              <a:rPr lang="en-US"/>
              <a:pPr>
                <a:defRPr/>
              </a:pPr>
              <a:t>‹#›</a:t>
            </a:fld>
            <a:endParaRPr lang="en-US"/>
          </a:p>
        </p:txBody>
      </p:sp>
    </p:spTree>
    <p:extLst>
      <p:ext uri="{BB962C8B-B14F-4D97-AF65-F5344CB8AC3E}">
        <p14:creationId xmlns:p14="http://schemas.microsoft.com/office/powerpoint/2010/main" val="13368985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93D4B02-2538-CC46-ABEF-7DF2921D9450}" type="slidenum">
              <a:rPr lang="en-US"/>
              <a:pPr>
                <a:defRPr/>
              </a:pPr>
              <a:t>‹#›</a:t>
            </a:fld>
            <a:endParaRPr lang="en-US"/>
          </a:p>
        </p:txBody>
      </p:sp>
    </p:spTree>
    <p:extLst>
      <p:ext uri="{BB962C8B-B14F-4D97-AF65-F5344CB8AC3E}">
        <p14:creationId xmlns:p14="http://schemas.microsoft.com/office/powerpoint/2010/main" val="2637448534"/>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212DC9D-AAE7-A349-8CD7-1D8043B286EA}" type="slidenum">
              <a:rPr lang="en-US"/>
              <a:pPr>
                <a:defRPr/>
              </a:pPr>
              <a:t>‹#›</a:t>
            </a:fld>
            <a:endParaRPr lang="en-US"/>
          </a:p>
        </p:txBody>
      </p:sp>
    </p:spTree>
    <p:extLst>
      <p:ext uri="{BB962C8B-B14F-4D97-AF65-F5344CB8AC3E}">
        <p14:creationId xmlns:p14="http://schemas.microsoft.com/office/powerpoint/2010/main" val="1119682263"/>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C07580A-07BC-CA4B-9265-FE9FCA5BEF22}" type="slidenum">
              <a:rPr lang="en-US"/>
              <a:pPr>
                <a:defRPr/>
              </a:pPr>
              <a:t>‹#›</a:t>
            </a:fld>
            <a:endParaRPr lang="en-US"/>
          </a:p>
        </p:txBody>
      </p:sp>
    </p:spTree>
    <p:extLst>
      <p:ext uri="{BB962C8B-B14F-4D97-AF65-F5344CB8AC3E}">
        <p14:creationId xmlns:p14="http://schemas.microsoft.com/office/powerpoint/2010/main" val="4259869011"/>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EE99826-6B5A-E24D-9572-2C16BA5A3271}" type="slidenum">
              <a:rPr lang="en-US"/>
              <a:pPr>
                <a:defRPr/>
              </a:pPr>
              <a:t>‹#›</a:t>
            </a:fld>
            <a:endParaRPr lang="en-US"/>
          </a:p>
        </p:txBody>
      </p:sp>
    </p:spTree>
    <p:extLst>
      <p:ext uri="{BB962C8B-B14F-4D97-AF65-F5344CB8AC3E}">
        <p14:creationId xmlns:p14="http://schemas.microsoft.com/office/powerpoint/2010/main" val="2930983827"/>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1B90A68-39D0-7141-8738-B6733FC62FBB}" type="slidenum">
              <a:rPr lang="en-US"/>
              <a:pPr>
                <a:defRPr/>
              </a:pPr>
              <a:t>‹#›</a:t>
            </a:fld>
            <a:endParaRPr lang="en-US"/>
          </a:p>
        </p:txBody>
      </p:sp>
    </p:spTree>
    <p:extLst>
      <p:ext uri="{BB962C8B-B14F-4D97-AF65-F5344CB8AC3E}">
        <p14:creationId xmlns:p14="http://schemas.microsoft.com/office/powerpoint/2010/main" val="404828750"/>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B804463B-D068-4D46-B717-F5C8DB28B378}" type="slidenum">
              <a:rPr lang="en-US"/>
              <a:pPr>
                <a:defRPr/>
              </a:pPr>
              <a:t>‹#›</a:t>
            </a:fld>
            <a:endParaRPr lang="en-US"/>
          </a:p>
        </p:txBody>
      </p:sp>
    </p:spTree>
    <p:extLst>
      <p:ext uri="{BB962C8B-B14F-4D97-AF65-F5344CB8AC3E}">
        <p14:creationId xmlns:p14="http://schemas.microsoft.com/office/powerpoint/2010/main" val="942385811"/>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62B29894-CDF9-ED4E-A0DD-10473C3D8DAB}" type="slidenum">
              <a:rPr lang="en-US"/>
              <a:pPr>
                <a:defRPr/>
              </a:pPr>
              <a:t>‹#›</a:t>
            </a:fld>
            <a:endParaRPr lang="en-US"/>
          </a:p>
        </p:txBody>
      </p:sp>
    </p:spTree>
    <p:extLst>
      <p:ext uri="{BB962C8B-B14F-4D97-AF65-F5344CB8AC3E}">
        <p14:creationId xmlns:p14="http://schemas.microsoft.com/office/powerpoint/2010/main" val="931229567"/>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9576C4D4-909C-2542-8EAD-E388EA151287}" type="slidenum">
              <a:rPr lang="en-US"/>
              <a:pPr>
                <a:defRPr/>
              </a:pPr>
              <a:t>‹#›</a:t>
            </a:fld>
            <a:endParaRPr lang="en-US"/>
          </a:p>
        </p:txBody>
      </p:sp>
    </p:spTree>
    <p:extLst>
      <p:ext uri="{BB962C8B-B14F-4D97-AF65-F5344CB8AC3E}">
        <p14:creationId xmlns:p14="http://schemas.microsoft.com/office/powerpoint/2010/main" val="4182986763"/>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2DFE7DDD-34CD-414D-BE55-EE56C48862F8}" type="slidenum">
              <a:rPr lang="en-US"/>
              <a:pPr>
                <a:defRPr/>
              </a:pPr>
              <a:t>‹#›</a:t>
            </a:fld>
            <a:endParaRPr lang="en-US"/>
          </a:p>
        </p:txBody>
      </p:sp>
    </p:spTree>
    <p:extLst>
      <p:ext uri="{BB962C8B-B14F-4D97-AF65-F5344CB8AC3E}">
        <p14:creationId xmlns:p14="http://schemas.microsoft.com/office/powerpoint/2010/main" val="1852746069"/>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F8E8B48E-70CB-7647-98AD-CDA234D749B1}" type="slidenum">
              <a:rPr lang="en-US"/>
              <a:pPr>
                <a:defRPr/>
              </a:pPr>
              <a:t>‹#›</a:t>
            </a:fld>
            <a:endParaRPr lang="en-US"/>
          </a:p>
        </p:txBody>
      </p:sp>
    </p:spTree>
    <p:extLst>
      <p:ext uri="{BB962C8B-B14F-4D97-AF65-F5344CB8AC3E}">
        <p14:creationId xmlns:p14="http://schemas.microsoft.com/office/powerpoint/2010/main" val="2467259680"/>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3BDF19C-AB19-664D-8324-BD2D90C0547B}" type="slidenum">
              <a:rPr lang="en-US"/>
              <a:pPr>
                <a:defRPr/>
              </a:pPr>
              <a:t>‹#›</a:t>
            </a:fld>
            <a:endParaRPr lang="en-US"/>
          </a:p>
        </p:txBody>
      </p:sp>
    </p:spTree>
    <p:extLst>
      <p:ext uri="{BB962C8B-B14F-4D97-AF65-F5344CB8AC3E}">
        <p14:creationId xmlns:p14="http://schemas.microsoft.com/office/powerpoint/2010/main" val="33862229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FFA21FF-61C5-BD4A-8679-1755D151A037}" type="slidenum">
              <a:rPr lang="en-US"/>
              <a:pPr>
                <a:defRPr/>
              </a:pPr>
              <a:t>‹#›</a:t>
            </a:fld>
            <a:endParaRPr lang="en-US"/>
          </a:p>
        </p:txBody>
      </p:sp>
    </p:spTree>
    <p:extLst>
      <p:ext uri="{BB962C8B-B14F-4D97-AF65-F5344CB8AC3E}">
        <p14:creationId xmlns:p14="http://schemas.microsoft.com/office/powerpoint/2010/main" val="3680519763"/>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87A272F-7964-AB49-B180-907C4240DC0E}" type="slidenum">
              <a:rPr lang="en-US"/>
              <a:pPr>
                <a:defRPr/>
              </a:pPr>
              <a:t>‹#›</a:t>
            </a:fld>
            <a:endParaRPr lang="en-US"/>
          </a:p>
        </p:txBody>
      </p:sp>
    </p:spTree>
    <p:extLst>
      <p:ext uri="{BB962C8B-B14F-4D97-AF65-F5344CB8AC3E}">
        <p14:creationId xmlns:p14="http://schemas.microsoft.com/office/powerpoint/2010/main" val="775176288"/>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EC49D99-AE21-F942-9638-DA577C0DBFF7}" type="slidenum">
              <a:rPr lang="en-US"/>
              <a:pPr>
                <a:defRPr/>
              </a:pPr>
              <a:t>‹#›</a:t>
            </a:fld>
            <a:endParaRPr lang="en-US"/>
          </a:p>
        </p:txBody>
      </p:sp>
    </p:spTree>
    <p:extLst>
      <p:ext uri="{BB962C8B-B14F-4D97-AF65-F5344CB8AC3E}">
        <p14:creationId xmlns:p14="http://schemas.microsoft.com/office/powerpoint/2010/main" val="3499254397"/>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521CE47-BE22-8840-A6BD-2F8B9DC7FDC5}" type="slidenum">
              <a:rPr lang="en-US"/>
              <a:pPr>
                <a:defRPr/>
              </a:pPr>
              <a:t>‹#›</a:t>
            </a:fld>
            <a:endParaRPr lang="en-US"/>
          </a:p>
        </p:txBody>
      </p:sp>
    </p:spTree>
    <p:extLst>
      <p:ext uri="{BB962C8B-B14F-4D97-AF65-F5344CB8AC3E}">
        <p14:creationId xmlns:p14="http://schemas.microsoft.com/office/powerpoint/2010/main" val="2933191770"/>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52D2EA3-C823-E341-980E-EA6C48545652}" type="slidenum">
              <a:rPr lang="en-US"/>
              <a:pPr>
                <a:defRPr/>
              </a:pPr>
              <a:t>‹#›</a:t>
            </a:fld>
            <a:endParaRPr lang="en-US"/>
          </a:p>
        </p:txBody>
      </p:sp>
    </p:spTree>
    <p:extLst>
      <p:ext uri="{BB962C8B-B14F-4D97-AF65-F5344CB8AC3E}">
        <p14:creationId xmlns:p14="http://schemas.microsoft.com/office/powerpoint/2010/main" val="659552245"/>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66DD0DFF-D9D3-C646-9757-55896B2C08C4}" type="slidenum">
              <a:rPr lang="en-US"/>
              <a:pPr>
                <a:defRPr/>
              </a:pPr>
              <a:t>‹#›</a:t>
            </a:fld>
            <a:endParaRPr lang="en-US"/>
          </a:p>
        </p:txBody>
      </p:sp>
    </p:spTree>
    <p:extLst>
      <p:ext uri="{BB962C8B-B14F-4D97-AF65-F5344CB8AC3E}">
        <p14:creationId xmlns:p14="http://schemas.microsoft.com/office/powerpoint/2010/main" val="988500997"/>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038ED32A-1AAA-F244-890F-B9B12012123C}" type="slidenum">
              <a:rPr lang="en-US"/>
              <a:pPr>
                <a:defRPr/>
              </a:pPr>
              <a:t>‹#›</a:t>
            </a:fld>
            <a:endParaRPr lang="en-US"/>
          </a:p>
        </p:txBody>
      </p:sp>
    </p:spTree>
    <p:extLst>
      <p:ext uri="{BB962C8B-B14F-4D97-AF65-F5344CB8AC3E}">
        <p14:creationId xmlns:p14="http://schemas.microsoft.com/office/powerpoint/2010/main" val="642128810"/>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0B8AD9FA-2E9D-3549-BC96-E598B5A69764}" type="slidenum">
              <a:rPr lang="en-US"/>
              <a:pPr>
                <a:defRPr/>
              </a:pPr>
              <a:t>‹#›</a:t>
            </a:fld>
            <a:endParaRPr lang="en-US"/>
          </a:p>
        </p:txBody>
      </p:sp>
    </p:spTree>
    <p:extLst>
      <p:ext uri="{BB962C8B-B14F-4D97-AF65-F5344CB8AC3E}">
        <p14:creationId xmlns:p14="http://schemas.microsoft.com/office/powerpoint/2010/main" val="2771220025"/>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B72D7E4B-E489-DD43-96F7-B21DC97949F9}" type="slidenum">
              <a:rPr lang="en-US"/>
              <a:pPr>
                <a:defRPr/>
              </a:pPr>
              <a:t>‹#›</a:t>
            </a:fld>
            <a:endParaRPr lang="en-US"/>
          </a:p>
        </p:txBody>
      </p:sp>
    </p:spTree>
    <p:extLst>
      <p:ext uri="{BB962C8B-B14F-4D97-AF65-F5344CB8AC3E}">
        <p14:creationId xmlns:p14="http://schemas.microsoft.com/office/powerpoint/2010/main" val="3707144333"/>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2112BCE4-1255-EA44-B6A7-33C05EFCC452}" type="slidenum">
              <a:rPr lang="en-US"/>
              <a:pPr>
                <a:defRPr/>
              </a:pPr>
              <a:t>‹#›</a:t>
            </a:fld>
            <a:endParaRPr lang="en-US"/>
          </a:p>
        </p:txBody>
      </p:sp>
    </p:spTree>
    <p:extLst>
      <p:ext uri="{BB962C8B-B14F-4D97-AF65-F5344CB8AC3E}">
        <p14:creationId xmlns:p14="http://schemas.microsoft.com/office/powerpoint/2010/main" val="3609310551"/>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892C2CA5-C45D-2A49-B2DB-127491E58872}" type="slidenum">
              <a:rPr lang="en-US"/>
              <a:pPr>
                <a:defRPr/>
              </a:pPr>
              <a:t>‹#›</a:t>
            </a:fld>
            <a:endParaRPr lang="en-US"/>
          </a:p>
        </p:txBody>
      </p:sp>
    </p:spTree>
    <p:extLst>
      <p:ext uri="{BB962C8B-B14F-4D97-AF65-F5344CB8AC3E}">
        <p14:creationId xmlns:p14="http://schemas.microsoft.com/office/powerpoint/2010/main" val="24557717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A48D070-B6A3-4B48-9A66-4EAC26E143D9}" type="slidenum">
              <a:rPr lang="en-US"/>
              <a:pPr>
                <a:defRPr/>
              </a:pPr>
              <a:t>‹#›</a:t>
            </a:fld>
            <a:endParaRPr lang="en-US"/>
          </a:p>
        </p:txBody>
      </p:sp>
    </p:spTree>
    <p:extLst>
      <p:ext uri="{BB962C8B-B14F-4D97-AF65-F5344CB8AC3E}">
        <p14:creationId xmlns:p14="http://schemas.microsoft.com/office/powerpoint/2010/main" val="586469125"/>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C45801C-75B6-5445-88F4-5D8D46A15103}" type="slidenum">
              <a:rPr lang="en-US"/>
              <a:pPr>
                <a:defRPr/>
              </a:pPr>
              <a:t>‹#›</a:t>
            </a:fld>
            <a:endParaRPr lang="en-US"/>
          </a:p>
        </p:txBody>
      </p:sp>
    </p:spTree>
    <p:extLst>
      <p:ext uri="{BB962C8B-B14F-4D97-AF65-F5344CB8AC3E}">
        <p14:creationId xmlns:p14="http://schemas.microsoft.com/office/powerpoint/2010/main" val="2331569715"/>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FC3FCB4-D764-F043-96E6-D57F5FD41B75}" type="slidenum">
              <a:rPr lang="en-US"/>
              <a:pPr>
                <a:defRPr/>
              </a:pPr>
              <a:t>‹#›</a:t>
            </a:fld>
            <a:endParaRPr lang="en-US"/>
          </a:p>
        </p:txBody>
      </p:sp>
    </p:spTree>
    <p:extLst>
      <p:ext uri="{BB962C8B-B14F-4D97-AF65-F5344CB8AC3E}">
        <p14:creationId xmlns:p14="http://schemas.microsoft.com/office/powerpoint/2010/main" val="962150841"/>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85A5E3C-2557-F34B-AD5C-D21AA6C2FEE0}" type="slidenum">
              <a:rPr lang="en-US"/>
              <a:pPr>
                <a:defRPr/>
              </a:pPr>
              <a:t>‹#›</a:t>
            </a:fld>
            <a:endParaRPr lang="en-US"/>
          </a:p>
        </p:txBody>
      </p:sp>
    </p:spTree>
    <p:extLst>
      <p:ext uri="{BB962C8B-B14F-4D97-AF65-F5344CB8AC3E}">
        <p14:creationId xmlns:p14="http://schemas.microsoft.com/office/powerpoint/2010/main" val="339353188"/>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1A50753-13A8-FF42-9D08-59661F8522C5}" type="slidenum">
              <a:rPr lang="en-US"/>
              <a:pPr>
                <a:defRPr/>
              </a:pPr>
              <a:t>‹#›</a:t>
            </a:fld>
            <a:endParaRPr lang="en-US"/>
          </a:p>
        </p:txBody>
      </p:sp>
    </p:spTree>
    <p:extLst>
      <p:ext uri="{BB962C8B-B14F-4D97-AF65-F5344CB8AC3E}">
        <p14:creationId xmlns:p14="http://schemas.microsoft.com/office/powerpoint/2010/main" val="847805877"/>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1B61EB0-A915-494D-8C1E-EAFFEE94534E}" type="slidenum">
              <a:rPr lang="en-US"/>
              <a:pPr>
                <a:defRPr/>
              </a:pPr>
              <a:t>‹#›</a:t>
            </a:fld>
            <a:endParaRPr lang="en-US"/>
          </a:p>
        </p:txBody>
      </p:sp>
    </p:spTree>
    <p:extLst>
      <p:ext uri="{BB962C8B-B14F-4D97-AF65-F5344CB8AC3E}">
        <p14:creationId xmlns:p14="http://schemas.microsoft.com/office/powerpoint/2010/main" val="1845469461"/>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25817DD2-5C87-FE40-9BCE-06E0A4487808}" type="slidenum">
              <a:rPr lang="en-US"/>
              <a:pPr>
                <a:defRPr/>
              </a:pPr>
              <a:t>‹#›</a:t>
            </a:fld>
            <a:endParaRPr lang="en-US"/>
          </a:p>
        </p:txBody>
      </p:sp>
    </p:spTree>
    <p:extLst>
      <p:ext uri="{BB962C8B-B14F-4D97-AF65-F5344CB8AC3E}">
        <p14:creationId xmlns:p14="http://schemas.microsoft.com/office/powerpoint/2010/main" val="2609239919"/>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51C5F7AC-4FF9-B549-BEDE-5086C97275F7}" type="slidenum">
              <a:rPr lang="en-US"/>
              <a:pPr>
                <a:defRPr/>
              </a:pPr>
              <a:t>‹#›</a:t>
            </a:fld>
            <a:endParaRPr lang="en-US"/>
          </a:p>
        </p:txBody>
      </p:sp>
    </p:spTree>
    <p:extLst>
      <p:ext uri="{BB962C8B-B14F-4D97-AF65-F5344CB8AC3E}">
        <p14:creationId xmlns:p14="http://schemas.microsoft.com/office/powerpoint/2010/main" val="1175725635"/>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A2485A76-C938-324B-8612-7DF5ABFA171B}" type="slidenum">
              <a:rPr lang="en-US"/>
              <a:pPr>
                <a:defRPr/>
              </a:pPr>
              <a:t>‹#›</a:t>
            </a:fld>
            <a:endParaRPr lang="en-US"/>
          </a:p>
        </p:txBody>
      </p:sp>
    </p:spTree>
    <p:extLst>
      <p:ext uri="{BB962C8B-B14F-4D97-AF65-F5344CB8AC3E}">
        <p14:creationId xmlns:p14="http://schemas.microsoft.com/office/powerpoint/2010/main" val="3042519318"/>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957E3B06-BAA9-C045-AC50-84F1E6A1D993}" type="slidenum">
              <a:rPr lang="en-US"/>
              <a:pPr>
                <a:defRPr/>
              </a:pPr>
              <a:t>‹#›</a:t>
            </a:fld>
            <a:endParaRPr lang="en-US"/>
          </a:p>
        </p:txBody>
      </p:sp>
    </p:spTree>
    <p:extLst>
      <p:ext uri="{BB962C8B-B14F-4D97-AF65-F5344CB8AC3E}">
        <p14:creationId xmlns:p14="http://schemas.microsoft.com/office/powerpoint/2010/main" val="365983220"/>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5D13A39-E74F-1445-93D1-755F63012F14}" type="slidenum">
              <a:rPr lang="en-US"/>
              <a:pPr>
                <a:defRPr/>
              </a:pPr>
              <a:t>‹#›</a:t>
            </a:fld>
            <a:endParaRPr lang="en-US"/>
          </a:p>
        </p:txBody>
      </p:sp>
    </p:spTree>
    <p:extLst>
      <p:ext uri="{BB962C8B-B14F-4D97-AF65-F5344CB8AC3E}">
        <p14:creationId xmlns:p14="http://schemas.microsoft.com/office/powerpoint/2010/main" val="23809861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EB956FA-5590-AF4A-B9B6-5C8C97A4DE64}" type="slidenum">
              <a:rPr lang="en-US"/>
              <a:pPr>
                <a:defRPr/>
              </a:pPr>
              <a:t>‹#›</a:t>
            </a:fld>
            <a:endParaRPr lang="en-US"/>
          </a:p>
        </p:txBody>
      </p:sp>
    </p:spTree>
    <p:extLst>
      <p:ext uri="{BB962C8B-B14F-4D97-AF65-F5344CB8AC3E}">
        <p14:creationId xmlns:p14="http://schemas.microsoft.com/office/powerpoint/2010/main" val="1680698188"/>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60CBEADA-E2BD-5248-ABD5-70F06C120364}" type="slidenum">
              <a:rPr lang="en-US"/>
              <a:pPr>
                <a:defRPr/>
              </a:pPr>
              <a:t>‹#›</a:t>
            </a:fld>
            <a:endParaRPr lang="en-US"/>
          </a:p>
        </p:txBody>
      </p:sp>
    </p:spTree>
    <p:extLst>
      <p:ext uri="{BB962C8B-B14F-4D97-AF65-F5344CB8AC3E}">
        <p14:creationId xmlns:p14="http://schemas.microsoft.com/office/powerpoint/2010/main" val="3704579330"/>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434A15A-E5E7-A34E-ADE3-593178B1FC45}" type="slidenum">
              <a:rPr lang="en-US"/>
              <a:pPr>
                <a:defRPr/>
              </a:pPr>
              <a:t>‹#›</a:t>
            </a:fld>
            <a:endParaRPr lang="en-US"/>
          </a:p>
        </p:txBody>
      </p:sp>
    </p:spTree>
    <p:extLst>
      <p:ext uri="{BB962C8B-B14F-4D97-AF65-F5344CB8AC3E}">
        <p14:creationId xmlns:p14="http://schemas.microsoft.com/office/powerpoint/2010/main" val="238374603"/>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F56B842-297B-684F-A4A8-E3AD6A717526}" type="slidenum">
              <a:rPr lang="en-US"/>
              <a:pPr>
                <a:defRPr/>
              </a:pPr>
              <a:t>‹#›</a:t>
            </a:fld>
            <a:endParaRPr lang="en-US"/>
          </a:p>
        </p:txBody>
      </p:sp>
    </p:spTree>
    <p:extLst>
      <p:ext uri="{BB962C8B-B14F-4D97-AF65-F5344CB8AC3E}">
        <p14:creationId xmlns:p14="http://schemas.microsoft.com/office/powerpoint/2010/main" val="4288556502"/>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69A7AB0-2696-184E-8859-F078DC88DE2E}" type="slidenum">
              <a:rPr lang="en-US"/>
              <a:pPr>
                <a:defRPr/>
              </a:pPr>
              <a:t>‹#›</a:t>
            </a:fld>
            <a:endParaRPr lang="en-US"/>
          </a:p>
        </p:txBody>
      </p:sp>
    </p:spTree>
    <p:extLst>
      <p:ext uri="{BB962C8B-B14F-4D97-AF65-F5344CB8AC3E}">
        <p14:creationId xmlns:p14="http://schemas.microsoft.com/office/powerpoint/2010/main" val="1915428319"/>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272661A-B4C4-6845-89D1-251A5037BAE5}" type="slidenum">
              <a:rPr lang="en-US"/>
              <a:pPr>
                <a:defRPr/>
              </a:pPr>
              <a:t>‹#›</a:t>
            </a:fld>
            <a:endParaRPr lang="en-US"/>
          </a:p>
        </p:txBody>
      </p:sp>
    </p:spTree>
    <p:extLst>
      <p:ext uri="{BB962C8B-B14F-4D97-AF65-F5344CB8AC3E}">
        <p14:creationId xmlns:p14="http://schemas.microsoft.com/office/powerpoint/2010/main" val="1470358033"/>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05FA3D8-1DC9-8749-A3C7-67F85214F2E8}" type="slidenum">
              <a:rPr lang="en-US"/>
              <a:pPr>
                <a:defRPr/>
              </a:pPr>
              <a:t>‹#›</a:t>
            </a:fld>
            <a:endParaRPr lang="en-US"/>
          </a:p>
        </p:txBody>
      </p:sp>
    </p:spTree>
    <p:extLst>
      <p:ext uri="{BB962C8B-B14F-4D97-AF65-F5344CB8AC3E}">
        <p14:creationId xmlns:p14="http://schemas.microsoft.com/office/powerpoint/2010/main" val="3067574089"/>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6936CF6-26AB-7548-8086-11BCD3713155}" type="slidenum">
              <a:rPr lang="en-US"/>
              <a:pPr>
                <a:defRPr/>
              </a:pPr>
              <a:t>‹#›</a:t>
            </a:fld>
            <a:endParaRPr lang="en-US"/>
          </a:p>
        </p:txBody>
      </p:sp>
    </p:spTree>
    <p:extLst>
      <p:ext uri="{BB962C8B-B14F-4D97-AF65-F5344CB8AC3E}">
        <p14:creationId xmlns:p14="http://schemas.microsoft.com/office/powerpoint/2010/main" val="3671149562"/>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AF381E13-605A-B74F-B42C-35F3A43C54EE}" type="slidenum">
              <a:rPr lang="en-US"/>
              <a:pPr>
                <a:defRPr/>
              </a:pPr>
              <a:t>‹#›</a:t>
            </a:fld>
            <a:endParaRPr lang="en-US"/>
          </a:p>
        </p:txBody>
      </p:sp>
    </p:spTree>
    <p:extLst>
      <p:ext uri="{BB962C8B-B14F-4D97-AF65-F5344CB8AC3E}">
        <p14:creationId xmlns:p14="http://schemas.microsoft.com/office/powerpoint/2010/main" val="651649037"/>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BE44BE10-C0E6-744E-84B0-EEF48125DB82}" type="slidenum">
              <a:rPr lang="en-US"/>
              <a:pPr>
                <a:defRPr/>
              </a:pPr>
              <a:t>‹#›</a:t>
            </a:fld>
            <a:endParaRPr lang="en-US"/>
          </a:p>
        </p:txBody>
      </p:sp>
    </p:spTree>
    <p:extLst>
      <p:ext uri="{BB962C8B-B14F-4D97-AF65-F5344CB8AC3E}">
        <p14:creationId xmlns:p14="http://schemas.microsoft.com/office/powerpoint/2010/main" val="3093146447"/>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7E76399D-317D-AF4D-9628-DF7C5A332C78}" type="slidenum">
              <a:rPr lang="en-US"/>
              <a:pPr>
                <a:defRPr/>
              </a:pPr>
              <a:t>‹#›</a:t>
            </a:fld>
            <a:endParaRPr lang="en-US"/>
          </a:p>
        </p:txBody>
      </p:sp>
    </p:spTree>
    <p:extLst>
      <p:ext uri="{BB962C8B-B14F-4D97-AF65-F5344CB8AC3E}">
        <p14:creationId xmlns:p14="http://schemas.microsoft.com/office/powerpoint/2010/main" val="36196762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494ED90-745E-C746-8852-989E9ECD4D66}" type="slidenum">
              <a:rPr lang="en-US"/>
              <a:pPr>
                <a:defRPr/>
              </a:pPr>
              <a:t>‹#›</a:t>
            </a:fld>
            <a:endParaRPr lang="en-US"/>
          </a:p>
        </p:txBody>
      </p:sp>
    </p:spTree>
    <p:extLst>
      <p:ext uri="{BB962C8B-B14F-4D97-AF65-F5344CB8AC3E}">
        <p14:creationId xmlns:p14="http://schemas.microsoft.com/office/powerpoint/2010/main" val="2839252389"/>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6C52D7C4-E9CD-CA45-B1F8-1CFE77607A54}" type="slidenum">
              <a:rPr lang="en-US"/>
              <a:pPr>
                <a:defRPr/>
              </a:pPr>
              <a:t>‹#›</a:t>
            </a:fld>
            <a:endParaRPr lang="en-US"/>
          </a:p>
        </p:txBody>
      </p:sp>
    </p:spTree>
    <p:extLst>
      <p:ext uri="{BB962C8B-B14F-4D97-AF65-F5344CB8AC3E}">
        <p14:creationId xmlns:p14="http://schemas.microsoft.com/office/powerpoint/2010/main" val="167150130"/>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5E520A3-A32A-C34E-823F-115D4D40546F}" type="slidenum">
              <a:rPr lang="en-US"/>
              <a:pPr>
                <a:defRPr/>
              </a:pPr>
              <a:t>‹#›</a:t>
            </a:fld>
            <a:endParaRPr lang="en-US"/>
          </a:p>
        </p:txBody>
      </p:sp>
    </p:spTree>
    <p:extLst>
      <p:ext uri="{BB962C8B-B14F-4D97-AF65-F5344CB8AC3E}">
        <p14:creationId xmlns:p14="http://schemas.microsoft.com/office/powerpoint/2010/main" val="2913525139"/>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49D48EA-C259-EC4C-937D-F2F0F0A74045}" type="slidenum">
              <a:rPr lang="en-US"/>
              <a:pPr>
                <a:defRPr/>
              </a:pPr>
              <a:t>‹#›</a:t>
            </a:fld>
            <a:endParaRPr lang="en-US"/>
          </a:p>
        </p:txBody>
      </p:sp>
    </p:spTree>
    <p:extLst>
      <p:ext uri="{BB962C8B-B14F-4D97-AF65-F5344CB8AC3E}">
        <p14:creationId xmlns:p14="http://schemas.microsoft.com/office/powerpoint/2010/main" val="536925752"/>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493DAE2-29EC-924B-B4CF-7BC2BC6DBE37}" type="slidenum">
              <a:rPr lang="en-US"/>
              <a:pPr>
                <a:defRPr/>
              </a:pPr>
              <a:t>‹#›</a:t>
            </a:fld>
            <a:endParaRPr lang="en-US"/>
          </a:p>
        </p:txBody>
      </p:sp>
    </p:spTree>
    <p:extLst>
      <p:ext uri="{BB962C8B-B14F-4D97-AF65-F5344CB8AC3E}">
        <p14:creationId xmlns:p14="http://schemas.microsoft.com/office/powerpoint/2010/main" val="616936714"/>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2C79D65-29F9-2349-BED2-66E85A4017CA}" type="slidenum">
              <a:rPr lang="en-US"/>
              <a:pPr>
                <a:defRPr/>
              </a:pPr>
              <a:t>‹#›</a:t>
            </a:fld>
            <a:endParaRPr lang="en-US"/>
          </a:p>
        </p:txBody>
      </p:sp>
    </p:spTree>
    <p:extLst>
      <p:ext uri="{BB962C8B-B14F-4D97-AF65-F5344CB8AC3E}">
        <p14:creationId xmlns:p14="http://schemas.microsoft.com/office/powerpoint/2010/main" val="774775300"/>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4DFA458-CAAC-D54B-9107-5A5C1D8A0CA6}" type="slidenum">
              <a:rPr lang="en-US"/>
              <a:pPr>
                <a:defRPr/>
              </a:pPr>
              <a:t>‹#›</a:t>
            </a:fld>
            <a:endParaRPr lang="en-US"/>
          </a:p>
        </p:txBody>
      </p:sp>
    </p:spTree>
    <p:extLst>
      <p:ext uri="{BB962C8B-B14F-4D97-AF65-F5344CB8AC3E}">
        <p14:creationId xmlns:p14="http://schemas.microsoft.com/office/powerpoint/2010/main" val="1727718593"/>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4D82F86-0BFA-F144-8F62-550C28A56BCC}" type="slidenum">
              <a:rPr lang="en-US"/>
              <a:pPr>
                <a:defRPr/>
              </a:pPr>
              <a:t>‹#›</a:t>
            </a:fld>
            <a:endParaRPr lang="en-US"/>
          </a:p>
        </p:txBody>
      </p:sp>
    </p:spTree>
    <p:extLst>
      <p:ext uri="{BB962C8B-B14F-4D97-AF65-F5344CB8AC3E}">
        <p14:creationId xmlns:p14="http://schemas.microsoft.com/office/powerpoint/2010/main" val="1326371946"/>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D0888AED-6BFA-124A-BA07-7F5FA7B84F01}" type="slidenum">
              <a:rPr lang="en-US"/>
              <a:pPr>
                <a:defRPr/>
              </a:pPr>
              <a:t>‹#›</a:t>
            </a:fld>
            <a:endParaRPr lang="en-US"/>
          </a:p>
        </p:txBody>
      </p:sp>
    </p:spTree>
    <p:extLst>
      <p:ext uri="{BB962C8B-B14F-4D97-AF65-F5344CB8AC3E}">
        <p14:creationId xmlns:p14="http://schemas.microsoft.com/office/powerpoint/2010/main" val="3110329393"/>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B1B59FE5-3B1D-6741-9A64-6E7439EE61B0}" type="slidenum">
              <a:rPr lang="en-US"/>
              <a:pPr>
                <a:defRPr/>
              </a:pPr>
              <a:t>‹#›</a:t>
            </a:fld>
            <a:endParaRPr lang="en-US"/>
          </a:p>
        </p:txBody>
      </p:sp>
    </p:spTree>
    <p:extLst>
      <p:ext uri="{BB962C8B-B14F-4D97-AF65-F5344CB8AC3E}">
        <p14:creationId xmlns:p14="http://schemas.microsoft.com/office/powerpoint/2010/main" val="3565901089"/>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4544CE94-300F-C24D-BC91-442E26FA7DE5}" type="slidenum">
              <a:rPr lang="en-US"/>
              <a:pPr>
                <a:defRPr/>
              </a:pPr>
              <a:t>‹#›</a:t>
            </a:fld>
            <a:endParaRPr lang="en-US"/>
          </a:p>
        </p:txBody>
      </p:sp>
    </p:spTree>
    <p:extLst>
      <p:ext uri="{BB962C8B-B14F-4D97-AF65-F5344CB8AC3E}">
        <p14:creationId xmlns:p14="http://schemas.microsoft.com/office/powerpoint/2010/main" val="7575417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FE1DE34E-DE0C-9947-BAAD-EDE644157639}" type="slidenum">
              <a:rPr lang="en-US"/>
              <a:pPr>
                <a:defRPr/>
              </a:pPr>
              <a:t>‹#›</a:t>
            </a:fld>
            <a:endParaRPr lang="en-US"/>
          </a:p>
        </p:txBody>
      </p:sp>
    </p:spTree>
    <p:extLst>
      <p:ext uri="{BB962C8B-B14F-4D97-AF65-F5344CB8AC3E}">
        <p14:creationId xmlns:p14="http://schemas.microsoft.com/office/powerpoint/2010/main" val="3034663297"/>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38C6F3E7-BA6E-954F-A1E3-BABC606A8B25}" type="slidenum">
              <a:rPr lang="en-US"/>
              <a:pPr>
                <a:defRPr/>
              </a:pPr>
              <a:t>‹#›</a:t>
            </a:fld>
            <a:endParaRPr lang="en-US"/>
          </a:p>
        </p:txBody>
      </p:sp>
    </p:spTree>
    <p:extLst>
      <p:ext uri="{BB962C8B-B14F-4D97-AF65-F5344CB8AC3E}">
        <p14:creationId xmlns:p14="http://schemas.microsoft.com/office/powerpoint/2010/main" val="3288012319"/>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C2901928-DD32-F943-A4A7-0A92DDF3486B}" type="slidenum">
              <a:rPr lang="en-US"/>
              <a:pPr>
                <a:defRPr/>
              </a:pPr>
              <a:t>‹#›</a:t>
            </a:fld>
            <a:endParaRPr lang="en-US"/>
          </a:p>
        </p:txBody>
      </p:sp>
    </p:spTree>
    <p:extLst>
      <p:ext uri="{BB962C8B-B14F-4D97-AF65-F5344CB8AC3E}">
        <p14:creationId xmlns:p14="http://schemas.microsoft.com/office/powerpoint/2010/main" val="341179448"/>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934561A1-81A5-2640-827D-EE005E91AE6A}" type="slidenum">
              <a:rPr lang="en-US"/>
              <a:pPr>
                <a:defRPr/>
              </a:pPr>
              <a:t>‹#›</a:t>
            </a:fld>
            <a:endParaRPr lang="en-US"/>
          </a:p>
        </p:txBody>
      </p:sp>
    </p:spTree>
    <p:extLst>
      <p:ext uri="{BB962C8B-B14F-4D97-AF65-F5344CB8AC3E}">
        <p14:creationId xmlns:p14="http://schemas.microsoft.com/office/powerpoint/2010/main" val="3454515312"/>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E6141E9-0019-2B41-B5C8-DBA9475C3D5A}" type="slidenum">
              <a:rPr lang="en-US"/>
              <a:pPr>
                <a:defRPr/>
              </a:pPr>
              <a:t>‹#›</a:t>
            </a:fld>
            <a:endParaRPr lang="en-US"/>
          </a:p>
        </p:txBody>
      </p:sp>
    </p:spTree>
    <p:extLst>
      <p:ext uri="{BB962C8B-B14F-4D97-AF65-F5344CB8AC3E}">
        <p14:creationId xmlns:p14="http://schemas.microsoft.com/office/powerpoint/2010/main" val="2721893012"/>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1D7438E-4CDF-1046-8EA1-802D87DAB27E}" type="slidenum">
              <a:rPr lang="en-US"/>
              <a:pPr>
                <a:defRPr/>
              </a:pPr>
              <a:t>‹#›</a:t>
            </a:fld>
            <a:endParaRPr lang="en-US"/>
          </a:p>
        </p:txBody>
      </p:sp>
    </p:spTree>
    <p:extLst>
      <p:ext uri="{BB962C8B-B14F-4D97-AF65-F5344CB8AC3E}">
        <p14:creationId xmlns:p14="http://schemas.microsoft.com/office/powerpoint/2010/main" val="1067706968"/>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E6F2DDF-E12E-AF44-B154-34EF657F458E}" type="slidenum">
              <a:rPr lang="en-US"/>
              <a:pPr>
                <a:defRPr/>
              </a:pPr>
              <a:t>‹#›</a:t>
            </a:fld>
            <a:endParaRPr lang="en-US"/>
          </a:p>
        </p:txBody>
      </p:sp>
    </p:spTree>
    <p:extLst>
      <p:ext uri="{BB962C8B-B14F-4D97-AF65-F5344CB8AC3E}">
        <p14:creationId xmlns:p14="http://schemas.microsoft.com/office/powerpoint/2010/main" val="995252709"/>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EEADF01-1E07-1F44-8AFA-D5EFA7888ECF}" type="slidenum">
              <a:rPr lang="en-US"/>
              <a:pPr>
                <a:defRPr/>
              </a:pPr>
              <a:t>‹#›</a:t>
            </a:fld>
            <a:endParaRPr lang="en-US"/>
          </a:p>
        </p:txBody>
      </p:sp>
    </p:spTree>
    <p:extLst>
      <p:ext uri="{BB962C8B-B14F-4D97-AF65-F5344CB8AC3E}">
        <p14:creationId xmlns:p14="http://schemas.microsoft.com/office/powerpoint/2010/main" val="267635290"/>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0CDB663-E273-A844-9AD5-B862387FF601}" type="slidenum">
              <a:rPr lang="en-US"/>
              <a:pPr>
                <a:defRPr/>
              </a:pPr>
              <a:t>‹#›</a:t>
            </a:fld>
            <a:endParaRPr lang="en-US"/>
          </a:p>
        </p:txBody>
      </p:sp>
    </p:spTree>
    <p:extLst>
      <p:ext uri="{BB962C8B-B14F-4D97-AF65-F5344CB8AC3E}">
        <p14:creationId xmlns:p14="http://schemas.microsoft.com/office/powerpoint/2010/main" val="677486422"/>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3D288B8-5457-8144-9A28-8DB43D519641}" type="slidenum">
              <a:rPr lang="en-US"/>
              <a:pPr>
                <a:defRPr/>
              </a:pPr>
              <a:t>‹#›</a:t>
            </a:fld>
            <a:endParaRPr lang="en-US"/>
          </a:p>
        </p:txBody>
      </p:sp>
    </p:spTree>
    <p:extLst>
      <p:ext uri="{BB962C8B-B14F-4D97-AF65-F5344CB8AC3E}">
        <p14:creationId xmlns:p14="http://schemas.microsoft.com/office/powerpoint/2010/main" val="3992186374"/>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17AD6AC4-AEA5-FC48-B99B-63769777B39B}" type="slidenum">
              <a:rPr lang="en-US"/>
              <a:pPr>
                <a:defRPr/>
              </a:pPr>
              <a:t>‹#›</a:t>
            </a:fld>
            <a:endParaRPr lang="en-US"/>
          </a:p>
        </p:txBody>
      </p:sp>
    </p:spTree>
    <p:extLst>
      <p:ext uri="{BB962C8B-B14F-4D97-AF65-F5344CB8AC3E}">
        <p14:creationId xmlns:p14="http://schemas.microsoft.com/office/powerpoint/2010/main" val="27633377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534C1E3E-DCEC-B540-87DC-4BC36212B099}" type="slidenum">
              <a:rPr lang="en-US"/>
              <a:pPr>
                <a:defRPr/>
              </a:pPr>
              <a:t>‹#›</a:t>
            </a:fld>
            <a:endParaRPr lang="en-US"/>
          </a:p>
        </p:txBody>
      </p:sp>
    </p:spTree>
    <p:extLst>
      <p:ext uri="{BB962C8B-B14F-4D97-AF65-F5344CB8AC3E}">
        <p14:creationId xmlns:p14="http://schemas.microsoft.com/office/powerpoint/2010/main" val="2765474738"/>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5EF7791C-2642-7446-884E-DE6115E1554F}" type="slidenum">
              <a:rPr lang="en-US"/>
              <a:pPr>
                <a:defRPr/>
              </a:pPr>
              <a:t>‹#›</a:t>
            </a:fld>
            <a:endParaRPr lang="en-US"/>
          </a:p>
        </p:txBody>
      </p:sp>
    </p:spTree>
    <p:extLst>
      <p:ext uri="{BB962C8B-B14F-4D97-AF65-F5344CB8AC3E}">
        <p14:creationId xmlns:p14="http://schemas.microsoft.com/office/powerpoint/2010/main" val="1327736454"/>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78D04C02-DD2C-DE40-AA73-06759416C8CA}" type="slidenum">
              <a:rPr lang="en-US"/>
              <a:pPr>
                <a:defRPr/>
              </a:pPr>
              <a:t>‹#›</a:t>
            </a:fld>
            <a:endParaRPr lang="en-US"/>
          </a:p>
        </p:txBody>
      </p:sp>
    </p:spTree>
    <p:extLst>
      <p:ext uri="{BB962C8B-B14F-4D97-AF65-F5344CB8AC3E}">
        <p14:creationId xmlns:p14="http://schemas.microsoft.com/office/powerpoint/2010/main" val="1478627768"/>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925F7F31-5715-8E48-A653-019D14FA96C8}" type="slidenum">
              <a:rPr lang="en-US"/>
              <a:pPr>
                <a:defRPr/>
              </a:pPr>
              <a:t>‹#›</a:t>
            </a:fld>
            <a:endParaRPr lang="en-US"/>
          </a:p>
        </p:txBody>
      </p:sp>
    </p:spTree>
    <p:extLst>
      <p:ext uri="{BB962C8B-B14F-4D97-AF65-F5344CB8AC3E}">
        <p14:creationId xmlns:p14="http://schemas.microsoft.com/office/powerpoint/2010/main" val="3516377262"/>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9703913E-C1C1-8440-9634-2E3C50128352}" type="slidenum">
              <a:rPr lang="en-US"/>
              <a:pPr>
                <a:defRPr/>
              </a:pPr>
              <a:t>‹#›</a:t>
            </a:fld>
            <a:endParaRPr lang="en-US"/>
          </a:p>
        </p:txBody>
      </p:sp>
    </p:spTree>
    <p:extLst>
      <p:ext uri="{BB962C8B-B14F-4D97-AF65-F5344CB8AC3E}">
        <p14:creationId xmlns:p14="http://schemas.microsoft.com/office/powerpoint/2010/main" val="3393401903"/>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E3BC841-C04A-C145-BB32-0D2230051579}" type="slidenum">
              <a:rPr lang="en-US"/>
              <a:pPr>
                <a:defRPr/>
              </a:pPr>
              <a:t>‹#›</a:t>
            </a:fld>
            <a:endParaRPr lang="en-US"/>
          </a:p>
        </p:txBody>
      </p:sp>
    </p:spTree>
    <p:extLst>
      <p:ext uri="{BB962C8B-B14F-4D97-AF65-F5344CB8AC3E}">
        <p14:creationId xmlns:p14="http://schemas.microsoft.com/office/powerpoint/2010/main" val="898567738"/>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D217687-43C4-CA4E-8B16-1A1F4C73D254}" type="slidenum">
              <a:rPr lang="en-US"/>
              <a:pPr>
                <a:defRPr/>
              </a:pPr>
              <a:t>‹#›</a:t>
            </a:fld>
            <a:endParaRPr lang="en-US"/>
          </a:p>
        </p:txBody>
      </p:sp>
    </p:spTree>
    <p:extLst>
      <p:ext uri="{BB962C8B-B14F-4D97-AF65-F5344CB8AC3E}">
        <p14:creationId xmlns:p14="http://schemas.microsoft.com/office/powerpoint/2010/main" val="3804711567"/>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3920B70-F8E0-CD44-8CA9-A0CFCDFFA796}" type="slidenum">
              <a:rPr lang="en-US"/>
              <a:pPr>
                <a:defRPr/>
              </a:pPr>
              <a:t>‹#›</a:t>
            </a:fld>
            <a:endParaRPr lang="en-US"/>
          </a:p>
        </p:txBody>
      </p:sp>
    </p:spTree>
    <p:extLst>
      <p:ext uri="{BB962C8B-B14F-4D97-AF65-F5344CB8AC3E}">
        <p14:creationId xmlns:p14="http://schemas.microsoft.com/office/powerpoint/2010/main" val="3684644402"/>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5AA5DED-69BB-0D46-915F-1B92DA159ADD}" type="slidenum">
              <a:rPr lang="en-US"/>
              <a:pPr>
                <a:defRPr/>
              </a:pPr>
              <a:t>‹#›</a:t>
            </a:fld>
            <a:endParaRPr lang="en-US"/>
          </a:p>
        </p:txBody>
      </p:sp>
    </p:spTree>
    <p:extLst>
      <p:ext uri="{BB962C8B-B14F-4D97-AF65-F5344CB8AC3E}">
        <p14:creationId xmlns:p14="http://schemas.microsoft.com/office/powerpoint/2010/main" val="1711954861"/>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3AB5A43-2554-7A4F-88FB-4A2DFC305F1A}" type="slidenum">
              <a:rPr lang="en-US"/>
              <a:pPr>
                <a:defRPr/>
              </a:pPr>
              <a:t>‹#›</a:t>
            </a:fld>
            <a:endParaRPr lang="en-US"/>
          </a:p>
        </p:txBody>
      </p:sp>
    </p:spTree>
    <p:extLst>
      <p:ext uri="{BB962C8B-B14F-4D97-AF65-F5344CB8AC3E}">
        <p14:creationId xmlns:p14="http://schemas.microsoft.com/office/powerpoint/2010/main" val="3822114637"/>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F406F25-C73E-8A43-815C-17052ABEDCB6}" type="slidenum">
              <a:rPr lang="en-US"/>
              <a:pPr>
                <a:defRPr/>
              </a:pPr>
              <a:t>‹#›</a:t>
            </a:fld>
            <a:endParaRPr lang="en-US"/>
          </a:p>
        </p:txBody>
      </p:sp>
    </p:spTree>
    <p:extLst>
      <p:ext uri="{BB962C8B-B14F-4D97-AF65-F5344CB8AC3E}">
        <p14:creationId xmlns:p14="http://schemas.microsoft.com/office/powerpoint/2010/main" val="199853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CDF69D77-0F5D-564F-B7C5-ECD80D973DF0}" type="slidenum">
              <a:rPr lang="en-US"/>
              <a:pPr>
                <a:defRPr/>
              </a:pPr>
              <a:t>‹#›</a:t>
            </a:fld>
            <a:endParaRPr lang="en-US"/>
          </a:p>
        </p:txBody>
      </p:sp>
    </p:spTree>
    <p:extLst>
      <p:ext uri="{BB962C8B-B14F-4D97-AF65-F5344CB8AC3E}">
        <p14:creationId xmlns:p14="http://schemas.microsoft.com/office/powerpoint/2010/main" val="24560213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097FFDB8-E98F-E942-BA59-976C1CD54A99}" type="slidenum">
              <a:rPr lang="en-US"/>
              <a:pPr>
                <a:defRPr/>
              </a:pPr>
              <a:t>‹#›</a:t>
            </a:fld>
            <a:endParaRPr lang="en-US"/>
          </a:p>
        </p:txBody>
      </p:sp>
    </p:spTree>
    <p:extLst>
      <p:ext uri="{BB962C8B-B14F-4D97-AF65-F5344CB8AC3E}">
        <p14:creationId xmlns:p14="http://schemas.microsoft.com/office/powerpoint/2010/main" val="2144221178"/>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F0ECFC1B-B9B1-B141-B4DB-A6122A8A45B5}" type="slidenum">
              <a:rPr lang="en-US"/>
              <a:pPr>
                <a:defRPr/>
              </a:pPr>
              <a:t>‹#›</a:t>
            </a:fld>
            <a:endParaRPr lang="en-US"/>
          </a:p>
        </p:txBody>
      </p:sp>
    </p:spTree>
    <p:extLst>
      <p:ext uri="{BB962C8B-B14F-4D97-AF65-F5344CB8AC3E}">
        <p14:creationId xmlns:p14="http://schemas.microsoft.com/office/powerpoint/2010/main" val="765228619"/>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2D1A5904-4BC7-8443-89AC-1A1E801AB827}" type="slidenum">
              <a:rPr lang="en-US"/>
              <a:pPr>
                <a:defRPr/>
              </a:pPr>
              <a:t>‹#›</a:t>
            </a:fld>
            <a:endParaRPr lang="en-US"/>
          </a:p>
        </p:txBody>
      </p:sp>
    </p:spTree>
    <p:extLst>
      <p:ext uri="{BB962C8B-B14F-4D97-AF65-F5344CB8AC3E}">
        <p14:creationId xmlns:p14="http://schemas.microsoft.com/office/powerpoint/2010/main" val="2119890884"/>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9A485809-D8A0-F445-800F-87125463FF9C}" type="slidenum">
              <a:rPr lang="en-US"/>
              <a:pPr>
                <a:defRPr/>
              </a:pPr>
              <a:t>‹#›</a:t>
            </a:fld>
            <a:endParaRPr lang="en-US"/>
          </a:p>
        </p:txBody>
      </p:sp>
    </p:spTree>
    <p:extLst>
      <p:ext uri="{BB962C8B-B14F-4D97-AF65-F5344CB8AC3E}">
        <p14:creationId xmlns:p14="http://schemas.microsoft.com/office/powerpoint/2010/main" val="2514455353"/>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CCF2A68A-64D0-8447-9A09-B1CE9EEEE328}" type="slidenum">
              <a:rPr lang="en-US"/>
              <a:pPr>
                <a:defRPr/>
              </a:pPr>
              <a:t>‹#›</a:t>
            </a:fld>
            <a:endParaRPr lang="en-US"/>
          </a:p>
        </p:txBody>
      </p:sp>
    </p:spTree>
    <p:extLst>
      <p:ext uri="{BB962C8B-B14F-4D97-AF65-F5344CB8AC3E}">
        <p14:creationId xmlns:p14="http://schemas.microsoft.com/office/powerpoint/2010/main" val="995550632"/>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D1C5D80-D401-EE4F-B80E-3DD46B7D05C1}" type="slidenum">
              <a:rPr lang="en-US"/>
              <a:pPr>
                <a:defRPr/>
              </a:pPr>
              <a:t>‹#›</a:t>
            </a:fld>
            <a:endParaRPr lang="en-US"/>
          </a:p>
        </p:txBody>
      </p:sp>
    </p:spTree>
    <p:extLst>
      <p:ext uri="{BB962C8B-B14F-4D97-AF65-F5344CB8AC3E}">
        <p14:creationId xmlns:p14="http://schemas.microsoft.com/office/powerpoint/2010/main" val="1291314280"/>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EACB34F-078E-C84C-B395-F0B89CB044F2}" type="slidenum">
              <a:rPr lang="en-US"/>
              <a:pPr>
                <a:defRPr/>
              </a:pPr>
              <a:t>‹#›</a:t>
            </a:fld>
            <a:endParaRPr lang="en-US"/>
          </a:p>
        </p:txBody>
      </p:sp>
    </p:spTree>
    <p:extLst>
      <p:ext uri="{BB962C8B-B14F-4D97-AF65-F5344CB8AC3E}">
        <p14:creationId xmlns:p14="http://schemas.microsoft.com/office/powerpoint/2010/main" val="2632790671"/>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871B6E8-433A-4545-8B08-D00DC39E8E01}" type="slidenum">
              <a:rPr lang="en-US"/>
              <a:pPr>
                <a:defRPr/>
              </a:pPr>
              <a:t>‹#›</a:t>
            </a:fld>
            <a:endParaRPr lang="en-US"/>
          </a:p>
        </p:txBody>
      </p:sp>
    </p:spTree>
    <p:extLst>
      <p:ext uri="{BB962C8B-B14F-4D97-AF65-F5344CB8AC3E}">
        <p14:creationId xmlns:p14="http://schemas.microsoft.com/office/powerpoint/2010/main" val="588323566"/>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302124B-337A-CB47-AA70-A37298E49CD1}" type="slidenum">
              <a:rPr lang="en-US"/>
              <a:pPr>
                <a:defRPr/>
              </a:pPr>
              <a:t>‹#›</a:t>
            </a:fld>
            <a:endParaRPr lang="en-US"/>
          </a:p>
        </p:txBody>
      </p:sp>
    </p:spTree>
    <p:extLst>
      <p:ext uri="{BB962C8B-B14F-4D97-AF65-F5344CB8AC3E}">
        <p14:creationId xmlns:p14="http://schemas.microsoft.com/office/powerpoint/2010/main" val="2322650991"/>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3CAD48E-EE2B-B14A-BD38-16A8A68DCB62}" type="slidenum">
              <a:rPr lang="en-US"/>
              <a:pPr>
                <a:defRPr/>
              </a:pPr>
              <a:t>‹#›</a:t>
            </a:fld>
            <a:endParaRPr lang="en-US"/>
          </a:p>
        </p:txBody>
      </p:sp>
    </p:spTree>
    <p:extLst>
      <p:ext uri="{BB962C8B-B14F-4D97-AF65-F5344CB8AC3E}">
        <p14:creationId xmlns:p14="http://schemas.microsoft.com/office/powerpoint/2010/main" val="1793462937"/>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99CCE4C-BED4-7A49-96B2-1A5DCD14B21B}" type="slidenum">
              <a:rPr lang="en-US"/>
              <a:pPr>
                <a:defRPr/>
              </a:pPr>
              <a:t>‹#›</a:t>
            </a:fld>
            <a:endParaRPr lang="en-US"/>
          </a:p>
        </p:txBody>
      </p:sp>
    </p:spTree>
    <p:extLst>
      <p:ext uri="{BB962C8B-B14F-4D97-AF65-F5344CB8AC3E}">
        <p14:creationId xmlns:p14="http://schemas.microsoft.com/office/powerpoint/2010/main" val="19151756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33A2EF9A-5999-EB4B-806C-557D41D0A0A0}" type="slidenum">
              <a:rPr lang="en-US"/>
              <a:pPr>
                <a:defRPr/>
              </a:pPr>
              <a:t>‹#›</a:t>
            </a:fld>
            <a:endParaRPr lang="en-US"/>
          </a:p>
        </p:txBody>
      </p:sp>
    </p:spTree>
    <p:extLst>
      <p:ext uri="{BB962C8B-B14F-4D97-AF65-F5344CB8AC3E}">
        <p14:creationId xmlns:p14="http://schemas.microsoft.com/office/powerpoint/2010/main" val="3576907420"/>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F656D56-7938-A54C-98E5-68768EA43B74}" type="slidenum">
              <a:rPr lang="en-US"/>
              <a:pPr>
                <a:defRPr/>
              </a:pPr>
              <a:t>‹#›</a:t>
            </a:fld>
            <a:endParaRPr lang="en-US"/>
          </a:p>
        </p:txBody>
      </p:sp>
    </p:spTree>
    <p:extLst>
      <p:ext uri="{BB962C8B-B14F-4D97-AF65-F5344CB8AC3E}">
        <p14:creationId xmlns:p14="http://schemas.microsoft.com/office/powerpoint/2010/main" val="3792187175"/>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C1443C02-DB93-4645-8ED9-44A20FA8DED7}" type="slidenum">
              <a:rPr lang="en-US"/>
              <a:pPr>
                <a:defRPr/>
              </a:pPr>
              <a:t>‹#›</a:t>
            </a:fld>
            <a:endParaRPr lang="en-US"/>
          </a:p>
        </p:txBody>
      </p:sp>
    </p:spTree>
    <p:extLst>
      <p:ext uri="{BB962C8B-B14F-4D97-AF65-F5344CB8AC3E}">
        <p14:creationId xmlns:p14="http://schemas.microsoft.com/office/powerpoint/2010/main" val="173706279"/>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69C80DE7-9FF6-6E44-B796-8B755D85090C}" type="slidenum">
              <a:rPr lang="en-US"/>
              <a:pPr>
                <a:defRPr/>
              </a:pPr>
              <a:t>‹#›</a:t>
            </a:fld>
            <a:endParaRPr lang="en-US"/>
          </a:p>
        </p:txBody>
      </p:sp>
    </p:spTree>
    <p:extLst>
      <p:ext uri="{BB962C8B-B14F-4D97-AF65-F5344CB8AC3E}">
        <p14:creationId xmlns:p14="http://schemas.microsoft.com/office/powerpoint/2010/main" val="2688531373"/>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1D0D1997-EB03-EE47-A6E9-CA5D01376239}" type="slidenum">
              <a:rPr lang="en-US"/>
              <a:pPr>
                <a:defRPr/>
              </a:pPr>
              <a:t>‹#›</a:t>
            </a:fld>
            <a:endParaRPr lang="en-US"/>
          </a:p>
        </p:txBody>
      </p:sp>
    </p:spTree>
    <p:extLst>
      <p:ext uri="{BB962C8B-B14F-4D97-AF65-F5344CB8AC3E}">
        <p14:creationId xmlns:p14="http://schemas.microsoft.com/office/powerpoint/2010/main" val="947092039"/>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7B838357-386B-7B45-BB18-A7F6D7633E9B}" type="slidenum">
              <a:rPr lang="en-US"/>
              <a:pPr>
                <a:defRPr/>
              </a:pPr>
              <a:t>‹#›</a:t>
            </a:fld>
            <a:endParaRPr lang="en-US"/>
          </a:p>
        </p:txBody>
      </p:sp>
    </p:spTree>
    <p:extLst>
      <p:ext uri="{BB962C8B-B14F-4D97-AF65-F5344CB8AC3E}">
        <p14:creationId xmlns:p14="http://schemas.microsoft.com/office/powerpoint/2010/main" val="240588486"/>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B4E89ECD-39F4-9B46-BE7B-52129184ECC8}" type="slidenum">
              <a:rPr lang="en-US"/>
              <a:pPr>
                <a:defRPr/>
              </a:pPr>
              <a:t>‹#›</a:t>
            </a:fld>
            <a:endParaRPr lang="en-US"/>
          </a:p>
        </p:txBody>
      </p:sp>
    </p:spTree>
    <p:extLst>
      <p:ext uri="{BB962C8B-B14F-4D97-AF65-F5344CB8AC3E}">
        <p14:creationId xmlns:p14="http://schemas.microsoft.com/office/powerpoint/2010/main" val="2499805940"/>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E3FBB8A-AD2E-8646-BF87-5B388034A01A}" type="slidenum">
              <a:rPr lang="en-US"/>
              <a:pPr>
                <a:defRPr/>
              </a:pPr>
              <a:t>‹#›</a:t>
            </a:fld>
            <a:endParaRPr lang="en-US"/>
          </a:p>
        </p:txBody>
      </p:sp>
    </p:spTree>
    <p:extLst>
      <p:ext uri="{BB962C8B-B14F-4D97-AF65-F5344CB8AC3E}">
        <p14:creationId xmlns:p14="http://schemas.microsoft.com/office/powerpoint/2010/main" val="3991380745"/>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FDAC5BE-9E7F-2E43-B4CB-3F2A1E6D9E14}" type="slidenum">
              <a:rPr lang="en-US"/>
              <a:pPr>
                <a:defRPr/>
              </a:pPr>
              <a:t>‹#›</a:t>
            </a:fld>
            <a:endParaRPr lang="en-US"/>
          </a:p>
        </p:txBody>
      </p:sp>
    </p:spTree>
    <p:extLst>
      <p:ext uri="{BB962C8B-B14F-4D97-AF65-F5344CB8AC3E}">
        <p14:creationId xmlns:p14="http://schemas.microsoft.com/office/powerpoint/2010/main" val="3341845674"/>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CC87280-C240-444F-870E-115EAE8CEE2F}" type="slidenum">
              <a:rPr lang="en-US"/>
              <a:pPr>
                <a:defRPr/>
              </a:pPr>
              <a:t>‹#›</a:t>
            </a:fld>
            <a:endParaRPr lang="en-US"/>
          </a:p>
        </p:txBody>
      </p:sp>
    </p:spTree>
    <p:extLst>
      <p:ext uri="{BB962C8B-B14F-4D97-AF65-F5344CB8AC3E}">
        <p14:creationId xmlns:p14="http://schemas.microsoft.com/office/powerpoint/2010/main" val="1555139564"/>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628B8D7-746C-424D-8E96-BABF204DF1E6}" type="slidenum">
              <a:rPr lang="en-US"/>
              <a:pPr>
                <a:defRPr/>
              </a:pPr>
              <a:t>‹#›</a:t>
            </a:fld>
            <a:endParaRPr lang="en-US"/>
          </a:p>
        </p:txBody>
      </p:sp>
    </p:spTree>
    <p:extLst>
      <p:ext uri="{BB962C8B-B14F-4D97-AF65-F5344CB8AC3E}">
        <p14:creationId xmlns:p14="http://schemas.microsoft.com/office/powerpoint/2010/main" val="13947160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201D835-1A8E-F649-9A7E-5650C116C9BF}" type="slidenum">
              <a:rPr lang="en-US"/>
              <a:pPr>
                <a:defRPr/>
              </a:pPr>
              <a:t>‹#›</a:t>
            </a:fld>
            <a:endParaRPr lang="en-US"/>
          </a:p>
        </p:txBody>
      </p:sp>
    </p:spTree>
    <p:extLst>
      <p:ext uri="{BB962C8B-B14F-4D97-AF65-F5344CB8AC3E}">
        <p14:creationId xmlns:p14="http://schemas.microsoft.com/office/powerpoint/2010/main" val="2710701318"/>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5356E2C-62F0-6543-AEC5-4382690A5315}" type="slidenum">
              <a:rPr lang="en-US"/>
              <a:pPr>
                <a:defRPr/>
              </a:pPr>
              <a:t>‹#›</a:t>
            </a:fld>
            <a:endParaRPr lang="en-US"/>
          </a:p>
        </p:txBody>
      </p:sp>
    </p:spTree>
    <p:extLst>
      <p:ext uri="{BB962C8B-B14F-4D97-AF65-F5344CB8AC3E}">
        <p14:creationId xmlns:p14="http://schemas.microsoft.com/office/powerpoint/2010/main" val="1561831253"/>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C374B8C7-D253-A94F-B7BC-B4DB63C34A78}" type="slidenum">
              <a:rPr lang="en-US"/>
              <a:pPr>
                <a:defRPr/>
              </a:pPr>
              <a:t>‹#›</a:t>
            </a:fld>
            <a:endParaRPr lang="en-US"/>
          </a:p>
        </p:txBody>
      </p:sp>
    </p:spTree>
    <p:extLst>
      <p:ext uri="{BB962C8B-B14F-4D97-AF65-F5344CB8AC3E}">
        <p14:creationId xmlns:p14="http://schemas.microsoft.com/office/powerpoint/2010/main" val="3534880138"/>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4AFEF8E2-3F91-7942-80F3-C017C0A25503}" type="slidenum">
              <a:rPr lang="en-US"/>
              <a:pPr>
                <a:defRPr/>
              </a:pPr>
              <a:t>‹#›</a:t>
            </a:fld>
            <a:endParaRPr lang="en-US"/>
          </a:p>
        </p:txBody>
      </p:sp>
    </p:spTree>
    <p:extLst>
      <p:ext uri="{BB962C8B-B14F-4D97-AF65-F5344CB8AC3E}">
        <p14:creationId xmlns:p14="http://schemas.microsoft.com/office/powerpoint/2010/main" val="2513640928"/>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4EA6CBA2-A91C-6948-B061-229601276E7A}" type="slidenum">
              <a:rPr lang="en-US"/>
              <a:pPr>
                <a:defRPr/>
              </a:pPr>
              <a:t>‹#›</a:t>
            </a:fld>
            <a:endParaRPr lang="en-US"/>
          </a:p>
        </p:txBody>
      </p:sp>
    </p:spTree>
    <p:extLst>
      <p:ext uri="{BB962C8B-B14F-4D97-AF65-F5344CB8AC3E}">
        <p14:creationId xmlns:p14="http://schemas.microsoft.com/office/powerpoint/2010/main" val="3452662044"/>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22A9E937-0354-CA41-B771-F8DB9A8E029A}" type="slidenum">
              <a:rPr lang="en-US"/>
              <a:pPr>
                <a:defRPr/>
              </a:pPr>
              <a:t>‹#›</a:t>
            </a:fld>
            <a:endParaRPr lang="en-US"/>
          </a:p>
        </p:txBody>
      </p:sp>
    </p:spTree>
    <p:extLst>
      <p:ext uri="{BB962C8B-B14F-4D97-AF65-F5344CB8AC3E}">
        <p14:creationId xmlns:p14="http://schemas.microsoft.com/office/powerpoint/2010/main" val="1200819130"/>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E6670964-0EE4-2B47-8E0E-4AB1F7EC98EF}" type="slidenum">
              <a:rPr lang="en-US"/>
              <a:pPr>
                <a:defRPr/>
              </a:pPr>
              <a:t>‹#›</a:t>
            </a:fld>
            <a:endParaRPr lang="en-US"/>
          </a:p>
        </p:txBody>
      </p:sp>
    </p:spTree>
    <p:extLst>
      <p:ext uri="{BB962C8B-B14F-4D97-AF65-F5344CB8AC3E}">
        <p14:creationId xmlns:p14="http://schemas.microsoft.com/office/powerpoint/2010/main" val="4156140507"/>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79E0475E-6DA8-6741-A707-E798D23A0A91}" type="slidenum">
              <a:rPr lang="en-US"/>
              <a:pPr>
                <a:defRPr/>
              </a:pPr>
              <a:t>‹#›</a:t>
            </a:fld>
            <a:endParaRPr lang="en-US"/>
          </a:p>
        </p:txBody>
      </p:sp>
    </p:spTree>
    <p:extLst>
      <p:ext uri="{BB962C8B-B14F-4D97-AF65-F5344CB8AC3E}">
        <p14:creationId xmlns:p14="http://schemas.microsoft.com/office/powerpoint/2010/main" val="607954685"/>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4C6461E-BD45-474A-B77B-B3E255E7CF60}" type="slidenum">
              <a:rPr lang="en-US"/>
              <a:pPr>
                <a:defRPr/>
              </a:pPr>
              <a:t>‹#›</a:t>
            </a:fld>
            <a:endParaRPr lang="en-US"/>
          </a:p>
        </p:txBody>
      </p:sp>
    </p:spTree>
    <p:extLst>
      <p:ext uri="{BB962C8B-B14F-4D97-AF65-F5344CB8AC3E}">
        <p14:creationId xmlns:p14="http://schemas.microsoft.com/office/powerpoint/2010/main" val="1544414084"/>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FCBB52D-5F55-B547-A9A7-6B8C8AFE024E}" type="slidenum">
              <a:rPr lang="en-US"/>
              <a:pPr>
                <a:defRPr/>
              </a:pPr>
              <a:t>‹#›</a:t>
            </a:fld>
            <a:endParaRPr lang="en-US"/>
          </a:p>
        </p:txBody>
      </p:sp>
    </p:spTree>
    <p:extLst>
      <p:ext uri="{BB962C8B-B14F-4D97-AF65-F5344CB8AC3E}">
        <p14:creationId xmlns:p14="http://schemas.microsoft.com/office/powerpoint/2010/main" val="14454201"/>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0DC6A88-BF98-1446-8EAC-D1009EC08A0C}" type="slidenum">
              <a:rPr lang="en-US"/>
              <a:pPr>
                <a:defRPr/>
              </a:pPr>
              <a:t>‹#›</a:t>
            </a:fld>
            <a:endParaRPr lang="en-US"/>
          </a:p>
        </p:txBody>
      </p:sp>
    </p:spTree>
    <p:extLst>
      <p:ext uri="{BB962C8B-B14F-4D97-AF65-F5344CB8AC3E}">
        <p14:creationId xmlns:p14="http://schemas.microsoft.com/office/powerpoint/2010/main" val="38296105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B594EDDE-1C35-9A42-A4E3-BF3262B008D0}" type="slidenum">
              <a:rPr lang="en-US"/>
              <a:pPr>
                <a:defRPr/>
              </a:pPr>
              <a:t>‹#›</a:t>
            </a:fld>
            <a:endParaRPr lang="en-US"/>
          </a:p>
        </p:txBody>
      </p:sp>
    </p:spTree>
    <p:extLst>
      <p:ext uri="{BB962C8B-B14F-4D97-AF65-F5344CB8AC3E}">
        <p14:creationId xmlns:p14="http://schemas.microsoft.com/office/powerpoint/2010/main" val="820992493"/>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A667139-1B8F-5C46-8FD0-99F914F1F705}" type="slidenum">
              <a:rPr lang="en-US"/>
              <a:pPr>
                <a:defRPr/>
              </a:pPr>
              <a:t>‹#›</a:t>
            </a:fld>
            <a:endParaRPr lang="en-US"/>
          </a:p>
        </p:txBody>
      </p:sp>
    </p:spTree>
    <p:extLst>
      <p:ext uri="{BB962C8B-B14F-4D97-AF65-F5344CB8AC3E}">
        <p14:creationId xmlns:p14="http://schemas.microsoft.com/office/powerpoint/2010/main" val="2251338146"/>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727D4F3-7359-6B47-A9E2-239117CB8A3B}" type="slidenum">
              <a:rPr lang="en-US"/>
              <a:pPr>
                <a:defRPr/>
              </a:pPr>
              <a:t>‹#›</a:t>
            </a:fld>
            <a:endParaRPr lang="en-US"/>
          </a:p>
        </p:txBody>
      </p:sp>
    </p:spTree>
    <p:extLst>
      <p:ext uri="{BB962C8B-B14F-4D97-AF65-F5344CB8AC3E}">
        <p14:creationId xmlns:p14="http://schemas.microsoft.com/office/powerpoint/2010/main" val="1838402240"/>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BA6364B0-7B19-9843-85B6-F15CFC816EE0}" type="slidenum">
              <a:rPr lang="en-US"/>
              <a:pPr>
                <a:defRPr/>
              </a:pPr>
              <a:t>‹#›</a:t>
            </a:fld>
            <a:endParaRPr lang="en-US"/>
          </a:p>
        </p:txBody>
      </p:sp>
    </p:spTree>
    <p:extLst>
      <p:ext uri="{BB962C8B-B14F-4D97-AF65-F5344CB8AC3E}">
        <p14:creationId xmlns:p14="http://schemas.microsoft.com/office/powerpoint/2010/main" val="2255565716"/>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E3B916D7-0E58-FF4F-B73B-E34C2559BC60}" type="slidenum">
              <a:rPr lang="en-US"/>
              <a:pPr>
                <a:defRPr/>
              </a:pPr>
              <a:t>‹#›</a:t>
            </a:fld>
            <a:endParaRPr lang="en-US"/>
          </a:p>
        </p:txBody>
      </p:sp>
    </p:spTree>
    <p:extLst>
      <p:ext uri="{BB962C8B-B14F-4D97-AF65-F5344CB8AC3E}">
        <p14:creationId xmlns:p14="http://schemas.microsoft.com/office/powerpoint/2010/main" val="3957491962"/>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312999A9-8F83-8948-99F4-34D80E604E70}" type="slidenum">
              <a:rPr lang="en-US"/>
              <a:pPr>
                <a:defRPr/>
              </a:pPr>
              <a:t>‹#›</a:t>
            </a:fld>
            <a:endParaRPr lang="en-US"/>
          </a:p>
        </p:txBody>
      </p:sp>
    </p:spTree>
    <p:extLst>
      <p:ext uri="{BB962C8B-B14F-4D97-AF65-F5344CB8AC3E}">
        <p14:creationId xmlns:p14="http://schemas.microsoft.com/office/powerpoint/2010/main" val="191853253"/>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DB2C1DB1-025F-E548-991C-E96E610998FA}" type="slidenum">
              <a:rPr lang="en-US"/>
              <a:pPr>
                <a:defRPr/>
              </a:pPr>
              <a:t>‹#›</a:t>
            </a:fld>
            <a:endParaRPr lang="en-US"/>
          </a:p>
        </p:txBody>
      </p:sp>
    </p:spTree>
    <p:extLst>
      <p:ext uri="{BB962C8B-B14F-4D97-AF65-F5344CB8AC3E}">
        <p14:creationId xmlns:p14="http://schemas.microsoft.com/office/powerpoint/2010/main" val="2218008293"/>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79759B62-D9EA-3A4D-918B-E7E449628C96}" type="slidenum">
              <a:rPr lang="en-US"/>
              <a:pPr>
                <a:defRPr/>
              </a:pPr>
              <a:t>‹#›</a:t>
            </a:fld>
            <a:endParaRPr lang="en-US"/>
          </a:p>
        </p:txBody>
      </p:sp>
    </p:spTree>
    <p:extLst>
      <p:ext uri="{BB962C8B-B14F-4D97-AF65-F5344CB8AC3E}">
        <p14:creationId xmlns:p14="http://schemas.microsoft.com/office/powerpoint/2010/main" val="3436335731"/>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660CD25D-25EA-5848-82BE-54AFC72F3FDD}" type="slidenum">
              <a:rPr lang="en-US"/>
              <a:pPr>
                <a:defRPr/>
              </a:pPr>
              <a:t>‹#›</a:t>
            </a:fld>
            <a:endParaRPr lang="en-US"/>
          </a:p>
        </p:txBody>
      </p:sp>
    </p:spTree>
    <p:extLst>
      <p:ext uri="{BB962C8B-B14F-4D97-AF65-F5344CB8AC3E}">
        <p14:creationId xmlns:p14="http://schemas.microsoft.com/office/powerpoint/2010/main" val="2373522657"/>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E765F87-0D66-B94D-B00A-17771F50D94C}" type="slidenum">
              <a:rPr lang="en-US"/>
              <a:pPr>
                <a:defRPr/>
              </a:pPr>
              <a:t>‹#›</a:t>
            </a:fld>
            <a:endParaRPr lang="en-US"/>
          </a:p>
        </p:txBody>
      </p:sp>
    </p:spTree>
    <p:extLst>
      <p:ext uri="{BB962C8B-B14F-4D97-AF65-F5344CB8AC3E}">
        <p14:creationId xmlns:p14="http://schemas.microsoft.com/office/powerpoint/2010/main" val="928002231"/>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BB21BF4-08D7-BC4B-806D-C0667400A43F}" type="slidenum">
              <a:rPr lang="en-US"/>
              <a:pPr>
                <a:defRPr/>
              </a:pPr>
              <a:t>‹#›</a:t>
            </a:fld>
            <a:endParaRPr lang="en-US"/>
          </a:p>
        </p:txBody>
      </p:sp>
    </p:spTree>
    <p:extLst>
      <p:ext uri="{BB962C8B-B14F-4D97-AF65-F5344CB8AC3E}">
        <p14:creationId xmlns:p14="http://schemas.microsoft.com/office/powerpoint/2010/main" val="16199828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4E27C9F-7A77-4D4A-8455-BD44EC1D2A71}" type="slidenum">
              <a:rPr lang="en-US"/>
              <a:pPr>
                <a:defRPr/>
              </a:pPr>
              <a:t>‹#›</a:t>
            </a:fld>
            <a:endParaRPr lang="en-US"/>
          </a:p>
        </p:txBody>
      </p:sp>
    </p:spTree>
    <p:extLst>
      <p:ext uri="{BB962C8B-B14F-4D97-AF65-F5344CB8AC3E}">
        <p14:creationId xmlns:p14="http://schemas.microsoft.com/office/powerpoint/2010/main" val="4221822070"/>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D5AA1F8-9A78-2C4E-B5B8-52BCC7C16613}" type="slidenum">
              <a:rPr lang="en-US"/>
              <a:pPr>
                <a:defRPr/>
              </a:pPr>
              <a:t>‹#›</a:t>
            </a:fld>
            <a:endParaRPr lang="en-US"/>
          </a:p>
        </p:txBody>
      </p:sp>
    </p:spTree>
    <p:extLst>
      <p:ext uri="{BB962C8B-B14F-4D97-AF65-F5344CB8AC3E}">
        <p14:creationId xmlns:p14="http://schemas.microsoft.com/office/powerpoint/2010/main" val="1611925252"/>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303A6AE-FE4E-354A-B2E1-3097C7E1A41A}" type="slidenum">
              <a:rPr lang="en-US"/>
              <a:pPr>
                <a:defRPr/>
              </a:pPr>
              <a:t>‹#›</a:t>
            </a:fld>
            <a:endParaRPr lang="en-US"/>
          </a:p>
        </p:txBody>
      </p:sp>
    </p:spTree>
    <p:extLst>
      <p:ext uri="{BB962C8B-B14F-4D97-AF65-F5344CB8AC3E}">
        <p14:creationId xmlns:p14="http://schemas.microsoft.com/office/powerpoint/2010/main" val="3636787242"/>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B0B5C5A-825E-ED47-A9AB-B9DB4AC86AD6}" type="slidenum">
              <a:rPr lang="en-US"/>
              <a:pPr>
                <a:defRPr/>
              </a:pPr>
              <a:t>‹#›</a:t>
            </a:fld>
            <a:endParaRPr lang="en-US"/>
          </a:p>
        </p:txBody>
      </p:sp>
    </p:spTree>
    <p:extLst>
      <p:ext uri="{BB962C8B-B14F-4D97-AF65-F5344CB8AC3E}">
        <p14:creationId xmlns:p14="http://schemas.microsoft.com/office/powerpoint/2010/main" val="714141731"/>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7EC76775-EA02-134A-ABCD-11B853FE021A}" type="slidenum">
              <a:rPr lang="en-US"/>
              <a:pPr>
                <a:defRPr/>
              </a:pPr>
              <a:t>‹#›</a:t>
            </a:fld>
            <a:endParaRPr lang="en-US"/>
          </a:p>
        </p:txBody>
      </p:sp>
    </p:spTree>
    <p:extLst>
      <p:ext uri="{BB962C8B-B14F-4D97-AF65-F5344CB8AC3E}">
        <p14:creationId xmlns:p14="http://schemas.microsoft.com/office/powerpoint/2010/main" val="1803600767"/>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BBF640ED-0E2C-1E44-944C-A78C2E9C1C3A}" type="slidenum">
              <a:rPr lang="en-US"/>
              <a:pPr>
                <a:defRPr/>
              </a:pPr>
              <a:t>‹#›</a:t>
            </a:fld>
            <a:endParaRPr lang="en-US"/>
          </a:p>
        </p:txBody>
      </p:sp>
    </p:spTree>
    <p:extLst>
      <p:ext uri="{BB962C8B-B14F-4D97-AF65-F5344CB8AC3E}">
        <p14:creationId xmlns:p14="http://schemas.microsoft.com/office/powerpoint/2010/main" val="868192961"/>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E1D36252-2D64-7E4E-99B2-C0054A466C29}" type="slidenum">
              <a:rPr lang="en-US"/>
              <a:pPr>
                <a:defRPr/>
              </a:pPr>
              <a:t>‹#›</a:t>
            </a:fld>
            <a:endParaRPr lang="en-US"/>
          </a:p>
        </p:txBody>
      </p:sp>
    </p:spTree>
    <p:extLst>
      <p:ext uri="{BB962C8B-B14F-4D97-AF65-F5344CB8AC3E}">
        <p14:creationId xmlns:p14="http://schemas.microsoft.com/office/powerpoint/2010/main" val="2775390502"/>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B2770C5B-9E21-694C-B288-8608BA67B8BF}" type="slidenum">
              <a:rPr lang="en-US"/>
              <a:pPr>
                <a:defRPr/>
              </a:pPr>
              <a:t>‹#›</a:t>
            </a:fld>
            <a:endParaRPr lang="en-US"/>
          </a:p>
        </p:txBody>
      </p:sp>
    </p:spTree>
    <p:extLst>
      <p:ext uri="{BB962C8B-B14F-4D97-AF65-F5344CB8AC3E}">
        <p14:creationId xmlns:p14="http://schemas.microsoft.com/office/powerpoint/2010/main" val="3887048864"/>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B821CBD7-A6AB-DB4D-87DA-E63E89FAEEC5}" type="slidenum">
              <a:rPr lang="en-US"/>
              <a:pPr>
                <a:defRPr/>
              </a:pPr>
              <a:t>‹#›</a:t>
            </a:fld>
            <a:endParaRPr lang="en-US"/>
          </a:p>
        </p:txBody>
      </p:sp>
    </p:spTree>
    <p:extLst>
      <p:ext uri="{BB962C8B-B14F-4D97-AF65-F5344CB8AC3E}">
        <p14:creationId xmlns:p14="http://schemas.microsoft.com/office/powerpoint/2010/main" val="3202986631"/>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CF9AC98F-CCCE-F548-8C16-25B6B4458885}" type="slidenum">
              <a:rPr lang="en-US"/>
              <a:pPr>
                <a:defRPr/>
              </a:pPr>
              <a:t>‹#›</a:t>
            </a:fld>
            <a:endParaRPr lang="en-US"/>
          </a:p>
        </p:txBody>
      </p:sp>
    </p:spTree>
    <p:extLst>
      <p:ext uri="{BB962C8B-B14F-4D97-AF65-F5344CB8AC3E}">
        <p14:creationId xmlns:p14="http://schemas.microsoft.com/office/powerpoint/2010/main" val="3124389673"/>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3A9EE86-E3B2-0A41-8B83-8AB2FF668F92}" type="slidenum">
              <a:rPr lang="en-US"/>
              <a:pPr>
                <a:defRPr/>
              </a:pPr>
              <a:t>‹#›</a:t>
            </a:fld>
            <a:endParaRPr lang="en-US"/>
          </a:p>
        </p:txBody>
      </p:sp>
    </p:spTree>
    <p:extLst>
      <p:ext uri="{BB962C8B-B14F-4D97-AF65-F5344CB8AC3E}">
        <p14:creationId xmlns:p14="http://schemas.microsoft.com/office/powerpoint/2010/main" val="1576755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F79492F-898D-B842-AEE1-2139699D2C5F}" type="slidenum">
              <a:rPr lang="en-US"/>
              <a:pPr>
                <a:defRPr/>
              </a:pPr>
              <a:t>‹#›</a:t>
            </a:fld>
            <a:endParaRPr lang="en-US"/>
          </a:p>
        </p:txBody>
      </p:sp>
    </p:spTree>
    <p:extLst>
      <p:ext uri="{BB962C8B-B14F-4D97-AF65-F5344CB8AC3E}">
        <p14:creationId xmlns:p14="http://schemas.microsoft.com/office/powerpoint/2010/main" val="3219370508"/>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8CC2D4B-46C6-1D4D-B4CC-B1437CC7C89D}" type="slidenum">
              <a:rPr lang="en-US"/>
              <a:pPr>
                <a:defRPr/>
              </a:pPr>
              <a:t>‹#›</a:t>
            </a:fld>
            <a:endParaRPr lang="en-US"/>
          </a:p>
        </p:txBody>
      </p:sp>
    </p:spTree>
    <p:extLst>
      <p:ext uri="{BB962C8B-B14F-4D97-AF65-F5344CB8AC3E}">
        <p14:creationId xmlns:p14="http://schemas.microsoft.com/office/powerpoint/2010/main" val="2479296787"/>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9E9E794-6DC9-9441-B50F-CE658607EF40}" type="slidenum">
              <a:rPr lang="en-US"/>
              <a:pPr>
                <a:defRPr/>
              </a:pPr>
              <a:t>‹#›</a:t>
            </a:fld>
            <a:endParaRPr lang="en-US"/>
          </a:p>
        </p:txBody>
      </p:sp>
    </p:spTree>
    <p:extLst>
      <p:ext uri="{BB962C8B-B14F-4D97-AF65-F5344CB8AC3E}">
        <p14:creationId xmlns:p14="http://schemas.microsoft.com/office/powerpoint/2010/main" val="1913336727"/>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AF4EEBE-EA7A-1B4D-839F-6541EFD6AB9B}" type="slidenum">
              <a:rPr lang="en-US"/>
              <a:pPr>
                <a:defRPr/>
              </a:pPr>
              <a:t>‹#›</a:t>
            </a:fld>
            <a:endParaRPr lang="en-US"/>
          </a:p>
        </p:txBody>
      </p:sp>
    </p:spTree>
    <p:extLst>
      <p:ext uri="{BB962C8B-B14F-4D97-AF65-F5344CB8AC3E}">
        <p14:creationId xmlns:p14="http://schemas.microsoft.com/office/powerpoint/2010/main" val="243091500"/>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0170F47-8304-824C-8AD9-15C7CBBF2925}" type="slidenum">
              <a:rPr lang="en-US"/>
              <a:pPr>
                <a:defRPr/>
              </a:pPr>
              <a:t>‹#›</a:t>
            </a:fld>
            <a:endParaRPr lang="en-US"/>
          </a:p>
        </p:txBody>
      </p:sp>
    </p:spTree>
    <p:extLst>
      <p:ext uri="{BB962C8B-B14F-4D97-AF65-F5344CB8AC3E}">
        <p14:creationId xmlns:p14="http://schemas.microsoft.com/office/powerpoint/2010/main" val="105843683"/>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CD3500EF-744E-984A-B23C-10415E2A4C13}" type="slidenum">
              <a:rPr lang="en-US"/>
              <a:pPr>
                <a:defRPr/>
              </a:pPr>
              <a:t>‹#›</a:t>
            </a:fld>
            <a:endParaRPr lang="en-US"/>
          </a:p>
        </p:txBody>
      </p:sp>
    </p:spTree>
    <p:extLst>
      <p:ext uri="{BB962C8B-B14F-4D97-AF65-F5344CB8AC3E}">
        <p14:creationId xmlns:p14="http://schemas.microsoft.com/office/powerpoint/2010/main" val="2344922154"/>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959A9329-5D69-FE4D-89AA-DFF92D67F289}" type="slidenum">
              <a:rPr lang="en-US"/>
              <a:pPr>
                <a:defRPr/>
              </a:pPr>
              <a:t>‹#›</a:t>
            </a:fld>
            <a:endParaRPr lang="en-US"/>
          </a:p>
        </p:txBody>
      </p:sp>
    </p:spTree>
    <p:extLst>
      <p:ext uri="{BB962C8B-B14F-4D97-AF65-F5344CB8AC3E}">
        <p14:creationId xmlns:p14="http://schemas.microsoft.com/office/powerpoint/2010/main" val="2530421986"/>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66B2BE68-891E-0647-89D0-7E089737ED13}" type="slidenum">
              <a:rPr lang="en-US"/>
              <a:pPr>
                <a:defRPr/>
              </a:pPr>
              <a:t>‹#›</a:t>
            </a:fld>
            <a:endParaRPr lang="en-US"/>
          </a:p>
        </p:txBody>
      </p:sp>
    </p:spTree>
    <p:extLst>
      <p:ext uri="{BB962C8B-B14F-4D97-AF65-F5344CB8AC3E}">
        <p14:creationId xmlns:p14="http://schemas.microsoft.com/office/powerpoint/2010/main" val="3655381374"/>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F60883F9-9F41-7946-965F-654B1C3D76A6}" type="slidenum">
              <a:rPr lang="en-US"/>
              <a:pPr>
                <a:defRPr/>
              </a:pPr>
              <a:t>‹#›</a:t>
            </a:fld>
            <a:endParaRPr lang="en-US"/>
          </a:p>
        </p:txBody>
      </p:sp>
    </p:spTree>
    <p:extLst>
      <p:ext uri="{BB962C8B-B14F-4D97-AF65-F5344CB8AC3E}">
        <p14:creationId xmlns:p14="http://schemas.microsoft.com/office/powerpoint/2010/main" val="2057309957"/>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0A88CAD-A4E0-7748-AC6F-81B1DA551290}" type="slidenum">
              <a:rPr lang="en-US"/>
              <a:pPr>
                <a:defRPr/>
              </a:pPr>
              <a:t>‹#›</a:t>
            </a:fld>
            <a:endParaRPr lang="en-US"/>
          </a:p>
        </p:txBody>
      </p:sp>
    </p:spTree>
    <p:extLst>
      <p:ext uri="{BB962C8B-B14F-4D97-AF65-F5344CB8AC3E}">
        <p14:creationId xmlns:p14="http://schemas.microsoft.com/office/powerpoint/2010/main" val="1945089213"/>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65E91FD4-F681-534F-A2E6-6D0B35055E66}" type="slidenum">
              <a:rPr lang="en-US"/>
              <a:pPr>
                <a:defRPr/>
              </a:pPr>
              <a:t>‹#›</a:t>
            </a:fld>
            <a:endParaRPr lang="en-US"/>
          </a:p>
        </p:txBody>
      </p:sp>
    </p:spTree>
    <p:extLst>
      <p:ext uri="{BB962C8B-B14F-4D97-AF65-F5344CB8AC3E}">
        <p14:creationId xmlns:p14="http://schemas.microsoft.com/office/powerpoint/2010/main" val="17180940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354FBB7-F750-9E4A-8E17-F3563B1D6D77}" type="slidenum">
              <a:rPr lang="en-US"/>
              <a:pPr>
                <a:defRPr/>
              </a:pPr>
              <a:t>‹#›</a:t>
            </a:fld>
            <a:endParaRPr lang="en-US"/>
          </a:p>
        </p:txBody>
      </p:sp>
    </p:spTree>
    <p:extLst>
      <p:ext uri="{BB962C8B-B14F-4D97-AF65-F5344CB8AC3E}">
        <p14:creationId xmlns:p14="http://schemas.microsoft.com/office/powerpoint/2010/main" val="580600785"/>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DC55BF7-F247-0D48-95F7-A1E33ABC2818}" type="slidenum">
              <a:rPr lang="en-US"/>
              <a:pPr>
                <a:defRPr/>
              </a:pPr>
              <a:t>‹#›</a:t>
            </a:fld>
            <a:endParaRPr lang="en-US"/>
          </a:p>
        </p:txBody>
      </p:sp>
    </p:spTree>
    <p:extLst>
      <p:ext uri="{BB962C8B-B14F-4D97-AF65-F5344CB8AC3E}">
        <p14:creationId xmlns:p14="http://schemas.microsoft.com/office/powerpoint/2010/main" val="3405798731"/>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F7FDBAD-F83C-CF48-91E2-90C57685F36A}" type="slidenum">
              <a:rPr lang="en-US"/>
              <a:pPr>
                <a:defRPr/>
              </a:pPr>
              <a:t>‹#›</a:t>
            </a:fld>
            <a:endParaRPr lang="en-US"/>
          </a:p>
        </p:txBody>
      </p:sp>
    </p:spTree>
    <p:extLst>
      <p:ext uri="{BB962C8B-B14F-4D97-AF65-F5344CB8AC3E}">
        <p14:creationId xmlns:p14="http://schemas.microsoft.com/office/powerpoint/2010/main" val="3031921341"/>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ADDEA10-7EB4-F94E-9BBA-4D23D1E7580C}" type="slidenum">
              <a:rPr lang="en-US"/>
              <a:pPr>
                <a:defRPr/>
              </a:pPr>
              <a:t>‹#›</a:t>
            </a:fld>
            <a:endParaRPr lang="en-US"/>
          </a:p>
        </p:txBody>
      </p:sp>
    </p:spTree>
    <p:extLst>
      <p:ext uri="{BB962C8B-B14F-4D97-AF65-F5344CB8AC3E}">
        <p14:creationId xmlns:p14="http://schemas.microsoft.com/office/powerpoint/2010/main" val="377558878"/>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3DBA9A2-36B0-0246-AED5-C6505F5C284E}" type="slidenum">
              <a:rPr lang="en-US"/>
              <a:pPr>
                <a:defRPr/>
              </a:pPr>
              <a:t>‹#›</a:t>
            </a:fld>
            <a:endParaRPr lang="en-US"/>
          </a:p>
        </p:txBody>
      </p:sp>
    </p:spTree>
    <p:extLst>
      <p:ext uri="{BB962C8B-B14F-4D97-AF65-F5344CB8AC3E}">
        <p14:creationId xmlns:p14="http://schemas.microsoft.com/office/powerpoint/2010/main" val="544695520"/>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CACABE1-930A-1548-8FCB-5400A4426116}" type="slidenum">
              <a:rPr lang="en-US"/>
              <a:pPr>
                <a:defRPr/>
              </a:pPr>
              <a:t>‹#›</a:t>
            </a:fld>
            <a:endParaRPr lang="en-US"/>
          </a:p>
        </p:txBody>
      </p:sp>
    </p:spTree>
    <p:extLst>
      <p:ext uri="{BB962C8B-B14F-4D97-AF65-F5344CB8AC3E}">
        <p14:creationId xmlns:p14="http://schemas.microsoft.com/office/powerpoint/2010/main" val="1011945381"/>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91525BCD-5A28-104F-89B9-0C8FFE5BCFEF}" type="slidenum">
              <a:rPr lang="en-US"/>
              <a:pPr>
                <a:defRPr/>
              </a:pPr>
              <a:t>‹#›</a:t>
            </a:fld>
            <a:endParaRPr lang="en-US"/>
          </a:p>
        </p:txBody>
      </p:sp>
    </p:spTree>
    <p:extLst>
      <p:ext uri="{BB962C8B-B14F-4D97-AF65-F5344CB8AC3E}">
        <p14:creationId xmlns:p14="http://schemas.microsoft.com/office/powerpoint/2010/main" val="3474052462"/>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EFECEB73-98A7-BC46-8CF3-8F081A02C95D}" type="slidenum">
              <a:rPr lang="en-US"/>
              <a:pPr>
                <a:defRPr/>
              </a:pPr>
              <a:t>‹#›</a:t>
            </a:fld>
            <a:endParaRPr lang="en-US"/>
          </a:p>
        </p:txBody>
      </p:sp>
    </p:spTree>
    <p:extLst>
      <p:ext uri="{BB962C8B-B14F-4D97-AF65-F5344CB8AC3E}">
        <p14:creationId xmlns:p14="http://schemas.microsoft.com/office/powerpoint/2010/main" val="2349850900"/>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0810455B-39C6-BE48-B40E-D1DD39AB4C4E}" type="slidenum">
              <a:rPr lang="en-US"/>
              <a:pPr>
                <a:defRPr/>
              </a:pPr>
              <a:t>‹#›</a:t>
            </a:fld>
            <a:endParaRPr lang="en-US"/>
          </a:p>
        </p:txBody>
      </p:sp>
    </p:spTree>
    <p:extLst>
      <p:ext uri="{BB962C8B-B14F-4D97-AF65-F5344CB8AC3E}">
        <p14:creationId xmlns:p14="http://schemas.microsoft.com/office/powerpoint/2010/main" val="1840231601"/>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68EF4FBC-6F28-524D-ABDF-3BAAB7BB895D}" type="slidenum">
              <a:rPr lang="en-US"/>
              <a:pPr>
                <a:defRPr/>
              </a:pPr>
              <a:t>‹#›</a:t>
            </a:fld>
            <a:endParaRPr lang="en-US"/>
          </a:p>
        </p:txBody>
      </p:sp>
    </p:spTree>
    <p:extLst>
      <p:ext uri="{BB962C8B-B14F-4D97-AF65-F5344CB8AC3E}">
        <p14:creationId xmlns:p14="http://schemas.microsoft.com/office/powerpoint/2010/main" val="721534554"/>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6CB2800E-2638-6240-954B-C2CE61495970}" type="slidenum">
              <a:rPr lang="en-US"/>
              <a:pPr>
                <a:defRPr/>
              </a:pPr>
              <a:t>‹#›</a:t>
            </a:fld>
            <a:endParaRPr lang="en-US"/>
          </a:p>
        </p:txBody>
      </p:sp>
    </p:spTree>
    <p:extLst>
      <p:ext uri="{BB962C8B-B14F-4D97-AF65-F5344CB8AC3E}">
        <p14:creationId xmlns:p14="http://schemas.microsoft.com/office/powerpoint/2010/main" val="19039710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FA6E954-B791-414C-8EB4-A398338C9DC7}" type="slidenum">
              <a:rPr lang="en-US"/>
              <a:pPr>
                <a:defRPr/>
              </a:pPr>
              <a:t>‹#›</a:t>
            </a:fld>
            <a:endParaRPr lang="en-US"/>
          </a:p>
        </p:txBody>
      </p:sp>
    </p:spTree>
    <p:extLst>
      <p:ext uri="{BB962C8B-B14F-4D97-AF65-F5344CB8AC3E}">
        <p14:creationId xmlns:p14="http://schemas.microsoft.com/office/powerpoint/2010/main" val="2003384049"/>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76E06B6C-585D-554F-B652-39A41BE96727}" type="slidenum">
              <a:rPr lang="en-US"/>
              <a:pPr>
                <a:defRPr/>
              </a:pPr>
              <a:t>‹#›</a:t>
            </a:fld>
            <a:endParaRPr lang="en-US"/>
          </a:p>
        </p:txBody>
      </p:sp>
    </p:spTree>
    <p:extLst>
      <p:ext uri="{BB962C8B-B14F-4D97-AF65-F5344CB8AC3E}">
        <p14:creationId xmlns:p14="http://schemas.microsoft.com/office/powerpoint/2010/main" val="27810032"/>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66C3E44-C004-6343-9D27-43051DD3585B}" type="slidenum">
              <a:rPr lang="en-US"/>
              <a:pPr>
                <a:defRPr/>
              </a:pPr>
              <a:t>‹#›</a:t>
            </a:fld>
            <a:endParaRPr lang="en-US"/>
          </a:p>
        </p:txBody>
      </p:sp>
    </p:spTree>
    <p:extLst>
      <p:ext uri="{BB962C8B-B14F-4D97-AF65-F5344CB8AC3E}">
        <p14:creationId xmlns:p14="http://schemas.microsoft.com/office/powerpoint/2010/main" val="3692876262"/>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BE12ED8-E8AD-7545-BED2-7EC204D3CEEA}" type="slidenum">
              <a:rPr lang="en-US"/>
              <a:pPr>
                <a:defRPr/>
              </a:pPr>
              <a:t>‹#›</a:t>
            </a:fld>
            <a:endParaRPr lang="en-US"/>
          </a:p>
        </p:txBody>
      </p:sp>
    </p:spTree>
    <p:extLst>
      <p:ext uri="{BB962C8B-B14F-4D97-AF65-F5344CB8AC3E}">
        <p14:creationId xmlns:p14="http://schemas.microsoft.com/office/powerpoint/2010/main" val="895650799"/>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4961025-1A1F-9F4D-869E-65823E88F8EC}" type="slidenum">
              <a:rPr lang="en-US"/>
              <a:pPr>
                <a:defRPr/>
              </a:pPr>
              <a:t>‹#›</a:t>
            </a:fld>
            <a:endParaRPr lang="en-US"/>
          </a:p>
        </p:txBody>
      </p:sp>
    </p:spTree>
    <p:extLst>
      <p:ext uri="{BB962C8B-B14F-4D97-AF65-F5344CB8AC3E}">
        <p14:creationId xmlns:p14="http://schemas.microsoft.com/office/powerpoint/2010/main" val="1350322120"/>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86F1B61-BA31-3745-B8DA-B26D5418E33F}" type="slidenum">
              <a:rPr lang="en-US"/>
              <a:pPr>
                <a:defRPr/>
              </a:pPr>
              <a:t>‹#›</a:t>
            </a:fld>
            <a:endParaRPr lang="en-US"/>
          </a:p>
        </p:txBody>
      </p:sp>
    </p:spTree>
    <p:extLst>
      <p:ext uri="{BB962C8B-B14F-4D97-AF65-F5344CB8AC3E}">
        <p14:creationId xmlns:p14="http://schemas.microsoft.com/office/powerpoint/2010/main" val="3829901391"/>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0CDC386-9786-E547-A3E4-44CFF8C7D635}" type="slidenum">
              <a:rPr lang="en-US"/>
              <a:pPr>
                <a:defRPr/>
              </a:pPr>
              <a:t>‹#›</a:t>
            </a:fld>
            <a:endParaRPr lang="en-US"/>
          </a:p>
        </p:txBody>
      </p:sp>
    </p:spTree>
    <p:extLst>
      <p:ext uri="{BB962C8B-B14F-4D97-AF65-F5344CB8AC3E}">
        <p14:creationId xmlns:p14="http://schemas.microsoft.com/office/powerpoint/2010/main" val="869815656"/>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B7690DED-5678-AF41-8179-339106D08E9E}" type="slidenum">
              <a:rPr lang="en-US"/>
              <a:pPr>
                <a:defRPr/>
              </a:pPr>
              <a:t>‹#›</a:t>
            </a:fld>
            <a:endParaRPr lang="en-US"/>
          </a:p>
        </p:txBody>
      </p:sp>
    </p:spTree>
    <p:extLst>
      <p:ext uri="{BB962C8B-B14F-4D97-AF65-F5344CB8AC3E}">
        <p14:creationId xmlns:p14="http://schemas.microsoft.com/office/powerpoint/2010/main" val="2820296787"/>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69B9AA40-EF98-FB4F-A1AC-ABBB0D3BAFC8}" type="slidenum">
              <a:rPr lang="en-US"/>
              <a:pPr>
                <a:defRPr/>
              </a:pPr>
              <a:t>‹#›</a:t>
            </a:fld>
            <a:endParaRPr lang="en-US"/>
          </a:p>
        </p:txBody>
      </p:sp>
    </p:spTree>
    <p:extLst>
      <p:ext uri="{BB962C8B-B14F-4D97-AF65-F5344CB8AC3E}">
        <p14:creationId xmlns:p14="http://schemas.microsoft.com/office/powerpoint/2010/main" val="2115364500"/>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3D8FE35B-36C4-1C4F-AF48-91E9044E8B2C}" type="slidenum">
              <a:rPr lang="en-US"/>
              <a:pPr>
                <a:defRPr/>
              </a:pPr>
              <a:t>‹#›</a:t>
            </a:fld>
            <a:endParaRPr lang="en-US"/>
          </a:p>
        </p:txBody>
      </p:sp>
    </p:spTree>
    <p:extLst>
      <p:ext uri="{BB962C8B-B14F-4D97-AF65-F5344CB8AC3E}">
        <p14:creationId xmlns:p14="http://schemas.microsoft.com/office/powerpoint/2010/main" val="3705763813"/>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3E63BC95-82AF-5440-AAF4-1411C02DA876}" type="slidenum">
              <a:rPr lang="en-US"/>
              <a:pPr>
                <a:defRPr/>
              </a:pPr>
              <a:t>‹#›</a:t>
            </a:fld>
            <a:endParaRPr lang="en-US"/>
          </a:p>
        </p:txBody>
      </p:sp>
    </p:spTree>
    <p:extLst>
      <p:ext uri="{BB962C8B-B14F-4D97-AF65-F5344CB8AC3E}">
        <p14:creationId xmlns:p14="http://schemas.microsoft.com/office/powerpoint/2010/main" val="2658704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09A9136-618D-024C-AC28-15A8B0BDC8AC}" type="slidenum">
              <a:rPr lang="en-US"/>
              <a:pPr>
                <a:defRPr/>
              </a:pPr>
              <a:t>‹#›</a:t>
            </a:fld>
            <a:endParaRPr lang="en-US"/>
          </a:p>
        </p:txBody>
      </p:sp>
    </p:spTree>
    <p:extLst>
      <p:ext uri="{BB962C8B-B14F-4D97-AF65-F5344CB8AC3E}">
        <p14:creationId xmlns:p14="http://schemas.microsoft.com/office/powerpoint/2010/main" val="1626972382"/>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8AEC90A2-1163-FB4A-976C-F5E20194903A}" type="slidenum">
              <a:rPr lang="en-US"/>
              <a:pPr>
                <a:defRPr/>
              </a:pPr>
              <a:t>‹#›</a:t>
            </a:fld>
            <a:endParaRPr lang="en-US"/>
          </a:p>
        </p:txBody>
      </p:sp>
    </p:spTree>
    <p:extLst>
      <p:ext uri="{BB962C8B-B14F-4D97-AF65-F5344CB8AC3E}">
        <p14:creationId xmlns:p14="http://schemas.microsoft.com/office/powerpoint/2010/main" val="3035259393"/>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A798801-3D79-544F-882B-EFEC2DA3745B}" type="slidenum">
              <a:rPr lang="en-US"/>
              <a:pPr>
                <a:defRPr/>
              </a:pPr>
              <a:t>‹#›</a:t>
            </a:fld>
            <a:endParaRPr lang="en-US"/>
          </a:p>
        </p:txBody>
      </p:sp>
    </p:spTree>
    <p:extLst>
      <p:ext uri="{BB962C8B-B14F-4D97-AF65-F5344CB8AC3E}">
        <p14:creationId xmlns:p14="http://schemas.microsoft.com/office/powerpoint/2010/main" val="2438676086"/>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55742BD-B933-4C4B-80B9-ABA57AFC15F9}" type="slidenum">
              <a:rPr lang="en-US"/>
              <a:pPr>
                <a:defRPr/>
              </a:pPr>
              <a:t>‹#›</a:t>
            </a:fld>
            <a:endParaRPr lang="en-US"/>
          </a:p>
        </p:txBody>
      </p:sp>
    </p:spTree>
    <p:extLst>
      <p:ext uri="{BB962C8B-B14F-4D97-AF65-F5344CB8AC3E}">
        <p14:creationId xmlns:p14="http://schemas.microsoft.com/office/powerpoint/2010/main" val="2973439766"/>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D428696-F809-4E41-9BB1-17BC420092A7}" type="slidenum">
              <a:rPr lang="en-US"/>
              <a:pPr>
                <a:defRPr/>
              </a:pPr>
              <a:t>‹#›</a:t>
            </a:fld>
            <a:endParaRPr lang="en-US"/>
          </a:p>
        </p:txBody>
      </p:sp>
    </p:spTree>
    <p:extLst>
      <p:ext uri="{BB962C8B-B14F-4D97-AF65-F5344CB8AC3E}">
        <p14:creationId xmlns:p14="http://schemas.microsoft.com/office/powerpoint/2010/main" val="1771699330"/>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3016FA4-9DBC-EF42-B584-7DA16265E060}" type="slidenum">
              <a:rPr lang="en-US"/>
              <a:pPr>
                <a:defRPr/>
              </a:pPr>
              <a:t>‹#›</a:t>
            </a:fld>
            <a:endParaRPr lang="en-US"/>
          </a:p>
        </p:txBody>
      </p:sp>
    </p:spTree>
    <p:extLst>
      <p:ext uri="{BB962C8B-B14F-4D97-AF65-F5344CB8AC3E}">
        <p14:creationId xmlns:p14="http://schemas.microsoft.com/office/powerpoint/2010/main" val="4252908727"/>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F861D63-EE86-CC44-89F7-6E8A64823C7B}" type="slidenum">
              <a:rPr lang="en-US"/>
              <a:pPr>
                <a:defRPr/>
              </a:pPr>
              <a:t>‹#›</a:t>
            </a:fld>
            <a:endParaRPr lang="en-US"/>
          </a:p>
        </p:txBody>
      </p:sp>
    </p:spTree>
    <p:extLst>
      <p:ext uri="{BB962C8B-B14F-4D97-AF65-F5344CB8AC3E}">
        <p14:creationId xmlns:p14="http://schemas.microsoft.com/office/powerpoint/2010/main" val="438423448"/>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329074C-0034-2E4F-890B-FD77338B7A42}" type="slidenum">
              <a:rPr lang="en-US"/>
              <a:pPr>
                <a:defRPr/>
              </a:pPr>
              <a:t>‹#›</a:t>
            </a:fld>
            <a:endParaRPr lang="en-US"/>
          </a:p>
        </p:txBody>
      </p:sp>
    </p:spTree>
    <p:extLst>
      <p:ext uri="{BB962C8B-B14F-4D97-AF65-F5344CB8AC3E}">
        <p14:creationId xmlns:p14="http://schemas.microsoft.com/office/powerpoint/2010/main" val="2102845884"/>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CBA6B896-E7D1-C24A-8477-DC6DEDD5C51F}" type="slidenum">
              <a:rPr lang="en-US"/>
              <a:pPr>
                <a:defRPr/>
              </a:pPr>
              <a:t>‹#›</a:t>
            </a:fld>
            <a:endParaRPr lang="en-US"/>
          </a:p>
        </p:txBody>
      </p:sp>
    </p:spTree>
    <p:extLst>
      <p:ext uri="{BB962C8B-B14F-4D97-AF65-F5344CB8AC3E}">
        <p14:creationId xmlns:p14="http://schemas.microsoft.com/office/powerpoint/2010/main" val="1698590989"/>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CB4DEFB3-BDC2-0940-9BC3-7436A29D5845}" type="slidenum">
              <a:rPr lang="en-US"/>
              <a:pPr>
                <a:defRPr/>
              </a:pPr>
              <a:t>‹#›</a:t>
            </a:fld>
            <a:endParaRPr lang="en-US"/>
          </a:p>
        </p:txBody>
      </p:sp>
    </p:spTree>
    <p:extLst>
      <p:ext uri="{BB962C8B-B14F-4D97-AF65-F5344CB8AC3E}">
        <p14:creationId xmlns:p14="http://schemas.microsoft.com/office/powerpoint/2010/main" val="2341516511"/>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BC315002-38B3-FE4E-9C5A-CDE3A612420A}" type="slidenum">
              <a:rPr lang="en-US"/>
              <a:pPr>
                <a:defRPr/>
              </a:pPr>
              <a:t>‹#›</a:t>
            </a:fld>
            <a:endParaRPr lang="en-US"/>
          </a:p>
        </p:txBody>
      </p:sp>
    </p:spTree>
    <p:extLst>
      <p:ext uri="{BB962C8B-B14F-4D97-AF65-F5344CB8AC3E}">
        <p14:creationId xmlns:p14="http://schemas.microsoft.com/office/powerpoint/2010/main" val="13221684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BAA7F31C-751E-5749-A369-A0F8F9E6B3DB}" type="slidenum">
              <a:rPr lang="en-US"/>
              <a:pPr>
                <a:defRPr/>
              </a:pPr>
              <a:t>‹#›</a:t>
            </a:fld>
            <a:endParaRPr lang="en-US"/>
          </a:p>
        </p:txBody>
      </p:sp>
    </p:spTree>
    <p:extLst>
      <p:ext uri="{BB962C8B-B14F-4D97-AF65-F5344CB8AC3E}">
        <p14:creationId xmlns:p14="http://schemas.microsoft.com/office/powerpoint/2010/main" val="1393086388"/>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45A7094E-520D-9C48-B802-8389F37F633F}" type="slidenum">
              <a:rPr lang="en-US"/>
              <a:pPr>
                <a:defRPr/>
              </a:pPr>
              <a:t>‹#›</a:t>
            </a:fld>
            <a:endParaRPr lang="en-US"/>
          </a:p>
        </p:txBody>
      </p:sp>
    </p:spTree>
    <p:extLst>
      <p:ext uri="{BB962C8B-B14F-4D97-AF65-F5344CB8AC3E}">
        <p14:creationId xmlns:p14="http://schemas.microsoft.com/office/powerpoint/2010/main" val="2325269891"/>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2F2493F6-46AF-0245-95EC-668EEC6718D3}" type="slidenum">
              <a:rPr lang="en-US"/>
              <a:pPr>
                <a:defRPr/>
              </a:pPr>
              <a:t>‹#›</a:t>
            </a:fld>
            <a:endParaRPr lang="en-US"/>
          </a:p>
        </p:txBody>
      </p:sp>
    </p:spTree>
    <p:extLst>
      <p:ext uri="{BB962C8B-B14F-4D97-AF65-F5344CB8AC3E}">
        <p14:creationId xmlns:p14="http://schemas.microsoft.com/office/powerpoint/2010/main" val="1669395609"/>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E8F7890D-C648-544C-AE02-FC53C654D82E}" type="slidenum">
              <a:rPr lang="en-US"/>
              <a:pPr>
                <a:defRPr/>
              </a:pPr>
              <a:t>‹#›</a:t>
            </a:fld>
            <a:endParaRPr lang="en-US"/>
          </a:p>
        </p:txBody>
      </p:sp>
    </p:spTree>
    <p:extLst>
      <p:ext uri="{BB962C8B-B14F-4D97-AF65-F5344CB8AC3E}">
        <p14:creationId xmlns:p14="http://schemas.microsoft.com/office/powerpoint/2010/main" val="404359366"/>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F2584BF-4636-B849-94CC-E272C60B0E34}" type="slidenum">
              <a:rPr lang="en-US"/>
              <a:pPr>
                <a:defRPr/>
              </a:pPr>
              <a:t>‹#›</a:t>
            </a:fld>
            <a:endParaRPr lang="en-US"/>
          </a:p>
        </p:txBody>
      </p:sp>
    </p:spTree>
    <p:extLst>
      <p:ext uri="{BB962C8B-B14F-4D97-AF65-F5344CB8AC3E}">
        <p14:creationId xmlns:p14="http://schemas.microsoft.com/office/powerpoint/2010/main" val="2388747270"/>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3CF5F0D-EC8C-004B-83F0-D3FB4BE84C2D}" type="slidenum">
              <a:rPr lang="en-US"/>
              <a:pPr>
                <a:defRPr/>
              </a:pPr>
              <a:t>‹#›</a:t>
            </a:fld>
            <a:endParaRPr lang="en-US"/>
          </a:p>
        </p:txBody>
      </p:sp>
    </p:spTree>
    <p:extLst>
      <p:ext uri="{BB962C8B-B14F-4D97-AF65-F5344CB8AC3E}">
        <p14:creationId xmlns:p14="http://schemas.microsoft.com/office/powerpoint/2010/main" val="2379045803"/>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5CA3335-1ABD-B348-B3AD-78D9CEDA3CDC}" type="slidenum">
              <a:rPr lang="en-US"/>
              <a:pPr>
                <a:defRPr/>
              </a:pPr>
              <a:t>‹#›</a:t>
            </a:fld>
            <a:endParaRPr lang="en-US"/>
          </a:p>
        </p:txBody>
      </p:sp>
    </p:spTree>
    <p:extLst>
      <p:ext uri="{BB962C8B-B14F-4D97-AF65-F5344CB8AC3E}">
        <p14:creationId xmlns:p14="http://schemas.microsoft.com/office/powerpoint/2010/main" val="2741975205"/>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23E2540-1EFE-9340-B2B3-C887CC32C8A2}" type="slidenum">
              <a:rPr lang="en-US"/>
              <a:pPr>
                <a:defRPr/>
              </a:pPr>
              <a:t>‹#›</a:t>
            </a:fld>
            <a:endParaRPr lang="en-US"/>
          </a:p>
        </p:txBody>
      </p:sp>
    </p:spTree>
    <p:extLst>
      <p:ext uri="{BB962C8B-B14F-4D97-AF65-F5344CB8AC3E}">
        <p14:creationId xmlns:p14="http://schemas.microsoft.com/office/powerpoint/2010/main" val="2280327389"/>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E350BAD-74F0-E44F-B5F9-D31F4073B4F9}" type="slidenum">
              <a:rPr lang="en-US"/>
              <a:pPr>
                <a:defRPr/>
              </a:pPr>
              <a:t>‹#›</a:t>
            </a:fld>
            <a:endParaRPr lang="en-US"/>
          </a:p>
        </p:txBody>
      </p:sp>
    </p:spTree>
    <p:extLst>
      <p:ext uri="{BB962C8B-B14F-4D97-AF65-F5344CB8AC3E}">
        <p14:creationId xmlns:p14="http://schemas.microsoft.com/office/powerpoint/2010/main" val="1730712100"/>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B3383153-F3FD-4D4D-A459-2FC0F8EDC0C4}" type="slidenum">
              <a:rPr lang="en-US"/>
              <a:pPr>
                <a:defRPr/>
              </a:pPr>
              <a:t>‹#›</a:t>
            </a:fld>
            <a:endParaRPr lang="en-US"/>
          </a:p>
        </p:txBody>
      </p:sp>
    </p:spTree>
    <p:extLst>
      <p:ext uri="{BB962C8B-B14F-4D97-AF65-F5344CB8AC3E}">
        <p14:creationId xmlns:p14="http://schemas.microsoft.com/office/powerpoint/2010/main" val="2402565157"/>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E28F1204-2F99-3F4D-BABD-4A2560EB9B74}" type="slidenum">
              <a:rPr lang="en-US"/>
              <a:pPr>
                <a:defRPr/>
              </a:pPr>
              <a:t>‹#›</a:t>
            </a:fld>
            <a:endParaRPr lang="en-US"/>
          </a:p>
        </p:txBody>
      </p:sp>
    </p:spTree>
    <p:extLst>
      <p:ext uri="{BB962C8B-B14F-4D97-AF65-F5344CB8AC3E}">
        <p14:creationId xmlns:p14="http://schemas.microsoft.com/office/powerpoint/2010/main" val="3928759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063AE119-1EFD-EF43-9666-6B3D5487624E}" type="slidenum">
              <a:rPr lang="en-US"/>
              <a:pPr>
                <a:defRPr/>
              </a:pPr>
              <a:t>‹#›</a:t>
            </a:fld>
            <a:endParaRPr lang="en-US"/>
          </a:p>
        </p:txBody>
      </p:sp>
    </p:spTree>
    <p:extLst>
      <p:ext uri="{BB962C8B-B14F-4D97-AF65-F5344CB8AC3E}">
        <p14:creationId xmlns:p14="http://schemas.microsoft.com/office/powerpoint/2010/main" val="1467282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41C0F9E8-0136-4F49-969B-C53C65420B4B}" type="slidenum">
              <a:rPr lang="en-US"/>
              <a:pPr>
                <a:defRPr/>
              </a:pPr>
              <a:t>‹#›</a:t>
            </a:fld>
            <a:endParaRPr lang="en-US"/>
          </a:p>
        </p:txBody>
      </p:sp>
    </p:spTree>
    <p:extLst>
      <p:ext uri="{BB962C8B-B14F-4D97-AF65-F5344CB8AC3E}">
        <p14:creationId xmlns:p14="http://schemas.microsoft.com/office/powerpoint/2010/main" val="2188719979"/>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4D5608B9-49DF-C947-A559-F74FEBD6A6C8}" type="slidenum">
              <a:rPr lang="en-US"/>
              <a:pPr>
                <a:defRPr/>
              </a:pPr>
              <a:t>‹#›</a:t>
            </a:fld>
            <a:endParaRPr lang="en-US"/>
          </a:p>
        </p:txBody>
      </p:sp>
    </p:spTree>
    <p:extLst>
      <p:ext uri="{BB962C8B-B14F-4D97-AF65-F5344CB8AC3E}">
        <p14:creationId xmlns:p14="http://schemas.microsoft.com/office/powerpoint/2010/main" val="549911595"/>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611C9ADF-CD5C-0940-8C4F-1C4CA63F4CC2}" type="slidenum">
              <a:rPr lang="en-US"/>
              <a:pPr>
                <a:defRPr/>
              </a:pPr>
              <a:t>‹#›</a:t>
            </a:fld>
            <a:endParaRPr lang="en-US"/>
          </a:p>
        </p:txBody>
      </p:sp>
    </p:spTree>
    <p:extLst>
      <p:ext uri="{BB962C8B-B14F-4D97-AF65-F5344CB8AC3E}">
        <p14:creationId xmlns:p14="http://schemas.microsoft.com/office/powerpoint/2010/main" val="659998953"/>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E9ADF5FB-42B0-AD43-BBD4-5AABFE3BB787}" type="slidenum">
              <a:rPr lang="en-US"/>
              <a:pPr>
                <a:defRPr/>
              </a:pPr>
              <a:t>‹#›</a:t>
            </a:fld>
            <a:endParaRPr lang="en-US"/>
          </a:p>
        </p:txBody>
      </p:sp>
    </p:spTree>
    <p:extLst>
      <p:ext uri="{BB962C8B-B14F-4D97-AF65-F5344CB8AC3E}">
        <p14:creationId xmlns:p14="http://schemas.microsoft.com/office/powerpoint/2010/main" val="3505437696"/>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CDB1CF4A-E8B4-AC48-A470-07F08142440E}" type="slidenum">
              <a:rPr lang="en-US"/>
              <a:pPr>
                <a:defRPr/>
              </a:pPr>
              <a:t>‹#›</a:t>
            </a:fld>
            <a:endParaRPr lang="en-US"/>
          </a:p>
        </p:txBody>
      </p:sp>
    </p:spTree>
    <p:extLst>
      <p:ext uri="{BB962C8B-B14F-4D97-AF65-F5344CB8AC3E}">
        <p14:creationId xmlns:p14="http://schemas.microsoft.com/office/powerpoint/2010/main" val="1463925690"/>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B5B63A5-DD6B-0049-9837-9A9BF2063E7F}" type="slidenum">
              <a:rPr lang="en-US"/>
              <a:pPr>
                <a:defRPr/>
              </a:pPr>
              <a:t>‹#›</a:t>
            </a:fld>
            <a:endParaRPr lang="en-US"/>
          </a:p>
        </p:txBody>
      </p:sp>
    </p:spTree>
    <p:extLst>
      <p:ext uri="{BB962C8B-B14F-4D97-AF65-F5344CB8AC3E}">
        <p14:creationId xmlns:p14="http://schemas.microsoft.com/office/powerpoint/2010/main" val="2380511877"/>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E2A371F-FEBA-1B4A-95F6-02807BEF0E41}" type="slidenum">
              <a:rPr lang="en-US"/>
              <a:pPr>
                <a:defRPr/>
              </a:pPr>
              <a:t>‹#›</a:t>
            </a:fld>
            <a:endParaRPr lang="en-US"/>
          </a:p>
        </p:txBody>
      </p:sp>
    </p:spTree>
    <p:extLst>
      <p:ext uri="{BB962C8B-B14F-4D97-AF65-F5344CB8AC3E}">
        <p14:creationId xmlns:p14="http://schemas.microsoft.com/office/powerpoint/2010/main" val="2885980291"/>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BFF3B4F-51E7-744C-8428-344F6955F14D}" type="slidenum">
              <a:rPr lang="en-US"/>
              <a:pPr>
                <a:defRPr/>
              </a:pPr>
              <a:t>‹#›</a:t>
            </a:fld>
            <a:endParaRPr lang="en-US"/>
          </a:p>
        </p:txBody>
      </p:sp>
    </p:spTree>
    <p:extLst>
      <p:ext uri="{BB962C8B-B14F-4D97-AF65-F5344CB8AC3E}">
        <p14:creationId xmlns:p14="http://schemas.microsoft.com/office/powerpoint/2010/main" val="1190223378"/>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66CB284-8B84-E248-AEAE-97F62C5FC163}" type="slidenum">
              <a:rPr lang="en-US"/>
              <a:pPr>
                <a:defRPr/>
              </a:pPr>
              <a:t>‹#›</a:t>
            </a:fld>
            <a:endParaRPr lang="en-US"/>
          </a:p>
        </p:txBody>
      </p:sp>
    </p:spTree>
    <p:extLst>
      <p:ext uri="{BB962C8B-B14F-4D97-AF65-F5344CB8AC3E}">
        <p14:creationId xmlns:p14="http://schemas.microsoft.com/office/powerpoint/2010/main" val="1121294912"/>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D222259-D0E3-2A42-9BF7-DF7B961EDF48}" type="slidenum">
              <a:rPr lang="en-US"/>
              <a:pPr>
                <a:defRPr/>
              </a:pPr>
              <a:t>‹#›</a:t>
            </a:fld>
            <a:endParaRPr lang="en-US"/>
          </a:p>
        </p:txBody>
      </p:sp>
    </p:spTree>
    <p:extLst>
      <p:ext uri="{BB962C8B-B14F-4D97-AF65-F5344CB8AC3E}">
        <p14:creationId xmlns:p14="http://schemas.microsoft.com/office/powerpoint/2010/main" val="313457217"/>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45A005F6-898F-F04D-9CA7-640972A8B300}" type="slidenum">
              <a:rPr lang="en-US"/>
              <a:pPr>
                <a:defRPr/>
              </a:pPr>
              <a:t>‹#›</a:t>
            </a:fld>
            <a:endParaRPr lang="en-US"/>
          </a:p>
        </p:txBody>
      </p:sp>
    </p:spTree>
    <p:extLst>
      <p:ext uri="{BB962C8B-B14F-4D97-AF65-F5344CB8AC3E}">
        <p14:creationId xmlns:p14="http://schemas.microsoft.com/office/powerpoint/2010/main" val="9167632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1CE7AA62-F64F-E74A-9367-AD16321F42A8}" type="slidenum">
              <a:rPr lang="en-US"/>
              <a:pPr>
                <a:defRPr/>
              </a:pPr>
              <a:t>‹#›</a:t>
            </a:fld>
            <a:endParaRPr lang="en-US"/>
          </a:p>
        </p:txBody>
      </p:sp>
    </p:spTree>
    <p:extLst>
      <p:ext uri="{BB962C8B-B14F-4D97-AF65-F5344CB8AC3E}">
        <p14:creationId xmlns:p14="http://schemas.microsoft.com/office/powerpoint/2010/main" val="2752705813"/>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FF4AFB86-4301-A246-832A-4B03AC61FA32}" type="slidenum">
              <a:rPr lang="en-US"/>
              <a:pPr>
                <a:defRPr/>
              </a:pPr>
              <a:t>‹#›</a:t>
            </a:fld>
            <a:endParaRPr lang="en-US"/>
          </a:p>
        </p:txBody>
      </p:sp>
    </p:spTree>
    <p:extLst>
      <p:ext uri="{BB962C8B-B14F-4D97-AF65-F5344CB8AC3E}">
        <p14:creationId xmlns:p14="http://schemas.microsoft.com/office/powerpoint/2010/main" val="4167178341"/>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A2BB6814-E472-5849-8E59-DB58D566C308}" type="slidenum">
              <a:rPr lang="en-US"/>
              <a:pPr>
                <a:defRPr/>
              </a:pPr>
              <a:t>‹#›</a:t>
            </a:fld>
            <a:endParaRPr lang="en-US"/>
          </a:p>
        </p:txBody>
      </p:sp>
    </p:spTree>
    <p:extLst>
      <p:ext uri="{BB962C8B-B14F-4D97-AF65-F5344CB8AC3E}">
        <p14:creationId xmlns:p14="http://schemas.microsoft.com/office/powerpoint/2010/main" val="2519582681"/>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41DB507F-1996-E44B-AD20-8B7C0B56BFA8}" type="slidenum">
              <a:rPr lang="en-US"/>
              <a:pPr>
                <a:defRPr/>
              </a:pPr>
              <a:t>‹#›</a:t>
            </a:fld>
            <a:endParaRPr lang="en-US"/>
          </a:p>
        </p:txBody>
      </p:sp>
    </p:spTree>
    <p:extLst>
      <p:ext uri="{BB962C8B-B14F-4D97-AF65-F5344CB8AC3E}">
        <p14:creationId xmlns:p14="http://schemas.microsoft.com/office/powerpoint/2010/main" val="2102589277"/>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CD2C988D-37ED-E649-A4F5-1EB57B20730B}" type="slidenum">
              <a:rPr lang="en-US"/>
              <a:pPr>
                <a:defRPr/>
              </a:pPr>
              <a:t>‹#›</a:t>
            </a:fld>
            <a:endParaRPr lang="en-US"/>
          </a:p>
        </p:txBody>
      </p:sp>
    </p:spTree>
    <p:extLst>
      <p:ext uri="{BB962C8B-B14F-4D97-AF65-F5344CB8AC3E}">
        <p14:creationId xmlns:p14="http://schemas.microsoft.com/office/powerpoint/2010/main" val="3493150633"/>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FAFB29AE-9E26-8648-A953-A79F3E1C81C8}" type="slidenum">
              <a:rPr lang="en-US"/>
              <a:pPr>
                <a:defRPr/>
              </a:pPr>
              <a:t>‹#›</a:t>
            </a:fld>
            <a:endParaRPr lang="en-US"/>
          </a:p>
        </p:txBody>
      </p:sp>
    </p:spTree>
    <p:extLst>
      <p:ext uri="{BB962C8B-B14F-4D97-AF65-F5344CB8AC3E}">
        <p14:creationId xmlns:p14="http://schemas.microsoft.com/office/powerpoint/2010/main" val="1467578390"/>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ED6A6B4-0F9C-7A4B-BF99-8A9662C96E0B}" type="slidenum">
              <a:rPr lang="en-US"/>
              <a:pPr>
                <a:defRPr/>
              </a:pPr>
              <a:t>‹#›</a:t>
            </a:fld>
            <a:endParaRPr lang="en-US"/>
          </a:p>
        </p:txBody>
      </p:sp>
    </p:spTree>
    <p:extLst>
      <p:ext uri="{BB962C8B-B14F-4D97-AF65-F5344CB8AC3E}">
        <p14:creationId xmlns:p14="http://schemas.microsoft.com/office/powerpoint/2010/main" val="3788467705"/>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A9BFE75-C1B0-E74A-AD8A-87C251634AE1}" type="slidenum">
              <a:rPr lang="en-US"/>
              <a:pPr>
                <a:defRPr/>
              </a:pPr>
              <a:t>‹#›</a:t>
            </a:fld>
            <a:endParaRPr lang="en-US"/>
          </a:p>
        </p:txBody>
      </p:sp>
    </p:spTree>
    <p:extLst>
      <p:ext uri="{BB962C8B-B14F-4D97-AF65-F5344CB8AC3E}">
        <p14:creationId xmlns:p14="http://schemas.microsoft.com/office/powerpoint/2010/main" val="2049410407"/>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3EF42C6-6F38-A242-8072-00A7F8476597}" type="slidenum">
              <a:rPr lang="en-US"/>
              <a:pPr>
                <a:defRPr/>
              </a:pPr>
              <a:t>‹#›</a:t>
            </a:fld>
            <a:endParaRPr lang="en-US"/>
          </a:p>
        </p:txBody>
      </p:sp>
    </p:spTree>
    <p:extLst>
      <p:ext uri="{BB962C8B-B14F-4D97-AF65-F5344CB8AC3E}">
        <p14:creationId xmlns:p14="http://schemas.microsoft.com/office/powerpoint/2010/main" val="2993171180"/>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FAC70F5-838C-9E49-9DF0-068E08C34842}" type="slidenum">
              <a:rPr lang="en-US"/>
              <a:pPr>
                <a:defRPr/>
              </a:pPr>
              <a:t>‹#›</a:t>
            </a:fld>
            <a:endParaRPr lang="en-US"/>
          </a:p>
        </p:txBody>
      </p:sp>
    </p:spTree>
    <p:extLst>
      <p:ext uri="{BB962C8B-B14F-4D97-AF65-F5344CB8AC3E}">
        <p14:creationId xmlns:p14="http://schemas.microsoft.com/office/powerpoint/2010/main" val="625152325"/>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A590D64-F142-1F43-BA91-63FE57B9645F}" type="slidenum">
              <a:rPr lang="en-US"/>
              <a:pPr>
                <a:defRPr/>
              </a:pPr>
              <a:t>‹#›</a:t>
            </a:fld>
            <a:endParaRPr lang="en-US"/>
          </a:p>
        </p:txBody>
      </p:sp>
    </p:spTree>
    <p:extLst>
      <p:ext uri="{BB962C8B-B14F-4D97-AF65-F5344CB8AC3E}">
        <p14:creationId xmlns:p14="http://schemas.microsoft.com/office/powerpoint/2010/main" val="7427766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BE78DF0D-ED92-B942-A70D-52F46441F5FE}" type="slidenum">
              <a:rPr lang="en-US"/>
              <a:pPr>
                <a:defRPr/>
              </a:pPr>
              <a:t>‹#›</a:t>
            </a:fld>
            <a:endParaRPr lang="en-US"/>
          </a:p>
        </p:txBody>
      </p:sp>
    </p:spTree>
    <p:extLst>
      <p:ext uri="{BB962C8B-B14F-4D97-AF65-F5344CB8AC3E}">
        <p14:creationId xmlns:p14="http://schemas.microsoft.com/office/powerpoint/2010/main" val="2410493772"/>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BCCE28C-1B0F-F34B-9238-640CB113350B}" type="slidenum">
              <a:rPr lang="en-US"/>
              <a:pPr>
                <a:defRPr/>
              </a:pPr>
              <a:t>‹#›</a:t>
            </a:fld>
            <a:endParaRPr lang="en-US"/>
          </a:p>
        </p:txBody>
      </p:sp>
    </p:spTree>
    <p:extLst>
      <p:ext uri="{BB962C8B-B14F-4D97-AF65-F5344CB8AC3E}">
        <p14:creationId xmlns:p14="http://schemas.microsoft.com/office/powerpoint/2010/main" val="1004831220"/>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66AEA540-01D8-B747-AF13-6053F69E453A}" type="slidenum">
              <a:rPr lang="en-US"/>
              <a:pPr>
                <a:defRPr/>
              </a:pPr>
              <a:t>‹#›</a:t>
            </a:fld>
            <a:endParaRPr lang="en-US"/>
          </a:p>
        </p:txBody>
      </p:sp>
    </p:spTree>
    <p:extLst>
      <p:ext uri="{BB962C8B-B14F-4D97-AF65-F5344CB8AC3E}">
        <p14:creationId xmlns:p14="http://schemas.microsoft.com/office/powerpoint/2010/main" val="1913750978"/>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8468975C-8057-984A-9A9E-B21269A31E4F}" type="slidenum">
              <a:rPr lang="en-US"/>
              <a:pPr>
                <a:defRPr/>
              </a:pPr>
              <a:t>‹#›</a:t>
            </a:fld>
            <a:endParaRPr lang="en-US"/>
          </a:p>
        </p:txBody>
      </p:sp>
    </p:spTree>
    <p:extLst>
      <p:ext uri="{BB962C8B-B14F-4D97-AF65-F5344CB8AC3E}">
        <p14:creationId xmlns:p14="http://schemas.microsoft.com/office/powerpoint/2010/main" val="619946944"/>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2FA70B29-6074-8A49-919C-091A378CEF1E}" type="slidenum">
              <a:rPr lang="en-US"/>
              <a:pPr>
                <a:defRPr/>
              </a:pPr>
              <a:t>‹#›</a:t>
            </a:fld>
            <a:endParaRPr lang="en-US"/>
          </a:p>
        </p:txBody>
      </p:sp>
    </p:spTree>
    <p:extLst>
      <p:ext uri="{BB962C8B-B14F-4D97-AF65-F5344CB8AC3E}">
        <p14:creationId xmlns:p14="http://schemas.microsoft.com/office/powerpoint/2010/main" val="3885205013"/>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5A14538-9A1E-D444-AEE8-62F65AD6FA30}" type="slidenum">
              <a:rPr lang="en-US"/>
              <a:pPr>
                <a:defRPr/>
              </a:pPr>
              <a:t>‹#›</a:t>
            </a:fld>
            <a:endParaRPr lang="en-US"/>
          </a:p>
        </p:txBody>
      </p:sp>
    </p:spTree>
    <p:extLst>
      <p:ext uri="{BB962C8B-B14F-4D97-AF65-F5344CB8AC3E}">
        <p14:creationId xmlns:p14="http://schemas.microsoft.com/office/powerpoint/2010/main" val="2923575232"/>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DDD01055-7DEB-1E4A-B37F-996D6BA43DB8}" type="slidenum">
              <a:rPr lang="en-US"/>
              <a:pPr>
                <a:defRPr/>
              </a:pPr>
              <a:t>‹#›</a:t>
            </a:fld>
            <a:endParaRPr lang="en-US"/>
          </a:p>
        </p:txBody>
      </p:sp>
    </p:spTree>
    <p:extLst>
      <p:ext uri="{BB962C8B-B14F-4D97-AF65-F5344CB8AC3E}">
        <p14:creationId xmlns:p14="http://schemas.microsoft.com/office/powerpoint/2010/main" val="380825470"/>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78168B0-EFB7-3C49-8B97-9801D5FC0013}" type="slidenum">
              <a:rPr lang="en-US"/>
              <a:pPr>
                <a:defRPr/>
              </a:pPr>
              <a:t>‹#›</a:t>
            </a:fld>
            <a:endParaRPr lang="en-US"/>
          </a:p>
        </p:txBody>
      </p:sp>
    </p:spTree>
    <p:extLst>
      <p:ext uri="{BB962C8B-B14F-4D97-AF65-F5344CB8AC3E}">
        <p14:creationId xmlns:p14="http://schemas.microsoft.com/office/powerpoint/2010/main" val="35174462"/>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0923C10-59BF-FD4C-9AC7-E4E102F51A34}" type="slidenum">
              <a:rPr lang="en-US"/>
              <a:pPr>
                <a:defRPr/>
              </a:pPr>
              <a:t>‹#›</a:t>
            </a:fld>
            <a:endParaRPr lang="en-US"/>
          </a:p>
        </p:txBody>
      </p:sp>
    </p:spTree>
    <p:extLst>
      <p:ext uri="{BB962C8B-B14F-4D97-AF65-F5344CB8AC3E}">
        <p14:creationId xmlns:p14="http://schemas.microsoft.com/office/powerpoint/2010/main" val="2792197400"/>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FC8A861-7B7D-F241-B890-4A5F3F98AFDD}" type="slidenum">
              <a:rPr lang="en-US"/>
              <a:pPr>
                <a:defRPr/>
              </a:pPr>
              <a:t>‹#›</a:t>
            </a:fld>
            <a:endParaRPr lang="en-US"/>
          </a:p>
        </p:txBody>
      </p:sp>
    </p:spTree>
    <p:extLst>
      <p:ext uri="{BB962C8B-B14F-4D97-AF65-F5344CB8AC3E}">
        <p14:creationId xmlns:p14="http://schemas.microsoft.com/office/powerpoint/2010/main" val="2507888691"/>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8BF9CC7-8A15-8F47-BAB3-A915D3DF3439}" type="slidenum">
              <a:rPr lang="en-US"/>
              <a:pPr>
                <a:defRPr/>
              </a:pPr>
              <a:t>‹#›</a:t>
            </a:fld>
            <a:endParaRPr lang="en-US"/>
          </a:p>
        </p:txBody>
      </p:sp>
    </p:spTree>
    <p:extLst>
      <p:ext uri="{BB962C8B-B14F-4D97-AF65-F5344CB8AC3E}">
        <p14:creationId xmlns:p14="http://schemas.microsoft.com/office/powerpoint/2010/main" val="35558460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FAD58937-199B-5441-9B63-85F8BD86CF86}" type="slidenum">
              <a:rPr lang="en-US"/>
              <a:pPr>
                <a:defRPr/>
              </a:pPr>
              <a:t>‹#›</a:t>
            </a:fld>
            <a:endParaRPr lang="en-US"/>
          </a:p>
        </p:txBody>
      </p:sp>
    </p:spTree>
    <p:extLst>
      <p:ext uri="{BB962C8B-B14F-4D97-AF65-F5344CB8AC3E}">
        <p14:creationId xmlns:p14="http://schemas.microsoft.com/office/powerpoint/2010/main" val="363119884"/>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C47730C-663F-084C-8484-D165C24E4923}" type="slidenum">
              <a:rPr lang="en-US"/>
              <a:pPr>
                <a:defRPr/>
              </a:pPr>
              <a:t>‹#›</a:t>
            </a:fld>
            <a:endParaRPr lang="en-US"/>
          </a:p>
        </p:txBody>
      </p:sp>
    </p:spTree>
    <p:extLst>
      <p:ext uri="{BB962C8B-B14F-4D97-AF65-F5344CB8AC3E}">
        <p14:creationId xmlns:p14="http://schemas.microsoft.com/office/powerpoint/2010/main" val="826434552"/>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9B41A5F3-8476-C343-8AD2-B0ED0F93DB3D}" type="slidenum">
              <a:rPr lang="en-US"/>
              <a:pPr>
                <a:defRPr/>
              </a:pPr>
              <a:t>‹#›</a:t>
            </a:fld>
            <a:endParaRPr lang="en-US"/>
          </a:p>
        </p:txBody>
      </p:sp>
    </p:spTree>
    <p:extLst>
      <p:ext uri="{BB962C8B-B14F-4D97-AF65-F5344CB8AC3E}">
        <p14:creationId xmlns:p14="http://schemas.microsoft.com/office/powerpoint/2010/main" val="2109986047"/>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F433BAF9-65B9-584A-9913-936ACDA4C135}" type="slidenum">
              <a:rPr lang="en-US"/>
              <a:pPr>
                <a:defRPr/>
              </a:pPr>
              <a:t>‹#›</a:t>
            </a:fld>
            <a:endParaRPr lang="en-US"/>
          </a:p>
        </p:txBody>
      </p:sp>
    </p:spTree>
    <p:extLst>
      <p:ext uri="{BB962C8B-B14F-4D97-AF65-F5344CB8AC3E}">
        <p14:creationId xmlns:p14="http://schemas.microsoft.com/office/powerpoint/2010/main" val="1352787004"/>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25CF2E83-8A7C-9846-9115-B9842B72F22F}" type="slidenum">
              <a:rPr lang="en-US"/>
              <a:pPr>
                <a:defRPr/>
              </a:pPr>
              <a:t>‹#›</a:t>
            </a:fld>
            <a:endParaRPr lang="en-US"/>
          </a:p>
        </p:txBody>
      </p:sp>
    </p:spTree>
    <p:extLst>
      <p:ext uri="{BB962C8B-B14F-4D97-AF65-F5344CB8AC3E}">
        <p14:creationId xmlns:p14="http://schemas.microsoft.com/office/powerpoint/2010/main" val="4164162421"/>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2A87EAC0-CEF5-3840-BB04-0176D69A9A1F}" type="slidenum">
              <a:rPr lang="en-US"/>
              <a:pPr>
                <a:defRPr/>
              </a:pPr>
              <a:t>‹#›</a:t>
            </a:fld>
            <a:endParaRPr lang="en-US"/>
          </a:p>
        </p:txBody>
      </p:sp>
    </p:spTree>
    <p:extLst>
      <p:ext uri="{BB962C8B-B14F-4D97-AF65-F5344CB8AC3E}">
        <p14:creationId xmlns:p14="http://schemas.microsoft.com/office/powerpoint/2010/main" val="1653021602"/>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E630E572-C98C-DC44-A9BB-3B5CCDF5873F}" type="slidenum">
              <a:rPr lang="en-US"/>
              <a:pPr>
                <a:defRPr/>
              </a:pPr>
              <a:t>‹#›</a:t>
            </a:fld>
            <a:endParaRPr lang="en-US"/>
          </a:p>
        </p:txBody>
      </p:sp>
    </p:spTree>
    <p:extLst>
      <p:ext uri="{BB962C8B-B14F-4D97-AF65-F5344CB8AC3E}">
        <p14:creationId xmlns:p14="http://schemas.microsoft.com/office/powerpoint/2010/main" val="3616912354"/>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0671FF7-ABF5-C441-8DD1-71E9407A2D96}" type="slidenum">
              <a:rPr lang="en-US"/>
              <a:pPr>
                <a:defRPr/>
              </a:pPr>
              <a:t>‹#›</a:t>
            </a:fld>
            <a:endParaRPr lang="en-US"/>
          </a:p>
        </p:txBody>
      </p:sp>
    </p:spTree>
    <p:extLst>
      <p:ext uri="{BB962C8B-B14F-4D97-AF65-F5344CB8AC3E}">
        <p14:creationId xmlns:p14="http://schemas.microsoft.com/office/powerpoint/2010/main" val="671932370"/>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2F79D2D-460E-BB46-A5FA-F16937AF7099}" type="slidenum">
              <a:rPr lang="en-US"/>
              <a:pPr>
                <a:defRPr/>
              </a:pPr>
              <a:t>‹#›</a:t>
            </a:fld>
            <a:endParaRPr lang="en-US"/>
          </a:p>
        </p:txBody>
      </p:sp>
    </p:spTree>
    <p:extLst>
      <p:ext uri="{BB962C8B-B14F-4D97-AF65-F5344CB8AC3E}">
        <p14:creationId xmlns:p14="http://schemas.microsoft.com/office/powerpoint/2010/main" val="3499513183"/>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25F5D6A-3954-4547-B9B1-744D6A293F1B}" type="slidenum">
              <a:rPr lang="en-US"/>
              <a:pPr>
                <a:defRPr/>
              </a:pPr>
              <a:t>‹#›</a:t>
            </a:fld>
            <a:endParaRPr lang="en-US"/>
          </a:p>
        </p:txBody>
      </p:sp>
    </p:spTree>
    <p:extLst>
      <p:ext uri="{BB962C8B-B14F-4D97-AF65-F5344CB8AC3E}">
        <p14:creationId xmlns:p14="http://schemas.microsoft.com/office/powerpoint/2010/main" val="2241295261"/>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61EE3B1-4251-3F49-A2C6-98E3D2842336}" type="slidenum">
              <a:rPr lang="en-US"/>
              <a:pPr>
                <a:defRPr/>
              </a:pPr>
              <a:t>‹#›</a:t>
            </a:fld>
            <a:endParaRPr lang="en-US"/>
          </a:p>
        </p:txBody>
      </p:sp>
    </p:spTree>
    <p:extLst>
      <p:ext uri="{BB962C8B-B14F-4D97-AF65-F5344CB8AC3E}">
        <p14:creationId xmlns:p14="http://schemas.microsoft.com/office/powerpoint/2010/main" val="9535664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E009927-10E6-E541-9885-732E19A3B1D1}" type="slidenum">
              <a:rPr lang="en-US"/>
              <a:pPr>
                <a:defRPr/>
              </a:pPr>
              <a:t>‹#›</a:t>
            </a:fld>
            <a:endParaRPr lang="en-US"/>
          </a:p>
        </p:txBody>
      </p:sp>
    </p:spTree>
    <p:extLst>
      <p:ext uri="{BB962C8B-B14F-4D97-AF65-F5344CB8AC3E}">
        <p14:creationId xmlns:p14="http://schemas.microsoft.com/office/powerpoint/2010/main" val="3880279737"/>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F465567-F238-9348-9E8C-37E7AA90BA52}" type="slidenum">
              <a:rPr lang="en-US"/>
              <a:pPr>
                <a:defRPr/>
              </a:pPr>
              <a:t>‹#›</a:t>
            </a:fld>
            <a:endParaRPr lang="en-US"/>
          </a:p>
        </p:txBody>
      </p:sp>
    </p:spTree>
    <p:extLst>
      <p:ext uri="{BB962C8B-B14F-4D97-AF65-F5344CB8AC3E}">
        <p14:creationId xmlns:p14="http://schemas.microsoft.com/office/powerpoint/2010/main" val="3552282214"/>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C73A073-DB6C-5B4F-AC1B-DE6FC76F115C}" type="slidenum">
              <a:rPr lang="en-US"/>
              <a:pPr>
                <a:defRPr/>
              </a:pPr>
              <a:t>‹#›</a:t>
            </a:fld>
            <a:endParaRPr lang="en-US"/>
          </a:p>
        </p:txBody>
      </p:sp>
    </p:spTree>
    <p:extLst>
      <p:ext uri="{BB962C8B-B14F-4D97-AF65-F5344CB8AC3E}">
        <p14:creationId xmlns:p14="http://schemas.microsoft.com/office/powerpoint/2010/main" val="261679802"/>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107061C-40A6-E54E-BE71-DFF80F0BA217}" type="slidenum">
              <a:rPr lang="en-US"/>
              <a:pPr>
                <a:defRPr/>
              </a:pPr>
              <a:t>‹#›</a:t>
            </a:fld>
            <a:endParaRPr lang="en-US"/>
          </a:p>
        </p:txBody>
      </p:sp>
    </p:spTree>
    <p:extLst>
      <p:ext uri="{BB962C8B-B14F-4D97-AF65-F5344CB8AC3E}">
        <p14:creationId xmlns:p14="http://schemas.microsoft.com/office/powerpoint/2010/main" val="7705566"/>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FD5863C0-6E73-D54E-AC3B-DAED9D2952C3}" type="slidenum">
              <a:rPr lang="en-US"/>
              <a:pPr>
                <a:defRPr/>
              </a:pPr>
              <a:t>‹#›</a:t>
            </a:fld>
            <a:endParaRPr lang="en-US"/>
          </a:p>
        </p:txBody>
      </p:sp>
    </p:spTree>
    <p:extLst>
      <p:ext uri="{BB962C8B-B14F-4D97-AF65-F5344CB8AC3E}">
        <p14:creationId xmlns:p14="http://schemas.microsoft.com/office/powerpoint/2010/main" val="4004064106"/>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4B44FA73-CD97-CC4B-ADC8-0608302B925E}" type="slidenum">
              <a:rPr lang="en-US"/>
              <a:pPr>
                <a:defRPr/>
              </a:pPr>
              <a:t>‹#›</a:t>
            </a:fld>
            <a:endParaRPr lang="en-US"/>
          </a:p>
        </p:txBody>
      </p:sp>
    </p:spTree>
    <p:extLst>
      <p:ext uri="{BB962C8B-B14F-4D97-AF65-F5344CB8AC3E}">
        <p14:creationId xmlns:p14="http://schemas.microsoft.com/office/powerpoint/2010/main" val="2248964302"/>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461E4FA4-A921-9544-BA78-3405CCD6E6B0}" type="slidenum">
              <a:rPr lang="en-US"/>
              <a:pPr>
                <a:defRPr/>
              </a:pPr>
              <a:t>‹#›</a:t>
            </a:fld>
            <a:endParaRPr lang="en-US"/>
          </a:p>
        </p:txBody>
      </p:sp>
    </p:spTree>
    <p:extLst>
      <p:ext uri="{BB962C8B-B14F-4D97-AF65-F5344CB8AC3E}">
        <p14:creationId xmlns:p14="http://schemas.microsoft.com/office/powerpoint/2010/main" val="1096713603"/>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9D90544E-B8FD-FE49-8326-A3B4D45B3A0E}" type="slidenum">
              <a:rPr lang="en-US"/>
              <a:pPr>
                <a:defRPr/>
              </a:pPr>
              <a:t>‹#›</a:t>
            </a:fld>
            <a:endParaRPr lang="en-US"/>
          </a:p>
        </p:txBody>
      </p:sp>
    </p:spTree>
    <p:extLst>
      <p:ext uri="{BB962C8B-B14F-4D97-AF65-F5344CB8AC3E}">
        <p14:creationId xmlns:p14="http://schemas.microsoft.com/office/powerpoint/2010/main" val="504156262"/>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88B24AD-6A20-1240-8CAA-19310878F27E}" type="slidenum">
              <a:rPr lang="en-US"/>
              <a:pPr>
                <a:defRPr/>
              </a:pPr>
              <a:t>‹#›</a:t>
            </a:fld>
            <a:endParaRPr lang="en-US"/>
          </a:p>
        </p:txBody>
      </p:sp>
    </p:spTree>
    <p:extLst>
      <p:ext uri="{BB962C8B-B14F-4D97-AF65-F5344CB8AC3E}">
        <p14:creationId xmlns:p14="http://schemas.microsoft.com/office/powerpoint/2010/main" val="437182146"/>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D8E2F37-BABC-CD4F-AA75-DFF505DD0992}" type="slidenum">
              <a:rPr lang="en-US"/>
              <a:pPr>
                <a:defRPr/>
              </a:pPr>
              <a:t>‹#›</a:t>
            </a:fld>
            <a:endParaRPr lang="en-US"/>
          </a:p>
        </p:txBody>
      </p:sp>
    </p:spTree>
    <p:extLst>
      <p:ext uri="{BB962C8B-B14F-4D97-AF65-F5344CB8AC3E}">
        <p14:creationId xmlns:p14="http://schemas.microsoft.com/office/powerpoint/2010/main" val="2705961738"/>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E8DD198-8F0F-BC42-AF23-E07C4C74C68F}" type="slidenum">
              <a:rPr lang="en-US"/>
              <a:pPr>
                <a:defRPr/>
              </a:pPr>
              <a:t>‹#›</a:t>
            </a:fld>
            <a:endParaRPr lang="en-US"/>
          </a:p>
        </p:txBody>
      </p:sp>
    </p:spTree>
    <p:extLst>
      <p:ext uri="{BB962C8B-B14F-4D97-AF65-F5344CB8AC3E}">
        <p14:creationId xmlns:p14="http://schemas.microsoft.com/office/powerpoint/2010/main" val="40038740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0D73FC8-A0F9-D94F-B85F-FCD62A99C735}" type="slidenum">
              <a:rPr lang="en-US"/>
              <a:pPr>
                <a:defRPr/>
              </a:pPr>
              <a:t>‹#›</a:t>
            </a:fld>
            <a:endParaRPr lang="en-US"/>
          </a:p>
        </p:txBody>
      </p:sp>
    </p:spTree>
    <p:extLst>
      <p:ext uri="{BB962C8B-B14F-4D97-AF65-F5344CB8AC3E}">
        <p14:creationId xmlns:p14="http://schemas.microsoft.com/office/powerpoint/2010/main" val="4096938258"/>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D19CC82-5488-0240-9517-4D780B264F19}" type="slidenum">
              <a:rPr lang="en-US"/>
              <a:pPr>
                <a:defRPr/>
              </a:pPr>
              <a:t>‹#›</a:t>
            </a:fld>
            <a:endParaRPr lang="en-US"/>
          </a:p>
        </p:txBody>
      </p:sp>
    </p:spTree>
    <p:extLst>
      <p:ext uri="{BB962C8B-B14F-4D97-AF65-F5344CB8AC3E}">
        <p14:creationId xmlns:p14="http://schemas.microsoft.com/office/powerpoint/2010/main" val="445443035"/>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21A1851-A6A0-DC4D-B788-7AAEE16686AA}" type="slidenum">
              <a:rPr lang="en-US"/>
              <a:pPr>
                <a:defRPr/>
              </a:pPr>
              <a:t>‹#›</a:t>
            </a:fld>
            <a:endParaRPr lang="en-US"/>
          </a:p>
        </p:txBody>
      </p:sp>
    </p:spTree>
    <p:extLst>
      <p:ext uri="{BB962C8B-B14F-4D97-AF65-F5344CB8AC3E}">
        <p14:creationId xmlns:p14="http://schemas.microsoft.com/office/powerpoint/2010/main" val="680392363"/>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C847AB3-14BC-0F4A-A2C1-7741BB20EDE4}" type="slidenum">
              <a:rPr lang="en-US"/>
              <a:pPr>
                <a:defRPr/>
              </a:pPr>
              <a:t>‹#›</a:t>
            </a:fld>
            <a:endParaRPr lang="en-US"/>
          </a:p>
        </p:txBody>
      </p:sp>
    </p:spTree>
    <p:extLst>
      <p:ext uri="{BB962C8B-B14F-4D97-AF65-F5344CB8AC3E}">
        <p14:creationId xmlns:p14="http://schemas.microsoft.com/office/powerpoint/2010/main" val="2281653701"/>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FDBA717F-544B-524F-8C52-C059B28136F2}" type="slidenum">
              <a:rPr lang="en-US"/>
              <a:pPr>
                <a:defRPr/>
              </a:pPr>
              <a:t>‹#›</a:t>
            </a:fld>
            <a:endParaRPr lang="en-US"/>
          </a:p>
        </p:txBody>
      </p:sp>
    </p:spTree>
    <p:extLst>
      <p:ext uri="{BB962C8B-B14F-4D97-AF65-F5344CB8AC3E}">
        <p14:creationId xmlns:p14="http://schemas.microsoft.com/office/powerpoint/2010/main" val="3838269376"/>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DDC3BB23-758D-4040-B56A-979F99E05937}" type="slidenum">
              <a:rPr lang="en-US"/>
              <a:pPr>
                <a:defRPr/>
              </a:pPr>
              <a:t>‹#›</a:t>
            </a:fld>
            <a:endParaRPr lang="en-US"/>
          </a:p>
        </p:txBody>
      </p:sp>
    </p:spTree>
    <p:extLst>
      <p:ext uri="{BB962C8B-B14F-4D97-AF65-F5344CB8AC3E}">
        <p14:creationId xmlns:p14="http://schemas.microsoft.com/office/powerpoint/2010/main" val="608205720"/>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60122E60-F108-DA45-BCA9-F9F477CEEC49}" type="slidenum">
              <a:rPr lang="en-US"/>
              <a:pPr>
                <a:defRPr/>
              </a:pPr>
              <a:t>‹#›</a:t>
            </a:fld>
            <a:endParaRPr lang="en-US"/>
          </a:p>
        </p:txBody>
      </p:sp>
    </p:spTree>
    <p:extLst>
      <p:ext uri="{BB962C8B-B14F-4D97-AF65-F5344CB8AC3E}">
        <p14:creationId xmlns:p14="http://schemas.microsoft.com/office/powerpoint/2010/main" val="3571981800"/>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1EA8BB01-7ACC-5941-ABCA-33B3CF6F3333}" type="slidenum">
              <a:rPr lang="en-US"/>
              <a:pPr>
                <a:defRPr/>
              </a:pPr>
              <a:t>‹#›</a:t>
            </a:fld>
            <a:endParaRPr lang="en-US"/>
          </a:p>
        </p:txBody>
      </p:sp>
    </p:spTree>
    <p:extLst>
      <p:ext uri="{BB962C8B-B14F-4D97-AF65-F5344CB8AC3E}">
        <p14:creationId xmlns:p14="http://schemas.microsoft.com/office/powerpoint/2010/main" val="2219212871"/>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284B70DA-FF54-C04C-A299-D19700CF733C}" type="slidenum">
              <a:rPr lang="en-US"/>
              <a:pPr>
                <a:defRPr/>
              </a:pPr>
              <a:t>‹#›</a:t>
            </a:fld>
            <a:endParaRPr lang="en-US"/>
          </a:p>
        </p:txBody>
      </p:sp>
    </p:spTree>
    <p:extLst>
      <p:ext uri="{BB962C8B-B14F-4D97-AF65-F5344CB8AC3E}">
        <p14:creationId xmlns:p14="http://schemas.microsoft.com/office/powerpoint/2010/main" val="603110797"/>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EE6B805A-A234-A64D-9377-8BD3519CAAF1}" type="slidenum">
              <a:rPr lang="en-US"/>
              <a:pPr>
                <a:defRPr/>
              </a:pPr>
              <a:t>‹#›</a:t>
            </a:fld>
            <a:endParaRPr lang="en-US"/>
          </a:p>
        </p:txBody>
      </p:sp>
    </p:spTree>
    <p:extLst>
      <p:ext uri="{BB962C8B-B14F-4D97-AF65-F5344CB8AC3E}">
        <p14:creationId xmlns:p14="http://schemas.microsoft.com/office/powerpoint/2010/main" val="1141294803"/>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0C47891-CAF4-8F4F-B64B-FFF4861158E9}" type="slidenum">
              <a:rPr lang="en-US"/>
              <a:pPr>
                <a:defRPr/>
              </a:pPr>
              <a:t>‹#›</a:t>
            </a:fld>
            <a:endParaRPr lang="en-US"/>
          </a:p>
        </p:txBody>
      </p:sp>
    </p:spTree>
    <p:extLst>
      <p:ext uri="{BB962C8B-B14F-4D97-AF65-F5344CB8AC3E}">
        <p14:creationId xmlns:p14="http://schemas.microsoft.com/office/powerpoint/2010/main" val="25068220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9DC2F3F-8416-2C4C-A5D7-FB034099F323}" type="slidenum">
              <a:rPr lang="en-US"/>
              <a:pPr>
                <a:defRPr/>
              </a:pPr>
              <a:t>‹#›</a:t>
            </a:fld>
            <a:endParaRPr lang="en-US"/>
          </a:p>
        </p:txBody>
      </p:sp>
    </p:spTree>
    <p:extLst>
      <p:ext uri="{BB962C8B-B14F-4D97-AF65-F5344CB8AC3E}">
        <p14:creationId xmlns:p14="http://schemas.microsoft.com/office/powerpoint/2010/main" val="306290123"/>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DA3A4AE-C609-1349-8720-23752A0EA9C3}" type="slidenum">
              <a:rPr lang="en-US"/>
              <a:pPr>
                <a:defRPr/>
              </a:pPr>
              <a:t>‹#›</a:t>
            </a:fld>
            <a:endParaRPr lang="en-US"/>
          </a:p>
        </p:txBody>
      </p:sp>
    </p:spTree>
    <p:extLst>
      <p:ext uri="{BB962C8B-B14F-4D97-AF65-F5344CB8AC3E}">
        <p14:creationId xmlns:p14="http://schemas.microsoft.com/office/powerpoint/2010/main" val="844573755"/>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B0048F2-2135-EB4E-BC52-30E3C3700C8B}" type="slidenum">
              <a:rPr lang="en-US"/>
              <a:pPr>
                <a:defRPr/>
              </a:pPr>
              <a:t>‹#›</a:t>
            </a:fld>
            <a:endParaRPr lang="en-US"/>
          </a:p>
        </p:txBody>
      </p:sp>
    </p:spTree>
    <p:extLst>
      <p:ext uri="{BB962C8B-B14F-4D97-AF65-F5344CB8AC3E}">
        <p14:creationId xmlns:p14="http://schemas.microsoft.com/office/powerpoint/2010/main" val="1466287232"/>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F927D02-0F89-8F47-9DD7-D5AD9F001510}" type="slidenum">
              <a:rPr lang="en-US"/>
              <a:pPr>
                <a:defRPr/>
              </a:pPr>
              <a:t>‹#›</a:t>
            </a:fld>
            <a:endParaRPr lang="en-US"/>
          </a:p>
        </p:txBody>
      </p:sp>
    </p:spTree>
    <p:extLst>
      <p:ext uri="{BB962C8B-B14F-4D97-AF65-F5344CB8AC3E}">
        <p14:creationId xmlns:p14="http://schemas.microsoft.com/office/powerpoint/2010/main" val="2029005724"/>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40AECF6-F3A8-1545-924F-9BCA787DAFD0}" type="slidenum">
              <a:rPr lang="en-US"/>
              <a:pPr>
                <a:defRPr/>
              </a:pPr>
              <a:t>‹#›</a:t>
            </a:fld>
            <a:endParaRPr lang="en-US"/>
          </a:p>
        </p:txBody>
      </p:sp>
    </p:spTree>
    <p:extLst>
      <p:ext uri="{BB962C8B-B14F-4D97-AF65-F5344CB8AC3E}">
        <p14:creationId xmlns:p14="http://schemas.microsoft.com/office/powerpoint/2010/main" val="136978075"/>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B95BBE3-694A-DE46-AC30-2C31A5F000A5}" type="slidenum">
              <a:rPr lang="en-US"/>
              <a:pPr>
                <a:defRPr/>
              </a:pPr>
              <a:t>‹#›</a:t>
            </a:fld>
            <a:endParaRPr lang="en-US"/>
          </a:p>
        </p:txBody>
      </p:sp>
    </p:spTree>
    <p:extLst>
      <p:ext uri="{BB962C8B-B14F-4D97-AF65-F5344CB8AC3E}">
        <p14:creationId xmlns:p14="http://schemas.microsoft.com/office/powerpoint/2010/main" val="3808813955"/>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300CC50F-375D-B14D-9A61-6E6B34B61627}" type="slidenum">
              <a:rPr lang="en-US"/>
              <a:pPr>
                <a:defRPr/>
              </a:pPr>
              <a:t>‹#›</a:t>
            </a:fld>
            <a:endParaRPr lang="en-US"/>
          </a:p>
        </p:txBody>
      </p:sp>
    </p:spTree>
    <p:extLst>
      <p:ext uri="{BB962C8B-B14F-4D97-AF65-F5344CB8AC3E}">
        <p14:creationId xmlns:p14="http://schemas.microsoft.com/office/powerpoint/2010/main" val="4085656906"/>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F1BBD5FE-CD24-C24B-8FEF-235A5C2F1837}" type="slidenum">
              <a:rPr lang="en-US"/>
              <a:pPr>
                <a:defRPr/>
              </a:pPr>
              <a:t>‹#›</a:t>
            </a:fld>
            <a:endParaRPr lang="en-US"/>
          </a:p>
        </p:txBody>
      </p:sp>
    </p:spTree>
    <p:extLst>
      <p:ext uri="{BB962C8B-B14F-4D97-AF65-F5344CB8AC3E}">
        <p14:creationId xmlns:p14="http://schemas.microsoft.com/office/powerpoint/2010/main" val="1485042391"/>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19704375-80EF-5F4D-BDA8-42C57D01C654}" type="slidenum">
              <a:rPr lang="en-US"/>
              <a:pPr>
                <a:defRPr/>
              </a:pPr>
              <a:t>‹#›</a:t>
            </a:fld>
            <a:endParaRPr lang="en-US"/>
          </a:p>
        </p:txBody>
      </p:sp>
    </p:spTree>
    <p:extLst>
      <p:ext uri="{BB962C8B-B14F-4D97-AF65-F5344CB8AC3E}">
        <p14:creationId xmlns:p14="http://schemas.microsoft.com/office/powerpoint/2010/main" val="2887766681"/>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BEFBF62-BCB1-C040-8C95-C5D7FFFA2CF8}" type="slidenum">
              <a:rPr lang="en-US"/>
              <a:pPr>
                <a:defRPr/>
              </a:pPr>
              <a:t>‹#›</a:t>
            </a:fld>
            <a:endParaRPr lang="en-US"/>
          </a:p>
        </p:txBody>
      </p:sp>
    </p:spTree>
    <p:extLst>
      <p:ext uri="{BB962C8B-B14F-4D97-AF65-F5344CB8AC3E}">
        <p14:creationId xmlns:p14="http://schemas.microsoft.com/office/powerpoint/2010/main" val="3125701178"/>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0B7E5914-1A93-E947-A7A9-DBD0D7ACBA56}" type="slidenum">
              <a:rPr lang="en-US"/>
              <a:pPr>
                <a:defRPr/>
              </a:pPr>
              <a:t>‹#›</a:t>
            </a:fld>
            <a:endParaRPr lang="en-US"/>
          </a:p>
        </p:txBody>
      </p:sp>
    </p:spTree>
    <p:extLst>
      <p:ext uri="{BB962C8B-B14F-4D97-AF65-F5344CB8AC3E}">
        <p14:creationId xmlns:p14="http://schemas.microsoft.com/office/powerpoint/2010/main" val="29012816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B6D4785-4A30-3945-B320-EDC051637B56}" type="slidenum">
              <a:rPr lang="en-US"/>
              <a:pPr>
                <a:defRPr/>
              </a:pPr>
              <a:t>‹#›</a:t>
            </a:fld>
            <a:endParaRPr lang="en-US"/>
          </a:p>
        </p:txBody>
      </p:sp>
    </p:spTree>
    <p:extLst>
      <p:ext uri="{BB962C8B-B14F-4D97-AF65-F5344CB8AC3E}">
        <p14:creationId xmlns:p14="http://schemas.microsoft.com/office/powerpoint/2010/main" val="2153979629"/>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AB2E273-214D-8342-A970-512FF1DE293B}" type="slidenum">
              <a:rPr lang="en-US"/>
              <a:pPr>
                <a:defRPr/>
              </a:pPr>
              <a:t>‹#›</a:t>
            </a:fld>
            <a:endParaRPr lang="en-US"/>
          </a:p>
        </p:txBody>
      </p:sp>
    </p:spTree>
    <p:extLst>
      <p:ext uri="{BB962C8B-B14F-4D97-AF65-F5344CB8AC3E}">
        <p14:creationId xmlns:p14="http://schemas.microsoft.com/office/powerpoint/2010/main" val="3588952239"/>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A44C3F9-36D1-204D-AF76-562834955475}" type="slidenum">
              <a:rPr lang="en-US"/>
              <a:pPr>
                <a:defRPr/>
              </a:pPr>
              <a:t>‹#›</a:t>
            </a:fld>
            <a:endParaRPr lang="en-US"/>
          </a:p>
        </p:txBody>
      </p:sp>
    </p:spTree>
    <p:extLst>
      <p:ext uri="{BB962C8B-B14F-4D97-AF65-F5344CB8AC3E}">
        <p14:creationId xmlns:p14="http://schemas.microsoft.com/office/powerpoint/2010/main" val="25120020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9E299C86-F307-4048-BA84-F42FA3867D40}" type="slidenum">
              <a:rPr lang="en-US"/>
              <a:pPr>
                <a:defRPr/>
              </a:pPr>
              <a:t>‹#›</a:t>
            </a:fld>
            <a:endParaRPr lang="en-US"/>
          </a:p>
        </p:txBody>
      </p:sp>
    </p:spTree>
    <p:extLst>
      <p:ext uri="{BB962C8B-B14F-4D97-AF65-F5344CB8AC3E}">
        <p14:creationId xmlns:p14="http://schemas.microsoft.com/office/powerpoint/2010/main" val="12922821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D58BEE79-AAF8-E94A-8FB8-3D98DE6995BD}" type="slidenum">
              <a:rPr lang="en-US"/>
              <a:pPr>
                <a:defRPr/>
              </a:pPr>
              <a:t>‹#›</a:t>
            </a:fld>
            <a:endParaRPr lang="en-US"/>
          </a:p>
        </p:txBody>
      </p:sp>
    </p:spTree>
    <p:extLst>
      <p:ext uri="{BB962C8B-B14F-4D97-AF65-F5344CB8AC3E}">
        <p14:creationId xmlns:p14="http://schemas.microsoft.com/office/powerpoint/2010/main" val="3761942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D7D430AE-71A8-AA4C-BA57-27A6C7D84219}" type="slidenum">
              <a:rPr lang="en-US"/>
              <a:pPr>
                <a:defRPr/>
              </a:pPr>
              <a:t>‹#›</a:t>
            </a:fld>
            <a:endParaRPr lang="en-US"/>
          </a:p>
        </p:txBody>
      </p:sp>
    </p:spTree>
    <p:extLst>
      <p:ext uri="{BB962C8B-B14F-4D97-AF65-F5344CB8AC3E}">
        <p14:creationId xmlns:p14="http://schemas.microsoft.com/office/powerpoint/2010/main" val="31855233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6485BE0E-EA52-3A4E-A7C3-F6303173CD4C}" type="slidenum">
              <a:rPr lang="en-US"/>
              <a:pPr>
                <a:defRPr/>
              </a:pPr>
              <a:t>‹#›</a:t>
            </a:fld>
            <a:endParaRPr lang="en-US"/>
          </a:p>
        </p:txBody>
      </p:sp>
    </p:spTree>
    <p:extLst>
      <p:ext uri="{BB962C8B-B14F-4D97-AF65-F5344CB8AC3E}">
        <p14:creationId xmlns:p14="http://schemas.microsoft.com/office/powerpoint/2010/main" val="18913104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D2779D31-D4EC-234F-B7C0-C2F31EB26777}" type="slidenum">
              <a:rPr lang="en-US"/>
              <a:pPr>
                <a:defRPr/>
              </a:pPr>
              <a:t>‹#›</a:t>
            </a:fld>
            <a:endParaRPr lang="en-US"/>
          </a:p>
        </p:txBody>
      </p:sp>
    </p:spTree>
    <p:extLst>
      <p:ext uri="{BB962C8B-B14F-4D97-AF65-F5344CB8AC3E}">
        <p14:creationId xmlns:p14="http://schemas.microsoft.com/office/powerpoint/2010/main" val="29292371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BD86C7F4-8E0C-8C48-8B96-CBBF26EF4FA6}" type="slidenum">
              <a:rPr lang="en-US"/>
              <a:pPr>
                <a:defRPr/>
              </a:pPr>
              <a:t>‹#›</a:t>
            </a:fld>
            <a:endParaRPr lang="en-US"/>
          </a:p>
        </p:txBody>
      </p:sp>
    </p:spTree>
    <p:extLst>
      <p:ext uri="{BB962C8B-B14F-4D97-AF65-F5344CB8AC3E}">
        <p14:creationId xmlns:p14="http://schemas.microsoft.com/office/powerpoint/2010/main" val="3769193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1D91A78D-8EAF-F846-8D95-04C88BC60B5A}" type="slidenum">
              <a:rPr lang="en-US"/>
              <a:pPr>
                <a:defRPr/>
              </a:pPr>
              <a:t>‹#›</a:t>
            </a:fld>
            <a:endParaRPr lang="en-US"/>
          </a:p>
        </p:txBody>
      </p:sp>
    </p:spTree>
    <p:extLst>
      <p:ext uri="{BB962C8B-B14F-4D97-AF65-F5344CB8AC3E}">
        <p14:creationId xmlns:p14="http://schemas.microsoft.com/office/powerpoint/2010/main" val="25499831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5A10A1D6-A9F0-AF4E-A932-C16FF7334E53}" type="slidenum">
              <a:rPr lang="en-US"/>
              <a:pPr>
                <a:defRPr/>
              </a:pPr>
              <a:t>‹#›</a:t>
            </a:fld>
            <a:endParaRPr lang="en-US"/>
          </a:p>
        </p:txBody>
      </p:sp>
    </p:spTree>
    <p:extLst>
      <p:ext uri="{BB962C8B-B14F-4D97-AF65-F5344CB8AC3E}">
        <p14:creationId xmlns:p14="http://schemas.microsoft.com/office/powerpoint/2010/main" val="4188855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461435E9-19E4-2840-9815-FE1233B51FED}" type="slidenum">
              <a:rPr lang="en-US"/>
              <a:pPr>
                <a:defRPr/>
              </a:pPr>
              <a:t>‹#›</a:t>
            </a:fld>
            <a:endParaRPr lang="en-US"/>
          </a:p>
        </p:txBody>
      </p:sp>
    </p:spTree>
    <p:extLst>
      <p:ext uri="{BB962C8B-B14F-4D97-AF65-F5344CB8AC3E}">
        <p14:creationId xmlns:p14="http://schemas.microsoft.com/office/powerpoint/2010/main" val="26329907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65A7017F-AE12-5D48-A647-4F18D1FB78A4}" type="slidenum">
              <a:rPr lang="en-US"/>
              <a:pPr>
                <a:defRPr/>
              </a:pPr>
              <a:t>‹#›</a:t>
            </a:fld>
            <a:endParaRPr lang="en-US"/>
          </a:p>
        </p:txBody>
      </p:sp>
    </p:spTree>
    <p:extLst>
      <p:ext uri="{BB962C8B-B14F-4D97-AF65-F5344CB8AC3E}">
        <p14:creationId xmlns:p14="http://schemas.microsoft.com/office/powerpoint/2010/main" val="11887572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3A177E11-63CB-884B-8673-DB6D3A44661E}" type="slidenum">
              <a:rPr lang="en-US"/>
              <a:pPr>
                <a:defRPr/>
              </a:pPr>
              <a:t>‹#›</a:t>
            </a:fld>
            <a:endParaRPr lang="en-US"/>
          </a:p>
        </p:txBody>
      </p:sp>
    </p:spTree>
    <p:extLst>
      <p:ext uri="{BB962C8B-B14F-4D97-AF65-F5344CB8AC3E}">
        <p14:creationId xmlns:p14="http://schemas.microsoft.com/office/powerpoint/2010/main" val="16545133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102F9E09-A627-E14A-9BDD-24AC40E4DB18}" type="slidenum">
              <a:rPr lang="en-US"/>
              <a:pPr>
                <a:defRPr/>
              </a:pPr>
              <a:t>‹#›</a:t>
            </a:fld>
            <a:endParaRPr lang="en-US"/>
          </a:p>
        </p:txBody>
      </p:sp>
    </p:spTree>
    <p:extLst>
      <p:ext uri="{BB962C8B-B14F-4D97-AF65-F5344CB8AC3E}">
        <p14:creationId xmlns:p14="http://schemas.microsoft.com/office/powerpoint/2010/main" val="25882146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9C5D5CEB-550B-0E44-B945-846B83659CFC}" type="slidenum">
              <a:rPr lang="en-US"/>
              <a:pPr>
                <a:defRPr/>
              </a:pPr>
              <a:t>‹#›</a:t>
            </a:fld>
            <a:endParaRPr lang="en-US"/>
          </a:p>
        </p:txBody>
      </p:sp>
    </p:spTree>
    <p:extLst>
      <p:ext uri="{BB962C8B-B14F-4D97-AF65-F5344CB8AC3E}">
        <p14:creationId xmlns:p14="http://schemas.microsoft.com/office/powerpoint/2010/main" val="1920324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5EF6AFD7-DB66-1141-853B-5F0816FBA53A}" type="slidenum">
              <a:rPr lang="en-US"/>
              <a:pPr>
                <a:defRPr/>
              </a:pPr>
              <a:t>‹#›</a:t>
            </a:fld>
            <a:endParaRPr lang="en-US"/>
          </a:p>
        </p:txBody>
      </p:sp>
    </p:spTree>
    <p:extLst>
      <p:ext uri="{BB962C8B-B14F-4D97-AF65-F5344CB8AC3E}">
        <p14:creationId xmlns:p14="http://schemas.microsoft.com/office/powerpoint/2010/main" val="42108518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3B5CB030-B5C6-E341-AA5F-894DD0D7B61D}" type="slidenum">
              <a:rPr lang="en-US"/>
              <a:pPr>
                <a:defRPr/>
              </a:pPr>
              <a:t>‹#›</a:t>
            </a:fld>
            <a:endParaRPr lang="en-US"/>
          </a:p>
        </p:txBody>
      </p:sp>
    </p:spTree>
    <p:extLst>
      <p:ext uri="{BB962C8B-B14F-4D97-AF65-F5344CB8AC3E}">
        <p14:creationId xmlns:p14="http://schemas.microsoft.com/office/powerpoint/2010/main" val="20112784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336E2DF8-A0F7-FE45-B695-4C5FB8D46310}" type="slidenum">
              <a:rPr lang="en-US"/>
              <a:pPr>
                <a:defRPr/>
              </a:pPr>
              <a:t>‹#›</a:t>
            </a:fld>
            <a:endParaRPr lang="en-US"/>
          </a:p>
        </p:txBody>
      </p:sp>
    </p:spTree>
    <p:extLst>
      <p:ext uri="{BB962C8B-B14F-4D97-AF65-F5344CB8AC3E}">
        <p14:creationId xmlns:p14="http://schemas.microsoft.com/office/powerpoint/2010/main" val="38295102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DA364528-917B-3C45-8971-97944EAEC85D}" type="slidenum">
              <a:rPr lang="en-US"/>
              <a:pPr>
                <a:defRPr/>
              </a:pPr>
              <a:t>‹#›</a:t>
            </a:fld>
            <a:endParaRPr lang="en-US"/>
          </a:p>
        </p:txBody>
      </p:sp>
    </p:spTree>
    <p:extLst>
      <p:ext uri="{BB962C8B-B14F-4D97-AF65-F5344CB8AC3E}">
        <p14:creationId xmlns:p14="http://schemas.microsoft.com/office/powerpoint/2010/main" val="42311427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CA081D45-2B6D-2342-A7AC-C0586E93BB2C}" type="slidenum">
              <a:rPr lang="en-US"/>
              <a:pPr>
                <a:defRPr/>
              </a:pPr>
              <a:t>‹#›</a:t>
            </a:fld>
            <a:endParaRPr lang="en-US"/>
          </a:p>
        </p:txBody>
      </p:sp>
    </p:spTree>
    <p:extLst>
      <p:ext uri="{BB962C8B-B14F-4D97-AF65-F5344CB8AC3E}">
        <p14:creationId xmlns:p14="http://schemas.microsoft.com/office/powerpoint/2010/main" val="8273254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BB943102-0D65-A143-A8B6-748459E271B4}" type="slidenum">
              <a:rPr lang="en-US"/>
              <a:pPr>
                <a:defRPr/>
              </a:pPr>
              <a:t>‹#›</a:t>
            </a:fld>
            <a:endParaRPr lang="en-US"/>
          </a:p>
        </p:txBody>
      </p:sp>
    </p:spTree>
    <p:extLst>
      <p:ext uri="{BB962C8B-B14F-4D97-AF65-F5344CB8AC3E}">
        <p14:creationId xmlns:p14="http://schemas.microsoft.com/office/powerpoint/2010/main" val="15980739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F88075D2-483F-5149-92AE-79DB0B088A0F}" type="slidenum">
              <a:rPr lang="en-US"/>
              <a:pPr>
                <a:defRPr/>
              </a:pPr>
              <a:t>‹#›</a:t>
            </a:fld>
            <a:endParaRPr lang="en-US"/>
          </a:p>
        </p:txBody>
      </p:sp>
    </p:spTree>
    <p:extLst>
      <p:ext uri="{BB962C8B-B14F-4D97-AF65-F5344CB8AC3E}">
        <p14:creationId xmlns:p14="http://schemas.microsoft.com/office/powerpoint/2010/main" val="41469134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76BB92A-01AD-E04A-A60F-2CC41374F69C}" type="slidenum">
              <a:rPr lang="en-US"/>
              <a:pPr>
                <a:defRPr/>
              </a:pPr>
              <a:t>‹#›</a:t>
            </a:fld>
            <a:endParaRPr lang="en-US"/>
          </a:p>
        </p:txBody>
      </p:sp>
    </p:spTree>
    <p:extLst>
      <p:ext uri="{BB962C8B-B14F-4D97-AF65-F5344CB8AC3E}">
        <p14:creationId xmlns:p14="http://schemas.microsoft.com/office/powerpoint/2010/main" val="9146768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1B6E84E8-FA03-2A4F-8843-43478BC43B5D}" type="slidenum">
              <a:rPr lang="en-US"/>
              <a:pPr>
                <a:defRPr/>
              </a:pPr>
              <a:t>‹#›</a:t>
            </a:fld>
            <a:endParaRPr lang="en-US"/>
          </a:p>
        </p:txBody>
      </p:sp>
    </p:spTree>
    <p:extLst>
      <p:ext uri="{BB962C8B-B14F-4D97-AF65-F5344CB8AC3E}">
        <p14:creationId xmlns:p14="http://schemas.microsoft.com/office/powerpoint/2010/main" val="6302344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5375E82-52C8-AC49-8861-00B454A79196}" type="slidenum">
              <a:rPr lang="en-US"/>
              <a:pPr>
                <a:defRPr/>
              </a:pPr>
              <a:t>‹#›</a:t>
            </a:fld>
            <a:endParaRPr lang="en-US"/>
          </a:p>
        </p:txBody>
      </p:sp>
    </p:spTree>
    <p:extLst>
      <p:ext uri="{BB962C8B-B14F-4D97-AF65-F5344CB8AC3E}">
        <p14:creationId xmlns:p14="http://schemas.microsoft.com/office/powerpoint/2010/main" val="15599672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61C4EEB-03F4-9842-A28F-285CCD73A378}" type="slidenum">
              <a:rPr lang="en-US"/>
              <a:pPr>
                <a:defRPr/>
              </a:pPr>
              <a:t>‹#›</a:t>
            </a:fld>
            <a:endParaRPr lang="en-US"/>
          </a:p>
        </p:txBody>
      </p:sp>
    </p:spTree>
    <p:extLst>
      <p:ext uri="{BB962C8B-B14F-4D97-AF65-F5344CB8AC3E}">
        <p14:creationId xmlns:p14="http://schemas.microsoft.com/office/powerpoint/2010/main" val="310796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BB47A7B4-F9A9-CC41-9CFF-FA2E084FE666}" type="slidenum">
              <a:rPr lang="en-US"/>
              <a:pPr>
                <a:defRPr/>
              </a:pPr>
              <a:t>‹#›</a:t>
            </a:fld>
            <a:endParaRPr lang="en-US"/>
          </a:p>
        </p:txBody>
      </p:sp>
    </p:spTree>
    <p:extLst>
      <p:ext uri="{BB962C8B-B14F-4D97-AF65-F5344CB8AC3E}">
        <p14:creationId xmlns:p14="http://schemas.microsoft.com/office/powerpoint/2010/main" val="5946497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6C2E7550-3EA1-594D-969B-AC6C97666F89}" type="slidenum">
              <a:rPr lang="en-US"/>
              <a:pPr>
                <a:defRPr/>
              </a:pPr>
              <a:t>‹#›</a:t>
            </a:fld>
            <a:endParaRPr lang="en-US"/>
          </a:p>
        </p:txBody>
      </p:sp>
    </p:spTree>
    <p:extLst>
      <p:ext uri="{BB962C8B-B14F-4D97-AF65-F5344CB8AC3E}">
        <p14:creationId xmlns:p14="http://schemas.microsoft.com/office/powerpoint/2010/main" val="8738656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9076CAD3-68CE-FB4E-AA4C-CA9E5F5C421F}" type="slidenum">
              <a:rPr lang="en-US"/>
              <a:pPr>
                <a:defRPr/>
              </a:pPr>
              <a:t>‹#›</a:t>
            </a:fld>
            <a:endParaRPr lang="en-US"/>
          </a:p>
        </p:txBody>
      </p:sp>
    </p:spTree>
    <p:extLst>
      <p:ext uri="{BB962C8B-B14F-4D97-AF65-F5344CB8AC3E}">
        <p14:creationId xmlns:p14="http://schemas.microsoft.com/office/powerpoint/2010/main" val="22476818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3E9C2F26-1088-114A-9512-A29CE6A2147F}" type="slidenum">
              <a:rPr lang="en-US"/>
              <a:pPr>
                <a:defRPr/>
              </a:pPr>
              <a:t>‹#›</a:t>
            </a:fld>
            <a:endParaRPr lang="en-US"/>
          </a:p>
        </p:txBody>
      </p:sp>
    </p:spTree>
    <p:extLst>
      <p:ext uri="{BB962C8B-B14F-4D97-AF65-F5344CB8AC3E}">
        <p14:creationId xmlns:p14="http://schemas.microsoft.com/office/powerpoint/2010/main" val="27222722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C0BEE079-8D48-3F46-8674-1D90E6894309}" type="slidenum">
              <a:rPr lang="en-US"/>
              <a:pPr>
                <a:defRPr/>
              </a:pPr>
              <a:t>‹#›</a:t>
            </a:fld>
            <a:endParaRPr lang="en-US"/>
          </a:p>
        </p:txBody>
      </p:sp>
    </p:spTree>
    <p:extLst>
      <p:ext uri="{BB962C8B-B14F-4D97-AF65-F5344CB8AC3E}">
        <p14:creationId xmlns:p14="http://schemas.microsoft.com/office/powerpoint/2010/main" val="12814846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9251F7B5-9DEB-064C-9462-5FCB4A1FBE99}" type="slidenum">
              <a:rPr lang="en-US"/>
              <a:pPr>
                <a:defRPr/>
              </a:pPr>
              <a:t>‹#›</a:t>
            </a:fld>
            <a:endParaRPr lang="en-US"/>
          </a:p>
        </p:txBody>
      </p:sp>
    </p:spTree>
    <p:extLst>
      <p:ext uri="{BB962C8B-B14F-4D97-AF65-F5344CB8AC3E}">
        <p14:creationId xmlns:p14="http://schemas.microsoft.com/office/powerpoint/2010/main" val="6595116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4F36E33C-E506-2D4B-A7E3-D3BD5D5E2382}" type="slidenum">
              <a:rPr lang="en-US"/>
              <a:pPr>
                <a:defRPr/>
              </a:pPr>
              <a:t>‹#›</a:t>
            </a:fld>
            <a:endParaRPr lang="en-US"/>
          </a:p>
        </p:txBody>
      </p:sp>
    </p:spTree>
    <p:extLst>
      <p:ext uri="{BB962C8B-B14F-4D97-AF65-F5344CB8AC3E}">
        <p14:creationId xmlns:p14="http://schemas.microsoft.com/office/powerpoint/2010/main" val="10433187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F249D7B2-4993-114D-AD16-D175509F7D32}" type="slidenum">
              <a:rPr lang="en-US"/>
              <a:pPr>
                <a:defRPr/>
              </a:pPr>
              <a:t>‹#›</a:t>
            </a:fld>
            <a:endParaRPr lang="en-US"/>
          </a:p>
        </p:txBody>
      </p:sp>
    </p:spTree>
    <p:extLst>
      <p:ext uri="{BB962C8B-B14F-4D97-AF65-F5344CB8AC3E}">
        <p14:creationId xmlns:p14="http://schemas.microsoft.com/office/powerpoint/2010/main" val="18817667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20890B65-063F-A74E-8000-BAF631EF39B0}" type="slidenum">
              <a:rPr lang="en-US"/>
              <a:pPr>
                <a:defRPr/>
              </a:pPr>
              <a:t>‹#›</a:t>
            </a:fld>
            <a:endParaRPr lang="en-US"/>
          </a:p>
        </p:txBody>
      </p:sp>
    </p:spTree>
    <p:extLst>
      <p:ext uri="{BB962C8B-B14F-4D97-AF65-F5344CB8AC3E}">
        <p14:creationId xmlns:p14="http://schemas.microsoft.com/office/powerpoint/2010/main" val="4640781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5F6F00C0-C193-0E4C-BB37-1E9F7B007AA0}" type="slidenum">
              <a:rPr lang="en-US"/>
              <a:pPr>
                <a:defRPr/>
              </a:pPr>
              <a:t>‹#›</a:t>
            </a:fld>
            <a:endParaRPr lang="en-US"/>
          </a:p>
        </p:txBody>
      </p:sp>
    </p:spTree>
    <p:extLst>
      <p:ext uri="{BB962C8B-B14F-4D97-AF65-F5344CB8AC3E}">
        <p14:creationId xmlns:p14="http://schemas.microsoft.com/office/powerpoint/2010/main" val="17167684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081CE42-6AD2-AD40-8A55-B85F76F52446}" type="slidenum">
              <a:rPr lang="en-US"/>
              <a:pPr>
                <a:defRPr/>
              </a:pPr>
              <a:t>‹#›</a:t>
            </a:fld>
            <a:endParaRPr lang="en-US"/>
          </a:p>
        </p:txBody>
      </p:sp>
    </p:spTree>
    <p:extLst>
      <p:ext uri="{BB962C8B-B14F-4D97-AF65-F5344CB8AC3E}">
        <p14:creationId xmlns:p14="http://schemas.microsoft.com/office/powerpoint/2010/main" val="14744438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3.xml"/><Relationship Id="rId12" Type="http://schemas.openxmlformats.org/officeDocument/2006/relationships/theme" Target="../theme/theme23.xml"/><Relationship Id="rId1" Type="http://schemas.openxmlformats.org/officeDocument/2006/relationships/slideLayout" Target="../slideLayouts/slideLayout243.xml"/><Relationship Id="rId2" Type="http://schemas.openxmlformats.org/officeDocument/2006/relationships/slideLayout" Target="../slideLayouts/slideLayout244.xml"/><Relationship Id="rId3" Type="http://schemas.openxmlformats.org/officeDocument/2006/relationships/slideLayout" Target="../slideLayouts/slideLayout245.xml"/><Relationship Id="rId4" Type="http://schemas.openxmlformats.org/officeDocument/2006/relationships/slideLayout" Target="../slideLayouts/slideLayout246.xml"/><Relationship Id="rId5" Type="http://schemas.openxmlformats.org/officeDocument/2006/relationships/slideLayout" Target="../slideLayouts/slideLayout247.xml"/><Relationship Id="rId6" Type="http://schemas.openxmlformats.org/officeDocument/2006/relationships/slideLayout" Target="../slideLayouts/slideLayout248.xml"/><Relationship Id="rId7" Type="http://schemas.openxmlformats.org/officeDocument/2006/relationships/slideLayout" Target="../slideLayouts/slideLayout249.xml"/><Relationship Id="rId8" Type="http://schemas.openxmlformats.org/officeDocument/2006/relationships/slideLayout" Target="../slideLayouts/slideLayout250.xml"/><Relationship Id="rId9" Type="http://schemas.openxmlformats.org/officeDocument/2006/relationships/slideLayout" Target="../slideLayouts/slideLayout251.xml"/><Relationship Id="rId10" Type="http://schemas.openxmlformats.org/officeDocument/2006/relationships/slideLayout" Target="../slideLayouts/slideLayout252.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4.xml"/><Relationship Id="rId12" Type="http://schemas.openxmlformats.org/officeDocument/2006/relationships/theme" Target="../theme/theme24.xml"/><Relationship Id="rId1" Type="http://schemas.openxmlformats.org/officeDocument/2006/relationships/slideLayout" Target="../slideLayouts/slideLayout254.xml"/><Relationship Id="rId2" Type="http://schemas.openxmlformats.org/officeDocument/2006/relationships/slideLayout" Target="../slideLayouts/slideLayout255.xml"/><Relationship Id="rId3" Type="http://schemas.openxmlformats.org/officeDocument/2006/relationships/slideLayout" Target="../slideLayouts/slideLayout256.xml"/><Relationship Id="rId4" Type="http://schemas.openxmlformats.org/officeDocument/2006/relationships/slideLayout" Target="../slideLayouts/slideLayout257.xml"/><Relationship Id="rId5" Type="http://schemas.openxmlformats.org/officeDocument/2006/relationships/slideLayout" Target="../slideLayouts/slideLayout258.xml"/><Relationship Id="rId6" Type="http://schemas.openxmlformats.org/officeDocument/2006/relationships/slideLayout" Target="../slideLayouts/slideLayout259.xml"/><Relationship Id="rId7" Type="http://schemas.openxmlformats.org/officeDocument/2006/relationships/slideLayout" Target="../slideLayouts/slideLayout260.xml"/><Relationship Id="rId8" Type="http://schemas.openxmlformats.org/officeDocument/2006/relationships/slideLayout" Target="../slideLayouts/slideLayout261.xml"/><Relationship Id="rId9" Type="http://schemas.openxmlformats.org/officeDocument/2006/relationships/slideLayout" Target="../slideLayouts/slideLayout262.xml"/><Relationship Id="rId10" Type="http://schemas.openxmlformats.org/officeDocument/2006/relationships/slideLayout" Target="../slideLayouts/slideLayout263.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5.xml"/><Relationship Id="rId12" Type="http://schemas.openxmlformats.org/officeDocument/2006/relationships/theme" Target="../theme/theme25.xml"/><Relationship Id="rId1" Type="http://schemas.openxmlformats.org/officeDocument/2006/relationships/slideLayout" Target="../slideLayouts/slideLayout265.xml"/><Relationship Id="rId2" Type="http://schemas.openxmlformats.org/officeDocument/2006/relationships/slideLayout" Target="../slideLayouts/slideLayout266.xml"/><Relationship Id="rId3" Type="http://schemas.openxmlformats.org/officeDocument/2006/relationships/slideLayout" Target="../slideLayouts/slideLayout267.xml"/><Relationship Id="rId4" Type="http://schemas.openxmlformats.org/officeDocument/2006/relationships/slideLayout" Target="../slideLayouts/slideLayout268.xml"/><Relationship Id="rId5" Type="http://schemas.openxmlformats.org/officeDocument/2006/relationships/slideLayout" Target="../slideLayouts/slideLayout269.xml"/><Relationship Id="rId6" Type="http://schemas.openxmlformats.org/officeDocument/2006/relationships/slideLayout" Target="../slideLayouts/slideLayout270.xml"/><Relationship Id="rId7" Type="http://schemas.openxmlformats.org/officeDocument/2006/relationships/slideLayout" Target="../slideLayouts/slideLayout271.xml"/><Relationship Id="rId8" Type="http://schemas.openxmlformats.org/officeDocument/2006/relationships/slideLayout" Target="../slideLayouts/slideLayout272.xml"/><Relationship Id="rId9" Type="http://schemas.openxmlformats.org/officeDocument/2006/relationships/slideLayout" Target="../slideLayouts/slideLayout273.xml"/><Relationship Id="rId10" Type="http://schemas.openxmlformats.org/officeDocument/2006/relationships/slideLayout" Target="../slideLayouts/slideLayout274.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6.xml"/><Relationship Id="rId12" Type="http://schemas.openxmlformats.org/officeDocument/2006/relationships/theme" Target="../theme/theme26.xml"/><Relationship Id="rId1" Type="http://schemas.openxmlformats.org/officeDocument/2006/relationships/slideLayout" Target="../slideLayouts/slideLayout276.xml"/><Relationship Id="rId2" Type="http://schemas.openxmlformats.org/officeDocument/2006/relationships/slideLayout" Target="../slideLayouts/slideLayout277.xml"/><Relationship Id="rId3" Type="http://schemas.openxmlformats.org/officeDocument/2006/relationships/slideLayout" Target="../slideLayouts/slideLayout278.xml"/><Relationship Id="rId4" Type="http://schemas.openxmlformats.org/officeDocument/2006/relationships/slideLayout" Target="../slideLayouts/slideLayout279.xml"/><Relationship Id="rId5" Type="http://schemas.openxmlformats.org/officeDocument/2006/relationships/slideLayout" Target="../slideLayouts/slideLayout280.xml"/><Relationship Id="rId6" Type="http://schemas.openxmlformats.org/officeDocument/2006/relationships/slideLayout" Target="../slideLayouts/slideLayout281.xml"/><Relationship Id="rId7" Type="http://schemas.openxmlformats.org/officeDocument/2006/relationships/slideLayout" Target="../slideLayouts/slideLayout282.xml"/><Relationship Id="rId8" Type="http://schemas.openxmlformats.org/officeDocument/2006/relationships/slideLayout" Target="../slideLayouts/slideLayout283.xml"/><Relationship Id="rId9" Type="http://schemas.openxmlformats.org/officeDocument/2006/relationships/slideLayout" Target="../slideLayouts/slideLayout284.xml"/><Relationship Id="rId10" Type="http://schemas.openxmlformats.org/officeDocument/2006/relationships/slideLayout" Target="../slideLayouts/slideLayout285.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7.xml"/><Relationship Id="rId12" Type="http://schemas.openxmlformats.org/officeDocument/2006/relationships/theme" Target="../theme/theme27.xml"/><Relationship Id="rId1" Type="http://schemas.openxmlformats.org/officeDocument/2006/relationships/slideLayout" Target="../slideLayouts/slideLayout287.xml"/><Relationship Id="rId2" Type="http://schemas.openxmlformats.org/officeDocument/2006/relationships/slideLayout" Target="../slideLayouts/slideLayout288.xml"/><Relationship Id="rId3" Type="http://schemas.openxmlformats.org/officeDocument/2006/relationships/slideLayout" Target="../slideLayouts/slideLayout289.xml"/><Relationship Id="rId4" Type="http://schemas.openxmlformats.org/officeDocument/2006/relationships/slideLayout" Target="../slideLayouts/slideLayout290.xml"/><Relationship Id="rId5" Type="http://schemas.openxmlformats.org/officeDocument/2006/relationships/slideLayout" Target="../slideLayouts/slideLayout291.xml"/><Relationship Id="rId6" Type="http://schemas.openxmlformats.org/officeDocument/2006/relationships/slideLayout" Target="../slideLayouts/slideLayout292.xml"/><Relationship Id="rId7" Type="http://schemas.openxmlformats.org/officeDocument/2006/relationships/slideLayout" Target="../slideLayouts/slideLayout293.xml"/><Relationship Id="rId8" Type="http://schemas.openxmlformats.org/officeDocument/2006/relationships/slideLayout" Target="../slideLayouts/slideLayout294.xml"/><Relationship Id="rId9" Type="http://schemas.openxmlformats.org/officeDocument/2006/relationships/slideLayout" Target="../slideLayouts/slideLayout295.xml"/><Relationship Id="rId10" Type="http://schemas.openxmlformats.org/officeDocument/2006/relationships/slideLayout" Target="../slideLayouts/slideLayout296.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8.xml"/><Relationship Id="rId12" Type="http://schemas.openxmlformats.org/officeDocument/2006/relationships/theme" Target="../theme/theme28.xml"/><Relationship Id="rId1" Type="http://schemas.openxmlformats.org/officeDocument/2006/relationships/slideLayout" Target="../slideLayouts/slideLayout298.xml"/><Relationship Id="rId2" Type="http://schemas.openxmlformats.org/officeDocument/2006/relationships/slideLayout" Target="../slideLayouts/slideLayout299.xml"/><Relationship Id="rId3" Type="http://schemas.openxmlformats.org/officeDocument/2006/relationships/slideLayout" Target="../slideLayouts/slideLayout300.xml"/><Relationship Id="rId4" Type="http://schemas.openxmlformats.org/officeDocument/2006/relationships/slideLayout" Target="../slideLayouts/slideLayout301.xml"/><Relationship Id="rId5" Type="http://schemas.openxmlformats.org/officeDocument/2006/relationships/slideLayout" Target="../slideLayouts/slideLayout302.xml"/><Relationship Id="rId6" Type="http://schemas.openxmlformats.org/officeDocument/2006/relationships/slideLayout" Target="../slideLayouts/slideLayout303.xml"/><Relationship Id="rId7" Type="http://schemas.openxmlformats.org/officeDocument/2006/relationships/slideLayout" Target="../slideLayouts/slideLayout304.xml"/><Relationship Id="rId8" Type="http://schemas.openxmlformats.org/officeDocument/2006/relationships/slideLayout" Target="../slideLayouts/slideLayout305.xml"/><Relationship Id="rId9" Type="http://schemas.openxmlformats.org/officeDocument/2006/relationships/slideLayout" Target="../slideLayouts/slideLayout306.xml"/><Relationship Id="rId10" Type="http://schemas.openxmlformats.org/officeDocument/2006/relationships/slideLayout" Target="../slideLayouts/slideLayout307.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9.xml"/><Relationship Id="rId12" Type="http://schemas.openxmlformats.org/officeDocument/2006/relationships/theme" Target="../theme/theme29.xml"/><Relationship Id="rId1" Type="http://schemas.openxmlformats.org/officeDocument/2006/relationships/slideLayout" Target="../slideLayouts/slideLayout309.xml"/><Relationship Id="rId2" Type="http://schemas.openxmlformats.org/officeDocument/2006/relationships/slideLayout" Target="../slideLayouts/slideLayout310.xml"/><Relationship Id="rId3" Type="http://schemas.openxmlformats.org/officeDocument/2006/relationships/slideLayout" Target="../slideLayouts/slideLayout311.xml"/><Relationship Id="rId4" Type="http://schemas.openxmlformats.org/officeDocument/2006/relationships/slideLayout" Target="../slideLayouts/slideLayout312.xml"/><Relationship Id="rId5" Type="http://schemas.openxmlformats.org/officeDocument/2006/relationships/slideLayout" Target="../slideLayouts/slideLayout313.xml"/><Relationship Id="rId6" Type="http://schemas.openxmlformats.org/officeDocument/2006/relationships/slideLayout" Target="../slideLayouts/slideLayout314.xml"/><Relationship Id="rId7" Type="http://schemas.openxmlformats.org/officeDocument/2006/relationships/slideLayout" Target="../slideLayouts/slideLayout315.xml"/><Relationship Id="rId8" Type="http://schemas.openxmlformats.org/officeDocument/2006/relationships/slideLayout" Target="../slideLayouts/slideLayout316.xml"/><Relationship Id="rId9" Type="http://schemas.openxmlformats.org/officeDocument/2006/relationships/slideLayout" Target="../slideLayouts/slideLayout317.xml"/><Relationship Id="rId10" Type="http://schemas.openxmlformats.org/officeDocument/2006/relationships/slideLayout" Target="../slideLayouts/slideLayout3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0.xml"/><Relationship Id="rId12" Type="http://schemas.openxmlformats.org/officeDocument/2006/relationships/theme" Target="../theme/theme30.xml"/><Relationship Id="rId1" Type="http://schemas.openxmlformats.org/officeDocument/2006/relationships/slideLayout" Target="../slideLayouts/slideLayout320.xml"/><Relationship Id="rId2" Type="http://schemas.openxmlformats.org/officeDocument/2006/relationships/slideLayout" Target="../slideLayouts/slideLayout321.xml"/><Relationship Id="rId3" Type="http://schemas.openxmlformats.org/officeDocument/2006/relationships/slideLayout" Target="../slideLayouts/slideLayout322.xml"/><Relationship Id="rId4" Type="http://schemas.openxmlformats.org/officeDocument/2006/relationships/slideLayout" Target="../slideLayouts/slideLayout323.xml"/><Relationship Id="rId5" Type="http://schemas.openxmlformats.org/officeDocument/2006/relationships/slideLayout" Target="../slideLayouts/slideLayout324.xml"/><Relationship Id="rId6" Type="http://schemas.openxmlformats.org/officeDocument/2006/relationships/slideLayout" Target="../slideLayouts/slideLayout325.xml"/><Relationship Id="rId7" Type="http://schemas.openxmlformats.org/officeDocument/2006/relationships/slideLayout" Target="../slideLayouts/slideLayout326.xml"/><Relationship Id="rId8" Type="http://schemas.openxmlformats.org/officeDocument/2006/relationships/slideLayout" Target="../slideLayouts/slideLayout327.xml"/><Relationship Id="rId9" Type="http://schemas.openxmlformats.org/officeDocument/2006/relationships/slideLayout" Target="../slideLayouts/slideLayout328.xml"/><Relationship Id="rId10" Type="http://schemas.openxmlformats.org/officeDocument/2006/relationships/slideLayout" Target="../slideLayouts/slideLayout329.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1.xml"/><Relationship Id="rId12" Type="http://schemas.openxmlformats.org/officeDocument/2006/relationships/theme" Target="../theme/theme31.xml"/><Relationship Id="rId1" Type="http://schemas.openxmlformats.org/officeDocument/2006/relationships/slideLayout" Target="../slideLayouts/slideLayout331.xml"/><Relationship Id="rId2" Type="http://schemas.openxmlformats.org/officeDocument/2006/relationships/slideLayout" Target="../slideLayouts/slideLayout332.xml"/><Relationship Id="rId3" Type="http://schemas.openxmlformats.org/officeDocument/2006/relationships/slideLayout" Target="../slideLayouts/slideLayout333.xml"/><Relationship Id="rId4" Type="http://schemas.openxmlformats.org/officeDocument/2006/relationships/slideLayout" Target="../slideLayouts/slideLayout334.xml"/><Relationship Id="rId5" Type="http://schemas.openxmlformats.org/officeDocument/2006/relationships/slideLayout" Target="../slideLayouts/slideLayout335.xml"/><Relationship Id="rId6" Type="http://schemas.openxmlformats.org/officeDocument/2006/relationships/slideLayout" Target="../slideLayouts/slideLayout336.xml"/><Relationship Id="rId7" Type="http://schemas.openxmlformats.org/officeDocument/2006/relationships/slideLayout" Target="../slideLayouts/slideLayout337.xml"/><Relationship Id="rId8" Type="http://schemas.openxmlformats.org/officeDocument/2006/relationships/slideLayout" Target="../slideLayouts/slideLayout338.xml"/><Relationship Id="rId9" Type="http://schemas.openxmlformats.org/officeDocument/2006/relationships/slideLayout" Target="../slideLayouts/slideLayout339.xml"/><Relationship Id="rId10" Type="http://schemas.openxmlformats.org/officeDocument/2006/relationships/slideLayout" Target="../slideLayouts/slideLayout340.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2.xml"/><Relationship Id="rId12" Type="http://schemas.openxmlformats.org/officeDocument/2006/relationships/theme" Target="../theme/theme32.xml"/><Relationship Id="rId1" Type="http://schemas.openxmlformats.org/officeDocument/2006/relationships/slideLayout" Target="../slideLayouts/slideLayout342.xml"/><Relationship Id="rId2" Type="http://schemas.openxmlformats.org/officeDocument/2006/relationships/slideLayout" Target="../slideLayouts/slideLayout343.xml"/><Relationship Id="rId3" Type="http://schemas.openxmlformats.org/officeDocument/2006/relationships/slideLayout" Target="../slideLayouts/slideLayout344.xml"/><Relationship Id="rId4" Type="http://schemas.openxmlformats.org/officeDocument/2006/relationships/slideLayout" Target="../slideLayouts/slideLayout345.xml"/><Relationship Id="rId5" Type="http://schemas.openxmlformats.org/officeDocument/2006/relationships/slideLayout" Target="../slideLayouts/slideLayout346.xml"/><Relationship Id="rId6" Type="http://schemas.openxmlformats.org/officeDocument/2006/relationships/slideLayout" Target="../slideLayouts/slideLayout347.xml"/><Relationship Id="rId7" Type="http://schemas.openxmlformats.org/officeDocument/2006/relationships/slideLayout" Target="../slideLayouts/slideLayout348.xml"/><Relationship Id="rId8" Type="http://schemas.openxmlformats.org/officeDocument/2006/relationships/slideLayout" Target="../slideLayouts/slideLayout349.xml"/><Relationship Id="rId9" Type="http://schemas.openxmlformats.org/officeDocument/2006/relationships/slideLayout" Target="../slideLayouts/slideLayout350.xml"/><Relationship Id="rId10" Type="http://schemas.openxmlformats.org/officeDocument/2006/relationships/slideLayout" Target="../slideLayouts/slideLayout351.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3.xml"/><Relationship Id="rId12" Type="http://schemas.openxmlformats.org/officeDocument/2006/relationships/theme" Target="../theme/theme33.xml"/><Relationship Id="rId1" Type="http://schemas.openxmlformats.org/officeDocument/2006/relationships/slideLayout" Target="../slideLayouts/slideLayout353.xml"/><Relationship Id="rId2" Type="http://schemas.openxmlformats.org/officeDocument/2006/relationships/slideLayout" Target="../slideLayouts/slideLayout354.xml"/><Relationship Id="rId3" Type="http://schemas.openxmlformats.org/officeDocument/2006/relationships/slideLayout" Target="../slideLayouts/slideLayout355.xml"/><Relationship Id="rId4" Type="http://schemas.openxmlformats.org/officeDocument/2006/relationships/slideLayout" Target="../slideLayouts/slideLayout356.xml"/><Relationship Id="rId5" Type="http://schemas.openxmlformats.org/officeDocument/2006/relationships/slideLayout" Target="../slideLayouts/slideLayout357.xml"/><Relationship Id="rId6" Type="http://schemas.openxmlformats.org/officeDocument/2006/relationships/slideLayout" Target="../slideLayouts/slideLayout358.xml"/><Relationship Id="rId7" Type="http://schemas.openxmlformats.org/officeDocument/2006/relationships/slideLayout" Target="../slideLayouts/slideLayout359.xml"/><Relationship Id="rId8" Type="http://schemas.openxmlformats.org/officeDocument/2006/relationships/slideLayout" Target="../slideLayouts/slideLayout360.xml"/><Relationship Id="rId9" Type="http://schemas.openxmlformats.org/officeDocument/2006/relationships/slideLayout" Target="../slideLayouts/slideLayout361.xml"/><Relationship Id="rId10" Type="http://schemas.openxmlformats.org/officeDocument/2006/relationships/slideLayout" Target="../slideLayouts/slideLayout362.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74.xml"/><Relationship Id="rId12" Type="http://schemas.openxmlformats.org/officeDocument/2006/relationships/theme" Target="../theme/theme34.xml"/><Relationship Id="rId1" Type="http://schemas.openxmlformats.org/officeDocument/2006/relationships/slideLayout" Target="../slideLayouts/slideLayout364.xml"/><Relationship Id="rId2" Type="http://schemas.openxmlformats.org/officeDocument/2006/relationships/slideLayout" Target="../slideLayouts/slideLayout365.xml"/><Relationship Id="rId3" Type="http://schemas.openxmlformats.org/officeDocument/2006/relationships/slideLayout" Target="../slideLayouts/slideLayout366.xml"/><Relationship Id="rId4" Type="http://schemas.openxmlformats.org/officeDocument/2006/relationships/slideLayout" Target="../slideLayouts/slideLayout367.xml"/><Relationship Id="rId5" Type="http://schemas.openxmlformats.org/officeDocument/2006/relationships/slideLayout" Target="../slideLayouts/slideLayout368.xml"/><Relationship Id="rId6" Type="http://schemas.openxmlformats.org/officeDocument/2006/relationships/slideLayout" Target="../slideLayouts/slideLayout369.xml"/><Relationship Id="rId7" Type="http://schemas.openxmlformats.org/officeDocument/2006/relationships/slideLayout" Target="../slideLayouts/slideLayout370.xml"/><Relationship Id="rId8" Type="http://schemas.openxmlformats.org/officeDocument/2006/relationships/slideLayout" Target="../slideLayouts/slideLayout371.xml"/><Relationship Id="rId9" Type="http://schemas.openxmlformats.org/officeDocument/2006/relationships/slideLayout" Target="../slideLayouts/slideLayout372.xml"/><Relationship Id="rId10" Type="http://schemas.openxmlformats.org/officeDocument/2006/relationships/slideLayout" Target="../slideLayouts/slideLayout373.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85.xml"/><Relationship Id="rId12" Type="http://schemas.openxmlformats.org/officeDocument/2006/relationships/theme" Target="../theme/theme35.xml"/><Relationship Id="rId1" Type="http://schemas.openxmlformats.org/officeDocument/2006/relationships/slideLayout" Target="../slideLayouts/slideLayout375.xml"/><Relationship Id="rId2" Type="http://schemas.openxmlformats.org/officeDocument/2006/relationships/slideLayout" Target="../slideLayouts/slideLayout376.xml"/><Relationship Id="rId3" Type="http://schemas.openxmlformats.org/officeDocument/2006/relationships/slideLayout" Target="../slideLayouts/slideLayout377.xml"/><Relationship Id="rId4" Type="http://schemas.openxmlformats.org/officeDocument/2006/relationships/slideLayout" Target="../slideLayouts/slideLayout378.xml"/><Relationship Id="rId5" Type="http://schemas.openxmlformats.org/officeDocument/2006/relationships/slideLayout" Target="../slideLayouts/slideLayout379.xml"/><Relationship Id="rId6" Type="http://schemas.openxmlformats.org/officeDocument/2006/relationships/slideLayout" Target="../slideLayouts/slideLayout380.xml"/><Relationship Id="rId7" Type="http://schemas.openxmlformats.org/officeDocument/2006/relationships/slideLayout" Target="../slideLayouts/slideLayout381.xml"/><Relationship Id="rId8" Type="http://schemas.openxmlformats.org/officeDocument/2006/relationships/slideLayout" Target="../slideLayouts/slideLayout382.xml"/><Relationship Id="rId9" Type="http://schemas.openxmlformats.org/officeDocument/2006/relationships/slideLayout" Target="../slideLayouts/slideLayout383.xml"/><Relationship Id="rId10" Type="http://schemas.openxmlformats.org/officeDocument/2006/relationships/slideLayout" Target="../slideLayouts/slideLayout384.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96.xml"/><Relationship Id="rId12" Type="http://schemas.openxmlformats.org/officeDocument/2006/relationships/theme" Target="../theme/theme36.xml"/><Relationship Id="rId1" Type="http://schemas.openxmlformats.org/officeDocument/2006/relationships/slideLayout" Target="../slideLayouts/slideLayout386.xml"/><Relationship Id="rId2" Type="http://schemas.openxmlformats.org/officeDocument/2006/relationships/slideLayout" Target="../slideLayouts/slideLayout387.xml"/><Relationship Id="rId3" Type="http://schemas.openxmlformats.org/officeDocument/2006/relationships/slideLayout" Target="../slideLayouts/slideLayout388.xml"/><Relationship Id="rId4" Type="http://schemas.openxmlformats.org/officeDocument/2006/relationships/slideLayout" Target="../slideLayouts/slideLayout389.xml"/><Relationship Id="rId5" Type="http://schemas.openxmlformats.org/officeDocument/2006/relationships/slideLayout" Target="../slideLayouts/slideLayout390.xml"/><Relationship Id="rId6" Type="http://schemas.openxmlformats.org/officeDocument/2006/relationships/slideLayout" Target="../slideLayouts/slideLayout391.xml"/><Relationship Id="rId7" Type="http://schemas.openxmlformats.org/officeDocument/2006/relationships/slideLayout" Target="../slideLayouts/slideLayout392.xml"/><Relationship Id="rId8" Type="http://schemas.openxmlformats.org/officeDocument/2006/relationships/slideLayout" Target="../slideLayouts/slideLayout393.xml"/><Relationship Id="rId9" Type="http://schemas.openxmlformats.org/officeDocument/2006/relationships/slideLayout" Target="../slideLayouts/slideLayout394.xml"/><Relationship Id="rId10" Type="http://schemas.openxmlformats.org/officeDocument/2006/relationships/slideLayout" Target="../slideLayouts/slideLayout395.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407.xml"/><Relationship Id="rId12" Type="http://schemas.openxmlformats.org/officeDocument/2006/relationships/theme" Target="../theme/theme37.xml"/><Relationship Id="rId1" Type="http://schemas.openxmlformats.org/officeDocument/2006/relationships/slideLayout" Target="../slideLayouts/slideLayout397.xml"/><Relationship Id="rId2" Type="http://schemas.openxmlformats.org/officeDocument/2006/relationships/slideLayout" Target="../slideLayouts/slideLayout398.xml"/><Relationship Id="rId3" Type="http://schemas.openxmlformats.org/officeDocument/2006/relationships/slideLayout" Target="../slideLayouts/slideLayout399.xml"/><Relationship Id="rId4" Type="http://schemas.openxmlformats.org/officeDocument/2006/relationships/slideLayout" Target="../slideLayouts/slideLayout400.xml"/><Relationship Id="rId5" Type="http://schemas.openxmlformats.org/officeDocument/2006/relationships/slideLayout" Target="../slideLayouts/slideLayout401.xml"/><Relationship Id="rId6" Type="http://schemas.openxmlformats.org/officeDocument/2006/relationships/slideLayout" Target="../slideLayouts/slideLayout402.xml"/><Relationship Id="rId7" Type="http://schemas.openxmlformats.org/officeDocument/2006/relationships/slideLayout" Target="../slideLayouts/slideLayout403.xml"/><Relationship Id="rId8" Type="http://schemas.openxmlformats.org/officeDocument/2006/relationships/slideLayout" Target="../slideLayouts/slideLayout404.xml"/><Relationship Id="rId9" Type="http://schemas.openxmlformats.org/officeDocument/2006/relationships/slideLayout" Target="../slideLayouts/slideLayout405.xml"/><Relationship Id="rId10" Type="http://schemas.openxmlformats.org/officeDocument/2006/relationships/slideLayout" Target="../slideLayouts/slideLayout406.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8.xml"/><Relationship Id="rId12" Type="http://schemas.openxmlformats.org/officeDocument/2006/relationships/theme" Target="../theme/theme38.xml"/><Relationship Id="rId1" Type="http://schemas.openxmlformats.org/officeDocument/2006/relationships/slideLayout" Target="../slideLayouts/slideLayout408.xml"/><Relationship Id="rId2" Type="http://schemas.openxmlformats.org/officeDocument/2006/relationships/slideLayout" Target="../slideLayouts/slideLayout409.xml"/><Relationship Id="rId3" Type="http://schemas.openxmlformats.org/officeDocument/2006/relationships/slideLayout" Target="../slideLayouts/slideLayout410.xml"/><Relationship Id="rId4" Type="http://schemas.openxmlformats.org/officeDocument/2006/relationships/slideLayout" Target="../slideLayouts/slideLayout411.xml"/><Relationship Id="rId5" Type="http://schemas.openxmlformats.org/officeDocument/2006/relationships/slideLayout" Target="../slideLayouts/slideLayout412.xml"/><Relationship Id="rId6" Type="http://schemas.openxmlformats.org/officeDocument/2006/relationships/slideLayout" Target="../slideLayouts/slideLayout413.xml"/><Relationship Id="rId7" Type="http://schemas.openxmlformats.org/officeDocument/2006/relationships/slideLayout" Target="../slideLayouts/slideLayout414.xml"/><Relationship Id="rId8" Type="http://schemas.openxmlformats.org/officeDocument/2006/relationships/slideLayout" Target="../slideLayouts/slideLayout415.xml"/><Relationship Id="rId9" Type="http://schemas.openxmlformats.org/officeDocument/2006/relationships/slideLayout" Target="../slideLayouts/slideLayout416.xml"/><Relationship Id="rId10" Type="http://schemas.openxmlformats.org/officeDocument/2006/relationships/slideLayout" Target="../slideLayouts/slideLayout417.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29.xml"/><Relationship Id="rId12" Type="http://schemas.openxmlformats.org/officeDocument/2006/relationships/theme" Target="../theme/theme39.xml"/><Relationship Id="rId1" Type="http://schemas.openxmlformats.org/officeDocument/2006/relationships/slideLayout" Target="../slideLayouts/slideLayout419.xml"/><Relationship Id="rId2" Type="http://schemas.openxmlformats.org/officeDocument/2006/relationships/slideLayout" Target="../slideLayouts/slideLayout420.xml"/><Relationship Id="rId3" Type="http://schemas.openxmlformats.org/officeDocument/2006/relationships/slideLayout" Target="../slideLayouts/slideLayout421.xml"/><Relationship Id="rId4" Type="http://schemas.openxmlformats.org/officeDocument/2006/relationships/slideLayout" Target="../slideLayouts/slideLayout422.xml"/><Relationship Id="rId5" Type="http://schemas.openxmlformats.org/officeDocument/2006/relationships/slideLayout" Target="../slideLayouts/slideLayout423.xml"/><Relationship Id="rId6" Type="http://schemas.openxmlformats.org/officeDocument/2006/relationships/slideLayout" Target="../slideLayouts/slideLayout424.xml"/><Relationship Id="rId7" Type="http://schemas.openxmlformats.org/officeDocument/2006/relationships/slideLayout" Target="../slideLayouts/slideLayout425.xml"/><Relationship Id="rId8" Type="http://schemas.openxmlformats.org/officeDocument/2006/relationships/slideLayout" Target="../slideLayouts/slideLayout426.xml"/><Relationship Id="rId9" Type="http://schemas.openxmlformats.org/officeDocument/2006/relationships/slideLayout" Target="../slideLayouts/slideLayout427.xml"/><Relationship Id="rId10" Type="http://schemas.openxmlformats.org/officeDocument/2006/relationships/slideLayout" Target="../slideLayouts/slideLayout42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40.xml"/><Relationship Id="rId12" Type="http://schemas.openxmlformats.org/officeDocument/2006/relationships/theme" Target="../theme/theme40.xml"/><Relationship Id="rId1" Type="http://schemas.openxmlformats.org/officeDocument/2006/relationships/slideLayout" Target="../slideLayouts/slideLayout430.xml"/><Relationship Id="rId2" Type="http://schemas.openxmlformats.org/officeDocument/2006/relationships/slideLayout" Target="../slideLayouts/slideLayout431.xml"/><Relationship Id="rId3" Type="http://schemas.openxmlformats.org/officeDocument/2006/relationships/slideLayout" Target="../slideLayouts/slideLayout432.xml"/><Relationship Id="rId4" Type="http://schemas.openxmlformats.org/officeDocument/2006/relationships/slideLayout" Target="../slideLayouts/slideLayout433.xml"/><Relationship Id="rId5" Type="http://schemas.openxmlformats.org/officeDocument/2006/relationships/slideLayout" Target="../slideLayouts/slideLayout434.xml"/><Relationship Id="rId6" Type="http://schemas.openxmlformats.org/officeDocument/2006/relationships/slideLayout" Target="../slideLayouts/slideLayout435.xml"/><Relationship Id="rId7" Type="http://schemas.openxmlformats.org/officeDocument/2006/relationships/slideLayout" Target="../slideLayouts/slideLayout436.xml"/><Relationship Id="rId8" Type="http://schemas.openxmlformats.org/officeDocument/2006/relationships/slideLayout" Target="../slideLayouts/slideLayout437.xml"/><Relationship Id="rId9" Type="http://schemas.openxmlformats.org/officeDocument/2006/relationships/slideLayout" Target="../slideLayouts/slideLayout438.xml"/><Relationship Id="rId10" Type="http://schemas.openxmlformats.org/officeDocument/2006/relationships/slideLayout" Target="../slideLayouts/slideLayout439.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51.xml"/><Relationship Id="rId12" Type="http://schemas.openxmlformats.org/officeDocument/2006/relationships/theme" Target="../theme/theme41.xml"/><Relationship Id="rId1" Type="http://schemas.openxmlformats.org/officeDocument/2006/relationships/slideLayout" Target="../slideLayouts/slideLayout441.xml"/><Relationship Id="rId2" Type="http://schemas.openxmlformats.org/officeDocument/2006/relationships/slideLayout" Target="../slideLayouts/slideLayout442.xml"/><Relationship Id="rId3" Type="http://schemas.openxmlformats.org/officeDocument/2006/relationships/slideLayout" Target="../slideLayouts/slideLayout443.xml"/><Relationship Id="rId4" Type="http://schemas.openxmlformats.org/officeDocument/2006/relationships/slideLayout" Target="../slideLayouts/slideLayout444.xml"/><Relationship Id="rId5" Type="http://schemas.openxmlformats.org/officeDocument/2006/relationships/slideLayout" Target="../slideLayouts/slideLayout445.xml"/><Relationship Id="rId6" Type="http://schemas.openxmlformats.org/officeDocument/2006/relationships/slideLayout" Target="../slideLayouts/slideLayout446.xml"/><Relationship Id="rId7" Type="http://schemas.openxmlformats.org/officeDocument/2006/relationships/slideLayout" Target="../slideLayouts/slideLayout447.xml"/><Relationship Id="rId8" Type="http://schemas.openxmlformats.org/officeDocument/2006/relationships/slideLayout" Target="../slideLayouts/slideLayout448.xml"/><Relationship Id="rId9" Type="http://schemas.openxmlformats.org/officeDocument/2006/relationships/slideLayout" Target="../slideLayouts/slideLayout449.xml"/><Relationship Id="rId10" Type="http://schemas.openxmlformats.org/officeDocument/2006/relationships/slideLayout" Target="../slideLayouts/slideLayout450.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62.xml"/><Relationship Id="rId12" Type="http://schemas.openxmlformats.org/officeDocument/2006/relationships/theme" Target="../theme/theme42.xml"/><Relationship Id="rId1" Type="http://schemas.openxmlformats.org/officeDocument/2006/relationships/slideLayout" Target="../slideLayouts/slideLayout452.xml"/><Relationship Id="rId2" Type="http://schemas.openxmlformats.org/officeDocument/2006/relationships/slideLayout" Target="../slideLayouts/slideLayout453.xml"/><Relationship Id="rId3" Type="http://schemas.openxmlformats.org/officeDocument/2006/relationships/slideLayout" Target="../slideLayouts/slideLayout454.xml"/><Relationship Id="rId4" Type="http://schemas.openxmlformats.org/officeDocument/2006/relationships/slideLayout" Target="../slideLayouts/slideLayout455.xml"/><Relationship Id="rId5" Type="http://schemas.openxmlformats.org/officeDocument/2006/relationships/slideLayout" Target="../slideLayouts/slideLayout456.xml"/><Relationship Id="rId6" Type="http://schemas.openxmlformats.org/officeDocument/2006/relationships/slideLayout" Target="../slideLayouts/slideLayout457.xml"/><Relationship Id="rId7" Type="http://schemas.openxmlformats.org/officeDocument/2006/relationships/slideLayout" Target="../slideLayouts/slideLayout458.xml"/><Relationship Id="rId8" Type="http://schemas.openxmlformats.org/officeDocument/2006/relationships/slideLayout" Target="../slideLayouts/slideLayout459.xml"/><Relationship Id="rId9" Type="http://schemas.openxmlformats.org/officeDocument/2006/relationships/slideLayout" Target="../slideLayouts/slideLayout460.xml"/><Relationship Id="rId10" Type="http://schemas.openxmlformats.org/officeDocument/2006/relationships/slideLayout" Target="../slideLayouts/slideLayout461.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73.xml"/><Relationship Id="rId12" Type="http://schemas.openxmlformats.org/officeDocument/2006/relationships/theme" Target="../theme/theme43.xml"/><Relationship Id="rId1" Type="http://schemas.openxmlformats.org/officeDocument/2006/relationships/slideLayout" Target="../slideLayouts/slideLayout463.xml"/><Relationship Id="rId2" Type="http://schemas.openxmlformats.org/officeDocument/2006/relationships/slideLayout" Target="../slideLayouts/slideLayout464.xml"/><Relationship Id="rId3" Type="http://schemas.openxmlformats.org/officeDocument/2006/relationships/slideLayout" Target="../slideLayouts/slideLayout465.xml"/><Relationship Id="rId4" Type="http://schemas.openxmlformats.org/officeDocument/2006/relationships/slideLayout" Target="../slideLayouts/slideLayout466.xml"/><Relationship Id="rId5" Type="http://schemas.openxmlformats.org/officeDocument/2006/relationships/slideLayout" Target="../slideLayouts/slideLayout467.xml"/><Relationship Id="rId6" Type="http://schemas.openxmlformats.org/officeDocument/2006/relationships/slideLayout" Target="../slideLayouts/slideLayout468.xml"/><Relationship Id="rId7" Type="http://schemas.openxmlformats.org/officeDocument/2006/relationships/slideLayout" Target="../slideLayouts/slideLayout469.xml"/><Relationship Id="rId8" Type="http://schemas.openxmlformats.org/officeDocument/2006/relationships/slideLayout" Target="../slideLayouts/slideLayout470.xml"/><Relationship Id="rId9" Type="http://schemas.openxmlformats.org/officeDocument/2006/relationships/slideLayout" Target="../slideLayouts/slideLayout471.xml"/><Relationship Id="rId10" Type="http://schemas.openxmlformats.org/officeDocument/2006/relationships/slideLayout" Target="../slideLayouts/slideLayout472.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84.xml"/><Relationship Id="rId12" Type="http://schemas.openxmlformats.org/officeDocument/2006/relationships/theme" Target="../theme/theme44.xml"/><Relationship Id="rId1" Type="http://schemas.openxmlformats.org/officeDocument/2006/relationships/slideLayout" Target="../slideLayouts/slideLayout474.xml"/><Relationship Id="rId2" Type="http://schemas.openxmlformats.org/officeDocument/2006/relationships/slideLayout" Target="../slideLayouts/slideLayout475.xml"/><Relationship Id="rId3" Type="http://schemas.openxmlformats.org/officeDocument/2006/relationships/slideLayout" Target="../slideLayouts/slideLayout476.xml"/><Relationship Id="rId4" Type="http://schemas.openxmlformats.org/officeDocument/2006/relationships/slideLayout" Target="../slideLayouts/slideLayout477.xml"/><Relationship Id="rId5" Type="http://schemas.openxmlformats.org/officeDocument/2006/relationships/slideLayout" Target="../slideLayouts/slideLayout478.xml"/><Relationship Id="rId6" Type="http://schemas.openxmlformats.org/officeDocument/2006/relationships/slideLayout" Target="../slideLayouts/slideLayout479.xml"/><Relationship Id="rId7" Type="http://schemas.openxmlformats.org/officeDocument/2006/relationships/slideLayout" Target="../slideLayouts/slideLayout480.xml"/><Relationship Id="rId8" Type="http://schemas.openxmlformats.org/officeDocument/2006/relationships/slideLayout" Target="../slideLayouts/slideLayout481.xml"/><Relationship Id="rId9" Type="http://schemas.openxmlformats.org/officeDocument/2006/relationships/slideLayout" Target="../slideLayouts/slideLayout482.xml"/><Relationship Id="rId10" Type="http://schemas.openxmlformats.org/officeDocument/2006/relationships/slideLayout" Target="../slideLayouts/slideLayout483.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95.xml"/><Relationship Id="rId12" Type="http://schemas.openxmlformats.org/officeDocument/2006/relationships/theme" Target="../theme/theme45.xml"/><Relationship Id="rId1" Type="http://schemas.openxmlformats.org/officeDocument/2006/relationships/slideLayout" Target="../slideLayouts/slideLayout485.xml"/><Relationship Id="rId2" Type="http://schemas.openxmlformats.org/officeDocument/2006/relationships/slideLayout" Target="../slideLayouts/slideLayout486.xml"/><Relationship Id="rId3" Type="http://schemas.openxmlformats.org/officeDocument/2006/relationships/slideLayout" Target="../slideLayouts/slideLayout487.xml"/><Relationship Id="rId4" Type="http://schemas.openxmlformats.org/officeDocument/2006/relationships/slideLayout" Target="../slideLayouts/slideLayout488.xml"/><Relationship Id="rId5" Type="http://schemas.openxmlformats.org/officeDocument/2006/relationships/slideLayout" Target="../slideLayouts/slideLayout489.xml"/><Relationship Id="rId6" Type="http://schemas.openxmlformats.org/officeDocument/2006/relationships/slideLayout" Target="../slideLayouts/slideLayout490.xml"/><Relationship Id="rId7" Type="http://schemas.openxmlformats.org/officeDocument/2006/relationships/slideLayout" Target="../slideLayouts/slideLayout491.xml"/><Relationship Id="rId8" Type="http://schemas.openxmlformats.org/officeDocument/2006/relationships/slideLayout" Target="../slideLayouts/slideLayout492.xml"/><Relationship Id="rId9" Type="http://schemas.openxmlformats.org/officeDocument/2006/relationships/slideLayout" Target="../slideLayouts/slideLayout493.xml"/><Relationship Id="rId10" Type="http://schemas.openxmlformats.org/officeDocument/2006/relationships/slideLayout" Target="../slideLayouts/slideLayout494.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06.xml"/><Relationship Id="rId12" Type="http://schemas.openxmlformats.org/officeDocument/2006/relationships/theme" Target="../theme/theme46.xml"/><Relationship Id="rId1" Type="http://schemas.openxmlformats.org/officeDocument/2006/relationships/slideLayout" Target="../slideLayouts/slideLayout496.xml"/><Relationship Id="rId2" Type="http://schemas.openxmlformats.org/officeDocument/2006/relationships/slideLayout" Target="../slideLayouts/slideLayout497.xml"/><Relationship Id="rId3" Type="http://schemas.openxmlformats.org/officeDocument/2006/relationships/slideLayout" Target="../slideLayouts/slideLayout498.xml"/><Relationship Id="rId4" Type="http://schemas.openxmlformats.org/officeDocument/2006/relationships/slideLayout" Target="../slideLayouts/slideLayout499.xml"/><Relationship Id="rId5" Type="http://schemas.openxmlformats.org/officeDocument/2006/relationships/slideLayout" Target="../slideLayouts/slideLayout500.xml"/><Relationship Id="rId6" Type="http://schemas.openxmlformats.org/officeDocument/2006/relationships/slideLayout" Target="../slideLayouts/slideLayout501.xml"/><Relationship Id="rId7" Type="http://schemas.openxmlformats.org/officeDocument/2006/relationships/slideLayout" Target="../slideLayouts/slideLayout502.xml"/><Relationship Id="rId8" Type="http://schemas.openxmlformats.org/officeDocument/2006/relationships/slideLayout" Target="../slideLayouts/slideLayout503.xml"/><Relationship Id="rId9" Type="http://schemas.openxmlformats.org/officeDocument/2006/relationships/slideLayout" Target="../slideLayouts/slideLayout504.xml"/><Relationship Id="rId10" Type="http://schemas.openxmlformats.org/officeDocument/2006/relationships/slideLayout" Target="../slideLayouts/slideLayout505.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17.xml"/><Relationship Id="rId12" Type="http://schemas.openxmlformats.org/officeDocument/2006/relationships/theme" Target="../theme/theme47.xml"/><Relationship Id="rId1" Type="http://schemas.openxmlformats.org/officeDocument/2006/relationships/slideLayout" Target="../slideLayouts/slideLayout507.xml"/><Relationship Id="rId2" Type="http://schemas.openxmlformats.org/officeDocument/2006/relationships/slideLayout" Target="../slideLayouts/slideLayout508.xml"/><Relationship Id="rId3" Type="http://schemas.openxmlformats.org/officeDocument/2006/relationships/slideLayout" Target="../slideLayouts/slideLayout509.xml"/><Relationship Id="rId4" Type="http://schemas.openxmlformats.org/officeDocument/2006/relationships/slideLayout" Target="../slideLayouts/slideLayout510.xml"/><Relationship Id="rId5" Type="http://schemas.openxmlformats.org/officeDocument/2006/relationships/slideLayout" Target="../slideLayouts/slideLayout511.xml"/><Relationship Id="rId6" Type="http://schemas.openxmlformats.org/officeDocument/2006/relationships/slideLayout" Target="../slideLayouts/slideLayout512.xml"/><Relationship Id="rId7" Type="http://schemas.openxmlformats.org/officeDocument/2006/relationships/slideLayout" Target="../slideLayouts/slideLayout513.xml"/><Relationship Id="rId8" Type="http://schemas.openxmlformats.org/officeDocument/2006/relationships/slideLayout" Target="../slideLayouts/slideLayout514.xml"/><Relationship Id="rId9" Type="http://schemas.openxmlformats.org/officeDocument/2006/relationships/slideLayout" Target="../slideLayouts/slideLayout515.xml"/><Relationship Id="rId10" Type="http://schemas.openxmlformats.org/officeDocument/2006/relationships/slideLayout" Target="../slideLayouts/slideLayout516.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28.xml"/><Relationship Id="rId12" Type="http://schemas.openxmlformats.org/officeDocument/2006/relationships/theme" Target="../theme/theme48.xml"/><Relationship Id="rId1" Type="http://schemas.openxmlformats.org/officeDocument/2006/relationships/slideLayout" Target="../slideLayouts/slideLayout518.xml"/><Relationship Id="rId2" Type="http://schemas.openxmlformats.org/officeDocument/2006/relationships/slideLayout" Target="../slideLayouts/slideLayout519.xml"/><Relationship Id="rId3" Type="http://schemas.openxmlformats.org/officeDocument/2006/relationships/slideLayout" Target="../slideLayouts/slideLayout520.xml"/><Relationship Id="rId4" Type="http://schemas.openxmlformats.org/officeDocument/2006/relationships/slideLayout" Target="../slideLayouts/slideLayout521.xml"/><Relationship Id="rId5" Type="http://schemas.openxmlformats.org/officeDocument/2006/relationships/slideLayout" Target="../slideLayouts/slideLayout522.xml"/><Relationship Id="rId6" Type="http://schemas.openxmlformats.org/officeDocument/2006/relationships/slideLayout" Target="../slideLayouts/slideLayout523.xml"/><Relationship Id="rId7" Type="http://schemas.openxmlformats.org/officeDocument/2006/relationships/slideLayout" Target="../slideLayouts/slideLayout524.xml"/><Relationship Id="rId8" Type="http://schemas.openxmlformats.org/officeDocument/2006/relationships/slideLayout" Target="../slideLayouts/slideLayout525.xml"/><Relationship Id="rId9" Type="http://schemas.openxmlformats.org/officeDocument/2006/relationships/slideLayout" Target="../slideLayouts/slideLayout526.xml"/><Relationship Id="rId10" Type="http://schemas.openxmlformats.org/officeDocument/2006/relationships/slideLayout" Target="../slideLayouts/slideLayout527.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39.xml"/><Relationship Id="rId12" Type="http://schemas.openxmlformats.org/officeDocument/2006/relationships/theme" Target="../theme/theme49.xml"/><Relationship Id="rId1" Type="http://schemas.openxmlformats.org/officeDocument/2006/relationships/slideLayout" Target="../slideLayouts/slideLayout529.xml"/><Relationship Id="rId2" Type="http://schemas.openxmlformats.org/officeDocument/2006/relationships/slideLayout" Target="../slideLayouts/slideLayout530.xml"/><Relationship Id="rId3" Type="http://schemas.openxmlformats.org/officeDocument/2006/relationships/slideLayout" Target="../slideLayouts/slideLayout531.xml"/><Relationship Id="rId4" Type="http://schemas.openxmlformats.org/officeDocument/2006/relationships/slideLayout" Target="../slideLayouts/slideLayout532.xml"/><Relationship Id="rId5" Type="http://schemas.openxmlformats.org/officeDocument/2006/relationships/slideLayout" Target="../slideLayouts/slideLayout533.xml"/><Relationship Id="rId6" Type="http://schemas.openxmlformats.org/officeDocument/2006/relationships/slideLayout" Target="../slideLayouts/slideLayout534.xml"/><Relationship Id="rId7" Type="http://schemas.openxmlformats.org/officeDocument/2006/relationships/slideLayout" Target="../slideLayouts/slideLayout535.xml"/><Relationship Id="rId8" Type="http://schemas.openxmlformats.org/officeDocument/2006/relationships/slideLayout" Target="../slideLayouts/slideLayout536.xml"/><Relationship Id="rId9" Type="http://schemas.openxmlformats.org/officeDocument/2006/relationships/slideLayout" Target="../slideLayouts/slideLayout537.xml"/><Relationship Id="rId10" Type="http://schemas.openxmlformats.org/officeDocument/2006/relationships/slideLayout" Target="../slideLayouts/slideLayout53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50.xml"/><Relationship Id="rId12" Type="http://schemas.openxmlformats.org/officeDocument/2006/relationships/theme" Target="../theme/theme50.xml"/><Relationship Id="rId1" Type="http://schemas.openxmlformats.org/officeDocument/2006/relationships/slideLayout" Target="../slideLayouts/slideLayout540.xml"/><Relationship Id="rId2" Type="http://schemas.openxmlformats.org/officeDocument/2006/relationships/slideLayout" Target="../slideLayouts/slideLayout541.xml"/><Relationship Id="rId3" Type="http://schemas.openxmlformats.org/officeDocument/2006/relationships/slideLayout" Target="../slideLayouts/slideLayout542.xml"/><Relationship Id="rId4" Type="http://schemas.openxmlformats.org/officeDocument/2006/relationships/slideLayout" Target="../slideLayouts/slideLayout543.xml"/><Relationship Id="rId5" Type="http://schemas.openxmlformats.org/officeDocument/2006/relationships/slideLayout" Target="../slideLayouts/slideLayout544.xml"/><Relationship Id="rId6" Type="http://schemas.openxmlformats.org/officeDocument/2006/relationships/slideLayout" Target="../slideLayouts/slideLayout545.xml"/><Relationship Id="rId7" Type="http://schemas.openxmlformats.org/officeDocument/2006/relationships/slideLayout" Target="../slideLayouts/slideLayout546.xml"/><Relationship Id="rId8" Type="http://schemas.openxmlformats.org/officeDocument/2006/relationships/slideLayout" Target="../slideLayouts/slideLayout547.xml"/><Relationship Id="rId9" Type="http://schemas.openxmlformats.org/officeDocument/2006/relationships/slideLayout" Target="../slideLayouts/slideLayout548.xml"/><Relationship Id="rId10" Type="http://schemas.openxmlformats.org/officeDocument/2006/relationships/slideLayout" Target="../slideLayouts/slideLayout549.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561.xml"/><Relationship Id="rId12" Type="http://schemas.openxmlformats.org/officeDocument/2006/relationships/theme" Target="../theme/theme51.xml"/><Relationship Id="rId1" Type="http://schemas.openxmlformats.org/officeDocument/2006/relationships/slideLayout" Target="../slideLayouts/slideLayout551.xml"/><Relationship Id="rId2" Type="http://schemas.openxmlformats.org/officeDocument/2006/relationships/slideLayout" Target="../slideLayouts/slideLayout552.xml"/><Relationship Id="rId3" Type="http://schemas.openxmlformats.org/officeDocument/2006/relationships/slideLayout" Target="../slideLayouts/slideLayout553.xml"/><Relationship Id="rId4" Type="http://schemas.openxmlformats.org/officeDocument/2006/relationships/slideLayout" Target="../slideLayouts/slideLayout554.xml"/><Relationship Id="rId5" Type="http://schemas.openxmlformats.org/officeDocument/2006/relationships/slideLayout" Target="../slideLayouts/slideLayout555.xml"/><Relationship Id="rId6" Type="http://schemas.openxmlformats.org/officeDocument/2006/relationships/slideLayout" Target="../slideLayouts/slideLayout556.xml"/><Relationship Id="rId7" Type="http://schemas.openxmlformats.org/officeDocument/2006/relationships/slideLayout" Target="../slideLayouts/slideLayout557.xml"/><Relationship Id="rId8" Type="http://schemas.openxmlformats.org/officeDocument/2006/relationships/slideLayout" Target="../slideLayouts/slideLayout558.xml"/><Relationship Id="rId9" Type="http://schemas.openxmlformats.org/officeDocument/2006/relationships/slideLayout" Target="../slideLayouts/slideLayout559.xml"/><Relationship Id="rId10" Type="http://schemas.openxmlformats.org/officeDocument/2006/relationships/slideLayout" Target="../slideLayouts/slideLayout560.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572.xml"/><Relationship Id="rId12" Type="http://schemas.openxmlformats.org/officeDocument/2006/relationships/theme" Target="../theme/theme52.xml"/><Relationship Id="rId1" Type="http://schemas.openxmlformats.org/officeDocument/2006/relationships/slideLayout" Target="../slideLayouts/slideLayout562.xml"/><Relationship Id="rId2" Type="http://schemas.openxmlformats.org/officeDocument/2006/relationships/slideLayout" Target="../slideLayouts/slideLayout563.xml"/><Relationship Id="rId3" Type="http://schemas.openxmlformats.org/officeDocument/2006/relationships/slideLayout" Target="../slideLayouts/slideLayout564.xml"/><Relationship Id="rId4" Type="http://schemas.openxmlformats.org/officeDocument/2006/relationships/slideLayout" Target="../slideLayouts/slideLayout565.xml"/><Relationship Id="rId5" Type="http://schemas.openxmlformats.org/officeDocument/2006/relationships/slideLayout" Target="../slideLayouts/slideLayout566.xml"/><Relationship Id="rId6" Type="http://schemas.openxmlformats.org/officeDocument/2006/relationships/slideLayout" Target="../slideLayouts/slideLayout567.xml"/><Relationship Id="rId7" Type="http://schemas.openxmlformats.org/officeDocument/2006/relationships/slideLayout" Target="../slideLayouts/slideLayout568.xml"/><Relationship Id="rId8" Type="http://schemas.openxmlformats.org/officeDocument/2006/relationships/slideLayout" Target="../slideLayouts/slideLayout569.xml"/><Relationship Id="rId9" Type="http://schemas.openxmlformats.org/officeDocument/2006/relationships/slideLayout" Target="../slideLayouts/slideLayout570.xml"/><Relationship Id="rId10" Type="http://schemas.openxmlformats.org/officeDocument/2006/relationships/slideLayout" Target="../slideLayouts/slideLayout571.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583.xml"/><Relationship Id="rId12" Type="http://schemas.openxmlformats.org/officeDocument/2006/relationships/theme" Target="../theme/theme53.xml"/><Relationship Id="rId1" Type="http://schemas.openxmlformats.org/officeDocument/2006/relationships/slideLayout" Target="../slideLayouts/slideLayout573.xml"/><Relationship Id="rId2" Type="http://schemas.openxmlformats.org/officeDocument/2006/relationships/slideLayout" Target="../slideLayouts/slideLayout574.xml"/><Relationship Id="rId3" Type="http://schemas.openxmlformats.org/officeDocument/2006/relationships/slideLayout" Target="../slideLayouts/slideLayout575.xml"/><Relationship Id="rId4" Type="http://schemas.openxmlformats.org/officeDocument/2006/relationships/slideLayout" Target="../slideLayouts/slideLayout576.xml"/><Relationship Id="rId5" Type="http://schemas.openxmlformats.org/officeDocument/2006/relationships/slideLayout" Target="../slideLayouts/slideLayout577.xml"/><Relationship Id="rId6" Type="http://schemas.openxmlformats.org/officeDocument/2006/relationships/slideLayout" Target="../slideLayouts/slideLayout578.xml"/><Relationship Id="rId7" Type="http://schemas.openxmlformats.org/officeDocument/2006/relationships/slideLayout" Target="../slideLayouts/slideLayout579.xml"/><Relationship Id="rId8" Type="http://schemas.openxmlformats.org/officeDocument/2006/relationships/slideLayout" Target="../slideLayouts/slideLayout580.xml"/><Relationship Id="rId9" Type="http://schemas.openxmlformats.org/officeDocument/2006/relationships/slideLayout" Target="../slideLayouts/slideLayout581.xml"/><Relationship Id="rId10" Type="http://schemas.openxmlformats.org/officeDocument/2006/relationships/slideLayout" Target="../slideLayouts/slideLayout582.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594.xml"/><Relationship Id="rId12" Type="http://schemas.openxmlformats.org/officeDocument/2006/relationships/theme" Target="../theme/theme54.xml"/><Relationship Id="rId1" Type="http://schemas.openxmlformats.org/officeDocument/2006/relationships/slideLayout" Target="../slideLayouts/slideLayout584.xml"/><Relationship Id="rId2" Type="http://schemas.openxmlformats.org/officeDocument/2006/relationships/slideLayout" Target="../slideLayouts/slideLayout585.xml"/><Relationship Id="rId3" Type="http://schemas.openxmlformats.org/officeDocument/2006/relationships/slideLayout" Target="../slideLayouts/slideLayout586.xml"/><Relationship Id="rId4" Type="http://schemas.openxmlformats.org/officeDocument/2006/relationships/slideLayout" Target="../slideLayouts/slideLayout587.xml"/><Relationship Id="rId5" Type="http://schemas.openxmlformats.org/officeDocument/2006/relationships/slideLayout" Target="../slideLayouts/slideLayout588.xml"/><Relationship Id="rId6" Type="http://schemas.openxmlformats.org/officeDocument/2006/relationships/slideLayout" Target="../slideLayouts/slideLayout589.xml"/><Relationship Id="rId7" Type="http://schemas.openxmlformats.org/officeDocument/2006/relationships/slideLayout" Target="../slideLayouts/slideLayout590.xml"/><Relationship Id="rId8" Type="http://schemas.openxmlformats.org/officeDocument/2006/relationships/slideLayout" Target="../slideLayouts/slideLayout591.xml"/><Relationship Id="rId9" Type="http://schemas.openxmlformats.org/officeDocument/2006/relationships/slideLayout" Target="../slideLayouts/slideLayout592.xml"/><Relationship Id="rId10" Type="http://schemas.openxmlformats.org/officeDocument/2006/relationships/slideLayout" Target="../slideLayouts/slideLayout593.xml"/></Relationships>
</file>

<file path=ppt/slideMasters/_rels/slideMaster55.xml.rels><?xml version="1.0" encoding="UTF-8" standalone="yes"?>
<Relationships xmlns="http://schemas.openxmlformats.org/package/2006/relationships"><Relationship Id="rId11" Type="http://schemas.openxmlformats.org/officeDocument/2006/relationships/slideLayout" Target="../slideLayouts/slideLayout605.xml"/><Relationship Id="rId12" Type="http://schemas.openxmlformats.org/officeDocument/2006/relationships/theme" Target="../theme/theme55.xml"/><Relationship Id="rId1" Type="http://schemas.openxmlformats.org/officeDocument/2006/relationships/slideLayout" Target="../slideLayouts/slideLayout595.xml"/><Relationship Id="rId2" Type="http://schemas.openxmlformats.org/officeDocument/2006/relationships/slideLayout" Target="../slideLayouts/slideLayout596.xml"/><Relationship Id="rId3" Type="http://schemas.openxmlformats.org/officeDocument/2006/relationships/slideLayout" Target="../slideLayouts/slideLayout597.xml"/><Relationship Id="rId4" Type="http://schemas.openxmlformats.org/officeDocument/2006/relationships/slideLayout" Target="../slideLayouts/slideLayout598.xml"/><Relationship Id="rId5" Type="http://schemas.openxmlformats.org/officeDocument/2006/relationships/slideLayout" Target="../slideLayouts/slideLayout599.xml"/><Relationship Id="rId6" Type="http://schemas.openxmlformats.org/officeDocument/2006/relationships/slideLayout" Target="../slideLayouts/slideLayout600.xml"/><Relationship Id="rId7" Type="http://schemas.openxmlformats.org/officeDocument/2006/relationships/slideLayout" Target="../slideLayouts/slideLayout601.xml"/><Relationship Id="rId8" Type="http://schemas.openxmlformats.org/officeDocument/2006/relationships/slideLayout" Target="../slideLayouts/slideLayout602.xml"/><Relationship Id="rId9" Type="http://schemas.openxmlformats.org/officeDocument/2006/relationships/slideLayout" Target="../slideLayouts/slideLayout603.xml"/><Relationship Id="rId10" Type="http://schemas.openxmlformats.org/officeDocument/2006/relationships/slideLayout" Target="../slideLayouts/slideLayout604.xml"/></Relationships>
</file>

<file path=ppt/slideMasters/_rels/slideMaster56.xml.rels><?xml version="1.0" encoding="UTF-8" standalone="yes"?>
<Relationships xmlns="http://schemas.openxmlformats.org/package/2006/relationships"><Relationship Id="rId11" Type="http://schemas.openxmlformats.org/officeDocument/2006/relationships/slideLayout" Target="../slideLayouts/slideLayout616.xml"/><Relationship Id="rId12" Type="http://schemas.openxmlformats.org/officeDocument/2006/relationships/theme" Target="../theme/theme56.xml"/><Relationship Id="rId1" Type="http://schemas.openxmlformats.org/officeDocument/2006/relationships/slideLayout" Target="../slideLayouts/slideLayout606.xml"/><Relationship Id="rId2" Type="http://schemas.openxmlformats.org/officeDocument/2006/relationships/slideLayout" Target="../slideLayouts/slideLayout607.xml"/><Relationship Id="rId3" Type="http://schemas.openxmlformats.org/officeDocument/2006/relationships/slideLayout" Target="../slideLayouts/slideLayout608.xml"/><Relationship Id="rId4" Type="http://schemas.openxmlformats.org/officeDocument/2006/relationships/slideLayout" Target="../slideLayouts/slideLayout609.xml"/><Relationship Id="rId5" Type="http://schemas.openxmlformats.org/officeDocument/2006/relationships/slideLayout" Target="../slideLayouts/slideLayout610.xml"/><Relationship Id="rId6" Type="http://schemas.openxmlformats.org/officeDocument/2006/relationships/slideLayout" Target="../slideLayouts/slideLayout611.xml"/><Relationship Id="rId7" Type="http://schemas.openxmlformats.org/officeDocument/2006/relationships/slideLayout" Target="../slideLayouts/slideLayout612.xml"/><Relationship Id="rId8" Type="http://schemas.openxmlformats.org/officeDocument/2006/relationships/slideLayout" Target="../slideLayouts/slideLayout613.xml"/><Relationship Id="rId9" Type="http://schemas.openxmlformats.org/officeDocument/2006/relationships/slideLayout" Target="../slideLayouts/slideLayout614.xml"/><Relationship Id="rId10" Type="http://schemas.openxmlformats.org/officeDocument/2006/relationships/slideLayout" Target="../slideLayouts/slideLayout615.xml"/></Relationships>
</file>

<file path=ppt/slideMasters/_rels/slideMaster57.xml.rels><?xml version="1.0" encoding="UTF-8" standalone="yes"?>
<Relationships xmlns="http://schemas.openxmlformats.org/package/2006/relationships"><Relationship Id="rId11" Type="http://schemas.openxmlformats.org/officeDocument/2006/relationships/slideLayout" Target="../slideLayouts/slideLayout627.xml"/><Relationship Id="rId12" Type="http://schemas.openxmlformats.org/officeDocument/2006/relationships/theme" Target="../theme/theme57.xml"/><Relationship Id="rId1" Type="http://schemas.openxmlformats.org/officeDocument/2006/relationships/slideLayout" Target="../slideLayouts/slideLayout617.xml"/><Relationship Id="rId2" Type="http://schemas.openxmlformats.org/officeDocument/2006/relationships/slideLayout" Target="../slideLayouts/slideLayout618.xml"/><Relationship Id="rId3" Type="http://schemas.openxmlformats.org/officeDocument/2006/relationships/slideLayout" Target="../slideLayouts/slideLayout619.xml"/><Relationship Id="rId4" Type="http://schemas.openxmlformats.org/officeDocument/2006/relationships/slideLayout" Target="../slideLayouts/slideLayout620.xml"/><Relationship Id="rId5" Type="http://schemas.openxmlformats.org/officeDocument/2006/relationships/slideLayout" Target="../slideLayouts/slideLayout621.xml"/><Relationship Id="rId6" Type="http://schemas.openxmlformats.org/officeDocument/2006/relationships/slideLayout" Target="../slideLayouts/slideLayout622.xml"/><Relationship Id="rId7" Type="http://schemas.openxmlformats.org/officeDocument/2006/relationships/slideLayout" Target="../slideLayouts/slideLayout623.xml"/><Relationship Id="rId8" Type="http://schemas.openxmlformats.org/officeDocument/2006/relationships/slideLayout" Target="../slideLayouts/slideLayout624.xml"/><Relationship Id="rId9" Type="http://schemas.openxmlformats.org/officeDocument/2006/relationships/slideLayout" Target="../slideLayouts/slideLayout625.xml"/><Relationship Id="rId10" Type="http://schemas.openxmlformats.org/officeDocument/2006/relationships/slideLayout" Target="../slideLayouts/slideLayout626.xml"/></Relationships>
</file>

<file path=ppt/slideMasters/_rels/slideMaster58.xml.rels><?xml version="1.0" encoding="UTF-8" standalone="yes"?>
<Relationships xmlns="http://schemas.openxmlformats.org/package/2006/relationships"><Relationship Id="rId11" Type="http://schemas.openxmlformats.org/officeDocument/2006/relationships/slideLayout" Target="../slideLayouts/slideLayout638.xml"/><Relationship Id="rId12" Type="http://schemas.openxmlformats.org/officeDocument/2006/relationships/theme" Target="../theme/theme58.xml"/><Relationship Id="rId1" Type="http://schemas.openxmlformats.org/officeDocument/2006/relationships/slideLayout" Target="../slideLayouts/slideLayout628.xml"/><Relationship Id="rId2" Type="http://schemas.openxmlformats.org/officeDocument/2006/relationships/slideLayout" Target="../slideLayouts/slideLayout629.xml"/><Relationship Id="rId3" Type="http://schemas.openxmlformats.org/officeDocument/2006/relationships/slideLayout" Target="../slideLayouts/slideLayout630.xml"/><Relationship Id="rId4" Type="http://schemas.openxmlformats.org/officeDocument/2006/relationships/slideLayout" Target="../slideLayouts/slideLayout631.xml"/><Relationship Id="rId5" Type="http://schemas.openxmlformats.org/officeDocument/2006/relationships/slideLayout" Target="../slideLayouts/slideLayout632.xml"/><Relationship Id="rId6" Type="http://schemas.openxmlformats.org/officeDocument/2006/relationships/slideLayout" Target="../slideLayouts/slideLayout633.xml"/><Relationship Id="rId7" Type="http://schemas.openxmlformats.org/officeDocument/2006/relationships/slideLayout" Target="../slideLayouts/slideLayout634.xml"/><Relationship Id="rId8" Type="http://schemas.openxmlformats.org/officeDocument/2006/relationships/slideLayout" Target="../slideLayouts/slideLayout635.xml"/><Relationship Id="rId9" Type="http://schemas.openxmlformats.org/officeDocument/2006/relationships/slideLayout" Target="../slideLayouts/slideLayout636.xml"/><Relationship Id="rId10" Type="http://schemas.openxmlformats.org/officeDocument/2006/relationships/slideLayout" Target="../slideLayouts/slideLayout637.xml"/></Relationships>
</file>

<file path=ppt/slideMasters/_rels/slideMaster59.xml.rels><?xml version="1.0" encoding="UTF-8" standalone="yes"?>
<Relationships xmlns="http://schemas.openxmlformats.org/package/2006/relationships"><Relationship Id="rId11" Type="http://schemas.openxmlformats.org/officeDocument/2006/relationships/slideLayout" Target="../slideLayouts/slideLayout649.xml"/><Relationship Id="rId12" Type="http://schemas.openxmlformats.org/officeDocument/2006/relationships/theme" Target="../theme/theme59.xml"/><Relationship Id="rId1" Type="http://schemas.openxmlformats.org/officeDocument/2006/relationships/slideLayout" Target="../slideLayouts/slideLayout639.xml"/><Relationship Id="rId2" Type="http://schemas.openxmlformats.org/officeDocument/2006/relationships/slideLayout" Target="../slideLayouts/slideLayout640.xml"/><Relationship Id="rId3" Type="http://schemas.openxmlformats.org/officeDocument/2006/relationships/slideLayout" Target="../slideLayouts/slideLayout641.xml"/><Relationship Id="rId4" Type="http://schemas.openxmlformats.org/officeDocument/2006/relationships/slideLayout" Target="../slideLayouts/slideLayout642.xml"/><Relationship Id="rId5" Type="http://schemas.openxmlformats.org/officeDocument/2006/relationships/slideLayout" Target="../slideLayouts/slideLayout643.xml"/><Relationship Id="rId6" Type="http://schemas.openxmlformats.org/officeDocument/2006/relationships/slideLayout" Target="../slideLayouts/slideLayout644.xml"/><Relationship Id="rId7" Type="http://schemas.openxmlformats.org/officeDocument/2006/relationships/slideLayout" Target="../slideLayouts/slideLayout645.xml"/><Relationship Id="rId8" Type="http://schemas.openxmlformats.org/officeDocument/2006/relationships/slideLayout" Target="../slideLayouts/slideLayout646.xml"/><Relationship Id="rId9" Type="http://schemas.openxmlformats.org/officeDocument/2006/relationships/slideLayout" Target="../slideLayouts/slideLayout647.xml"/><Relationship Id="rId10" Type="http://schemas.openxmlformats.org/officeDocument/2006/relationships/slideLayout" Target="../slideLayouts/slideLayout648.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60.xml.rels><?xml version="1.0" encoding="UTF-8" standalone="yes"?>
<Relationships xmlns="http://schemas.openxmlformats.org/package/2006/relationships"><Relationship Id="rId11" Type="http://schemas.openxmlformats.org/officeDocument/2006/relationships/slideLayout" Target="../slideLayouts/slideLayout660.xml"/><Relationship Id="rId12" Type="http://schemas.openxmlformats.org/officeDocument/2006/relationships/theme" Target="../theme/theme60.xml"/><Relationship Id="rId1" Type="http://schemas.openxmlformats.org/officeDocument/2006/relationships/slideLayout" Target="../slideLayouts/slideLayout650.xml"/><Relationship Id="rId2" Type="http://schemas.openxmlformats.org/officeDocument/2006/relationships/slideLayout" Target="../slideLayouts/slideLayout651.xml"/><Relationship Id="rId3" Type="http://schemas.openxmlformats.org/officeDocument/2006/relationships/slideLayout" Target="../slideLayouts/slideLayout652.xml"/><Relationship Id="rId4" Type="http://schemas.openxmlformats.org/officeDocument/2006/relationships/slideLayout" Target="../slideLayouts/slideLayout653.xml"/><Relationship Id="rId5" Type="http://schemas.openxmlformats.org/officeDocument/2006/relationships/slideLayout" Target="../slideLayouts/slideLayout654.xml"/><Relationship Id="rId6" Type="http://schemas.openxmlformats.org/officeDocument/2006/relationships/slideLayout" Target="../slideLayouts/slideLayout655.xml"/><Relationship Id="rId7" Type="http://schemas.openxmlformats.org/officeDocument/2006/relationships/slideLayout" Target="../slideLayouts/slideLayout656.xml"/><Relationship Id="rId8" Type="http://schemas.openxmlformats.org/officeDocument/2006/relationships/slideLayout" Target="../slideLayouts/slideLayout657.xml"/><Relationship Id="rId9" Type="http://schemas.openxmlformats.org/officeDocument/2006/relationships/slideLayout" Target="../slideLayouts/slideLayout658.xml"/><Relationship Id="rId10" Type="http://schemas.openxmlformats.org/officeDocument/2006/relationships/slideLayout" Target="../slideLayouts/slideLayout659.xml"/></Relationships>
</file>

<file path=ppt/slideMasters/_rels/slideMaster61.xml.rels><?xml version="1.0" encoding="UTF-8" standalone="yes"?>
<Relationships xmlns="http://schemas.openxmlformats.org/package/2006/relationships"><Relationship Id="rId11" Type="http://schemas.openxmlformats.org/officeDocument/2006/relationships/slideLayout" Target="../slideLayouts/slideLayout671.xml"/><Relationship Id="rId12" Type="http://schemas.openxmlformats.org/officeDocument/2006/relationships/theme" Target="../theme/theme61.xml"/><Relationship Id="rId1" Type="http://schemas.openxmlformats.org/officeDocument/2006/relationships/slideLayout" Target="../slideLayouts/slideLayout661.xml"/><Relationship Id="rId2" Type="http://schemas.openxmlformats.org/officeDocument/2006/relationships/slideLayout" Target="../slideLayouts/slideLayout662.xml"/><Relationship Id="rId3" Type="http://schemas.openxmlformats.org/officeDocument/2006/relationships/slideLayout" Target="../slideLayouts/slideLayout663.xml"/><Relationship Id="rId4" Type="http://schemas.openxmlformats.org/officeDocument/2006/relationships/slideLayout" Target="../slideLayouts/slideLayout664.xml"/><Relationship Id="rId5" Type="http://schemas.openxmlformats.org/officeDocument/2006/relationships/slideLayout" Target="../slideLayouts/slideLayout665.xml"/><Relationship Id="rId6" Type="http://schemas.openxmlformats.org/officeDocument/2006/relationships/slideLayout" Target="../slideLayouts/slideLayout666.xml"/><Relationship Id="rId7" Type="http://schemas.openxmlformats.org/officeDocument/2006/relationships/slideLayout" Target="../slideLayouts/slideLayout667.xml"/><Relationship Id="rId8" Type="http://schemas.openxmlformats.org/officeDocument/2006/relationships/slideLayout" Target="../slideLayouts/slideLayout668.xml"/><Relationship Id="rId9" Type="http://schemas.openxmlformats.org/officeDocument/2006/relationships/slideLayout" Target="../slideLayouts/slideLayout669.xml"/><Relationship Id="rId10" Type="http://schemas.openxmlformats.org/officeDocument/2006/relationships/slideLayout" Target="../slideLayouts/slideLayout670.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027"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028"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029"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mtClean="0">
                <a:solidFill>
                  <a:srgbClr val="000000"/>
                </a:solidFill>
                <a:cs typeface="Microsoft YaHei" charset="0"/>
              </a:defRPr>
            </a:lvl1pPr>
          </a:lstStyle>
          <a:p>
            <a:pPr>
              <a:defRPr/>
            </a:pPr>
            <a:fld id="{E5CC02EA-E700-3C41-B1B2-534FE3365D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4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0243"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0244"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0245"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96AE31FD-A8CF-F547-9511-658F833A10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126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1267"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1268"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1269"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1DB2110F-6045-2544-8EB3-43DD0D418F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229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2291"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2292"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2293"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239D996E-5D3F-714E-B446-659226CB5E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331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3315"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3316"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3317"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D0A3BB17-68E0-BA4F-81E4-BE30B129DD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433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4339"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4340"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4341"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E37ADE02-9A84-D045-BDD1-438025805F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536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5363"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5364"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5365"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53E42C57-1F39-4845-B447-4E5F08876E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638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6387"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6388"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6389"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FEC43802-F627-1D4A-A797-9B313578A2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741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7411"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7412"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7413"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C7D888A2-44AD-E64F-8D9B-7A3939839D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843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8435"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8436"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8437"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7BF4A4FE-8025-994F-8A32-96C914D1D2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945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9459"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19460"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9461"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D186CF4A-DCEC-9C42-9F24-BB5A8D2111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05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051"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052"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053"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175B0E5D-8FE7-ED4E-A09E-B5F768B98B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048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0483"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2048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0485"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9F5319FC-5FDC-A94B-A7B5-9E51D84CDA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150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1507"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2150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1509"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67BFE327-EDD6-7049-9E68-98B9ABF174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253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2531"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22532"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2533"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D238BA83-134C-6349-B411-9875023EC4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355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3555"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23556"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3557"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24A8F33D-A9EA-9348-A02A-3EB4E99BAE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457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4579"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24580"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4581"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F191355B-E3E9-F24E-B7B6-DD589B6579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560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5603"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2560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5605"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D6F4CB1F-5FAF-5E47-9EF2-9434D378C89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662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6627"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2662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6629"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6F290543-78EB-B242-9A16-16CE273C26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765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7651"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27652"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7653"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6CE43727-B3E5-6D4E-A3DD-7374B1FD40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867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8675"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28676"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8677"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5DEACDD8-6265-AF49-AD5E-0D587531F6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969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9699"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29700"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9701"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2D3EAF8C-5FCE-FC41-895E-65B0E2718B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07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075"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mn-lt"/>
                <a:cs typeface="Segoe UI" charset="0"/>
              </a:defRPr>
            </a:lvl1pPr>
          </a:lstStyle>
          <a:p>
            <a:pPr>
              <a:defRPr/>
            </a:pPr>
            <a:endParaRPr lang="en-US"/>
          </a:p>
        </p:txBody>
      </p:sp>
      <p:sp>
        <p:nvSpPr>
          <p:cNvPr id="3076"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077"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mn-lt"/>
                <a:cs typeface="Segoe UI" charset="0"/>
              </a:defRPr>
            </a:lvl1pPr>
          </a:lstStyle>
          <a:p>
            <a:pPr>
              <a:defRPr/>
            </a:pPr>
            <a:fld id="{693A0E75-1507-5148-9310-A14079DECB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072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0723"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3072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0725"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452B8F8E-5415-CC43-8AE9-FFF2028CFD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174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1747"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3174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1749"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C11BD808-2B4A-AB4C-8C55-987BA1C821B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277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2771"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32772"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2773"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E9AD48B4-6650-2644-9273-376D1793CC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379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3795"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33796"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3797"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699005EE-19A2-6D43-949A-FFEFEAC4D3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481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4819"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34820"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4821"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59FD5502-1BAE-E645-8E4F-F0BC31FBCD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584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5843"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3584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5845"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71855093-2FF8-1042-ACD1-A45FEF48DF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686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6867"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3686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6869"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54247863-2920-8741-B38F-11C9CA9644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789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7891"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37892"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7893"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2F8AB4E8-FBD8-F742-94C8-2458DED90D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891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8915"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38916"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8917"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F3F11EBA-D23B-2843-8CD8-343A79A0D99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993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9939"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39940"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9941"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6C080318-353F-F14C-A947-847FFB1826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09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4099"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mn-lt"/>
                <a:cs typeface="Segoe UI" charset="0"/>
              </a:defRPr>
            </a:lvl1pPr>
          </a:lstStyle>
          <a:p>
            <a:pPr>
              <a:defRPr/>
            </a:pPr>
            <a:endParaRPr lang="en-US"/>
          </a:p>
        </p:txBody>
      </p:sp>
      <p:sp>
        <p:nvSpPr>
          <p:cNvPr id="4100"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4101"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mn-lt"/>
                <a:cs typeface="Segoe UI" charset="0"/>
              </a:defRPr>
            </a:lvl1pPr>
          </a:lstStyle>
          <a:p>
            <a:pPr>
              <a:defRPr/>
            </a:pPr>
            <a:fld id="{7E8B0DEA-D4A7-0C4B-ACC3-E52CFE84D1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096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40963"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4096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40965"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B80459A3-17FB-3740-8E0B-1E12497939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198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41987"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4198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41989"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969E0120-A3BE-F547-8C6B-46A44F8DC9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403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44035"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44036"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44037"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B369EF65-2EA4-F542-877F-9F6C2E9DE1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505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45059"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45060"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45061"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2F9A61B1-FD89-6A45-A77D-5D49233E7A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608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46083"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4608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46085"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E8FDC775-9BED-FC44-A1BB-BCB2EAD36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710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47107"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4710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47109"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B3E88BAC-3F1C-7449-A00C-9AAC28E9E7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813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48131"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48132"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48133"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C2A86777-536A-F342-A4B2-3114C845B5B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915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49155"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49156"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49157"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19F12EA4-7FFF-DA4B-8561-6404BAB709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017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0179"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50180"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0181"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D8A7EF54-C514-7F46-8C75-7D9E871893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120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1203"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5120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1205"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4D3AF785-88E9-FD4D-A460-535875422F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12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123"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mn-lt"/>
                <a:cs typeface="Segoe UI" charset="0"/>
              </a:defRPr>
            </a:lvl1pPr>
          </a:lstStyle>
          <a:p>
            <a:pPr>
              <a:defRPr/>
            </a:pPr>
            <a:endParaRPr lang="en-US"/>
          </a:p>
        </p:txBody>
      </p:sp>
      <p:sp>
        <p:nvSpPr>
          <p:cNvPr id="512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125"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mn-lt"/>
                <a:cs typeface="Segoe UI" charset="0"/>
              </a:defRPr>
            </a:lvl1pPr>
          </a:lstStyle>
          <a:p>
            <a:pPr>
              <a:defRPr/>
            </a:pPr>
            <a:fld id="{009F8525-FC12-E14F-A8BA-1618D3E8C9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222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2227"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5222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2229"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360AB8AB-6FFE-794C-A048-D74D6A0EE8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325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3251"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53252"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3253"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85095E73-4FDE-3F47-88A4-4B8CEB5F79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427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4275"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54276"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4277"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5FAF6C1B-AF9A-AB4B-B3EF-11FEF882C1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529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5299"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55300"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5301"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3362BC5A-6335-C149-8729-7872C55F2E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632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6323"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5632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6325"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24EDA9B2-D3B1-C84D-A09F-32C01EAB832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734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7347"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5734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7349"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569E7556-DF30-3446-BE3A-2407CCC477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837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8371"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58372"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8373"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5C561C5D-3D32-924B-B7C7-B701F48695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939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9395"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59396"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9397"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99ECA986-DA7E-534F-8FA9-4F27A8AAB7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6041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60419"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60420"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0421"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A44E66EB-3AC3-7C44-8EE5-23BC76D222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48" r:id="rId1"/>
    <p:sldLayoutId id="2147484349" r:id="rId2"/>
    <p:sldLayoutId id="2147484350" r:id="rId3"/>
    <p:sldLayoutId id="2147484351" r:id="rId4"/>
    <p:sldLayoutId id="2147484352" r:id="rId5"/>
    <p:sldLayoutId id="2147484353" r:id="rId6"/>
    <p:sldLayoutId id="2147484354" r:id="rId7"/>
    <p:sldLayoutId id="2147484355" r:id="rId8"/>
    <p:sldLayoutId id="2147484356" r:id="rId9"/>
    <p:sldLayoutId id="2147484357" r:id="rId10"/>
    <p:sldLayoutId id="2147484358"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6144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61443"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6144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1445"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E67516BB-C58D-EA40-8234-D78CA132C6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4" r:id="rId6"/>
    <p:sldLayoutId id="2147484365" r:id="rId7"/>
    <p:sldLayoutId id="2147484366" r:id="rId8"/>
    <p:sldLayoutId id="2147484367" r:id="rId9"/>
    <p:sldLayoutId id="2147484368" r:id="rId10"/>
    <p:sldLayoutId id="2147484369"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614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6147"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mn-lt"/>
                <a:cs typeface="Segoe UI" charset="0"/>
              </a:defRPr>
            </a:lvl1pPr>
          </a:lstStyle>
          <a:p>
            <a:pPr>
              <a:defRPr/>
            </a:pPr>
            <a:endParaRPr lang="en-US"/>
          </a:p>
        </p:txBody>
      </p:sp>
      <p:sp>
        <p:nvSpPr>
          <p:cNvPr id="614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149"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mn-lt"/>
                <a:cs typeface="Segoe UI" charset="0"/>
              </a:defRPr>
            </a:lvl1pPr>
          </a:lstStyle>
          <a:p>
            <a:pPr>
              <a:defRPr/>
            </a:pPr>
            <a:fld id="{771472D8-692D-F74E-B1F8-CAE05EFD1A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6246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62467"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6246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2469"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2A6DD3B2-EF58-AC4F-BDD9-2C4E685B74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6349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63491"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63492"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3493"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A7A65168-6DC0-F341-BD56-3C1A3B326D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717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7171"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7172"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7173"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F8B3F7F1-FAB7-CD48-A9BB-A0CE4C764D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819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8195"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96"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97"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E536B19D-3996-F443-9093-8153B61528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921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9219"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220"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221"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1E6A9EFD-DA0C-DF40-B135-8BDA000A4D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hyperlink" Target="http://www.ensembl.org/Homo_sapien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hyperlink" Target="http://www.roche.com/pages/rgg/science-gengen-cdrom%5B2%5D+jpg_page3.html" TargetMode="External"/><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hyperlink" Target="mailto:Eleanor.Dunican@ucsf.edu" TargetMode="External"/><Relationship Id="rId4" Type="http://schemas.openxmlformats.org/officeDocument/2006/relationships/hyperlink" Target="https://courses.ucsf.edu/course/view.php?id=1862" TargetMode="Externa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37.xml"/><Relationship Id="rId2" Type="http://schemas.openxmlformats.org/officeDocument/2006/relationships/notesSlide" Target="../notesSlides/notesSlide43.xml"/><Relationship Id="rId3"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0.xml"/><Relationship Id="rId2" Type="http://schemas.openxmlformats.org/officeDocument/2006/relationships/notesSlide" Target="../notesSlides/notesSlide44.xml"/><Relationship Id="rId3"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image" Target="../media/image22.png"/><Relationship Id="rId5" Type="http://schemas.openxmlformats.org/officeDocument/2006/relationships/oleObject" Target="../embeddings/oleObject1.bin"/><Relationship Id="rId6" Type="http://schemas.openxmlformats.org/officeDocument/2006/relationships/image" Target="../media/image2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oleObject" Target="../embeddings/oleObject2.bin"/><Relationship Id="rId5" Type="http://schemas.openxmlformats.org/officeDocument/2006/relationships/image" Target="../media/image23.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mailto:Eleanor.Dunican@ucsf.edu"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2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2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hyperlink" Target="https://courses.ucsf.edu/course/view.php?id=1862"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0" y="204788"/>
            <a:ext cx="9372600"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b="1" smtClean="0"/>
              <a:t>Epidemiology 217</a:t>
            </a:r>
            <a:br>
              <a:rPr lang="en-US" sz="3600" b="1" smtClean="0"/>
            </a:br>
            <a:r>
              <a:rPr lang="en-US" sz="3600" b="1" smtClean="0"/>
              <a:t>Molecular and Genetic Epidemiology I</a:t>
            </a:r>
          </a:p>
        </p:txBody>
      </p:sp>
      <p:sp>
        <p:nvSpPr>
          <p:cNvPr id="65538" name="Rectangle 2"/>
          <p:cNvSpPr>
            <a:spLocks noChangeArrowheads="1"/>
          </p:cNvSpPr>
          <p:nvPr/>
        </p:nvSpPr>
        <p:spPr bwMode="auto">
          <a:xfrm>
            <a:off x="1598613" y="114300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pic>
        <p:nvPicPr>
          <p:cNvPr id="655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013" y="1463675"/>
            <a:ext cx="6746875" cy="5287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p:cNvSpPr txBox="1">
            <a:spLocks noChangeArrowheads="1"/>
          </p:cNvSpPr>
          <p:nvPr/>
        </p:nvSpPr>
        <p:spPr bwMode="auto">
          <a:xfrm>
            <a:off x="381000" y="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DNA</a:t>
            </a:r>
          </a:p>
        </p:txBody>
      </p:sp>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990600"/>
            <a:ext cx="3930650" cy="5605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47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525" y="990600"/>
            <a:ext cx="2860675" cy="563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400" smtClean="0"/>
              <a:t>Human Chromosomes</a:t>
            </a:r>
          </a:p>
        </p:txBody>
      </p:sp>
      <p:grpSp>
        <p:nvGrpSpPr>
          <p:cNvPr id="86019" name="Group 2"/>
          <p:cNvGrpSpPr>
            <a:grpSpLocks/>
          </p:cNvGrpSpPr>
          <p:nvPr/>
        </p:nvGrpSpPr>
        <p:grpSpPr bwMode="auto">
          <a:xfrm>
            <a:off x="352425" y="1752600"/>
            <a:ext cx="3900488" cy="4511675"/>
            <a:chOff x="222" y="1104"/>
            <a:chExt cx="2457" cy="2842"/>
          </a:xfrm>
        </p:grpSpPr>
        <p:pic>
          <p:nvPicPr>
            <p:cNvPr id="757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 y="1104"/>
              <a:ext cx="2457" cy="28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5780" name="Text Box 4"/>
            <p:cNvSpPr txBox="1">
              <a:spLocks noChangeArrowheads="1"/>
            </p:cNvSpPr>
            <p:nvPr/>
          </p:nvSpPr>
          <p:spPr bwMode="auto">
            <a:xfrm>
              <a:off x="222" y="1104"/>
              <a:ext cx="2457" cy="28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pic>
        <p:nvPicPr>
          <p:cNvPr id="757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743075"/>
            <a:ext cx="4267200" cy="3706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5782" name="Text Box 6"/>
          <p:cNvSpPr txBox="1">
            <a:spLocks noChangeArrowheads="1"/>
          </p:cNvSpPr>
          <p:nvPr/>
        </p:nvSpPr>
        <p:spPr bwMode="auto">
          <a:xfrm>
            <a:off x="1189038" y="6126163"/>
            <a:ext cx="5999162" cy="73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SzPct val="45000"/>
              <a:defRPr/>
            </a:pPr>
            <a:r>
              <a:rPr lang="en-US" dirty="0" smtClean="0"/>
              <a:t>G bands – AT rich / gene poor; R bands the reverse</a:t>
            </a:r>
          </a:p>
          <a:p>
            <a:pPr>
              <a:buSzPct val="45000"/>
              <a:defRPr/>
            </a:pPr>
            <a:r>
              <a:rPr lang="en-US" dirty="0" smtClean="0"/>
              <a:t>Look for broad structural abnormalities from these stains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Human Chromosome 21</a:t>
            </a:r>
          </a:p>
        </p:txBody>
      </p:sp>
      <p:grpSp>
        <p:nvGrpSpPr>
          <p:cNvPr id="88067" name="Group 2"/>
          <p:cNvGrpSpPr>
            <a:grpSpLocks/>
          </p:cNvGrpSpPr>
          <p:nvPr/>
        </p:nvGrpSpPr>
        <p:grpSpPr bwMode="auto">
          <a:xfrm>
            <a:off x="5165725" y="1600200"/>
            <a:ext cx="3582988" cy="5014913"/>
            <a:chOff x="3254" y="1008"/>
            <a:chExt cx="2257" cy="3159"/>
          </a:xfrm>
        </p:grpSpPr>
        <p:pic>
          <p:nvPicPr>
            <p:cNvPr id="768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 y="1008"/>
              <a:ext cx="2257" cy="31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6804" name="Text Box 4"/>
            <p:cNvSpPr txBox="1">
              <a:spLocks noChangeArrowheads="1"/>
            </p:cNvSpPr>
            <p:nvPr/>
          </p:nvSpPr>
          <p:spPr bwMode="auto">
            <a:xfrm>
              <a:off x="3254" y="1008"/>
              <a:ext cx="2257" cy="3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sp>
        <p:nvSpPr>
          <p:cNvPr id="76805" name="Text Box 5"/>
          <p:cNvSpPr txBox="1">
            <a:spLocks noChangeArrowheads="1"/>
          </p:cNvSpPr>
          <p:nvPr/>
        </p:nvSpPr>
        <p:spPr bwMode="auto">
          <a:xfrm>
            <a:off x="1676400" y="1676400"/>
            <a:ext cx="4191000" cy="5043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spcBef>
                <a:spcPts val="1750"/>
              </a:spcBef>
              <a:buClrTx/>
              <a:buFontTx/>
              <a:buNone/>
              <a:defRPr/>
            </a:pPr>
            <a:r>
              <a:rPr lang="en-US" sz="2800" smtClean="0">
                <a:solidFill>
                  <a:srgbClr val="FF0000"/>
                </a:solidFill>
              </a:rPr>
              <a:t>Telomeres</a:t>
            </a:r>
          </a:p>
          <a:p>
            <a:pPr>
              <a:spcBef>
                <a:spcPts val="1750"/>
              </a:spcBef>
              <a:buClrTx/>
              <a:buFontTx/>
              <a:buNone/>
              <a:defRPr/>
            </a:pPr>
            <a:endParaRPr lang="en-US" sz="2800" smtClean="0">
              <a:solidFill>
                <a:srgbClr val="009900"/>
              </a:solidFill>
            </a:endParaRPr>
          </a:p>
          <a:p>
            <a:pPr>
              <a:spcBef>
                <a:spcPts val="1750"/>
              </a:spcBef>
              <a:buClrTx/>
              <a:buFontTx/>
              <a:buNone/>
              <a:defRPr/>
            </a:pPr>
            <a:r>
              <a:rPr lang="en-US" sz="2800" smtClean="0">
                <a:solidFill>
                  <a:srgbClr val="009900"/>
                </a:solidFill>
              </a:rPr>
              <a:t>Centromere</a:t>
            </a:r>
          </a:p>
          <a:p>
            <a:pPr>
              <a:spcBef>
                <a:spcPts val="1750"/>
              </a:spcBef>
              <a:buClrTx/>
              <a:buFontTx/>
              <a:buNone/>
              <a:defRPr/>
            </a:pPr>
            <a:r>
              <a:rPr lang="en-US" sz="2800" smtClean="0"/>
              <a:t>p: petit arm</a:t>
            </a:r>
          </a:p>
          <a:p>
            <a:pPr>
              <a:spcBef>
                <a:spcPts val="1750"/>
              </a:spcBef>
              <a:buClrTx/>
              <a:buFontTx/>
              <a:buNone/>
              <a:defRPr/>
            </a:pPr>
            <a:r>
              <a:rPr lang="en-US" sz="2800" smtClean="0"/>
              <a:t>q: queue (tail) or long arm</a:t>
            </a:r>
          </a:p>
          <a:p>
            <a:pPr>
              <a:spcBef>
                <a:spcPts val="1750"/>
              </a:spcBef>
              <a:buClrTx/>
              <a:buFontTx/>
              <a:buNone/>
              <a:defRPr/>
            </a:pPr>
            <a:r>
              <a:rPr lang="en-US" sz="2800" smtClean="0"/>
              <a:t>21q22.1 is pronounced twenty-one q two two point one</a:t>
            </a:r>
          </a:p>
        </p:txBody>
      </p:sp>
      <p:sp>
        <p:nvSpPr>
          <p:cNvPr id="76806" name="Line 6"/>
          <p:cNvSpPr>
            <a:spLocks noChangeShapeType="1"/>
          </p:cNvSpPr>
          <p:nvPr/>
        </p:nvSpPr>
        <p:spPr bwMode="auto">
          <a:xfrm>
            <a:off x="5562600" y="1905000"/>
            <a:ext cx="1371600" cy="1588"/>
          </a:xfrm>
          <a:prstGeom prst="line">
            <a:avLst/>
          </a:prstGeom>
          <a:noFill/>
          <a:ln w="7632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76807" name="Line 7"/>
          <p:cNvSpPr>
            <a:spLocks noChangeShapeType="1"/>
          </p:cNvSpPr>
          <p:nvPr/>
        </p:nvSpPr>
        <p:spPr bwMode="auto">
          <a:xfrm>
            <a:off x="5715000" y="6477000"/>
            <a:ext cx="1371600" cy="1588"/>
          </a:xfrm>
          <a:prstGeom prst="line">
            <a:avLst/>
          </a:prstGeom>
          <a:noFill/>
          <a:ln w="7632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76808" name="Line 8"/>
          <p:cNvSpPr>
            <a:spLocks noChangeShapeType="1"/>
          </p:cNvSpPr>
          <p:nvPr/>
        </p:nvSpPr>
        <p:spPr bwMode="auto">
          <a:xfrm>
            <a:off x="5715000" y="3429000"/>
            <a:ext cx="1371600" cy="1588"/>
          </a:xfrm>
          <a:prstGeom prst="line">
            <a:avLst/>
          </a:prstGeom>
          <a:noFill/>
          <a:ln w="76320">
            <a:solidFill>
              <a:srgbClr val="008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400" smtClean="0"/>
              <a:t>Chromosome Bands</a:t>
            </a:r>
          </a:p>
        </p:txBody>
      </p:sp>
      <p:sp>
        <p:nvSpPr>
          <p:cNvPr id="77826"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28613" indent="-32861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1pPr>
            <a:lvl2pPr marL="728663" indent="-27146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2pPr>
            <a:lvl3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3pPr>
            <a:lvl4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4pPr>
            <a:lvl5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9pPr>
          </a:lstStyle>
          <a:p>
            <a:pPr>
              <a:lnSpc>
                <a:spcPct val="90000"/>
              </a:lnSpc>
              <a:spcBef>
                <a:spcPts val="600"/>
              </a:spcBef>
              <a:buFont typeface="Arial" charset="0"/>
              <a:buChar char="•"/>
              <a:defRPr/>
            </a:pPr>
            <a:r>
              <a:rPr lang="en-US" sz="2400" smtClean="0"/>
              <a:t>Stain chromosomes so they can be seen by microscope</a:t>
            </a:r>
          </a:p>
          <a:p>
            <a:pPr lvl="1">
              <a:lnSpc>
                <a:spcPct val="90000"/>
              </a:lnSpc>
              <a:spcBef>
                <a:spcPts val="500"/>
              </a:spcBef>
              <a:buFont typeface="Arial" charset="0"/>
              <a:buChar char="–"/>
              <a:defRPr/>
            </a:pPr>
            <a:r>
              <a:rPr lang="en-US" sz="2000" smtClean="0"/>
              <a:t>e.g., Giesma stain (G-banding).</a:t>
            </a:r>
          </a:p>
          <a:p>
            <a:pPr>
              <a:lnSpc>
                <a:spcPct val="90000"/>
              </a:lnSpc>
              <a:spcBef>
                <a:spcPts val="600"/>
              </a:spcBef>
              <a:buFont typeface="Arial" charset="0"/>
              <a:buChar char="•"/>
              <a:defRPr/>
            </a:pPr>
            <a:r>
              <a:rPr lang="en-US" sz="2400" smtClean="0"/>
              <a:t>Appear as alternating bands</a:t>
            </a:r>
          </a:p>
          <a:p>
            <a:pPr lvl="1">
              <a:lnSpc>
                <a:spcPct val="90000"/>
              </a:lnSpc>
              <a:spcBef>
                <a:spcPts val="500"/>
              </a:spcBef>
              <a:buFont typeface="Arial" charset="0"/>
              <a:buChar char="–"/>
              <a:defRPr/>
            </a:pPr>
            <a:r>
              <a:rPr lang="en-US" sz="2000" smtClean="0"/>
              <a:t>e.g., dark/G-band and light band.</a:t>
            </a:r>
          </a:p>
          <a:p>
            <a:pPr lvl="1">
              <a:lnSpc>
                <a:spcPct val="90000"/>
              </a:lnSpc>
              <a:spcBef>
                <a:spcPts val="500"/>
              </a:spcBef>
              <a:buFont typeface="Arial" charset="0"/>
              <a:buChar char="–"/>
              <a:defRPr/>
            </a:pPr>
            <a:r>
              <a:rPr lang="en-US" sz="2000" smtClean="0"/>
              <a:t>Specific to phosphate groups of DNA.</a:t>
            </a:r>
          </a:p>
          <a:p>
            <a:pPr lvl="1">
              <a:lnSpc>
                <a:spcPct val="90000"/>
              </a:lnSpc>
              <a:spcBef>
                <a:spcPts val="500"/>
              </a:spcBef>
              <a:buFont typeface="Arial" charset="0"/>
              <a:buChar char="–"/>
              <a:defRPr/>
            </a:pPr>
            <a:r>
              <a:rPr lang="en-US" sz="2000" smtClean="0"/>
              <a:t>Attaches to DNA regions with high adenine-thymine (A-T) bonding.</a:t>
            </a:r>
          </a:p>
          <a:p>
            <a:pPr>
              <a:lnSpc>
                <a:spcPct val="90000"/>
              </a:lnSpc>
              <a:spcBef>
                <a:spcPts val="600"/>
              </a:spcBef>
              <a:buClrTx/>
              <a:buFontTx/>
              <a:buNone/>
              <a:defRPr/>
            </a:pPr>
            <a:endParaRPr lang="en-US" sz="2400" smtClean="0"/>
          </a:p>
          <a:p>
            <a:pPr>
              <a:lnSpc>
                <a:spcPct val="90000"/>
              </a:lnSpc>
              <a:spcBef>
                <a:spcPts val="600"/>
              </a:spcBef>
              <a:buFont typeface="Arial" charset="0"/>
              <a:buChar char="•"/>
              <a:defRPr/>
            </a:pPr>
            <a:r>
              <a:rPr lang="en-US" sz="2400" smtClean="0"/>
              <a:t>With low resolution, few bands seen:</a:t>
            </a:r>
          </a:p>
          <a:p>
            <a:pPr lvl="1">
              <a:lnSpc>
                <a:spcPct val="90000"/>
              </a:lnSpc>
              <a:spcBef>
                <a:spcPts val="500"/>
              </a:spcBef>
              <a:buFont typeface="Arial" charset="0"/>
              <a:buChar char="–"/>
              <a:defRPr/>
            </a:pPr>
            <a:r>
              <a:rPr lang="en-US" sz="2000" smtClean="0"/>
              <a:t>… p2, p1  centromere  q1, q2, … (count out from centromere).</a:t>
            </a:r>
          </a:p>
          <a:p>
            <a:pPr>
              <a:lnSpc>
                <a:spcPct val="90000"/>
              </a:lnSpc>
              <a:spcBef>
                <a:spcPts val="600"/>
              </a:spcBef>
              <a:buFont typeface="Arial" charset="0"/>
              <a:buChar char="•"/>
              <a:defRPr/>
            </a:pPr>
            <a:r>
              <a:rPr lang="en-US" sz="2400" smtClean="0"/>
              <a:t>With higher resolution sub bands seen:</a:t>
            </a:r>
          </a:p>
          <a:p>
            <a:pPr lvl="1">
              <a:lnSpc>
                <a:spcPct val="90000"/>
              </a:lnSpc>
              <a:spcBef>
                <a:spcPts val="500"/>
              </a:spcBef>
              <a:buFont typeface="Arial" charset="0"/>
              <a:buChar char="–"/>
              <a:defRPr/>
            </a:pPr>
            <a:r>
              <a:rPr lang="en-US" sz="2000" smtClean="0"/>
              <a:t>… p12, p11  centromere  q11, q12 …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400" smtClean="0"/>
              <a:t>Variation in Genome</a:t>
            </a:r>
          </a:p>
        </p:txBody>
      </p:sp>
      <p:sp>
        <p:nvSpPr>
          <p:cNvPr id="78850" name="Text Box 2"/>
          <p:cNvSpPr txBox="1">
            <a:spLocks noChangeArrowheads="1"/>
          </p:cNvSpPr>
          <p:nvPr/>
        </p:nvSpPr>
        <p:spPr bwMode="auto">
          <a:xfrm>
            <a:off x="457200" y="1036638"/>
            <a:ext cx="8229600" cy="505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28613" indent="-32861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1pPr>
            <a:lvl2pPr marL="728663" indent="-27146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2pPr>
            <a:lvl3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3pPr>
            <a:lvl4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4pPr>
            <a:lvl5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9pPr>
          </a:lstStyle>
          <a:p>
            <a:pPr>
              <a:lnSpc>
                <a:spcPct val="80000"/>
              </a:lnSpc>
              <a:spcBef>
                <a:spcPts val="700"/>
              </a:spcBef>
              <a:buFont typeface="Arial" charset="0"/>
              <a:buChar char="•"/>
              <a:defRPr/>
            </a:pPr>
            <a:r>
              <a:rPr lang="en-US" sz="2800" smtClean="0"/>
              <a:t>Mutation</a:t>
            </a:r>
          </a:p>
          <a:p>
            <a:pPr lvl="1">
              <a:lnSpc>
                <a:spcPct val="80000"/>
              </a:lnSpc>
              <a:spcBef>
                <a:spcPts val="600"/>
              </a:spcBef>
              <a:buFont typeface="Arial" charset="0"/>
              <a:buChar char="–"/>
              <a:defRPr/>
            </a:pPr>
            <a:r>
              <a:rPr lang="en-US" sz="2400" smtClean="0"/>
              <a:t>When event first occurs in an individual: </a:t>
            </a:r>
          </a:p>
          <a:p>
            <a:pPr lvl="2">
              <a:lnSpc>
                <a:spcPct val="80000"/>
              </a:lnSpc>
              <a:spcBef>
                <a:spcPts val="500"/>
              </a:spcBef>
              <a:buFont typeface="Arial" charset="0"/>
              <a:buChar char="•"/>
              <a:defRPr/>
            </a:pPr>
            <a:r>
              <a:rPr lang="en-US" sz="2000" smtClean="0"/>
              <a:t>genetic change due to internal events (e.g., copy errors during cell division) or external agents (e.g., radiation, mutagens).</a:t>
            </a:r>
          </a:p>
          <a:p>
            <a:pPr lvl="1">
              <a:lnSpc>
                <a:spcPct val="80000"/>
              </a:lnSpc>
              <a:spcBef>
                <a:spcPts val="600"/>
              </a:spcBef>
              <a:buFont typeface="Arial" charset="0"/>
              <a:buChar char="–"/>
              <a:defRPr/>
            </a:pPr>
            <a:r>
              <a:rPr lang="en-US" sz="2400" smtClean="0"/>
              <a:t>Can end with one generation, or be passed on (germline mutations)</a:t>
            </a:r>
          </a:p>
          <a:p>
            <a:pPr>
              <a:lnSpc>
                <a:spcPct val="80000"/>
              </a:lnSpc>
              <a:spcBef>
                <a:spcPts val="700"/>
              </a:spcBef>
              <a:buClrTx/>
              <a:buFontTx/>
              <a:buNone/>
              <a:defRPr/>
            </a:pPr>
            <a:endParaRPr lang="en-US" sz="2800" smtClean="0"/>
          </a:p>
          <a:p>
            <a:pPr>
              <a:lnSpc>
                <a:spcPct val="80000"/>
              </a:lnSpc>
              <a:spcBef>
                <a:spcPts val="700"/>
              </a:spcBef>
              <a:buFont typeface="Arial" charset="0"/>
              <a:buChar char="•"/>
              <a:defRPr/>
            </a:pPr>
            <a:r>
              <a:rPr lang="en-US" sz="2800" smtClean="0"/>
              <a:t>Polymorphism</a:t>
            </a:r>
          </a:p>
          <a:p>
            <a:pPr lvl="1">
              <a:lnSpc>
                <a:spcPct val="80000"/>
              </a:lnSpc>
              <a:spcBef>
                <a:spcPts val="600"/>
              </a:spcBef>
              <a:buFont typeface="Arial" charset="0"/>
              <a:buChar char="–"/>
              <a:defRPr/>
            </a:pPr>
            <a:r>
              <a:rPr lang="en-US" sz="2400" smtClean="0"/>
              <a:t>Means “many forms”</a:t>
            </a:r>
          </a:p>
          <a:p>
            <a:pPr lvl="1">
              <a:lnSpc>
                <a:spcPct val="80000"/>
              </a:lnSpc>
              <a:spcBef>
                <a:spcPts val="600"/>
              </a:spcBef>
              <a:buFont typeface="Arial" charset="0"/>
              <a:buChar char="–"/>
              <a:defRPr/>
            </a:pPr>
            <a:r>
              <a:rPr lang="en-US" sz="2400" smtClean="0"/>
              <a:t>Minor allele frequency (MAF) &gt; 1%</a:t>
            </a:r>
          </a:p>
          <a:p>
            <a:pPr lvl="1">
              <a:lnSpc>
                <a:spcPct val="80000"/>
              </a:lnSpc>
              <a:spcBef>
                <a:spcPts val="600"/>
              </a:spcBef>
              <a:buFont typeface="Arial" charset="0"/>
              <a:buChar char="–"/>
              <a:defRPr/>
            </a:pPr>
            <a:r>
              <a:rPr lang="en-US" sz="2400" smtClean="0"/>
              <a:t>Generated by old mutations (random, or fitness benefit).</a:t>
            </a:r>
          </a:p>
          <a:p>
            <a:pPr lvl="1">
              <a:lnSpc>
                <a:spcPct val="80000"/>
              </a:lnSpc>
              <a:spcBef>
                <a:spcPts val="600"/>
              </a:spcBef>
              <a:buClrTx/>
              <a:buFontTx/>
              <a:buNone/>
              <a:defRPr/>
            </a:pPr>
            <a:endParaRPr lang="en-US" sz="2400" smtClean="0"/>
          </a:p>
          <a:p>
            <a:pPr lvl="1">
              <a:lnSpc>
                <a:spcPct val="80000"/>
              </a:lnSpc>
              <a:spcBef>
                <a:spcPts val="600"/>
              </a:spcBef>
              <a:buClrTx/>
              <a:buFontTx/>
              <a:buNone/>
              <a:defRPr/>
            </a:pPr>
            <a:endParaRPr lang="en-US" sz="240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Text Box 1"/>
          <p:cNvSpPr txBox="1">
            <a:spLocks noChangeArrowheads="1"/>
          </p:cNvSpPr>
          <p:nvPr/>
        </p:nvSpPr>
        <p:spPr bwMode="auto">
          <a:xfrm>
            <a:off x="-76200" y="266700"/>
            <a:ext cx="9753600"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Microsoft YaHei" charset="0"/>
              </a:defRPr>
            </a:lvl9pPr>
          </a:lstStyle>
          <a:p>
            <a:pPr>
              <a:buClrTx/>
              <a:buFontTx/>
              <a:buNone/>
              <a:defRPr/>
            </a:pPr>
            <a:r>
              <a:rPr lang="en-US" sz="4000" u="sng" smtClean="0"/>
              <a:t>S</a:t>
            </a:r>
            <a:r>
              <a:rPr lang="en-US" sz="4000" smtClean="0"/>
              <a:t>ingle </a:t>
            </a:r>
            <a:r>
              <a:rPr lang="en-US" sz="4000" u="sng" smtClean="0"/>
              <a:t>N</a:t>
            </a:r>
            <a:r>
              <a:rPr lang="en-US" sz="4000" smtClean="0"/>
              <a:t>ucleotide </a:t>
            </a:r>
            <a:r>
              <a:rPr lang="en-US" sz="4000" u="sng" smtClean="0"/>
              <a:t>P</a:t>
            </a:r>
            <a:r>
              <a:rPr lang="en-US" sz="4000" smtClean="0"/>
              <a:t>olymorphism (SNPs)</a:t>
            </a:r>
            <a:br>
              <a:rPr lang="en-US" sz="4000" smtClean="0"/>
            </a:br>
            <a:endParaRPr lang="en-US" sz="4000" smtClean="0"/>
          </a:p>
        </p:txBody>
      </p:sp>
      <p:sp>
        <p:nvSpPr>
          <p:cNvPr id="79874" name="Rectangle 2"/>
          <p:cNvSpPr>
            <a:spLocks noChangeArrowheads="1"/>
          </p:cNvSpPr>
          <p:nvPr/>
        </p:nvSpPr>
        <p:spPr bwMode="auto">
          <a:xfrm>
            <a:off x="-38100" y="1806575"/>
            <a:ext cx="4381500" cy="411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marL="328613" indent="-328613">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r>
              <a:rPr lang="en-US" sz="2400">
                <a:solidFill>
                  <a:srgbClr val="000000"/>
                </a:solidFill>
                <a:cs typeface="Microsoft YaHei" charset="0"/>
              </a:rPr>
              <a:t>Change a single DNA letter</a:t>
            </a:r>
          </a:p>
          <a:p>
            <a:pPr marL="328613" indent="-328613">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r>
              <a:rPr lang="en-US" sz="2400">
                <a:solidFill>
                  <a:srgbClr val="000000"/>
                </a:solidFill>
                <a:cs typeface="Microsoft YaHei" charset="0"/>
              </a:rPr>
              <a:t>Most frequent genetic variant </a:t>
            </a:r>
          </a:p>
          <a:p>
            <a:pPr marL="328613" indent="-328613">
              <a:buClr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endParaRPr lang="en-US" sz="2400">
              <a:solidFill>
                <a:srgbClr val="000000"/>
              </a:solidFill>
              <a:cs typeface="Microsoft YaHei" charset="0"/>
            </a:endParaRPr>
          </a:p>
          <a:p>
            <a:pPr marL="328613" indent="-328613">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r>
              <a:rPr lang="en-US" sz="2400">
                <a:solidFill>
                  <a:srgbClr val="000000"/>
                </a:solidFill>
                <a:cs typeface="Microsoft YaHei" charset="0"/>
              </a:rPr>
              <a:t>1 per 300 base pairs </a:t>
            </a:r>
          </a:p>
          <a:p>
            <a:pPr marL="328613" indent="-328613">
              <a:buClr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endParaRPr lang="en-US" sz="2400">
              <a:solidFill>
                <a:srgbClr val="000000"/>
              </a:solidFill>
              <a:cs typeface="Microsoft YaHei" charset="0"/>
            </a:endParaRPr>
          </a:p>
          <a:p>
            <a:pPr marL="785813" lvl="1" indent="-328613">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r>
              <a:rPr lang="en-US" sz="2400">
                <a:solidFill>
                  <a:srgbClr val="000000"/>
                </a:solidFill>
                <a:cs typeface="Microsoft YaHei" charset="0"/>
              </a:rPr>
              <a:t>Common (MAF&gt;5%)</a:t>
            </a:r>
          </a:p>
          <a:p>
            <a:pPr marL="785813" lvl="1" indent="-328613">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r>
              <a:rPr lang="en-US" sz="2400">
                <a:solidFill>
                  <a:srgbClr val="000000"/>
                </a:solidFill>
                <a:cs typeface="Microsoft YaHei" charset="0"/>
              </a:rPr>
              <a:t>Less common (1-5%)</a:t>
            </a:r>
          </a:p>
          <a:p>
            <a:pPr marL="785813" lvl="1" indent="-328613">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r>
              <a:rPr lang="en-US" sz="2400">
                <a:solidFill>
                  <a:srgbClr val="000000"/>
                </a:solidFill>
                <a:cs typeface="Microsoft YaHei" charset="0"/>
              </a:rPr>
              <a:t>Rare ‘variants’ (&lt;1%)</a:t>
            </a:r>
          </a:p>
          <a:p>
            <a:pPr lvl="2">
              <a:buFont typeface="Times New Roman"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r>
              <a:rPr lang="en-US" sz="2400">
                <a:solidFill>
                  <a:srgbClr val="000000"/>
                </a:solidFill>
                <a:cs typeface="Microsoft YaHei" charset="0"/>
              </a:rPr>
              <a:t>“SN</a:t>
            </a:r>
            <a:r>
              <a:rPr lang="en-US" sz="2400" u="sng">
                <a:solidFill>
                  <a:srgbClr val="000000"/>
                </a:solidFill>
                <a:cs typeface="Microsoft YaHei" charset="0"/>
              </a:rPr>
              <a:t>V</a:t>
            </a:r>
            <a:r>
              <a:rPr lang="en-US" sz="2400">
                <a:solidFill>
                  <a:srgbClr val="000000"/>
                </a:solidFill>
                <a:cs typeface="Microsoft YaHei" charset="0"/>
              </a:rPr>
              <a:t>”</a:t>
            </a:r>
          </a:p>
          <a:p>
            <a:pPr marL="785813" lvl="1" indent="-328613">
              <a:buClr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endParaRPr lang="en-US" sz="2400">
              <a:solidFill>
                <a:srgbClr val="000000"/>
              </a:solidFill>
              <a:cs typeface="Microsoft YaHei" charset="0"/>
            </a:endParaRPr>
          </a:p>
        </p:txBody>
      </p:sp>
      <p:pic>
        <p:nvPicPr>
          <p:cNvPr id="798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95400"/>
            <a:ext cx="3962400" cy="4962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9876" name="Text Box 4"/>
          <p:cNvSpPr txBox="1">
            <a:spLocks noChangeArrowheads="1"/>
          </p:cNvSpPr>
          <p:nvPr/>
        </p:nvSpPr>
        <p:spPr bwMode="auto">
          <a:xfrm>
            <a:off x="7535863" y="6400800"/>
            <a:ext cx="1219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David Hall</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6258" name="Group 1"/>
          <p:cNvGrpSpPr>
            <a:grpSpLocks/>
          </p:cNvGrpSpPr>
          <p:nvPr/>
        </p:nvGrpSpPr>
        <p:grpSpPr bwMode="auto">
          <a:xfrm>
            <a:off x="2203450" y="762000"/>
            <a:ext cx="180975" cy="3781425"/>
            <a:chOff x="1388" y="480"/>
            <a:chExt cx="114" cy="2382"/>
          </a:xfrm>
        </p:grpSpPr>
        <p:sp>
          <p:nvSpPr>
            <p:cNvPr id="80898" name="Oval 2"/>
            <p:cNvSpPr>
              <a:spLocks noChangeArrowheads="1"/>
            </p:cNvSpPr>
            <p:nvPr/>
          </p:nvSpPr>
          <p:spPr bwMode="auto">
            <a:xfrm>
              <a:off x="1388" y="480"/>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899" name="Oval 3"/>
            <p:cNvSpPr>
              <a:spLocks noChangeArrowheads="1"/>
            </p:cNvSpPr>
            <p:nvPr/>
          </p:nvSpPr>
          <p:spPr bwMode="auto">
            <a:xfrm>
              <a:off x="1388" y="59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00" name="Oval 4"/>
            <p:cNvSpPr>
              <a:spLocks noChangeArrowheads="1"/>
            </p:cNvSpPr>
            <p:nvPr/>
          </p:nvSpPr>
          <p:spPr bwMode="auto">
            <a:xfrm>
              <a:off x="1388" y="71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01" name="Oval 5"/>
            <p:cNvSpPr>
              <a:spLocks noChangeArrowheads="1"/>
            </p:cNvSpPr>
            <p:nvPr/>
          </p:nvSpPr>
          <p:spPr bwMode="auto">
            <a:xfrm>
              <a:off x="1388" y="83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02" name="Oval 6"/>
            <p:cNvSpPr>
              <a:spLocks noChangeArrowheads="1"/>
            </p:cNvSpPr>
            <p:nvPr/>
          </p:nvSpPr>
          <p:spPr bwMode="auto">
            <a:xfrm>
              <a:off x="1388" y="95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03" name="Oval 7"/>
            <p:cNvSpPr>
              <a:spLocks noChangeArrowheads="1"/>
            </p:cNvSpPr>
            <p:nvPr/>
          </p:nvSpPr>
          <p:spPr bwMode="auto">
            <a:xfrm>
              <a:off x="1388" y="107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04" name="Oval 8"/>
            <p:cNvSpPr>
              <a:spLocks noChangeArrowheads="1"/>
            </p:cNvSpPr>
            <p:nvPr/>
          </p:nvSpPr>
          <p:spPr bwMode="auto">
            <a:xfrm>
              <a:off x="1388" y="119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05" name="Oval 9"/>
            <p:cNvSpPr>
              <a:spLocks noChangeArrowheads="1"/>
            </p:cNvSpPr>
            <p:nvPr/>
          </p:nvSpPr>
          <p:spPr bwMode="auto">
            <a:xfrm>
              <a:off x="1388" y="131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06" name="Oval 10"/>
            <p:cNvSpPr>
              <a:spLocks noChangeArrowheads="1"/>
            </p:cNvSpPr>
            <p:nvPr/>
          </p:nvSpPr>
          <p:spPr bwMode="auto">
            <a:xfrm>
              <a:off x="1388" y="143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07" name="Oval 11"/>
            <p:cNvSpPr>
              <a:spLocks noChangeArrowheads="1"/>
            </p:cNvSpPr>
            <p:nvPr/>
          </p:nvSpPr>
          <p:spPr bwMode="auto">
            <a:xfrm>
              <a:off x="1388" y="155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08" name="Oval 12"/>
            <p:cNvSpPr>
              <a:spLocks noChangeArrowheads="1"/>
            </p:cNvSpPr>
            <p:nvPr/>
          </p:nvSpPr>
          <p:spPr bwMode="auto">
            <a:xfrm>
              <a:off x="1388" y="166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09" name="Oval 13"/>
            <p:cNvSpPr>
              <a:spLocks noChangeArrowheads="1"/>
            </p:cNvSpPr>
            <p:nvPr/>
          </p:nvSpPr>
          <p:spPr bwMode="auto">
            <a:xfrm>
              <a:off x="1388" y="178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10" name="Oval 14"/>
            <p:cNvSpPr>
              <a:spLocks noChangeArrowheads="1"/>
            </p:cNvSpPr>
            <p:nvPr/>
          </p:nvSpPr>
          <p:spPr bwMode="auto">
            <a:xfrm>
              <a:off x="1388" y="190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11" name="Oval 15"/>
            <p:cNvSpPr>
              <a:spLocks noChangeArrowheads="1"/>
            </p:cNvSpPr>
            <p:nvPr/>
          </p:nvSpPr>
          <p:spPr bwMode="auto">
            <a:xfrm>
              <a:off x="1388" y="202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12" name="Oval 16"/>
            <p:cNvSpPr>
              <a:spLocks noChangeArrowheads="1"/>
            </p:cNvSpPr>
            <p:nvPr/>
          </p:nvSpPr>
          <p:spPr bwMode="auto">
            <a:xfrm>
              <a:off x="1388" y="214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13" name="Oval 17"/>
            <p:cNvSpPr>
              <a:spLocks noChangeArrowheads="1"/>
            </p:cNvSpPr>
            <p:nvPr/>
          </p:nvSpPr>
          <p:spPr bwMode="auto">
            <a:xfrm>
              <a:off x="1388" y="226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14" name="Oval 18"/>
            <p:cNvSpPr>
              <a:spLocks noChangeArrowheads="1"/>
            </p:cNvSpPr>
            <p:nvPr/>
          </p:nvSpPr>
          <p:spPr bwMode="auto">
            <a:xfrm>
              <a:off x="1388" y="238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15" name="Oval 19"/>
            <p:cNvSpPr>
              <a:spLocks noChangeArrowheads="1"/>
            </p:cNvSpPr>
            <p:nvPr/>
          </p:nvSpPr>
          <p:spPr bwMode="auto">
            <a:xfrm>
              <a:off x="1388" y="250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16" name="Oval 20"/>
            <p:cNvSpPr>
              <a:spLocks noChangeArrowheads="1"/>
            </p:cNvSpPr>
            <p:nvPr/>
          </p:nvSpPr>
          <p:spPr bwMode="auto">
            <a:xfrm>
              <a:off x="1388" y="262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17" name="Oval 21"/>
            <p:cNvSpPr>
              <a:spLocks noChangeArrowheads="1"/>
            </p:cNvSpPr>
            <p:nvPr/>
          </p:nvSpPr>
          <p:spPr bwMode="auto">
            <a:xfrm>
              <a:off x="1388" y="273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grpSp>
        <p:nvGrpSpPr>
          <p:cNvPr id="96259" name="Group 22"/>
          <p:cNvGrpSpPr>
            <a:grpSpLocks/>
          </p:cNvGrpSpPr>
          <p:nvPr/>
        </p:nvGrpSpPr>
        <p:grpSpPr bwMode="auto">
          <a:xfrm>
            <a:off x="284163" y="1447800"/>
            <a:ext cx="1814512" cy="458788"/>
            <a:chOff x="179" y="912"/>
            <a:chExt cx="1143" cy="289"/>
          </a:xfrm>
        </p:grpSpPr>
        <p:sp>
          <p:nvSpPr>
            <p:cNvPr id="80919" name="Text Box 23"/>
            <p:cNvSpPr txBox="1">
              <a:spLocks noChangeArrowheads="1"/>
            </p:cNvSpPr>
            <p:nvPr/>
          </p:nvSpPr>
          <p:spPr bwMode="auto">
            <a:xfrm>
              <a:off x="179" y="912"/>
              <a:ext cx="804"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spcBef>
                  <a:spcPts val="1500"/>
                </a:spcBef>
                <a:buClrTx/>
                <a:buFontTx/>
                <a:buNone/>
                <a:defRPr/>
              </a:pPr>
              <a:r>
                <a:rPr lang="en-GB" sz="2400" smtClean="0">
                  <a:solidFill>
                    <a:srgbClr val="808080"/>
                  </a:solidFill>
                  <a:latin typeface="Times New Roman" charset="0"/>
                </a:rPr>
                <a:t>Locus 4</a:t>
              </a:r>
            </a:p>
          </p:txBody>
        </p:sp>
        <p:sp>
          <p:nvSpPr>
            <p:cNvPr id="80920" name="Line 24"/>
            <p:cNvSpPr>
              <a:spLocks noChangeShapeType="1"/>
            </p:cNvSpPr>
            <p:nvPr/>
          </p:nvSpPr>
          <p:spPr bwMode="auto">
            <a:xfrm flipV="1">
              <a:off x="954" y="922"/>
              <a:ext cx="368" cy="123"/>
            </a:xfrm>
            <a:prstGeom prst="line">
              <a:avLst/>
            </a:prstGeom>
            <a:noFill/>
            <a:ln w="381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grpSp>
      <p:grpSp>
        <p:nvGrpSpPr>
          <p:cNvPr id="96260" name="Group 25"/>
          <p:cNvGrpSpPr>
            <a:grpSpLocks/>
          </p:cNvGrpSpPr>
          <p:nvPr/>
        </p:nvGrpSpPr>
        <p:grpSpPr bwMode="auto">
          <a:xfrm>
            <a:off x="3073400" y="838200"/>
            <a:ext cx="1633538" cy="4505325"/>
            <a:chOff x="1936" y="528"/>
            <a:chExt cx="1029" cy="2838"/>
          </a:xfrm>
        </p:grpSpPr>
        <p:sp>
          <p:nvSpPr>
            <p:cNvPr id="80922" name="Oval 26"/>
            <p:cNvSpPr>
              <a:spLocks noChangeArrowheads="1"/>
            </p:cNvSpPr>
            <p:nvPr/>
          </p:nvSpPr>
          <p:spPr bwMode="auto">
            <a:xfrm>
              <a:off x="1936" y="528"/>
              <a:ext cx="1029" cy="2838"/>
            </a:xfrm>
            <a:prstGeom prst="ellipse">
              <a:avLst/>
            </a:prstGeom>
            <a:solidFill>
              <a:srgbClr val="336699"/>
            </a:solidFill>
            <a:ln w="12600">
              <a:solidFill>
                <a:srgbClr val="3366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nvGrpSpPr>
            <p:cNvPr id="96364" name="Group 27"/>
            <p:cNvGrpSpPr>
              <a:grpSpLocks/>
            </p:cNvGrpSpPr>
            <p:nvPr/>
          </p:nvGrpSpPr>
          <p:grpSpPr bwMode="auto">
            <a:xfrm>
              <a:off x="2213" y="780"/>
              <a:ext cx="462" cy="2385"/>
              <a:chOff x="2213" y="780"/>
              <a:chExt cx="462" cy="2385"/>
            </a:xfrm>
          </p:grpSpPr>
          <p:sp>
            <p:nvSpPr>
              <p:cNvPr id="80924" name="Oval 28"/>
              <p:cNvSpPr>
                <a:spLocks noChangeArrowheads="1"/>
              </p:cNvSpPr>
              <p:nvPr/>
            </p:nvSpPr>
            <p:spPr bwMode="auto">
              <a:xfrm>
                <a:off x="2213" y="78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25" name="Oval 29"/>
              <p:cNvSpPr>
                <a:spLocks noChangeArrowheads="1"/>
              </p:cNvSpPr>
              <p:nvPr/>
            </p:nvSpPr>
            <p:spPr bwMode="auto">
              <a:xfrm>
                <a:off x="2213" y="90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26" name="Oval 30"/>
              <p:cNvSpPr>
                <a:spLocks noChangeArrowheads="1"/>
              </p:cNvSpPr>
              <p:nvPr/>
            </p:nvSpPr>
            <p:spPr bwMode="auto">
              <a:xfrm>
                <a:off x="2213" y="102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27" name="Oval 31"/>
              <p:cNvSpPr>
                <a:spLocks noChangeArrowheads="1"/>
              </p:cNvSpPr>
              <p:nvPr/>
            </p:nvSpPr>
            <p:spPr bwMode="auto">
              <a:xfrm>
                <a:off x="2213" y="1140"/>
                <a:ext cx="114" cy="123"/>
              </a:xfrm>
              <a:prstGeom prst="ellipse">
                <a:avLst/>
              </a:prstGeom>
              <a:solidFill>
                <a:srgbClr val="333399"/>
              </a:solidFill>
              <a:ln w="12600">
                <a:solidFill>
                  <a:srgbClr val="3333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28" name="Oval 32"/>
              <p:cNvSpPr>
                <a:spLocks noChangeArrowheads="1"/>
              </p:cNvSpPr>
              <p:nvPr/>
            </p:nvSpPr>
            <p:spPr bwMode="auto">
              <a:xfrm>
                <a:off x="2213" y="125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29" name="Oval 33"/>
              <p:cNvSpPr>
                <a:spLocks noChangeArrowheads="1"/>
              </p:cNvSpPr>
              <p:nvPr/>
            </p:nvSpPr>
            <p:spPr bwMode="auto">
              <a:xfrm>
                <a:off x="2213" y="137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30" name="Oval 34"/>
              <p:cNvSpPr>
                <a:spLocks noChangeArrowheads="1"/>
              </p:cNvSpPr>
              <p:nvPr/>
            </p:nvSpPr>
            <p:spPr bwMode="auto">
              <a:xfrm>
                <a:off x="2213" y="149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31" name="Oval 35"/>
              <p:cNvSpPr>
                <a:spLocks noChangeArrowheads="1"/>
              </p:cNvSpPr>
              <p:nvPr/>
            </p:nvSpPr>
            <p:spPr bwMode="auto">
              <a:xfrm>
                <a:off x="2213" y="161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32" name="Oval 36"/>
              <p:cNvSpPr>
                <a:spLocks noChangeArrowheads="1"/>
              </p:cNvSpPr>
              <p:nvPr/>
            </p:nvSpPr>
            <p:spPr bwMode="auto">
              <a:xfrm>
                <a:off x="2213" y="173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33" name="Oval 37"/>
              <p:cNvSpPr>
                <a:spLocks noChangeArrowheads="1"/>
              </p:cNvSpPr>
              <p:nvPr/>
            </p:nvSpPr>
            <p:spPr bwMode="auto">
              <a:xfrm>
                <a:off x="2213" y="185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34" name="Oval 38"/>
              <p:cNvSpPr>
                <a:spLocks noChangeArrowheads="1"/>
              </p:cNvSpPr>
              <p:nvPr/>
            </p:nvSpPr>
            <p:spPr bwMode="auto">
              <a:xfrm>
                <a:off x="2213" y="197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35" name="Oval 39"/>
              <p:cNvSpPr>
                <a:spLocks noChangeArrowheads="1"/>
              </p:cNvSpPr>
              <p:nvPr/>
            </p:nvSpPr>
            <p:spPr bwMode="auto">
              <a:xfrm>
                <a:off x="2213" y="209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36" name="Oval 40"/>
              <p:cNvSpPr>
                <a:spLocks noChangeArrowheads="1"/>
              </p:cNvSpPr>
              <p:nvPr/>
            </p:nvSpPr>
            <p:spPr bwMode="auto">
              <a:xfrm>
                <a:off x="2213" y="2210"/>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37" name="Oval 41"/>
              <p:cNvSpPr>
                <a:spLocks noChangeArrowheads="1"/>
              </p:cNvSpPr>
              <p:nvPr/>
            </p:nvSpPr>
            <p:spPr bwMode="auto">
              <a:xfrm>
                <a:off x="2213" y="232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38" name="Oval 42"/>
              <p:cNvSpPr>
                <a:spLocks noChangeArrowheads="1"/>
              </p:cNvSpPr>
              <p:nvPr/>
            </p:nvSpPr>
            <p:spPr bwMode="auto">
              <a:xfrm>
                <a:off x="2213" y="244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39" name="Oval 43"/>
              <p:cNvSpPr>
                <a:spLocks noChangeArrowheads="1"/>
              </p:cNvSpPr>
              <p:nvPr/>
            </p:nvSpPr>
            <p:spPr bwMode="auto">
              <a:xfrm>
                <a:off x="2213" y="256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40" name="Oval 44"/>
              <p:cNvSpPr>
                <a:spLocks noChangeArrowheads="1"/>
              </p:cNvSpPr>
              <p:nvPr/>
            </p:nvSpPr>
            <p:spPr bwMode="auto">
              <a:xfrm>
                <a:off x="2213" y="268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41" name="Oval 45"/>
              <p:cNvSpPr>
                <a:spLocks noChangeArrowheads="1"/>
              </p:cNvSpPr>
              <p:nvPr/>
            </p:nvSpPr>
            <p:spPr bwMode="auto">
              <a:xfrm>
                <a:off x="2213" y="280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42" name="Oval 46"/>
              <p:cNvSpPr>
                <a:spLocks noChangeArrowheads="1"/>
              </p:cNvSpPr>
              <p:nvPr/>
            </p:nvSpPr>
            <p:spPr bwMode="auto">
              <a:xfrm>
                <a:off x="2213" y="292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43" name="Oval 47"/>
              <p:cNvSpPr>
                <a:spLocks noChangeArrowheads="1"/>
              </p:cNvSpPr>
              <p:nvPr/>
            </p:nvSpPr>
            <p:spPr bwMode="auto">
              <a:xfrm>
                <a:off x="2213" y="304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44" name="Oval 48"/>
              <p:cNvSpPr>
                <a:spLocks noChangeArrowheads="1"/>
              </p:cNvSpPr>
              <p:nvPr/>
            </p:nvSpPr>
            <p:spPr bwMode="auto">
              <a:xfrm>
                <a:off x="2561" y="780"/>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45" name="Oval 49"/>
              <p:cNvSpPr>
                <a:spLocks noChangeArrowheads="1"/>
              </p:cNvSpPr>
              <p:nvPr/>
            </p:nvSpPr>
            <p:spPr bwMode="auto">
              <a:xfrm>
                <a:off x="2561" y="89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46" name="Oval 50"/>
              <p:cNvSpPr>
                <a:spLocks noChangeArrowheads="1"/>
              </p:cNvSpPr>
              <p:nvPr/>
            </p:nvSpPr>
            <p:spPr bwMode="auto">
              <a:xfrm>
                <a:off x="2561" y="101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47" name="Oval 51"/>
              <p:cNvSpPr>
                <a:spLocks noChangeArrowheads="1"/>
              </p:cNvSpPr>
              <p:nvPr/>
            </p:nvSpPr>
            <p:spPr bwMode="auto">
              <a:xfrm>
                <a:off x="2561" y="1137"/>
                <a:ext cx="114" cy="123"/>
              </a:xfrm>
              <a:prstGeom prst="ellipse">
                <a:avLst/>
              </a:prstGeom>
              <a:solidFill>
                <a:srgbClr val="333399"/>
              </a:solidFill>
              <a:ln w="12600">
                <a:solidFill>
                  <a:srgbClr val="3333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48" name="Oval 52"/>
              <p:cNvSpPr>
                <a:spLocks noChangeArrowheads="1"/>
              </p:cNvSpPr>
              <p:nvPr/>
            </p:nvSpPr>
            <p:spPr bwMode="auto">
              <a:xfrm>
                <a:off x="2561" y="125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49" name="Oval 53"/>
              <p:cNvSpPr>
                <a:spLocks noChangeArrowheads="1"/>
              </p:cNvSpPr>
              <p:nvPr/>
            </p:nvSpPr>
            <p:spPr bwMode="auto">
              <a:xfrm>
                <a:off x="2561" y="137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50" name="Oval 54"/>
              <p:cNvSpPr>
                <a:spLocks noChangeArrowheads="1"/>
              </p:cNvSpPr>
              <p:nvPr/>
            </p:nvSpPr>
            <p:spPr bwMode="auto">
              <a:xfrm>
                <a:off x="2561" y="149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51" name="Oval 55"/>
              <p:cNvSpPr>
                <a:spLocks noChangeArrowheads="1"/>
              </p:cNvSpPr>
              <p:nvPr/>
            </p:nvSpPr>
            <p:spPr bwMode="auto">
              <a:xfrm>
                <a:off x="2561" y="161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52" name="Oval 56"/>
              <p:cNvSpPr>
                <a:spLocks noChangeArrowheads="1"/>
              </p:cNvSpPr>
              <p:nvPr/>
            </p:nvSpPr>
            <p:spPr bwMode="auto">
              <a:xfrm>
                <a:off x="2561" y="173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53" name="Oval 57"/>
              <p:cNvSpPr>
                <a:spLocks noChangeArrowheads="1"/>
              </p:cNvSpPr>
              <p:nvPr/>
            </p:nvSpPr>
            <p:spPr bwMode="auto">
              <a:xfrm>
                <a:off x="2561" y="185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54" name="Oval 58"/>
              <p:cNvSpPr>
                <a:spLocks noChangeArrowheads="1"/>
              </p:cNvSpPr>
              <p:nvPr/>
            </p:nvSpPr>
            <p:spPr bwMode="auto">
              <a:xfrm>
                <a:off x="2561" y="196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55" name="Oval 59"/>
              <p:cNvSpPr>
                <a:spLocks noChangeArrowheads="1"/>
              </p:cNvSpPr>
              <p:nvPr/>
            </p:nvSpPr>
            <p:spPr bwMode="auto">
              <a:xfrm>
                <a:off x="2561" y="208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56" name="Oval 60"/>
              <p:cNvSpPr>
                <a:spLocks noChangeArrowheads="1"/>
              </p:cNvSpPr>
              <p:nvPr/>
            </p:nvSpPr>
            <p:spPr bwMode="auto">
              <a:xfrm>
                <a:off x="2561" y="220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57" name="Oval 61"/>
              <p:cNvSpPr>
                <a:spLocks noChangeArrowheads="1"/>
              </p:cNvSpPr>
              <p:nvPr/>
            </p:nvSpPr>
            <p:spPr bwMode="auto">
              <a:xfrm>
                <a:off x="2561" y="232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58" name="Oval 62"/>
              <p:cNvSpPr>
                <a:spLocks noChangeArrowheads="1"/>
              </p:cNvSpPr>
              <p:nvPr/>
            </p:nvSpPr>
            <p:spPr bwMode="auto">
              <a:xfrm>
                <a:off x="2561" y="244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59" name="Oval 63"/>
              <p:cNvSpPr>
                <a:spLocks noChangeArrowheads="1"/>
              </p:cNvSpPr>
              <p:nvPr/>
            </p:nvSpPr>
            <p:spPr bwMode="auto">
              <a:xfrm>
                <a:off x="2561" y="256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60" name="Oval 64"/>
              <p:cNvSpPr>
                <a:spLocks noChangeArrowheads="1"/>
              </p:cNvSpPr>
              <p:nvPr/>
            </p:nvSpPr>
            <p:spPr bwMode="auto">
              <a:xfrm>
                <a:off x="2561" y="268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61" name="Oval 65"/>
              <p:cNvSpPr>
                <a:spLocks noChangeArrowheads="1"/>
              </p:cNvSpPr>
              <p:nvPr/>
            </p:nvSpPr>
            <p:spPr bwMode="auto">
              <a:xfrm>
                <a:off x="2561" y="280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62" name="Oval 66"/>
              <p:cNvSpPr>
                <a:spLocks noChangeArrowheads="1"/>
              </p:cNvSpPr>
              <p:nvPr/>
            </p:nvSpPr>
            <p:spPr bwMode="auto">
              <a:xfrm>
                <a:off x="2561" y="292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63" name="Oval 67"/>
              <p:cNvSpPr>
                <a:spLocks noChangeArrowheads="1"/>
              </p:cNvSpPr>
              <p:nvPr/>
            </p:nvSpPr>
            <p:spPr bwMode="auto">
              <a:xfrm>
                <a:off x="2561" y="303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grpSp>
      <p:grpSp>
        <p:nvGrpSpPr>
          <p:cNvPr id="96261" name="Group 68"/>
          <p:cNvGrpSpPr>
            <a:grpSpLocks/>
          </p:cNvGrpSpPr>
          <p:nvPr/>
        </p:nvGrpSpPr>
        <p:grpSpPr bwMode="auto">
          <a:xfrm>
            <a:off x="4992688" y="838200"/>
            <a:ext cx="1633537" cy="4505325"/>
            <a:chOff x="3145" y="528"/>
            <a:chExt cx="1029" cy="2838"/>
          </a:xfrm>
        </p:grpSpPr>
        <p:sp>
          <p:nvSpPr>
            <p:cNvPr id="80965" name="Oval 69"/>
            <p:cNvSpPr>
              <a:spLocks noChangeArrowheads="1"/>
            </p:cNvSpPr>
            <p:nvPr/>
          </p:nvSpPr>
          <p:spPr bwMode="auto">
            <a:xfrm>
              <a:off x="3145" y="528"/>
              <a:ext cx="1029" cy="2838"/>
            </a:xfrm>
            <a:prstGeom prst="ellipse">
              <a:avLst/>
            </a:prstGeom>
            <a:solidFill>
              <a:srgbClr val="336699"/>
            </a:solidFill>
            <a:ln w="12600">
              <a:solidFill>
                <a:srgbClr val="3366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nvGrpSpPr>
            <p:cNvPr id="96322" name="Group 70"/>
            <p:cNvGrpSpPr>
              <a:grpSpLocks/>
            </p:cNvGrpSpPr>
            <p:nvPr/>
          </p:nvGrpSpPr>
          <p:grpSpPr bwMode="auto">
            <a:xfrm>
              <a:off x="3416" y="786"/>
              <a:ext cx="462" cy="2385"/>
              <a:chOff x="3416" y="786"/>
              <a:chExt cx="462" cy="2385"/>
            </a:xfrm>
          </p:grpSpPr>
          <p:sp>
            <p:nvSpPr>
              <p:cNvPr id="80967" name="Oval 71"/>
              <p:cNvSpPr>
                <a:spLocks noChangeArrowheads="1"/>
              </p:cNvSpPr>
              <p:nvPr/>
            </p:nvSpPr>
            <p:spPr bwMode="auto">
              <a:xfrm>
                <a:off x="3416" y="78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68" name="Oval 72"/>
              <p:cNvSpPr>
                <a:spLocks noChangeArrowheads="1"/>
              </p:cNvSpPr>
              <p:nvPr/>
            </p:nvSpPr>
            <p:spPr bwMode="auto">
              <a:xfrm>
                <a:off x="3416" y="90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69" name="Oval 73"/>
              <p:cNvSpPr>
                <a:spLocks noChangeArrowheads="1"/>
              </p:cNvSpPr>
              <p:nvPr/>
            </p:nvSpPr>
            <p:spPr bwMode="auto">
              <a:xfrm>
                <a:off x="3416" y="102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70" name="Oval 74"/>
              <p:cNvSpPr>
                <a:spLocks noChangeArrowheads="1"/>
              </p:cNvSpPr>
              <p:nvPr/>
            </p:nvSpPr>
            <p:spPr bwMode="auto">
              <a:xfrm>
                <a:off x="3416" y="1146"/>
                <a:ext cx="114" cy="123"/>
              </a:xfrm>
              <a:prstGeom prst="ellipse">
                <a:avLst/>
              </a:prstGeom>
              <a:solidFill>
                <a:srgbClr val="333399"/>
              </a:solidFill>
              <a:ln w="12600">
                <a:solidFill>
                  <a:srgbClr val="3333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71" name="Oval 75"/>
              <p:cNvSpPr>
                <a:spLocks noChangeArrowheads="1"/>
              </p:cNvSpPr>
              <p:nvPr/>
            </p:nvSpPr>
            <p:spPr bwMode="auto">
              <a:xfrm>
                <a:off x="3416" y="126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72" name="Oval 76"/>
              <p:cNvSpPr>
                <a:spLocks noChangeArrowheads="1"/>
              </p:cNvSpPr>
              <p:nvPr/>
            </p:nvSpPr>
            <p:spPr bwMode="auto">
              <a:xfrm>
                <a:off x="3416" y="138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73" name="Oval 77"/>
              <p:cNvSpPr>
                <a:spLocks noChangeArrowheads="1"/>
              </p:cNvSpPr>
              <p:nvPr/>
            </p:nvSpPr>
            <p:spPr bwMode="auto">
              <a:xfrm>
                <a:off x="3416" y="150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74" name="Oval 78"/>
              <p:cNvSpPr>
                <a:spLocks noChangeArrowheads="1"/>
              </p:cNvSpPr>
              <p:nvPr/>
            </p:nvSpPr>
            <p:spPr bwMode="auto">
              <a:xfrm>
                <a:off x="3416" y="162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75" name="Oval 79"/>
              <p:cNvSpPr>
                <a:spLocks noChangeArrowheads="1"/>
              </p:cNvSpPr>
              <p:nvPr/>
            </p:nvSpPr>
            <p:spPr bwMode="auto">
              <a:xfrm>
                <a:off x="3416" y="174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76" name="Oval 80"/>
              <p:cNvSpPr>
                <a:spLocks noChangeArrowheads="1"/>
              </p:cNvSpPr>
              <p:nvPr/>
            </p:nvSpPr>
            <p:spPr bwMode="auto">
              <a:xfrm>
                <a:off x="3416" y="1860"/>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77" name="Oval 81"/>
              <p:cNvSpPr>
                <a:spLocks noChangeArrowheads="1"/>
              </p:cNvSpPr>
              <p:nvPr/>
            </p:nvSpPr>
            <p:spPr bwMode="auto">
              <a:xfrm>
                <a:off x="3416" y="197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78" name="Oval 82"/>
              <p:cNvSpPr>
                <a:spLocks noChangeArrowheads="1"/>
              </p:cNvSpPr>
              <p:nvPr/>
            </p:nvSpPr>
            <p:spPr bwMode="auto">
              <a:xfrm>
                <a:off x="3416" y="209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79" name="Oval 83"/>
              <p:cNvSpPr>
                <a:spLocks noChangeArrowheads="1"/>
              </p:cNvSpPr>
              <p:nvPr/>
            </p:nvSpPr>
            <p:spPr bwMode="auto">
              <a:xfrm>
                <a:off x="3416" y="221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80" name="Oval 84"/>
              <p:cNvSpPr>
                <a:spLocks noChangeArrowheads="1"/>
              </p:cNvSpPr>
              <p:nvPr/>
            </p:nvSpPr>
            <p:spPr bwMode="auto">
              <a:xfrm>
                <a:off x="3416" y="233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81" name="Oval 85"/>
              <p:cNvSpPr>
                <a:spLocks noChangeArrowheads="1"/>
              </p:cNvSpPr>
              <p:nvPr/>
            </p:nvSpPr>
            <p:spPr bwMode="auto">
              <a:xfrm>
                <a:off x="3416" y="245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82" name="Oval 86"/>
              <p:cNvSpPr>
                <a:spLocks noChangeArrowheads="1"/>
              </p:cNvSpPr>
              <p:nvPr/>
            </p:nvSpPr>
            <p:spPr bwMode="auto">
              <a:xfrm>
                <a:off x="3416" y="257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83" name="Oval 87"/>
              <p:cNvSpPr>
                <a:spLocks noChangeArrowheads="1"/>
              </p:cNvSpPr>
              <p:nvPr/>
            </p:nvSpPr>
            <p:spPr bwMode="auto">
              <a:xfrm>
                <a:off x="3416" y="269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84" name="Oval 88"/>
              <p:cNvSpPr>
                <a:spLocks noChangeArrowheads="1"/>
              </p:cNvSpPr>
              <p:nvPr/>
            </p:nvSpPr>
            <p:spPr bwMode="auto">
              <a:xfrm>
                <a:off x="3416" y="281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85" name="Oval 89"/>
              <p:cNvSpPr>
                <a:spLocks noChangeArrowheads="1"/>
              </p:cNvSpPr>
              <p:nvPr/>
            </p:nvSpPr>
            <p:spPr bwMode="auto">
              <a:xfrm>
                <a:off x="3416" y="2930"/>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86" name="Oval 90"/>
              <p:cNvSpPr>
                <a:spLocks noChangeArrowheads="1"/>
              </p:cNvSpPr>
              <p:nvPr/>
            </p:nvSpPr>
            <p:spPr bwMode="auto">
              <a:xfrm>
                <a:off x="3416" y="304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87" name="Oval 91"/>
              <p:cNvSpPr>
                <a:spLocks noChangeArrowheads="1"/>
              </p:cNvSpPr>
              <p:nvPr/>
            </p:nvSpPr>
            <p:spPr bwMode="auto">
              <a:xfrm>
                <a:off x="3764" y="78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88" name="Oval 92"/>
              <p:cNvSpPr>
                <a:spLocks noChangeArrowheads="1"/>
              </p:cNvSpPr>
              <p:nvPr/>
            </p:nvSpPr>
            <p:spPr bwMode="auto">
              <a:xfrm>
                <a:off x="3764" y="90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89" name="Oval 93"/>
              <p:cNvSpPr>
                <a:spLocks noChangeArrowheads="1"/>
              </p:cNvSpPr>
              <p:nvPr/>
            </p:nvSpPr>
            <p:spPr bwMode="auto">
              <a:xfrm>
                <a:off x="3764" y="102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90" name="Oval 94"/>
              <p:cNvSpPr>
                <a:spLocks noChangeArrowheads="1"/>
              </p:cNvSpPr>
              <p:nvPr/>
            </p:nvSpPr>
            <p:spPr bwMode="auto">
              <a:xfrm>
                <a:off x="3764" y="1143"/>
                <a:ext cx="114" cy="123"/>
              </a:xfrm>
              <a:prstGeom prst="ellipse">
                <a:avLst/>
              </a:prstGeom>
              <a:solidFill>
                <a:srgbClr val="000000"/>
              </a:solidFill>
              <a:ln w="126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91" name="Oval 95"/>
              <p:cNvSpPr>
                <a:spLocks noChangeArrowheads="1"/>
              </p:cNvSpPr>
              <p:nvPr/>
            </p:nvSpPr>
            <p:spPr bwMode="auto">
              <a:xfrm>
                <a:off x="3764" y="126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92" name="Oval 96"/>
              <p:cNvSpPr>
                <a:spLocks noChangeArrowheads="1"/>
              </p:cNvSpPr>
              <p:nvPr/>
            </p:nvSpPr>
            <p:spPr bwMode="auto">
              <a:xfrm>
                <a:off x="3764" y="138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93" name="Oval 97"/>
              <p:cNvSpPr>
                <a:spLocks noChangeArrowheads="1"/>
              </p:cNvSpPr>
              <p:nvPr/>
            </p:nvSpPr>
            <p:spPr bwMode="auto">
              <a:xfrm>
                <a:off x="3764" y="1500"/>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94" name="Oval 98"/>
              <p:cNvSpPr>
                <a:spLocks noChangeArrowheads="1"/>
              </p:cNvSpPr>
              <p:nvPr/>
            </p:nvSpPr>
            <p:spPr bwMode="auto">
              <a:xfrm>
                <a:off x="3764" y="161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95" name="Oval 99"/>
              <p:cNvSpPr>
                <a:spLocks noChangeArrowheads="1"/>
              </p:cNvSpPr>
              <p:nvPr/>
            </p:nvSpPr>
            <p:spPr bwMode="auto">
              <a:xfrm>
                <a:off x="3764" y="173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96" name="Oval 100"/>
              <p:cNvSpPr>
                <a:spLocks noChangeArrowheads="1"/>
              </p:cNvSpPr>
              <p:nvPr/>
            </p:nvSpPr>
            <p:spPr bwMode="auto">
              <a:xfrm>
                <a:off x="3764" y="185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97" name="Oval 101"/>
              <p:cNvSpPr>
                <a:spLocks noChangeArrowheads="1"/>
              </p:cNvSpPr>
              <p:nvPr/>
            </p:nvSpPr>
            <p:spPr bwMode="auto">
              <a:xfrm>
                <a:off x="3764" y="197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98" name="Oval 102"/>
              <p:cNvSpPr>
                <a:spLocks noChangeArrowheads="1"/>
              </p:cNvSpPr>
              <p:nvPr/>
            </p:nvSpPr>
            <p:spPr bwMode="auto">
              <a:xfrm>
                <a:off x="3764" y="209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99" name="Oval 103"/>
              <p:cNvSpPr>
                <a:spLocks noChangeArrowheads="1"/>
              </p:cNvSpPr>
              <p:nvPr/>
            </p:nvSpPr>
            <p:spPr bwMode="auto">
              <a:xfrm>
                <a:off x="3764" y="221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00" name="Oval 104"/>
              <p:cNvSpPr>
                <a:spLocks noChangeArrowheads="1"/>
              </p:cNvSpPr>
              <p:nvPr/>
            </p:nvSpPr>
            <p:spPr bwMode="auto">
              <a:xfrm>
                <a:off x="3764" y="233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01" name="Oval 105"/>
              <p:cNvSpPr>
                <a:spLocks noChangeArrowheads="1"/>
              </p:cNvSpPr>
              <p:nvPr/>
            </p:nvSpPr>
            <p:spPr bwMode="auto">
              <a:xfrm>
                <a:off x="3764" y="245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02" name="Oval 106"/>
              <p:cNvSpPr>
                <a:spLocks noChangeArrowheads="1"/>
              </p:cNvSpPr>
              <p:nvPr/>
            </p:nvSpPr>
            <p:spPr bwMode="auto">
              <a:xfrm>
                <a:off x="3764" y="2570"/>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03" name="Oval 107"/>
              <p:cNvSpPr>
                <a:spLocks noChangeArrowheads="1"/>
              </p:cNvSpPr>
              <p:nvPr/>
            </p:nvSpPr>
            <p:spPr bwMode="auto">
              <a:xfrm>
                <a:off x="3764" y="268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04" name="Oval 108"/>
              <p:cNvSpPr>
                <a:spLocks noChangeArrowheads="1"/>
              </p:cNvSpPr>
              <p:nvPr/>
            </p:nvSpPr>
            <p:spPr bwMode="auto">
              <a:xfrm>
                <a:off x="3764" y="280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05" name="Oval 109"/>
              <p:cNvSpPr>
                <a:spLocks noChangeArrowheads="1"/>
              </p:cNvSpPr>
              <p:nvPr/>
            </p:nvSpPr>
            <p:spPr bwMode="auto">
              <a:xfrm>
                <a:off x="3764" y="292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06" name="Oval 110"/>
              <p:cNvSpPr>
                <a:spLocks noChangeArrowheads="1"/>
              </p:cNvSpPr>
              <p:nvPr/>
            </p:nvSpPr>
            <p:spPr bwMode="auto">
              <a:xfrm>
                <a:off x="3764" y="304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grpSp>
      <p:grpSp>
        <p:nvGrpSpPr>
          <p:cNvPr id="96262" name="Group 111"/>
          <p:cNvGrpSpPr>
            <a:grpSpLocks/>
          </p:cNvGrpSpPr>
          <p:nvPr/>
        </p:nvGrpSpPr>
        <p:grpSpPr bwMode="auto">
          <a:xfrm>
            <a:off x="6900863" y="838200"/>
            <a:ext cx="1633537" cy="4505325"/>
            <a:chOff x="4347" y="528"/>
            <a:chExt cx="1029" cy="2838"/>
          </a:xfrm>
        </p:grpSpPr>
        <p:sp>
          <p:nvSpPr>
            <p:cNvPr id="81008" name="Oval 112"/>
            <p:cNvSpPr>
              <a:spLocks noChangeArrowheads="1"/>
            </p:cNvSpPr>
            <p:nvPr/>
          </p:nvSpPr>
          <p:spPr bwMode="auto">
            <a:xfrm>
              <a:off x="4347" y="528"/>
              <a:ext cx="1029" cy="2838"/>
            </a:xfrm>
            <a:prstGeom prst="ellipse">
              <a:avLst/>
            </a:prstGeom>
            <a:solidFill>
              <a:srgbClr val="336699"/>
            </a:solidFill>
            <a:ln w="12600">
              <a:solidFill>
                <a:srgbClr val="3366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nvGrpSpPr>
            <p:cNvPr id="96280" name="Group 113"/>
            <p:cNvGrpSpPr>
              <a:grpSpLocks/>
            </p:cNvGrpSpPr>
            <p:nvPr/>
          </p:nvGrpSpPr>
          <p:grpSpPr bwMode="auto">
            <a:xfrm>
              <a:off x="4628" y="780"/>
              <a:ext cx="462" cy="2385"/>
              <a:chOff x="4628" y="780"/>
              <a:chExt cx="462" cy="2385"/>
            </a:xfrm>
          </p:grpSpPr>
          <p:sp>
            <p:nvSpPr>
              <p:cNvPr id="81010" name="Oval 114"/>
              <p:cNvSpPr>
                <a:spLocks noChangeArrowheads="1"/>
              </p:cNvSpPr>
              <p:nvPr/>
            </p:nvSpPr>
            <p:spPr bwMode="auto">
              <a:xfrm>
                <a:off x="4628" y="78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11" name="Oval 115"/>
              <p:cNvSpPr>
                <a:spLocks noChangeArrowheads="1"/>
              </p:cNvSpPr>
              <p:nvPr/>
            </p:nvSpPr>
            <p:spPr bwMode="auto">
              <a:xfrm>
                <a:off x="4628" y="90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12" name="Oval 116"/>
              <p:cNvSpPr>
                <a:spLocks noChangeArrowheads="1"/>
              </p:cNvSpPr>
              <p:nvPr/>
            </p:nvSpPr>
            <p:spPr bwMode="auto">
              <a:xfrm>
                <a:off x="4628" y="102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13" name="Oval 117"/>
              <p:cNvSpPr>
                <a:spLocks noChangeArrowheads="1"/>
              </p:cNvSpPr>
              <p:nvPr/>
            </p:nvSpPr>
            <p:spPr bwMode="auto">
              <a:xfrm>
                <a:off x="4628" y="1140"/>
                <a:ext cx="114" cy="123"/>
              </a:xfrm>
              <a:prstGeom prst="ellipse">
                <a:avLst/>
              </a:prstGeom>
              <a:solidFill>
                <a:srgbClr val="000000"/>
              </a:solidFill>
              <a:ln w="126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14" name="Oval 118"/>
              <p:cNvSpPr>
                <a:spLocks noChangeArrowheads="1"/>
              </p:cNvSpPr>
              <p:nvPr/>
            </p:nvSpPr>
            <p:spPr bwMode="auto">
              <a:xfrm>
                <a:off x="4628" y="125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15" name="Oval 119"/>
              <p:cNvSpPr>
                <a:spLocks noChangeArrowheads="1"/>
              </p:cNvSpPr>
              <p:nvPr/>
            </p:nvSpPr>
            <p:spPr bwMode="auto">
              <a:xfrm>
                <a:off x="4628" y="137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16" name="Oval 120"/>
              <p:cNvSpPr>
                <a:spLocks noChangeArrowheads="1"/>
              </p:cNvSpPr>
              <p:nvPr/>
            </p:nvSpPr>
            <p:spPr bwMode="auto">
              <a:xfrm>
                <a:off x="4628" y="149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17" name="Oval 121"/>
              <p:cNvSpPr>
                <a:spLocks noChangeArrowheads="1"/>
              </p:cNvSpPr>
              <p:nvPr/>
            </p:nvSpPr>
            <p:spPr bwMode="auto">
              <a:xfrm>
                <a:off x="4628" y="161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18" name="Oval 122"/>
              <p:cNvSpPr>
                <a:spLocks noChangeArrowheads="1"/>
              </p:cNvSpPr>
              <p:nvPr/>
            </p:nvSpPr>
            <p:spPr bwMode="auto">
              <a:xfrm>
                <a:off x="4628" y="173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19" name="Oval 123"/>
              <p:cNvSpPr>
                <a:spLocks noChangeArrowheads="1"/>
              </p:cNvSpPr>
              <p:nvPr/>
            </p:nvSpPr>
            <p:spPr bwMode="auto">
              <a:xfrm>
                <a:off x="4628" y="185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20" name="Oval 124"/>
              <p:cNvSpPr>
                <a:spLocks noChangeArrowheads="1"/>
              </p:cNvSpPr>
              <p:nvPr/>
            </p:nvSpPr>
            <p:spPr bwMode="auto">
              <a:xfrm>
                <a:off x="4628" y="197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21" name="Oval 125"/>
              <p:cNvSpPr>
                <a:spLocks noChangeArrowheads="1"/>
              </p:cNvSpPr>
              <p:nvPr/>
            </p:nvSpPr>
            <p:spPr bwMode="auto">
              <a:xfrm>
                <a:off x="4628" y="209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22" name="Oval 126"/>
              <p:cNvSpPr>
                <a:spLocks noChangeArrowheads="1"/>
              </p:cNvSpPr>
              <p:nvPr/>
            </p:nvSpPr>
            <p:spPr bwMode="auto">
              <a:xfrm>
                <a:off x="4628" y="2210"/>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23" name="Oval 127"/>
              <p:cNvSpPr>
                <a:spLocks noChangeArrowheads="1"/>
              </p:cNvSpPr>
              <p:nvPr/>
            </p:nvSpPr>
            <p:spPr bwMode="auto">
              <a:xfrm>
                <a:off x="4628" y="232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24" name="Oval 128"/>
              <p:cNvSpPr>
                <a:spLocks noChangeArrowheads="1"/>
              </p:cNvSpPr>
              <p:nvPr/>
            </p:nvSpPr>
            <p:spPr bwMode="auto">
              <a:xfrm>
                <a:off x="4628" y="244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25" name="Oval 129"/>
              <p:cNvSpPr>
                <a:spLocks noChangeArrowheads="1"/>
              </p:cNvSpPr>
              <p:nvPr/>
            </p:nvSpPr>
            <p:spPr bwMode="auto">
              <a:xfrm>
                <a:off x="4628" y="256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26" name="Oval 130"/>
              <p:cNvSpPr>
                <a:spLocks noChangeArrowheads="1"/>
              </p:cNvSpPr>
              <p:nvPr/>
            </p:nvSpPr>
            <p:spPr bwMode="auto">
              <a:xfrm>
                <a:off x="4628" y="268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27" name="Oval 131"/>
              <p:cNvSpPr>
                <a:spLocks noChangeArrowheads="1"/>
              </p:cNvSpPr>
              <p:nvPr/>
            </p:nvSpPr>
            <p:spPr bwMode="auto">
              <a:xfrm>
                <a:off x="4628" y="280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28" name="Oval 132"/>
              <p:cNvSpPr>
                <a:spLocks noChangeArrowheads="1"/>
              </p:cNvSpPr>
              <p:nvPr/>
            </p:nvSpPr>
            <p:spPr bwMode="auto">
              <a:xfrm>
                <a:off x="4628" y="292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29" name="Oval 133"/>
              <p:cNvSpPr>
                <a:spLocks noChangeArrowheads="1"/>
              </p:cNvSpPr>
              <p:nvPr/>
            </p:nvSpPr>
            <p:spPr bwMode="auto">
              <a:xfrm>
                <a:off x="4628" y="304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30" name="Oval 134"/>
              <p:cNvSpPr>
                <a:spLocks noChangeArrowheads="1"/>
              </p:cNvSpPr>
              <p:nvPr/>
            </p:nvSpPr>
            <p:spPr bwMode="auto">
              <a:xfrm>
                <a:off x="4976" y="780"/>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31" name="Oval 135"/>
              <p:cNvSpPr>
                <a:spLocks noChangeArrowheads="1"/>
              </p:cNvSpPr>
              <p:nvPr/>
            </p:nvSpPr>
            <p:spPr bwMode="auto">
              <a:xfrm>
                <a:off x="4976" y="89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32" name="Oval 136"/>
              <p:cNvSpPr>
                <a:spLocks noChangeArrowheads="1"/>
              </p:cNvSpPr>
              <p:nvPr/>
            </p:nvSpPr>
            <p:spPr bwMode="auto">
              <a:xfrm>
                <a:off x="4976" y="101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33" name="Oval 137"/>
              <p:cNvSpPr>
                <a:spLocks noChangeArrowheads="1"/>
              </p:cNvSpPr>
              <p:nvPr/>
            </p:nvSpPr>
            <p:spPr bwMode="auto">
              <a:xfrm>
                <a:off x="4976" y="1137"/>
                <a:ext cx="114" cy="123"/>
              </a:xfrm>
              <a:prstGeom prst="ellipse">
                <a:avLst/>
              </a:prstGeom>
              <a:solidFill>
                <a:srgbClr val="000000"/>
              </a:solidFill>
              <a:ln w="126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34" name="Oval 138"/>
              <p:cNvSpPr>
                <a:spLocks noChangeArrowheads="1"/>
              </p:cNvSpPr>
              <p:nvPr/>
            </p:nvSpPr>
            <p:spPr bwMode="auto">
              <a:xfrm>
                <a:off x="4976" y="125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35" name="Oval 139"/>
              <p:cNvSpPr>
                <a:spLocks noChangeArrowheads="1"/>
              </p:cNvSpPr>
              <p:nvPr/>
            </p:nvSpPr>
            <p:spPr bwMode="auto">
              <a:xfrm>
                <a:off x="4976" y="137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36" name="Oval 140"/>
              <p:cNvSpPr>
                <a:spLocks noChangeArrowheads="1"/>
              </p:cNvSpPr>
              <p:nvPr/>
            </p:nvSpPr>
            <p:spPr bwMode="auto">
              <a:xfrm>
                <a:off x="4976" y="149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37" name="Oval 141"/>
              <p:cNvSpPr>
                <a:spLocks noChangeArrowheads="1"/>
              </p:cNvSpPr>
              <p:nvPr/>
            </p:nvSpPr>
            <p:spPr bwMode="auto">
              <a:xfrm>
                <a:off x="4976" y="161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38" name="Oval 142"/>
              <p:cNvSpPr>
                <a:spLocks noChangeArrowheads="1"/>
              </p:cNvSpPr>
              <p:nvPr/>
            </p:nvSpPr>
            <p:spPr bwMode="auto">
              <a:xfrm>
                <a:off x="4976" y="173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39" name="Oval 143"/>
              <p:cNvSpPr>
                <a:spLocks noChangeArrowheads="1"/>
              </p:cNvSpPr>
              <p:nvPr/>
            </p:nvSpPr>
            <p:spPr bwMode="auto">
              <a:xfrm>
                <a:off x="4976" y="185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40" name="Oval 144"/>
              <p:cNvSpPr>
                <a:spLocks noChangeArrowheads="1"/>
              </p:cNvSpPr>
              <p:nvPr/>
            </p:nvSpPr>
            <p:spPr bwMode="auto">
              <a:xfrm>
                <a:off x="4976" y="196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41" name="Oval 145"/>
              <p:cNvSpPr>
                <a:spLocks noChangeArrowheads="1"/>
              </p:cNvSpPr>
              <p:nvPr/>
            </p:nvSpPr>
            <p:spPr bwMode="auto">
              <a:xfrm>
                <a:off x="4976" y="208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42" name="Oval 146"/>
              <p:cNvSpPr>
                <a:spLocks noChangeArrowheads="1"/>
              </p:cNvSpPr>
              <p:nvPr/>
            </p:nvSpPr>
            <p:spPr bwMode="auto">
              <a:xfrm>
                <a:off x="4976" y="220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43" name="Oval 147"/>
              <p:cNvSpPr>
                <a:spLocks noChangeArrowheads="1"/>
              </p:cNvSpPr>
              <p:nvPr/>
            </p:nvSpPr>
            <p:spPr bwMode="auto">
              <a:xfrm>
                <a:off x="4976" y="232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44" name="Oval 148"/>
              <p:cNvSpPr>
                <a:spLocks noChangeArrowheads="1"/>
              </p:cNvSpPr>
              <p:nvPr/>
            </p:nvSpPr>
            <p:spPr bwMode="auto">
              <a:xfrm>
                <a:off x="4976" y="244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45" name="Oval 149"/>
              <p:cNvSpPr>
                <a:spLocks noChangeArrowheads="1"/>
              </p:cNvSpPr>
              <p:nvPr/>
            </p:nvSpPr>
            <p:spPr bwMode="auto">
              <a:xfrm>
                <a:off x="4976" y="256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46" name="Oval 150"/>
              <p:cNvSpPr>
                <a:spLocks noChangeArrowheads="1"/>
              </p:cNvSpPr>
              <p:nvPr/>
            </p:nvSpPr>
            <p:spPr bwMode="auto">
              <a:xfrm>
                <a:off x="4976" y="268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47" name="Oval 151"/>
              <p:cNvSpPr>
                <a:spLocks noChangeArrowheads="1"/>
              </p:cNvSpPr>
              <p:nvPr/>
            </p:nvSpPr>
            <p:spPr bwMode="auto">
              <a:xfrm>
                <a:off x="4976" y="280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48" name="Oval 152"/>
              <p:cNvSpPr>
                <a:spLocks noChangeArrowheads="1"/>
              </p:cNvSpPr>
              <p:nvPr/>
            </p:nvSpPr>
            <p:spPr bwMode="auto">
              <a:xfrm>
                <a:off x="4976" y="292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49" name="Oval 153"/>
              <p:cNvSpPr>
                <a:spLocks noChangeArrowheads="1"/>
              </p:cNvSpPr>
              <p:nvPr/>
            </p:nvSpPr>
            <p:spPr bwMode="auto">
              <a:xfrm>
                <a:off x="4976" y="303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grpSp>
      <p:grpSp>
        <p:nvGrpSpPr>
          <p:cNvPr id="96263" name="Group 154"/>
          <p:cNvGrpSpPr>
            <a:grpSpLocks/>
          </p:cNvGrpSpPr>
          <p:nvPr/>
        </p:nvGrpSpPr>
        <p:grpSpPr bwMode="auto">
          <a:xfrm>
            <a:off x="180975" y="1997075"/>
            <a:ext cx="1785938" cy="823913"/>
            <a:chOff x="114" y="1258"/>
            <a:chExt cx="1125" cy="519"/>
          </a:xfrm>
        </p:grpSpPr>
        <p:sp>
          <p:nvSpPr>
            <p:cNvPr id="81051" name="Oval 155"/>
            <p:cNvSpPr>
              <a:spLocks noChangeArrowheads="1"/>
            </p:cNvSpPr>
            <p:nvPr/>
          </p:nvSpPr>
          <p:spPr bwMode="auto">
            <a:xfrm>
              <a:off x="1117" y="1326"/>
              <a:ext cx="114" cy="123"/>
            </a:xfrm>
            <a:prstGeom prst="ellipse">
              <a:avLst/>
            </a:prstGeom>
            <a:solidFill>
              <a:srgbClr val="000000"/>
            </a:solidFill>
            <a:ln w="126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nvGrpSpPr>
            <p:cNvPr id="96276" name="Group 156"/>
            <p:cNvGrpSpPr>
              <a:grpSpLocks/>
            </p:cNvGrpSpPr>
            <p:nvPr/>
          </p:nvGrpSpPr>
          <p:grpSpPr bwMode="auto">
            <a:xfrm>
              <a:off x="114" y="1258"/>
              <a:ext cx="1125" cy="519"/>
              <a:chOff x="114" y="1258"/>
              <a:chExt cx="1125" cy="519"/>
            </a:xfrm>
          </p:grpSpPr>
          <p:sp>
            <p:nvSpPr>
              <p:cNvPr id="81053" name="Oval 157"/>
              <p:cNvSpPr>
                <a:spLocks noChangeArrowheads="1"/>
              </p:cNvSpPr>
              <p:nvPr/>
            </p:nvSpPr>
            <p:spPr bwMode="auto">
              <a:xfrm>
                <a:off x="1106" y="1543"/>
                <a:ext cx="114" cy="123"/>
              </a:xfrm>
              <a:prstGeom prst="ellipse">
                <a:avLst/>
              </a:prstGeom>
              <a:solidFill>
                <a:srgbClr val="333399"/>
              </a:solidFill>
              <a:ln w="12600">
                <a:solidFill>
                  <a:srgbClr val="3333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54" name="Text Box 158"/>
              <p:cNvSpPr txBox="1">
                <a:spLocks noChangeArrowheads="1"/>
              </p:cNvSpPr>
              <p:nvPr/>
            </p:nvSpPr>
            <p:spPr bwMode="auto">
              <a:xfrm>
                <a:off x="114" y="1258"/>
                <a:ext cx="1125"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spcBef>
                    <a:spcPts val="1500"/>
                  </a:spcBef>
                  <a:buClrTx/>
                  <a:buFontTx/>
                  <a:buNone/>
                  <a:defRPr/>
                </a:pPr>
                <a:r>
                  <a:rPr lang="en-GB" sz="2400" smtClean="0">
                    <a:solidFill>
                      <a:srgbClr val="808080"/>
                    </a:solidFill>
                    <a:latin typeface="Times New Roman" charset="0"/>
                  </a:rPr>
                  <a:t>Alleles at locus 4</a:t>
                </a:r>
              </a:p>
            </p:txBody>
          </p:sp>
        </p:grpSp>
      </p:grpSp>
      <p:sp>
        <p:nvSpPr>
          <p:cNvPr id="81055" name="Text Box 159"/>
          <p:cNvSpPr txBox="1">
            <a:spLocks noChangeArrowheads="1"/>
          </p:cNvSpPr>
          <p:nvPr/>
        </p:nvSpPr>
        <p:spPr bwMode="auto">
          <a:xfrm>
            <a:off x="742950" y="-3048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GB" sz="4400" smtClean="0"/>
              <a:t>Genotypes</a:t>
            </a:r>
          </a:p>
        </p:txBody>
      </p:sp>
      <p:sp>
        <p:nvSpPr>
          <p:cNvPr id="81056" name="Text Box 160"/>
          <p:cNvSpPr txBox="1">
            <a:spLocks noChangeArrowheads="1"/>
          </p:cNvSpPr>
          <p:nvPr/>
        </p:nvSpPr>
        <p:spPr bwMode="auto">
          <a:xfrm>
            <a:off x="200025" y="5715000"/>
            <a:ext cx="3557588"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Locus: chromosomal location</a:t>
            </a:r>
          </a:p>
          <a:p>
            <a:pPr>
              <a:buClrTx/>
              <a:buFontTx/>
              <a:buNone/>
              <a:defRPr/>
            </a:pPr>
            <a:r>
              <a:rPr lang="en-US" smtClean="0"/>
              <a:t>that’s polymorphic.</a:t>
            </a:r>
          </a:p>
          <a:p>
            <a:pPr>
              <a:buClrTx/>
              <a:buFontTx/>
              <a:buNone/>
              <a:defRPr/>
            </a:pPr>
            <a:r>
              <a:rPr lang="en-US" smtClean="0"/>
              <a:t>Alleles: different variants @ locus</a:t>
            </a:r>
          </a:p>
        </p:txBody>
      </p:sp>
      <p:sp>
        <p:nvSpPr>
          <p:cNvPr id="81057" name="Text Box 161"/>
          <p:cNvSpPr txBox="1">
            <a:spLocks noChangeArrowheads="1"/>
          </p:cNvSpPr>
          <p:nvPr/>
        </p:nvSpPr>
        <p:spPr bwMode="auto">
          <a:xfrm>
            <a:off x="4022725" y="5578475"/>
            <a:ext cx="4937125"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2000" smtClean="0"/>
              <a:t>- Each somatic cell is diploid (two copies of each autosome)</a:t>
            </a:r>
          </a:p>
          <a:p>
            <a:pPr>
              <a:defRPr/>
            </a:pPr>
            <a:r>
              <a:rPr lang="en-US" sz="2000" smtClean="0"/>
              <a:t>- Thus 3 genotypes at locus 4 (use only one strand, often forward): AA, AG, GG</a:t>
            </a:r>
          </a:p>
        </p:txBody>
      </p:sp>
      <p:sp>
        <p:nvSpPr>
          <p:cNvPr id="81058" name="Text Box 162"/>
          <p:cNvSpPr txBox="1">
            <a:spLocks noChangeArrowheads="1"/>
          </p:cNvSpPr>
          <p:nvPr/>
        </p:nvSpPr>
        <p:spPr bwMode="auto">
          <a:xfrm>
            <a:off x="3475038" y="1736725"/>
            <a:ext cx="3651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1400" b="1" smtClean="0">
                <a:solidFill>
                  <a:srgbClr val="CCFFFF"/>
                </a:solidFill>
              </a:rPr>
              <a:t>A</a:t>
            </a:r>
          </a:p>
        </p:txBody>
      </p:sp>
      <p:sp>
        <p:nvSpPr>
          <p:cNvPr id="81059" name="Text Box 163"/>
          <p:cNvSpPr txBox="1">
            <a:spLocks noChangeArrowheads="1"/>
          </p:cNvSpPr>
          <p:nvPr/>
        </p:nvSpPr>
        <p:spPr bwMode="auto">
          <a:xfrm>
            <a:off x="4014788" y="1736725"/>
            <a:ext cx="3651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1400" b="1" smtClean="0">
                <a:solidFill>
                  <a:srgbClr val="CCFFFF"/>
                </a:solidFill>
              </a:rPr>
              <a:t>A</a:t>
            </a:r>
          </a:p>
        </p:txBody>
      </p:sp>
      <p:sp>
        <p:nvSpPr>
          <p:cNvPr id="81060" name="Text Box 164"/>
          <p:cNvSpPr txBox="1">
            <a:spLocks noChangeArrowheads="1"/>
          </p:cNvSpPr>
          <p:nvPr/>
        </p:nvSpPr>
        <p:spPr bwMode="auto">
          <a:xfrm>
            <a:off x="5383213" y="1736725"/>
            <a:ext cx="3651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1400" b="1" smtClean="0">
                <a:solidFill>
                  <a:srgbClr val="CCFFFF"/>
                </a:solidFill>
              </a:rPr>
              <a:t>A</a:t>
            </a:r>
          </a:p>
        </p:txBody>
      </p:sp>
      <p:sp>
        <p:nvSpPr>
          <p:cNvPr id="81061" name="Text Box 165"/>
          <p:cNvSpPr txBox="1">
            <a:spLocks noChangeArrowheads="1"/>
          </p:cNvSpPr>
          <p:nvPr/>
        </p:nvSpPr>
        <p:spPr bwMode="auto">
          <a:xfrm>
            <a:off x="5922963" y="1736725"/>
            <a:ext cx="3651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1400" b="1" smtClean="0">
                <a:solidFill>
                  <a:srgbClr val="FFFFFF"/>
                </a:solidFill>
              </a:rPr>
              <a:t>G</a:t>
            </a:r>
          </a:p>
        </p:txBody>
      </p:sp>
      <p:sp>
        <p:nvSpPr>
          <p:cNvPr id="81062" name="Text Box 166"/>
          <p:cNvSpPr txBox="1">
            <a:spLocks noChangeArrowheads="1"/>
          </p:cNvSpPr>
          <p:nvPr/>
        </p:nvSpPr>
        <p:spPr bwMode="auto">
          <a:xfrm>
            <a:off x="7291388" y="1736725"/>
            <a:ext cx="3651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1400" b="1" smtClean="0">
                <a:solidFill>
                  <a:srgbClr val="FFFFFF"/>
                </a:solidFill>
              </a:rPr>
              <a:t>G</a:t>
            </a:r>
          </a:p>
        </p:txBody>
      </p:sp>
      <p:sp>
        <p:nvSpPr>
          <p:cNvPr id="81063" name="Text Box 167"/>
          <p:cNvSpPr txBox="1">
            <a:spLocks noChangeArrowheads="1"/>
          </p:cNvSpPr>
          <p:nvPr/>
        </p:nvSpPr>
        <p:spPr bwMode="auto">
          <a:xfrm>
            <a:off x="7831138" y="1736725"/>
            <a:ext cx="3651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1400" b="1" smtClean="0">
                <a:solidFill>
                  <a:srgbClr val="FFFFFF"/>
                </a:solidFill>
              </a:rPr>
              <a:t>G</a:t>
            </a:r>
          </a:p>
        </p:txBody>
      </p:sp>
      <p:sp>
        <p:nvSpPr>
          <p:cNvPr id="81064" name="Text Box 168"/>
          <p:cNvSpPr txBox="1">
            <a:spLocks noChangeArrowheads="1"/>
          </p:cNvSpPr>
          <p:nvPr/>
        </p:nvSpPr>
        <p:spPr bwMode="auto">
          <a:xfrm>
            <a:off x="1711325" y="2060575"/>
            <a:ext cx="3651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1400" b="1" smtClean="0">
                <a:solidFill>
                  <a:srgbClr val="FFFFFF"/>
                </a:solidFill>
              </a:rPr>
              <a:t>G</a:t>
            </a:r>
          </a:p>
        </p:txBody>
      </p:sp>
      <p:sp>
        <p:nvSpPr>
          <p:cNvPr id="81065" name="Text Box 169"/>
          <p:cNvSpPr txBox="1">
            <a:spLocks noChangeArrowheads="1"/>
          </p:cNvSpPr>
          <p:nvPr/>
        </p:nvSpPr>
        <p:spPr bwMode="auto">
          <a:xfrm>
            <a:off x="1711325" y="2386013"/>
            <a:ext cx="3651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1400" b="1" smtClean="0">
                <a:solidFill>
                  <a:srgbClr val="CCFFFF"/>
                </a:solidFill>
              </a:rPr>
              <a:t>A</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Text Box 1"/>
          <p:cNvSpPr txBox="1">
            <a:spLocks noChangeArrowheads="1"/>
          </p:cNvSpPr>
          <p:nvPr/>
        </p:nvSpPr>
        <p:spPr bwMode="auto">
          <a:xfrm>
            <a:off x="533400" y="0"/>
            <a:ext cx="72390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Types of Variants in Genes</a:t>
            </a:r>
          </a:p>
        </p:txBody>
      </p:sp>
      <p:sp>
        <p:nvSpPr>
          <p:cNvPr id="81922" name="Rectangle 2"/>
          <p:cNvSpPr>
            <a:spLocks noChangeArrowheads="1"/>
          </p:cNvSpPr>
          <p:nvPr/>
        </p:nvSpPr>
        <p:spPr bwMode="auto">
          <a:xfrm>
            <a:off x="381000" y="990600"/>
            <a:ext cx="8458200" cy="6234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lnSpc>
                <a:spcPct val="150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rgbClr val="000000"/>
                </a:solidFill>
                <a:latin typeface="Franklin Gothic Medium" charset="0"/>
                <a:cs typeface="Microsoft YaHei" charset="0"/>
              </a:rPr>
              <a:t>Noncoding</a:t>
            </a:r>
          </a:p>
          <a:p>
            <a:pPr>
              <a:lnSpc>
                <a:spcPct val="150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rgbClr val="000000"/>
                </a:solidFill>
                <a:latin typeface="Franklin Gothic Medium" charset="0"/>
                <a:cs typeface="Microsoft YaHei" charset="0"/>
              </a:rPr>
              <a:t>Coding </a:t>
            </a:r>
          </a:p>
          <a:p>
            <a:pPr>
              <a:lnSpc>
                <a:spcPct val="15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200" dirty="0">
                <a:solidFill>
                  <a:srgbClr val="000000"/>
                </a:solidFill>
                <a:latin typeface="Franklin Gothic Medium" charset="0"/>
                <a:cs typeface="Microsoft YaHei" charset="0"/>
              </a:rPr>
              <a:t>  - Synonymous = no change in amino acid</a:t>
            </a:r>
          </a:p>
          <a:p>
            <a:pPr>
              <a:lnSpc>
                <a:spcPct val="15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200" dirty="0">
                <a:solidFill>
                  <a:srgbClr val="000000"/>
                </a:solidFill>
                <a:latin typeface="Franklin Gothic Medium" charset="0"/>
                <a:cs typeface="Microsoft YaHei" charset="0"/>
              </a:rPr>
              <a:t>  - </a:t>
            </a:r>
            <a:r>
              <a:rPr lang="en-US" sz="2200" dirty="0" err="1">
                <a:solidFill>
                  <a:srgbClr val="000000"/>
                </a:solidFill>
                <a:latin typeface="Franklin Gothic Medium" charset="0"/>
                <a:cs typeface="Microsoft YaHei" charset="0"/>
              </a:rPr>
              <a:t>Nonsynonymous</a:t>
            </a:r>
            <a:r>
              <a:rPr lang="en-US" sz="2200" dirty="0">
                <a:solidFill>
                  <a:srgbClr val="000000"/>
                </a:solidFill>
                <a:latin typeface="Franklin Gothic Medium" charset="0"/>
                <a:cs typeface="Microsoft YaHei" charset="0"/>
              </a:rPr>
              <a:t>/nonsense = change to stop codon</a:t>
            </a:r>
          </a:p>
          <a:p>
            <a:pPr>
              <a:lnSpc>
                <a:spcPct val="15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200" dirty="0">
                <a:solidFill>
                  <a:srgbClr val="000000"/>
                </a:solidFill>
                <a:latin typeface="Franklin Gothic Medium" charset="0"/>
                <a:cs typeface="Microsoft YaHei" charset="0"/>
              </a:rPr>
              <a:t>  - </a:t>
            </a:r>
            <a:r>
              <a:rPr lang="en-US" sz="2200" dirty="0" err="1">
                <a:solidFill>
                  <a:srgbClr val="000000"/>
                </a:solidFill>
                <a:latin typeface="Franklin Gothic Medium" charset="0"/>
                <a:cs typeface="Microsoft YaHei" charset="0"/>
              </a:rPr>
              <a:t>Nonsynonymous</a:t>
            </a:r>
            <a:r>
              <a:rPr lang="en-US" sz="2200" dirty="0">
                <a:solidFill>
                  <a:srgbClr val="000000"/>
                </a:solidFill>
                <a:latin typeface="Franklin Gothic Medium" charset="0"/>
                <a:cs typeface="Microsoft YaHei" charset="0"/>
              </a:rPr>
              <a:t>/missense = change amino acid</a:t>
            </a:r>
          </a:p>
          <a:p>
            <a:pPr>
              <a:lnSpc>
                <a:spcPct val="15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200" dirty="0">
              <a:solidFill>
                <a:srgbClr val="000000"/>
              </a:solidFill>
              <a:latin typeface="Franklin Gothic Medium" charset="0"/>
              <a:cs typeface="Microsoft YaHei" charset="0"/>
            </a:endParaRPr>
          </a:p>
          <a:p>
            <a:pPr>
              <a:lnSpc>
                <a:spcPct val="15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200" dirty="0">
                <a:solidFill>
                  <a:srgbClr val="000000"/>
                </a:solidFill>
                <a:latin typeface="Franklin Gothic Medium" charset="0"/>
                <a:cs typeface="Microsoft YaHei" charset="0"/>
              </a:rPr>
              <a:t>e.g., </a:t>
            </a:r>
            <a:r>
              <a:rPr lang="en-US" sz="2000" b="1" dirty="0">
                <a:solidFill>
                  <a:srgbClr val="000000"/>
                </a:solidFill>
                <a:latin typeface="Franklin Gothic Medium" charset="0"/>
                <a:cs typeface="Microsoft YaHei" charset="0"/>
              </a:rPr>
              <a:t>MTHFR C677T SNP</a:t>
            </a:r>
          </a:p>
          <a:p>
            <a:pPr marL="457200" lvl="1" indent="0">
              <a:lnSpc>
                <a:spcPct val="15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b="1" dirty="0">
                <a:solidFill>
                  <a:srgbClr val="000000"/>
                </a:solidFill>
                <a:latin typeface="Franklin Gothic Medium" charset="0"/>
                <a:cs typeface="Microsoft YaHei" charset="0"/>
              </a:rPr>
              <a:t>Normal (‘wild-type’) allele</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dirty="0">
                <a:solidFill>
                  <a:srgbClr val="000000"/>
                </a:solidFill>
                <a:latin typeface="Franklin Gothic Medium" charset="0"/>
                <a:cs typeface="Microsoft YaHei" charset="0"/>
              </a:rPr>
              <a:t>Gene sequence           …..GCG  GGA  G</a:t>
            </a:r>
            <a:r>
              <a:rPr lang="en-US" sz="2000" b="1" dirty="0">
                <a:solidFill>
                  <a:srgbClr val="000000"/>
                </a:solidFill>
                <a:latin typeface="Franklin Gothic Medium" charset="0"/>
                <a:cs typeface="Microsoft YaHei" charset="0"/>
              </a:rPr>
              <a:t>C</a:t>
            </a:r>
            <a:r>
              <a:rPr lang="en-US" sz="2000" dirty="0">
                <a:solidFill>
                  <a:srgbClr val="000000"/>
                </a:solidFill>
                <a:latin typeface="Franklin Gothic Medium" charset="0"/>
                <a:cs typeface="Microsoft YaHei" charset="0"/>
              </a:rPr>
              <a:t>C  GAT………………</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dirty="0">
                <a:solidFill>
                  <a:srgbClr val="000000"/>
                </a:solidFill>
                <a:latin typeface="Franklin Gothic Medium" charset="0"/>
                <a:cs typeface="Microsoft YaHei" charset="0"/>
              </a:rPr>
              <a:t>Protein Sequence       ……</a:t>
            </a:r>
            <a:r>
              <a:rPr lang="en-US" sz="2000" dirty="0" err="1">
                <a:solidFill>
                  <a:srgbClr val="000000"/>
                </a:solidFill>
                <a:latin typeface="Franklin Gothic Medium" charset="0"/>
                <a:cs typeface="Microsoft YaHei" charset="0"/>
              </a:rPr>
              <a:t>Ala</a:t>
            </a:r>
            <a:r>
              <a:rPr lang="en-US" sz="2000" dirty="0">
                <a:solidFill>
                  <a:srgbClr val="000000"/>
                </a:solidFill>
                <a:latin typeface="Franklin Gothic Medium" charset="0"/>
                <a:cs typeface="Microsoft YaHei" charset="0"/>
              </a:rPr>
              <a:t>    </a:t>
            </a:r>
            <a:r>
              <a:rPr lang="en-US" sz="2000" dirty="0" err="1">
                <a:solidFill>
                  <a:srgbClr val="000000"/>
                </a:solidFill>
                <a:latin typeface="Franklin Gothic Medium" charset="0"/>
                <a:cs typeface="Microsoft YaHei" charset="0"/>
              </a:rPr>
              <a:t>Gly</a:t>
            </a:r>
            <a:r>
              <a:rPr lang="en-US" sz="2000" dirty="0">
                <a:solidFill>
                  <a:srgbClr val="000000"/>
                </a:solidFill>
                <a:latin typeface="Franklin Gothic Medium" charset="0"/>
                <a:cs typeface="Microsoft YaHei" charset="0"/>
              </a:rPr>
              <a:t>    </a:t>
            </a:r>
            <a:r>
              <a:rPr lang="en-US" sz="2000" b="1" dirty="0" err="1">
                <a:solidFill>
                  <a:srgbClr val="000000"/>
                </a:solidFill>
                <a:latin typeface="Franklin Gothic Medium" charset="0"/>
                <a:cs typeface="Microsoft YaHei" charset="0"/>
              </a:rPr>
              <a:t>Ala</a:t>
            </a:r>
            <a:r>
              <a:rPr lang="en-US" sz="2000" b="1" dirty="0">
                <a:solidFill>
                  <a:srgbClr val="000000"/>
                </a:solidFill>
                <a:latin typeface="Franklin Gothic Medium" charset="0"/>
                <a:cs typeface="Microsoft YaHei" charset="0"/>
              </a:rPr>
              <a:t>   </a:t>
            </a:r>
            <a:r>
              <a:rPr lang="en-US" sz="2000" dirty="0">
                <a:solidFill>
                  <a:srgbClr val="000000"/>
                </a:solidFill>
                <a:latin typeface="Franklin Gothic Medium" charset="0"/>
                <a:cs typeface="Microsoft YaHei" charset="0"/>
              </a:rPr>
              <a:t>  Asp………………</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b="1" dirty="0">
                <a:solidFill>
                  <a:srgbClr val="000000"/>
                </a:solidFill>
                <a:latin typeface="Franklin Gothic Medium" charset="0"/>
                <a:cs typeface="Microsoft YaHei" charset="0"/>
              </a:rPr>
              <a:t>      Variant allele</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dirty="0">
                <a:solidFill>
                  <a:srgbClr val="000000"/>
                </a:solidFill>
                <a:latin typeface="Franklin Gothic Medium" charset="0"/>
                <a:cs typeface="Microsoft YaHei" charset="0"/>
              </a:rPr>
              <a:t>Gene Sequence          …..GCG  GGA  G</a:t>
            </a:r>
            <a:r>
              <a:rPr lang="en-US" sz="2000" b="1" dirty="0">
                <a:solidFill>
                  <a:srgbClr val="000000"/>
                </a:solidFill>
                <a:latin typeface="Franklin Gothic Medium" charset="0"/>
                <a:cs typeface="Microsoft YaHei" charset="0"/>
              </a:rPr>
              <a:t>T</a:t>
            </a:r>
            <a:r>
              <a:rPr lang="en-US" sz="2000" dirty="0">
                <a:solidFill>
                  <a:srgbClr val="000000"/>
                </a:solidFill>
                <a:latin typeface="Franklin Gothic Medium" charset="0"/>
                <a:cs typeface="Microsoft YaHei" charset="0"/>
              </a:rPr>
              <a:t>C  GAT……………….</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dirty="0">
                <a:solidFill>
                  <a:srgbClr val="000000"/>
                </a:solidFill>
                <a:latin typeface="Franklin Gothic Medium" charset="0"/>
                <a:cs typeface="Microsoft YaHei" charset="0"/>
              </a:rPr>
              <a:t>Protein Sequence       ……</a:t>
            </a:r>
            <a:r>
              <a:rPr lang="en-US" sz="2000" dirty="0" err="1">
                <a:solidFill>
                  <a:srgbClr val="000000"/>
                </a:solidFill>
                <a:latin typeface="Franklin Gothic Medium" charset="0"/>
                <a:cs typeface="Microsoft YaHei" charset="0"/>
              </a:rPr>
              <a:t>Ala</a:t>
            </a:r>
            <a:r>
              <a:rPr lang="en-US" sz="2000" dirty="0">
                <a:solidFill>
                  <a:srgbClr val="000000"/>
                </a:solidFill>
                <a:latin typeface="Franklin Gothic Medium" charset="0"/>
                <a:cs typeface="Microsoft YaHei" charset="0"/>
              </a:rPr>
              <a:t>    </a:t>
            </a:r>
            <a:r>
              <a:rPr lang="en-US" sz="2000" dirty="0" err="1">
                <a:solidFill>
                  <a:srgbClr val="000000"/>
                </a:solidFill>
                <a:latin typeface="Franklin Gothic Medium" charset="0"/>
                <a:cs typeface="Microsoft YaHei" charset="0"/>
              </a:rPr>
              <a:t>Gly</a:t>
            </a:r>
            <a:r>
              <a:rPr lang="en-US" sz="2000" dirty="0">
                <a:solidFill>
                  <a:srgbClr val="000000"/>
                </a:solidFill>
                <a:latin typeface="Franklin Gothic Medium" charset="0"/>
                <a:cs typeface="Microsoft YaHei" charset="0"/>
              </a:rPr>
              <a:t>    </a:t>
            </a:r>
            <a:r>
              <a:rPr lang="en-US" sz="2000" b="1" dirty="0">
                <a:solidFill>
                  <a:srgbClr val="000000"/>
                </a:solidFill>
                <a:latin typeface="Franklin Gothic Medium" charset="0"/>
                <a:cs typeface="Microsoft YaHei" charset="0"/>
              </a:rPr>
              <a:t>Val   </a:t>
            </a:r>
            <a:r>
              <a:rPr lang="en-US" sz="2000" dirty="0">
                <a:solidFill>
                  <a:srgbClr val="000000"/>
                </a:solidFill>
                <a:latin typeface="Franklin Gothic Medium" charset="0"/>
                <a:cs typeface="Microsoft YaHei" charset="0"/>
              </a:rPr>
              <a:t>Asp ..……………</a:t>
            </a:r>
          </a:p>
          <a:p>
            <a:pPr marL="457200" lvl="1" indent="0">
              <a:lnSpc>
                <a:spcPct val="15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rgbClr val="000000"/>
                </a:solidFill>
                <a:effectLst>
                  <a:outerShdw blurRad="38100" dist="38100" dir="2700000" algn="tl">
                    <a:srgbClr val="DDDDDD"/>
                  </a:outerShdw>
                </a:effectLst>
                <a:latin typeface="Franklin Gothic Medium" charset="0"/>
                <a:cs typeface="Microsoft YaHei"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Text Box 1"/>
          <p:cNvSpPr txBox="1">
            <a:spLocks noChangeArrowheads="1"/>
          </p:cNvSpPr>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Human Genome Statistics</a:t>
            </a:r>
          </a:p>
        </p:txBody>
      </p:sp>
      <p:sp>
        <p:nvSpPr>
          <p:cNvPr id="82946" name="Text Box 2"/>
          <p:cNvSpPr txBox="1">
            <a:spLocks noChangeArrowheads="1"/>
          </p:cNvSpPr>
          <p:nvPr/>
        </p:nvSpPr>
        <p:spPr bwMode="auto">
          <a:xfrm>
            <a:off x="762000" y="1143000"/>
            <a:ext cx="8229600" cy="541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28613" indent="-32861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1pPr>
            <a:lvl2pPr marL="728663" indent="-27146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2pPr>
            <a:lvl3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3pPr>
            <a:lvl4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4pPr>
            <a:lvl5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9pPr>
          </a:lstStyle>
          <a:p>
            <a:pPr>
              <a:lnSpc>
                <a:spcPct val="90000"/>
              </a:lnSpc>
              <a:buFont typeface="Arial" charset="0"/>
              <a:buChar char="•"/>
              <a:defRPr/>
            </a:pPr>
            <a:r>
              <a:rPr lang="en-US" sz="2400" smtClean="0"/>
              <a:t>3,283,984,159 basepairs</a:t>
            </a:r>
          </a:p>
          <a:p>
            <a:pPr>
              <a:lnSpc>
                <a:spcPct val="90000"/>
              </a:lnSpc>
              <a:buClrTx/>
              <a:buFontTx/>
              <a:buNone/>
              <a:defRPr/>
            </a:pPr>
            <a:endParaRPr lang="en-US" sz="2400" smtClean="0"/>
          </a:p>
          <a:p>
            <a:pPr>
              <a:lnSpc>
                <a:spcPct val="90000"/>
              </a:lnSpc>
              <a:buFont typeface="Arial" charset="0"/>
              <a:buChar char="•"/>
              <a:defRPr/>
            </a:pPr>
            <a:r>
              <a:rPr lang="en-US" sz="2400" smtClean="0"/>
              <a:t>20,442 known protein coding genes</a:t>
            </a:r>
          </a:p>
          <a:p>
            <a:pPr>
              <a:lnSpc>
                <a:spcPct val="90000"/>
              </a:lnSpc>
              <a:buFont typeface="Arial" charset="0"/>
              <a:buChar char="•"/>
              <a:defRPr/>
            </a:pPr>
            <a:r>
              <a:rPr lang="en-US" sz="2400" smtClean="0"/>
              <a:t>649,964 exons</a:t>
            </a:r>
          </a:p>
          <a:p>
            <a:pPr>
              <a:lnSpc>
                <a:spcPct val="90000"/>
              </a:lnSpc>
              <a:buFont typeface="Arial" charset="0"/>
              <a:buChar char="•"/>
              <a:defRPr/>
            </a:pPr>
            <a:r>
              <a:rPr lang="en-US" sz="2400" smtClean="0"/>
              <a:t>Short variants (SNPs, indels, somatic mutations): 	41,113,446 </a:t>
            </a:r>
          </a:p>
          <a:p>
            <a:pPr>
              <a:lnSpc>
                <a:spcPct val="90000"/>
              </a:lnSpc>
              <a:buClrTx/>
              <a:buFontTx/>
              <a:buNone/>
              <a:defRPr/>
            </a:pPr>
            <a:endParaRPr lang="en-US" sz="2400" smtClean="0"/>
          </a:p>
          <a:p>
            <a:pPr>
              <a:lnSpc>
                <a:spcPct val="90000"/>
              </a:lnSpc>
              <a:buFont typeface="Arial" charset="0"/>
              <a:buChar char="•"/>
              <a:defRPr/>
            </a:pPr>
            <a:r>
              <a:rPr lang="en-US" sz="2400" smtClean="0"/>
              <a:t>Mutation rate ≈  10</a:t>
            </a:r>
            <a:r>
              <a:rPr lang="en-US" sz="2400" baseline="30000" smtClean="0"/>
              <a:t>-8 </a:t>
            </a:r>
            <a:r>
              <a:rPr lang="en-US" sz="2400" smtClean="0"/>
              <a:t>per bp per generation</a:t>
            </a:r>
          </a:p>
          <a:p>
            <a:pPr>
              <a:lnSpc>
                <a:spcPct val="90000"/>
              </a:lnSpc>
              <a:buClrTx/>
              <a:buFontTx/>
              <a:buNone/>
              <a:defRPr/>
            </a:pPr>
            <a:endParaRPr lang="en-US" sz="2400" smtClean="0"/>
          </a:p>
          <a:p>
            <a:pPr>
              <a:lnSpc>
                <a:spcPct val="90000"/>
              </a:lnSpc>
              <a:buFont typeface="Arial" charset="0"/>
              <a:buChar char="•"/>
              <a:defRPr/>
            </a:pPr>
            <a:r>
              <a:rPr lang="en-US" sz="2400" u="sng" smtClean="0"/>
              <a:t>In each person:</a:t>
            </a:r>
          </a:p>
          <a:p>
            <a:pPr lvl="1">
              <a:lnSpc>
                <a:spcPct val="90000"/>
              </a:lnSpc>
              <a:buFont typeface="Arial" charset="0"/>
              <a:buChar char="–"/>
              <a:defRPr/>
            </a:pPr>
            <a:r>
              <a:rPr lang="en-US" sz="2400" smtClean="0"/>
              <a:t>65 new mutations expected</a:t>
            </a:r>
          </a:p>
          <a:p>
            <a:pPr lvl="1">
              <a:lnSpc>
                <a:spcPct val="90000"/>
              </a:lnSpc>
              <a:buFont typeface="Arial" charset="0"/>
              <a:buChar char="–"/>
              <a:defRPr/>
            </a:pPr>
            <a:r>
              <a:rPr lang="en-US" sz="2400" smtClean="0"/>
              <a:t>1 variant per 1,331 basepairs</a:t>
            </a:r>
          </a:p>
          <a:p>
            <a:pPr lvl="1">
              <a:lnSpc>
                <a:spcPct val="90000"/>
              </a:lnSpc>
              <a:buFont typeface="Arial" charset="0"/>
              <a:buChar char="–"/>
              <a:defRPr/>
            </a:pPr>
            <a:r>
              <a:rPr lang="en-US" sz="2400" smtClean="0"/>
              <a:t>2,444,055 variants</a:t>
            </a:r>
          </a:p>
          <a:p>
            <a:pPr>
              <a:lnSpc>
                <a:spcPct val="90000"/>
              </a:lnSpc>
              <a:buClrTx/>
              <a:buFontTx/>
              <a:buNone/>
              <a:defRPr/>
            </a:pPr>
            <a:endParaRPr lang="en-US" sz="2400" smtClean="0"/>
          </a:p>
          <a:p>
            <a:pPr>
              <a:lnSpc>
                <a:spcPct val="90000"/>
              </a:lnSpc>
              <a:buFont typeface="Arial" charset="0"/>
              <a:buChar char="•"/>
              <a:defRPr/>
            </a:pPr>
            <a:r>
              <a:rPr lang="en-US" sz="2400" smtClean="0"/>
              <a:t>Most variants are old</a:t>
            </a:r>
          </a:p>
          <a:p>
            <a:pPr>
              <a:lnSpc>
                <a:spcPct val="90000"/>
              </a:lnSpc>
              <a:buClrTx/>
              <a:buFontTx/>
              <a:buNone/>
              <a:defRPr/>
            </a:pPr>
            <a:endParaRPr lang="en-US" sz="2400" smtClean="0"/>
          </a:p>
        </p:txBody>
      </p:sp>
      <p:sp>
        <p:nvSpPr>
          <p:cNvPr id="82947" name="Rectangle 3"/>
          <p:cNvSpPr>
            <a:spLocks noChangeArrowheads="1"/>
          </p:cNvSpPr>
          <p:nvPr/>
        </p:nvSpPr>
        <p:spPr bwMode="auto">
          <a:xfrm>
            <a:off x="3979863" y="6324600"/>
            <a:ext cx="50927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a:solidFill>
                  <a:srgbClr val="CCCCFF"/>
                </a:solidFill>
                <a:latin typeface="Garamond" charset="0"/>
                <a:cs typeface="Microsoft YaHei" charset="0"/>
                <a:hlinkClick r:id="rId3"/>
              </a:rPr>
              <a:t>http://www.ensembl.org/Homo_sapiens</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400">
              <a:solidFill>
                <a:srgbClr val="000000"/>
              </a:solidFill>
              <a:latin typeface="Garamond" charset="0"/>
              <a:cs typeface="Microsoft YaHei" charset="0"/>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400">
              <a:solidFill>
                <a:srgbClr val="000000"/>
              </a:solidFill>
              <a:latin typeface="Garamond" charset="0"/>
              <a:cs typeface="Microsoft YaHe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Rectangle 1"/>
          <p:cNvSpPr>
            <a:spLocks noGrp="1" noChangeArrowheads="1"/>
          </p:cNvSpPr>
          <p:nvPr>
            <p:ph type="title" idx="4294967295"/>
          </p:nvPr>
        </p:nvSpPr>
        <p:spPr>
          <a:xfrm>
            <a:off x="228600" y="274638"/>
            <a:ext cx="8763000" cy="1133475"/>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dirty="0" smtClean="0"/>
              <a:t>Course Goals – Please Complete</a:t>
            </a:r>
          </a:p>
        </p:txBody>
      </p:sp>
      <p:sp>
        <p:nvSpPr>
          <p:cNvPr id="83970" name="Rectangle 2"/>
          <p:cNvSpPr>
            <a:spLocks noGrp="1" noChangeArrowheads="1"/>
          </p:cNvSpPr>
          <p:nvPr>
            <p:ph type="body" idx="4294967295"/>
          </p:nvPr>
        </p:nvSpPr>
        <p:spPr>
          <a:xfrm>
            <a:off x="457200" y="1600200"/>
            <a:ext cx="8534400" cy="5087938"/>
          </a:xfrm>
        </p:spPr>
        <p:txBody>
          <a:bodyPr/>
          <a:lstStyle/>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b="1" dirty="0" smtClean="0"/>
              <a:t>Name</a:t>
            </a:r>
            <a:r>
              <a:rPr lang="en-US" sz="2400" dirty="0" smtClean="0"/>
              <a:t>: John Witte</a:t>
            </a:r>
          </a:p>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b="1" dirty="0" smtClean="0"/>
              <a:t>Department/Program</a:t>
            </a:r>
            <a:r>
              <a:rPr lang="en-US" sz="2400" dirty="0" smtClean="0"/>
              <a:t>: Epidemiology </a:t>
            </a:r>
            <a:r>
              <a:rPr lang="en-US" sz="2400" dirty="0"/>
              <a:t>&amp;</a:t>
            </a:r>
            <a:r>
              <a:rPr lang="en-US" sz="2400" dirty="0" smtClean="0"/>
              <a:t> Biostatistics, Urology, Cancer Center, and Institute for Human Genetics</a:t>
            </a:r>
          </a:p>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b="1" dirty="0" smtClean="0"/>
              <a:t>Background in Genetics</a:t>
            </a:r>
            <a:r>
              <a:rPr lang="en-US" sz="2400" dirty="0" smtClean="0"/>
              <a:t>: Post-doc training in genetic epidemiology; Many statistical genetics courses.</a:t>
            </a:r>
          </a:p>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b="1" dirty="0" smtClean="0"/>
              <a:t>Background in Statistics:</a:t>
            </a:r>
            <a:r>
              <a:rPr lang="en-US" sz="2400" dirty="0" smtClean="0"/>
              <a:t> PhD in Epidemiologic Methods.</a:t>
            </a:r>
          </a:p>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b="1" dirty="0" smtClean="0"/>
              <a:t>Research Interests</a:t>
            </a:r>
            <a:r>
              <a:rPr lang="en-US" sz="2400" dirty="0" smtClean="0"/>
              <a:t>: Methods for and analysis of the underlying genetic architecture of many diseases, esp. prostate cancer, birth defects, and pharmacogenomics.</a:t>
            </a:r>
          </a:p>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b="1" dirty="0" smtClean="0"/>
              <a:t>What do you want to get out of this course?</a:t>
            </a:r>
          </a:p>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dirty="0" smtClean="0"/>
              <a:t>   Be able to use genetic information in my research.</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Rectangle 1"/>
          <p:cNvSpPr>
            <a:spLocks noGrp="1" noChangeArrowheads="1"/>
          </p:cNvSpPr>
          <p:nvPr>
            <p:ph type="title" idx="4294967295"/>
          </p:nvPr>
        </p:nvSpPr>
        <p:spPr>
          <a:xfrm>
            <a:off x="457200" y="274638"/>
            <a:ext cx="8226425" cy="1139825"/>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t>Outline</a:t>
            </a:r>
          </a:p>
        </p:txBody>
      </p:sp>
      <p:sp>
        <p:nvSpPr>
          <p:cNvPr id="66562" name="Rectangle 2"/>
          <p:cNvSpPr>
            <a:spLocks noGrp="1" noChangeArrowheads="1"/>
          </p:cNvSpPr>
          <p:nvPr>
            <p:ph type="body" idx="4294967295"/>
          </p:nvPr>
        </p:nvSpPr>
        <p:spPr>
          <a:xfrm>
            <a:off x="457200" y="1600200"/>
            <a:ext cx="8226425" cy="4522788"/>
          </a:xfrm>
        </p:spPr>
        <p:txBody>
          <a:bodyPr/>
          <a:lstStyle/>
          <a:p>
            <a:pPr marL="333375" indent="-333375">
              <a:buSzPct val="45000"/>
              <a:buFont typeface="Wingdings"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b="1" smtClean="0"/>
              <a:t> Course structure</a:t>
            </a:r>
          </a:p>
          <a:p>
            <a:pPr marL="333375" indent="-333375">
              <a:buSzPct val="45000"/>
              <a:buFont typeface="Wingdings"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smtClean="0"/>
              <a:t> Overview of genetics</a:t>
            </a:r>
          </a:p>
          <a:p>
            <a:pPr marL="333375" indent="-333375">
              <a:buSzPct val="45000"/>
              <a:buFont typeface="Wingdings"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smtClean="0"/>
              <a:t> Overview of genetic epidemiology and the rest of the course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Rectangle 1"/>
          <p:cNvSpPr>
            <a:spLocks noGrp="1" noChangeArrowheads="1"/>
          </p:cNvSpPr>
          <p:nvPr>
            <p:ph type="title" idx="4294967295"/>
          </p:nvPr>
        </p:nvSpPr>
        <p:spPr>
          <a:xfrm>
            <a:off x="457200" y="274638"/>
            <a:ext cx="8226425" cy="1139825"/>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t>Outline</a:t>
            </a:r>
          </a:p>
        </p:txBody>
      </p:sp>
      <p:sp>
        <p:nvSpPr>
          <p:cNvPr id="84994" name="Rectangle 2"/>
          <p:cNvSpPr>
            <a:spLocks noGrp="1" noChangeArrowheads="1"/>
          </p:cNvSpPr>
          <p:nvPr>
            <p:ph type="body" idx="4294967295"/>
          </p:nvPr>
        </p:nvSpPr>
        <p:spPr>
          <a:xfrm>
            <a:off x="457200" y="1600200"/>
            <a:ext cx="8226425" cy="4522788"/>
          </a:xfrm>
        </p:spPr>
        <p:txBody>
          <a:bodyPr/>
          <a:lstStyle/>
          <a:p>
            <a:pPr marL="333375" indent="-333375">
              <a:buSzPct val="45000"/>
              <a:buFont typeface="Wingdings"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smtClean="0"/>
              <a:t> Course structure</a:t>
            </a:r>
          </a:p>
          <a:p>
            <a:pPr marL="333375" indent="-333375">
              <a:buSzPct val="45000"/>
              <a:buFont typeface="Wingdings"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smtClean="0"/>
              <a:t> Overview of genetics</a:t>
            </a:r>
          </a:p>
          <a:p>
            <a:pPr marL="333375" indent="-333375">
              <a:buSzPct val="45000"/>
              <a:buFont typeface="Wingdings"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b="1" smtClean="0"/>
              <a:t> Overview of genetic epidemiology and the rest of the course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7" name="Text Box 1"/>
          <p:cNvSpPr txBox="1">
            <a:spLocks noChangeArrowheads="1"/>
          </p:cNvSpPr>
          <p:nvPr/>
        </p:nvSpPr>
        <p:spPr bwMode="auto">
          <a:xfrm>
            <a:off x="0" y="228600"/>
            <a:ext cx="91440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Process of Genetic Epidemiology</a:t>
            </a:r>
          </a:p>
        </p:txBody>
      </p:sp>
      <p:sp>
        <p:nvSpPr>
          <p:cNvPr id="86018" name="Text Box 2"/>
          <p:cNvSpPr txBox="1">
            <a:spLocks noChangeArrowheads="1"/>
          </p:cNvSpPr>
          <p:nvPr/>
        </p:nvSpPr>
        <p:spPr bwMode="auto">
          <a:xfrm>
            <a:off x="307975" y="2343150"/>
            <a:ext cx="213995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Migrant Studies</a:t>
            </a:r>
          </a:p>
        </p:txBody>
      </p:sp>
      <p:sp>
        <p:nvSpPr>
          <p:cNvPr id="86019" name="Text Box 3"/>
          <p:cNvSpPr txBox="1">
            <a:spLocks noChangeArrowheads="1"/>
          </p:cNvSpPr>
          <p:nvPr/>
        </p:nvSpPr>
        <p:spPr bwMode="auto">
          <a:xfrm>
            <a:off x="3257550" y="2362200"/>
            <a:ext cx="2798763"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Familial Aggregation</a:t>
            </a:r>
          </a:p>
        </p:txBody>
      </p:sp>
      <p:sp>
        <p:nvSpPr>
          <p:cNvPr id="86020" name="Text Box 4"/>
          <p:cNvSpPr txBox="1">
            <a:spLocks noChangeArrowheads="1"/>
          </p:cNvSpPr>
          <p:nvPr/>
        </p:nvSpPr>
        <p:spPr bwMode="auto">
          <a:xfrm>
            <a:off x="7196138" y="2362200"/>
            <a:ext cx="163830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Segregation</a:t>
            </a:r>
          </a:p>
        </p:txBody>
      </p:sp>
      <p:sp>
        <p:nvSpPr>
          <p:cNvPr id="86021" name="Text Box 5"/>
          <p:cNvSpPr txBox="1">
            <a:spLocks noChangeArrowheads="1"/>
          </p:cNvSpPr>
          <p:nvPr/>
        </p:nvSpPr>
        <p:spPr bwMode="auto">
          <a:xfrm>
            <a:off x="5337175" y="3489325"/>
            <a:ext cx="267335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 Association Studies</a:t>
            </a:r>
          </a:p>
        </p:txBody>
      </p:sp>
      <p:sp>
        <p:nvSpPr>
          <p:cNvPr id="86022" name="Text Box 6"/>
          <p:cNvSpPr txBox="1">
            <a:spLocks noChangeArrowheads="1"/>
          </p:cNvSpPr>
          <p:nvPr/>
        </p:nvSpPr>
        <p:spPr bwMode="auto">
          <a:xfrm>
            <a:off x="1633538" y="3489325"/>
            <a:ext cx="232410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Linkage Analysis</a:t>
            </a:r>
          </a:p>
        </p:txBody>
      </p:sp>
      <p:sp>
        <p:nvSpPr>
          <p:cNvPr id="86023" name="Text Box 7"/>
          <p:cNvSpPr txBox="1">
            <a:spLocks noChangeArrowheads="1"/>
          </p:cNvSpPr>
          <p:nvPr/>
        </p:nvSpPr>
        <p:spPr bwMode="auto">
          <a:xfrm>
            <a:off x="2171700" y="4765675"/>
            <a:ext cx="228600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2400" smtClean="0">
                <a:latin typeface="Times New Roman" charset="0"/>
              </a:rPr>
              <a:t>Fine Mapping</a:t>
            </a:r>
          </a:p>
        </p:txBody>
      </p:sp>
      <p:sp>
        <p:nvSpPr>
          <p:cNvPr id="86024" name="Text Box 8"/>
          <p:cNvSpPr txBox="1">
            <a:spLocks noChangeArrowheads="1"/>
          </p:cNvSpPr>
          <p:nvPr/>
        </p:nvSpPr>
        <p:spPr bwMode="auto">
          <a:xfrm>
            <a:off x="5224463" y="4756150"/>
            <a:ext cx="1239837"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Cloning </a:t>
            </a:r>
          </a:p>
        </p:txBody>
      </p:sp>
      <p:sp>
        <p:nvSpPr>
          <p:cNvPr id="86025" name="Text Box 9"/>
          <p:cNvSpPr txBox="1">
            <a:spLocks noChangeArrowheads="1"/>
          </p:cNvSpPr>
          <p:nvPr/>
        </p:nvSpPr>
        <p:spPr bwMode="auto">
          <a:xfrm>
            <a:off x="3135313" y="1466850"/>
            <a:ext cx="3078162" cy="460375"/>
          </a:xfrm>
          <a:prstGeom prst="rect">
            <a:avLst/>
          </a:prstGeom>
          <a:noFill/>
          <a:ln w="2232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Defining the Phenotype</a:t>
            </a:r>
          </a:p>
        </p:txBody>
      </p:sp>
      <p:sp>
        <p:nvSpPr>
          <p:cNvPr id="86026" name="Text Box 10"/>
          <p:cNvSpPr txBox="1">
            <a:spLocks noChangeArrowheads="1"/>
          </p:cNvSpPr>
          <p:nvPr/>
        </p:nvSpPr>
        <p:spPr bwMode="auto">
          <a:xfrm>
            <a:off x="3568700" y="5908675"/>
            <a:ext cx="2200275"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Characterization</a:t>
            </a:r>
          </a:p>
        </p:txBody>
      </p:sp>
      <p:sp>
        <p:nvSpPr>
          <p:cNvPr id="86027" name="Line 11"/>
          <p:cNvSpPr>
            <a:spLocks noChangeShapeType="1"/>
          </p:cNvSpPr>
          <p:nvPr/>
        </p:nvSpPr>
        <p:spPr bwMode="auto">
          <a:xfrm>
            <a:off x="2762250" y="2555875"/>
            <a:ext cx="457200" cy="1588"/>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86028" name="Line 12"/>
          <p:cNvSpPr>
            <a:spLocks noChangeShapeType="1"/>
          </p:cNvSpPr>
          <p:nvPr/>
        </p:nvSpPr>
        <p:spPr bwMode="auto">
          <a:xfrm flipH="1">
            <a:off x="4062413" y="2860675"/>
            <a:ext cx="3152775" cy="6096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86029" name="Line 13"/>
          <p:cNvSpPr>
            <a:spLocks noChangeShapeType="1"/>
          </p:cNvSpPr>
          <p:nvPr/>
        </p:nvSpPr>
        <p:spPr bwMode="auto">
          <a:xfrm flipH="1">
            <a:off x="3376613" y="2860675"/>
            <a:ext cx="1247775" cy="5334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86030" name="Line 14"/>
          <p:cNvSpPr>
            <a:spLocks noChangeShapeType="1"/>
          </p:cNvSpPr>
          <p:nvPr/>
        </p:nvSpPr>
        <p:spPr bwMode="auto">
          <a:xfrm>
            <a:off x="4648200" y="2841625"/>
            <a:ext cx="1181100" cy="55245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86031" name="Line 15"/>
          <p:cNvSpPr>
            <a:spLocks noChangeShapeType="1"/>
          </p:cNvSpPr>
          <p:nvPr/>
        </p:nvSpPr>
        <p:spPr bwMode="auto">
          <a:xfrm>
            <a:off x="6496050" y="2613025"/>
            <a:ext cx="533400" cy="1588"/>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86032" name="Line 16"/>
          <p:cNvSpPr>
            <a:spLocks noChangeShapeType="1"/>
          </p:cNvSpPr>
          <p:nvPr/>
        </p:nvSpPr>
        <p:spPr bwMode="auto">
          <a:xfrm>
            <a:off x="2933700" y="4003675"/>
            <a:ext cx="228600" cy="7620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86033" name="Line 17"/>
          <p:cNvSpPr>
            <a:spLocks noChangeShapeType="1"/>
          </p:cNvSpPr>
          <p:nvPr/>
        </p:nvSpPr>
        <p:spPr bwMode="auto">
          <a:xfrm flipH="1">
            <a:off x="3910013" y="4003675"/>
            <a:ext cx="2466975" cy="6858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86034" name="Line 18"/>
          <p:cNvSpPr>
            <a:spLocks noChangeShapeType="1"/>
          </p:cNvSpPr>
          <p:nvPr/>
        </p:nvSpPr>
        <p:spPr bwMode="auto">
          <a:xfrm flipH="1">
            <a:off x="5891213" y="4003675"/>
            <a:ext cx="561975" cy="6858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86035" name="Line 19"/>
          <p:cNvSpPr>
            <a:spLocks noChangeShapeType="1"/>
          </p:cNvSpPr>
          <p:nvPr/>
        </p:nvSpPr>
        <p:spPr bwMode="auto">
          <a:xfrm>
            <a:off x="4457700" y="4994275"/>
            <a:ext cx="685800" cy="1588"/>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86036" name="Line 20"/>
          <p:cNvSpPr>
            <a:spLocks noChangeShapeType="1"/>
          </p:cNvSpPr>
          <p:nvPr/>
        </p:nvSpPr>
        <p:spPr bwMode="auto">
          <a:xfrm flipH="1">
            <a:off x="4748213" y="5222875"/>
            <a:ext cx="1019175" cy="6096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86037" name="Oval 21"/>
          <p:cNvSpPr>
            <a:spLocks noChangeArrowheads="1"/>
          </p:cNvSpPr>
          <p:nvPr/>
        </p:nvSpPr>
        <p:spPr bwMode="auto">
          <a:xfrm>
            <a:off x="0" y="1422400"/>
            <a:ext cx="9144000" cy="1943100"/>
          </a:xfrm>
          <a:prstGeom prst="ellipse">
            <a:avLst/>
          </a:prstGeom>
          <a:noFill/>
          <a:ln w="9360">
            <a:solidFill>
              <a:srgbClr val="DC2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5"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First: Define the Phenotype!</a:t>
            </a:r>
          </a:p>
        </p:txBody>
      </p:sp>
      <p:pic>
        <p:nvPicPr>
          <p:cNvPr id="88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05000"/>
            <a:ext cx="5943600" cy="4184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8067" name="Text Box 3"/>
          <p:cNvSpPr txBox="1">
            <a:spLocks noChangeArrowheads="1"/>
          </p:cNvSpPr>
          <p:nvPr/>
        </p:nvSpPr>
        <p:spPr bwMode="auto">
          <a:xfrm>
            <a:off x="3514725" y="6369050"/>
            <a:ext cx="55451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Gleason DF. In Urologic Pathology: The Prostate. 1977; 171-198.</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1"/>
          <p:cNvSpPr txBox="1">
            <a:spLocks noChangeArrowheads="1"/>
          </p:cNvSpPr>
          <p:nvPr/>
        </p:nvSpPr>
        <p:spPr bwMode="auto">
          <a:xfrm>
            <a:off x="457200" y="274638"/>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Migrant Studies</a:t>
            </a:r>
          </a:p>
        </p:txBody>
      </p:sp>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9025"/>
            <a:ext cx="9144000" cy="4794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9091" name="Text Box 3"/>
          <p:cNvSpPr txBox="1">
            <a:spLocks noChangeArrowheads="1"/>
          </p:cNvSpPr>
          <p:nvPr/>
        </p:nvSpPr>
        <p:spPr bwMode="auto">
          <a:xfrm>
            <a:off x="6729413" y="5168900"/>
            <a:ext cx="240982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Weeks, </a:t>
            </a:r>
            <a:r>
              <a:rPr lang="en-US" sz="1600" i="1" smtClean="0">
                <a:latin typeface="Times New Roman" charset="0"/>
              </a:rPr>
              <a:t>Population</a:t>
            </a:r>
            <a:r>
              <a:rPr lang="en-US" sz="1600" smtClean="0">
                <a:latin typeface="Times New Roman" charset="0"/>
              </a:rPr>
              <a:t>. </a:t>
            </a:r>
            <a:r>
              <a:rPr lang="en-US" smtClean="0">
                <a:latin typeface="Times New Roman" charset="0"/>
              </a:rPr>
              <a:t>1999</a:t>
            </a:r>
            <a:r>
              <a:rPr lang="en-US" sz="3600" smtClean="0">
                <a:latin typeface="Times New Roman" charset="0"/>
              </a:rPr>
              <a:t> </a:t>
            </a:r>
          </a:p>
        </p:txBody>
      </p:sp>
      <p:sp>
        <p:nvSpPr>
          <p:cNvPr id="89092" name="Text Box 4"/>
          <p:cNvSpPr txBox="1">
            <a:spLocks noChangeArrowheads="1"/>
          </p:cNvSpPr>
          <p:nvPr/>
        </p:nvSpPr>
        <p:spPr bwMode="auto">
          <a:xfrm>
            <a:off x="209550" y="5918200"/>
            <a:ext cx="8996363"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mtClean="0"/>
              <a:t>Studies based on the assumption that migrants carry a risk that reflects their country of origin, rather than the host country.</a:t>
            </a:r>
          </a:p>
          <a:p>
            <a:pPr>
              <a:defRPr/>
            </a:pPr>
            <a:r>
              <a:rPr lang="en-US" smtClean="0"/>
              <a:t>"Migrant Studies". Encycolpedia of Biostatistics, John Wiley and Sons 2005.</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3" name="Text Box 1"/>
          <p:cNvSpPr txBox="1">
            <a:spLocks noChangeArrowheads="1"/>
          </p:cNvSpPr>
          <p:nvPr/>
        </p:nvSpPr>
        <p:spPr bwMode="auto">
          <a:xfrm>
            <a:off x="685800" y="76200"/>
            <a:ext cx="779303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Familial Aggregation</a:t>
            </a:r>
          </a:p>
        </p:txBody>
      </p:sp>
      <p:sp>
        <p:nvSpPr>
          <p:cNvPr id="90114" name="Text Box 2"/>
          <p:cNvSpPr txBox="1">
            <a:spLocks noChangeArrowheads="1"/>
          </p:cNvSpPr>
          <p:nvPr/>
        </p:nvSpPr>
        <p:spPr bwMode="auto">
          <a:xfrm>
            <a:off x="228600" y="1905000"/>
            <a:ext cx="86106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9pPr>
          </a:lstStyle>
          <a:p>
            <a:pPr>
              <a:spcBef>
                <a:spcPts val="800"/>
              </a:spcBef>
              <a:buFont typeface="Arial" charset="0"/>
              <a:buChar char="•"/>
              <a:defRPr/>
            </a:pPr>
            <a:r>
              <a:rPr lang="en-US" sz="3200" smtClean="0"/>
              <a:t>Does the phenotype tend to run in families?</a:t>
            </a:r>
          </a:p>
        </p:txBody>
      </p:sp>
      <p:pic>
        <p:nvPicPr>
          <p:cNvPr id="901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9950" y="2667000"/>
            <a:ext cx="4870450" cy="3652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0116" name="Text Box 4"/>
          <p:cNvSpPr txBox="1">
            <a:spLocks noChangeArrowheads="1"/>
          </p:cNvSpPr>
          <p:nvPr/>
        </p:nvSpPr>
        <p:spPr bwMode="auto">
          <a:xfrm>
            <a:off x="92075" y="6400800"/>
            <a:ext cx="8869363"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1500" b="1" smtClean="0">
                <a:solidFill>
                  <a:srgbClr val="0047FF"/>
                </a:solidFill>
              </a:rPr>
              <a:t>Covered more in Austin Ch 2 &amp; Lecture 2: Population Genetics, Modeling Genetic Inheritance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Text Box 1"/>
          <p:cNvSpPr txBox="1">
            <a:spLocks noChangeArrowheads="1"/>
          </p:cNvSpPr>
          <p:nvPr/>
        </p:nvSpPr>
        <p:spPr bwMode="auto">
          <a:xfrm>
            <a:off x="-685800" y="152400"/>
            <a:ext cx="779303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Analysis of Twin Studies</a:t>
            </a:r>
          </a:p>
        </p:txBody>
      </p:sp>
      <p:sp>
        <p:nvSpPr>
          <p:cNvPr id="91138" name="Text Box 2"/>
          <p:cNvSpPr txBox="1">
            <a:spLocks noChangeArrowheads="1"/>
          </p:cNvSpPr>
          <p:nvPr/>
        </p:nvSpPr>
        <p:spPr bwMode="auto">
          <a:xfrm>
            <a:off x="533400" y="1676400"/>
            <a:ext cx="77724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9pPr>
          </a:lstStyle>
          <a:p>
            <a:pPr>
              <a:spcBef>
                <a:spcPts val="700"/>
              </a:spcBef>
              <a:buFont typeface="Arial" charset="0"/>
              <a:buChar char="•"/>
              <a:defRPr/>
            </a:pPr>
            <a:r>
              <a:rPr lang="en-US" sz="2800" smtClean="0"/>
              <a:t>Compare the disease concordance rates of MZ (identical) and DZ (fraternal) twins.</a:t>
            </a:r>
          </a:p>
        </p:txBody>
      </p:sp>
      <p:sp>
        <p:nvSpPr>
          <p:cNvPr id="91139" name="Text Box 3"/>
          <p:cNvSpPr txBox="1">
            <a:spLocks noChangeArrowheads="1"/>
          </p:cNvSpPr>
          <p:nvPr/>
        </p:nvSpPr>
        <p:spPr bwMode="auto">
          <a:xfrm>
            <a:off x="3800475" y="3046413"/>
            <a:ext cx="10763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2400" smtClean="0"/>
              <a:t>Twin 1</a:t>
            </a:r>
          </a:p>
        </p:txBody>
      </p:sp>
      <p:sp>
        <p:nvSpPr>
          <p:cNvPr id="91140" name="Text Box 4"/>
          <p:cNvSpPr txBox="1">
            <a:spLocks noChangeArrowheads="1"/>
          </p:cNvSpPr>
          <p:nvPr/>
        </p:nvSpPr>
        <p:spPr bwMode="auto">
          <a:xfrm>
            <a:off x="752475" y="4418013"/>
            <a:ext cx="10763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2400" smtClean="0"/>
              <a:t>Twin 2</a:t>
            </a:r>
          </a:p>
        </p:txBody>
      </p:sp>
      <p:sp>
        <p:nvSpPr>
          <p:cNvPr id="91141" name="Text Box 5"/>
          <p:cNvSpPr txBox="1">
            <a:spLocks noChangeArrowheads="1"/>
          </p:cNvSpPr>
          <p:nvPr/>
        </p:nvSpPr>
        <p:spPr bwMode="auto">
          <a:xfrm>
            <a:off x="685800" y="6218238"/>
            <a:ext cx="8839200"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spcBef>
                <a:spcPts val="700"/>
              </a:spcBef>
              <a:buClrTx/>
              <a:buFontTx/>
              <a:buNone/>
              <a:defRPr/>
            </a:pPr>
            <a:r>
              <a:rPr lang="en-US" sz="2800" smtClean="0"/>
              <a:t>Then one can estimate heritability of a phenotype. </a:t>
            </a:r>
          </a:p>
          <a:p>
            <a:pPr>
              <a:buClrTx/>
              <a:buFontTx/>
              <a:buNone/>
              <a:defRPr/>
            </a:pPr>
            <a:endParaRPr lang="en-US" sz="2800" smtClean="0"/>
          </a:p>
        </p:txBody>
      </p:sp>
      <p:sp>
        <p:nvSpPr>
          <p:cNvPr id="91142" name="Text Box 6"/>
          <p:cNvSpPr txBox="1">
            <a:spLocks noChangeArrowheads="1"/>
          </p:cNvSpPr>
          <p:nvPr/>
        </p:nvSpPr>
        <p:spPr bwMode="auto">
          <a:xfrm>
            <a:off x="6110288" y="3810000"/>
            <a:ext cx="4176712"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t>Concordance = </a:t>
            </a:r>
          </a:p>
          <a:p>
            <a:pPr>
              <a:buClrTx/>
              <a:buFontTx/>
              <a:buNone/>
              <a:defRPr/>
            </a:pPr>
            <a:r>
              <a:rPr lang="en-US" sz="2400" smtClean="0"/>
              <a:t>2A/(2A+B+C)</a:t>
            </a:r>
          </a:p>
        </p:txBody>
      </p:sp>
      <p:pic>
        <p:nvPicPr>
          <p:cNvPr id="911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0"/>
            <a:ext cx="2895600" cy="1714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aphicFrame>
        <p:nvGraphicFramePr>
          <p:cNvPr id="91144" name="Group 8"/>
          <p:cNvGraphicFramePr>
            <a:graphicFrameLocks noGrp="1"/>
          </p:cNvGraphicFramePr>
          <p:nvPr/>
        </p:nvGraphicFramePr>
        <p:xfrm>
          <a:off x="2171700" y="3778250"/>
          <a:ext cx="3590925" cy="1800225"/>
        </p:xfrm>
        <a:graphic>
          <a:graphicData uri="http://schemas.openxmlformats.org/drawingml/2006/table">
            <a:tbl>
              <a:tblPr/>
              <a:tblGrid>
                <a:gridCol w="1195388"/>
                <a:gridCol w="1198562"/>
                <a:gridCol w="1196975"/>
              </a:tblGrid>
              <a:tr h="600075">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Disease</a:t>
                      </a:r>
                    </a:p>
                  </a:txBody>
                  <a:tcPr marL="90000" marR="90000" marT="92124" marB="46800" horzOverflow="overflow">
                    <a:lnL>
                      <a:noFill/>
                    </a:lnL>
                    <a:lnR>
                      <a:noFill/>
                    </a:lnR>
                    <a:lnT>
                      <a:noFill/>
                    </a:lnT>
                    <a:lnB>
                      <a:noFill/>
                    </a:lnB>
                    <a:lnTlToBr>
                      <a:noFill/>
                    </a:lnTlToBr>
                    <a:lnBlToTr>
                      <a:noFill/>
                    </a:lnBlToTr>
                    <a:solidFill>
                      <a:srgbClr val="B3B3B3"/>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Yes</a:t>
                      </a:r>
                    </a:p>
                  </a:txBody>
                  <a:tcPr marL="90000" marR="90000" marT="92124" marB="46800" horzOverflow="overflow">
                    <a:lnL>
                      <a:noFill/>
                    </a:lnL>
                    <a:lnR>
                      <a:noFill/>
                    </a:lnR>
                    <a:lnT>
                      <a:noFill/>
                    </a:lnT>
                    <a:lnB>
                      <a:noFill/>
                    </a:lnB>
                    <a:lnTlToBr>
                      <a:noFill/>
                    </a:lnTlToBr>
                    <a:lnBlToTr>
                      <a:noFill/>
                    </a:lnBlToTr>
                    <a:solidFill>
                      <a:srgbClr val="B3B3B3"/>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No</a:t>
                      </a:r>
                    </a:p>
                  </a:txBody>
                  <a:tcPr marL="90000" marR="90000" marT="92124" marB="46800" horzOverflow="overflow">
                    <a:lnL>
                      <a:noFill/>
                    </a:lnL>
                    <a:lnR>
                      <a:noFill/>
                    </a:lnR>
                    <a:lnT>
                      <a:noFill/>
                    </a:lnT>
                    <a:lnB>
                      <a:noFill/>
                    </a:lnB>
                    <a:lnTlToBr>
                      <a:noFill/>
                    </a:lnTlToBr>
                    <a:lnBlToTr>
                      <a:noFill/>
                    </a:lnBlToTr>
                    <a:solidFill>
                      <a:srgbClr val="B3B3B3"/>
                    </a:solidFill>
                  </a:tcPr>
                </a:tc>
              </a:tr>
              <a:tr h="600075">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Yes</a:t>
                      </a:r>
                    </a:p>
                  </a:txBody>
                  <a:tcPr marL="90000" marR="90000" marT="92124" marB="46800"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A</a:t>
                      </a:r>
                    </a:p>
                  </a:txBody>
                  <a:tcPr marL="90000" marR="90000" marT="92124" marB="46800"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B</a:t>
                      </a:r>
                    </a:p>
                  </a:txBody>
                  <a:tcPr marL="90000" marR="90000" marT="92124" marB="46800" horzOverflow="overflow">
                    <a:lnL>
                      <a:noFill/>
                    </a:lnL>
                    <a:lnR>
                      <a:noFill/>
                    </a:lnR>
                    <a:lnT>
                      <a:noFill/>
                    </a:lnT>
                    <a:lnB>
                      <a:noFill/>
                    </a:lnB>
                    <a:lnTlToBr>
                      <a:noFill/>
                    </a:lnTlToBr>
                    <a:lnBlToTr>
                      <a:noFill/>
                    </a:lnBlToTr>
                    <a:solidFill>
                      <a:srgbClr val="CCCCCC"/>
                    </a:solidFill>
                  </a:tcPr>
                </a:tc>
              </a:tr>
              <a:tr h="600075">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No</a:t>
                      </a:r>
                    </a:p>
                  </a:txBody>
                  <a:tcPr marL="90000" marR="90000" marT="92124" marB="46800"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C</a:t>
                      </a:r>
                    </a:p>
                  </a:txBody>
                  <a:tcPr marL="90000" marR="90000" marT="92124" marB="46800"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D</a:t>
                      </a:r>
                    </a:p>
                  </a:txBody>
                  <a:tcPr marL="90000" marR="90000" marT="92124" marB="46800" horzOverflow="overflow">
                    <a:lnL>
                      <a:noFill/>
                    </a:lnL>
                    <a:lnR>
                      <a:noFill/>
                    </a:lnR>
                    <a:lnT>
                      <a:noFill/>
                    </a:lnT>
                    <a:lnB>
                      <a:noFill/>
                    </a:lnB>
                    <a:lnTlToBr>
                      <a:noFill/>
                    </a:lnTlToBr>
                    <a:lnBlToTr>
                      <a:noFill/>
                    </a:lnBlToTr>
                    <a:solidFill>
                      <a:srgbClr val="E6E6E6"/>
                    </a:solid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1"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Models of Genetic Susceptibility</a:t>
            </a:r>
          </a:p>
        </p:txBody>
      </p:sp>
      <p:sp>
        <p:nvSpPr>
          <p:cNvPr id="92162"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28613" indent="-32861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1pPr>
            <a:lvl2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2pPr>
            <a:lvl3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3pPr>
            <a:lvl4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4pPr>
            <a:lvl5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9pPr>
          </a:lstStyle>
          <a:p>
            <a:pPr>
              <a:lnSpc>
                <a:spcPct val="90000"/>
              </a:lnSpc>
              <a:spcBef>
                <a:spcPts val="800"/>
              </a:spcBef>
              <a:buFont typeface="Arial" charset="0"/>
              <a:buChar char="•"/>
              <a:defRPr/>
            </a:pPr>
            <a:r>
              <a:rPr lang="en-US" sz="3200" smtClean="0"/>
              <a:t>Study families.</a:t>
            </a:r>
          </a:p>
          <a:p>
            <a:pPr>
              <a:lnSpc>
                <a:spcPct val="90000"/>
              </a:lnSpc>
              <a:spcBef>
                <a:spcPts val="800"/>
              </a:spcBef>
              <a:buFont typeface="Arial" charset="0"/>
              <a:buChar char="•"/>
              <a:defRPr/>
            </a:pPr>
            <a:r>
              <a:rPr lang="en-US" sz="3200" smtClean="0"/>
              <a:t>Estimate ‘mode of inheritance’ &amp; what type of genetic variant might be causal.</a:t>
            </a:r>
          </a:p>
          <a:p>
            <a:pPr>
              <a:lnSpc>
                <a:spcPct val="90000"/>
              </a:lnSpc>
              <a:spcBef>
                <a:spcPts val="800"/>
              </a:spcBef>
              <a:buFont typeface="Arial" charset="0"/>
              <a:buChar char="•"/>
              <a:defRPr/>
            </a:pPr>
            <a:r>
              <a:rPr lang="en-US" sz="3200" smtClean="0"/>
              <a:t>Determine whether the disease appears to follow particular patterns across generations.</a:t>
            </a:r>
          </a:p>
          <a:p>
            <a:pPr>
              <a:lnSpc>
                <a:spcPct val="90000"/>
              </a:lnSpc>
              <a:spcBef>
                <a:spcPts val="800"/>
              </a:spcBef>
              <a:buFont typeface="Arial" charset="0"/>
              <a:buChar char="•"/>
              <a:defRPr/>
            </a:pPr>
            <a:r>
              <a:rPr lang="en-US" sz="3200" smtClean="0"/>
              <a:t>Estimate whether variants are rare or common, etc.</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5" name="Text Box 1"/>
          <p:cNvSpPr txBox="1">
            <a:spLocks noChangeArrowheads="1"/>
          </p:cNvSpPr>
          <p:nvPr/>
        </p:nvSpPr>
        <p:spPr bwMode="auto">
          <a:xfrm>
            <a:off x="0" y="-9525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Segregation</a:t>
            </a:r>
          </a:p>
        </p:txBody>
      </p:sp>
      <p:sp>
        <p:nvSpPr>
          <p:cNvPr id="93186" name="Oval 2"/>
          <p:cNvSpPr>
            <a:spLocks noChangeArrowheads="1"/>
          </p:cNvSpPr>
          <p:nvPr/>
        </p:nvSpPr>
        <p:spPr bwMode="auto">
          <a:xfrm>
            <a:off x="5187950" y="3048000"/>
            <a:ext cx="838200" cy="8382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3187" name="Oval 3"/>
          <p:cNvSpPr>
            <a:spLocks noChangeArrowheads="1"/>
          </p:cNvSpPr>
          <p:nvPr/>
        </p:nvSpPr>
        <p:spPr bwMode="auto">
          <a:xfrm>
            <a:off x="3105150" y="3048000"/>
            <a:ext cx="838200" cy="838200"/>
          </a:xfrm>
          <a:prstGeom prst="ellipse">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3188" name="Text Box 4"/>
          <p:cNvSpPr txBox="1">
            <a:spLocks noChangeArrowheads="1"/>
          </p:cNvSpPr>
          <p:nvPr/>
        </p:nvSpPr>
        <p:spPr bwMode="auto">
          <a:xfrm>
            <a:off x="4667250" y="1847850"/>
            <a:ext cx="184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3189" name="Oval 5"/>
          <p:cNvSpPr>
            <a:spLocks noChangeArrowheads="1"/>
          </p:cNvSpPr>
          <p:nvPr/>
        </p:nvSpPr>
        <p:spPr bwMode="auto">
          <a:xfrm>
            <a:off x="3352800" y="990600"/>
            <a:ext cx="838200" cy="838200"/>
          </a:xfrm>
          <a:prstGeom prst="ellipse">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3190" name="Text Box 6"/>
          <p:cNvSpPr txBox="1">
            <a:spLocks noChangeArrowheads="1"/>
          </p:cNvSpPr>
          <p:nvPr/>
        </p:nvSpPr>
        <p:spPr bwMode="auto">
          <a:xfrm>
            <a:off x="3067050" y="1828800"/>
            <a:ext cx="184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3191" name="Line 7"/>
          <p:cNvSpPr>
            <a:spLocks noChangeShapeType="1"/>
          </p:cNvSpPr>
          <p:nvPr/>
        </p:nvSpPr>
        <p:spPr bwMode="auto">
          <a:xfrm>
            <a:off x="4191000" y="1409700"/>
            <a:ext cx="762000" cy="1588"/>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192" name="Line 8"/>
          <p:cNvSpPr>
            <a:spLocks noChangeShapeType="1"/>
          </p:cNvSpPr>
          <p:nvPr/>
        </p:nvSpPr>
        <p:spPr bwMode="auto">
          <a:xfrm>
            <a:off x="3543300" y="2819400"/>
            <a:ext cx="2057400" cy="1588"/>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193" name="Line 9"/>
          <p:cNvSpPr>
            <a:spLocks noChangeShapeType="1"/>
          </p:cNvSpPr>
          <p:nvPr/>
        </p:nvSpPr>
        <p:spPr bwMode="auto">
          <a:xfrm>
            <a:off x="4572000" y="1428750"/>
            <a:ext cx="1588" cy="1371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194" name="Line 10"/>
          <p:cNvSpPr>
            <a:spLocks noChangeShapeType="1"/>
          </p:cNvSpPr>
          <p:nvPr/>
        </p:nvSpPr>
        <p:spPr bwMode="auto">
          <a:xfrm>
            <a:off x="3543300" y="2819400"/>
            <a:ext cx="1588" cy="228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195" name="Line 11"/>
          <p:cNvSpPr>
            <a:spLocks noChangeShapeType="1"/>
          </p:cNvSpPr>
          <p:nvPr/>
        </p:nvSpPr>
        <p:spPr bwMode="auto">
          <a:xfrm>
            <a:off x="5581650" y="2819400"/>
            <a:ext cx="1588" cy="228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196" name="Line 12"/>
          <p:cNvSpPr>
            <a:spLocks noChangeShapeType="1"/>
          </p:cNvSpPr>
          <p:nvPr/>
        </p:nvSpPr>
        <p:spPr bwMode="auto">
          <a:xfrm>
            <a:off x="2343150" y="3448050"/>
            <a:ext cx="762000" cy="1588"/>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197" name="Line 13"/>
          <p:cNvSpPr>
            <a:spLocks noChangeShapeType="1"/>
          </p:cNvSpPr>
          <p:nvPr/>
        </p:nvSpPr>
        <p:spPr bwMode="auto">
          <a:xfrm>
            <a:off x="6019800" y="3429000"/>
            <a:ext cx="762000" cy="1588"/>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198" name="Line 14"/>
          <p:cNvSpPr>
            <a:spLocks noChangeShapeType="1"/>
          </p:cNvSpPr>
          <p:nvPr/>
        </p:nvSpPr>
        <p:spPr bwMode="auto">
          <a:xfrm>
            <a:off x="2743200" y="3448050"/>
            <a:ext cx="1588" cy="1371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199" name="Line 15"/>
          <p:cNvSpPr>
            <a:spLocks noChangeShapeType="1"/>
          </p:cNvSpPr>
          <p:nvPr/>
        </p:nvSpPr>
        <p:spPr bwMode="auto">
          <a:xfrm>
            <a:off x="6400800" y="3429000"/>
            <a:ext cx="1588" cy="1371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200" name="Rectangle 16"/>
          <p:cNvSpPr>
            <a:spLocks noChangeArrowheads="1"/>
          </p:cNvSpPr>
          <p:nvPr/>
        </p:nvSpPr>
        <p:spPr bwMode="auto">
          <a:xfrm>
            <a:off x="4953000" y="990600"/>
            <a:ext cx="838200" cy="838200"/>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3201" name="Rectangle 17"/>
          <p:cNvSpPr>
            <a:spLocks noChangeArrowheads="1"/>
          </p:cNvSpPr>
          <p:nvPr/>
        </p:nvSpPr>
        <p:spPr bwMode="auto">
          <a:xfrm>
            <a:off x="2324100" y="4800600"/>
            <a:ext cx="838200" cy="838200"/>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3202" name="Rectangle 18"/>
          <p:cNvSpPr>
            <a:spLocks noChangeArrowheads="1"/>
          </p:cNvSpPr>
          <p:nvPr/>
        </p:nvSpPr>
        <p:spPr bwMode="auto">
          <a:xfrm>
            <a:off x="1485900" y="3028950"/>
            <a:ext cx="838200" cy="838200"/>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3203" name="Rectangle 19"/>
          <p:cNvSpPr>
            <a:spLocks noChangeArrowheads="1"/>
          </p:cNvSpPr>
          <p:nvPr/>
        </p:nvSpPr>
        <p:spPr bwMode="auto">
          <a:xfrm>
            <a:off x="6819900" y="3009900"/>
            <a:ext cx="838200" cy="838200"/>
          </a:xfrm>
          <a:prstGeom prst="rect">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3204" name="Rectangle 20"/>
          <p:cNvSpPr>
            <a:spLocks noChangeArrowheads="1"/>
          </p:cNvSpPr>
          <p:nvPr/>
        </p:nvSpPr>
        <p:spPr bwMode="auto">
          <a:xfrm>
            <a:off x="5981700" y="4800600"/>
            <a:ext cx="838200" cy="838200"/>
          </a:xfrm>
          <a:prstGeom prst="rect">
            <a:avLst/>
          </a:prstGeom>
          <a:solidFill>
            <a:srgbClr val="FF0000"/>
          </a:solidFill>
          <a:ln w="9360">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3205" name="Line 21"/>
          <p:cNvSpPr>
            <a:spLocks noChangeShapeType="1"/>
          </p:cNvSpPr>
          <p:nvPr/>
        </p:nvSpPr>
        <p:spPr bwMode="auto">
          <a:xfrm flipV="1">
            <a:off x="3341688" y="936625"/>
            <a:ext cx="850900" cy="995363"/>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206" name="Line 22"/>
          <p:cNvSpPr>
            <a:spLocks noChangeShapeType="1"/>
          </p:cNvSpPr>
          <p:nvPr/>
        </p:nvSpPr>
        <p:spPr bwMode="auto">
          <a:xfrm flipV="1">
            <a:off x="4953000" y="923925"/>
            <a:ext cx="850900" cy="995363"/>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207" name="Line 23"/>
          <p:cNvSpPr>
            <a:spLocks noChangeShapeType="1"/>
          </p:cNvSpPr>
          <p:nvPr/>
        </p:nvSpPr>
        <p:spPr bwMode="auto">
          <a:xfrm flipV="1">
            <a:off x="5194300" y="2957513"/>
            <a:ext cx="850900" cy="995362"/>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208" name="Line 24"/>
          <p:cNvSpPr>
            <a:spLocks noChangeShapeType="1"/>
          </p:cNvSpPr>
          <p:nvPr/>
        </p:nvSpPr>
        <p:spPr bwMode="auto">
          <a:xfrm flipV="1">
            <a:off x="6794500" y="2955925"/>
            <a:ext cx="850900" cy="995363"/>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09" name="Text Box 1"/>
          <p:cNvSpPr txBox="1">
            <a:spLocks noChangeArrowheads="1"/>
          </p:cNvSpPr>
          <p:nvPr/>
        </p:nvSpPr>
        <p:spPr bwMode="auto">
          <a:xfrm>
            <a:off x="457200" y="-152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smtClean="0"/>
              <a:t>Segregation: Harry Potter’s Pedigree</a:t>
            </a:r>
          </a:p>
        </p:txBody>
      </p:sp>
      <p:sp>
        <p:nvSpPr>
          <p:cNvPr id="94210" name="Text Box 2"/>
          <p:cNvSpPr txBox="1">
            <a:spLocks noChangeArrowheads="1"/>
          </p:cNvSpPr>
          <p:nvPr/>
        </p:nvSpPr>
        <p:spPr bwMode="auto">
          <a:xfrm>
            <a:off x="5699125" y="5638800"/>
            <a:ext cx="14097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Harry Potter</a:t>
            </a:r>
          </a:p>
        </p:txBody>
      </p:sp>
      <p:sp>
        <p:nvSpPr>
          <p:cNvPr id="94211" name="Oval 3"/>
          <p:cNvSpPr>
            <a:spLocks noChangeArrowheads="1"/>
          </p:cNvSpPr>
          <p:nvPr/>
        </p:nvSpPr>
        <p:spPr bwMode="auto">
          <a:xfrm>
            <a:off x="5187950" y="3048000"/>
            <a:ext cx="838200" cy="8382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12" name="Text Box 4"/>
          <p:cNvSpPr txBox="1">
            <a:spLocks noChangeArrowheads="1"/>
          </p:cNvSpPr>
          <p:nvPr/>
        </p:nvSpPr>
        <p:spPr bwMode="auto">
          <a:xfrm>
            <a:off x="4983163" y="3886200"/>
            <a:ext cx="121761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Lily Evans</a:t>
            </a:r>
          </a:p>
        </p:txBody>
      </p:sp>
      <p:sp>
        <p:nvSpPr>
          <p:cNvPr id="94213" name="Text Box 5"/>
          <p:cNvSpPr txBox="1">
            <a:spLocks noChangeArrowheads="1"/>
          </p:cNvSpPr>
          <p:nvPr/>
        </p:nvSpPr>
        <p:spPr bwMode="auto">
          <a:xfrm>
            <a:off x="6434138" y="3886200"/>
            <a:ext cx="15271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James Potter</a:t>
            </a:r>
          </a:p>
        </p:txBody>
      </p:sp>
      <p:sp>
        <p:nvSpPr>
          <p:cNvPr id="94214" name="Oval 6"/>
          <p:cNvSpPr>
            <a:spLocks noChangeArrowheads="1"/>
          </p:cNvSpPr>
          <p:nvPr/>
        </p:nvSpPr>
        <p:spPr bwMode="auto">
          <a:xfrm>
            <a:off x="3105150" y="3048000"/>
            <a:ext cx="838200" cy="838200"/>
          </a:xfrm>
          <a:prstGeom prst="ellipse">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15" name="Text Box 7"/>
          <p:cNvSpPr txBox="1">
            <a:spLocks noChangeArrowheads="1"/>
          </p:cNvSpPr>
          <p:nvPr/>
        </p:nvSpPr>
        <p:spPr bwMode="auto">
          <a:xfrm>
            <a:off x="2779713" y="3900488"/>
            <a:ext cx="17875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Petunia Dursley</a:t>
            </a:r>
          </a:p>
        </p:txBody>
      </p:sp>
      <p:sp>
        <p:nvSpPr>
          <p:cNvPr id="94216" name="Text Box 8"/>
          <p:cNvSpPr txBox="1">
            <a:spLocks noChangeArrowheads="1"/>
          </p:cNvSpPr>
          <p:nvPr/>
        </p:nvSpPr>
        <p:spPr bwMode="auto">
          <a:xfrm>
            <a:off x="4667250" y="1847850"/>
            <a:ext cx="184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17" name="Oval 9"/>
          <p:cNvSpPr>
            <a:spLocks noChangeArrowheads="1"/>
          </p:cNvSpPr>
          <p:nvPr/>
        </p:nvSpPr>
        <p:spPr bwMode="auto">
          <a:xfrm>
            <a:off x="3352800" y="990600"/>
            <a:ext cx="838200" cy="838200"/>
          </a:xfrm>
          <a:prstGeom prst="ellipse">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18" name="Text Box 10"/>
          <p:cNvSpPr txBox="1">
            <a:spLocks noChangeArrowheads="1"/>
          </p:cNvSpPr>
          <p:nvPr/>
        </p:nvSpPr>
        <p:spPr bwMode="auto">
          <a:xfrm>
            <a:off x="3067050" y="1828800"/>
            <a:ext cx="184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19" name="Text Box 11"/>
          <p:cNvSpPr txBox="1">
            <a:spLocks noChangeArrowheads="1"/>
          </p:cNvSpPr>
          <p:nvPr/>
        </p:nvSpPr>
        <p:spPr bwMode="auto">
          <a:xfrm>
            <a:off x="995363" y="3886200"/>
            <a:ext cx="17494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Vernon Dursley</a:t>
            </a:r>
          </a:p>
        </p:txBody>
      </p:sp>
      <p:sp>
        <p:nvSpPr>
          <p:cNvPr id="94220" name="Text Box 12"/>
          <p:cNvSpPr txBox="1">
            <a:spLocks noChangeArrowheads="1"/>
          </p:cNvSpPr>
          <p:nvPr/>
        </p:nvSpPr>
        <p:spPr bwMode="auto">
          <a:xfrm>
            <a:off x="1854200" y="5657850"/>
            <a:ext cx="17208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Dudley Dursley</a:t>
            </a:r>
          </a:p>
        </p:txBody>
      </p:sp>
      <p:sp>
        <p:nvSpPr>
          <p:cNvPr id="94221" name="Line 13"/>
          <p:cNvSpPr>
            <a:spLocks noChangeShapeType="1"/>
          </p:cNvSpPr>
          <p:nvPr/>
        </p:nvSpPr>
        <p:spPr bwMode="auto">
          <a:xfrm>
            <a:off x="4191000" y="1409700"/>
            <a:ext cx="762000" cy="1588"/>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4222" name="Line 14"/>
          <p:cNvSpPr>
            <a:spLocks noChangeShapeType="1"/>
          </p:cNvSpPr>
          <p:nvPr/>
        </p:nvSpPr>
        <p:spPr bwMode="auto">
          <a:xfrm>
            <a:off x="3543300" y="2819400"/>
            <a:ext cx="2057400" cy="1588"/>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4223" name="Line 15"/>
          <p:cNvSpPr>
            <a:spLocks noChangeShapeType="1"/>
          </p:cNvSpPr>
          <p:nvPr/>
        </p:nvSpPr>
        <p:spPr bwMode="auto">
          <a:xfrm>
            <a:off x="4572000" y="1428750"/>
            <a:ext cx="1588" cy="1371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4224" name="Line 16"/>
          <p:cNvSpPr>
            <a:spLocks noChangeShapeType="1"/>
          </p:cNvSpPr>
          <p:nvPr/>
        </p:nvSpPr>
        <p:spPr bwMode="auto">
          <a:xfrm>
            <a:off x="3543300" y="2819400"/>
            <a:ext cx="1588" cy="228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4225" name="Line 17"/>
          <p:cNvSpPr>
            <a:spLocks noChangeShapeType="1"/>
          </p:cNvSpPr>
          <p:nvPr/>
        </p:nvSpPr>
        <p:spPr bwMode="auto">
          <a:xfrm>
            <a:off x="5581650" y="2819400"/>
            <a:ext cx="1588" cy="228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4226" name="Line 18"/>
          <p:cNvSpPr>
            <a:spLocks noChangeShapeType="1"/>
          </p:cNvSpPr>
          <p:nvPr/>
        </p:nvSpPr>
        <p:spPr bwMode="auto">
          <a:xfrm>
            <a:off x="2343150" y="3448050"/>
            <a:ext cx="762000" cy="1588"/>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4227" name="Line 19"/>
          <p:cNvSpPr>
            <a:spLocks noChangeShapeType="1"/>
          </p:cNvSpPr>
          <p:nvPr/>
        </p:nvSpPr>
        <p:spPr bwMode="auto">
          <a:xfrm>
            <a:off x="6019800" y="3429000"/>
            <a:ext cx="762000" cy="1588"/>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4228" name="Line 20"/>
          <p:cNvSpPr>
            <a:spLocks noChangeShapeType="1"/>
          </p:cNvSpPr>
          <p:nvPr/>
        </p:nvSpPr>
        <p:spPr bwMode="auto">
          <a:xfrm>
            <a:off x="2743200" y="3448050"/>
            <a:ext cx="1588" cy="1371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4229" name="Line 21"/>
          <p:cNvSpPr>
            <a:spLocks noChangeShapeType="1"/>
          </p:cNvSpPr>
          <p:nvPr/>
        </p:nvSpPr>
        <p:spPr bwMode="auto">
          <a:xfrm>
            <a:off x="6400800" y="3429000"/>
            <a:ext cx="1588" cy="1371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4230" name="Rectangle 22"/>
          <p:cNvSpPr>
            <a:spLocks noChangeArrowheads="1"/>
          </p:cNvSpPr>
          <p:nvPr/>
        </p:nvSpPr>
        <p:spPr bwMode="auto">
          <a:xfrm>
            <a:off x="4953000" y="990600"/>
            <a:ext cx="838200" cy="838200"/>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31" name="Rectangle 23"/>
          <p:cNvSpPr>
            <a:spLocks noChangeArrowheads="1"/>
          </p:cNvSpPr>
          <p:nvPr/>
        </p:nvSpPr>
        <p:spPr bwMode="auto">
          <a:xfrm>
            <a:off x="2324100" y="4800600"/>
            <a:ext cx="838200" cy="838200"/>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32" name="Rectangle 24"/>
          <p:cNvSpPr>
            <a:spLocks noChangeArrowheads="1"/>
          </p:cNvSpPr>
          <p:nvPr/>
        </p:nvSpPr>
        <p:spPr bwMode="auto">
          <a:xfrm>
            <a:off x="1485900" y="3028950"/>
            <a:ext cx="838200" cy="838200"/>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33" name="Rectangle 25"/>
          <p:cNvSpPr>
            <a:spLocks noChangeArrowheads="1"/>
          </p:cNvSpPr>
          <p:nvPr/>
        </p:nvSpPr>
        <p:spPr bwMode="auto">
          <a:xfrm>
            <a:off x="6819900" y="3009900"/>
            <a:ext cx="838200" cy="838200"/>
          </a:xfrm>
          <a:prstGeom prst="rect">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34" name="Rectangle 26"/>
          <p:cNvSpPr>
            <a:spLocks noChangeArrowheads="1"/>
          </p:cNvSpPr>
          <p:nvPr/>
        </p:nvSpPr>
        <p:spPr bwMode="auto">
          <a:xfrm>
            <a:off x="5981700" y="4800600"/>
            <a:ext cx="838200" cy="838200"/>
          </a:xfrm>
          <a:prstGeom prst="rect">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35" name="Oval 27"/>
          <p:cNvSpPr>
            <a:spLocks noChangeArrowheads="1"/>
          </p:cNvSpPr>
          <p:nvPr/>
        </p:nvSpPr>
        <p:spPr bwMode="auto">
          <a:xfrm>
            <a:off x="7162800" y="838200"/>
            <a:ext cx="838200" cy="838200"/>
          </a:xfrm>
          <a:prstGeom prst="ellipse">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36" name="Text Box 28"/>
          <p:cNvSpPr txBox="1">
            <a:spLocks noChangeArrowheads="1"/>
          </p:cNvSpPr>
          <p:nvPr/>
        </p:nvSpPr>
        <p:spPr bwMode="auto">
          <a:xfrm>
            <a:off x="8077200" y="1090613"/>
            <a:ext cx="9271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Muggle</a:t>
            </a:r>
          </a:p>
        </p:txBody>
      </p:sp>
      <p:sp>
        <p:nvSpPr>
          <p:cNvPr id="94237" name="Rectangle 29"/>
          <p:cNvSpPr>
            <a:spLocks noChangeArrowheads="1"/>
          </p:cNvSpPr>
          <p:nvPr/>
        </p:nvSpPr>
        <p:spPr bwMode="auto">
          <a:xfrm>
            <a:off x="7202488" y="1752600"/>
            <a:ext cx="838200" cy="838200"/>
          </a:xfrm>
          <a:prstGeom prst="rect">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38" name="Text Box 30"/>
          <p:cNvSpPr txBox="1">
            <a:spLocks noChangeArrowheads="1"/>
          </p:cNvSpPr>
          <p:nvPr/>
        </p:nvSpPr>
        <p:spPr bwMode="auto">
          <a:xfrm>
            <a:off x="8131175" y="1797050"/>
            <a:ext cx="10826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Wizard / </a:t>
            </a:r>
          </a:p>
          <a:p>
            <a:pPr>
              <a:buClrTx/>
              <a:buFontTx/>
              <a:buNone/>
              <a:defRPr/>
            </a:pPr>
            <a:r>
              <a:rPr lang="en-US" smtClean="0"/>
              <a:t>Witch</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3" name="Text Box 1"/>
          <p:cNvSpPr txBox="1">
            <a:spLocks noChangeArrowheads="1"/>
          </p:cNvSpPr>
          <p:nvPr/>
        </p:nvSpPr>
        <p:spPr bwMode="auto">
          <a:xfrm>
            <a:off x="457200" y="152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Filch?</a:t>
            </a:r>
          </a:p>
        </p:txBody>
      </p:sp>
      <p:grpSp>
        <p:nvGrpSpPr>
          <p:cNvPr id="124931" name="Group 2"/>
          <p:cNvGrpSpPr>
            <a:grpSpLocks/>
          </p:cNvGrpSpPr>
          <p:nvPr/>
        </p:nvGrpSpPr>
        <p:grpSpPr bwMode="auto">
          <a:xfrm>
            <a:off x="3276600" y="1695450"/>
            <a:ext cx="2859088" cy="3395663"/>
            <a:chOff x="2064" y="1068"/>
            <a:chExt cx="1801" cy="2139"/>
          </a:xfrm>
        </p:grpSpPr>
        <p:sp>
          <p:nvSpPr>
            <p:cNvPr id="95235" name="Text Box 3"/>
            <p:cNvSpPr txBox="1">
              <a:spLocks noChangeArrowheads="1"/>
            </p:cNvSpPr>
            <p:nvPr/>
          </p:nvSpPr>
          <p:spPr bwMode="auto">
            <a:xfrm>
              <a:off x="2385" y="2700"/>
              <a:ext cx="83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Argus Filch</a:t>
              </a:r>
            </a:p>
          </p:txBody>
        </p:sp>
        <p:sp>
          <p:nvSpPr>
            <p:cNvPr id="95236" name="Line 4"/>
            <p:cNvSpPr>
              <a:spLocks noChangeShapeType="1"/>
            </p:cNvSpPr>
            <p:nvPr/>
          </p:nvSpPr>
          <p:spPr bwMode="auto">
            <a:xfrm>
              <a:off x="2756" y="2928"/>
              <a:ext cx="0" cy="279"/>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5237" name="Line 5"/>
            <p:cNvSpPr>
              <a:spLocks noChangeShapeType="1"/>
            </p:cNvSpPr>
            <p:nvPr/>
          </p:nvSpPr>
          <p:spPr bwMode="auto">
            <a:xfrm>
              <a:off x="2900" y="2928"/>
              <a:ext cx="0" cy="279"/>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5238" name="Oval 6"/>
            <p:cNvSpPr>
              <a:spLocks noChangeArrowheads="1"/>
            </p:cNvSpPr>
            <p:nvPr/>
          </p:nvSpPr>
          <p:spPr bwMode="auto">
            <a:xfrm>
              <a:off x="2064" y="1068"/>
              <a:ext cx="519" cy="519"/>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5239" name="Line 7"/>
            <p:cNvSpPr>
              <a:spLocks noChangeShapeType="1"/>
            </p:cNvSpPr>
            <p:nvPr/>
          </p:nvSpPr>
          <p:spPr bwMode="auto">
            <a:xfrm>
              <a:off x="2256" y="1824"/>
              <a:ext cx="0" cy="279"/>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5240" name="Line 8"/>
            <p:cNvSpPr>
              <a:spLocks noChangeShapeType="1"/>
            </p:cNvSpPr>
            <p:nvPr/>
          </p:nvSpPr>
          <p:spPr bwMode="auto">
            <a:xfrm>
              <a:off x="2400" y="1824"/>
              <a:ext cx="0" cy="279"/>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5241" name="Line 9"/>
            <p:cNvSpPr>
              <a:spLocks noChangeShapeType="1"/>
            </p:cNvSpPr>
            <p:nvPr/>
          </p:nvSpPr>
          <p:spPr bwMode="auto">
            <a:xfrm>
              <a:off x="3257" y="1824"/>
              <a:ext cx="0" cy="279"/>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5242" name="Line 10"/>
            <p:cNvSpPr>
              <a:spLocks noChangeShapeType="1"/>
            </p:cNvSpPr>
            <p:nvPr/>
          </p:nvSpPr>
          <p:spPr bwMode="auto">
            <a:xfrm>
              <a:off x="3401" y="1824"/>
              <a:ext cx="0" cy="279"/>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5243" name="Line 11"/>
            <p:cNvSpPr>
              <a:spLocks noChangeShapeType="1"/>
            </p:cNvSpPr>
            <p:nvPr/>
          </p:nvSpPr>
          <p:spPr bwMode="auto">
            <a:xfrm>
              <a:off x="2588" y="1308"/>
              <a:ext cx="471" cy="0"/>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5244" name="Line 12"/>
            <p:cNvSpPr>
              <a:spLocks noChangeShapeType="1"/>
            </p:cNvSpPr>
            <p:nvPr/>
          </p:nvSpPr>
          <p:spPr bwMode="auto">
            <a:xfrm>
              <a:off x="2829" y="1308"/>
              <a:ext cx="0" cy="855"/>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5245" name="Rectangle 13"/>
            <p:cNvSpPr>
              <a:spLocks noChangeArrowheads="1"/>
            </p:cNvSpPr>
            <p:nvPr/>
          </p:nvSpPr>
          <p:spPr bwMode="auto">
            <a:xfrm>
              <a:off x="3073" y="1068"/>
              <a:ext cx="519" cy="519"/>
            </a:xfrm>
            <a:prstGeom prst="rect">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5246" name="Rectangle 14"/>
            <p:cNvSpPr>
              <a:spLocks noChangeArrowheads="1"/>
            </p:cNvSpPr>
            <p:nvPr/>
          </p:nvSpPr>
          <p:spPr bwMode="auto">
            <a:xfrm>
              <a:off x="2556" y="2160"/>
              <a:ext cx="519" cy="519"/>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5247" name="Text Box 15"/>
            <p:cNvSpPr txBox="1">
              <a:spLocks noChangeArrowheads="1"/>
            </p:cNvSpPr>
            <p:nvPr/>
          </p:nvSpPr>
          <p:spPr bwMode="auto">
            <a:xfrm>
              <a:off x="3262" y="2352"/>
              <a:ext cx="602"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t>Squib</a:t>
              </a:r>
            </a:p>
          </p:txBody>
        </p:sp>
      </p:grpSp>
      <p:sp>
        <p:nvSpPr>
          <p:cNvPr id="95248" name="Text Box 16"/>
          <p:cNvSpPr txBox="1">
            <a:spLocks noChangeArrowheads="1"/>
          </p:cNvSpPr>
          <p:nvPr/>
        </p:nvSpPr>
        <p:spPr bwMode="auto">
          <a:xfrm>
            <a:off x="174625" y="3406775"/>
            <a:ext cx="42338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400" smtClean="0"/>
              <a:t>Course Goals</a:t>
            </a:r>
          </a:p>
        </p:txBody>
      </p:sp>
      <p:sp>
        <p:nvSpPr>
          <p:cNvPr id="67586" name="Text Box 2"/>
          <p:cNvSpPr txBox="1">
            <a:spLocks noChangeArrowheads="1"/>
          </p:cNvSpPr>
          <p:nvPr/>
        </p:nvSpPr>
        <p:spPr bwMode="auto">
          <a:xfrm>
            <a:off x="457200" y="1371600"/>
            <a:ext cx="8229600" cy="476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28613" indent="-32861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1pPr>
            <a:lvl2pPr marL="728663" indent="-27146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2pPr>
            <a:lvl3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3pPr>
            <a:lvl4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4pPr>
            <a:lvl5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9pPr>
          </a:lstStyle>
          <a:p>
            <a:pPr>
              <a:lnSpc>
                <a:spcPct val="80000"/>
              </a:lnSpc>
              <a:spcBef>
                <a:spcPts val="700"/>
              </a:spcBef>
              <a:buFont typeface="Arial" charset="0"/>
              <a:buChar char="•"/>
              <a:defRPr/>
            </a:pPr>
            <a:r>
              <a:rPr lang="en-US" sz="2800" smtClean="0"/>
              <a:t>Develop a framework for interpreting and incorporating genetic information in your research </a:t>
            </a:r>
          </a:p>
          <a:p>
            <a:pPr>
              <a:lnSpc>
                <a:spcPct val="80000"/>
              </a:lnSpc>
              <a:spcBef>
                <a:spcPts val="700"/>
              </a:spcBef>
              <a:buClrTx/>
              <a:buFontTx/>
              <a:buNone/>
              <a:defRPr/>
            </a:pPr>
            <a:endParaRPr lang="en-US" sz="2800" b="1" u="sng" smtClean="0"/>
          </a:p>
          <a:p>
            <a:pPr>
              <a:lnSpc>
                <a:spcPct val="80000"/>
              </a:lnSpc>
              <a:spcBef>
                <a:spcPts val="700"/>
              </a:spcBef>
              <a:buFont typeface="Arial" charset="0"/>
              <a:buChar char="•"/>
              <a:defRPr/>
            </a:pPr>
            <a:r>
              <a:rPr lang="en-US" sz="2800" b="1" u="sng" smtClean="0"/>
              <a:t>Learn:</a:t>
            </a:r>
            <a:r>
              <a:rPr lang="en-US" sz="2800" smtClean="0"/>
              <a:t> </a:t>
            </a:r>
          </a:p>
          <a:p>
            <a:pPr lvl="1">
              <a:lnSpc>
                <a:spcPct val="80000"/>
              </a:lnSpc>
              <a:spcBef>
                <a:spcPts val="700"/>
              </a:spcBef>
              <a:buFont typeface="Arial" charset="0"/>
              <a:buChar char="–"/>
              <a:defRPr/>
            </a:pPr>
            <a:r>
              <a:rPr lang="en-US" sz="2800" smtClean="0"/>
              <a:t>Common genetic measures.</a:t>
            </a:r>
          </a:p>
          <a:p>
            <a:pPr lvl="1">
              <a:lnSpc>
                <a:spcPct val="80000"/>
              </a:lnSpc>
              <a:spcBef>
                <a:spcPts val="700"/>
              </a:spcBef>
              <a:buFont typeface="Arial" charset="0"/>
              <a:buChar char="–"/>
              <a:defRPr/>
            </a:pPr>
            <a:r>
              <a:rPr lang="en-US" sz="2800" smtClean="0"/>
              <a:t>Some population genetics.</a:t>
            </a:r>
          </a:p>
          <a:p>
            <a:pPr lvl="1">
              <a:lnSpc>
                <a:spcPct val="80000"/>
              </a:lnSpc>
              <a:spcBef>
                <a:spcPts val="700"/>
              </a:spcBef>
              <a:buFont typeface="Arial" charset="0"/>
              <a:buChar char="–"/>
              <a:defRPr/>
            </a:pPr>
            <a:r>
              <a:rPr lang="en-US" sz="2800" smtClean="0"/>
              <a:t>Approaches to search for disease-causing genes:</a:t>
            </a:r>
          </a:p>
          <a:p>
            <a:pPr lvl="2">
              <a:lnSpc>
                <a:spcPct val="80000"/>
              </a:lnSpc>
              <a:spcBef>
                <a:spcPts val="600"/>
              </a:spcBef>
              <a:buFont typeface="Arial" charset="0"/>
              <a:buChar char="•"/>
              <a:defRPr/>
            </a:pPr>
            <a:r>
              <a:rPr lang="en-US" sz="2400" b="1" smtClean="0"/>
              <a:t>Association</a:t>
            </a:r>
            <a:r>
              <a:rPr lang="en-US" sz="2400" smtClean="0"/>
              <a:t> (key aspect of course) </a:t>
            </a:r>
          </a:p>
          <a:p>
            <a:pPr lvl="2">
              <a:lnSpc>
                <a:spcPct val="80000"/>
              </a:lnSpc>
              <a:spcBef>
                <a:spcPts val="600"/>
              </a:spcBef>
              <a:buFont typeface="Arial" charset="0"/>
              <a:buChar char="•"/>
              <a:defRPr/>
            </a:pPr>
            <a:r>
              <a:rPr lang="en-US" sz="2400" smtClean="0"/>
              <a:t>Linkage</a:t>
            </a:r>
          </a:p>
          <a:p>
            <a:pPr lvl="2">
              <a:lnSpc>
                <a:spcPct val="80000"/>
              </a:lnSpc>
              <a:spcBef>
                <a:spcPts val="600"/>
              </a:spcBef>
              <a:buFont typeface="Arial" charset="0"/>
              <a:buChar char="•"/>
              <a:defRPr/>
            </a:pPr>
            <a:r>
              <a:rPr lang="en-US" sz="2400" smtClean="0"/>
              <a:t>Admixture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7" name="Text Box 1"/>
          <p:cNvSpPr txBox="1">
            <a:spLocks noChangeArrowheads="1"/>
          </p:cNvSpPr>
          <p:nvPr/>
        </p:nvSpPr>
        <p:spPr bwMode="auto">
          <a:xfrm>
            <a:off x="685800" y="68263"/>
            <a:ext cx="77724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Segregation Analysis</a:t>
            </a:r>
          </a:p>
        </p:txBody>
      </p:sp>
      <p:sp>
        <p:nvSpPr>
          <p:cNvPr id="96258" name="Text Box 2"/>
          <p:cNvSpPr txBox="1">
            <a:spLocks noChangeArrowheads="1"/>
          </p:cNvSpPr>
          <p:nvPr/>
        </p:nvSpPr>
        <p:spPr bwMode="auto">
          <a:xfrm>
            <a:off x="685800" y="914400"/>
            <a:ext cx="8259763" cy="613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28613" indent="-32861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1pPr>
            <a:lvl2pPr marL="728663" indent="-27146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2pPr>
            <a:lvl3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3pPr>
            <a:lvl4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4pPr>
            <a:lvl5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9pPr>
          </a:lstStyle>
          <a:p>
            <a:pPr>
              <a:lnSpc>
                <a:spcPct val="90000"/>
              </a:lnSpc>
              <a:spcBef>
                <a:spcPts val="600"/>
              </a:spcBef>
              <a:buFont typeface="Arial" charset="0"/>
              <a:buChar char="•"/>
              <a:defRPr/>
            </a:pPr>
            <a:r>
              <a:rPr lang="en-US" sz="2400" smtClean="0"/>
              <a:t>What is the best model of inheritance for observed families?</a:t>
            </a:r>
          </a:p>
          <a:p>
            <a:pPr lvl="2">
              <a:lnSpc>
                <a:spcPct val="90000"/>
              </a:lnSpc>
              <a:spcBef>
                <a:spcPts val="600"/>
              </a:spcBef>
              <a:buFont typeface="Arial" charset="0"/>
              <a:buChar char="•"/>
              <a:defRPr/>
            </a:pPr>
            <a:r>
              <a:rPr lang="en-US" sz="2400" smtClean="0"/>
              <a:t>Dominant</a:t>
            </a:r>
          </a:p>
          <a:p>
            <a:pPr lvl="2">
              <a:lnSpc>
                <a:spcPct val="90000"/>
              </a:lnSpc>
              <a:spcBef>
                <a:spcPts val="600"/>
              </a:spcBef>
              <a:buFont typeface="Arial" charset="0"/>
              <a:buChar char="•"/>
              <a:defRPr/>
            </a:pPr>
            <a:r>
              <a:rPr lang="en-US" sz="2400" smtClean="0"/>
              <a:t>Recessive</a:t>
            </a:r>
          </a:p>
          <a:p>
            <a:pPr lvl="2">
              <a:lnSpc>
                <a:spcPct val="90000"/>
              </a:lnSpc>
              <a:spcBef>
                <a:spcPts val="600"/>
              </a:spcBef>
              <a:buFont typeface="Arial" charset="0"/>
              <a:buChar char="•"/>
              <a:defRPr/>
            </a:pPr>
            <a:r>
              <a:rPr lang="en-US" sz="2400" smtClean="0"/>
              <a:t>Additive</a:t>
            </a:r>
          </a:p>
          <a:p>
            <a:pPr lvl="1">
              <a:lnSpc>
                <a:spcPct val="90000"/>
              </a:lnSpc>
              <a:spcBef>
                <a:spcPts val="600"/>
              </a:spcBef>
              <a:buFont typeface="Arial" charset="0"/>
              <a:buChar char="–"/>
              <a:defRPr/>
            </a:pPr>
            <a:r>
              <a:rPr lang="en-US" sz="2400" smtClean="0"/>
              <a:t>Disease allele frequency?</a:t>
            </a:r>
          </a:p>
          <a:p>
            <a:pPr lvl="1">
              <a:lnSpc>
                <a:spcPct val="90000"/>
              </a:lnSpc>
              <a:spcBef>
                <a:spcPts val="600"/>
              </a:spcBef>
              <a:buFont typeface="Arial" charset="0"/>
              <a:buChar char="–"/>
              <a:defRPr/>
            </a:pPr>
            <a:r>
              <a:rPr lang="en-US" sz="2400" smtClean="0"/>
              <a:t>Magnitude of risk?</a:t>
            </a:r>
          </a:p>
          <a:p>
            <a:pPr>
              <a:lnSpc>
                <a:spcPct val="90000"/>
              </a:lnSpc>
              <a:spcBef>
                <a:spcPts val="600"/>
              </a:spcBef>
              <a:buClrTx/>
              <a:buFontTx/>
              <a:buNone/>
              <a:defRPr/>
            </a:pPr>
            <a:endParaRPr lang="en-US" sz="2400" smtClean="0">
              <a:cs typeface="Arial Unicode MS" charset="0"/>
            </a:endParaRPr>
          </a:p>
          <a:p>
            <a:pPr>
              <a:lnSpc>
                <a:spcPct val="90000"/>
              </a:lnSpc>
              <a:spcBef>
                <a:spcPts val="600"/>
              </a:spcBef>
              <a:buFont typeface="Arial" charset="0"/>
              <a:buChar char="•"/>
              <a:defRPr/>
            </a:pPr>
            <a:r>
              <a:rPr lang="en-US" sz="2400" smtClean="0"/>
              <a:t>Fit formal genetic models to data on disease phenotypes of family members.</a:t>
            </a:r>
          </a:p>
          <a:p>
            <a:pPr>
              <a:lnSpc>
                <a:spcPct val="90000"/>
              </a:lnSpc>
              <a:spcBef>
                <a:spcPts val="600"/>
              </a:spcBef>
              <a:buFont typeface="Arial" charset="0"/>
              <a:buChar char="•"/>
              <a:defRPr/>
            </a:pPr>
            <a:r>
              <a:rPr lang="en-US" sz="2400" smtClean="0"/>
              <a:t>The parameters of the model are generally fitted finding the values that maximize the probability (likelihood) of the observed data.</a:t>
            </a:r>
          </a:p>
          <a:p>
            <a:pPr>
              <a:lnSpc>
                <a:spcPct val="90000"/>
              </a:lnSpc>
              <a:spcBef>
                <a:spcPts val="600"/>
              </a:spcBef>
              <a:buFont typeface="Arial" charset="0"/>
              <a:buChar char="•"/>
              <a:defRPr/>
            </a:pPr>
            <a:r>
              <a:rPr lang="en-US" sz="2400" smtClean="0">
                <a:cs typeface="Arial Unicode MS" charset="0"/>
              </a:rPr>
              <a:t>This information is useful in parametric linkage analysis, which assumes a defined model of inheritance.  </a:t>
            </a:r>
          </a:p>
          <a:p>
            <a:pPr>
              <a:lnSpc>
                <a:spcPct val="90000"/>
              </a:lnSpc>
              <a:spcBef>
                <a:spcPts val="600"/>
              </a:spcBef>
              <a:buClrTx/>
              <a:buFontTx/>
              <a:buNone/>
              <a:defRPr/>
            </a:pPr>
            <a:endParaRPr lang="en-US" sz="2400" smtClean="0">
              <a:cs typeface="Arial Unicode MS"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1" name="Text Box 1"/>
          <p:cNvSpPr txBox="1">
            <a:spLocks noChangeArrowheads="1"/>
          </p:cNvSpPr>
          <p:nvPr/>
        </p:nvSpPr>
        <p:spPr bwMode="auto">
          <a:xfrm>
            <a:off x="0" y="228600"/>
            <a:ext cx="91440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Process of Genetic Epidemiology</a:t>
            </a:r>
          </a:p>
        </p:txBody>
      </p:sp>
      <p:sp>
        <p:nvSpPr>
          <p:cNvPr id="97282" name="Text Box 2"/>
          <p:cNvSpPr txBox="1">
            <a:spLocks noChangeArrowheads="1"/>
          </p:cNvSpPr>
          <p:nvPr/>
        </p:nvSpPr>
        <p:spPr bwMode="auto">
          <a:xfrm>
            <a:off x="307975" y="2343150"/>
            <a:ext cx="213995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Migrant Studies</a:t>
            </a:r>
          </a:p>
        </p:txBody>
      </p:sp>
      <p:sp>
        <p:nvSpPr>
          <p:cNvPr id="97283" name="Text Box 3"/>
          <p:cNvSpPr txBox="1">
            <a:spLocks noChangeArrowheads="1"/>
          </p:cNvSpPr>
          <p:nvPr/>
        </p:nvSpPr>
        <p:spPr bwMode="auto">
          <a:xfrm>
            <a:off x="3257550" y="2362200"/>
            <a:ext cx="2798763"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Familial Aggregation</a:t>
            </a:r>
          </a:p>
        </p:txBody>
      </p:sp>
      <p:sp>
        <p:nvSpPr>
          <p:cNvPr id="97284" name="Text Box 4"/>
          <p:cNvSpPr txBox="1">
            <a:spLocks noChangeArrowheads="1"/>
          </p:cNvSpPr>
          <p:nvPr/>
        </p:nvSpPr>
        <p:spPr bwMode="auto">
          <a:xfrm>
            <a:off x="7196138" y="2362200"/>
            <a:ext cx="163830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Segregation</a:t>
            </a:r>
          </a:p>
        </p:txBody>
      </p:sp>
      <p:sp>
        <p:nvSpPr>
          <p:cNvPr id="97285" name="Text Box 5"/>
          <p:cNvSpPr txBox="1">
            <a:spLocks noChangeArrowheads="1"/>
          </p:cNvSpPr>
          <p:nvPr/>
        </p:nvSpPr>
        <p:spPr bwMode="auto">
          <a:xfrm>
            <a:off x="5337175" y="3489325"/>
            <a:ext cx="267335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 Association Studies</a:t>
            </a:r>
          </a:p>
        </p:txBody>
      </p:sp>
      <p:sp>
        <p:nvSpPr>
          <p:cNvPr id="97286" name="Text Box 6"/>
          <p:cNvSpPr txBox="1">
            <a:spLocks noChangeArrowheads="1"/>
          </p:cNvSpPr>
          <p:nvPr/>
        </p:nvSpPr>
        <p:spPr bwMode="auto">
          <a:xfrm>
            <a:off x="1633538" y="3489325"/>
            <a:ext cx="232410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Linkage Analysis</a:t>
            </a:r>
          </a:p>
        </p:txBody>
      </p:sp>
      <p:sp>
        <p:nvSpPr>
          <p:cNvPr id="97287" name="Text Box 7"/>
          <p:cNvSpPr txBox="1">
            <a:spLocks noChangeArrowheads="1"/>
          </p:cNvSpPr>
          <p:nvPr/>
        </p:nvSpPr>
        <p:spPr bwMode="auto">
          <a:xfrm>
            <a:off x="2171700" y="4765675"/>
            <a:ext cx="228600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2400" smtClean="0">
                <a:latin typeface="Times New Roman" charset="0"/>
              </a:rPr>
              <a:t>Fine Mapping</a:t>
            </a:r>
          </a:p>
        </p:txBody>
      </p:sp>
      <p:sp>
        <p:nvSpPr>
          <p:cNvPr id="97288" name="Text Box 8"/>
          <p:cNvSpPr txBox="1">
            <a:spLocks noChangeArrowheads="1"/>
          </p:cNvSpPr>
          <p:nvPr/>
        </p:nvSpPr>
        <p:spPr bwMode="auto">
          <a:xfrm>
            <a:off x="5224463" y="4756150"/>
            <a:ext cx="1239837"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Cloning </a:t>
            </a:r>
          </a:p>
        </p:txBody>
      </p:sp>
      <p:sp>
        <p:nvSpPr>
          <p:cNvPr id="97289" name="Text Box 9"/>
          <p:cNvSpPr txBox="1">
            <a:spLocks noChangeArrowheads="1"/>
          </p:cNvSpPr>
          <p:nvPr/>
        </p:nvSpPr>
        <p:spPr bwMode="auto">
          <a:xfrm>
            <a:off x="3135313" y="1466850"/>
            <a:ext cx="3078162" cy="460375"/>
          </a:xfrm>
          <a:prstGeom prst="rect">
            <a:avLst/>
          </a:prstGeom>
          <a:noFill/>
          <a:ln w="2232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Defining the Phenotype</a:t>
            </a:r>
          </a:p>
        </p:txBody>
      </p:sp>
      <p:sp>
        <p:nvSpPr>
          <p:cNvPr id="97290" name="Text Box 10"/>
          <p:cNvSpPr txBox="1">
            <a:spLocks noChangeArrowheads="1"/>
          </p:cNvSpPr>
          <p:nvPr/>
        </p:nvSpPr>
        <p:spPr bwMode="auto">
          <a:xfrm>
            <a:off x="3568700" y="5908675"/>
            <a:ext cx="2200275"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Characterization</a:t>
            </a:r>
          </a:p>
        </p:txBody>
      </p:sp>
      <p:sp>
        <p:nvSpPr>
          <p:cNvPr id="97291" name="Line 11"/>
          <p:cNvSpPr>
            <a:spLocks noChangeShapeType="1"/>
          </p:cNvSpPr>
          <p:nvPr/>
        </p:nvSpPr>
        <p:spPr bwMode="auto">
          <a:xfrm>
            <a:off x="2762250" y="2555875"/>
            <a:ext cx="457200" cy="1588"/>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7292" name="Line 12"/>
          <p:cNvSpPr>
            <a:spLocks noChangeShapeType="1"/>
          </p:cNvSpPr>
          <p:nvPr/>
        </p:nvSpPr>
        <p:spPr bwMode="auto">
          <a:xfrm flipH="1">
            <a:off x="4062413" y="2860675"/>
            <a:ext cx="3152775" cy="6096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7293" name="Line 13"/>
          <p:cNvSpPr>
            <a:spLocks noChangeShapeType="1"/>
          </p:cNvSpPr>
          <p:nvPr/>
        </p:nvSpPr>
        <p:spPr bwMode="auto">
          <a:xfrm flipH="1">
            <a:off x="3376613" y="2860675"/>
            <a:ext cx="1247775" cy="5334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7294" name="Line 14"/>
          <p:cNvSpPr>
            <a:spLocks noChangeShapeType="1"/>
          </p:cNvSpPr>
          <p:nvPr/>
        </p:nvSpPr>
        <p:spPr bwMode="auto">
          <a:xfrm>
            <a:off x="4648200" y="2841625"/>
            <a:ext cx="1181100" cy="55245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7295" name="Line 15"/>
          <p:cNvSpPr>
            <a:spLocks noChangeShapeType="1"/>
          </p:cNvSpPr>
          <p:nvPr/>
        </p:nvSpPr>
        <p:spPr bwMode="auto">
          <a:xfrm>
            <a:off x="6496050" y="2613025"/>
            <a:ext cx="533400" cy="1588"/>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7296" name="Line 16"/>
          <p:cNvSpPr>
            <a:spLocks noChangeShapeType="1"/>
          </p:cNvSpPr>
          <p:nvPr/>
        </p:nvSpPr>
        <p:spPr bwMode="auto">
          <a:xfrm>
            <a:off x="2933700" y="4003675"/>
            <a:ext cx="228600" cy="7620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7297" name="Line 17"/>
          <p:cNvSpPr>
            <a:spLocks noChangeShapeType="1"/>
          </p:cNvSpPr>
          <p:nvPr/>
        </p:nvSpPr>
        <p:spPr bwMode="auto">
          <a:xfrm flipH="1">
            <a:off x="3910013" y="4003675"/>
            <a:ext cx="2466975" cy="6858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7298" name="Line 18"/>
          <p:cNvSpPr>
            <a:spLocks noChangeShapeType="1"/>
          </p:cNvSpPr>
          <p:nvPr/>
        </p:nvSpPr>
        <p:spPr bwMode="auto">
          <a:xfrm flipH="1">
            <a:off x="5891213" y="4003675"/>
            <a:ext cx="561975" cy="6858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7299" name="Line 19"/>
          <p:cNvSpPr>
            <a:spLocks noChangeShapeType="1"/>
          </p:cNvSpPr>
          <p:nvPr/>
        </p:nvSpPr>
        <p:spPr bwMode="auto">
          <a:xfrm>
            <a:off x="4457700" y="4994275"/>
            <a:ext cx="685800" cy="1588"/>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7300" name="Line 20"/>
          <p:cNvSpPr>
            <a:spLocks noChangeShapeType="1"/>
          </p:cNvSpPr>
          <p:nvPr/>
        </p:nvSpPr>
        <p:spPr bwMode="auto">
          <a:xfrm flipH="1">
            <a:off x="4748213" y="5222875"/>
            <a:ext cx="1019175" cy="6096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7301" name="Oval 21"/>
          <p:cNvSpPr>
            <a:spLocks noChangeArrowheads="1"/>
          </p:cNvSpPr>
          <p:nvPr/>
        </p:nvSpPr>
        <p:spPr bwMode="auto">
          <a:xfrm>
            <a:off x="0" y="2933700"/>
            <a:ext cx="9144000" cy="3649663"/>
          </a:xfrm>
          <a:prstGeom prst="ellipse">
            <a:avLst/>
          </a:prstGeom>
          <a:noFill/>
          <a:ln w="9360">
            <a:solidFill>
              <a:srgbClr val="DC2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Text Box 1"/>
          <p:cNvSpPr txBox="1">
            <a:spLocks noChangeArrowheads="1"/>
          </p:cNvSpPr>
          <p:nvPr/>
        </p:nvSpPr>
        <p:spPr bwMode="auto">
          <a:xfrm>
            <a:off x="457200" y="-152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smtClean="0"/>
              <a:t>Linkage: Harry Potter’s Pedigree</a:t>
            </a:r>
          </a:p>
        </p:txBody>
      </p:sp>
      <p:sp>
        <p:nvSpPr>
          <p:cNvPr id="98306" name="Text Box 2"/>
          <p:cNvSpPr txBox="1">
            <a:spLocks noChangeArrowheads="1"/>
          </p:cNvSpPr>
          <p:nvPr/>
        </p:nvSpPr>
        <p:spPr bwMode="auto">
          <a:xfrm>
            <a:off x="5699125" y="5638800"/>
            <a:ext cx="14097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Harry Potter</a:t>
            </a:r>
          </a:p>
        </p:txBody>
      </p:sp>
      <p:sp>
        <p:nvSpPr>
          <p:cNvPr id="98307" name="Line 3"/>
          <p:cNvSpPr>
            <a:spLocks noChangeShapeType="1"/>
          </p:cNvSpPr>
          <p:nvPr/>
        </p:nvSpPr>
        <p:spPr bwMode="auto">
          <a:xfrm>
            <a:off x="6286500" y="6000750"/>
            <a:ext cx="1588" cy="457200"/>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08" name="Line 4"/>
          <p:cNvSpPr>
            <a:spLocks noChangeShapeType="1"/>
          </p:cNvSpPr>
          <p:nvPr/>
        </p:nvSpPr>
        <p:spPr bwMode="auto">
          <a:xfrm>
            <a:off x="6515100" y="6000750"/>
            <a:ext cx="1588" cy="457200"/>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09" name="Oval 5"/>
          <p:cNvSpPr>
            <a:spLocks noChangeArrowheads="1"/>
          </p:cNvSpPr>
          <p:nvPr/>
        </p:nvSpPr>
        <p:spPr bwMode="auto">
          <a:xfrm>
            <a:off x="5187950" y="3048000"/>
            <a:ext cx="838200" cy="8382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10" name="Text Box 6"/>
          <p:cNvSpPr txBox="1">
            <a:spLocks noChangeArrowheads="1"/>
          </p:cNvSpPr>
          <p:nvPr/>
        </p:nvSpPr>
        <p:spPr bwMode="auto">
          <a:xfrm>
            <a:off x="4983163" y="3886200"/>
            <a:ext cx="121761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Lily Evans</a:t>
            </a:r>
          </a:p>
        </p:txBody>
      </p:sp>
      <p:sp>
        <p:nvSpPr>
          <p:cNvPr id="98311" name="Line 7"/>
          <p:cNvSpPr>
            <a:spLocks noChangeShapeType="1"/>
          </p:cNvSpPr>
          <p:nvPr/>
        </p:nvSpPr>
        <p:spPr bwMode="auto">
          <a:xfrm>
            <a:off x="5492750" y="4248150"/>
            <a:ext cx="1588" cy="457200"/>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12" name="Line 8"/>
          <p:cNvSpPr>
            <a:spLocks noChangeShapeType="1"/>
          </p:cNvSpPr>
          <p:nvPr/>
        </p:nvSpPr>
        <p:spPr bwMode="auto">
          <a:xfrm>
            <a:off x="5721350" y="4248150"/>
            <a:ext cx="1588" cy="457200"/>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13" name="Text Box 9"/>
          <p:cNvSpPr txBox="1">
            <a:spLocks noChangeArrowheads="1"/>
          </p:cNvSpPr>
          <p:nvPr/>
        </p:nvSpPr>
        <p:spPr bwMode="auto">
          <a:xfrm>
            <a:off x="6434138" y="3886200"/>
            <a:ext cx="15271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James Potter</a:t>
            </a:r>
          </a:p>
        </p:txBody>
      </p:sp>
      <p:sp>
        <p:nvSpPr>
          <p:cNvPr id="98314" name="Line 10"/>
          <p:cNvSpPr>
            <a:spLocks noChangeShapeType="1"/>
          </p:cNvSpPr>
          <p:nvPr/>
        </p:nvSpPr>
        <p:spPr bwMode="auto">
          <a:xfrm>
            <a:off x="7080250" y="4248150"/>
            <a:ext cx="1588" cy="457200"/>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15" name="Line 11"/>
          <p:cNvSpPr>
            <a:spLocks noChangeShapeType="1"/>
          </p:cNvSpPr>
          <p:nvPr/>
        </p:nvSpPr>
        <p:spPr bwMode="auto">
          <a:xfrm>
            <a:off x="7308850" y="4248150"/>
            <a:ext cx="1588" cy="457200"/>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16" name="Oval 12"/>
          <p:cNvSpPr>
            <a:spLocks noChangeArrowheads="1"/>
          </p:cNvSpPr>
          <p:nvPr/>
        </p:nvSpPr>
        <p:spPr bwMode="auto">
          <a:xfrm>
            <a:off x="3105150" y="3048000"/>
            <a:ext cx="838200" cy="838200"/>
          </a:xfrm>
          <a:prstGeom prst="ellipse">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17" name="Text Box 13"/>
          <p:cNvSpPr txBox="1">
            <a:spLocks noChangeArrowheads="1"/>
          </p:cNvSpPr>
          <p:nvPr/>
        </p:nvSpPr>
        <p:spPr bwMode="auto">
          <a:xfrm>
            <a:off x="2779713" y="3900488"/>
            <a:ext cx="17875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Petunia Dursley</a:t>
            </a:r>
          </a:p>
        </p:txBody>
      </p:sp>
      <p:sp>
        <p:nvSpPr>
          <p:cNvPr id="98318" name="Line 14"/>
          <p:cNvSpPr>
            <a:spLocks noChangeShapeType="1"/>
          </p:cNvSpPr>
          <p:nvPr/>
        </p:nvSpPr>
        <p:spPr bwMode="auto">
          <a:xfrm>
            <a:off x="3409950" y="4248150"/>
            <a:ext cx="1588" cy="457200"/>
          </a:xfrm>
          <a:prstGeom prst="line">
            <a:avLst/>
          </a:prstGeom>
          <a:noFill/>
          <a:ln w="3816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19" name="Line 15"/>
          <p:cNvSpPr>
            <a:spLocks noChangeShapeType="1"/>
          </p:cNvSpPr>
          <p:nvPr/>
        </p:nvSpPr>
        <p:spPr bwMode="auto">
          <a:xfrm>
            <a:off x="3962400" y="4248150"/>
            <a:ext cx="1588" cy="457200"/>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20" name="Text Box 16"/>
          <p:cNvSpPr txBox="1">
            <a:spLocks noChangeArrowheads="1"/>
          </p:cNvSpPr>
          <p:nvPr/>
        </p:nvSpPr>
        <p:spPr bwMode="auto">
          <a:xfrm>
            <a:off x="4667250" y="1847850"/>
            <a:ext cx="184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21" name="Line 17"/>
          <p:cNvSpPr>
            <a:spLocks noChangeShapeType="1"/>
          </p:cNvSpPr>
          <p:nvPr/>
        </p:nvSpPr>
        <p:spPr bwMode="auto">
          <a:xfrm>
            <a:off x="5257800" y="1981200"/>
            <a:ext cx="1588" cy="457200"/>
          </a:xfrm>
          <a:prstGeom prst="line">
            <a:avLst/>
          </a:prstGeom>
          <a:noFill/>
          <a:ln w="3816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22" name="Line 18"/>
          <p:cNvSpPr>
            <a:spLocks noChangeShapeType="1"/>
          </p:cNvSpPr>
          <p:nvPr/>
        </p:nvSpPr>
        <p:spPr bwMode="auto">
          <a:xfrm>
            <a:off x="5486400" y="1981200"/>
            <a:ext cx="1588" cy="457200"/>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23" name="Oval 19"/>
          <p:cNvSpPr>
            <a:spLocks noChangeArrowheads="1"/>
          </p:cNvSpPr>
          <p:nvPr/>
        </p:nvSpPr>
        <p:spPr bwMode="auto">
          <a:xfrm>
            <a:off x="3352800" y="990600"/>
            <a:ext cx="838200" cy="838200"/>
          </a:xfrm>
          <a:prstGeom prst="ellipse">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24" name="Text Box 20"/>
          <p:cNvSpPr txBox="1">
            <a:spLocks noChangeArrowheads="1"/>
          </p:cNvSpPr>
          <p:nvPr/>
        </p:nvSpPr>
        <p:spPr bwMode="auto">
          <a:xfrm>
            <a:off x="3067050" y="1828800"/>
            <a:ext cx="184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25" name="Line 21"/>
          <p:cNvSpPr>
            <a:spLocks noChangeShapeType="1"/>
          </p:cNvSpPr>
          <p:nvPr/>
        </p:nvSpPr>
        <p:spPr bwMode="auto">
          <a:xfrm>
            <a:off x="3657600" y="1981200"/>
            <a:ext cx="1588" cy="457200"/>
          </a:xfrm>
          <a:prstGeom prst="line">
            <a:avLst/>
          </a:prstGeom>
          <a:noFill/>
          <a:ln w="3816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26" name="Line 22"/>
          <p:cNvSpPr>
            <a:spLocks noChangeShapeType="1"/>
          </p:cNvSpPr>
          <p:nvPr/>
        </p:nvSpPr>
        <p:spPr bwMode="auto">
          <a:xfrm>
            <a:off x="3886200" y="1981200"/>
            <a:ext cx="1588" cy="457200"/>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27" name="Text Box 23"/>
          <p:cNvSpPr txBox="1">
            <a:spLocks noChangeArrowheads="1"/>
          </p:cNvSpPr>
          <p:nvPr/>
        </p:nvSpPr>
        <p:spPr bwMode="auto">
          <a:xfrm>
            <a:off x="995363" y="3886200"/>
            <a:ext cx="17494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Vernon Dursley</a:t>
            </a:r>
          </a:p>
        </p:txBody>
      </p:sp>
      <p:sp>
        <p:nvSpPr>
          <p:cNvPr id="98328" name="Line 24"/>
          <p:cNvSpPr>
            <a:spLocks noChangeShapeType="1"/>
          </p:cNvSpPr>
          <p:nvPr/>
        </p:nvSpPr>
        <p:spPr bwMode="auto">
          <a:xfrm>
            <a:off x="1809750" y="4248150"/>
            <a:ext cx="1588" cy="457200"/>
          </a:xfrm>
          <a:prstGeom prst="line">
            <a:avLst/>
          </a:prstGeom>
          <a:noFill/>
          <a:ln w="3816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29" name="Text Box 25"/>
          <p:cNvSpPr txBox="1">
            <a:spLocks noChangeArrowheads="1"/>
          </p:cNvSpPr>
          <p:nvPr/>
        </p:nvSpPr>
        <p:spPr bwMode="auto">
          <a:xfrm>
            <a:off x="1854200" y="5657850"/>
            <a:ext cx="17208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Dudley Dursley</a:t>
            </a:r>
          </a:p>
        </p:txBody>
      </p:sp>
      <p:sp>
        <p:nvSpPr>
          <p:cNvPr id="98330" name="Line 26"/>
          <p:cNvSpPr>
            <a:spLocks noChangeShapeType="1"/>
          </p:cNvSpPr>
          <p:nvPr/>
        </p:nvSpPr>
        <p:spPr bwMode="auto">
          <a:xfrm>
            <a:off x="2628900" y="6019800"/>
            <a:ext cx="1588" cy="457200"/>
          </a:xfrm>
          <a:prstGeom prst="line">
            <a:avLst/>
          </a:prstGeom>
          <a:noFill/>
          <a:ln w="3816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31" name="Line 27"/>
          <p:cNvSpPr>
            <a:spLocks noChangeShapeType="1"/>
          </p:cNvSpPr>
          <p:nvPr/>
        </p:nvSpPr>
        <p:spPr bwMode="auto">
          <a:xfrm>
            <a:off x="2857500" y="6019800"/>
            <a:ext cx="1588" cy="457200"/>
          </a:xfrm>
          <a:prstGeom prst="line">
            <a:avLst/>
          </a:prstGeom>
          <a:noFill/>
          <a:ln w="3816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32" name="Line 28"/>
          <p:cNvSpPr>
            <a:spLocks noChangeShapeType="1"/>
          </p:cNvSpPr>
          <p:nvPr/>
        </p:nvSpPr>
        <p:spPr bwMode="auto">
          <a:xfrm>
            <a:off x="4191000" y="1409700"/>
            <a:ext cx="762000" cy="1588"/>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33" name="Line 29"/>
          <p:cNvSpPr>
            <a:spLocks noChangeShapeType="1"/>
          </p:cNvSpPr>
          <p:nvPr/>
        </p:nvSpPr>
        <p:spPr bwMode="auto">
          <a:xfrm>
            <a:off x="3543300" y="2819400"/>
            <a:ext cx="2057400" cy="1588"/>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34" name="Line 30"/>
          <p:cNvSpPr>
            <a:spLocks noChangeShapeType="1"/>
          </p:cNvSpPr>
          <p:nvPr/>
        </p:nvSpPr>
        <p:spPr bwMode="auto">
          <a:xfrm>
            <a:off x="4572000" y="1428750"/>
            <a:ext cx="1588" cy="1371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35" name="Line 31"/>
          <p:cNvSpPr>
            <a:spLocks noChangeShapeType="1"/>
          </p:cNvSpPr>
          <p:nvPr/>
        </p:nvSpPr>
        <p:spPr bwMode="auto">
          <a:xfrm>
            <a:off x="3543300" y="2819400"/>
            <a:ext cx="1588" cy="228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36" name="Line 32"/>
          <p:cNvSpPr>
            <a:spLocks noChangeShapeType="1"/>
          </p:cNvSpPr>
          <p:nvPr/>
        </p:nvSpPr>
        <p:spPr bwMode="auto">
          <a:xfrm>
            <a:off x="5581650" y="2819400"/>
            <a:ext cx="1588" cy="228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37" name="Line 33"/>
          <p:cNvSpPr>
            <a:spLocks noChangeShapeType="1"/>
          </p:cNvSpPr>
          <p:nvPr/>
        </p:nvSpPr>
        <p:spPr bwMode="auto">
          <a:xfrm>
            <a:off x="2343150" y="3448050"/>
            <a:ext cx="762000" cy="1588"/>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38" name="Line 34"/>
          <p:cNvSpPr>
            <a:spLocks noChangeShapeType="1"/>
          </p:cNvSpPr>
          <p:nvPr/>
        </p:nvSpPr>
        <p:spPr bwMode="auto">
          <a:xfrm>
            <a:off x="6019800" y="3429000"/>
            <a:ext cx="762000" cy="1588"/>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39" name="Line 35"/>
          <p:cNvSpPr>
            <a:spLocks noChangeShapeType="1"/>
          </p:cNvSpPr>
          <p:nvPr/>
        </p:nvSpPr>
        <p:spPr bwMode="auto">
          <a:xfrm>
            <a:off x="2743200" y="3448050"/>
            <a:ext cx="1588" cy="1371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40" name="Line 36"/>
          <p:cNvSpPr>
            <a:spLocks noChangeShapeType="1"/>
          </p:cNvSpPr>
          <p:nvPr/>
        </p:nvSpPr>
        <p:spPr bwMode="auto">
          <a:xfrm>
            <a:off x="6400800" y="3429000"/>
            <a:ext cx="1588" cy="1371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41" name="Rectangle 37"/>
          <p:cNvSpPr>
            <a:spLocks noChangeArrowheads="1"/>
          </p:cNvSpPr>
          <p:nvPr/>
        </p:nvSpPr>
        <p:spPr bwMode="auto">
          <a:xfrm>
            <a:off x="4953000" y="990600"/>
            <a:ext cx="838200" cy="838200"/>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42" name="Rectangle 38"/>
          <p:cNvSpPr>
            <a:spLocks noChangeArrowheads="1"/>
          </p:cNvSpPr>
          <p:nvPr/>
        </p:nvSpPr>
        <p:spPr bwMode="auto">
          <a:xfrm>
            <a:off x="2324100" y="4800600"/>
            <a:ext cx="838200" cy="838200"/>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43" name="Rectangle 39"/>
          <p:cNvSpPr>
            <a:spLocks noChangeArrowheads="1"/>
          </p:cNvSpPr>
          <p:nvPr/>
        </p:nvSpPr>
        <p:spPr bwMode="auto">
          <a:xfrm>
            <a:off x="1485900" y="3028950"/>
            <a:ext cx="838200" cy="838200"/>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44" name="Rectangle 40"/>
          <p:cNvSpPr>
            <a:spLocks noChangeArrowheads="1"/>
          </p:cNvSpPr>
          <p:nvPr/>
        </p:nvSpPr>
        <p:spPr bwMode="auto">
          <a:xfrm>
            <a:off x="6819900" y="3009900"/>
            <a:ext cx="838200" cy="838200"/>
          </a:xfrm>
          <a:prstGeom prst="rect">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45" name="Rectangle 41"/>
          <p:cNvSpPr>
            <a:spLocks noChangeArrowheads="1"/>
          </p:cNvSpPr>
          <p:nvPr/>
        </p:nvSpPr>
        <p:spPr bwMode="auto">
          <a:xfrm>
            <a:off x="5981700" y="4800600"/>
            <a:ext cx="838200" cy="838200"/>
          </a:xfrm>
          <a:prstGeom prst="rect">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46" name="Line 42"/>
          <p:cNvSpPr>
            <a:spLocks noChangeShapeType="1"/>
          </p:cNvSpPr>
          <p:nvPr/>
        </p:nvSpPr>
        <p:spPr bwMode="auto">
          <a:xfrm>
            <a:off x="2038350" y="4248150"/>
            <a:ext cx="1588" cy="457200"/>
          </a:xfrm>
          <a:prstGeom prst="line">
            <a:avLst/>
          </a:prstGeom>
          <a:noFill/>
          <a:ln w="3816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47" name="Oval 43"/>
          <p:cNvSpPr>
            <a:spLocks noChangeArrowheads="1"/>
          </p:cNvSpPr>
          <p:nvPr/>
        </p:nvSpPr>
        <p:spPr bwMode="auto">
          <a:xfrm>
            <a:off x="7162800" y="838200"/>
            <a:ext cx="838200" cy="838200"/>
          </a:xfrm>
          <a:prstGeom prst="ellipse">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48" name="Text Box 44"/>
          <p:cNvSpPr txBox="1">
            <a:spLocks noChangeArrowheads="1"/>
          </p:cNvSpPr>
          <p:nvPr/>
        </p:nvSpPr>
        <p:spPr bwMode="auto">
          <a:xfrm>
            <a:off x="8077200" y="1090613"/>
            <a:ext cx="9271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Muggle</a:t>
            </a:r>
          </a:p>
        </p:txBody>
      </p:sp>
      <p:sp>
        <p:nvSpPr>
          <p:cNvPr id="98349" name="Rectangle 45"/>
          <p:cNvSpPr>
            <a:spLocks noChangeArrowheads="1"/>
          </p:cNvSpPr>
          <p:nvPr/>
        </p:nvSpPr>
        <p:spPr bwMode="auto">
          <a:xfrm>
            <a:off x="7202488" y="1752600"/>
            <a:ext cx="838200" cy="838200"/>
          </a:xfrm>
          <a:prstGeom prst="rect">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50" name="Text Box 46"/>
          <p:cNvSpPr txBox="1">
            <a:spLocks noChangeArrowheads="1"/>
          </p:cNvSpPr>
          <p:nvPr/>
        </p:nvSpPr>
        <p:spPr bwMode="auto">
          <a:xfrm>
            <a:off x="8131175" y="1797050"/>
            <a:ext cx="10826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Wizard / </a:t>
            </a:r>
          </a:p>
          <a:p>
            <a:pPr>
              <a:buClrTx/>
              <a:buFontTx/>
              <a:buNone/>
              <a:defRPr/>
            </a:pPr>
            <a:r>
              <a:rPr lang="en-US" smtClean="0"/>
              <a:t>Witch</a:t>
            </a:r>
          </a:p>
        </p:txBody>
      </p:sp>
      <p:sp>
        <p:nvSpPr>
          <p:cNvPr id="98351" name="Line 47"/>
          <p:cNvSpPr>
            <a:spLocks noChangeShapeType="1"/>
          </p:cNvSpPr>
          <p:nvPr/>
        </p:nvSpPr>
        <p:spPr bwMode="auto">
          <a:xfrm>
            <a:off x="3581400" y="4251325"/>
            <a:ext cx="1588" cy="457200"/>
          </a:xfrm>
          <a:prstGeom prst="line">
            <a:avLst/>
          </a:prstGeom>
          <a:noFill/>
          <a:ln w="3816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52" name="Text Box 48"/>
          <p:cNvSpPr txBox="1">
            <a:spLocks noChangeArrowheads="1"/>
          </p:cNvSpPr>
          <p:nvPr/>
        </p:nvSpPr>
        <p:spPr bwMode="auto">
          <a:xfrm>
            <a:off x="3575050" y="4275138"/>
            <a:ext cx="3841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or</a:t>
            </a:r>
          </a:p>
        </p:txBody>
      </p:sp>
      <p:sp>
        <p:nvSpPr>
          <p:cNvPr id="98353" name="Text Box 49"/>
          <p:cNvSpPr txBox="1">
            <a:spLocks noChangeArrowheads="1"/>
          </p:cNvSpPr>
          <p:nvPr/>
        </p:nvSpPr>
        <p:spPr bwMode="auto">
          <a:xfrm>
            <a:off x="2846388" y="6056313"/>
            <a:ext cx="3841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or</a:t>
            </a:r>
          </a:p>
        </p:txBody>
      </p:sp>
      <p:sp>
        <p:nvSpPr>
          <p:cNvPr id="98354" name="Line 50"/>
          <p:cNvSpPr>
            <a:spLocks noChangeShapeType="1"/>
          </p:cNvSpPr>
          <p:nvPr/>
        </p:nvSpPr>
        <p:spPr bwMode="auto">
          <a:xfrm>
            <a:off x="3225800" y="6019800"/>
            <a:ext cx="1588" cy="457200"/>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55" name="Text Box 51"/>
          <p:cNvSpPr txBox="1">
            <a:spLocks noChangeArrowheads="1"/>
          </p:cNvSpPr>
          <p:nvPr/>
        </p:nvSpPr>
        <p:spPr bwMode="auto">
          <a:xfrm>
            <a:off x="288925" y="1003300"/>
            <a:ext cx="2835275"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Measure co-segregation in pedigree</a:t>
            </a:r>
          </a:p>
          <a:p>
            <a:pPr>
              <a:buClrTx/>
              <a:buFontTx/>
              <a:buNone/>
              <a:defRPr/>
            </a:pPr>
            <a:endParaRPr lang="en-US" smtClean="0"/>
          </a:p>
          <a:p>
            <a:pPr>
              <a:buClrTx/>
              <a:buFontTx/>
              <a:buNone/>
              <a:defRPr/>
            </a:pPr>
            <a:r>
              <a:rPr lang="en-US" smtClean="0"/>
              <a:t>Based on detection of recombination events (meiosis)</a:t>
            </a:r>
          </a:p>
        </p:txBody>
      </p:sp>
      <p:sp>
        <p:nvSpPr>
          <p:cNvPr id="98356" name="Text Box 52"/>
          <p:cNvSpPr txBox="1">
            <a:spLocks noChangeArrowheads="1"/>
          </p:cNvSpPr>
          <p:nvPr/>
        </p:nvSpPr>
        <p:spPr bwMode="auto">
          <a:xfrm>
            <a:off x="92075" y="6400800"/>
            <a:ext cx="8869363"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1500" b="1" smtClean="0">
                <a:solidFill>
                  <a:srgbClr val="0047FF"/>
                </a:solidFill>
              </a:rPr>
              <a:t>Covered more in Austin Ch 4 &amp; Lecture 4: Family-based studies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29"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Affected sib-pair Linkage</a:t>
            </a:r>
          </a:p>
        </p:txBody>
      </p:sp>
      <p:sp>
        <p:nvSpPr>
          <p:cNvPr id="99330" name="Line 2"/>
          <p:cNvSpPr>
            <a:spLocks noChangeShapeType="1"/>
          </p:cNvSpPr>
          <p:nvPr/>
        </p:nvSpPr>
        <p:spPr bwMode="auto">
          <a:xfrm>
            <a:off x="3721100" y="2578100"/>
            <a:ext cx="1689100" cy="127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31" name="Line 3"/>
          <p:cNvSpPr>
            <a:spLocks noChangeShapeType="1"/>
          </p:cNvSpPr>
          <p:nvPr/>
        </p:nvSpPr>
        <p:spPr bwMode="auto">
          <a:xfrm>
            <a:off x="4559300" y="2578100"/>
            <a:ext cx="12700" cy="17653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32" name="Rectangle 4"/>
          <p:cNvSpPr>
            <a:spLocks noChangeArrowheads="1"/>
          </p:cNvSpPr>
          <p:nvPr/>
        </p:nvSpPr>
        <p:spPr bwMode="auto">
          <a:xfrm>
            <a:off x="2730500" y="2120900"/>
            <a:ext cx="990600" cy="838200"/>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9333" name="Line 5"/>
          <p:cNvSpPr>
            <a:spLocks noChangeShapeType="1"/>
          </p:cNvSpPr>
          <p:nvPr/>
        </p:nvSpPr>
        <p:spPr bwMode="auto">
          <a:xfrm flipV="1">
            <a:off x="2730500" y="2106613"/>
            <a:ext cx="990600" cy="866775"/>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34" name="Text Box 6"/>
          <p:cNvSpPr txBox="1">
            <a:spLocks noChangeArrowheads="1"/>
          </p:cNvSpPr>
          <p:nvPr/>
        </p:nvSpPr>
        <p:spPr bwMode="auto">
          <a:xfrm>
            <a:off x="2811463" y="2906713"/>
            <a:ext cx="3270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D</a:t>
            </a:r>
          </a:p>
        </p:txBody>
      </p:sp>
      <p:sp>
        <p:nvSpPr>
          <p:cNvPr id="99335" name="Line 7"/>
          <p:cNvSpPr>
            <a:spLocks noChangeShapeType="1"/>
          </p:cNvSpPr>
          <p:nvPr/>
        </p:nvSpPr>
        <p:spPr bwMode="auto">
          <a:xfrm flipH="1">
            <a:off x="3109913" y="3008313"/>
            <a:ext cx="41275" cy="877887"/>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36" name="Line 8"/>
          <p:cNvSpPr>
            <a:spLocks noChangeShapeType="1"/>
          </p:cNvSpPr>
          <p:nvPr/>
        </p:nvSpPr>
        <p:spPr bwMode="auto">
          <a:xfrm>
            <a:off x="3429000" y="3008313"/>
            <a:ext cx="1588" cy="877887"/>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37" name="Line 9"/>
          <p:cNvSpPr>
            <a:spLocks noChangeShapeType="1"/>
          </p:cNvSpPr>
          <p:nvPr/>
        </p:nvSpPr>
        <p:spPr bwMode="auto">
          <a:xfrm>
            <a:off x="3063875" y="3073400"/>
            <a:ext cx="1524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38" name="Line 10"/>
          <p:cNvSpPr>
            <a:spLocks noChangeShapeType="1"/>
          </p:cNvSpPr>
          <p:nvPr/>
        </p:nvSpPr>
        <p:spPr bwMode="auto">
          <a:xfrm>
            <a:off x="3063875" y="3263900"/>
            <a:ext cx="1524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39" name="Text Box 11"/>
          <p:cNvSpPr txBox="1">
            <a:spLocks noChangeArrowheads="1"/>
          </p:cNvSpPr>
          <p:nvPr/>
        </p:nvSpPr>
        <p:spPr bwMode="auto">
          <a:xfrm>
            <a:off x="2760663" y="3108325"/>
            <a:ext cx="420687"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M</a:t>
            </a:r>
            <a:r>
              <a:rPr lang="en-US" sz="1600" baseline="-25000" smtClean="0">
                <a:latin typeface="Times New Roman" charset="0"/>
              </a:rPr>
              <a:t>1</a:t>
            </a:r>
          </a:p>
        </p:txBody>
      </p:sp>
      <p:sp>
        <p:nvSpPr>
          <p:cNvPr id="99340" name="Text Box 12"/>
          <p:cNvSpPr txBox="1">
            <a:spLocks noChangeArrowheads="1"/>
          </p:cNvSpPr>
          <p:nvPr/>
        </p:nvSpPr>
        <p:spPr bwMode="auto">
          <a:xfrm>
            <a:off x="2763838" y="3702050"/>
            <a:ext cx="420687"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M</a:t>
            </a:r>
            <a:r>
              <a:rPr lang="en-US" sz="1600" baseline="-25000" smtClean="0">
                <a:latin typeface="Times New Roman" charset="0"/>
              </a:rPr>
              <a:t>2</a:t>
            </a:r>
          </a:p>
        </p:txBody>
      </p:sp>
      <p:sp>
        <p:nvSpPr>
          <p:cNvPr id="99341" name="Line 13"/>
          <p:cNvSpPr>
            <a:spLocks noChangeShapeType="1"/>
          </p:cNvSpPr>
          <p:nvPr/>
        </p:nvSpPr>
        <p:spPr bwMode="auto">
          <a:xfrm>
            <a:off x="3048000" y="3848100"/>
            <a:ext cx="1524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42" name="Oval 14"/>
          <p:cNvSpPr>
            <a:spLocks noChangeArrowheads="1"/>
          </p:cNvSpPr>
          <p:nvPr/>
        </p:nvSpPr>
        <p:spPr bwMode="auto">
          <a:xfrm>
            <a:off x="5410200" y="2120900"/>
            <a:ext cx="990600" cy="914400"/>
          </a:xfrm>
          <a:prstGeom prst="ellipse">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9343" name="Line 15"/>
          <p:cNvSpPr>
            <a:spLocks noChangeShapeType="1"/>
          </p:cNvSpPr>
          <p:nvPr/>
        </p:nvSpPr>
        <p:spPr bwMode="auto">
          <a:xfrm>
            <a:off x="5727700" y="3060700"/>
            <a:ext cx="1588" cy="877888"/>
          </a:xfrm>
          <a:prstGeom prst="line">
            <a:avLst/>
          </a:prstGeom>
          <a:noFill/>
          <a:ln w="38160">
            <a:solidFill>
              <a:srgbClr val="008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44" name="Line 16"/>
          <p:cNvSpPr>
            <a:spLocks noChangeShapeType="1"/>
          </p:cNvSpPr>
          <p:nvPr/>
        </p:nvSpPr>
        <p:spPr bwMode="auto">
          <a:xfrm>
            <a:off x="6070600" y="3071813"/>
            <a:ext cx="1588" cy="877887"/>
          </a:xfrm>
          <a:prstGeom prst="line">
            <a:avLst/>
          </a:prstGeom>
          <a:noFill/>
          <a:ln w="38160">
            <a:solidFill>
              <a:srgbClr val="008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45" name="Rectangle 17"/>
          <p:cNvSpPr>
            <a:spLocks noChangeArrowheads="1"/>
          </p:cNvSpPr>
          <p:nvPr/>
        </p:nvSpPr>
        <p:spPr bwMode="auto">
          <a:xfrm>
            <a:off x="2730500" y="4559300"/>
            <a:ext cx="990600" cy="838200"/>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9346" name="Line 18"/>
          <p:cNvSpPr>
            <a:spLocks noChangeShapeType="1"/>
          </p:cNvSpPr>
          <p:nvPr/>
        </p:nvSpPr>
        <p:spPr bwMode="auto">
          <a:xfrm flipV="1">
            <a:off x="2730500" y="4545013"/>
            <a:ext cx="990600" cy="866775"/>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47" name="Text Box 19"/>
          <p:cNvSpPr txBox="1">
            <a:spLocks noChangeArrowheads="1"/>
          </p:cNvSpPr>
          <p:nvPr/>
        </p:nvSpPr>
        <p:spPr bwMode="auto">
          <a:xfrm>
            <a:off x="2811463" y="5345113"/>
            <a:ext cx="3270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D</a:t>
            </a:r>
          </a:p>
        </p:txBody>
      </p:sp>
      <p:sp>
        <p:nvSpPr>
          <p:cNvPr id="99348" name="Line 20"/>
          <p:cNvSpPr>
            <a:spLocks noChangeShapeType="1"/>
          </p:cNvSpPr>
          <p:nvPr/>
        </p:nvSpPr>
        <p:spPr bwMode="auto">
          <a:xfrm flipH="1">
            <a:off x="3109913" y="5446713"/>
            <a:ext cx="41275" cy="877887"/>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49" name="Line 21"/>
          <p:cNvSpPr>
            <a:spLocks noChangeShapeType="1"/>
          </p:cNvSpPr>
          <p:nvPr/>
        </p:nvSpPr>
        <p:spPr bwMode="auto">
          <a:xfrm>
            <a:off x="3429000" y="5446713"/>
            <a:ext cx="1588" cy="877887"/>
          </a:xfrm>
          <a:prstGeom prst="line">
            <a:avLst/>
          </a:prstGeom>
          <a:noFill/>
          <a:ln w="38160">
            <a:solidFill>
              <a:srgbClr val="008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50" name="Line 22"/>
          <p:cNvSpPr>
            <a:spLocks noChangeShapeType="1"/>
          </p:cNvSpPr>
          <p:nvPr/>
        </p:nvSpPr>
        <p:spPr bwMode="auto">
          <a:xfrm>
            <a:off x="3063875" y="5511800"/>
            <a:ext cx="1524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51" name="Line 23"/>
          <p:cNvSpPr>
            <a:spLocks noChangeShapeType="1"/>
          </p:cNvSpPr>
          <p:nvPr/>
        </p:nvSpPr>
        <p:spPr bwMode="auto">
          <a:xfrm>
            <a:off x="3063875" y="5702300"/>
            <a:ext cx="1524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52" name="Text Box 24"/>
          <p:cNvSpPr txBox="1">
            <a:spLocks noChangeArrowheads="1"/>
          </p:cNvSpPr>
          <p:nvPr/>
        </p:nvSpPr>
        <p:spPr bwMode="auto">
          <a:xfrm>
            <a:off x="2760663" y="5546725"/>
            <a:ext cx="420687"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M</a:t>
            </a:r>
            <a:r>
              <a:rPr lang="en-US" sz="1600" baseline="-25000" smtClean="0">
                <a:latin typeface="Times New Roman" charset="0"/>
              </a:rPr>
              <a:t>1</a:t>
            </a:r>
          </a:p>
        </p:txBody>
      </p:sp>
      <p:sp>
        <p:nvSpPr>
          <p:cNvPr id="99353" name="Text Box 25"/>
          <p:cNvSpPr txBox="1">
            <a:spLocks noChangeArrowheads="1"/>
          </p:cNvSpPr>
          <p:nvPr/>
        </p:nvSpPr>
        <p:spPr bwMode="auto">
          <a:xfrm>
            <a:off x="2763838" y="6140450"/>
            <a:ext cx="420687"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M</a:t>
            </a:r>
            <a:r>
              <a:rPr lang="en-US" sz="1600" baseline="-25000" smtClean="0">
                <a:latin typeface="Times New Roman" charset="0"/>
              </a:rPr>
              <a:t>2</a:t>
            </a:r>
          </a:p>
        </p:txBody>
      </p:sp>
      <p:sp>
        <p:nvSpPr>
          <p:cNvPr id="99354" name="Line 26"/>
          <p:cNvSpPr>
            <a:spLocks noChangeShapeType="1"/>
          </p:cNvSpPr>
          <p:nvPr/>
        </p:nvSpPr>
        <p:spPr bwMode="auto">
          <a:xfrm>
            <a:off x="3048000" y="6286500"/>
            <a:ext cx="1524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55" name="Rectangle 27"/>
          <p:cNvSpPr>
            <a:spLocks noChangeArrowheads="1"/>
          </p:cNvSpPr>
          <p:nvPr/>
        </p:nvSpPr>
        <p:spPr bwMode="auto">
          <a:xfrm>
            <a:off x="5372100" y="4559300"/>
            <a:ext cx="990600" cy="838200"/>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9356" name="Line 28"/>
          <p:cNvSpPr>
            <a:spLocks noChangeShapeType="1"/>
          </p:cNvSpPr>
          <p:nvPr/>
        </p:nvSpPr>
        <p:spPr bwMode="auto">
          <a:xfrm flipV="1">
            <a:off x="5372100" y="4545013"/>
            <a:ext cx="990600" cy="866775"/>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57" name="Text Box 29"/>
          <p:cNvSpPr txBox="1">
            <a:spLocks noChangeArrowheads="1"/>
          </p:cNvSpPr>
          <p:nvPr/>
        </p:nvSpPr>
        <p:spPr bwMode="auto">
          <a:xfrm>
            <a:off x="5453063" y="5345113"/>
            <a:ext cx="3270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D</a:t>
            </a:r>
          </a:p>
        </p:txBody>
      </p:sp>
      <p:sp>
        <p:nvSpPr>
          <p:cNvPr id="99358" name="Line 30"/>
          <p:cNvSpPr>
            <a:spLocks noChangeShapeType="1"/>
          </p:cNvSpPr>
          <p:nvPr/>
        </p:nvSpPr>
        <p:spPr bwMode="auto">
          <a:xfrm>
            <a:off x="6070600" y="5446713"/>
            <a:ext cx="1588" cy="877887"/>
          </a:xfrm>
          <a:prstGeom prst="line">
            <a:avLst/>
          </a:prstGeom>
          <a:noFill/>
          <a:ln w="38160">
            <a:solidFill>
              <a:srgbClr val="008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59" name="Line 31"/>
          <p:cNvSpPr>
            <a:spLocks noChangeShapeType="1"/>
          </p:cNvSpPr>
          <p:nvPr/>
        </p:nvSpPr>
        <p:spPr bwMode="auto">
          <a:xfrm>
            <a:off x="5705475" y="5511800"/>
            <a:ext cx="1524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60" name="Line 32"/>
          <p:cNvSpPr>
            <a:spLocks noChangeShapeType="1"/>
          </p:cNvSpPr>
          <p:nvPr/>
        </p:nvSpPr>
        <p:spPr bwMode="auto">
          <a:xfrm>
            <a:off x="5705475" y="5702300"/>
            <a:ext cx="1524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61" name="Text Box 33"/>
          <p:cNvSpPr txBox="1">
            <a:spLocks noChangeArrowheads="1"/>
          </p:cNvSpPr>
          <p:nvPr/>
        </p:nvSpPr>
        <p:spPr bwMode="auto">
          <a:xfrm>
            <a:off x="5402263" y="5546725"/>
            <a:ext cx="420687"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M</a:t>
            </a:r>
            <a:r>
              <a:rPr lang="en-US" sz="1600" baseline="-25000" smtClean="0">
                <a:latin typeface="Times New Roman" charset="0"/>
              </a:rPr>
              <a:t>1</a:t>
            </a:r>
          </a:p>
        </p:txBody>
      </p:sp>
      <p:sp>
        <p:nvSpPr>
          <p:cNvPr id="99362" name="Line 34"/>
          <p:cNvSpPr>
            <a:spLocks noChangeShapeType="1"/>
          </p:cNvSpPr>
          <p:nvPr/>
        </p:nvSpPr>
        <p:spPr bwMode="auto">
          <a:xfrm>
            <a:off x="3276600" y="4330700"/>
            <a:ext cx="25908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63" name="Line 35"/>
          <p:cNvSpPr>
            <a:spLocks noChangeShapeType="1"/>
          </p:cNvSpPr>
          <p:nvPr/>
        </p:nvSpPr>
        <p:spPr bwMode="auto">
          <a:xfrm>
            <a:off x="3276600" y="4330700"/>
            <a:ext cx="1588" cy="2286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64" name="Line 36"/>
          <p:cNvSpPr>
            <a:spLocks noChangeShapeType="1"/>
          </p:cNvSpPr>
          <p:nvPr/>
        </p:nvSpPr>
        <p:spPr bwMode="auto">
          <a:xfrm>
            <a:off x="5867400" y="4330700"/>
            <a:ext cx="1588" cy="2286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grpSp>
        <p:nvGrpSpPr>
          <p:cNvPr id="133158" name="Group 37"/>
          <p:cNvGrpSpPr>
            <a:grpSpLocks/>
          </p:cNvGrpSpPr>
          <p:nvPr/>
        </p:nvGrpSpPr>
        <p:grpSpPr bwMode="auto">
          <a:xfrm>
            <a:off x="5791200" y="5448300"/>
            <a:ext cx="0" cy="862013"/>
            <a:chOff x="3648" y="3432"/>
            <a:chExt cx="0" cy="543"/>
          </a:xfrm>
        </p:grpSpPr>
        <p:sp>
          <p:nvSpPr>
            <p:cNvPr id="99366" name="Line 38"/>
            <p:cNvSpPr>
              <a:spLocks noChangeShapeType="1"/>
            </p:cNvSpPr>
            <p:nvPr/>
          </p:nvSpPr>
          <p:spPr bwMode="auto">
            <a:xfrm>
              <a:off x="3648" y="3432"/>
              <a:ext cx="0" cy="375"/>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67" name="Line 39"/>
            <p:cNvSpPr>
              <a:spLocks noChangeShapeType="1"/>
            </p:cNvSpPr>
            <p:nvPr/>
          </p:nvSpPr>
          <p:spPr bwMode="auto">
            <a:xfrm>
              <a:off x="3648" y="3792"/>
              <a:ext cx="0" cy="183"/>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99333"/>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99337"/>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993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99346"/>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99356"/>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99359"/>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99357"/>
                                        </p:tgtEl>
                                        <p:attrNameLst>
                                          <p:attrName>style.visibility</p:attrName>
                                        </p:attrNameLst>
                                      </p:cBhvr>
                                      <p:to>
                                        <p:strVal val="visible"/>
                                      </p:to>
                                    </p:set>
                                  </p:childTnLst>
                                </p:cTn>
                              </p:par>
                              <p:par>
                                <p:cTn id="21" presetID="1" presetClass="entr" fill="hold" nodeType="withEffect">
                                  <p:stCondLst>
                                    <p:cond delay="0"/>
                                  </p:stCondLst>
                                  <p:childTnLst>
                                    <p:set>
                                      <p:cBhvr additive="repl">
                                        <p:cTn id="22" dur="1" fill="hold">
                                          <p:stCondLst>
                                            <p:cond delay="0"/>
                                          </p:stCondLst>
                                        </p:cTn>
                                        <p:tgtEl>
                                          <p:spTgt spid="99350"/>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9934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fill="hold" nodeType="clickEffect">
                                  <p:stCondLst>
                                    <p:cond delay="0"/>
                                  </p:stCondLst>
                                  <p:childTnLst>
                                    <p:set>
                                      <p:cBhvr additive="repl">
                                        <p:cTn id="28" dur="1" fill="hold">
                                          <p:stCondLst>
                                            <p:cond delay="0"/>
                                          </p:stCondLst>
                                        </p:cTn>
                                        <p:tgtEl>
                                          <p:spTgt spid="99338"/>
                                        </p:tgtEl>
                                        <p:attrNameLst>
                                          <p:attrName>style.visibility</p:attrName>
                                        </p:attrNameLst>
                                      </p:cBhvr>
                                      <p:to>
                                        <p:strVal val="visible"/>
                                      </p:to>
                                    </p:set>
                                  </p:childTnLst>
                                </p:cTn>
                              </p:par>
                              <p:par>
                                <p:cTn id="29" presetID="1" presetClass="entr" fill="hold" nodeType="withEffect">
                                  <p:stCondLst>
                                    <p:cond delay="0"/>
                                  </p:stCondLst>
                                  <p:childTnLst>
                                    <p:set>
                                      <p:cBhvr additive="repl">
                                        <p:cTn id="30" dur="1" fill="hold">
                                          <p:stCondLst>
                                            <p:cond delay="0"/>
                                          </p:stCondLst>
                                        </p:cTn>
                                        <p:tgtEl>
                                          <p:spTgt spid="99339"/>
                                        </p:tgtEl>
                                        <p:attrNameLst>
                                          <p:attrName>style.visibility</p:attrName>
                                        </p:attrNameLst>
                                      </p:cBhvr>
                                      <p:to>
                                        <p:strVal val="visible"/>
                                      </p:to>
                                    </p:set>
                                  </p:childTnLst>
                                </p:cTn>
                              </p:par>
                              <p:par>
                                <p:cTn id="31" presetID="1" presetClass="entr" fill="hold" nodeType="withEffect">
                                  <p:stCondLst>
                                    <p:cond delay="0"/>
                                  </p:stCondLst>
                                  <p:childTnLst>
                                    <p:set>
                                      <p:cBhvr additive="repl">
                                        <p:cTn id="32" dur="1" fill="hold">
                                          <p:stCondLst>
                                            <p:cond delay="0"/>
                                          </p:stCondLst>
                                        </p:cTn>
                                        <p:tgtEl>
                                          <p:spTgt spid="99360"/>
                                        </p:tgtEl>
                                        <p:attrNameLst>
                                          <p:attrName>style.visibility</p:attrName>
                                        </p:attrNameLst>
                                      </p:cBhvr>
                                      <p:to>
                                        <p:strVal val="visible"/>
                                      </p:to>
                                    </p:set>
                                  </p:childTnLst>
                                </p:cTn>
                              </p:par>
                              <p:par>
                                <p:cTn id="33" presetID="1" presetClass="entr" fill="hold" nodeType="withEffect">
                                  <p:stCondLst>
                                    <p:cond delay="0"/>
                                  </p:stCondLst>
                                  <p:childTnLst>
                                    <p:set>
                                      <p:cBhvr additive="repl">
                                        <p:cTn id="34" dur="1" fill="hold">
                                          <p:stCondLst>
                                            <p:cond delay="0"/>
                                          </p:stCondLst>
                                        </p:cTn>
                                        <p:tgtEl>
                                          <p:spTgt spid="99361"/>
                                        </p:tgtEl>
                                        <p:attrNameLst>
                                          <p:attrName>style.visibility</p:attrName>
                                        </p:attrNameLst>
                                      </p:cBhvr>
                                      <p:to>
                                        <p:strVal val="visible"/>
                                      </p:to>
                                    </p:set>
                                  </p:childTnLst>
                                </p:cTn>
                              </p:par>
                              <p:par>
                                <p:cTn id="35" presetID="1" presetClass="entr" fill="hold" nodeType="withEffect">
                                  <p:stCondLst>
                                    <p:cond delay="0"/>
                                  </p:stCondLst>
                                  <p:childTnLst>
                                    <p:set>
                                      <p:cBhvr additive="repl">
                                        <p:cTn id="36" dur="1" fill="hold">
                                          <p:stCondLst>
                                            <p:cond delay="0"/>
                                          </p:stCondLst>
                                        </p:cTn>
                                        <p:tgtEl>
                                          <p:spTgt spid="99351"/>
                                        </p:tgtEl>
                                        <p:attrNameLst>
                                          <p:attrName>style.visibility</p:attrName>
                                        </p:attrNameLst>
                                      </p:cBhvr>
                                      <p:to>
                                        <p:strVal val="visible"/>
                                      </p:to>
                                    </p:set>
                                  </p:childTnLst>
                                </p:cTn>
                              </p:par>
                              <p:par>
                                <p:cTn id="37" presetID="1" presetClass="entr" fill="hold" nodeType="withEffect">
                                  <p:stCondLst>
                                    <p:cond delay="0"/>
                                  </p:stCondLst>
                                  <p:childTnLst>
                                    <p:set>
                                      <p:cBhvr additive="repl">
                                        <p:cTn id="38" dur="1" fill="hold">
                                          <p:stCondLst>
                                            <p:cond delay="0"/>
                                          </p:stCondLst>
                                        </p:cTn>
                                        <p:tgtEl>
                                          <p:spTgt spid="9935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fill="hold" nodeType="clickEffect">
                                  <p:stCondLst>
                                    <p:cond delay="0"/>
                                  </p:stCondLst>
                                  <p:childTnLst>
                                    <p:set>
                                      <p:cBhvr additive="repl">
                                        <p:cTn id="42" dur="1" fill="hold">
                                          <p:stCondLst>
                                            <p:cond delay="0"/>
                                          </p:stCondLst>
                                        </p:cTn>
                                        <p:tgtEl>
                                          <p:spTgt spid="99341"/>
                                        </p:tgtEl>
                                        <p:attrNameLst>
                                          <p:attrName>style.visibility</p:attrName>
                                        </p:attrNameLst>
                                      </p:cBhvr>
                                      <p:to>
                                        <p:strVal val="visible"/>
                                      </p:to>
                                    </p:set>
                                  </p:childTnLst>
                                </p:cTn>
                              </p:par>
                              <p:par>
                                <p:cTn id="43" presetID="1" presetClass="entr" fill="hold" nodeType="withEffect">
                                  <p:stCondLst>
                                    <p:cond delay="0"/>
                                  </p:stCondLst>
                                  <p:childTnLst>
                                    <p:set>
                                      <p:cBhvr additive="repl">
                                        <p:cTn id="44" dur="1" fill="hold">
                                          <p:stCondLst>
                                            <p:cond delay="0"/>
                                          </p:stCondLst>
                                        </p:cTn>
                                        <p:tgtEl>
                                          <p:spTgt spid="99340"/>
                                        </p:tgtEl>
                                        <p:attrNameLst>
                                          <p:attrName>style.visibility</p:attrName>
                                        </p:attrNameLst>
                                      </p:cBhvr>
                                      <p:to>
                                        <p:strVal val="visible"/>
                                      </p:to>
                                    </p:set>
                                  </p:childTnLst>
                                </p:cTn>
                              </p:par>
                              <p:par>
                                <p:cTn id="45" presetID="1" presetClass="entr" fill="hold" nodeType="withEffect">
                                  <p:stCondLst>
                                    <p:cond delay="0"/>
                                  </p:stCondLst>
                                  <p:childTnLst>
                                    <p:set>
                                      <p:cBhvr additive="repl">
                                        <p:cTn id="46" dur="1" fill="hold">
                                          <p:stCondLst>
                                            <p:cond delay="0"/>
                                          </p:stCondLst>
                                        </p:cTn>
                                        <p:tgtEl>
                                          <p:spTgt spid="99354"/>
                                        </p:tgtEl>
                                        <p:attrNameLst>
                                          <p:attrName>style.visibility</p:attrName>
                                        </p:attrNameLst>
                                      </p:cBhvr>
                                      <p:to>
                                        <p:strVal val="visible"/>
                                      </p:to>
                                    </p:set>
                                  </p:childTnLst>
                                </p:cTn>
                              </p:par>
                              <p:par>
                                <p:cTn id="47" presetID="1" presetClass="entr" fill="hold" nodeType="withEffect">
                                  <p:stCondLst>
                                    <p:cond delay="0"/>
                                  </p:stCondLst>
                                  <p:childTnLst>
                                    <p:set>
                                      <p:cBhvr additive="repl">
                                        <p:cTn id="48" dur="1" fill="hold">
                                          <p:stCondLst>
                                            <p:cond delay="0"/>
                                          </p:stCondLst>
                                        </p:cTn>
                                        <p:tgtEl>
                                          <p:spTgt spid="99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3"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dirty="0" smtClean="0"/>
              <a:t>Linkage Disequilibrium (LD)</a:t>
            </a:r>
          </a:p>
        </p:txBody>
      </p:sp>
      <p:grpSp>
        <p:nvGrpSpPr>
          <p:cNvPr id="135171" name="Group 2"/>
          <p:cNvGrpSpPr>
            <a:grpSpLocks/>
          </p:cNvGrpSpPr>
          <p:nvPr/>
        </p:nvGrpSpPr>
        <p:grpSpPr bwMode="auto">
          <a:xfrm>
            <a:off x="257175" y="1625600"/>
            <a:ext cx="8520113" cy="1847850"/>
            <a:chOff x="162" y="1024"/>
            <a:chExt cx="5367" cy="1164"/>
          </a:xfrm>
        </p:grpSpPr>
        <p:pic>
          <p:nvPicPr>
            <p:cNvPr id="1003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 y="1024"/>
              <a:ext cx="5367" cy="11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0356" name="Text Box 4"/>
            <p:cNvSpPr txBox="1">
              <a:spLocks noChangeArrowheads="1"/>
            </p:cNvSpPr>
            <p:nvPr/>
          </p:nvSpPr>
          <p:spPr bwMode="auto">
            <a:xfrm>
              <a:off x="162" y="1024"/>
              <a:ext cx="5367" cy="1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sp>
        <p:nvSpPr>
          <p:cNvPr id="100357" name="Text Box 5"/>
          <p:cNvSpPr txBox="1">
            <a:spLocks noChangeArrowheads="1"/>
          </p:cNvSpPr>
          <p:nvPr/>
        </p:nvSpPr>
        <p:spPr bwMode="auto">
          <a:xfrm>
            <a:off x="365125" y="4684713"/>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00358" name="Text Box 6"/>
          <p:cNvSpPr txBox="1">
            <a:spLocks noChangeArrowheads="1"/>
          </p:cNvSpPr>
          <p:nvPr/>
        </p:nvSpPr>
        <p:spPr bwMode="auto">
          <a:xfrm>
            <a:off x="4791075" y="6361113"/>
            <a:ext cx="422433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Hirschhorn &amp; Daly, Nat Rev Genet 2005</a:t>
            </a:r>
          </a:p>
        </p:txBody>
      </p:sp>
      <p:sp>
        <p:nvSpPr>
          <p:cNvPr id="100359" name="Text Box 7"/>
          <p:cNvSpPr txBox="1">
            <a:spLocks noChangeArrowheads="1"/>
          </p:cNvSpPr>
          <p:nvPr/>
        </p:nvSpPr>
        <p:spPr bwMode="auto">
          <a:xfrm>
            <a:off x="914400" y="3932238"/>
            <a:ext cx="80327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b="1" i="1" smtClean="0">
                <a:solidFill>
                  <a:srgbClr val="DC2300"/>
                </a:solidFill>
              </a:rPr>
              <a:t>important fundamental concept </a:t>
            </a:r>
            <a:r>
              <a:rPr lang="en-US" i="1" smtClean="0"/>
              <a:t>will come up repeatedly and be explained further in course</a:t>
            </a:r>
          </a:p>
        </p:txBody>
      </p:sp>
      <p:sp>
        <p:nvSpPr>
          <p:cNvPr id="100360" name="Text Box 8"/>
          <p:cNvSpPr txBox="1">
            <a:spLocks noChangeArrowheads="1"/>
          </p:cNvSpPr>
          <p:nvPr/>
        </p:nvSpPr>
        <p:spPr bwMode="auto">
          <a:xfrm>
            <a:off x="457200" y="4964113"/>
            <a:ext cx="7954963"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dirty="0" smtClean="0"/>
              <a:t>LD: non-random association of alleles at two or more loci that descend from a single, ancestral chromosomes.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7"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smtClean="0"/>
              <a:t>Genotyping technologies</a:t>
            </a:r>
          </a:p>
        </p:txBody>
      </p:sp>
      <p:sp>
        <p:nvSpPr>
          <p:cNvPr id="101378" name="Text Box 2"/>
          <p:cNvSpPr txBox="1">
            <a:spLocks noChangeArrowheads="1"/>
          </p:cNvSpPr>
          <p:nvPr/>
        </p:nvSpPr>
        <p:spPr bwMode="auto">
          <a:xfrm>
            <a:off x="365125" y="4684713"/>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01379" name="Text Box 3"/>
          <p:cNvSpPr txBox="1">
            <a:spLocks noChangeArrowheads="1"/>
          </p:cNvSpPr>
          <p:nvPr/>
        </p:nvSpPr>
        <p:spPr bwMode="auto">
          <a:xfrm>
            <a:off x="92075" y="6148388"/>
            <a:ext cx="8869363"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1500" b="1" smtClean="0">
                <a:solidFill>
                  <a:srgbClr val="0047FF"/>
                </a:solidFill>
              </a:rPr>
              <a:t>Covered more in Austin Ch 3 &amp; Lecture 3: Mendel's laws and Molecular Genetics</a:t>
            </a:r>
          </a:p>
        </p:txBody>
      </p:sp>
      <p:pic>
        <p:nvPicPr>
          <p:cNvPr id="101380" name="Picture 4"/>
          <p:cNvPicPr>
            <a:picLocks noChangeAspect="1" noChangeArrowheads="1"/>
          </p:cNvPicPr>
          <p:nvPr/>
        </p:nvPicPr>
        <p:blipFill>
          <a:blip r:embed="rId3">
            <a:extLst>
              <a:ext uri="{28A0092B-C50C-407E-A947-70E740481C1C}">
                <a14:useLocalDpi xmlns:a14="http://schemas.microsoft.com/office/drawing/2010/main" val="0"/>
              </a:ext>
            </a:extLst>
          </a:blip>
          <a:srcRect l="15244" t="20000" r="15244" b="29999"/>
          <a:stretch>
            <a:fillRect/>
          </a:stretch>
        </p:blipFill>
        <p:spPr bwMode="auto">
          <a:xfrm>
            <a:off x="2286000" y="1279525"/>
            <a:ext cx="4656138" cy="4479925"/>
          </a:xfrm>
          <a:prstGeom prst="rect">
            <a:avLst/>
          </a:prstGeom>
          <a:noFill/>
          <a:ln>
            <a:noFill/>
          </a:ln>
          <a:effectLst/>
          <a:extLst>
            <a:ext uri="{909E8E84-426E-40dd-AFC4-6F175D3DCCD1}">
              <a14:hiddenFill xmlns:a14="http://schemas.microsoft.com/office/drawing/2010/main">
                <a:blipFill dpi="0" rotWithShape="0">
                  <a:blip/>
                  <a:srcRect l="15244" t="20000" r="15244" b="29999"/>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4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0" y="901700"/>
            <a:ext cx="5632450" cy="5226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02" name="Text Box 2"/>
          <p:cNvSpPr txBox="1">
            <a:spLocks noChangeArrowheads="1"/>
          </p:cNvSpPr>
          <p:nvPr/>
        </p:nvSpPr>
        <p:spPr bwMode="auto">
          <a:xfrm>
            <a:off x="6272213" y="6553200"/>
            <a:ext cx="3024187"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spcBef>
                <a:spcPts val="625"/>
              </a:spcBef>
              <a:buClrTx/>
              <a:buFontTx/>
              <a:buNone/>
              <a:defRPr/>
            </a:pPr>
            <a:r>
              <a:rPr lang="en-GB" sz="1400" b="1" smtClean="0">
                <a:solidFill>
                  <a:srgbClr val="006666"/>
                </a:solidFill>
              </a:rPr>
              <a:t>ROCHE Genetic Education </a:t>
            </a:r>
            <a:r>
              <a:rPr lang="en-GB" sz="1000" b="1" smtClean="0">
                <a:solidFill>
                  <a:srgbClr val="CCCCFF"/>
                </a:solidFill>
                <a:hlinkClick r:id="rId4"/>
              </a:rPr>
              <a:t>(www)</a:t>
            </a:r>
          </a:p>
        </p:txBody>
      </p:sp>
      <p:sp>
        <p:nvSpPr>
          <p:cNvPr id="102403" name="Text Box 3"/>
          <p:cNvSpPr txBox="1">
            <a:spLocks noChangeArrowheads="1"/>
          </p:cNvSpPr>
          <p:nvPr/>
        </p:nvSpPr>
        <p:spPr bwMode="auto">
          <a:xfrm>
            <a:off x="685800" y="0"/>
            <a:ext cx="7772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Association Studies</a:t>
            </a:r>
          </a:p>
        </p:txBody>
      </p:sp>
      <p:sp>
        <p:nvSpPr>
          <p:cNvPr id="102404" name="Text Box 4"/>
          <p:cNvSpPr txBox="1">
            <a:spLocks noChangeArrowheads="1"/>
          </p:cNvSpPr>
          <p:nvPr/>
        </p:nvSpPr>
        <p:spPr bwMode="auto">
          <a:xfrm>
            <a:off x="1219200" y="3429000"/>
            <a:ext cx="6400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02405" name="Text Box 5"/>
          <p:cNvSpPr txBox="1">
            <a:spLocks noChangeArrowheads="1"/>
          </p:cNvSpPr>
          <p:nvPr/>
        </p:nvSpPr>
        <p:spPr bwMode="auto">
          <a:xfrm>
            <a:off x="92075" y="6400800"/>
            <a:ext cx="8869363"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1500" b="1" smtClean="0">
                <a:solidFill>
                  <a:srgbClr val="0047FF"/>
                </a:solidFill>
              </a:rPr>
              <a:t>Covered more in Austin Ch 5 &amp; Lecture 5: Genetic Association Studies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49" name="Text Box 1"/>
          <p:cNvSpPr txBox="1">
            <a:spLocks noChangeArrowheads="1"/>
          </p:cNvSpPr>
          <p:nvPr/>
        </p:nvSpPr>
        <p:spPr bwMode="auto">
          <a:xfrm>
            <a:off x="-150813" y="6477000"/>
            <a:ext cx="2959101"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1600" smtClean="0"/>
              <a:t>Manolio et al., Clin Invest 2008</a:t>
            </a:r>
          </a:p>
        </p:txBody>
      </p:sp>
      <p:pic>
        <p:nvPicPr>
          <p:cNvPr id="1044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6350"/>
            <a:ext cx="9145587"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3" name="Rectangle 1"/>
          <p:cNvSpPr>
            <a:spLocks noGrp="1" noChangeArrowheads="1"/>
          </p:cNvSpPr>
          <p:nvPr>
            <p:ph type="title" idx="4294967295"/>
          </p:nvPr>
        </p:nvSpPr>
        <p:spPr>
          <a:xfrm>
            <a:off x="455613" y="273050"/>
            <a:ext cx="8228012" cy="1144588"/>
          </a:xfrm>
        </p:spPr>
        <p:txBody>
          <a:bodyPr/>
          <a:lstStyle/>
          <a:p>
            <a:pPr eaLnBrk="1">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t>Size matters</a:t>
            </a:r>
          </a:p>
        </p:txBody>
      </p:sp>
      <p:pic>
        <p:nvPicPr>
          <p:cNvPr id="105474" name="Picture 2"/>
          <p:cNvPicPr>
            <a:picLocks noChangeAspect="1" noChangeArrowheads="1"/>
          </p:cNvPicPr>
          <p:nvPr/>
        </p:nvPicPr>
        <p:blipFill>
          <a:blip r:embed="rId3">
            <a:extLst>
              <a:ext uri="{28A0092B-C50C-407E-A947-70E740481C1C}">
                <a14:useLocalDpi xmlns:a14="http://schemas.microsoft.com/office/drawing/2010/main" val="0"/>
              </a:ext>
            </a:extLst>
          </a:blip>
          <a:srcRect r="754"/>
          <a:stretch>
            <a:fillRect/>
          </a:stretch>
        </p:blipFill>
        <p:spPr bwMode="auto">
          <a:xfrm>
            <a:off x="2925763" y="1782763"/>
            <a:ext cx="6126162" cy="4594225"/>
          </a:xfrm>
          <a:prstGeom prst="rect">
            <a:avLst/>
          </a:prstGeom>
          <a:noFill/>
          <a:ln>
            <a:noFill/>
          </a:ln>
          <a:effectLst/>
          <a:extLst>
            <a:ext uri="{909E8E84-426E-40dd-AFC4-6F175D3DCCD1}">
              <a14:hiddenFill xmlns:a14="http://schemas.microsoft.com/office/drawing/2010/main">
                <a:blipFill dpi="0" rotWithShape="0">
                  <a:blip/>
                  <a:srcRect r="754"/>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5475" name="Text Box 3"/>
          <p:cNvSpPr txBox="1">
            <a:spLocks noChangeArrowheads="1"/>
          </p:cNvSpPr>
          <p:nvPr/>
        </p:nvSpPr>
        <p:spPr bwMode="auto">
          <a:xfrm>
            <a:off x="6635750" y="6551613"/>
            <a:ext cx="25050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eaLnBrk="0" hangingPunct="0">
              <a:spcBef>
                <a:spcPts val="1250"/>
              </a:spcBef>
              <a:buClrTx/>
              <a:buFontTx/>
              <a:buNone/>
              <a:defRPr/>
            </a:pPr>
            <a:r>
              <a:rPr lang="en-US" sz="1600" smtClean="0"/>
              <a:t>Visscher, AJHG 2012</a:t>
            </a:r>
          </a:p>
        </p:txBody>
      </p:sp>
      <p:sp>
        <p:nvSpPr>
          <p:cNvPr id="105476" name="Rectangle 4"/>
          <p:cNvSpPr>
            <a:spLocks noChangeArrowheads="1"/>
          </p:cNvSpPr>
          <p:nvPr/>
        </p:nvSpPr>
        <p:spPr bwMode="auto">
          <a:xfrm>
            <a:off x="333375" y="1493838"/>
            <a:ext cx="3598863"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marL="317500" indent="-317500">
              <a:buFont typeface="Arial" charset="0"/>
              <a:buChar char="•"/>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defRPr/>
            </a:pPr>
            <a:r>
              <a:rPr lang="en-US" sz="2800">
                <a:solidFill>
                  <a:srgbClr val="000000"/>
                </a:solidFill>
                <a:cs typeface="Microsoft YaHei" charset="0"/>
              </a:rPr>
              <a:t>Why?</a:t>
            </a:r>
          </a:p>
          <a:p>
            <a:pPr marL="317500" indent="-317500">
              <a:buFont typeface="Arial" charset="0"/>
              <a:buChar char="•"/>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defRPr/>
            </a:pPr>
            <a:r>
              <a:rPr lang="en-US" sz="2800">
                <a:solidFill>
                  <a:srgbClr val="000000"/>
                </a:solidFill>
                <a:cs typeface="Microsoft YaHei" charset="0"/>
              </a:rPr>
              <a:t>Consortiums</a:t>
            </a:r>
          </a:p>
          <a:p>
            <a:pPr marL="317500" indent="-317500">
              <a:buClrTx/>
              <a:buFontTx/>
              <a:buNone/>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defRPr/>
            </a:pPr>
            <a:endParaRPr lang="en-US" sz="2800">
              <a:solidFill>
                <a:srgbClr val="000000"/>
              </a:solidFill>
              <a:cs typeface="Microsoft YaHe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7"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Admixture Mapping</a:t>
            </a:r>
          </a:p>
        </p:txBody>
      </p:sp>
      <p:sp>
        <p:nvSpPr>
          <p:cNvPr id="106498" name="Text Box 2"/>
          <p:cNvSpPr txBox="1">
            <a:spLocks noChangeArrowheads="1"/>
          </p:cNvSpPr>
          <p:nvPr/>
        </p:nvSpPr>
        <p:spPr bwMode="auto">
          <a:xfrm>
            <a:off x="457200" y="1600200"/>
            <a:ext cx="8229600" cy="532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1pPr>
            <a:lvl2pPr marL="976313" indent="-51911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9pPr>
          </a:lstStyle>
          <a:p>
            <a:pPr>
              <a:spcBef>
                <a:spcPts val="700"/>
              </a:spcBef>
              <a:buFont typeface="Arial" charset="0"/>
              <a:buChar char="•"/>
              <a:defRPr/>
            </a:pPr>
            <a:r>
              <a:rPr lang="en-US" sz="2800" smtClean="0"/>
              <a:t>Potentially powerful approach to searching for disease-causing genes</a:t>
            </a:r>
          </a:p>
          <a:p>
            <a:pPr>
              <a:spcBef>
                <a:spcPts val="700"/>
              </a:spcBef>
              <a:buFont typeface="Arial" charset="0"/>
              <a:buChar char="•"/>
              <a:defRPr/>
            </a:pPr>
            <a:r>
              <a:rPr lang="en-US" sz="2800" smtClean="0"/>
              <a:t>Requires:</a:t>
            </a:r>
          </a:p>
          <a:p>
            <a:pPr lvl="1">
              <a:spcBef>
                <a:spcPts val="600"/>
              </a:spcBef>
              <a:buFont typeface="Arial" charset="0"/>
              <a:buAutoNum type="arabicPeriod"/>
              <a:defRPr/>
            </a:pPr>
            <a:r>
              <a:rPr lang="en-US" sz="2400" smtClean="0"/>
              <a:t>Two populations with naturally occurring phenotypic and genetic differences.</a:t>
            </a:r>
          </a:p>
          <a:p>
            <a:pPr lvl="1">
              <a:spcBef>
                <a:spcPts val="600"/>
              </a:spcBef>
              <a:buFont typeface="Arial" charset="0"/>
              <a:buAutoNum type="arabicPeriod"/>
              <a:defRPr/>
            </a:pPr>
            <a:r>
              <a:rPr lang="en-US" sz="2400" smtClean="0"/>
              <a:t>Recent gene flow between the populations (e.g., within 10 generations).</a:t>
            </a:r>
          </a:p>
          <a:p>
            <a:pPr>
              <a:spcBef>
                <a:spcPts val="700"/>
              </a:spcBef>
              <a:buFont typeface="Arial" charset="0"/>
              <a:buChar char="•"/>
              <a:defRPr/>
            </a:pPr>
            <a:r>
              <a:rPr lang="en-US" sz="2800" smtClean="0"/>
              <a:t>Markers in the vicinity of the trait locus will also show excess ancestry from the population with the higher allele frequency</a:t>
            </a:r>
          </a:p>
          <a:p>
            <a:pPr lvl="1">
              <a:spcBef>
                <a:spcPts val="600"/>
              </a:spcBef>
              <a:buClrTx/>
              <a:buFontTx/>
              <a:buNone/>
              <a:defRPr/>
            </a:pPr>
            <a:endParaRPr lang="en-US" sz="2400" smtClean="0"/>
          </a:p>
          <a:p>
            <a:pPr>
              <a:spcBef>
                <a:spcPts val="600"/>
              </a:spcBef>
              <a:buClrTx/>
              <a:buFontTx/>
              <a:buNone/>
              <a:defRPr/>
            </a:pPr>
            <a:endParaRPr lang="en-US" sz="2400" smtClean="0"/>
          </a:p>
        </p:txBody>
      </p:sp>
      <p:sp>
        <p:nvSpPr>
          <p:cNvPr id="106499" name="Text Box 3"/>
          <p:cNvSpPr txBox="1">
            <a:spLocks noChangeArrowheads="1"/>
          </p:cNvSpPr>
          <p:nvPr/>
        </p:nvSpPr>
        <p:spPr bwMode="auto">
          <a:xfrm>
            <a:off x="92075" y="6149975"/>
            <a:ext cx="8869363"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1500" b="1" dirty="0" smtClean="0">
                <a:solidFill>
                  <a:srgbClr val="0047FF"/>
                </a:solidFill>
              </a:rPr>
              <a:t>Covered more in Lecture </a:t>
            </a:r>
            <a:r>
              <a:rPr lang="en-US" sz="1500" b="1" dirty="0">
                <a:solidFill>
                  <a:srgbClr val="0047FF"/>
                </a:solidFill>
              </a:rPr>
              <a:t>7</a:t>
            </a:r>
            <a:r>
              <a:rPr lang="en-US" sz="1500" b="1" dirty="0" smtClean="0">
                <a:solidFill>
                  <a:srgbClr val="0047FF"/>
                </a:solidFill>
              </a:rPr>
              <a:t>: Admixture Analysis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457200" y="-152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400" smtClean="0"/>
              <a:t>Course Details</a:t>
            </a:r>
          </a:p>
        </p:txBody>
      </p:sp>
      <p:sp>
        <p:nvSpPr>
          <p:cNvPr id="68610" name="Text Box 2"/>
          <p:cNvSpPr txBox="1">
            <a:spLocks noChangeArrowheads="1"/>
          </p:cNvSpPr>
          <p:nvPr/>
        </p:nvSpPr>
        <p:spPr bwMode="auto">
          <a:xfrm>
            <a:off x="381000" y="914400"/>
            <a:ext cx="8610600" cy="6359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just">
              <a:buClrTx/>
              <a:buFontTx/>
              <a:buNone/>
              <a:defRPr/>
            </a:pPr>
            <a:r>
              <a:rPr lang="en-US" dirty="0" smtClean="0">
                <a:cs typeface="Arial" charset="0"/>
              </a:rPr>
              <a:t>11 Tuesdays from 01/06/2013 – 03/17/2013, 1:10-3:00 pm, Mission Hall 1406</a:t>
            </a:r>
          </a:p>
          <a:p>
            <a:pPr algn="just">
              <a:buClrTx/>
              <a:buFontTx/>
              <a:buNone/>
              <a:defRPr/>
            </a:pPr>
            <a:endParaRPr lang="en-US" sz="2400" b="1" dirty="0" smtClean="0">
              <a:cs typeface="Times New Roman" charset="0"/>
            </a:endParaRPr>
          </a:p>
          <a:p>
            <a:pPr eaLnBrk="0" hangingPunct="0">
              <a:buClrTx/>
              <a:buFontTx/>
              <a:buNone/>
              <a:defRPr/>
            </a:pPr>
            <a:r>
              <a:rPr lang="en-US" sz="2200" b="1" dirty="0" smtClean="0">
                <a:cs typeface="Times New Roman" charset="0"/>
              </a:rPr>
              <a:t>Course Directors: </a:t>
            </a:r>
          </a:p>
          <a:p>
            <a:pPr eaLnBrk="0" hangingPunct="0">
              <a:buClrTx/>
              <a:buFontTx/>
              <a:buNone/>
              <a:defRPr/>
            </a:pPr>
            <a:r>
              <a:rPr lang="de-DE" dirty="0" smtClean="0">
                <a:cs typeface="Times New Roman" charset="0"/>
              </a:rPr>
              <a:t>	</a:t>
            </a:r>
            <a:r>
              <a:rPr lang="de-DE" dirty="0">
                <a:cs typeface="Times New Roman" charset="0"/>
              </a:rPr>
              <a:t> John Witte, </a:t>
            </a:r>
            <a:r>
              <a:rPr lang="de-DE" dirty="0" err="1" smtClean="0">
                <a:cs typeface="Times New Roman" charset="0"/>
              </a:rPr>
              <a:t>jwitte@ucsf.edu</a:t>
            </a:r>
            <a:endParaRPr lang="de-DE" dirty="0" smtClean="0">
              <a:cs typeface="Times New Roman" charset="0"/>
            </a:endParaRPr>
          </a:p>
          <a:p>
            <a:pPr eaLnBrk="0" hangingPunct="0">
              <a:buClrTx/>
              <a:buFontTx/>
              <a:buNone/>
              <a:defRPr/>
            </a:pPr>
            <a:r>
              <a:rPr lang="de-DE" dirty="0">
                <a:cs typeface="Times New Roman" charset="0"/>
              </a:rPr>
              <a:t>	</a:t>
            </a:r>
            <a:r>
              <a:rPr lang="de-DE" dirty="0" smtClean="0">
                <a:cs typeface="Times New Roman" charset="0"/>
              </a:rPr>
              <a:t>Thomas Hoffmann, </a:t>
            </a:r>
            <a:r>
              <a:rPr lang="de-DE" dirty="0" err="1" smtClean="0">
                <a:cs typeface="Times New Roman" charset="0"/>
              </a:rPr>
              <a:t>HoffmannT@humgen.ucsf.edu</a:t>
            </a:r>
            <a:r>
              <a:rPr lang="de-DE" dirty="0" smtClean="0">
                <a:cs typeface="Times New Roman" charset="0"/>
              </a:rPr>
              <a:t> </a:t>
            </a:r>
          </a:p>
          <a:p>
            <a:pPr eaLnBrk="0" hangingPunct="0">
              <a:buClrTx/>
              <a:buFontTx/>
              <a:buNone/>
              <a:defRPr/>
            </a:pPr>
            <a:r>
              <a:rPr lang="de-DE" dirty="0" smtClean="0">
                <a:cs typeface="Times New Roman" charset="0"/>
              </a:rPr>
              <a:t>     </a:t>
            </a:r>
            <a:endParaRPr lang="en-US" sz="2800" dirty="0" smtClean="0">
              <a:latin typeface="Times New Roman" charset="0"/>
              <a:cs typeface="Times New Roman" charset="0"/>
            </a:endParaRPr>
          </a:p>
          <a:p>
            <a:pPr eaLnBrk="0" hangingPunct="0">
              <a:buClrTx/>
              <a:buFontTx/>
              <a:buNone/>
              <a:defRPr/>
            </a:pPr>
            <a:r>
              <a:rPr lang="nl-NL" sz="2200" b="1" dirty="0" err="1" smtClean="0">
                <a:cs typeface="Times New Roman" charset="0"/>
              </a:rPr>
              <a:t>Lecturers</a:t>
            </a:r>
            <a:r>
              <a:rPr lang="nl-NL" sz="2200" b="1" dirty="0" smtClean="0">
                <a:cs typeface="Times New Roman" charset="0"/>
              </a:rPr>
              <a:t>:</a:t>
            </a:r>
          </a:p>
          <a:p>
            <a:pPr eaLnBrk="0" hangingPunct="0">
              <a:buClrTx/>
              <a:buFontTx/>
              <a:buNone/>
              <a:defRPr/>
            </a:pPr>
            <a:r>
              <a:rPr lang="nl-NL" dirty="0" smtClean="0">
                <a:cs typeface="Times New Roman" charset="0"/>
              </a:rPr>
              <a:t>	Joe </a:t>
            </a:r>
            <a:r>
              <a:rPr lang="nl-NL" dirty="0" err="1" smtClean="0">
                <a:cs typeface="Times New Roman" charset="0"/>
              </a:rPr>
              <a:t>Wiemels</a:t>
            </a:r>
            <a:r>
              <a:rPr lang="nl-NL" dirty="0" smtClean="0">
                <a:cs typeface="Times New Roman" charset="0"/>
              </a:rPr>
              <a:t>, </a:t>
            </a:r>
            <a:r>
              <a:rPr lang="nl-NL" dirty="0" err="1" smtClean="0">
                <a:cs typeface="Times New Roman" charset="0"/>
              </a:rPr>
              <a:t>joe.wiemels@ucsf.edu</a:t>
            </a:r>
            <a:endParaRPr lang="nl-NL" dirty="0" smtClean="0">
              <a:cs typeface="Times New Roman" charset="0"/>
            </a:endParaRPr>
          </a:p>
          <a:p>
            <a:pPr eaLnBrk="0" hangingPunct="0">
              <a:buClrTx/>
              <a:buFontTx/>
              <a:buNone/>
              <a:defRPr/>
            </a:pPr>
            <a:r>
              <a:rPr lang="de-DE" dirty="0" smtClean="0">
                <a:cs typeface="Times New Roman" charset="0"/>
              </a:rPr>
              <a:t>	Eric </a:t>
            </a:r>
            <a:r>
              <a:rPr lang="de-DE" dirty="0" err="1" smtClean="0">
                <a:cs typeface="Times New Roman" charset="0"/>
              </a:rPr>
              <a:t>Jorgenson</a:t>
            </a:r>
            <a:r>
              <a:rPr lang="de-DE" dirty="0" smtClean="0">
                <a:cs typeface="Times New Roman" charset="0"/>
              </a:rPr>
              <a:t>, </a:t>
            </a:r>
            <a:r>
              <a:rPr lang="de-DE" dirty="0" err="1" smtClean="0">
                <a:cs typeface="Times New Roman" charset="0"/>
              </a:rPr>
              <a:t>eric.jorgenson@kp.org</a:t>
            </a:r>
            <a:endParaRPr lang="de-DE" dirty="0" smtClean="0">
              <a:cs typeface="Times New Roman" charset="0"/>
            </a:endParaRPr>
          </a:p>
          <a:p>
            <a:pPr eaLnBrk="0" hangingPunct="0">
              <a:buClrTx/>
              <a:buFontTx/>
              <a:buNone/>
              <a:defRPr/>
            </a:pPr>
            <a:r>
              <a:rPr lang="de-DE" dirty="0" smtClean="0">
                <a:cs typeface="Times New Roman" charset="0"/>
              </a:rPr>
              <a:t>	Neil Risch, </a:t>
            </a:r>
            <a:r>
              <a:rPr lang="de-DE" dirty="0" err="1" smtClean="0">
                <a:cs typeface="Times New Roman" charset="0"/>
              </a:rPr>
              <a:t>rischn@humgen.ucsf.edu</a:t>
            </a:r>
            <a:endParaRPr lang="de-DE" dirty="0" smtClean="0">
              <a:cs typeface="Times New Roman" charset="0"/>
            </a:endParaRPr>
          </a:p>
          <a:p>
            <a:pPr eaLnBrk="0" hangingPunct="0">
              <a:buClrTx/>
              <a:buFontTx/>
              <a:buNone/>
              <a:defRPr/>
            </a:pPr>
            <a:endParaRPr lang="de-DE" sz="2400" dirty="0" smtClean="0">
              <a:cs typeface="Times New Roman" charset="0"/>
            </a:endParaRPr>
          </a:p>
          <a:p>
            <a:pPr eaLnBrk="0" hangingPunct="0">
              <a:buClrTx/>
              <a:buFontTx/>
              <a:buNone/>
              <a:defRPr/>
            </a:pPr>
            <a:r>
              <a:rPr lang="de-DE" sz="2200" b="1" dirty="0" smtClean="0">
                <a:cs typeface="Times New Roman" charset="0"/>
              </a:rPr>
              <a:t>Teaching </a:t>
            </a:r>
            <a:r>
              <a:rPr lang="de-DE" sz="2200" b="1" dirty="0" err="1" smtClean="0">
                <a:cs typeface="Times New Roman" charset="0"/>
              </a:rPr>
              <a:t>Assistant</a:t>
            </a:r>
            <a:r>
              <a:rPr lang="de-DE" sz="2200" b="1" dirty="0" smtClean="0">
                <a:cs typeface="Times New Roman" charset="0"/>
              </a:rPr>
              <a:t>:</a:t>
            </a:r>
          </a:p>
          <a:p>
            <a:pPr eaLnBrk="0" hangingPunct="0">
              <a:buClrTx/>
              <a:buFontTx/>
              <a:buNone/>
              <a:defRPr/>
            </a:pPr>
            <a:r>
              <a:rPr lang="de-DE" dirty="0" smtClean="0">
                <a:cs typeface="Times New Roman" charset="0"/>
              </a:rPr>
              <a:t>	</a:t>
            </a:r>
            <a:r>
              <a:rPr lang="de-DE" dirty="0" smtClean="0">
                <a:cs typeface="Times New Roman" charset="0"/>
              </a:rPr>
              <a:t>Eleanor </a:t>
            </a:r>
            <a:r>
              <a:rPr lang="de-DE" dirty="0" err="1" smtClean="0">
                <a:cs typeface="Times New Roman" charset="0"/>
              </a:rPr>
              <a:t>Dunican</a:t>
            </a:r>
            <a:r>
              <a:rPr lang="de-DE" dirty="0" smtClean="0">
                <a:cs typeface="Times New Roman" charset="0"/>
              </a:rPr>
              <a:t>, </a:t>
            </a:r>
            <a:r>
              <a:rPr lang="de-DE" dirty="0" smtClean="0">
                <a:cs typeface="Times New Roman" charset="0"/>
                <a:hlinkClick r:id="rId3"/>
              </a:rPr>
              <a:t>Eleanor.Dunican</a:t>
            </a:r>
            <a:r>
              <a:rPr lang="de-DE" dirty="0">
                <a:cs typeface="Times New Roman" charset="0"/>
                <a:hlinkClick r:id="rId3"/>
              </a:rPr>
              <a:t>@</a:t>
            </a:r>
            <a:r>
              <a:rPr lang="de-DE" dirty="0" smtClean="0">
                <a:cs typeface="Times New Roman" charset="0"/>
                <a:hlinkClick r:id="rId3"/>
              </a:rPr>
              <a:t>ucsf.edu</a:t>
            </a:r>
            <a:endParaRPr lang="de-DE" dirty="0">
              <a:cs typeface="Times New Roman" charset="0"/>
            </a:endParaRPr>
          </a:p>
          <a:p>
            <a:pPr eaLnBrk="0" hangingPunct="0">
              <a:buClrTx/>
              <a:buFontTx/>
              <a:buNone/>
              <a:defRPr/>
            </a:pPr>
            <a:endParaRPr lang="en-US" sz="2400" b="1" dirty="0" smtClean="0"/>
          </a:p>
          <a:p>
            <a:pPr>
              <a:lnSpc>
                <a:spcPct val="80000"/>
              </a:lnSpc>
              <a:spcBef>
                <a:spcPts val="500"/>
              </a:spcBef>
              <a:buClrTx/>
              <a:buFontTx/>
              <a:buNone/>
              <a:defRPr/>
            </a:pPr>
            <a:r>
              <a:rPr lang="en-US" sz="2200" b="1" dirty="0" smtClean="0"/>
              <a:t>website:</a:t>
            </a:r>
          </a:p>
          <a:p>
            <a:pPr>
              <a:buClrTx/>
              <a:buFontTx/>
              <a:buNone/>
              <a:defRPr/>
            </a:pPr>
            <a:r>
              <a:rPr lang="en-US" sz="2400" dirty="0" smtClean="0">
                <a:latin typeface="Times New Roman" charset="0"/>
                <a:cs typeface="DejaVu Sans" charset="0"/>
              </a:rPr>
              <a:t>    </a:t>
            </a:r>
            <a:r>
              <a:rPr lang="en-US" sz="2400" dirty="0">
                <a:latin typeface="Times New Roman" charset="0"/>
                <a:cs typeface="DejaVu Sans" charset="0"/>
                <a:hlinkClick r:id="rId4"/>
              </a:rPr>
              <a:t>https://courses.ucsf.edu/course/view.php?id=</a:t>
            </a:r>
            <a:r>
              <a:rPr lang="en-US" sz="2400" dirty="0" smtClean="0">
                <a:latin typeface="Times New Roman" charset="0"/>
                <a:cs typeface="DejaVu Sans" charset="0"/>
                <a:hlinkClick r:id="rId4"/>
              </a:rPr>
              <a:t>1862</a:t>
            </a:r>
            <a:endParaRPr lang="en-US" sz="2400" dirty="0" smtClean="0">
              <a:latin typeface="Times New Roman" charset="0"/>
              <a:cs typeface="DejaVu Sans" charset="0"/>
            </a:endParaRPr>
          </a:p>
          <a:p>
            <a:pPr>
              <a:lnSpc>
                <a:spcPct val="80000"/>
              </a:lnSpc>
              <a:spcBef>
                <a:spcPts val="600"/>
              </a:spcBef>
              <a:buClrTx/>
              <a:buFontTx/>
              <a:buNone/>
              <a:defRPr/>
            </a:pPr>
            <a:r>
              <a:rPr lang="en-US" dirty="0" smtClean="0"/>
              <a:t>       (Lectures, homework assignments, and answers)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75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175" y="914400"/>
            <a:ext cx="6223000" cy="4668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7522" name="Text Box 2"/>
          <p:cNvSpPr txBox="1">
            <a:spLocks noChangeArrowheads="1"/>
          </p:cNvSpPr>
          <p:nvPr/>
        </p:nvSpPr>
        <p:spPr bwMode="auto">
          <a:xfrm>
            <a:off x="5816600" y="6477000"/>
            <a:ext cx="33210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Nature Genetics  37, 118 - 119 (2005) </a:t>
            </a:r>
          </a:p>
        </p:txBody>
      </p:sp>
      <p:sp>
        <p:nvSpPr>
          <p:cNvPr id="107523" name="Text Box 3"/>
          <p:cNvSpPr txBox="1">
            <a:spLocks noChangeArrowheads="1"/>
          </p:cNvSpPr>
          <p:nvPr/>
        </p:nvSpPr>
        <p:spPr bwMode="auto">
          <a:xfrm>
            <a:off x="274638" y="5583238"/>
            <a:ext cx="8778875" cy="115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1000" b="1" smtClean="0">
                <a:cs typeface="TradeGothic-Bold" charset="0"/>
              </a:rPr>
              <a:t>Figure 1 </a:t>
            </a:r>
            <a:r>
              <a:rPr lang="en-US" sz="1000" smtClean="0">
                <a:cs typeface="TradeGothic" charset="0"/>
              </a:rPr>
              <a:t>Schematic of one chromosome pair from each of several individuals in an admixed population. </a:t>
            </a:r>
            <a:r>
              <a:rPr lang="en-US" sz="1000" smtClean="0">
                <a:cs typeface="TradeGothic-Bold" charset="0"/>
              </a:rPr>
              <a:t>A group of cases (for a given disease) and a group of controls are separately presented at the bottom left and the bottom right, respectively. For one of the control individuals (arrow), a schematic presentation of all its ancestors in the last four generations is shown in the upper part of the figure. Admixture mapping can be ideally applied if population 1 (blue) and population 2 (red) carry a different allele at the disease locus (dashed line). </a:t>
            </a:r>
            <a:r>
              <a:rPr lang="en-US" sz="1000" u="sng" smtClean="0">
                <a:cs typeface="TradeGothic-Bold" charset="0"/>
              </a:rPr>
              <a:t>Whole-genome scanning under the admixture mapping strategy consists of scanning the genome and identifying the regions with an excess of ‘red’ ancestry in the cases versus the controls</a:t>
            </a:r>
            <a:r>
              <a:rPr lang="en-US" sz="1000" smtClean="0">
                <a:cs typeface="TradeGothic-Bold" charset="0"/>
              </a:rPr>
              <a:t>, assuming that the ‘red’ population carries the predisposition allele. The size of the blocks from different ancestors will depend on the number of generations since the populations were mixed.</a:t>
            </a:r>
          </a:p>
        </p:txBody>
      </p:sp>
      <p:sp>
        <p:nvSpPr>
          <p:cNvPr id="107524" name="Text Box 4"/>
          <p:cNvSpPr txBox="1">
            <a:spLocks noChangeArrowheads="1"/>
          </p:cNvSpPr>
          <p:nvPr/>
        </p:nvSpPr>
        <p:spPr bwMode="auto">
          <a:xfrm>
            <a:off x="457200" y="274638"/>
            <a:ext cx="82296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Admixture Mapping</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5"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smtClean="0"/>
              <a:t>Summary of Main Mapping Approaches</a:t>
            </a:r>
          </a:p>
        </p:txBody>
      </p:sp>
      <p:graphicFrame>
        <p:nvGraphicFramePr>
          <p:cNvPr id="108546" name="Group 2"/>
          <p:cNvGraphicFramePr>
            <a:graphicFrameLocks noGrp="1"/>
          </p:cNvGraphicFramePr>
          <p:nvPr>
            <p:extLst>
              <p:ext uri="{D42A27DB-BD31-4B8C-83A1-F6EECF244321}">
                <p14:modId xmlns:p14="http://schemas.microsoft.com/office/powerpoint/2010/main" val="2247610043"/>
              </p:ext>
            </p:extLst>
          </p:nvPr>
        </p:nvGraphicFramePr>
        <p:xfrm>
          <a:off x="152400" y="1600200"/>
          <a:ext cx="8840788" cy="10685499"/>
        </p:xfrm>
        <a:graphic>
          <a:graphicData uri="http://schemas.openxmlformats.org/drawingml/2006/table">
            <a:tbl>
              <a:tblPr/>
              <a:tblGrid>
                <a:gridCol w="2697163"/>
                <a:gridCol w="274637"/>
                <a:gridCol w="1295400"/>
                <a:gridCol w="184150"/>
                <a:gridCol w="2332038"/>
                <a:gridCol w="2057400"/>
              </a:tblGrid>
              <a:tr h="1055647">
                <a:tc gridSpan="2">
                  <a:txBody>
                    <a:bodyPr/>
                    <a:lstStyle/>
                    <a:p>
                      <a:pPr marL="0" marR="0" lvl="0" indent="0" algn="l" defTabSz="457200" rtl="0" eaLnBrk="1" fontAlgn="base" latinLnBrk="0" hangingPunct="1">
                        <a:lnSpc>
                          <a:spcPct val="54000"/>
                        </a:lnSpc>
                        <a:spcBef>
                          <a:spcPts val="5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000" b="0" i="0" u="none" strike="noStrike" cap="none" normalizeH="0" baseline="0" dirty="0">
                        <a:ln>
                          <a:noFill/>
                        </a:ln>
                        <a:solidFill>
                          <a:srgbClr val="000000"/>
                        </a:solidFill>
                        <a:effectLst/>
                        <a:latin typeface="Arial" charset="0"/>
                        <a:ea typeface="ＭＳ Ｐゴシック" charset="0"/>
                        <a:cs typeface="Microsoft YaHei" charset="0"/>
                      </a:endParaRPr>
                    </a:p>
                  </a:txBody>
                  <a:tcPr marL="90000" marR="90000" marT="680749" marB="45719"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a:ln>
                            <a:noFill/>
                          </a:ln>
                          <a:solidFill>
                            <a:srgbClr val="000000"/>
                          </a:solidFill>
                          <a:effectLst/>
                          <a:latin typeface="Arial" charset="0"/>
                          <a:ea typeface="ＭＳ Ｐゴシック" charset="0"/>
                          <a:cs typeface="Microsoft YaHei" charset="0"/>
                        </a:rPr>
                        <a:t>Linkage </a:t>
                      </a:r>
                    </a:p>
                    <a:p>
                      <a:pPr marL="0" marR="0" lvl="0" indent="0" algn="ctr"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a:ln>
                            <a:noFill/>
                          </a:ln>
                          <a:solidFill>
                            <a:srgbClr val="000000"/>
                          </a:solidFill>
                          <a:effectLst/>
                          <a:latin typeface="Arial" charset="0"/>
                          <a:ea typeface="ＭＳ Ｐゴシック" charset="0"/>
                          <a:cs typeface="Microsoft YaHei" charset="0"/>
                        </a:rPr>
                        <a:t>Analysis</a:t>
                      </a:r>
                    </a:p>
                  </a:txBody>
                  <a:tcPr marL="90000" marR="90000" marT="680749" marB="45719"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gridSpan="2">
                  <a:txBody>
                    <a:bodyPr/>
                    <a:lstStyle/>
                    <a:p>
                      <a:pPr marL="0" marR="0" lvl="0" indent="0" algn="ctr"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dirty="0">
                          <a:ln>
                            <a:noFill/>
                          </a:ln>
                          <a:solidFill>
                            <a:srgbClr val="000000"/>
                          </a:solidFill>
                          <a:effectLst/>
                          <a:latin typeface="Arial" charset="0"/>
                          <a:ea typeface="ＭＳ Ｐゴシック" charset="0"/>
                          <a:cs typeface="Microsoft YaHei" charset="0"/>
                        </a:rPr>
                        <a:t>Admixture </a:t>
                      </a:r>
                    </a:p>
                  </a:txBody>
                  <a:tcPr marL="90000" marR="90000" marT="680749" marB="45719"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dirty="0">
                          <a:ln>
                            <a:noFill/>
                          </a:ln>
                          <a:solidFill>
                            <a:srgbClr val="000000"/>
                          </a:solidFill>
                          <a:effectLst/>
                          <a:latin typeface="Arial" charset="0"/>
                          <a:ea typeface="ＭＳ Ｐゴシック" charset="0"/>
                          <a:cs typeface="Microsoft YaHei" charset="0"/>
                        </a:rPr>
                        <a:t>Association Study</a:t>
                      </a:r>
                    </a:p>
                  </a:txBody>
                  <a:tcPr marL="90000" marR="90000" marT="680749" marB="45719"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891058">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a:ln>
                            <a:noFill/>
                          </a:ln>
                          <a:solidFill>
                            <a:srgbClr val="000000"/>
                          </a:solidFill>
                          <a:effectLst/>
                          <a:latin typeface="Arial" charset="0"/>
                          <a:ea typeface="ＭＳ Ｐゴシック" charset="0"/>
                          <a:cs typeface="Microsoft YaHei" charset="0"/>
                        </a:rPr>
                        <a:t>Power*</a:t>
                      </a:r>
                    </a:p>
                  </a:txBody>
                  <a:tcPr marL="90000" marR="90000" marT="680749" marB="45719"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gridSpan="3">
                  <a:txBody>
                    <a:bodyPr/>
                    <a:lstStyle/>
                    <a:p>
                      <a:pPr marL="0" marR="0" lvl="0" indent="0" algn="ctr"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a:ln>
                            <a:noFill/>
                          </a:ln>
                          <a:solidFill>
                            <a:srgbClr val="000000"/>
                          </a:solidFill>
                          <a:effectLst/>
                          <a:latin typeface="Arial" charset="0"/>
                          <a:ea typeface="ＭＳ Ｐゴシック" charset="0"/>
                          <a:cs typeface="Microsoft YaHei" charset="0"/>
                        </a:rPr>
                        <a:t>Low</a:t>
                      </a:r>
                    </a:p>
                  </a:txBody>
                  <a:tcPr marL="90000" marR="90000" marT="680749" marB="45719"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a:ln>
                            <a:noFill/>
                          </a:ln>
                          <a:solidFill>
                            <a:srgbClr val="000000"/>
                          </a:solidFill>
                          <a:effectLst/>
                          <a:latin typeface="Arial" charset="0"/>
                          <a:ea typeface="ＭＳ Ｐゴシック" charset="0"/>
                          <a:cs typeface="Microsoft YaHei" charset="0"/>
                        </a:rPr>
                        <a:t>Moderate/High</a:t>
                      </a:r>
                    </a:p>
                  </a:txBody>
                  <a:tcPr marL="90000" marR="90000" marT="680749" marB="45719"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dirty="0">
                          <a:ln>
                            <a:noFill/>
                          </a:ln>
                          <a:solidFill>
                            <a:srgbClr val="000000"/>
                          </a:solidFill>
                          <a:effectLst/>
                          <a:latin typeface="Arial" charset="0"/>
                          <a:ea typeface="ＭＳ Ｐゴシック" charset="0"/>
                          <a:cs typeface="Microsoft YaHei" charset="0"/>
                        </a:rPr>
                        <a:t>High</a:t>
                      </a:r>
                    </a:p>
                  </a:txBody>
                  <a:tcPr marL="90000" marR="90000" marT="680749" marB="45719"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1055647">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dirty="0">
                          <a:ln>
                            <a:noFill/>
                          </a:ln>
                          <a:solidFill>
                            <a:srgbClr val="000000"/>
                          </a:solidFill>
                          <a:effectLst/>
                          <a:latin typeface="Arial" charset="0"/>
                          <a:ea typeface="ＭＳ Ｐゴシック" charset="0"/>
                          <a:cs typeface="Microsoft YaHei" charset="0"/>
                        </a:rPr>
                        <a:t># SNPs required for scan</a:t>
                      </a:r>
                    </a:p>
                  </a:txBody>
                  <a:tcPr marL="90000" marR="90000" marT="680749" marB="45719"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gridSpan="3">
                  <a:txBody>
                    <a:bodyPr/>
                    <a:lstStyle/>
                    <a:p>
                      <a:pPr marL="0" marR="0" lvl="0" indent="0" algn="ctr"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a:ln>
                            <a:noFill/>
                          </a:ln>
                          <a:solidFill>
                            <a:srgbClr val="000000"/>
                          </a:solidFill>
                          <a:effectLst/>
                          <a:latin typeface="Arial" charset="0"/>
                          <a:ea typeface="ＭＳ Ｐゴシック" charset="0"/>
                          <a:cs typeface="Microsoft YaHei" charset="0"/>
                        </a:rPr>
                        <a:t>Low</a:t>
                      </a:r>
                    </a:p>
                  </a:txBody>
                  <a:tcPr marL="90000" marR="90000" marT="680749" marB="45719"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a:ln>
                            <a:noFill/>
                          </a:ln>
                          <a:solidFill>
                            <a:srgbClr val="000000"/>
                          </a:solidFill>
                          <a:effectLst/>
                          <a:latin typeface="Arial" charset="0"/>
                          <a:ea typeface="ＭＳ Ｐゴシック" charset="0"/>
                          <a:cs typeface="Microsoft YaHei" charset="0"/>
                        </a:rPr>
                        <a:t>Low</a:t>
                      </a:r>
                    </a:p>
                  </a:txBody>
                  <a:tcPr marL="90000" marR="90000" marT="680749" marB="45719"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dirty="0">
                          <a:ln>
                            <a:noFill/>
                          </a:ln>
                          <a:solidFill>
                            <a:srgbClr val="000000"/>
                          </a:solidFill>
                          <a:effectLst/>
                          <a:latin typeface="Arial" charset="0"/>
                          <a:ea typeface="ＭＳ Ｐゴシック" charset="0"/>
                          <a:cs typeface="Microsoft YaHei" charset="0"/>
                        </a:rPr>
                        <a:t>High</a:t>
                      </a:r>
                    </a:p>
                  </a:txBody>
                  <a:tcPr marL="90000" marR="90000" marT="680749" marB="45719"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1055647">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a:ln>
                            <a:noFill/>
                          </a:ln>
                          <a:solidFill>
                            <a:srgbClr val="000000"/>
                          </a:solidFill>
                          <a:effectLst/>
                          <a:latin typeface="Arial" charset="0"/>
                          <a:ea typeface="ＭＳ Ｐゴシック" charset="0"/>
                          <a:cs typeface="Microsoft YaHei" charset="0"/>
                        </a:rPr>
                        <a:t>Sensitivity to genetic heterogeneity</a:t>
                      </a:r>
                    </a:p>
                  </a:txBody>
                  <a:tcPr marL="90000" marR="90000" marT="680749" marB="45719"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gridSpan="3">
                  <a:txBody>
                    <a:bodyPr/>
                    <a:lstStyle/>
                    <a:p>
                      <a:pPr marL="0" marR="0" lvl="0" indent="0" algn="ctr"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a:ln>
                            <a:noFill/>
                          </a:ln>
                          <a:solidFill>
                            <a:srgbClr val="000000"/>
                          </a:solidFill>
                          <a:effectLst/>
                          <a:latin typeface="Arial" charset="0"/>
                          <a:ea typeface="ＭＳ Ｐゴシック" charset="0"/>
                          <a:cs typeface="Microsoft YaHei" charset="0"/>
                        </a:rPr>
                        <a:t>Low</a:t>
                      </a:r>
                    </a:p>
                  </a:txBody>
                  <a:tcPr marL="90000" marR="90000" marT="680749" marB="45719"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a:ln>
                            <a:noFill/>
                          </a:ln>
                          <a:solidFill>
                            <a:srgbClr val="000000"/>
                          </a:solidFill>
                          <a:effectLst/>
                          <a:latin typeface="Arial" charset="0"/>
                          <a:ea typeface="ＭＳ Ｐゴシック" charset="0"/>
                          <a:cs typeface="Microsoft YaHei" charset="0"/>
                        </a:rPr>
                        <a:t>Moderate</a:t>
                      </a:r>
                    </a:p>
                  </a:txBody>
                  <a:tcPr marL="90000" marR="90000" marT="680749" marB="45719"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dirty="0">
                          <a:ln>
                            <a:noFill/>
                          </a:ln>
                          <a:solidFill>
                            <a:srgbClr val="000000"/>
                          </a:solidFill>
                          <a:effectLst/>
                          <a:latin typeface="Arial" charset="0"/>
                          <a:ea typeface="ＭＳ Ｐゴシック" charset="0"/>
                          <a:cs typeface="Microsoft YaHei" charset="0"/>
                        </a:rPr>
                        <a:t>High</a:t>
                      </a:r>
                    </a:p>
                  </a:txBody>
                  <a:tcPr marL="90000" marR="90000" marT="680749" marB="45719"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891058">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a:ln>
                            <a:noFill/>
                          </a:ln>
                          <a:solidFill>
                            <a:srgbClr val="000000"/>
                          </a:solidFill>
                          <a:effectLst/>
                          <a:latin typeface="Arial" charset="0"/>
                          <a:ea typeface="ＭＳ Ｐゴシック" charset="0"/>
                          <a:cs typeface="Microsoft YaHei" charset="0"/>
                        </a:rPr>
                        <a:t>Mapping resolution</a:t>
                      </a:r>
                    </a:p>
                  </a:txBody>
                  <a:tcPr marL="90000" marR="90000" marT="680749" marB="45719"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gridSpan="3">
                  <a:txBody>
                    <a:bodyPr/>
                    <a:lstStyle/>
                    <a:p>
                      <a:pPr marL="0" marR="0" lvl="0" indent="0" algn="ctr"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a:ln>
                            <a:noFill/>
                          </a:ln>
                          <a:solidFill>
                            <a:srgbClr val="000000"/>
                          </a:solidFill>
                          <a:effectLst/>
                          <a:latin typeface="Arial" charset="0"/>
                          <a:ea typeface="ＭＳ Ｐゴシック" charset="0"/>
                          <a:cs typeface="Microsoft YaHei" charset="0"/>
                        </a:rPr>
                        <a:t>Poor</a:t>
                      </a:r>
                    </a:p>
                  </a:txBody>
                  <a:tcPr marL="90000" marR="90000" marT="680749" marB="45719"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a:ln>
                            <a:noFill/>
                          </a:ln>
                          <a:solidFill>
                            <a:srgbClr val="000000"/>
                          </a:solidFill>
                          <a:effectLst/>
                          <a:latin typeface="Arial" charset="0"/>
                          <a:ea typeface="ＭＳ Ｐゴシック" charset="0"/>
                          <a:cs typeface="Microsoft YaHei" charset="0"/>
                        </a:rPr>
                        <a:t>Intermediate</a:t>
                      </a:r>
                    </a:p>
                  </a:txBody>
                  <a:tcPr marL="90000" marR="90000" marT="680749" marB="45719"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dirty="0">
                          <a:ln>
                            <a:noFill/>
                          </a:ln>
                          <a:solidFill>
                            <a:srgbClr val="000000"/>
                          </a:solidFill>
                          <a:effectLst/>
                          <a:latin typeface="Arial" charset="0"/>
                          <a:ea typeface="ＭＳ Ｐゴシック" charset="0"/>
                          <a:cs typeface="Microsoft YaHei" charset="0"/>
                        </a:rPr>
                        <a:t>Good</a:t>
                      </a:r>
                    </a:p>
                  </a:txBody>
                  <a:tcPr marL="90000" marR="90000" marT="680749" marB="45719"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251938">
                <a:tc gridSpan="6">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400" b="0" i="0" u="none" strike="noStrike" cap="none" normalizeH="0" baseline="0">
                        <a:ln>
                          <a:noFill/>
                        </a:ln>
                        <a:solidFill>
                          <a:srgbClr val="000000"/>
                        </a:solidFill>
                        <a:effectLst/>
                        <a:latin typeface="Arial" charset="0"/>
                        <a:ea typeface="ＭＳ Ｐゴシック" charset="0"/>
                        <a:cs typeface="Microsoft YaHei" charset="0"/>
                      </a:endParaRPr>
                    </a:p>
                  </a:txBody>
                  <a:tcPr marL="90000" marR="90000" marT="173301" marB="45719" anchor="ctr" horzOverflow="overflow">
                    <a:lnL>
                      <a:noFill/>
                    </a:lnL>
                    <a:lnR>
                      <a:noFill/>
                    </a:lnR>
                    <a:lnT w="12700" cap="flat" cmpd="sng" algn="ctr">
                      <a:solidFill>
                        <a:scrgbClr r="0" g="0" b="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71117">
                <a:tc gridSpan="6">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3200" b="0" i="0" u="none" strike="noStrike" cap="none" normalizeH="0" baseline="0" dirty="0">
                          <a:ln>
                            <a:noFill/>
                          </a:ln>
                          <a:solidFill>
                            <a:srgbClr val="000000"/>
                          </a:solidFill>
                          <a:effectLst/>
                          <a:latin typeface="Arial" charset="0"/>
                          <a:ea typeface="ＭＳ Ｐゴシック" charset="0"/>
                          <a:cs typeface="Microsoft YaHei" charset="0"/>
                        </a:rPr>
                        <a:t>  </a:t>
                      </a:r>
                    </a:p>
                  </a:txBody>
                  <a:tcPr marL="90000" marR="90000" marT="1062055" marB="45719"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71117">
                <a:tc gridSpan="6">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3200" b="0" i="0" u="none" strike="noStrike" cap="none" normalizeH="0" baseline="0">
                          <a:ln>
                            <a:noFill/>
                          </a:ln>
                          <a:solidFill>
                            <a:srgbClr val="000000"/>
                          </a:solidFill>
                          <a:effectLst/>
                          <a:latin typeface="Arial" charset="0"/>
                          <a:ea typeface="ＭＳ Ｐゴシック" charset="0"/>
                          <a:cs typeface="Microsoft YaHei" charset="0"/>
                        </a:rPr>
                        <a:t>  </a:t>
                      </a:r>
                    </a:p>
                  </a:txBody>
                  <a:tcPr marL="90000" marR="90000" marT="1062055" marB="45719"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71117">
                <a:tc gridSpan="6">
                  <a:txBody>
                    <a:bodyPr/>
                    <a:lstStyle/>
                    <a:p>
                      <a:pPr marL="0" marR="0" lvl="0" indent="0" algn="r"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3200" b="0" i="0" u="none" strike="noStrike" cap="none" normalizeH="0" baseline="0">
                        <a:ln>
                          <a:noFill/>
                        </a:ln>
                        <a:solidFill>
                          <a:srgbClr val="000000"/>
                        </a:solidFill>
                        <a:effectLst/>
                        <a:latin typeface="Arial" charset="0"/>
                        <a:ea typeface="ＭＳ Ｐゴシック" charset="0"/>
                        <a:cs typeface="Microsoft YaHei" charset="0"/>
                      </a:endParaRPr>
                    </a:p>
                  </a:txBody>
                  <a:tcPr marL="90000" marR="90000" marT="1062055" marB="45719"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71117">
                <a:tc gridSpan="6">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3200" b="0" i="0" u="none" strike="noStrike" cap="none" normalizeH="0" baseline="0" dirty="0">
                          <a:ln>
                            <a:noFill/>
                          </a:ln>
                          <a:solidFill>
                            <a:srgbClr val="000000"/>
                          </a:solidFill>
                          <a:effectLst/>
                          <a:latin typeface="Arial" charset="0"/>
                          <a:ea typeface="ＭＳ Ｐゴシック" charset="0"/>
                          <a:cs typeface="Microsoft YaHei" charset="0"/>
                        </a:rPr>
                        <a:t>  </a:t>
                      </a:r>
                    </a:p>
                  </a:txBody>
                  <a:tcPr marL="90000" marR="90000" marT="1062055" marB="45719"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08572"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825" y="373063"/>
            <a:ext cx="11112" cy="11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8573"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825" y="1285875"/>
            <a:ext cx="11112" cy="57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8574"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825" y="1741488"/>
            <a:ext cx="11112" cy="11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8575"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825" y="2197100"/>
            <a:ext cx="11112" cy="57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8576"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825" y="4478338"/>
            <a:ext cx="11112" cy="57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8577"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825" y="4933950"/>
            <a:ext cx="11112" cy="11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8578"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825" y="5389563"/>
            <a:ext cx="11112" cy="57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8579"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825" y="7031038"/>
            <a:ext cx="11112" cy="57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8580" name="Text Box 36"/>
          <p:cNvSpPr txBox="1">
            <a:spLocks noChangeArrowheads="1"/>
          </p:cNvSpPr>
          <p:nvPr/>
        </p:nvSpPr>
        <p:spPr bwMode="auto">
          <a:xfrm>
            <a:off x="5816600" y="6477000"/>
            <a:ext cx="33210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Nature Genetics  37, 118 - 119 (2005)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69"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Cloning a Gene</a:t>
            </a:r>
          </a:p>
        </p:txBody>
      </p:sp>
      <p:sp>
        <p:nvSpPr>
          <p:cNvPr id="109570"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28613" indent="-32861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1pPr>
            <a:lvl2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2pPr>
            <a:lvl3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3pPr>
            <a:lvl4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4pPr>
            <a:lvl5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9pPr>
          </a:lstStyle>
          <a:p>
            <a:pPr>
              <a:spcBef>
                <a:spcPts val="800"/>
              </a:spcBef>
              <a:buFont typeface="Arial" charset="0"/>
              <a:buChar char="•"/>
              <a:defRPr/>
            </a:pPr>
            <a:r>
              <a:rPr lang="en-US" sz="3200" smtClean="0"/>
              <a:t>Showing that it is clearly causal for disease.</a:t>
            </a:r>
          </a:p>
          <a:p>
            <a:pPr>
              <a:spcBef>
                <a:spcPts val="800"/>
              </a:spcBef>
              <a:buFont typeface="Arial" charset="0"/>
              <a:buChar char="•"/>
              <a:defRPr/>
            </a:pPr>
            <a:r>
              <a:rPr lang="en-US" sz="3200" smtClean="0"/>
              <a:t>Generally requires experiments beyond those undertaken by a genetic epidemiologist.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0593" name="Picture 1"/>
          <p:cNvPicPr>
            <a:picLocks noChangeAspect="1" noChangeArrowheads="1"/>
          </p:cNvPicPr>
          <p:nvPr/>
        </p:nvPicPr>
        <p:blipFill>
          <a:blip r:embed="rId3">
            <a:extLst>
              <a:ext uri="{28A0092B-C50C-407E-A947-70E740481C1C}">
                <a14:useLocalDpi xmlns:a14="http://schemas.microsoft.com/office/drawing/2010/main" val="0"/>
              </a:ext>
            </a:extLst>
          </a:blip>
          <a:srcRect l="25000" t="14932" r="50002" b="29865"/>
          <a:stretch>
            <a:fillRect/>
          </a:stretch>
        </p:blipFill>
        <p:spPr bwMode="auto">
          <a:xfrm>
            <a:off x="92075" y="1554163"/>
            <a:ext cx="3829050" cy="4754562"/>
          </a:xfrm>
          <a:prstGeom prst="rect">
            <a:avLst/>
          </a:prstGeom>
          <a:noFill/>
          <a:ln>
            <a:noFill/>
          </a:ln>
          <a:effectLst/>
          <a:extLst>
            <a:ext uri="{909E8E84-426E-40dd-AFC4-6F175D3DCCD1}">
              <a14:hiddenFill xmlns:a14="http://schemas.microsoft.com/office/drawing/2010/main">
                <a:blipFill dpi="0" rotWithShape="0">
                  <a:blip/>
                  <a:srcRect l="25000" t="14932" r="50002" b="29865"/>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0594" name="Text Box 2"/>
          <p:cNvSpPr txBox="1">
            <a:spLocks noChangeArrowheads="1"/>
          </p:cNvSpPr>
          <p:nvPr/>
        </p:nvSpPr>
        <p:spPr bwMode="auto">
          <a:xfrm>
            <a:off x="0" y="381000"/>
            <a:ext cx="9144000" cy="1371600"/>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smtClean="0">
                <a:latin typeface="Calibri" charset="0"/>
              </a:rPr>
              <a:t>Re-Sequencing Genomes</a:t>
            </a:r>
            <a:br>
              <a:rPr lang="en-US" sz="3600" smtClean="0">
                <a:latin typeface="Calibri" charset="0"/>
              </a:rPr>
            </a:br>
            <a:r>
              <a:rPr lang="en-US" sz="3600" smtClean="0">
                <a:latin typeface="Calibri" charset="0"/>
              </a:rPr>
              <a:t>(Ozzy Osbourne?)</a:t>
            </a:r>
          </a:p>
        </p:txBody>
      </p:sp>
      <p:sp>
        <p:nvSpPr>
          <p:cNvPr id="110595" name="Text Box 3"/>
          <p:cNvSpPr txBox="1">
            <a:spLocks noChangeArrowheads="1"/>
          </p:cNvSpPr>
          <p:nvPr/>
        </p:nvSpPr>
        <p:spPr bwMode="auto">
          <a:xfrm>
            <a:off x="4495800" y="1828800"/>
            <a:ext cx="4648200" cy="4846638"/>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2900" indent="-328613">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9pPr>
          </a:lstStyle>
          <a:p>
            <a:pPr>
              <a:spcBef>
                <a:spcPts val="800"/>
              </a:spcBef>
              <a:buClrTx/>
              <a:buFontTx/>
              <a:buNone/>
              <a:defRPr/>
            </a:pPr>
            <a:r>
              <a:rPr lang="en-US" sz="3200" smtClean="0">
                <a:latin typeface="Calibri" charset="0"/>
              </a:rPr>
              <a:t>"Sequencing and analysing individuals with extreme medical histories provides the greatest potential scientific value.“</a:t>
            </a:r>
          </a:p>
          <a:p>
            <a:pPr>
              <a:spcBef>
                <a:spcPts val="800"/>
              </a:spcBef>
              <a:buClrTx/>
              <a:buFontTx/>
              <a:buNone/>
              <a:defRPr/>
            </a:pPr>
            <a:r>
              <a:rPr lang="en-US" sz="3200" smtClean="0">
                <a:latin typeface="Calibri" charset="0"/>
              </a:rPr>
              <a:t>	Nathan Pearson, Director of Research Knome </a:t>
            </a:r>
          </a:p>
        </p:txBody>
      </p:sp>
      <p:sp>
        <p:nvSpPr>
          <p:cNvPr id="110596" name="Text Box 4"/>
          <p:cNvSpPr txBox="1">
            <a:spLocks noChangeArrowheads="1"/>
          </p:cNvSpPr>
          <p:nvPr/>
        </p:nvSpPr>
        <p:spPr bwMode="auto">
          <a:xfrm>
            <a:off x="92075" y="6329363"/>
            <a:ext cx="8869363"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1500" b="1" smtClean="0">
                <a:solidFill>
                  <a:srgbClr val="0047FF"/>
                </a:solidFill>
              </a:rPr>
              <a:t>Covered more in Lecture 9: Next-generation sequencing</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7"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400" smtClean="0">
                <a:latin typeface="Calibri" charset="0"/>
              </a:rPr>
              <a:t> </a:t>
            </a:r>
          </a:p>
        </p:txBody>
      </p:sp>
      <p:sp>
        <p:nvSpPr>
          <p:cNvPr id="111618" name="Text Box 2"/>
          <p:cNvSpPr txBox="1">
            <a:spLocks noChangeArrowheads="1"/>
          </p:cNvSpPr>
          <p:nvPr/>
        </p:nvSpPr>
        <p:spPr bwMode="auto">
          <a:xfrm>
            <a:off x="7394575" y="6172200"/>
            <a:ext cx="131603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latin typeface="Calibri" charset="0"/>
              </a:rPr>
              <a:t>Remi Kazma</a:t>
            </a:r>
          </a:p>
        </p:txBody>
      </p:sp>
      <p:sp>
        <p:nvSpPr>
          <p:cNvPr id="111619" name="Text Box 3"/>
          <p:cNvSpPr txBox="1">
            <a:spLocks noChangeArrowheads="1"/>
          </p:cNvSpPr>
          <p:nvPr/>
        </p:nvSpPr>
        <p:spPr bwMode="auto">
          <a:xfrm>
            <a:off x="1524000" y="0"/>
            <a:ext cx="72390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4400" smtClean="0">
                <a:latin typeface="Calibri" charset="0"/>
              </a:rPr>
              <a:t>Circos Plot: Tumor – Normal </a:t>
            </a:r>
          </a:p>
        </p:txBody>
      </p:sp>
      <p:pic>
        <p:nvPicPr>
          <p:cNvPr id="1116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763" y="396875"/>
            <a:ext cx="6278562" cy="6278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1" name="Text Box 1"/>
          <p:cNvSpPr txBox="1">
            <a:spLocks noChangeArrowheads="1"/>
          </p:cNvSpPr>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cs typeface="Times New Roman" charset="0"/>
              </a:rPr>
              <a:t>Characterization</a:t>
            </a:r>
            <a:r>
              <a:rPr lang="en-US" sz="3600" smtClean="0"/>
              <a:t> </a:t>
            </a:r>
          </a:p>
        </p:txBody>
      </p:sp>
      <p:sp>
        <p:nvSpPr>
          <p:cNvPr id="112642" name="Text Box 2"/>
          <p:cNvSpPr txBox="1">
            <a:spLocks noChangeArrowheads="1"/>
          </p:cNvSpPr>
          <p:nvPr/>
        </p:nvSpPr>
        <p:spPr bwMode="auto">
          <a:xfrm>
            <a:off x="457200" y="990600"/>
            <a:ext cx="8229600" cy="5164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66713" indent="-366713">
              <a:tabLst>
                <a:tab pos="366713" algn="l"/>
                <a:tab pos="823913" algn="l"/>
                <a:tab pos="1281113" algn="l"/>
                <a:tab pos="1738313" algn="l"/>
                <a:tab pos="2195513" algn="l"/>
                <a:tab pos="2652713" algn="l"/>
                <a:tab pos="3109913" algn="l"/>
                <a:tab pos="3567113" algn="l"/>
                <a:tab pos="4024313" algn="l"/>
                <a:tab pos="4481513" algn="l"/>
                <a:tab pos="4938713" algn="l"/>
                <a:tab pos="5395913" algn="l"/>
                <a:tab pos="5853113" algn="l"/>
                <a:tab pos="6310313" algn="l"/>
                <a:tab pos="6767513" algn="l"/>
                <a:tab pos="7224713" algn="l"/>
                <a:tab pos="7681913" algn="l"/>
                <a:tab pos="8139113" algn="l"/>
                <a:tab pos="8596313" algn="l"/>
                <a:tab pos="9053513" algn="l"/>
                <a:tab pos="9510713" algn="l"/>
              </a:tabLst>
              <a:defRPr>
                <a:solidFill>
                  <a:srgbClr val="000000"/>
                </a:solidFill>
                <a:latin typeface="Arial" charset="0"/>
                <a:ea typeface="ＭＳ Ｐゴシック" charset="0"/>
                <a:cs typeface="Microsoft YaHei" charset="0"/>
              </a:defRPr>
            </a:lvl1pPr>
            <a:lvl2pPr marL="823913" indent="-366713">
              <a:tabLst>
                <a:tab pos="366713" algn="l"/>
                <a:tab pos="823913" algn="l"/>
                <a:tab pos="1281113" algn="l"/>
                <a:tab pos="1738313" algn="l"/>
                <a:tab pos="2195513" algn="l"/>
                <a:tab pos="2652713" algn="l"/>
                <a:tab pos="3109913" algn="l"/>
                <a:tab pos="3567113" algn="l"/>
                <a:tab pos="4024313" algn="l"/>
                <a:tab pos="4481513" algn="l"/>
                <a:tab pos="4938713" algn="l"/>
                <a:tab pos="5395913" algn="l"/>
                <a:tab pos="5853113" algn="l"/>
                <a:tab pos="6310313" algn="l"/>
                <a:tab pos="6767513" algn="l"/>
                <a:tab pos="7224713" algn="l"/>
                <a:tab pos="7681913" algn="l"/>
                <a:tab pos="8139113" algn="l"/>
                <a:tab pos="8596313" algn="l"/>
                <a:tab pos="9053513" algn="l"/>
                <a:tab pos="9510713" algn="l"/>
              </a:tabLst>
              <a:defRPr>
                <a:solidFill>
                  <a:srgbClr val="000000"/>
                </a:solidFill>
                <a:latin typeface="Arial" charset="0"/>
                <a:ea typeface="ＭＳ Ｐゴシック" charset="0"/>
                <a:cs typeface="Microsoft YaHei" charset="0"/>
              </a:defRPr>
            </a:lvl2pPr>
            <a:lvl3pPr>
              <a:tabLst>
                <a:tab pos="366713" algn="l"/>
                <a:tab pos="823913" algn="l"/>
                <a:tab pos="1281113" algn="l"/>
                <a:tab pos="1738313" algn="l"/>
                <a:tab pos="2195513" algn="l"/>
                <a:tab pos="2652713" algn="l"/>
                <a:tab pos="3109913" algn="l"/>
                <a:tab pos="3567113" algn="l"/>
                <a:tab pos="4024313" algn="l"/>
                <a:tab pos="4481513" algn="l"/>
                <a:tab pos="4938713" algn="l"/>
                <a:tab pos="5395913" algn="l"/>
                <a:tab pos="5853113" algn="l"/>
                <a:tab pos="6310313" algn="l"/>
                <a:tab pos="6767513" algn="l"/>
                <a:tab pos="7224713" algn="l"/>
                <a:tab pos="7681913" algn="l"/>
                <a:tab pos="8139113" algn="l"/>
                <a:tab pos="8596313" algn="l"/>
                <a:tab pos="9053513" algn="l"/>
                <a:tab pos="9510713" algn="l"/>
              </a:tabLst>
              <a:defRPr>
                <a:solidFill>
                  <a:srgbClr val="000000"/>
                </a:solidFill>
                <a:latin typeface="Arial" charset="0"/>
                <a:ea typeface="ＭＳ Ｐゴシック" charset="0"/>
                <a:cs typeface="Microsoft YaHei" charset="0"/>
              </a:defRPr>
            </a:lvl3pPr>
            <a:lvl4pPr>
              <a:tabLst>
                <a:tab pos="366713" algn="l"/>
                <a:tab pos="823913" algn="l"/>
                <a:tab pos="1281113" algn="l"/>
                <a:tab pos="1738313" algn="l"/>
                <a:tab pos="2195513" algn="l"/>
                <a:tab pos="2652713" algn="l"/>
                <a:tab pos="3109913" algn="l"/>
                <a:tab pos="3567113" algn="l"/>
                <a:tab pos="4024313" algn="l"/>
                <a:tab pos="4481513" algn="l"/>
                <a:tab pos="4938713" algn="l"/>
                <a:tab pos="5395913" algn="l"/>
                <a:tab pos="5853113" algn="l"/>
                <a:tab pos="6310313" algn="l"/>
                <a:tab pos="6767513" algn="l"/>
                <a:tab pos="7224713" algn="l"/>
                <a:tab pos="7681913" algn="l"/>
                <a:tab pos="8139113" algn="l"/>
                <a:tab pos="8596313" algn="l"/>
                <a:tab pos="9053513" algn="l"/>
                <a:tab pos="9510713" algn="l"/>
              </a:tabLst>
              <a:defRPr>
                <a:solidFill>
                  <a:srgbClr val="000000"/>
                </a:solidFill>
                <a:latin typeface="Arial" charset="0"/>
                <a:ea typeface="ＭＳ Ｐゴシック" charset="0"/>
                <a:cs typeface="Microsoft YaHei" charset="0"/>
              </a:defRPr>
            </a:lvl4pPr>
            <a:lvl5pPr>
              <a:tabLst>
                <a:tab pos="366713" algn="l"/>
                <a:tab pos="823913" algn="l"/>
                <a:tab pos="1281113" algn="l"/>
                <a:tab pos="1738313" algn="l"/>
                <a:tab pos="2195513" algn="l"/>
                <a:tab pos="2652713" algn="l"/>
                <a:tab pos="3109913" algn="l"/>
                <a:tab pos="3567113" algn="l"/>
                <a:tab pos="4024313" algn="l"/>
                <a:tab pos="4481513" algn="l"/>
                <a:tab pos="4938713" algn="l"/>
                <a:tab pos="5395913" algn="l"/>
                <a:tab pos="5853113" algn="l"/>
                <a:tab pos="6310313" algn="l"/>
                <a:tab pos="6767513" algn="l"/>
                <a:tab pos="7224713" algn="l"/>
                <a:tab pos="7681913" algn="l"/>
                <a:tab pos="8139113" algn="l"/>
                <a:tab pos="8596313" algn="l"/>
                <a:tab pos="9053513" algn="l"/>
                <a:tab pos="95107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66713" algn="l"/>
                <a:tab pos="823913" algn="l"/>
                <a:tab pos="1281113" algn="l"/>
                <a:tab pos="1738313" algn="l"/>
                <a:tab pos="2195513" algn="l"/>
                <a:tab pos="2652713" algn="l"/>
                <a:tab pos="3109913" algn="l"/>
                <a:tab pos="3567113" algn="l"/>
                <a:tab pos="4024313" algn="l"/>
                <a:tab pos="4481513" algn="l"/>
                <a:tab pos="4938713" algn="l"/>
                <a:tab pos="5395913" algn="l"/>
                <a:tab pos="5853113" algn="l"/>
                <a:tab pos="6310313" algn="l"/>
                <a:tab pos="6767513" algn="l"/>
                <a:tab pos="7224713" algn="l"/>
                <a:tab pos="7681913" algn="l"/>
                <a:tab pos="8139113" algn="l"/>
                <a:tab pos="8596313" algn="l"/>
                <a:tab pos="9053513" algn="l"/>
                <a:tab pos="95107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66713" algn="l"/>
                <a:tab pos="823913" algn="l"/>
                <a:tab pos="1281113" algn="l"/>
                <a:tab pos="1738313" algn="l"/>
                <a:tab pos="2195513" algn="l"/>
                <a:tab pos="2652713" algn="l"/>
                <a:tab pos="3109913" algn="l"/>
                <a:tab pos="3567113" algn="l"/>
                <a:tab pos="4024313" algn="l"/>
                <a:tab pos="4481513" algn="l"/>
                <a:tab pos="4938713" algn="l"/>
                <a:tab pos="5395913" algn="l"/>
                <a:tab pos="5853113" algn="l"/>
                <a:tab pos="6310313" algn="l"/>
                <a:tab pos="6767513" algn="l"/>
                <a:tab pos="7224713" algn="l"/>
                <a:tab pos="7681913" algn="l"/>
                <a:tab pos="8139113" algn="l"/>
                <a:tab pos="8596313" algn="l"/>
                <a:tab pos="9053513" algn="l"/>
                <a:tab pos="95107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66713" algn="l"/>
                <a:tab pos="823913" algn="l"/>
                <a:tab pos="1281113" algn="l"/>
                <a:tab pos="1738313" algn="l"/>
                <a:tab pos="2195513" algn="l"/>
                <a:tab pos="2652713" algn="l"/>
                <a:tab pos="3109913" algn="l"/>
                <a:tab pos="3567113" algn="l"/>
                <a:tab pos="4024313" algn="l"/>
                <a:tab pos="4481513" algn="l"/>
                <a:tab pos="4938713" algn="l"/>
                <a:tab pos="5395913" algn="l"/>
                <a:tab pos="5853113" algn="l"/>
                <a:tab pos="6310313" algn="l"/>
                <a:tab pos="6767513" algn="l"/>
                <a:tab pos="7224713" algn="l"/>
                <a:tab pos="7681913" algn="l"/>
                <a:tab pos="8139113" algn="l"/>
                <a:tab pos="8596313" algn="l"/>
                <a:tab pos="9053513" algn="l"/>
                <a:tab pos="95107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66713" algn="l"/>
                <a:tab pos="823913" algn="l"/>
                <a:tab pos="1281113" algn="l"/>
                <a:tab pos="1738313" algn="l"/>
                <a:tab pos="2195513" algn="l"/>
                <a:tab pos="2652713" algn="l"/>
                <a:tab pos="3109913" algn="l"/>
                <a:tab pos="3567113" algn="l"/>
                <a:tab pos="4024313" algn="l"/>
                <a:tab pos="4481513" algn="l"/>
                <a:tab pos="4938713" algn="l"/>
                <a:tab pos="5395913" algn="l"/>
                <a:tab pos="5853113" algn="l"/>
                <a:tab pos="6310313" algn="l"/>
                <a:tab pos="6767513" algn="l"/>
                <a:tab pos="7224713" algn="l"/>
                <a:tab pos="7681913" algn="l"/>
                <a:tab pos="8139113" algn="l"/>
                <a:tab pos="8596313" algn="l"/>
                <a:tab pos="9053513" algn="l"/>
                <a:tab pos="9510713" algn="l"/>
              </a:tabLst>
              <a:defRPr>
                <a:solidFill>
                  <a:srgbClr val="000000"/>
                </a:solidFill>
                <a:latin typeface="Arial" charset="0"/>
                <a:ea typeface="ＭＳ Ｐゴシック" charset="0"/>
                <a:cs typeface="Microsoft YaHei" charset="0"/>
              </a:defRPr>
            </a:lvl9pPr>
          </a:lstStyle>
          <a:p>
            <a:pPr>
              <a:spcBef>
                <a:spcPts val="800"/>
              </a:spcBef>
              <a:buFont typeface="Arial" charset="0"/>
              <a:buChar char="•"/>
              <a:defRPr/>
            </a:pPr>
            <a:r>
              <a:rPr lang="en-US" sz="3200" smtClean="0">
                <a:cs typeface="Times New Roman" charset="0"/>
              </a:rPr>
              <a:t>Once genes are identified, molecular methods are used to determine the structure of the gene, identification of regulatory elements, etc.</a:t>
            </a:r>
          </a:p>
          <a:p>
            <a:pPr>
              <a:spcBef>
                <a:spcPts val="800"/>
              </a:spcBef>
              <a:buClrTx/>
              <a:buFontTx/>
              <a:buNone/>
              <a:defRPr/>
            </a:pPr>
            <a:endParaRPr lang="en-US" sz="3200" smtClean="0">
              <a:cs typeface="Times New Roman" charset="0"/>
            </a:endParaRPr>
          </a:p>
          <a:p>
            <a:pPr>
              <a:spcBef>
                <a:spcPts val="800"/>
              </a:spcBef>
              <a:buFont typeface="Arial" charset="0"/>
              <a:buChar char="•"/>
              <a:defRPr/>
            </a:pPr>
            <a:r>
              <a:rPr lang="en-US" sz="3200" smtClean="0">
                <a:cs typeface="Times New Roman" charset="0"/>
              </a:rPr>
              <a:t>Use epidemiologic studies to distinguish public health implications:</a:t>
            </a:r>
          </a:p>
          <a:p>
            <a:pPr lvl="1">
              <a:spcBef>
                <a:spcPts val="700"/>
              </a:spcBef>
              <a:buFont typeface="Arial" charset="0"/>
              <a:buAutoNum type="arabicPeriod"/>
              <a:defRPr/>
            </a:pPr>
            <a:r>
              <a:rPr lang="en-US" sz="2800" smtClean="0">
                <a:cs typeface="Times New Roman" charset="0"/>
              </a:rPr>
              <a:t>Determine frequencies of causal alleles; and</a:t>
            </a:r>
          </a:p>
          <a:p>
            <a:pPr lvl="1">
              <a:spcBef>
                <a:spcPts val="700"/>
              </a:spcBef>
              <a:buFont typeface="Arial" charset="0"/>
              <a:buAutoNum type="arabicPeriod"/>
              <a:defRPr/>
            </a:pPr>
            <a:r>
              <a:rPr lang="en-US" sz="2800" smtClean="0">
                <a:cs typeface="Times New Roman" charset="0"/>
              </a:rPr>
              <a:t>Characterize their effects—and interacting environmental factors—on disease rates.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5"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smtClean="0"/>
              <a:t>Genetic Testing?</a:t>
            </a:r>
          </a:p>
        </p:txBody>
      </p:sp>
      <p:pic>
        <p:nvPicPr>
          <p:cNvPr id="113666" name="Picture 2"/>
          <p:cNvPicPr>
            <a:picLocks noChangeAspect="1" noChangeArrowheads="1"/>
          </p:cNvPicPr>
          <p:nvPr/>
        </p:nvPicPr>
        <p:blipFill>
          <a:blip r:embed="rId4">
            <a:extLst>
              <a:ext uri="{28A0092B-C50C-407E-A947-70E740481C1C}">
                <a14:useLocalDpi xmlns:a14="http://schemas.microsoft.com/office/drawing/2010/main" val="0"/>
              </a:ext>
            </a:extLst>
          </a:blip>
          <a:srcRect b="54456"/>
          <a:stretch>
            <a:fillRect/>
          </a:stretch>
        </p:blipFill>
        <p:spPr bwMode="auto">
          <a:xfrm>
            <a:off x="1279525" y="1279525"/>
            <a:ext cx="6630988" cy="5549900"/>
          </a:xfrm>
          <a:prstGeom prst="rect">
            <a:avLst/>
          </a:prstGeom>
          <a:noFill/>
          <a:ln>
            <a:noFill/>
          </a:ln>
          <a:effectLst/>
          <a:extLst>
            <a:ext uri="{909E8E84-426E-40dd-AFC4-6F175D3DCCD1}">
              <a14:hiddenFill xmlns:a14="http://schemas.microsoft.com/office/drawing/2010/main">
                <a:blipFill dpi="0" rotWithShape="0">
                  <a:blip/>
                  <a:srcRect b="54456"/>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3667" name="Oval 3"/>
          <p:cNvSpPr>
            <a:spLocks noChangeArrowheads="1"/>
          </p:cNvSpPr>
          <p:nvPr/>
        </p:nvSpPr>
        <p:spPr bwMode="auto">
          <a:xfrm>
            <a:off x="5486400" y="2057400"/>
            <a:ext cx="1600200" cy="1600200"/>
          </a:xfrm>
          <a:prstGeom prst="ellipse">
            <a:avLst/>
          </a:prstGeom>
          <a:noFill/>
          <a:ln w="255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nvGrpSpPr>
          <p:cNvPr id="161797" name="Group 4"/>
          <p:cNvGrpSpPr>
            <a:grpSpLocks/>
          </p:cNvGrpSpPr>
          <p:nvPr/>
        </p:nvGrpSpPr>
        <p:grpSpPr bwMode="auto">
          <a:xfrm>
            <a:off x="152400" y="2451100"/>
            <a:ext cx="5091113" cy="3249613"/>
            <a:chOff x="96" y="1544"/>
            <a:chExt cx="3207" cy="2047"/>
          </a:xfrm>
        </p:grpSpPr>
        <p:graphicFrame>
          <p:nvGraphicFramePr>
            <p:cNvPr id="161799" name="Object 5"/>
            <p:cNvGraphicFramePr>
              <a:graphicFrameLocks noChangeAspect="1"/>
            </p:cNvGraphicFramePr>
            <p:nvPr/>
          </p:nvGraphicFramePr>
          <p:xfrm>
            <a:off x="96" y="1544"/>
            <a:ext cx="3207" cy="2047"/>
          </p:xfrm>
          <a:graphic>
            <a:graphicData uri="http://schemas.openxmlformats.org/presentationml/2006/ole">
              <mc:AlternateContent xmlns:mc="http://schemas.openxmlformats.org/markup-compatibility/2006">
                <mc:Choice xmlns:v="urn:schemas-microsoft-com:vml" Requires="v">
                  <p:oleObj spid="_x0000_s161812" r:id="rId5" imgW="2730500" imgH="1739900" progId="">
                    <p:embed/>
                  </p:oleObj>
                </mc:Choice>
                <mc:Fallback>
                  <p:oleObj r:id="rId5" imgW="2730500" imgH="173990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 y="1544"/>
                          <a:ext cx="3207" cy="204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3670" name="Text Box 6"/>
            <p:cNvSpPr txBox="1">
              <a:spLocks noChangeArrowheads="1"/>
            </p:cNvSpPr>
            <p:nvPr/>
          </p:nvSpPr>
          <p:spPr bwMode="auto">
            <a:xfrm>
              <a:off x="96" y="1544"/>
              <a:ext cx="3207" cy="20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sp>
        <p:nvSpPr>
          <p:cNvPr id="113671" name="Line 7"/>
          <p:cNvSpPr>
            <a:spLocks noChangeShapeType="1"/>
          </p:cNvSpPr>
          <p:nvPr/>
        </p:nvSpPr>
        <p:spPr bwMode="auto">
          <a:xfrm flipV="1">
            <a:off x="5181600" y="3186113"/>
            <a:ext cx="381000" cy="257175"/>
          </a:xfrm>
          <a:prstGeom prst="line">
            <a:avLst/>
          </a:prstGeom>
          <a:noFill/>
          <a:ln w="34920">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89"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smtClean="0"/>
              <a:t>Large RR </a:t>
            </a:r>
            <a:r>
              <a:rPr lang="en-US" sz="3600" smtClean="0">
                <a:cs typeface="Arial" charset="0"/>
              </a:rPr>
              <a:t>≠</a:t>
            </a:r>
            <a:r>
              <a:rPr lang="en-US" sz="3600" smtClean="0"/>
              <a:t> Good Prediction</a:t>
            </a:r>
          </a:p>
        </p:txBody>
      </p:sp>
      <p:graphicFrame>
        <p:nvGraphicFramePr>
          <p:cNvPr id="163843" name="Object 2"/>
          <p:cNvGraphicFramePr>
            <a:graphicFrameLocks noChangeAspect="1"/>
          </p:cNvGraphicFramePr>
          <p:nvPr/>
        </p:nvGraphicFramePr>
        <p:xfrm>
          <a:off x="1676400" y="1966913"/>
          <a:ext cx="5943600" cy="4089400"/>
        </p:xfrm>
        <a:graphic>
          <a:graphicData uri="http://schemas.openxmlformats.org/presentationml/2006/ole">
            <mc:AlternateContent xmlns:mc="http://schemas.openxmlformats.org/markup-compatibility/2006">
              <mc:Choice xmlns:v="urn:schemas-microsoft-com:vml" Requires="v">
                <p:oleObj spid="_x0000_s163856" r:id="rId4" imgW="2578100" imgH="1778000" progId="">
                  <p:embed/>
                </p:oleObj>
              </mc:Choice>
              <mc:Fallback>
                <p:oleObj r:id="rId4" imgW="2578100" imgH="177800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966913"/>
                        <a:ext cx="5943600" cy="4089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4691" name="Text Box 3"/>
          <p:cNvSpPr txBox="1">
            <a:spLocks noChangeArrowheads="1"/>
          </p:cNvSpPr>
          <p:nvPr/>
        </p:nvSpPr>
        <p:spPr bwMode="auto">
          <a:xfrm>
            <a:off x="5768975" y="6324600"/>
            <a:ext cx="29749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Witte, Nat Rev Genet, 2009</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Text Box 1"/>
          <p:cNvSpPr txBox="1">
            <a:spLocks noChangeArrowheads="1"/>
          </p:cNvSpPr>
          <p:nvPr/>
        </p:nvSpPr>
        <p:spPr bwMode="auto">
          <a:xfrm>
            <a:off x="304800" y="274638"/>
            <a:ext cx="8839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smtClean="0"/>
              <a:t>Genetic Testing Based on GWAS?</a:t>
            </a:r>
          </a:p>
        </p:txBody>
      </p:sp>
      <p:sp>
        <p:nvSpPr>
          <p:cNvPr id="115714" name="Text Box 2"/>
          <p:cNvSpPr txBox="1">
            <a:spLocks noChangeArrowheads="1"/>
          </p:cNvSpPr>
          <p:nvPr/>
        </p:nvSpPr>
        <p:spPr bwMode="auto">
          <a:xfrm>
            <a:off x="457200" y="1371600"/>
            <a:ext cx="8229600" cy="494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595313" indent="-595313">
              <a:tabLst>
                <a:tab pos="595313" algn="l"/>
                <a:tab pos="1052513" algn="l"/>
                <a:tab pos="1509713" algn="l"/>
                <a:tab pos="1966913" algn="l"/>
                <a:tab pos="2424113" algn="l"/>
                <a:tab pos="2881313" algn="l"/>
                <a:tab pos="3338513" algn="l"/>
                <a:tab pos="3795713" algn="l"/>
                <a:tab pos="4252913" algn="l"/>
                <a:tab pos="4710113" algn="l"/>
                <a:tab pos="5167313" algn="l"/>
                <a:tab pos="5624513" algn="l"/>
                <a:tab pos="6081713" algn="l"/>
                <a:tab pos="6538913" algn="l"/>
                <a:tab pos="6996113" algn="l"/>
                <a:tab pos="7453313" algn="l"/>
                <a:tab pos="7910513" algn="l"/>
                <a:tab pos="8367713" algn="l"/>
                <a:tab pos="8824913" algn="l"/>
                <a:tab pos="9282113" algn="l"/>
                <a:tab pos="9739313" algn="l"/>
              </a:tabLst>
              <a:defRPr>
                <a:solidFill>
                  <a:srgbClr val="000000"/>
                </a:solidFill>
                <a:latin typeface="Arial" charset="0"/>
                <a:ea typeface="ＭＳ Ｐゴシック" charset="0"/>
                <a:cs typeface="Microsoft YaHei" charset="0"/>
              </a:defRPr>
            </a:lvl1pPr>
            <a:lvl2pPr marL="989013" indent="-519113">
              <a:tabLst>
                <a:tab pos="595313" algn="l"/>
                <a:tab pos="1052513" algn="l"/>
                <a:tab pos="1509713" algn="l"/>
                <a:tab pos="1966913" algn="l"/>
                <a:tab pos="2424113" algn="l"/>
                <a:tab pos="2881313" algn="l"/>
                <a:tab pos="3338513" algn="l"/>
                <a:tab pos="3795713" algn="l"/>
                <a:tab pos="4252913" algn="l"/>
                <a:tab pos="4710113" algn="l"/>
                <a:tab pos="5167313" algn="l"/>
                <a:tab pos="5624513" algn="l"/>
                <a:tab pos="6081713" algn="l"/>
                <a:tab pos="6538913" algn="l"/>
                <a:tab pos="6996113" algn="l"/>
                <a:tab pos="7453313" algn="l"/>
                <a:tab pos="7910513" algn="l"/>
                <a:tab pos="8367713" algn="l"/>
                <a:tab pos="8824913" algn="l"/>
                <a:tab pos="9282113" algn="l"/>
                <a:tab pos="9739313" algn="l"/>
              </a:tabLst>
              <a:defRPr>
                <a:solidFill>
                  <a:srgbClr val="000000"/>
                </a:solidFill>
                <a:latin typeface="Arial" charset="0"/>
                <a:ea typeface="ＭＳ Ｐゴシック" charset="0"/>
                <a:cs typeface="Microsoft YaHei" charset="0"/>
              </a:defRPr>
            </a:lvl2pPr>
            <a:lvl3pPr marL="1371600" indent="-457200">
              <a:tabLst>
                <a:tab pos="595313" algn="l"/>
                <a:tab pos="1052513" algn="l"/>
                <a:tab pos="1509713" algn="l"/>
                <a:tab pos="1966913" algn="l"/>
                <a:tab pos="2424113" algn="l"/>
                <a:tab pos="2881313" algn="l"/>
                <a:tab pos="3338513" algn="l"/>
                <a:tab pos="3795713" algn="l"/>
                <a:tab pos="4252913" algn="l"/>
                <a:tab pos="4710113" algn="l"/>
                <a:tab pos="5167313" algn="l"/>
                <a:tab pos="5624513" algn="l"/>
                <a:tab pos="6081713" algn="l"/>
                <a:tab pos="6538913" algn="l"/>
                <a:tab pos="6996113" algn="l"/>
                <a:tab pos="7453313" algn="l"/>
                <a:tab pos="7910513" algn="l"/>
                <a:tab pos="8367713" algn="l"/>
                <a:tab pos="8824913" algn="l"/>
                <a:tab pos="9282113" algn="l"/>
                <a:tab pos="9739313" algn="l"/>
              </a:tabLst>
              <a:defRPr>
                <a:solidFill>
                  <a:srgbClr val="000000"/>
                </a:solidFill>
                <a:latin typeface="Arial" charset="0"/>
                <a:ea typeface="ＭＳ Ｐゴシック" charset="0"/>
                <a:cs typeface="Microsoft YaHei" charset="0"/>
              </a:defRPr>
            </a:lvl3pPr>
            <a:lvl4pPr>
              <a:tabLst>
                <a:tab pos="595313" algn="l"/>
                <a:tab pos="1052513" algn="l"/>
                <a:tab pos="1509713" algn="l"/>
                <a:tab pos="1966913" algn="l"/>
                <a:tab pos="2424113" algn="l"/>
                <a:tab pos="2881313" algn="l"/>
                <a:tab pos="3338513" algn="l"/>
                <a:tab pos="3795713" algn="l"/>
                <a:tab pos="4252913" algn="l"/>
                <a:tab pos="4710113" algn="l"/>
                <a:tab pos="5167313" algn="l"/>
                <a:tab pos="5624513" algn="l"/>
                <a:tab pos="6081713" algn="l"/>
                <a:tab pos="6538913" algn="l"/>
                <a:tab pos="6996113" algn="l"/>
                <a:tab pos="7453313" algn="l"/>
                <a:tab pos="7910513" algn="l"/>
                <a:tab pos="8367713" algn="l"/>
                <a:tab pos="8824913" algn="l"/>
                <a:tab pos="9282113" algn="l"/>
                <a:tab pos="9739313" algn="l"/>
              </a:tabLst>
              <a:defRPr>
                <a:solidFill>
                  <a:srgbClr val="000000"/>
                </a:solidFill>
                <a:latin typeface="Arial" charset="0"/>
                <a:ea typeface="ＭＳ Ｐゴシック" charset="0"/>
                <a:cs typeface="Microsoft YaHei" charset="0"/>
              </a:defRPr>
            </a:lvl4pPr>
            <a:lvl5pPr>
              <a:tabLst>
                <a:tab pos="595313" algn="l"/>
                <a:tab pos="1052513" algn="l"/>
                <a:tab pos="1509713" algn="l"/>
                <a:tab pos="1966913" algn="l"/>
                <a:tab pos="2424113" algn="l"/>
                <a:tab pos="2881313" algn="l"/>
                <a:tab pos="3338513" algn="l"/>
                <a:tab pos="3795713" algn="l"/>
                <a:tab pos="4252913" algn="l"/>
                <a:tab pos="4710113" algn="l"/>
                <a:tab pos="5167313" algn="l"/>
                <a:tab pos="5624513" algn="l"/>
                <a:tab pos="6081713" algn="l"/>
                <a:tab pos="6538913" algn="l"/>
                <a:tab pos="6996113" algn="l"/>
                <a:tab pos="7453313" algn="l"/>
                <a:tab pos="7910513" algn="l"/>
                <a:tab pos="8367713" algn="l"/>
                <a:tab pos="8824913" algn="l"/>
                <a:tab pos="9282113" algn="l"/>
                <a:tab pos="97393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595313" algn="l"/>
                <a:tab pos="1052513" algn="l"/>
                <a:tab pos="1509713" algn="l"/>
                <a:tab pos="1966913" algn="l"/>
                <a:tab pos="2424113" algn="l"/>
                <a:tab pos="2881313" algn="l"/>
                <a:tab pos="3338513" algn="l"/>
                <a:tab pos="3795713" algn="l"/>
                <a:tab pos="4252913" algn="l"/>
                <a:tab pos="4710113" algn="l"/>
                <a:tab pos="5167313" algn="l"/>
                <a:tab pos="5624513" algn="l"/>
                <a:tab pos="6081713" algn="l"/>
                <a:tab pos="6538913" algn="l"/>
                <a:tab pos="6996113" algn="l"/>
                <a:tab pos="7453313" algn="l"/>
                <a:tab pos="7910513" algn="l"/>
                <a:tab pos="8367713" algn="l"/>
                <a:tab pos="8824913" algn="l"/>
                <a:tab pos="9282113" algn="l"/>
                <a:tab pos="97393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595313" algn="l"/>
                <a:tab pos="1052513" algn="l"/>
                <a:tab pos="1509713" algn="l"/>
                <a:tab pos="1966913" algn="l"/>
                <a:tab pos="2424113" algn="l"/>
                <a:tab pos="2881313" algn="l"/>
                <a:tab pos="3338513" algn="l"/>
                <a:tab pos="3795713" algn="l"/>
                <a:tab pos="4252913" algn="l"/>
                <a:tab pos="4710113" algn="l"/>
                <a:tab pos="5167313" algn="l"/>
                <a:tab pos="5624513" algn="l"/>
                <a:tab pos="6081713" algn="l"/>
                <a:tab pos="6538913" algn="l"/>
                <a:tab pos="6996113" algn="l"/>
                <a:tab pos="7453313" algn="l"/>
                <a:tab pos="7910513" algn="l"/>
                <a:tab pos="8367713" algn="l"/>
                <a:tab pos="8824913" algn="l"/>
                <a:tab pos="9282113" algn="l"/>
                <a:tab pos="97393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595313" algn="l"/>
                <a:tab pos="1052513" algn="l"/>
                <a:tab pos="1509713" algn="l"/>
                <a:tab pos="1966913" algn="l"/>
                <a:tab pos="2424113" algn="l"/>
                <a:tab pos="2881313" algn="l"/>
                <a:tab pos="3338513" algn="l"/>
                <a:tab pos="3795713" algn="l"/>
                <a:tab pos="4252913" algn="l"/>
                <a:tab pos="4710113" algn="l"/>
                <a:tab pos="5167313" algn="l"/>
                <a:tab pos="5624513" algn="l"/>
                <a:tab pos="6081713" algn="l"/>
                <a:tab pos="6538913" algn="l"/>
                <a:tab pos="6996113" algn="l"/>
                <a:tab pos="7453313" algn="l"/>
                <a:tab pos="7910513" algn="l"/>
                <a:tab pos="8367713" algn="l"/>
                <a:tab pos="8824913" algn="l"/>
                <a:tab pos="9282113" algn="l"/>
                <a:tab pos="97393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595313" algn="l"/>
                <a:tab pos="1052513" algn="l"/>
                <a:tab pos="1509713" algn="l"/>
                <a:tab pos="1966913" algn="l"/>
                <a:tab pos="2424113" algn="l"/>
                <a:tab pos="2881313" algn="l"/>
                <a:tab pos="3338513" algn="l"/>
                <a:tab pos="3795713" algn="l"/>
                <a:tab pos="4252913" algn="l"/>
                <a:tab pos="4710113" algn="l"/>
                <a:tab pos="5167313" algn="l"/>
                <a:tab pos="5624513" algn="l"/>
                <a:tab pos="6081713" algn="l"/>
                <a:tab pos="6538913" algn="l"/>
                <a:tab pos="6996113" algn="l"/>
                <a:tab pos="7453313" algn="l"/>
                <a:tab pos="7910513" algn="l"/>
                <a:tab pos="8367713" algn="l"/>
                <a:tab pos="8824913" algn="l"/>
                <a:tab pos="9282113" algn="l"/>
                <a:tab pos="9739313" algn="l"/>
              </a:tabLst>
              <a:defRPr>
                <a:solidFill>
                  <a:srgbClr val="000000"/>
                </a:solidFill>
                <a:latin typeface="Arial" charset="0"/>
                <a:ea typeface="ＭＳ Ｐゴシック" charset="0"/>
                <a:cs typeface="Microsoft YaHei" charset="0"/>
              </a:defRPr>
            </a:lvl9pPr>
          </a:lstStyle>
          <a:p>
            <a:pPr>
              <a:lnSpc>
                <a:spcPct val="90000"/>
              </a:lnSpc>
              <a:spcBef>
                <a:spcPts val="700"/>
              </a:spcBef>
              <a:buFont typeface="Arial" charset="0"/>
              <a:buChar char="•"/>
              <a:defRPr/>
            </a:pPr>
            <a:r>
              <a:rPr lang="en-US" sz="2800" smtClean="0"/>
              <a:t>Multiple companies marketing direct to consumer genetic ‘test’ kits.</a:t>
            </a:r>
          </a:p>
          <a:p>
            <a:pPr>
              <a:lnSpc>
                <a:spcPct val="90000"/>
              </a:lnSpc>
              <a:spcBef>
                <a:spcPts val="700"/>
              </a:spcBef>
              <a:buFont typeface="Arial" charset="0"/>
              <a:buChar char="•"/>
              <a:defRPr/>
            </a:pPr>
            <a:r>
              <a:rPr lang="en-US" sz="2800" smtClean="0"/>
              <a:t>Send in spit.</a:t>
            </a:r>
          </a:p>
          <a:p>
            <a:pPr>
              <a:lnSpc>
                <a:spcPct val="90000"/>
              </a:lnSpc>
              <a:spcBef>
                <a:spcPts val="700"/>
              </a:spcBef>
              <a:buFont typeface="Arial" charset="0"/>
              <a:buChar char="•"/>
              <a:defRPr/>
            </a:pPr>
            <a:r>
              <a:rPr lang="en-US" sz="2800" smtClean="0"/>
              <a:t>Array technology (Illumina / Affymetrix).</a:t>
            </a:r>
          </a:p>
          <a:p>
            <a:pPr>
              <a:lnSpc>
                <a:spcPct val="90000"/>
              </a:lnSpc>
              <a:spcBef>
                <a:spcPts val="700"/>
              </a:spcBef>
              <a:buFont typeface="Arial" charset="0"/>
              <a:buChar char="•"/>
              <a:defRPr/>
            </a:pPr>
            <a:r>
              <a:rPr lang="en-US" sz="2800" smtClean="0"/>
              <a:t>Many results based on GWAS.</a:t>
            </a:r>
          </a:p>
          <a:p>
            <a:pPr>
              <a:lnSpc>
                <a:spcPct val="90000"/>
              </a:lnSpc>
              <a:spcBef>
                <a:spcPts val="700"/>
              </a:spcBef>
              <a:buClrTx/>
              <a:buFontTx/>
              <a:buNone/>
              <a:defRPr/>
            </a:pPr>
            <a:endParaRPr lang="en-US" sz="2800" smtClean="0"/>
          </a:p>
          <a:p>
            <a:pPr>
              <a:lnSpc>
                <a:spcPct val="90000"/>
              </a:lnSpc>
              <a:spcBef>
                <a:spcPts val="700"/>
              </a:spcBef>
              <a:buFont typeface="Arial" charset="0"/>
              <a:buChar char="•"/>
              <a:defRPr/>
            </a:pPr>
            <a:r>
              <a:rPr lang="en-US" sz="2800" smtClean="0"/>
              <a:t>Companies:</a:t>
            </a:r>
          </a:p>
          <a:p>
            <a:pPr lvl="2">
              <a:lnSpc>
                <a:spcPct val="90000"/>
              </a:lnSpc>
              <a:spcBef>
                <a:spcPts val="500"/>
              </a:spcBef>
              <a:buFont typeface="Arial" charset="0"/>
              <a:buAutoNum type="arabicPeriod"/>
              <a:defRPr/>
            </a:pPr>
            <a:r>
              <a:rPr lang="en-US" sz="2000" smtClean="0"/>
              <a:t>23andMe</a:t>
            </a:r>
          </a:p>
          <a:p>
            <a:pPr lvl="2">
              <a:lnSpc>
                <a:spcPct val="90000"/>
              </a:lnSpc>
              <a:spcBef>
                <a:spcPts val="500"/>
              </a:spcBef>
              <a:buFont typeface="Arial" charset="0"/>
              <a:buAutoNum type="arabicPeriod"/>
              <a:defRPr/>
            </a:pPr>
            <a:r>
              <a:rPr lang="en-US" sz="2000" smtClean="0"/>
              <a:t>deCODEme</a:t>
            </a:r>
          </a:p>
          <a:p>
            <a:pPr lvl="2">
              <a:lnSpc>
                <a:spcPct val="90000"/>
              </a:lnSpc>
              <a:spcBef>
                <a:spcPts val="500"/>
              </a:spcBef>
              <a:buFont typeface="Arial" charset="0"/>
              <a:buAutoNum type="arabicPeriod"/>
              <a:defRPr/>
            </a:pPr>
            <a:r>
              <a:rPr lang="en-US" sz="2000" smtClean="0"/>
              <a:t>Navigenics</a:t>
            </a:r>
          </a:p>
          <a:p>
            <a:pPr lvl="1">
              <a:lnSpc>
                <a:spcPct val="90000"/>
              </a:lnSpc>
              <a:spcBef>
                <a:spcPts val="500"/>
              </a:spcBef>
              <a:buClrTx/>
              <a:buFontTx/>
              <a:buNone/>
              <a:defRPr/>
            </a:pPr>
            <a:endParaRPr lang="en-US" sz="2000" smtClean="0"/>
          </a:p>
          <a:p>
            <a:pPr>
              <a:lnSpc>
                <a:spcPct val="90000"/>
              </a:lnSpc>
              <a:spcBef>
                <a:spcPts val="500"/>
              </a:spcBef>
              <a:buClrTx/>
              <a:buFontTx/>
              <a:buNone/>
              <a:defRPr/>
            </a:pPr>
            <a:endParaRPr lang="en-US" sz="2000" smtClean="0"/>
          </a:p>
        </p:txBody>
      </p:sp>
      <p:pic>
        <p:nvPicPr>
          <p:cNvPr id="1157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953000"/>
            <a:ext cx="1847850" cy="1428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57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111625"/>
            <a:ext cx="1447800" cy="993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5"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400" smtClean="0"/>
              <a:t>‘Test to Play’</a:t>
            </a:r>
          </a:p>
        </p:txBody>
      </p:sp>
      <p:pic>
        <p:nvPicPr>
          <p:cNvPr id="1187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42900"/>
            <a:ext cx="7924800" cy="6181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8787" name="Text Box 3"/>
          <p:cNvSpPr txBox="1">
            <a:spLocks noChangeArrowheads="1"/>
          </p:cNvSpPr>
          <p:nvPr/>
        </p:nvSpPr>
        <p:spPr bwMode="auto">
          <a:xfrm>
            <a:off x="6865938" y="6400800"/>
            <a:ext cx="22002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NY Times, 11/30/08</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400" smtClean="0"/>
              <a:t>Assignments</a:t>
            </a:r>
          </a:p>
        </p:txBody>
      </p:sp>
      <p:sp>
        <p:nvSpPr>
          <p:cNvPr id="69634" name="Text Box 2"/>
          <p:cNvSpPr txBox="1">
            <a:spLocks noChangeArrowheads="1"/>
          </p:cNvSpPr>
          <p:nvPr/>
        </p:nvSpPr>
        <p:spPr bwMode="auto">
          <a:xfrm>
            <a:off x="457200" y="1341438"/>
            <a:ext cx="8229600" cy="670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28613" indent="-32861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1pPr>
            <a:lvl2pPr marL="728663" indent="-27146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2pPr>
            <a:lvl3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3pPr>
            <a:lvl4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4pPr>
            <a:lvl5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9pPr>
          </a:lstStyle>
          <a:p>
            <a:pPr>
              <a:spcBef>
                <a:spcPts val="800"/>
              </a:spcBef>
              <a:buFont typeface="Arial" charset="0"/>
              <a:buChar char="•"/>
              <a:defRPr/>
            </a:pPr>
            <a:r>
              <a:rPr lang="en-US" sz="2400" b="1" dirty="0" smtClean="0"/>
              <a:t>Problem sets (50%)</a:t>
            </a:r>
          </a:p>
          <a:p>
            <a:pPr>
              <a:spcBef>
                <a:spcPts val="700"/>
              </a:spcBef>
              <a:buClrTx/>
              <a:defRPr/>
            </a:pPr>
            <a:r>
              <a:rPr lang="en-US" sz="2000" dirty="0" smtClean="0"/>
              <a:t>Due at noon on Mondays to </a:t>
            </a:r>
            <a:r>
              <a:rPr lang="de-DE" sz="2000" dirty="0" smtClean="0">
                <a:cs typeface="Times New Roman" charset="0"/>
              </a:rPr>
              <a:t>Eleanor </a:t>
            </a:r>
            <a:r>
              <a:rPr lang="de-DE" sz="2000" dirty="0" err="1">
                <a:cs typeface="Times New Roman" charset="0"/>
              </a:rPr>
              <a:t>Dunican</a:t>
            </a:r>
            <a:r>
              <a:rPr lang="de-DE" sz="2000" dirty="0" smtClean="0">
                <a:cs typeface="Times New Roman" charset="0"/>
              </a:rPr>
              <a:t>, </a:t>
            </a:r>
            <a:r>
              <a:rPr lang="de-DE" sz="2000" dirty="0" smtClean="0">
                <a:cs typeface="Times New Roman" charset="0"/>
                <a:hlinkClick r:id="rId3"/>
              </a:rPr>
              <a:t>Eleanor.Dunican</a:t>
            </a:r>
            <a:r>
              <a:rPr lang="de-DE" sz="2000" dirty="0">
                <a:cs typeface="Times New Roman" charset="0"/>
                <a:hlinkClick r:id="rId3"/>
              </a:rPr>
              <a:t>@ucsf.edu</a:t>
            </a:r>
            <a:endParaRPr lang="de-DE" sz="2000" dirty="0">
              <a:cs typeface="Times New Roman" charset="0"/>
            </a:endParaRPr>
          </a:p>
          <a:p>
            <a:pPr>
              <a:spcBef>
                <a:spcPts val="800"/>
              </a:spcBef>
              <a:buFont typeface="Arial" charset="0"/>
              <a:buChar char="•"/>
              <a:defRPr/>
            </a:pPr>
            <a:r>
              <a:rPr lang="en-US" sz="2400" b="1" dirty="0" smtClean="0"/>
              <a:t>Reading / class participation (20%):</a:t>
            </a:r>
          </a:p>
          <a:p>
            <a:pPr>
              <a:spcBef>
                <a:spcPts val="800"/>
              </a:spcBef>
              <a:buClrTx/>
              <a:buFontTx/>
              <a:buNone/>
              <a:defRPr/>
            </a:pPr>
            <a:r>
              <a:rPr lang="en-US" sz="2000" i="1" dirty="0" smtClean="0"/>
              <a:t>Genetic Epidemiology: Methods and Applications</a:t>
            </a:r>
            <a:r>
              <a:rPr lang="en-US" sz="2000" dirty="0" smtClean="0"/>
              <a:t>, by Melissa A. Austin. CABI, 2013. ISBN: 978-1780641812.</a:t>
            </a:r>
          </a:p>
          <a:p>
            <a:pPr>
              <a:spcBef>
                <a:spcPts val="800"/>
              </a:spcBef>
              <a:buClrTx/>
              <a:buFontTx/>
              <a:buNone/>
              <a:defRPr/>
            </a:pPr>
            <a:r>
              <a:rPr lang="en-US" sz="2000" dirty="0" smtClean="0"/>
              <a:t>Books may be purchased either through the publisher or a variety of commercial venues (e.g., </a:t>
            </a:r>
            <a:r>
              <a:rPr lang="en-US" sz="2000" dirty="0" err="1" smtClean="0"/>
              <a:t>Amazon.com</a:t>
            </a:r>
            <a:r>
              <a:rPr lang="en-US" sz="2000" dirty="0" smtClean="0"/>
              <a:t>), where you can also read the beginning of the first chapter.</a:t>
            </a:r>
          </a:p>
          <a:p>
            <a:pPr>
              <a:spcBef>
                <a:spcPts val="800"/>
              </a:spcBef>
              <a:buClrTx/>
              <a:buFontTx/>
              <a:buNone/>
              <a:defRPr/>
            </a:pPr>
            <a:r>
              <a:rPr lang="en-US" sz="2000" dirty="0" smtClean="0"/>
              <a:t>Students may be called upon during class to answer questions about the assigned chapters.</a:t>
            </a:r>
          </a:p>
          <a:p>
            <a:pPr>
              <a:spcBef>
                <a:spcPts val="800"/>
              </a:spcBef>
              <a:buFont typeface="Arial" charset="0"/>
              <a:buChar char="•"/>
              <a:defRPr/>
            </a:pPr>
            <a:r>
              <a:rPr lang="en-US" sz="2400" b="1" dirty="0" smtClean="0"/>
              <a:t>Final project (design study)</a:t>
            </a:r>
          </a:p>
          <a:p>
            <a:pPr lvl="1">
              <a:spcBef>
                <a:spcPts val="700"/>
              </a:spcBef>
              <a:buFont typeface="Arial" charset="0"/>
              <a:buChar char="–"/>
              <a:defRPr/>
            </a:pPr>
            <a:r>
              <a:rPr lang="en-US" sz="2000" dirty="0" smtClean="0"/>
              <a:t>30% of grade (due Friday, 3/13 at Noon)</a:t>
            </a:r>
          </a:p>
          <a:p>
            <a:pPr lvl="1">
              <a:spcBef>
                <a:spcPts val="800"/>
              </a:spcBef>
              <a:buFont typeface="Times New Roman" charset="0"/>
              <a:buChar char="–"/>
              <a:defRPr/>
            </a:pPr>
            <a:r>
              <a:rPr lang="en-US" sz="2000" dirty="0" smtClean="0"/>
              <a:t>Present to class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09"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19810"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pic>
        <p:nvPicPr>
          <p:cNvPr id="119811" name="Picture 3"/>
          <p:cNvPicPr>
            <a:picLocks noChangeAspect="1" noChangeArrowheads="1"/>
          </p:cNvPicPr>
          <p:nvPr/>
        </p:nvPicPr>
        <p:blipFill>
          <a:blip r:embed="rId3">
            <a:extLst>
              <a:ext uri="{28A0092B-C50C-407E-A947-70E740481C1C}">
                <a14:useLocalDpi xmlns:a14="http://schemas.microsoft.com/office/drawing/2010/main" val="0"/>
              </a:ext>
            </a:extLst>
          </a:blip>
          <a:srcRect l="20001" t="9929" r="20001" b="14894"/>
          <a:stretch>
            <a:fillRect/>
          </a:stretch>
        </p:blipFill>
        <p:spPr bwMode="auto">
          <a:xfrm>
            <a:off x="92075" y="46038"/>
            <a:ext cx="8932863" cy="6756400"/>
          </a:xfrm>
          <a:prstGeom prst="rect">
            <a:avLst/>
          </a:prstGeom>
          <a:noFill/>
          <a:ln>
            <a:noFill/>
          </a:ln>
          <a:effectLst/>
          <a:extLst>
            <a:ext uri="{909E8E84-426E-40dd-AFC4-6F175D3DCCD1}">
              <a14:hiddenFill xmlns:a14="http://schemas.microsoft.com/office/drawing/2010/main">
                <a:blipFill dpi="0" rotWithShape="0">
                  <a:blip/>
                  <a:srcRect l="20001" t="9929" r="20001" b="14894"/>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3"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20834"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pic>
        <p:nvPicPr>
          <p:cNvPr id="120835" name="Picture 3"/>
          <p:cNvPicPr>
            <a:picLocks noChangeAspect="1" noChangeArrowheads="1"/>
          </p:cNvPicPr>
          <p:nvPr/>
        </p:nvPicPr>
        <p:blipFill>
          <a:blip r:embed="rId3">
            <a:extLst>
              <a:ext uri="{28A0092B-C50C-407E-A947-70E740481C1C}">
                <a14:useLocalDpi xmlns:a14="http://schemas.microsoft.com/office/drawing/2010/main" val="0"/>
              </a:ext>
            </a:extLst>
          </a:blip>
          <a:srcRect l="20001" t="9929" r="20001" b="19859"/>
          <a:stretch>
            <a:fillRect/>
          </a:stretch>
        </p:blipFill>
        <p:spPr bwMode="auto">
          <a:xfrm>
            <a:off x="123825" y="274638"/>
            <a:ext cx="8928100" cy="6308725"/>
          </a:xfrm>
          <a:prstGeom prst="rect">
            <a:avLst/>
          </a:prstGeom>
          <a:noFill/>
          <a:ln>
            <a:noFill/>
          </a:ln>
          <a:effectLst/>
          <a:extLst>
            <a:ext uri="{909E8E84-426E-40dd-AFC4-6F175D3DCCD1}">
              <a14:hiddenFill xmlns:a14="http://schemas.microsoft.com/office/drawing/2010/main">
                <a:blipFill dpi="0" rotWithShape="0">
                  <a:blip/>
                  <a:srcRect l="20001" t="9929" r="20001" b="19859"/>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1"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400" smtClean="0"/>
              <a:t>Genetic Taste Testing &amp; Earwax Project</a:t>
            </a:r>
          </a:p>
        </p:txBody>
      </p:sp>
      <p:sp>
        <p:nvSpPr>
          <p:cNvPr id="122882" name="Text Box 2"/>
          <p:cNvSpPr txBox="1">
            <a:spLocks noChangeArrowheads="1"/>
          </p:cNvSpPr>
          <p:nvPr/>
        </p:nvSpPr>
        <p:spPr bwMode="auto">
          <a:xfrm>
            <a:off x="457200" y="1600200"/>
            <a:ext cx="8047038"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28613" indent="-32861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1pPr>
            <a:lvl2pPr marL="739775" indent="-282575">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2pPr>
            <a:lvl3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3pPr>
            <a:lvl4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4pPr>
            <a:lvl5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9pPr>
          </a:lstStyle>
          <a:p>
            <a:pPr>
              <a:spcBef>
                <a:spcPts val="800"/>
              </a:spcBef>
              <a:buFont typeface="Arial" charset="0"/>
              <a:buChar char="•"/>
              <a:defRPr/>
            </a:pPr>
            <a:r>
              <a:rPr lang="en-US" sz="2600" smtClean="0"/>
              <a:t>Taste testing</a:t>
            </a:r>
          </a:p>
          <a:p>
            <a:pPr lvl="1">
              <a:spcBef>
                <a:spcPts val="800"/>
              </a:spcBef>
              <a:buFont typeface="Times New Roman" charset="0"/>
              <a:buChar char="–"/>
              <a:defRPr/>
            </a:pPr>
            <a:r>
              <a:rPr lang="en-US" sz="2600" smtClean="0"/>
              <a:t>Strips coated with Phenylthiocarbamide (PTC, or phenylthiourea).</a:t>
            </a:r>
          </a:p>
          <a:p>
            <a:pPr lvl="1">
              <a:spcBef>
                <a:spcPts val="800"/>
              </a:spcBef>
              <a:buFont typeface="Times New Roman" charset="0"/>
              <a:buChar char="–"/>
              <a:defRPr/>
            </a:pPr>
            <a:r>
              <a:rPr lang="en-US" sz="2600" smtClean="0"/>
              <a:t>Bitter or tasteless, depending on variants in the taste receptor TAS2R.</a:t>
            </a:r>
          </a:p>
          <a:p>
            <a:pPr>
              <a:spcBef>
                <a:spcPts val="800"/>
              </a:spcBef>
              <a:buFont typeface="Arial" charset="0"/>
              <a:buChar char="•"/>
              <a:defRPr/>
            </a:pPr>
            <a:r>
              <a:rPr lang="en-US" sz="2600" smtClean="0"/>
              <a:t>Earwax</a:t>
            </a:r>
          </a:p>
          <a:p>
            <a:pPr lvl="1">
              <a:spcBef>
                <a:spcPts val="800"/>
              </a:spcBef>
              <a:buFont typeface="Times New Roman" charset="0"/>
              <a:buChar char="–"/>
              <a:defRPr/>
            </a:pPr>
            <a:r>
              <a:rPr lang="en-US" sz="2600" smtClean="0"/>
              <a:t>Wet or dry?</a:t>
            </a:r>
          </a:p>
          <a:p>
            <a:pPr>
              <a:spcBef>
                <a:spcPts val="800"/>
              </a:spcBef>
              <a:buFont typeface="Arial" charset="0"/>
              <a:buChar char="•"/>
              <a:defRPr/>
            </a:pPr>
            <a:r>
              <a:rPr lang="en-US" sz="2600" smtClean="0"/>
              <a:t>What do you think your phenotype is?</a:t>
            </a:r>
          </a:p>
          <a:p>
            <a:pPr>
              <a:spcBef>
                <a:spcPts val="800"/>
              </a:spcBef>
              <a:buClrTx/>
              <a:buFontTx/>
              <a:buNone/>
              <a:defRPr/>
            </a:pPr>
            <a:endParaRPr lang="en-US" sz="260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457200" y="-76200"/>
            <a:ext cx="82296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2600" dirty="0" smtClean="0">
                <a:latin typeface="Times New Roman" charset="0"/>
                <a:cs typeface="DejaVu Sans" charset="0"/>
              </a:rPr>
              <a:t>Syllabus - </a:t>
            </a:r>
            <a:r>
              <a:rPr lang="en-US" sz="2600" dirty="0">
                <a:latin typeface="Times New Roman" charset="0"/>
                <a:cs typeface="DejaVu Sans" charset="0"/>
                <a:hlinkClick r:id="rId3"/>
              </a:rPr>
              <a:t>https://courses.ucsf.edu/course/view.php?id=</a:t>
            </a:r>
            <a:r>
              <a:rPr lang="en-US" sz="2600" dirty="0" smtClean="0">
                <a:latin typeface="Times New Roman" charset="0"/>
                <a:cs typeface="DejaVu Sans" charset="0"/>
                <a:hlinkClick r:id="rId3"/>
              </a:rPr>
              <a:t>1862</a:t>
            </a:r>
            <a:r>
              <a:rPr lang="en-US" sz="2600" dirty="0">
                <a:solidFill>
                  <a:srgbClr val="CCCCFF"/>
                </a:solidFill>
                <a:latin typeface="Times New Roman" charset="0"/>
                <a:cs typeface="DejaVu Sans" charset="0"/>
              </a:rPr>
              <a:t> </a:t>
            </a:r>
            <a:endParaRPr lang="en-US" sz="2600" dirty="0" smtClean="0">
              <a:latin typeface="Times New Roman" charset="0"/>
              <a:cs typeface="DejaVu Sans" charset="0"/>
            </a:endParaRPr>
          </a:p>
        </p:txBody>
      </p:sp>
      <p:graphicFrame>
        <p:nvGraphicFramePr>
          <p:cNvPr id="70658" name="Group 2"/>
          <p:cNvGraphicFramePr>
            <a:graphicFrameLocks noGrp="1"/>
          </p:cNvGraphicFramePr>
          <p:nvPr>
            <p:extLst>
              <p:ext uri="{D42A27DB-BD31-4B8C-83A1-F6EECF244321}">
                <p14:modId xmlns:p14="http://schemas.microsoft.com/office/powerpoint/2010/main" val="1023688155"/>
              </p:ext>
            </p:extLst>
          </p:nvPr>
        </p:nvGraphicFramePr>
        <p:xfrm>
          <a:off x="96838" y="398463"/>
          <a:ext cx="8916987" cy="6404124"/>
        </p:xfrm>
        <a:graphic>
          <a:graphicData uri="http://schemas.openxmlformats.org/drawingml/2006/table">
            <a:tbl>
              <a:tblPr/>
              <a:tblGrid>
                <a:gridCol w="1133475"/>
                <a:gridCol w="3860800"/>
                <a:gridCol w="1068387"/>
                <a:gridCol w="1365250"/>
                <a:gridCol w="1489075"/>
              </a:tblGrid>
              <a:tr h="389958">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a:ln>
                            <a:noFill/>
                          </a:ln>
                          <a:solidFill>
                            <a:srgbClr val="000000"/>
                          </a:solidFill>
                          <a:effectLst/>
                          <a:latin typeface="Arial" charset="0"/>
                          <a:ea typeface="ＭＳ Ｐゴシック" charset="0"/>
                          <a:cs typeface="Arial" charset="0"/>
                        </a:rPr>
                        <a:t>Date</a:t>
                      </a:r>
                    </a:p>
                  </a:txBody>
                  <a:tcPr marL="90000" marR="90000" marT="96293" marB="46796" horzOverflow="overflow">
                    <a:lnL>
                      <a:noFill/>
                    </a:lnL>
                    <a:lnR>
                      <a:noFill/>
                    </a:lnR>
                    <a:lnT>
                      <a:noFill/>
                    </a:lnT>
                    <a:lnB>
                      <a:noFill/>
                    </a:lnB>
                    <a:lnTlToBr>
                      <a:noFill/>
                    </a:lnTlToBr>
                    <a:lnBlToTr>
                      <a:noFill/>
                    </a:lnBlToTr>
                    <a:solidFill>
                      <a:srgbClr val="B3B3B3"/>
                    </a:solidFill>
                  </a:tcPr>
                </a:tc>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a:ln>
                            <a:noFill/>
                          </a:ln>
                          <a:solidFill>
                            <a:srgbClr val="000000"/>
                          </a:solidFill>
                          <a:effectLst/>
                          <a:latin typeface="Arial" charset="0"/>
                          <a:ea typeface="ＭＳ Ｐゴシック" charset="0"/>
                          <a:cs typeface="Arial" charset="0"/>
                        </a:rPr>
                        <a:t>Topic / Content</a:t>
                      </a:r>
                    </a:p>
                  </a:txBody>
                  <a:tcPr marL="90000" marR="90000" marT="96293" marB="46796" horzOverflow="overflow">
                    <a:lnL>
                      <a:noFill/>
                    </a:lnL>
                    <a:lnR>
                      <a:noFill/>
                    </a:lnR>
                    <a:lnT>
                      <a:noFill/>
                    </a:lnT>
                    <a:lnB>
                      <a:noFill/>
                    </a:lnB>
                    <a:lnTlToBr>
                      <a:noFill/>
                    </a:lnTlToBr>
                    <a:lnBlToTr>
                      <a:noFill/>
                    </a:lnBlToTr>
                    <a:solidFill>
                      <a:srgbClr val="B3B3B3"/>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a:ln>
                            <a:noFill/>
                          </a:ln>
                          <a:solidFill>
                            <a:srgbClr val="000000"/>
                          </a:solidFill>
                          <a:effectLst/>
                          <a:latin typeface="Arial" charset="0"/>
                          <a:ea typeface="ＭＳ Ｐゴシック" charset="0"/>
                          <a:cs typeface="Arial" charset="0"/>
                        </a:rPr>
                        <a:t>Lecturer</a:t>
                      </a:r>
                    </a:p>
                  </a:txBody>
                  <a:tcPr marL="90000" marR="90000" marT="96293" marB="46796" horzOverflow="overflow">
                    <a:lnL>
                      <a:noFill/>
                    </a:lnL>
                    <a:lnR>
                      <a:noFill/>
                    </a:lnR>
                    <a:lnT>
                      <a:noFill/>
                    </a:lnT>
                    <a:lnB>
                      <a:noFill/>
                    </a:lnB>
                    <a:lnTlToBr>
                      <a:noFill/>
                    </a:lnTlToBr>
                    <a:lnBlToTr>
                      <a:noFill/>
                    </a:lnBlToTr>
                    <a:solidFill>
                      <a:srgbClr val="B3B3B3"/>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a:ln>
                            <a:noFill/>
                          </a:ln>
                          <a:solidFill>
                            <a:srgbClr val="000000"/>
                          </a:solidFill>
                          <a:effectLst/>
                          <a:latin typeface="Arial" charset="0"/>
                          <a:ea typeface="ＭＳ Ｐゴシック" charset="0"/>
                          <a:cs typeface="Arial" charset="0"/>
                        </a:rPr>
                        <a:t>Required Reading (pre-lecture)</a:t>
                      </a:r>
                    </a:p>
                  </a:txBody>
                  <a:tcPr marL="90000" marR="90000" marT="96293" marB="46796" horzOverflow="overflow">
                    <a:lnL>
                      <a:noFill/>
                    </a:lnL>
                    <a:lnR>
                      <a:noFill/>
                    </a:lnR>
                    <a:lnT>
                      <a:noFill/>
                    </a:lnT>
                    <a:lnB>
                      <a:noFill/>
                    </a:lnB>
                    <a:lnTlToBr>
                      <a:noFill/>
                    </a:lnTlToBr>
                    <a:lnBlToTr>
                      <a:noFill/>
                    </a:lnBlToTr>
                    <a:solidFill>
                      <a:srgbClr val="B3B3B3"/>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a:ln>
                            <a:noFill/>
                          </a:ln>
                          <a:solidFill>
                            <a:srgbClr val="000000"/>
                          </a:solidFill>
                          <a:effectLst/>
                          <a:latin typeface="Arial" charset="0"/>
                          <a:ea typeface="ＭＳ Ｐゴシック" charset="0"/>
                          <a:cs typeface="Arial" charset="0"/>
                        </a:rPr>
                        <a:t>Assignment Due</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a:ln>
                            <a:noFill/>
                          </a:ln>
                          <a:solidFill>
                            <a:srgbClr val="000000"/>
                          </a:solidFill>
                          <a:effectLst/>
                          <a:latin typeface="Arial" charset="0"/>
                          <a:ea typeface="ＭＳ Ｐゴシック" charset="0"/>
                          <a:cs typeface="Arial" charset="0"/>
                        </a:rPr>
                        <a:t>(Monday @ noon)</a:t>
                      </a:r>
                    </a:p>
                  </a:txBody>
                  <a:tcPr marL="90000" marR="90000" marT="96293" marB="46796" horzOverflow="overflow">
                    <a:lnL>
                      <a:noFill/>
                    </a:lnL>
                    <a:lnR>
                      <a:noFill/>
                    </a:lnR>
                    <a:lnT>
                      <a:noFill/>
                    </a:lnT>
                    <a:lnB>
                      <a:noFill/>
                    </a:lnB>
                    <a:lnTlToBr>
                      <a:noFill/>
                    </a:lnTlToBr>
                    <a:lnBlToTr>
                      <a:noFill/>
                    </a:lnBlToTr>
                    <a:solidFill>
                      <a:srgbClr val="B3B3B3"/>
                    </a:solidFill>
                  </a:tcPr>
                </a:tc>
              </a:tr>
              <a:tr h="533359">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01/</a:t>
                      </a: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06/2015</a:t>
                      </a: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dirty="0">
                          <a:ln>
                            <a:noFill/>
                          </a:ln>
                          <a:solidFill>
                            <a:srgbClr val="000000"/>
                          </a:solidFill>
                          <a:effectLst/>
                          <a:latin typeface="Arial" charset="0"/>
                          <a:ea typeface="ＭＳ Ｐゴシック" charset="0"/>
                          <a:cs typeface="Arial" charset="0"/>
                        </a:rPr>
                        <a:t>Introduction: The Big Picture</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The process of genetic epidemiology; general approaches to assess the genetic basis of disease.</a:t>
                      </a: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J Witte</a:t>
                      </a: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Austin Chapter 1</a:t>
                      </a: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L="90000" marR="90000" marT="135242" marB="46796" horzOverflow="overflow">
                    <a:lnL>
                      <a:noFill/>
                    </a:lnL>
                    <a:lnR>
                      <a:noFill/>
                    </a:lnR>
                    <a:lnT>
                      <a:noFill/>
                    </a:lnT>
                    <a:lnB>
                      <a:noFill/>
                    </a:lnB>
                    <a:lnTlToBr>
                      <a:noFill/>
                    </a:lnTlToBr>
                    <a:lnBlToTr>
                      <a:noFill/>
                    </a:lnBlToTr>
                    <a:solidFill>
                      <a:srgbClr val="CCCCCC"/>
                    </a:solidFill>
                  </a:tcPr>
                </a:tc>
              </a:tr>
              <a:tr h="533359">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01/</a:t>
                      </a: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13/2015</a:t>
                      </a: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a:ln>
                            <a:noFill/>
                          </a:ln>
                          <a:solidFill>
                            <a:srgbClr val="000000"/>
                          </a:solidFill>
                          <a:effectLst/>
                          <a:latin typeface="Arial" charset="0"/>
                          <a:ea typeface="ＭＳ Ｐゴシック" charset="0"/>
                          <a:cs typeface="Arial" charset="0"/>
                        </a:rPr>
                        <a:t>Population Genetics, Modeling Genetic Inheritance</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Basics of population genetics; Hardy-Weinberg Equilibrium; aggregation; heritability.</a:t>
                      </a:r>
                      <a:r>
                        <a:rPr kumimoji="0" lang="en-US" sz="1000" b="1" i="0" u="none" strike="noStrike" cap="none" normalizeH="0" baseline="0">
                          <a:ln>
                            <a:noFill/>
                          </a:ln>
                          <a:solidFill>
                            <a:srgbClr val="000000"/>
                          </a:solidFill>
                          <a:effectLst/>
                          <a:latin typeface="Arial" charset="0"/>
                          <a:ea typeface="ＭＳ Ｐゴシック" charset="0"/>
                          <a:cs typeface="Arial" charset="0"/>
                        </a:rPr>
                        <a:t> </a:t>
                      </a:r>
                    </a:p>
                  </a:txBody>
                  <a:tcPr marL="90000" marR="90000" marT="96293" marB="46796"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J Witte</a:t>
                      </a: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Austin Chapter 2</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000" b="0" i="0" u="none" strike="noStrike" cap="none" normalizeH="0" baseline="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Assignment 1</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(Due 1/</a:t>
                      </a: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12 </a:t>
                      </a:r>
                      <a:r>
                        <a:rPr kumimoji="0" lang="en-US" sz="1000" b="0" i="0" u="none" strike="noStrike" cap="none" normalizeH="0" baseline="0" dirty="0">
                          <a:ln>
                            <a:noFill/>
                          </a:ln>
                          <a:solidFill>
                            <a:srgbClr val="000000"/>
                          </a:solidFill>
                          <a:effectLst/>
                          <a:latin typeface="Arial" charset="0"/>
                          <a:ea typeface="ＭＳ Ｐゴシック" charset="0"/>
                          <a:cs typeface="Arial" charset="0"/>
                        </a:rPr>
                        <a:t>at Noon)</a:t>
                      </a:r>
                    </a:p>
                  </a:txBody>
                  <a:tcPr marL="90000" marR="90000" marT="96293" marB="46796" horzOverflow="overflow">
                    <a:lnL>
                      <a:noFill/>
                    </a:lnL>
                    <a:lnR>
                      <a:noFill/>
                    </a:lnR>
                    <a:lnT>
                      <a:noFill/>
                    </a:lnT>
                    <a:lnB>
                      <a:noFill/>
                    </a:lnB>
                    <a:lnTlToBr>
                      <a:noFill/>
                    </a:lnTlToBr>
                    <a:lnBlToTr>
                      <a:noFill/>
                    </a:lnBlToTr>
                    <a:solidFill>
                      <a:srgbClr val="E6E6E6"/>
                    </a:solidFill>
                  </a:tcPr>
                </a:tc>
              </a:tr>
              <a:tr h="533359">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01/</a:t>
                      </a: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20/2015</a:t>
                      </a: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a:ln>
                            <a:noFill/>
                          </a:ln>
                          <a:solidFill>
                            <a:srgbClr val="000000"/>
                          </a:solidFill>
                          <a:effectLst/>
                          <a:latin typeface="Arial" charset="0"/>
                          <a:ea typeface="ＭＳ Ｐゴシック" charset="0"/>
                          <a:cs typeface="Arial" charset="0"/>
                        </a:rPr>
                        <a:t>Mendel’s Laws and Molecular Genetics</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Mendel’s laws (segregation, assortment); molecular measures; genotyping; arrays; sequencing. </a:t>
                      </a: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J Wiemels</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000" b="0" i="0" u="none" strike="noStrike" cap="none" normalizeH="0" baseline="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Austin Chapter 3</a:t>
                      </a: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Assignment 2</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(Due 1</a:t>
                      </a: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/19 </a:t>
                      </a:r>
                      <a:r>
                        <a:rPr kumimoji="0" lang="en-US" sz="1000" b="0" i="0" u="none" strike="noStrike" cap="none" normalizeH="0" baseline="0" dirty="0">
                          <a:ln>
                            <a:noFill/>
                          </a:ln>
                          <a:solidFill>
                            <a:srgbClr val="000000"/>
                          </a:solidFill>
                          <a:effectLst/>
                          <a:latin typeface="Arial" charset="0"/>
                          <a:ea typeface="ＭＳ Ｐゴシック" charset="0"/>
                          <a:cs typeface="Arial" charset="0"/>
                        </a:rPr>
                        <a:t>at Noon)</a:t>
                      </a:r>
                    </a:p>
                  </a:txBody>
                  <a:tcPr marL="90000" marR="90000" marT="96293" marB="46796" horzOverflow="overflow">
                    <a:lnL>
                      <a:noFill/>
                    </a:lnL>
                    <a:lnR>
                      <a:noFill/>
                    </a:lnR>
                    <a:lnT>
                      <a:noFill/>
                    </a:lnT>
                    <a:lnB>
                      <a:noFill/>
                    </a:lnB>
                    <a:lnTlToBr>
                      <a:noFill/>
                    </a:lnTlToBr>
                    <a:lnBlToTr>
                      <a:noFill/>
                    </a:lnBlToTr>
                    <a:solidFill>
                      <a:srgbClr val="CCCCCC"/>
                    </a:solidFill>
                  </a:tcPr>
                </a:tc>
              </a:tr>
              <a:tr h="389958">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01/</a:t>
                      </a: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27/2015</a:t>
                      </a: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a:ln>
                            <a:noFill/>
                          </a:ln>
                          <a:solidFill>
                            <a:srgbClr val="000000"/>
                          </a:solidFill>
                          <a:effectLst/>
                          <a:latin typeface="Arial" charset="0"/>
                          <a:ea typeface="ＭＳ Ｐゴシック" charset="0"/>
                          <a:cs typeface="Arial" charset="0"/>
                        </a:rPr>
                        <a:t>Family-based Studies</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Linkage analysis, Family-based association studies, TDT, FBAT</a:t>
                      </a:r>
                    </a:p>
                  </a:txBody>
                  <a:tcPr marL="90000" marR="90000" marT="96293" marB="46796"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T Hoffmann</a:t>
                      </a:r>
                    </a:p>
                  </a:txBody>
                  <a:tcPr marL="90000" marR="90000" marT="96293" marB="46796"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Austin Chapter 4</a:t>
                      </a:r>
                    </a:p>
                  </a:txBody>
                  <a:tcPr marL="90000" marR="90000" marT="96293" marB="46796"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Assignment 3</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(Due 1/</a:t>
                      </a: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26 </a:t>
                      </a:r>
                      <a:r>
                        <a:rPr kumimoji="0" lang="en-US" sz="1000" b="0" i="0" u="none" strike="noStrike" cap="none" normalizeH="0" baseline="0" dirty="0">
                          <a:ln>
                            <a:noFill/>
                          </a:ln>
                          <a:solidFill>
                            <a:srgbClr val="000000"/>
                          </a:solidFill>
                          <a:effectLst/>
                          <a:latin typeface="Arial" charset="0"/>
                          <a:ea typeface="ＭＳ Ｐゴシック" charset="0"/>
                          <a:cs typeface="Arial" charset="0"/>
                        </a:rPr>
                        <a:t>at Noon)</a:t>
                      </a:r>
                    </a:p>
                  </a:txBody>
                  <a:tcPr marL="90000" marR="90000" marT="96293" marB="46796" horzOverflow="overflow">
                    <a:lnL>
                      <a:noFill/>
                    </a:lnL>
                    <a:lnR>
                      <a:noFill/>
                    </a:lnR>
                    <a:lnT>
                      <a:noFill/>
                    </a:lnT>
                    <a:lnB>
                      <a:noFill/>
                    </a:lnB>
                    <a:lnTlToBr>
                      <a:noFill/>
                    </a:lnTlToBr>
                    <a:lnBlToTr>
                      <a:noFill/>
                    </a:lnBlToTr>
                    <a:solidFill>
                      <a:srgbClr val="E6E6E6"/>
                    </a:solidFill>
                  </a:tcPr>
                </a:tc>
              </a:tr>
              <a:tr h="389958">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02/</a:t>
                      </a: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03/2015</a:t>
                      </a: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a:ln>
                            <a:noFill/>
                          </a:ln>
                          <a:solidFill>
                            <a:srgbClr val="000000"/>
                          </a:solidFill>
                          <a:effectLst/>
                          <a:latin typeface="Arial" charset="0"/>
                          <a:ea typeface="ＭＳ Ｐゴシック" charset="0"/>
                          <a:cs typeface="Arial" charset="0"/>
                        </a:rPr>
                        <a:t>Genetic Association Studies</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General principles; candidate gene studies. </a:t>
                      </a: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T Hoffmann</a:t>
                      </a: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Austin Chapter 5 </a:t>
                      </a: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Assignment 4</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(Due 2/</a:t>
                      </a: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02 </a:t>
                      </a:r>
                      <a:r>
                        <a:rPr kumimoji="0" lang="en-US" sz="1000" b="0" i="0" u="none" strike="noStrike" cap="none" normalizeH="0" baseline="0" dirty="0">
                          <a:ln>
                            <a:noFill/>
                          </a:ln>
                          <a:solidFill>
                            <a:srgbClr val="000000"/>
                          </a:solidFill>
                          <a:effectLst/>
                          <a:latin typeface="Arial" charset="0"/>
                          <a:ea typeface="ＭＳ Ｐゴシック" charset="0"/>
                          <a:cs typeface="Arial" charset="0"/>
                        </a:rPr>
                        <a:t>at Noon)</a:t>
                      </a:r>
                    </a:p>
                  </a:txBody>
                  <a:tcPr marL="90000" marR="90000" marT="96293" marB="46796" horzOverflow="overflow">
                    <a:lnL>
                      <a:noFill/>
                    </a:lnL>
                    <a:lnR>
                      <a:noFill/>
                    </a:lnR>
                    <a:lnT>
                      <a:noFill/>
                    </a:lnT>
                    <a:lnB>
                      <a:noFill/>
                    </a:lnB>
                    <a:lnTlToBr>
                      <a:noFill/>
                    </a:lnTlToBr>
                    <a:lnBlToTr>
                      <a:noFill/>
                    </a:lnBlToTr>
                    <a:solidFill>
                      <a:srgbClr val="CCCCCC"/>
                    </a:solidFill>
                  </a:tcPr>
                </a:tc>
              </a:tr>
              <a:tr h="533359">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02/</a:t>
                      </a: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10/2015</a:t>
                      </a: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a:ln>
                            <a:noFill/>
                          </a:ln>
                          <a:solidFill>
                            <a:srgbClr val="000000"/>
                          </a:solidFill>
                          <a:effectLst/>
                          <a:latin typeface="Arial" charset="0"/>
                          <a:ea typeface="ＭＳ Ｐゴシック" charset="0"/>
                          <a:cs typeface="Arial" charset="0"/>
                        </a:rPr>
                        <a:t>Genome-wide Association Studies (GWAS)</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Agnostic searches across genome for associated SNPs; multiple testing; Imputation; Consortia.</a:t>
                      </a:r>
                    </a:p>
                  </a:txBody>
                  <a:tcPr marL="90000" marR="90000" marT="96293" marB="46796"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T Hoffmann</a:t>
                      </a: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Austin Chapter 6</a:t>
                      </a:r>
                    </a:p>
                  </a:txBody>
                  <a:tcPr marL="90000" marR="90000" marT="96293" marB="46796"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Assignment 5</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(Due 2</a:t>
                      </a: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/09 </a:t>
                      </a:r>
                      <a:r>
                        <a:rPr kumimoji="0" lang="en-US" sz="1000" b="0" i="0" u="none" strike="noStrike" cap="none" normalizeH="0" baseline="0" dirty="0">
                          <a:ln>
                            <a:noFill/>
                          </a:ln>
                          <a:solidFill>
                            <a:srgbClr val="000000"/>
                          </a:solidFill>
                          <a:effectLst/>
                          <a:latin typeface="Arial" charset="0"/>
                          <a:ea typeface="ＭＳ Ｐゴシック" charset="0"/>
                          <a:cs typeface="Arial" charset="0"/>
                        </a:rPr>
                        <a:t>at Noon)</a:t>
                      </a:r>
                    </a:p>
                  </a:txBody>
                  <a:tcPr marL="90000" marR="90000" marT="96293" marB="46796" horzOverflow="overflow">
                    <a:lnL>
                      <a:noFill/>
                    </a:lnL>
                    <a:lnR>
                      <a:noFill/>
                    </a:lnR>
                    <a:lnT>
                      <a:noFill/>
                    </a:lnT>
                    <a:lnB>
                      <a:noFill/>
                    </a:lnB>
                    <a:lnTlToBr>
                      <a:noFill/>
                    </a:lnTlToBr>
                    <a:lnBlToTr>
                      <a:noFill/>
                    </a:lnBlToTr>
                    <a:solidFill>
                      <a:srgbClr val="E6E6E6"/>
                    </a:solidFill>
                  </a:tcPr>
                </a:tc>
              </a:tr>
              <a:tr h="389958">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02/17/2015</a:t>
                      </a: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a:ln>
                            <a:noFill/>
                          </a:ln>
                          <a:solidFill>
                            <a:srgbClr val="000000"/>
                          </a:solidFill>
                          <a:effectLst/>
                          <a:latin typeface="Arial" charset="0"/>
                          <a:ea typeface="ＭＳ Ｐゴシック" charset="0"/>
                          <a:cs typeface="Arial" charset="0"/>
                        </a:rPr>
                        <a:t>Admixture Analysis</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Population substructure, admixture mapping.</a:t>
                      </a: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N Risch </a:t>
                      </a: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Winkler et al., Admixture mapping comes of age, Ann Rev </a:t>
                      </a:r>
                      <a:r>
                        <a:rPr kumimoji="0" lang="en-US" sz="1000" b="0" i="0" u="none" strike="noStrike" cap="none" normalizeH="0" baseline="0" dirty="0" err="1">
                          <a:ln>
                            <a:noFill/>
                          </a:ln>
                          <a:solidFill>
                            <a:srgbClr val="000000"/>
                          </a:solidFill>
                          <a:effectLst/>
                          <a:latin typeface="Arial" charset="0"/>
                          <a:ea typeface="ＭＳ Ｐゴシック" charset="0"/>
                          <a:cs typeface="Arial" charset="0"/>
                        </a:rPr>
                        <a:t>Genom</a:t>
                      </a:r>
                      <a:r>
                        <a:rPr kumimoji="0" lang="en-US" sz="1000" b="0" i="0" u="none" strike="noStrike" cap="none" normalizeH="0" baseline="0" dirty="0">
                          <a:ln>
                            <a:noFill/>
                          </a:ln>
                          <a:solidFill>
                            <a:srgbClr val="000000"/>
                          </a:solidFill>
                          <a:effectLst/>
                          <a:latin typeface="Arial" charset="0"/>
                          <a:ea typeface="ＭＳ Ｐゴシック" charset="0"/>
                          <a:cs typeface="Arial" charset="0"/>
                        </a:rPr>
                        <a:t> Human Genet 2010 11:65-89, read through the “Admixed populations” section.</a:t>
                      </a: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0" i="0" u="none" strike="noStrike" cap="none" normalizeH="0" baseline="0" dirty="0">
                        <a:ln>
                          <a:noFill/>
                        </a:ln>
                        <a:solidFill>
                          <a:srgbClr val="000000"/>
                        </a:solidFill>
                        <a:effectLst/>
                        <a:latin typeface="Arial" charset="0"/>
                        <a:ea typeface="ＭＳ Ｐゴシック" charset="0"/>
                        <a:cs typeface="Microsoft YaHei" charset="0"/>
                      </a:endParaRPr>
                    </a:p>
                  </a:txBody>
                  <a:tcPr marL="90000" marR="90000" marT="135242" marB="46796" horzOverflow="overflow">
                    <a:lnL>
                      <a:noFill/>
                    </a:lnL>
                    <a:lnR>
                      <a:noFill/>
                    </a:lnR>
                    <a:lnT>
                      <a:noFill/>
                    </a:lnT>
                    <a:lnB>
                      <a:noFill/>
                    </a:lnB>
                    <a:lnTlToBr>
                      <a:noFill/>
                    </a:lnTlToBr>
                    <a:lnBlToTr>
                      <a:noFill/>
                    </a:lnBlToTr>
                    <a:solidFill>
                      <a:srgbClr val="CCCCCC"/>
                    </a:solidFill>
                  </a:tcPr>
                </a:tc>
              </a:tr>
              <a:tr h="389958">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02</a:t>
                      </a: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/24/2015</a:t>
                      </a: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a:ln>
                            <a:noFill/>
                          </a:ln>
                          <a:solidFill>
                            <a:srgbClr val="000000"/>
                          </a:solidFill>
                          <a:effectLst/>
                          <a:latin typeface="Arial" charset="0"/>
                          <a:ea typeface="ＭＳ Ｐゴシック" charset="0"/>
                          <a:cs typeface="Arial" charset="0"/>
                        </a:rPr>
                        <a:t>Gene-Environment Interactions and Epistasis </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Interactions; pharmocogenetics; less common &amp; rare variants</a:t>
                      </a: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J Witte</a:t>
                      </a: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Austin Chapter 7</a:t>
                      </a: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Assignment 6</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(Due 2</a:t>
                      </a: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/23 </a:t>
                      </a:r>
                      <a:r>
                        <a:rPr kumimoji="0" lang="en-US" sz="1000" b="0" i="0" u="none" strike="noStrike" cap="none" normalizeH="0" baseline="0" dirty="0">
                          <a:ln>
                            <a:noFill/>
                          </a:ln>
                          <a:solidFill>
                            <a:srgbClr val="000000"/>
                          </a:solidFill>
                          <a:effectLst/>
                          <a:latin typeface="Arial" charset="0"/>
                          <a:ea typeface="ＭＳ Ｐゴシック" charset="0"/>
                          <a:cs typeface="Arial" charset="0"/>
                        </a:rPr>
                        <a:t>at Noon)</a:t>
                      </a:r>
                    </a:p>
                  </a:txBody>
                  <a:tcPr marL="90000" marR="90000" marT="96293" marB="46796" horzOverflow="overflow">
                    <a:lnL>
                      <a:noFill/>
                    </a:lnL>
                    <a:lnR>
                      <a:noFill/>
                    </a:lnR>
                    <a:lnT>
                      <a:noFill/>
                    </a:lnT>
                    <a:lnB>
                      <a:noFill/>
                    </a:lnB>
                    <a:lnTlToBr>
                      <a:noFill/>
                    </a:lnTlToBr>
                    <a:lnBlToTr>
                      <a:noFill/>
                    </a:lnBlToTr>
                    <a:solidFill>
                      <a:srgbClr val="CCCCCC"/>
                    </a:solidFill>
                  </a:tcPr>
                </a:tc>
              </a:tr>
              <a:tr h="389958">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03/03/2015</a:t>
                      </a: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dirty="0">
                          <a:ln>
                            <a:noFill/>
                          </a:ln>
                          <a:solidFill>
                            <a:srgbClr val="000000"/>
                          </a:solidFill>
                          <a:effectLst/>
                          <a:latin typeface="Arial" charset="0"/>
                          <a:ea typeface="ＭＳ Ｐゴシック" charset="0"/>
                          <a:cs typeface="Arial" charset="0"/>
                        </a:rPr>
                        <a:t>Non-</a:t>
                      </a:r>
                      <a:r>
                        <a:rPr kumimoji="0" lang="en-US" sz="1000" b="1" i="0" u="none" strike="noStrike" cap="none" normalizeH="0" baseline="0" dirty="0" err="1">
                          <a:ln>
                            <a:noFill/>
                          </a:ln>
                          <a:solidFill>
                            <a:srgbClr val="000000"/>
                          </a:solidFill>
                          <a:effectLst/>
                          <a:latin typeface="Arial" charset="0"/>
                          <a:ea typeface="ＭＳ Ｐゴシック" charset="0"/>
                          <a:cs typeface="Arial" charset="0"/>
                        </a:rPr>
                        <a:t>mendelian</a:t>
                      </a:r>
                      <a:r>
                        <a:rPr kumimoji="0" lang="en-US" sz="1000" b="1" i="0" u="none" strike="noStrike" cap="none" normalizeH="0" baseline="0" dirty="0">
                          <a:ln>
                            <a:noFill/>
                          </a:ln>
                          <a:solidFill>
                            <a:srgbClr val="000000"/>
                          </a:solidFill>
                          <a:effectLst/>
                          <a:latin typeface="Arial" charset="0"/>
                          <a:ea typeface="ＭＳ Ｐゴシック" charset="0"/>
                          <a:cs typeface="Arial" charset="0"/>
                        </a:rPr>
                        <a:t> genetics</a:t>
                      </a:r>
                      <a:r>
                        <a:rPr kumimoji="0" lang="en-US" sz="1000" b="0" i="0" u="none" strike="noStrike" cap="none" normalizeH="0" baseline="0" dirty="0">
                          <a:ln>
                            <a:noFill/>
                          </a:ln>
                          <a:solidFill>
                            <a:srgbClr val="000000"/>
                          </a:solidFill>
                          <a:effectLst/>
                          <a:latin typeface="Arial" charset="0"/>
                          <a:ea typeface="ＭＳ Ｐゴシック" charset="0"/>
                          <a:cs typeface="Arial" charset="0"/>
                        </a:rPr>
                        <a:t> </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Mitochondrial (MT), De novo, Parent-of-origin, Methylation</a:t>
                      </a:r>
                    </a:p>
                  </a:txBody>
                  <a:tcPr marL="90000" marR="90000" marT="96293" marB="46796"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E Jorgenson</a:t>
                      </a:r>
                    </a:p>
                  </a:txBody>
                  <a:tcPr marL="90000" marR="90000" marT="96293" marB="46796"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Austin Chapter 8</a:t>
                      </a:r>
                    </a:p>
                  </a:txBody>
                  <a:tcPr marL="90000" marR="90000" marT="96293" marB="46796"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Assignment 7</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(Due </a:t>
                      </a: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3/02 </a:t>
                      </a:r>
                      <a:r>
                        <a:rPr kumimoji="0" lang="en-US" sz="1000" b="0" i="0" u="none" strike="noStrike" cap="none" normalizeH="0" baseline="0" dirty="0">
                          <a:ln>
                            <a:noFill/>
                          </a:ln>
                          <a:solidFill>
                            <a:srgbClr val="000000"/>
                          </a:solidFill>
                          <a:effectLst/>
                          <a:latin typeface="Arial" charset="0"/>
                          <a:ea typeface="ＭＳ Ｐゴシック" charset="0"/>
                          <a:cs typeface="Arial" charset="0"/>
                        </a:rPr>
                        <a:t>at Noon)</a:t>
                      </a:r>
                    </a:p>
                  </a:txBody>
                  <a:tcPr marL="90000" marR="90000" marT="96293" marB="46796" horzOverflow="overflow">
                    <a:lnL>
                      <a:noFill/>
                    </a:lnL>
                    <a:lnR>
                      <a:noFill/>
                    </a:lnR>
                    <a:lnT>
                      <a:noFill/>
                    </a:lnT>
                    <a:lnB>
                      <a:noFill/>
                    </a:lnB>
                    <a:lnTlToBr>
                      <a:noFill/>
                    </a:lnTlToBr>
                    <a:lnBlToTr>
                      <a:noFill/>
                    </a:lnBlToTr>
                    <a:solidFill>
                      <a:srgbClr val="E6E6E6"/>
                    </a:solidFill>
                  </a:tcPr>
                </a:tc>
              </a:tr>
              <a:tr h="533359">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03</a:t>
                      </a: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/10/2015</a:t>
                      </a: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a:ln>
                            <a:noFill/>
                          </a:ln>
                          <a:solidFill>
                            <a:srgbClr val="000000"/>
                          </a:solidFill>
                          <a:effectLst/>
                          <a:latin typeface="Arial" charset="0"/>
                          <a:ea typeface="ＭＳ Ｐゴシック" charset="0"/>
                          <a:cs typeface="Arial" charset="0"/>
                        </a:rPr>
                        <a:t>Next Generation Sequencing</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Full genome and exome sequencing studies. Software for genetic analysis. </a:t>
                      </a: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E Jorgenson</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000" b="0" i="0" u="none" strike="noStrike" cap="none" normalizeH="0" baseline="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Austin Chapter 9</a:t>
                      </a: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Assignment 8</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(Due 3</a:t>
                      </a: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/09 </a:t>
                      </a:r>
                      <a:r>
                        <a:rPr kumimoji="0" lang="en-US" sz="1000" b="0" i="0" u="none" strike="noStrike" cap="none" normalizeH="0" baseline="0" dirty="0">
                          <a:ln>
                            <a:noFill/>
                          </a:ln>
                          <a:solidFill>
                            <a:srgbClr val="000000"/>
                          </a:solidFill>
                          <a:effectLst/>
                          <a:latin typeface="Arial" charset="0"/>
                          <a:ea typeface="ＭＳ Ｐゴシック" charset="0"/>
                          <a:cs typeface="Arial" charset="0"/>
                        </a:rPr>
                        <a:t>at Noon)</a:t>
                      </a:r>
                    </a:p>
                  </a:txBody>
                  <a:tcPr marL="90000" marR="90000" marT="96293" marB="46796" horzOverflow="overflow">
                    <a:lnL>
                      <a:noFill/>
                    </a:lnL>
                    <a:lnR>
                      <a:noFill/>
                    </a:lnR>
                    <a:lnT>
                      <a:noFill/>
                    </a:lnT>
                    <a:lnB>
                      <a:noFill/>
                    </a:lnB>
                    <a:lnTlToBr>
                      <a:noFill/>
                    </a:lnTlToBr>
                    <a:lnBlToTr>
                      <a:noFill/>
                    </a:lnBlToTr>
                    <a:solidFill>
                      <a:srgbClr val="CCCCCC"/>
                    </a:solidFill>
                  </a:tcPr>
                </a:tc>
              </a:tr>
              <a:tr h="533359">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03/</a:t>
                      </a: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17/2015</a:t>
                      </a: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dirty="0">
                          <a:ln>
                            <a:noFill/>
                          </a:ln>
                          <a:solidFill>
                            <a:srgbClr val="000000"/>
                          </a:solidFill>
                          <a:effectLst/>
                          <a:latin typeface="Arial" charset="0"/>
                          <a:ea typeface="ＭＳ Ｐゴシック" charset="0"/>
                          <a:cs typeface="Arial" charset="0"/>
                        </a:rPr>
                        <a:t>Putting it all Together: Incorporating Molecular and Genetic Measures into Your Research</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Final Project presentations</a:t>
                      </a: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J Witte,</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T Hoffmann</a:t>
                      </a: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Austin chapters 10 and 11</a:t>
                      </a: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Final Project</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Due </a:t>
                      </a:r>
                      <a:r>
                        <a:rPr kumimoji="0" lang="en-US" sz="1000" b="1" i="0" u="none" strike="noStrike" cap="none" normalizeH="0" baseline="0" dirty="0">
                          <a:ln>
                            <a:noFill/>
                          </a:ln>
                          <a:solidFill>
                            <a:srgbClr val="000000"/>
                          </a:solidFill>
                          <a:effectLst/>
                          <a:latin typeface="Arial" charset="0"/>
                          <a:ea typeface="ＭＳ Ｐゴシック" charset="0"/>
                          <a:cs typeface="Arial" charset="0"/>
                        </a:rPr>
                        <a:t>Friday 3/</a:t>
                      </a:r>
                      <a:r>
                        <a:rPr kumimoji="0" lang="en-US" sz="1000" b="1" i="0" u="none" strike="noStrike" cap="none" normalizeH="0" baseline="0" dirty="0" smtClean="0">
                          <a:ln>
                            <a:noFill/>
                          </a:ln>
                          <a:solidFill>
                            <a:srgbClr val="000000"/>
                          </a:solidFill>
                          <a:effectLst/>
                          <a:latin typeface="Arial" charset="0"/>
                          <a:ea typeface="ＭＳ Ｐゴシック" charset="0"/>
                          <a:cs typeface="Arial" charset="0"/>
                        </a:rPr>
                        <a:t>13 </a:t>
                      </a:r>
                      <a:r>
                        <a:rPr kumimoji="0" lang="en-US" sz="1000" b="1" i="0" u="none" strike="noStrike" cap="none" normalizeH="0" baseline="0" dirty="0">
                          <a:ln>
                            <a:noFill/>
                          </a:ln>
                          <a:solidFill>
                            <a:srgbClr val="000000"/>
                          </a:solidFill>
                          <a:effectLst/>
                          <a:latin typeface="Arial" charset="0"/>
                          <a:ea typeface="ＭＳ Ｐゴシック" charset="0"/>
                          <a:cs typeface="Arial" charset="0"/>
                        </a:rPr>
                        <a:t>@ noon</a:t>
                      </a:r>
                    </a:p>
                  </a:txBody>
                  <a:tcPr marL="90000" marR="90000" marT="96293" marB="46796" horzOverflow="overflow">
                    <a:lnL>
                      <a:noFill/>
                    </a:lnL>
                    <a:lnR>
                      <a:noFill/>
                    </a:lnR>
                    <a:lnT>
                      <a:noFill/>
                    </a:lnT>
                    <a:lnB>
                      <a:noFill/>
                    </a:lnB>
                    <a:lnTlToBr>
                      <a:noFill/>
                    </a:lnTlToBr>
                    <a:lnBlToTr>
                      <a:noFill/>
                    </a:lnBlToTr>
                    <a:solidFill>
                      <a:srgbClr val="CCCCCC"/>
                    </a:solidFill>
                  </a:tcPr>
                </a:tc>
              </a:tr>
            </a:tbl>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633413" y="-207963"/>
            <a:ext cx="7772400" cy="154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smtClean="0"/>
              <a:t>Molecular &amp; Genetic Epidemiology</a:t>
            </a:r>
          </a:p>
        </p:txBody>
      </p:sp>
      <p:sp>
        <p:nvSpPr>
          <p:cNvPr id="71682" name="Text Box 2"/>
          <p:cNvSpPr txBox="1">
            <a:spLocks noChangeArrowheads="1"/>
          </p:cNvSpPr>
          <p:nvPr/>
        </p:nvSpPr>
        <p:spPr bwMode="auto">
          <a:xfrm>
            <a:off x="433388" y="1003300"/>
            <a:ext cx="8642350" cy="5889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2900" indent="-328613">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9pPr>
          </a:lstStyle>
          <a:p>
            <a:pPr>
              <a:lnSpc>
                <a:spcPct val="80000"/>
              </a:lnSpc>
              <a:buClrTx/>
              <a:buFontTx/>
              <a:buNone/>
              <a:defRPr/>
            </a:pPr>
            <a:r>
              <a:rPr lang="en-US" sz="3200" b="1" dirty="0" smtClean="0"/>
              <a:t>Distinction</a:t>
            </a:r>
          </a:p>
          <a:p>
            <a:pPr>
              <a:lnSpc>
                <a:spcPct val="80000"/>
              </a:lnSpc>
              <a:buFont typeface="Arial" charset="0"/>
              <a:buChar char="•"/>
              <a:defRPr/>
            </a:pPr>
            <a:r>
              <a:rPr lang="en-US" sz="3200" u="sng" dirty="0" smtClean="0"/>
              <a:t>Molecular</a:t>
            </a:r>
            <a:r>
              <a:rPr lang="en-US" sz="3200" dirty="0" smtClean="0"/>
              <a:t>: molecular, cellular, and other biologic measurements, on disease [e.g., biomarkers - selenium in toe nails, proteins, hormones]</a:t>
            </a:r>
          </a:p>
          <a:p>
            <a:pPr>
              <a:lnSpc>
                <a:spcPct val="80000"/>
              </a:lnSpc>
              <a:buFont typeface="Arial" charset="0"/>
              <a:buChar char="•"/>
              <a:defRPr/>
            </a:pPr>
            <a:endParaRPr lang="en-US" sz="3200" u="sng" dirty="0" smtClean="0"/>
          </a:p>
          <a:p>
            <a:pPr>
              <a:lnSpc>
                <a:spcPct val="80000"/>
              </a:lnSpc>
              <a:buFont typeface="Arial" charset="0"/>
              <a:buChar char="•"/>
              <a:defRPr/>
            </a:pPr>
            <a:r>
              <a:rPr lang="en-US" sz="3200" u="sng" dirty="0" smtClean="0"/>
              <a:t>Genetic</a:t>
            </a:r>
            <a:r>
              <a:rPr lang="en-US" sz="3200" dirty="0" smtClean="0"/>
              <a:t>: role of inherited factors in disease (encompassed within molecular)</a:t>
            </a:r>
          </a:p>
          <a:p>
            <a:pPr>
              <a:lnSpc>
                <a:spcPct val="80000"/>
              </a:lnSpc>
              <a:buClrTx/>
              <a:buFontTx/>
              <a:buNone/>
              <a:defRPr/>
            </a:pPr>
            <a:endParaRPr lang="en-US" sz="2200" b="1" dirty="0" smtClean="0"/>
          </a:p>
          <a:p>
            <a:pPr>
              <a:lnSpc>
                <a:spcPct val="80000"/>
              </a:lnSpc>
              <a:buClrTx/>
              <a:buFontTx/>
              <a:buNone/>
              <a:defRPr/>
            </a:pPr>
            <a:endParaRPr lang="en-US" sz="2200" b="1"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Text Box 1"/>
          <p:cNvSpPr txBox="1">
            <a:spLocks noChangeArrowheads="1"/>
          </p:cNvSpPr>
          <p:nvPr/>
        </p:nvSpPr>
        <p:spPr bwMode="auto">
          <a:xfrm>
            <a:off x="633413" y="-207963"/>
            <a:ext cx="7772400" cy="154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smtClean="0"/>
              <a:t>Genetic Epidemiology</a:t>
            </a:r>
          </a:p>
        </p:txBody>
      </p:sp>
      <p:graphicFrame>
        <p:nvGraphicFramePr>
          <p:cNvPr id="72706" name="Group 2"/>
          <p:cNvGraphicFramePr>
            <a:graphicFrameLocks noGrp="1"/>
          </p:cNvGraphicFramePr>
          <p:nvPr/>
        </p:nvGraphicFramePr>
        <p:xfrm>
          <a:off x="4729163" y="1123950"/>
          <a:ext cx="4233862" cy="5334000"/>
        </p:xfrm>
        <a:graphic>
          <a:graphicData uri="http://schemas.openxmlformats.org/drawingml/2006/table">
            <a:tbl>
              <a:tblPr/>
              <a:tblGrid>
                <a:gridCol w="765175"/>
                <a:gridCol w="1787525"/>
                <a:gridCol w="1681162"/>
              </a:tblGrid>
              <a:tr h="876300">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L="90000" marR="90000" marT="92124" marB="46800" horzOverflow="overflow">
                    <a:lnL>
                      <a:noFill/>
                    </a:lnL>
                    <a:lnR>
                      <a:noFill/>
                    </a:lnR>
                    <a:lnT>
                      <a:noFill/>
                    </a:lnT>
                    <a:lnB>
                      <a:noFill/>
                    </a:lnB>
                    <a:lnTlToBr>
                      <a:noFill/>
                    </a:lnTlToBr>
                    <a:lnBlToTr>
                      <a:noFill/>
                    </a:lnBlToTr>
                    <a:solidFill>
                      <a:srgbClr val="B3B3B3"/>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Genetics</a:t>
                      </a:r>
                    </a:p>
                  </a:txBody>
                  <a:tcPr marL="90000" marR="90000" marT="76896" marB="46800" horzOverflow="overflow">
                    <a:lnL>
                      <a:noFill/>
                    </a:lnL>
                    <a:lnR>
                      <a:noFill/>
                    </a:lnR>
                    <a:lnT>
                      <a:noFill/>
                    </a:lnT>
                    <a:lnB>
                      <a:noFill/>
                    </a:lnB>
                    <a:lnTlToBr>
                      <a:noFill/>
                    </a:lnTlToBr>
                    <a:lnBlToTr>
                      <a:noFill/>
                    </a:lnBlToTr>
                    <a:solidFill>
                      <a:srgbClr val="B3B3B3"/>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Epidemiology</a:t>
                      </a:r>
                    </a:p>
                  </a:txBody>
                  <a:tcPr marL="90000" marR="90000" marT="76896" marB="46800" horzOverflow="overflow">
                    <a:lnL>
                      <a:noFill/>
                    </a:lnL>
                    <a:lnR>
                      <a:noFill/>
                    </a:lnR>
                    <a:lnT>
                      <a:noFill/>
                    </a:lnT>
                    <a:lnB>
                      <a:noFill/>
                    </a:lnB>
                    <a:lnTlToBr>
                      <a:noFill/>
                    </a:lnTlToBr>
                    <a:lnBlToTr>
                      <a:noFill/>
                    </a:lnBlToTr>
                    <a:solidFill>
                      <a:srgbClr val="B3B3B3"/>
                    </a:solidFill>
                  </a:tcPr>
                </a:tc>
              </a:tr>
              <a:tr h="952500">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Origins</a:t>
                      </a:r>
                    </a:p>
                  </a:txBody>
                  <a:tcPr marL="90000" marR="90000" marT="76896" marB="46800"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Biological science of inheritance</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Eperimental/breeding</a:t>
                      </a:r>
                    </a:p>
                  </a:txBody>
                  <a:tcPr marL="90000" marR="90000" marT="76896" marB="46800"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Methodological sciences / public health</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Oservational/analytic studies</a:t>
                      </a:r>
                    </a:p>
                  </a:txBody>
                  <a:tcPr marL="90000" marR="90000" marT="76896" marB="46800" horzOverflow="overflow">
                    <a:lnL>
                      <a:noFill/>
                    </a:lnL>
                    <a:lnR>
                      <a:noFill/>
                    </a:lnR>
                    <a:lnT>
                      <a:noFill/>
                    </a:lnT>
                    <a:lnB>
                      <a:noFill/>
                    </a:lnB>
                    <a:lnTlToBr>
                      <a:noFill/>
                    </a:lnTlToBr>
                    <a:lnBlToTr>
                      <a:noFill/>
                    </a:lnBlToTr>
                    <a:solidFill>
                      <a:srgbClr val="CCCCCC"/>
                    </a:solidFill>
                  </a:tcPr>
                </a:tc>
              </a:tr>
              <a:tr h="876300">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Focus</a:t>
                      </a:r>
                    </a:p>
                  </a:txBody>
                  <a:tcPr marL="90000" marR="90000" marT="76896" marB="46800"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Mechanisms of inheritance, often on rare diseases</a:t>
                      </a:r>
                    </a:p>
                  </a:txBody>
                  <a:tcPr marL="90000" marR="90000" marT="76896" marB="46800"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Etiologic factors, primarily on common diseases</a:t>
                      </a:r>
                    </a:p>
                  </a:txBody>
                  <a:tcPr marL="90000" marR="90000" marT="76896" marB="46800" horzOverflow="overflow">
                    <a:lnL>
                      <a:noFill/>
                    </a:lnL>
                    <a:lnR>
                      <a:noFill/>
                    </a:lnR>
                    <a:lnT>
                      <a:noFill/>
                    </a:lnT>
                    <a:lnB>
                      <a:noFill/>
                    </a:lnB>
                    <a:lnTlToBr>
                      <a:noFill/>
                    </a:lnTlToBr>
                    <a:lnBlToTr>
                      <a:noFill/>
                    </a:lnBlToTr>
                    <a:solidFill>
                      <a:srgbClr val="E6E6E6"/>
                    </a:solidFill>
                  </a:tcPr>
                </a:tc>
              </a:tr>
              <a:tr h="876300">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Tools</a:t>
                      </a:r>
                    </a:p>
                  </a:txBody>
                  <a:tcPr marL="90000" marR="90000" marT="76896" marB="46800"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Family studies</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Laboratory methods</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Statistical models</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Population models</a:t>
                      </a:r>
                    </a:p>
                  </a:txBody>
                  <a:tcPr marL="90000" marR="90000" marT="76896" marB="46800"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Observational studies</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Case-control studies</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Cohort designs</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Clinical trials</a:t>
                      </a:r>
                    </a:p>
                  </a:txBody>
                  <a:tcPr marL="90000" marR="90000" marT="76896" marB="46800" horzOverflow="overflow">
                    <a:lnL>
                      <a:noFill/>
                    </a:lnL>
                    <a:lnR>
                      <a:noFill/>
                    </a:lnR>
                    <a:lnT>
                      <a:noFill/>
                    </a:lnT>
                    <a:lnB>
                      <a:noFill/>
                    </a:lnB>
                    <a:lnTlToBr>
                      <a:noFill/>
                    </a:lnTlToBr>
                    <a:lnBlToTr>
                      <a:noFill/>
                    </a:lnBlToTr>
                    <a:solidFill>
                      <a:srgbClr val="CCCCCC"/>
                    </a:solidFill>
                  </a:tcPr>
                </a:tc>
              </a:tr>
              <a:tr h="876300">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Goals</a:t>
                      </a:r>
                    </a:p>
                  </a:txBody>
                  <a:tcPr marL="90000" marR="90000" marT="76896" marB="46800"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Understand mechanisms of inheritance</a:t>
                      </a:r>
                    </a:p>
                  </a:txBody>
                  <a:tcPr marL="90000" marR="90000" marT="76896" marB="46800"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Understand distribution etiology, and progression of diseases</a:t>
                      </a:r>
                    </a:p>
                  </a:txBody>
                  <a:tcPr marL="90000" marR="90000" marT="76896" marB="46800" horzOverflow="overflow">
                    <a:lnL>
                      <a:noFill/>
                    </a:lnL>
                    <a:lnR>
                      <a:noFill/>
                    </a:lnR>
                    <a:lnT>
                      <a:noFill/>
                    </a:lnT>
                    <a:lnB>
                      <a:noFill/>
                    </a:lnB>
                    <a:lnTlToBr>
                      <a:noFill/>
                    </a:lnTlToBr>
                    <a:lnBlToTr>
                      <a:noFill/>
                    </a:lnBlToTr>
                    <a:solidFill>
                      <a:srgbClr val="E6E6E6"/>
                    </a:solidFill>
                  </a:tcPr>
                </a:tc>
              </a:tr>
              <a:tr h="876300">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Overlap</a:t>
                      </a:r>
                    </a:p>
                  </a:txBody>
                  <a:tcPr marL="90000" marR="90000" marT="76896" marB="46800" horzOverflow="overflow">
                    <a:lnL>
                      <a:noFill/>
                    </a:lnL>
                    <a:lnR>
                      <a:noFill/>
                    </a:lnR>
                    <a:lnT>
                      <a:noFill/>
                    </a:lnT>
                    <a:lnB>
                      <a:noFill/>
                    </a:lnB>
                    <a:lnTlToBr>
                      <a:noFill/>
                    </a:lnTlToBr>
                    <a:lnBlToTr>
                      <a:noFill/>
                    </a:lnBlToTr>
                    <a:solidFill>
                      <a:srgbClr val="CCCCCC"/>
                    </a:solidFill>
                  </a:tcPr>
                </a:tc>
                <a:tc gridSpan="2">
                  <a:txBody>
                    <a:body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Diseases of interest</a:t>
                      </a:r>
                    </a:p>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Population studies</a:t>
                      </a:r>
                    </a:p>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Ultimate goal of disease prevention</a:t>
                      </a:r>
                    </a:p>
                  </a:txBody>
                  <a:tcPr marL="90000" marR="90000" marT="76896" marB="46800" horzOverflow="overflow">
                    <a:lnL>
                      <a:noFill/>
                    </a:lnL>
                    <a:lnR>
                      <a:noFill/>
                    </a:lnR>
                    <a:lnT>
                      <a:noFill/>
                    </a:lnT>
                    <a:lnB>
                      <a:noFill/>
                    </a:lnB>
                    <a:lnTlToBr>
                      <a:noFill/>
                    </a:lnTlToBr>
                    <a:lnBlToTr>
                      <a:noFill/>
                    </a:lnBlToTr>
                    <a:solidFill>
                      <a:srgbClr val="CCCCCC"/>
                    </a:solidFill>
                  </a:tcPr>
                </a:tc>
                <a:tc hMerge="1">
                  <a:txBody>
                    <a:bodyPr/>
                    <a:lstStyle/>
                    <a:p>
                      <a:endParaRPr lang="en-US"/>
                    </a:p>
                  </a:txBody>
                  <a:tcPr/>
                </a:tc>
              </a:tr>
            </a:tbl>
          </a:graphicData>
        </a:graphic>
      </p:graphicFrame>
      <p:sp>
        <p:nvSpPr>
          <p:cNvPr id="72724" name="Text Box 20"/>
          <p:cNvSpPr txBox="1">
            <a:spLocks noChangeArrowheads="1"/>
          </p:cNvSpPr>
          <p:nvPr/>
        </p:nvSpPr>
        <p:spPr bwMode="auto">
          <a:xfrm>
            <a:off x="3200400" y="6462713"/>
            <a:ext cx="5851525"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1400" smtClean="0"/>
              <a:t>Austin, Ch 1, Table 1.1. Comparison of genetics and epidemiology.</a:t>
            </a:r>
          </a:p>
        </p:txBody>
      </p:sp>
      <p:sp>
        <p:nvSpPr>
          <p:cNvPr id="72725" name="Text Box 21"/>
          <p:cNvSpPr txBox="1">
            <a:spLocks noChangeArrowheads="1"/>
          </p:cNvSpPr>
          <p:nvPr/>
        </p:nvSpPr>
        <p:spPr bwMode="auto">
          <a:xfrm>
            <a:off x="433388" y="1003300"/>
            <a:ext cx="4230687" cy="548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2900" indent="-328613">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1pPr>
            <a:lvl2pPr marL="728663" indent="-271463">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9pPr>
          </a:lstStyle>
          <a:p>
            <a:pPr>
              <a:lnSpc>
                <a:spcPct val="80000"/>
              </a:lnSpc>
              <a:buClrTx/>
              <a:buFontTx/>
              <a:buNone/>
              <a:defRPr/>
            </a:pPr>
            <a:r>
              <a:rPr lang="en-US" sz="2000" b="1" smtClean="0"/>
              <a:t>Focus of course</a:t>
            </a:r>
          </a:p>
          <a:p>
            <a:pPr>
              <a:lnSpc>
                <a:spcPct val="80000"/>
              </a:lnSpc>
              <a:buFont typeface="Arial" charset="0"/>
              <a:buChar char="•"/>
              <a:defRPr/>
            </a:pPr>
            <a:r>
              <a:rPr lang="en-US" sz="2000" smtClean="0"/>
              <a:t>Genetic epidemiology</a:t>
            </a:r>
          </a:p>
          <a:p>
            <a:pPr lvl="1">
              <a:lnSpc>
                <a:spcPct val="80000"/>
              </a:lnSpc>
              <a:buFont typeface="Arial" charset="0"/>
              <a:buChar char="–"/>
              <a:defRPr/>
            </a:pPr>
            <a:r>
              <a:rPr lang="en-US" sz="1600" smtClean="0"/>
              <a:t>Initially studied single gene disorders</a:t>
            </a:r>
          </a:p>
          <a:p>
            <a:pPr lvl="1">
              <a:lnSpc>
                <a:spcPct val="80000"/>
              </a:lnSpc>
              <a:buFont typeface="Arial" charset="0"/>
              <a:buChar char="–"/>
              <a:defRPr/>
            </a:pPr>
            <a:r>
              <a:rPr lang="en-US" sz="1600" smtClean="0"/>
              <a:t>Now more complex genetic disorders and environment</a:t>
            </a:r>
          </a:p>
          <a:p>
            <a:pPr>
              <a:lnSpc>
                <a:spcPct val="80000"/>
              </a:lnSpc>
              <a:buFont typeface="Arial" charset="0"/>
              <a:buChar char="•"/>
              <a:defRPr/>
            </a:pPr>
            <a:r>
              <a:rPr lang="en-US" sz="2000" smtClean="0"/>
              <a:t>Many designs same as epidemiology (e.g., case-control) </a:t>
            </a:r>
          </a:p>
          <a:p>
            <a:pPr>
              <a:buFont typeface="Arial" charset="0"/>
              <a:buChar char="•"/>
              <a:defRPr/>
            </a:pPr>
            <a:r>
              <a:rPr lang="en-US" sz="2000" smtClean="0"/>
              <a:t>Some specialized analysis methods.</a:t>
            </a:r>
          </a:p>
          <a:p>
            <a:pPr>
              <a:buFont typeface="Arial" charset="0"/>
              <a:buChar char="•"/>
              <a:defRPr/>
            </a:pPr>
            <a:r>
              <a:rPr lang="en-US" sz="2000" smtClean="0"/>
              <a:t>Population genetics increasingly important</a:t>
            </a:r>
          </a:p>
          <a:p>
            <a:pPr>
              <a:buClrTx/>
              <a:buFontTx/>
              <a:buNone/>
              <a:defRPr/>
            </a:pPr>
            <a:endParaRPr lang="en-US" sz="2400" i="1" smtClean="0"/>
          </a:p>
          <a:p>
            <a:pPr>
              <a:buClrTx/>
              <a:buFontTx/>
              <a:buNone/>
              <a:defRPr/>
            </a:pPr>
            <a:r>
              <a:rPr lang="en-US" sz="2000" b="1" smtClean="0"/>
              <a:t>Aims</a:t>
            </a:r>
          </a:p>
          <a:p>
            <a:pPr>
              <a:lnSpc>
                <a:spcPct val="80000"/>
              </a:lnSpc>
              <a:buFont typeface="Arial" charset="0"/>
              <a:buChar char="•"/>
              <a:defRPr/>
            </a:pPr>
            <a:r>
              <a:rPr lang="en-US" sz="2000" smtClean="0"/>
              <a:t>Detect genetic causes of disease</a:t>
            </a:r>
          </a:p>
          <a:p>
            <a:pPr>
              <a:lnSpc>
                <a:spcPct val="80000"/>
              </a:lnSpc>
              <a:buFont typeface="Arial" charset="0"/>
              <a:buChar char="•"/>
              <a:defRPr/>
            </a:pPr>
            <a:r>
              <a:rPr lang="en-US" sz="2000" smtClean="0"/>
              <a:t>Understand biological process</a:t>
            </a:r>
          </a:p>
          <a:p>
            <a:pPr>
              <a:lnSpc>
                <a:spcPct val="80000"/>
              </a:lnSpc>
              <a:buFont typeface="Arial" charset="0"/>
              <a:buChar char="•"/>
              <a:defRPr/>
            </a:pPr>
            <a:r>
              <a:rPr lang="en-US" sz="2000" smtClean="0"/>
              <a:t>Prevention strategies, lifestyle intervention </a:t>
            </a:r>
          </a:p>
          <a:p>
            <a:pPr>
              <a:lnSpc>
                <a:spcPct val="80000"/>
              </a:lnSpc>
              <a:buFont typeface="Arial" charset="0"/>
              <a:buChar char="•"/>
              <a:defRPr/>
            </a:pPr>
            <a:r>
              <a:rPr lang="en-US" sz="2000" smtClean="0"/>
              <a:t>Improved therapeutic strategies, personalized medicine</a:t>
            </a:r>
          </a:p>
          <a:p>
            <a:pPr>
              <a:lnSpc>
                <a:spcPct val="80000"/>
              </a:lnSpc>
              <a:buClrTx/>
              <a:buFontTx/>
              <a:buNone/>
              <a:defRPr/>
            </a:pPr>
            <a:endParaRPr lang="en-US" sz="200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Rectangle 1"/>
          <p:cNvSpPr>
            <a:spLocks noGrp="1" noChangeArrowheads="1"/>
          </p:cNvSpPr>
          <p:nvPr>
            <p:ph type="title" idx="4294967295"/>
          </p:nvPr>
        </p:nvSpPr>
        <p:spPr>
          <a:xfrm>
            <a:off x="457200" y="274638"/>
            <a:ext cx="8226425" cy="1139825"/>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t>Outline</a:t>
            </a:r>
          </a:p>
        </p:txBody>
      </p:sp>
      <p:sp>
        <p:nvSpPr>
          <p:cNvPr id="73730" name="Rectangle 2"/>
          <p:cNvSpPr>
            <a:spLocks noGrp="1" noChangeArrowheads="1"/>
          </p:cNvSpPr>
          <p:nvPr>
            <p:ph type="body" idx="4294967295"/>
          </p:nvPr>
        </p:nvSpPr>
        <p:spPr>
          <a:xfrm>
            <a:off x="457200" y="1600200"/>
            <a:ext cx="8226425" cy="4522788"/>
          </a:xfrm>
        </p:spPr>
        <p:txBody>
          <a:bodyPr/>
          <a:lstStyle/>
          <a:p>
            <a:pPr marL="333375" indent="-333375">
              <a:buSzPct val="45000"/>
              <a:buFont typeface="Wingdings"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smtClean="0"/>
              <a:t> Course structure</a:t>
            </a:r>
          </a:p>
          <a:p>
            <a:pPr marL="333375" indent="-333375">
              <a:buSzPct val="45000"/>
              <a:buFont typeface="Wingdings"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b="1" smtClean="0"/>
              <a:t> Overview of genetics</a:t>
            </a:r>
          </a:p>
          <a:p>
            <a:pPr marL="333375" indent="-333375">
              <a:buSzPct val="45000"/>
              <a:buFont typeface="Wingdings"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smtClean="0"/>
              <a:t> Overview of genetic epidemiology and the rest of the course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5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5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6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6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20992</TotalTime>
  <Words>3390</Words>
  <Application>Microsoft Macintosh PowerPoint</Application>
  <PresentationFormat>On-screen Show (4:3)</PresentationFormat>
  <Paragraphs>591</Paragraphs>
  <Slides>52</Slides>
  <Notes>52</Notes>
  <HiddenSlides>0</HiddenSlides>
  <MMClips>0</MMClips>
  <ScaleCrop>false</ScaleCrop>
  <HeadingPairs>
    <vt:vector size="6" baseType="variant">
      <vt:variant>
        <vt:lpstr>Theme</vt:lpstr>
      </vt:variant>
      <vt:variant>
        <vt:i4>61</vt:i4>
      </vt:variant>
      <vt:variant>
        <vt:lpstr>Embedded OLE Servers</vt:lpstr>
      </vt:variant>
      <vt:variant>
        <vt:i4>0</vt:i4>
      </vt:variant>
      <vt:variant>
        <vt:lpstr>Slide Titles</vt:lpstr>
      </vt:variant>
      <vt:variant>
        <vt:i4>52</vt:i4>
      </vt:variant>
    </vt:vector>
  </HeadingPairs>
  <TitlesOfParts>
    <vt:vector size="113"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32_Office Theme</vt:lpstr>
      <vt:lpstr>33_Office Theme</vt:lpstr>
      <vt:lpstr>34_Office Theme</vt:lpstr>
      <vt:lpstr>35_Office Theme</vt:lpstr>
      <vt:lpstr>36_Office Theme</vt:lpstr>
      <vt:lpstr>37_Office Theme</vt:lpstr>
      <vt:lpstr>38_Office Theme</vt:lpstr>
      <vt:lpstr>39_Office Theme</vt:lpstr>
      <vt:lpstr>40_Office Theme</vt:lpstr>
      <vt:lpstr>42_Office Theme</vt:lpstr>
      <vt:lpstr>43_Office Theme</vt:lpstr>
      <vt:lpstr>44_Office Theme</vt:lpstr>
      <vt:lpstr>45_Office Theme</vt:lpstr>
      <vt:lpstr>46_Office Theme</vt:lpstr>
      <vt:lpstr>47_Office Theme</vt:lpstr>
      <vt:lpstr>48_Office Theme</vt:lpstr>
      <vt:lpstr>49_Office Theme</vt:lpstr>
      <vt:lpstr>50_Office Theme</vt:lpstr>
      <vt:lpstr>51_Office Theme</vt:lpstr>
      <vt:lpstr>52_Office Theme</vt:lpstr>
      <vt:lpstr>53_Office Theme</vt:lpstr>
      <vt:lpstr>54_Office Theme</vt:lpstr>
      <vt:lpstr>55_Office Theme</vt:lpstr>
      <vt:lpstr>56_Office Theme</vt:lpstr>
      <vt:lpstr>57_Office Theme</vt:lpstr>
      <vt:lpstr>58_Office Theme</vt:lpstr>
      <vt:lpstr>59_Office Theme</vt:lpstr>
      <vt:lpstr>60_Office Theme</vt:lpstr>
      <vt:lpstr>61_Office Theme</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Course Goals – Please Complete</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Size matters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 The big picture</dc:title>
  <dc:creator>Valued Gateway Customer</dc:creator>
  <cp:lastModifiedBy>John Witte</cp:lastModifiedBy>
  <cp:revision>933</cp:revision>
  <cp:lastPrinted>2007-01-08T23:36:01Z</cp:lastPrinted>
  <dcterms:created xsi:type="dcterms:W3CDTF">1999-08-30T17:16:03Z</dcterms:created>
  <dcterms:modified xsi:type="dcterms:W3CDTF">2015-01-05T20:31:46Z</dcterms:modified>
</cp:coreProperties>
</file>