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73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65" r:id="rId13"/>
    <p:sldId id="270" r:id="rId14"/>
    <p:sldId id="266" r:id="rId15"/>
    <p:sldId id="274" r:id="rId16"/>
    <p:sldId id="277" r:id="rId17"/>
    <p:sldId id="275" r:id="rId18"/>
    <p:sldId id="276" r:id="rId19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02"/>
    <p:restoredTop sz="94627"/>
  </p:normalViewPr>
  <p:slideViewPr>
    <p:cSldViewPr>
      <p:cViewPr varScale="1">
        <p:scale>
          <a:sx n="93" d="100"/>
          <a:sy n="93" d="100"/>
        </p:scale>
        <p:origin x="608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863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D4122-0CAC-42AE-9B87-A90BB5E3537D}" type="datetimeFigureOut">
              <a:rPr lang="en-US" smtClean="0"/>
              <a:t>8/1/17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863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2F491-5BF1-4E12-8B66-EF63FE4C6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64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963-DBB8-4DD2-9574-9BA909ABB933}" type="datetimeFigureOut">
              <a:rPr lang="en-US" smtClean="0"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1BAE-DF6F-4BA3-A8D4-63E75ADB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72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963-DBB8-4DD2-9574-9BA909ABB933}" type="datetimeFigureOut">
              <a:rPr lang="en-US" smtClean="0"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1BAE-DF6F-4BA3-A8D4-63E75ADB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5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963-DBB8-4DD2-9574-9BA909ABB933}" type="datetimeFigureOut">
              <a:rPr lang="en-US" smtClean="0"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1BAE-DF6F-4BA3-A8D4-63E75ADB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1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963-DBB8-4DD2-9574-9BA909ABB933}" type="datetimeFigureOut">
              <a:rPr lang="en-US" smtClean="0"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1BAE-DF6F-4BA3-A8D4-63E75ADB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2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963-DBB8-4DD2-9574-9BA909ABB933}" type="datetimeFigureOut">
              <a:rPr lang="en-US" smtClean="0"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1BAE-DF6F-4BA3-A8D4-63E75ADB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2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963-DBB8-4DD2-9574-9BA909ABB933}" type="datetimeFigureOut">
              <a:rPr lang="en-US" smtClean="0"/>
              <a:t>8/1/17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1BAE-DF6F-4BA3-A8D4-63E75ADB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28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963-DBB8-4DD2-9574-9BA909ABB933}" type="datetimeFigureOut">
              <a:rPr lang="en-US" smtClean="0"/>
              <a:t>8/1/17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1BAE-DF6F-4BA3-A8D4-63E75ADB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53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963-DBB8-4DD2-9574-9BA909ABB933}" type="datetimeFigureOut">
              <a:rPr lang="en-US" smtClean="0"/>
              <a:t>8/1/17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1BAE-DF6F-4BA3-A8D4-63E75ADB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3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963-DBB8-4DD2-9574-9BA909ABB933}" type="datetimeFigureOut">
              <a:rPr lang="en-US" smtClean="0"/>
              <a:t>8/1/17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1BAE-DF6F-4BA3-A8D4-63E75ADB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1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963-DBB8-4DD2-9574-9BA909ABB933}" type="datetimeFigureOut">
              <a:rPr lang="en-US" smtClean="0"/>
              <a:t>8/1/17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1BAE-DF6F-4BA3-A8D4-63E75ADB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74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963-DBB8-4DD2-9574-9BA909ABB933}" type="datetimeFigureOut">
              <a:rPr lang="en-US" smtClean="0"/>
              <a:t>8/1/17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1BAE-DF6F-4BA3-A8D4-63E75ADB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8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49963-DBB8-4DD2-9574-9BA909ABB933}" type="datetimeFigureOut">
              <a:rPr lang="en-US" smtClean="0"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21BAE-DF6F-4BA3-A8D4-63E75ADB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7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datamining.typepad.com/.a/6a00d8341c994053ef014e893b5a22970d-pi" TargetMode="External"/><Relationship Id="rId3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datamining.typepad.com/.a/6a00d8341c994053ef01538f4829f3970b-pi" TargetMode="External"/><Relationship Id="rId3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datamining.typepad.com/.a/6a00d8341c994053ef014e893b60cc970d-pi" TargetMode="Externa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NAME THAT CHART!!!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680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ir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t="13625" r="4147" b="8516"/>
          <a:stretch>
            <a:fillRect/>
          </a:stretch>
        </p:blipFill>
        <p:spPr bwMode="auto">
          <a:xfrm>
            <a:off x="533400" y="609600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987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3060700" y="2998787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3636962" y="2998787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4213225" y="2998787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4860925" y="2998787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5508625" y="2998787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3060700" y="2135187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3636962" y="2135187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213225" y="2135187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860925" y="2135187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5508625" y="2135187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484437" y="4151312"/>
            <a:ext cx="287338" cy="28733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2989262" y="4151312"/>
            <a:ext cx="287338" cy="28733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3565525" y="4151312"/>
            <a:ext cx="287337" cy="28733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4141787" y="4151312"/>
            <a:ext cx="287338" cy="28733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4718050" y="4151312"/>
            <a:ext cx="287337" cy="28733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5292725" y="4151312"/>
            <a:ext cx="287337" cy="28733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5868987" y="4151312"/>
            <a:ext cx="287338" cy="28733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3"/>
          <p:cNvSpPr>
            <a:spLocks noChangeArrowheads="1"/>
          </p:cNvSpPr>
          <p:nvPr/>
        </p:nvSpPr>
        <p:spPr bwMode="auto">
          <a:xfrm>
            <a:off x="3924300" y="1271587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4"/>
          <p:cNvSpPr>
            <a:spLocks noChangeArrowheads="1"/>
          </p:cNvSpPr>
          <p:nvPr/>
        </p:nvSpPr>
        <p:spPr bwMode="auto">
          <a:xfrm>
            <a:off x="4572000" y="1271587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 flipV="1">
            <a:off x="3276600" y="1701800"/>
            <a:ext cx="863600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 flipV="1">
            <a:off x="3924300" y="1701800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V="1">
            <a:off x="3924300" y="1701800"/>
            <a:ext cx="863600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 flipH="1" flipV="1">
            <a:off x="4140200" y="1701800"/>
            <a:ext cx="288925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 flipH="1" flipV="1">
            <a:off x="4140200" y="1701800"/>
            <a:ext cx="936625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 flipH="1" flipV="1">
            <a:off x="4140200" y="1701800"/>
            <a:ext cx="1584325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 flipV="1">
            <a:off x="3276600" y="1701800"/>
            <a:ext cx="1511300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 flipV="1">
            <a:off x="4429125" y="1701800"/>
            <a:ext cx="358775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 flipH="1" flipV="1">
            <a:off x="4787900" y="1701800"/>
            <a:ext cx="288925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 flipH="1" flipV="1">
            <a:off x="4787900" y="1701800"/>
            <a:ext cx="936625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" name="Line 35"/>
          <p:cNvSpPr>
            <a:spLocks noChangeShapeType="1"/>
          </p:cNvSpPr>
          <p:nvPr/>
        </p:nvSpPr>
        <p:spPr bwMode="auto">
          <a:xfrm flipV="1">
            <a:off x="2628900" y="3430587"/>
            <a:ext cx="647700" cy="7191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" name="Line 36"/>
          <p:cNvSpPr>
            <a:spLocks noChangeShapeType="1"/>
          </p:cNvSpPr>
          <p:nvPr/>
        </p:nvSpPr>
        <p:spPr bwMode="auto">
          <a:xfrm flipV="1">
            <a:off x="2628900" y="3430587"/>
            <a:ext cx="1223962" cy="7191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" name="Line 37"/>
          <p:cNvSpPr>
            <a:spLocks noChangeShapeType="1"/>
          </p:cNvSpPr>
          <p:nvPr/>
        </p:nvSpPr>
        <p:spPr bwMode="auto">
          <a:xfrm flipV="1">
            <a:off x="2628900" y="3430587"/>
            <a:ext cx="1800225" cy="7191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" name="Line 38"/>
          <p:cNvSpPr>
            <a:spLocks noChangeShapeType="1"/>
          </p:cNvSpPr>
          <p:nvPr/>
        </p:nvSpPr>
        <p:spPr bwMode="auto">
          <a:xfrm flipV="1">
            <a:off x="2700337" y="3430587"/>
            <a:ext cx="2376488" cy="7191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7" name="Line 39"/>
          <p:cNvSpPr>
            <a:spLocks noChangeShapeType="1"/>
          </p:cNvSpPr>
          <p:nvPr/>
        </p:nvSpPr>
        <p:spPr bwMode="auto">
          <a:xfrm flipV="1">
            <a:off x="2700337" y="3430587"/>
            <a:ext cx="3024188" cy="7191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" name="Line 40"/>
          <p:cNvSpPr>
            <a:spLocks noChangeShapeType="1"/>
          </p:cNvSpPr>
          <p:nvPr/>
        </p:nvSpPr>
        <p:spPr bwMode="auto">
          <a:xfrm flipH="1" flipV="1">
            <a:off x="3276600" y="3430587"/>
            <a:ext cx="2736850" cy="7191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" name="Line 41"/>
          <p:cNvSpPr>
            <a:spLocks noChangeShapeType="1"/>
          </p:cNvSpPr>
          <p:nvPr/>
        </p:nvSpPr>
        <p:spPr bwMode="auto">
          <a:xfrm flipH="1" flipV="1">
            <a:off x="3852862" y="3430587"/>
            <a:ext cx="2160588" cy="7191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0" name="Line 42"/>
          <p:cNvSpPr>
            <a:spLocks noChangeShapeType="1"/>
          </p:cNvSpPr>
          <p:nvPr/>
        </p:nvSpPr>
        <p:spPr bwMode="auto">
          <a:xfrm flipH="1" flipV="1">
            <a:off x="4429125" y="3430587"/>
            <a:ext cx="1584325" cy="7191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" name="Line 43"/>
          <p:cNvSpPr>
            <a:spLocks noChangeShapeType="1"/>
          </p:cNvSpPr>
          <p:nvPr/>
        </p:nvSpPr>
        <p:spPr bwMode="auto">
          <a:xfrm flipH="1" flipV="1">
            <a:off x="5076825" y="3430587"/>
            <a:ext cx="936625" cy="7191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2" name="Line 44"/>
          <p:cNvSpPr>
            <a:spLocks noChangeShapeType="1"/>
          </p:cNvSpPr>
          <p:nvPr/>
        </p:nvSpPr>
        <p:spPr bwMode="auto">
          <a:xfrm flipH="1" flipV="1">
            <a:off x="5724525" y="3430587"/>
            <a:ext cx="288925" cy="7191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" name="Line 45"/>
          <p:cNvSpPr>
            <a:spLocks noChangeShapeType="1"/>
          </p:cNvSpPr>
          <p:nvPr/>
        </p:nvSpPr>
        <p:spPr bwMode="auto">
          <a:xfrm flipV="1">
            <a:off x="4140200" y="766762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4" name="Line 46"/>
          <p:cNvSpPr>
            <a:spLocks noChangeShapeType="1"/>
          </p:cNvSpPr>
          <p:nvPr/>
        </p:nvSpPr>
        <p:spPr bwMode="auto">
          <a:xfrm flipV="1">
            <a:off x="4787900" y="766762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" name="Line 47"/>
          <p:cNvSpPr>
            <a:spLocks noChangeShapeType="1"/>
          </p:cNvSpPr>
          <p:nvPr/>
        </p:nvSpPr>
        <p:spPr bwMode="auto">
          <a:xfrm>
            <a:off x="3060700" y="3214687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6" name="Line 48"/>
          <p:cNvSpPr>
            <a:spLocks noChangeShapeType="1"/>
          </p:cNvSpPr>
          <p:nvPr/>
        </p:nvSpPr>
        <p:spPr bwMode="auto">
          <a:xfrm>
            <a:off x="3636962" y="3214687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" name="Line 49"/>
          <p:cNvSpPr>
            <a:spLocks noChangeShapeType="1"/>
          </p:cNvSpPr>
          <p:nvPr/>
        </p:nvSpPr>
        <p:spPr bwMode="auto">
          <a:xfrm>
            <a:off x="4213225" y="3214687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8" name="Line 50"/>
          <p:cNvSpPr>
            <a:spLocks noChangeShapeType="1"/>
          </p:cNvSpPr>
          <p:nvPr/>
        </p:nvSpPr>
        <p:spPr bwMode="auto">
          <a:xfrm>
            <a:off x="4860925" y="3214687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9" name="Line 51"/>
          <p:cNvSpPr>
            <a:spLocks noChangeShapeType="1"/>
          </p:cNvSpPr>
          <p:nvPr/>
        </p:nvSpPr>
        <p:spPr bwMode="auto">
          <a:xfrm>
            <a:off x="5508625" y="3214687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0" name="Line 52"/>
          <p:cNvSpPr>
            <a:spLocks noChangeShapeType="1"/>
          </p:cNvSpPr>
          <p:nvPr/>
        </p:nvSpPr>
        <p:spPr bwMode="auto">
          <a:xfrm>
            <a:off x="5508625" y="23495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1" name="Line 53"/>
          <p:cNvSpPr>
            <a:spLocks noChangeShapeType="1"/>
          </p:cNvSpPr>
          <p:nvPr/>
        </p:nvSpPr>
        <p:spPr bwMode="auto">
          <a:xfrm>
            <a:off x="4860925" y="23495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2" name="Line 54"/>
          <p:cNvSpPr>
            <a:spLocks noChangeShapeType="1"/>
          </p:cNvSpPr>
          <p:nvPr/>
        </p:nvSpPr>
        <p:spPr bwMode="auto">
          <a:xfrm>
            <a:off x="4213225" y="23495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" name="Line 55"/>
          <p:cNvSpPr>
            <a:spLocks noChangeShapeType="1"/>
          </p:cNvSpPr>
          <p:nvPr/>
        </p:nvSpPr>
        <p:spPr bwMode="auto">
          <a:xfrm>
            <a:off x="3636962" y="23495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4" name="Line 56"/>
          <p:cNvSpPr>
            <a:spLocks noChangeShapeType="1"/>
          </p:cNvSpPr>
          <p:nvPr/>
        </p:nvSpPr>
        <p:spPr bwMode="auto">
          <a:xfrm>
            <a:off x="3060700" y="23495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5" name="Line 57"/>
          <p:cNvSpPr>
            <a:spLocks noChangeShapeType="1"/>
          </p:cNvSpPr>
          <p:nvPr/>
        </p:nvSpPr>
        <p:spPr bwMode="auto">
          <a:xfrm flipV="1">
            <a:off x="3276600" y="2566987"/>
            <a:ext cx="2447925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6" name="Line 58"/>
          <p:cNvSpPr>
            <a:spLocks noChangeShapeType="1"/>
          </p:cNvSpPr>
          <p:nvPr/>
        </p:nvSpPr>
        <p:spPr bwMode="auto">
          <a:xfrm flipV="1">
            <a:off x="3276600" y="2566987"/>
            <a:ext cx="1800225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7" name="Line 59"/>
          <p:cNvSpPr>
            <a:spLocks noChangeShapeType="1"/>
          </p:cNvSpPr>
          <p:nvPr/>
        </p:nvSpPr>
        <p:spPr bwMode="auto">
          <a:xfrm flipV="1">
            <a:off x="3276600" y="2566987"/>
            <a:ext cx="1152525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8" name="Line 60"/>
          <p:cNvSpPr>
            <a:spLocks noChangeShapeType="1"/>
          </p:cNvSpPr>
          <p:nvPr/>
        </p:nvSpPr>
        <p:spPr bwMode="auto">
          <a:xfrm flipV="1">
            <a:off x="3276600" y="2566987"/>
            <a:ext cx="576262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9" name="Line 61"/>
          <p:cNvSpPr>
            <a:spLocks noChangeShapeType="1"/>
          </p:cNvSpPr>
          <p:nvPr/>
        </p:nvSpPr>
        <p:spPr bwMode="auto">
          <a:xfrm flipV="1">
            <a:off x="3276600" y="2862262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0" name="Line 62"/>
          <p:cNvSpPr>
            <a:spLocks noChangeShapeType="1"/>
          </p:cNvSpPr>
          <p:nvPr/>
        </p:nvSpPr>
        <p:spPr bwMode="auto">
          <a:xfrm>
            <a:off x="3276600" y="2566987"/>
            <a:ext cx="2447925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1" name="Line 63"/>
          <p:cNvSpPr>
            <a:spLocks noChangeShapeType="1"/>
          </p:cNvSpPr>
          <p:nvPr/>
        </p:nvSpPr>
        <p:spPr bwMode="auto">
          <a:xfrm>
            <a:off x="3852862" y="2566987"/>
            <a:ext cx="1871663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2" name="Line 64"/>
          <p:cNvSpPr>
            <a:spLocks noChangeShapeType="1"/>
          </p:cNvSpPr>
          <p:nvPr/>
        </p:nvSpPr>
        <p:spPr bwMode="auto">
          <a:xfrm>
            <a:off x="4429125" y="2566987"/>
            <a:ext cx="1366837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3" name="Line 65"/>
          <p:cNvSpPr>
            <a:spLocks noChangeShapeType="1"/>
          </p:cNvSpPr>
          <p:nvPr/>
        </p:nvSpPr>
        <p:spPr bwMode="auto">
          <a:xfrm>
            <a:off x="5076825" y="2566987"/>
            <a:ext cx="647700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4" name="Line 66"/>
          <p:cNvSpPr>
            <a:spLocks noChangeShapeType="1"/>
          </p:cNvSpPr>
          <p:nvPr/>
        </p:nvSpPr>
        <p:spPr bwMode="auto">
          <a:xfrm>
            <a:off x="5724525" y="2566987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5" name="Line 67"/>
          <p:cNvSpPr>
            <a:spLocks noChangeShapeType="1"/>
          </p:cNvSpPr>
          <p:nvPr/>
        </p:nvSpPr>
        <p:spPr bwMode="auto">
          <a:xfrm flipH="1" flipV="1">
            <a:off x="3276600" y="2566987"/>
            <a:ext cx="576262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6" name="Line 68"/>
          <p:cNvSpPr>
            <a:spLocks noChangeShapeType="1"/>
          </p:cNvSpPr>
          <p:nvPr/>
        </p:nvSpPr>
        <p:spPr bwMode="auto">
          <a:xfrm flipV="1">
            <a:off x="3852862" y="2566987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7" name="Line 69"/>
          <p:cNvSpPr>
            <a:spLocks noChangeShapeType="1"/>
          </p:cNvSpPr>
          <p:nvPr/>
        </p:nvSpPr>
        <p:spPr bwMode="auto">
          <a:xfrm flipV="1">
            <a:off x="3852862" y="2566987"/>
            <a:ext cx="576263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8" name="Line 70"/>
          <p:cNvSpPr>
            <a:spLocks noChangeShapeType="1"/>
          </p:cNvSpPr>
          <p:nvPr/>
        </p:nvSpPr>
        <p:spPr bwMode="auto">
          <a:xfrm flipV="1">
            <a:off x="3852862" y="2566987"/>
            <a:ext cx="1223963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9" name="Line 71"/>
          <p:cNvSpPr>
            <a:spLocks noChangeShapeType="1"/>
          </p:cNvSpPr>
          <p:nvPr/>
        </p:nvSpPr>
        <p:spPr bwMode="auto">
          <a:xfrm flipV="1">
            <a:off x="3924300" y="2566987"/>
            <a:ext cx="1800225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" name="Line 72"/>
          <p:cNvSpPr>
            <a:spLocks noChangeShapeType="1"/>
          </p:cNvSpPr>
          <p:nvPr/>
        </p:nvSpPr>
        <p:spPr bwMode="auto">
          <a:xfrm>
            <a:off x="3276600" y="2566987"/>
            <a:ext cx="1152525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1" name="Line 73"/>
          <p:cNvSpPr>
            <a:spLocks noChangeShapeType="1"/>
          </p:cNvSpPr>
          <p:nvPr/>
        </p:nvSpPr>
        <p:spPr bwMode="auto">
          <a:xfrm>
            <a:off x="3852862" y="2566987"/>
            <a:ext cx="576263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2" name="Line 74"/>
          <p:cNvSpPr>
            <a:spLocks noChangeShapeType="1"/>
          </p:cNvSpPr>
          <p:nvPr/>
        </p:nvSpPr>
        <p:spPr bwMode="auto">
          <a:xfrm>
            <a:off x="4429125" y="2566987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3" name="Line 75"/>
          <p:cNvSpPr>
            <a:spLocks noChangeShapeType="1"/>
          </p:cNvSpPr>
          <p:nvPr/>
        </p:nvSpPr>
        <p:spPr bwMode="auto">
          <a:xfrm flipV="1">
            <a:off x="4429125" y="2566987"/>
            <a:ext cx="647700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4" name="Line 76"/>
          <p:cNvSpPr>
            <a:spLocks noChangeShapeType="1"/>
          </p:cNvSpPr>
          <p:nvPr/>
        </p:nvSpPr>
        <p:spPr bwMode="auto">
          <a:xfrm flipV="1">
            <a:off x="4429125" y="2566987"/>
            <a:ext cx="1295400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5" name="Line 77"/>
          <p:cNvSpPr>
            <a:spLocks noChangeShapeType="1"/>
          </p:cNvSpPr>
          <p:nvPr/>
        </p:nvSpPr>
        <p:spPr bwMode="auto">
          <a:xfrm>
            <a:off x="3205162" y="2566987"/>
            <a:ext cx="1871663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6" name="Line 78"/>
          <p:cNvSpPr>
            <a:spLocks noChangeShapeType="1"/>
          </p:cNvSpPr>
          <p:nvPr/>
        </p:nvSpPr>
        <p:spPr bwMode="auto">
          <a:xfrm>
            <a:off x="3852862" y="2566987"/>
            <a:ext cx="1223963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7" name="Line 79"/>
          <p:cNvSpPr>
            <a:spLocks noChangeShapeType="1"/>
          </p:cNvSpPr>
          <p:nvPr/>
        </p:nvSpPr>
        <p:spPr bwMode="auto">
          <a:xfrm>
            <a:off x="4932361" y="2349500"/>
            <a:ext cx="144463" cy="6492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8" name="Line 80"/>
          <p:cNvSpPr>
            <a:spLocks noChangeShapeType="1"/>
          </p:cNvSpPr>
          <p:nvPr/>
        </p:nvSpPr>
        <p:spPr bwMode="auto">
          <a:xfrm>
            <a:off x="5076825" y="2566987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9" name="Line 81"/>
          <p:cNvSpPr>
            <a:spLocks noChangeShapeType="1"/>
          </p:cNvSpPr>
          <p:nvPr/>
        </p:nvSpPr>
        <p:spPr bwMode="auto">
          <a:xfrm flipV="1">
            <a:off x="5076825" y="2566987"/>
            <a:ext cx="576262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0" name="Freeform 84"/>
          <p:cNvSpPr>
            <a:spLocks/>
          </p:cNvSpPr>
          <p:nvPr/>
        </p:nvSpPr>
        <p:spPr bwMode="auto">
          <a:xfrm>
            <a:off x="5581650" y="2206625"/>
            <a:ext cx="287337" cy="69850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110" y="64"/>
              </a:cxn>
              <a:cxn ang="0">
                <a:pos x="118" y="32"/>
              </a:cxn>
              <a:cxn ang="0">
                <a:pos x="166" y="0"/>
              </a:cxn>
              <a:cxn ang="0">
                <a:pos x="205" y="8"/>
              </a:cxn>
            </a:cxnLst>
            <a:rect l="0" t="0" r="r" b="b"/>
            <a:pathLst>
              <a:path w="205" h="106">
                <a:moveTo>
                  <a:pt x="0" y="95"/>
                </a:moveTo>
                <a:cubicBezTo>
                  <a:pt x="44" y="91"/>
                  <a:pt x="86" y="106"/>
                  <a:pt x="110" y="64"/>
                </a:cubicBezTo>
                <a:cubicBezTo>
                  <a:pt x="115" y="54"/>
                  <a:pt x="111" y="40"/>
                  <a:pt x="118" y="32"/>
                </a:cubicBezTo>
                <a:cubicBezTo>
                  <a:pt x="131" y="18"/>
                  <a:pt x="166" y="0"/>
                  <a:pt x="166" y="0"/>
                </a:cubicBezTo>
                <a:cubicBezTo>
                  <a:pt x="179" y="3"/>
                  <a:pt x="205" y="8"/>
                  <a:pt x="205" y="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1" name="Freeform 85"/>
          <p:cNvSpPr>
            <a:spLocks/>
          </p:cNvSpPr>
          <p:nvPr/>
        </p:nvSpPr>
        <p:spPr bwMode="auto">
          <a:xfrm>
            <a:off x="4933950" y="2206625"/>
            <a:ext cx="287337" cy="69850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110" y="64"/>
              </a:cxn>
              <a:cxn ang="0">
                <a:pos x="118" y="32"/>
              </a:cxn>
              <a:cxn ang="0">
                <a:pos x="166" y="0"/>
              </a:cxn>
              <a:cxn ang="0">
                <a:pos x="205" y="8"/>
              </a:cxn>
            </a:cxnLst>
            <a:rect l="0" t="0" r="r" b="b"/>
            <a:pathLst>
              <a:path w="205" h="106">
                <a:moveTo>
                  <a:pt x="0" y="95"/>
                </a:moveTo>
                <a:cubicBezTo>
                  <a:pt x="44" y="91"/>
                  <a:pt x="86" y="106"/>
                  <a:pt x="110" y="64"/>
                </a:cubicBezTo>
                <a:cubicBezTo>
                  <a:pt x="115" y="54"/>
                  <a:pt x="111" y="40"/>
                  <a:pt x="118" y="32"/>
                </a:cubicBezTo>
                <a:cubicBezTo>
                  <a:pt x="131" y="18"/>
                  <a:pt x="166" y="0"/>
                  <a:pt x="166" y="0"/>
                </a:cubicBezTo>
                <a:cubicBezTo>
                  <a:pt x="179" y="3"/>
                  <a:pt x="205" y="8"/>
                  <a:pt x="205" y="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2" name="Freeform 86"/>
          <p:cNvSpPr>
            <a:spLocks/>
          </p:cNvSpPr>
          <p:nvPr/>
        </p:nvSpPr>
        <p:spPr bwMode="auto">
          <a:xfrm>
            <a:off x="4284662" y="2206625"/>
            <a:ext cx="287338" cy="69850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110" y="64"/>
              </a:cxn>
              <a:cxn ang="0">
                <a:pos x="118" y="32"/>
              </a:cxn>
              <a:cxn ang="0">
                <a:pos x="166" y="0"/>
              </a:cxn>
              <a:cxn ang="0">
                <a:pos x="205" y="8"/>
              </a:cxn>
            </a:cxnLst>
            <a:rect l="0" t="0" r="r" b="b"/>
            <a:pathLst>
              <a:path w="205" h="106">
                <a:moveTo>
                  <a:pt x="0" y="95"/>
                </a:moveTo>
                <a:cubicBezTo>
                  <a:pt x="44" y="91"/>
                  <a:pt x="86" y="106"/>
                  <a:pt x="110" y="64"/>
                </a:cubicBezTo>
                <a:cubicBezTo>
                  <a:pt x="115" y="54"/>
                  <a:pt x="111" y="40"/>
                  <a:pt x="118" y="32"/>
                </a:cubicBezTo>
                <a:cubicBezTo>
                  <a:pt x="131" y="18"/>
                  <a:pt x="166" y="0"/>
                  <a:pt x="166" y="0"/>
                </a:cubicBezTo>
                <a:cubicBezTo>
                  <a:pt x="179" y="3"/>
                  <a:pt x="205" y="8"/>
                  <a:pt x="205" y="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3" name="Freeform 87"/>
          <p:cNvSpPr>
            <a:spLocks/>
          </p:cNvSpPr>
          <p:nvPr/>
        </p:nvSpPr>
        <p:spPr bwMode="auto">
          <a:xfrm>
            <a:off x="3709987" y="2206625"/>
            <a:ext cx="287338" cy="69850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110" y="64"/>
              </a:cxn>
              <a:cxn ang="0">
                <a:pos x="118" y="32"/>
              </a:cxn>
              <a:cxn ang="0">
                <a:pos x="166" y="0"/>
              </a:cxn>
              <a:cxn ang="0">
                <a:pos x="205" y="8"/>
              </a:cxn>
            </a:cxnLst>
            <a:rect l="0" t="0" r="r" b="b"/>
            <a:pathLst>
              <a:path w="205" h="106">
                <a:moveTo>
                  <a:pt x="0" y="95"/>
                </a:moveTo>
                <a:cubicBezTo>
                  <a:pt x="44" y="91"/>
                  <a:pt x="86" y="106"/>
                  <a:pt x="110" y="64"/>
                </a:cubicBezTo>
                <a:cubicBezTo>
                  <a:pt x="115" y="54"/>
                  <a:pt x="111" y="40"/>
                  <a:pt x="118" y="32"/>
                </a:cubicBezTo>
                <a:cubicBezTo>
                  <a:pt x="131" y="18"/>
                  <a:pt x="166" y="0"/>
                  <a:pt x="166" y="0"/>
                </a:cubicBezTo>
                <a:cubicBezTo>
                  <a:pt x="179" y="3"/>
                  <a:pt x="205" y="8"/>
                  <a:pt x="205" y="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4" name="Freeform 88"/>
          <p:cNvSpPr>
            <a:spLocks/>
          </p:cNvSpPr>
          <p:nvPr/>
        </p:nvSpPr>
        <p:spPr bwMode="auto">
          <a:xfrm>
            <a:off x="3133725" y="2206625"/>
            <a:ext cx="287337" cy="69850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110" y="64"/>
              </a:cxn>
              <a:cxn ang="0">
                <a:pos x="118" y="32"/>
              </a:cxn>
              <a:cxn ang="0">
                <a:pos x="166" y="0"/>
              </a:cxn>
              <a:cxn ang="0">
                <a:pos x="205" y="8"/>
              </a:cxn>
            </a:cxnLst>
            <a:rect l="0" t="0" r="r" b="b"/>
            <a:pathLst>
              <a:path w="205" h="106">
                <a:moveTo>
                  <a:pt x="0" y="95"/>
                </a:moveTo>
                <a:cubicBezTo>
                  <a:pt x="44" y="91"/>
                  <a:pt x="86" y="106"/>
                  <a:pt x="110" y="64"/>
                </a:cubicBezTo>
                <a:cubicBezTo>
                  <a:pt x="115" y="54"/>
                  <a:pt x="111" y="40"/>
                  <a:pt x="118" y="32"/>
                </a:cubicBezTo>
                <a:cubicBezTo>
                  <a:pt x="131" y="18"/>
                  <a:pt x="166" y="0"/>
                  <a:pt x="166" y="0"/>
                </a:cubicBezTo>
                <a:cubicBezTo>
                  <a:pt x="179" y="3"/>
                  <a:pt x="205" y="8"/>
                  <a:pt x="205" y="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5" name="Freeform 89"/>
          <p:cNvSpPr>
            <a:spLocks/>
          </p:cNvSpPr>
          <p:nvPr/>
        </p:nvSpPr>
        <p:spPr bwMode="auto">
          <a:xfrm>
            <a:off x="5580062" y="3070225"/>
            <a:ext cx="287338" cy="69850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110" y="64"/>
              </a:cxn>
              <a:cxn ang="0">
                <a:pos x="118" y="32"/>
              </a:cxn>
              <a:cxn ang="0">
                <a:pos x="166" y="0"/>
              </a:cxn>
              <a:cxn ang="0">
                <a:pos x="205" y="8"/>
              </a:cxn>
            </a:cxnLst>
            <a:rect l="0" t="0" r="r" b="b"/>
            <a:pathLst>
              <a:path w="205" h="106">
                <a:moveTo>
                  <a:pt x="0" y="95"/>
                </a:moveTo>
                <a:cubicBezTo>
                  <a:pt x="44" y="91"/>
                  <a:pt x="86" y="106"/>
                  <a:pt x="110" y="64"/>
                </a:cubicBezTo>
                <a:cubicBezTo>
                  <a:pt x="115" y="54"/>
                  <a:pt x="111" y="40"/>
                  <a:pt x="118" y="32"/>
                </a:cubicBezTo>
                <a:cubicBezTo>
                  <a:pt x="131" y="18"/>
                  <a:pt x="166" y="0"/>
                  <a:pt x="166" y="0"/>
                </a:cubicBezTo>
                <a:cubicBezTo>
                  <a:pt x="179" y="3"/>
                  <a:pt x="205" y="8"/>
                  <a:pt x="205" y="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6" name="Freeform 90"/>
          <p:cNvSpPr>
            <a:spLocks/>
          </p:cNvSpPr>
          <p:nvPr/>
        </p:nvSpPr>
        <p:spPr bwMode="auto">
          <a:xfrm>
            <a:off x="4932362" y="3070225"/>
            <a:ext cx="287338" cy="69850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110" y="64"/>
              </a:cxn>
              <a:cxn ang="0">
                <a:pos x="118" y="32"/>
              </a:cxn>
              <a:cxn ang="0">
                <a:pos x="166" y="0"/>
              </a:cxn>
              <a:cxn ang="0">
                <a:pos x="205" y="8"/>
              </a:cxn>
            </a:cxnLst>
            <a:rect l="0" t="0" r="r" b="b"/>
            <a:pathLst>
              <a:path w="205" h="106">
                <a:moveTo>
                  <a:pt x="0" y="95"/>
                </a:moveTo>
                <a:cubicBezTo>
                  <a:pt x="44" y="91"/>
                  <a:pt x="86" y="106"/>
                  <a:pt x="110" y="64"/>
                </a:cubicBezTo>
                <a:cubicBezTo>
                  <a:pt x="115" y="54"/>
                  <a:pt x="111" y="40"/>
                  <a:pt x="118" y="32"/>
                </a:cubicBezTo>
                <a:cubicBezTo>
                  <a:pt x="131" y="18"/>
                  <a:pt x="166" y="0"/>
                  <a:pt x="166" y="0"/>
                </a:cubicBezTo>
                <a:cubicBezTo>
                  <a:pt x="179" y="3"/>
                  <a:pt x="205" y="8"/>
                  <a:pt x="205" y="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7" name="Freeform 91"/>
          <p:cNvSpPr>
            <a:spLocks/>
          </p:cNvSpPr>
          <p:nvPr/>
        </p:nvSpPr>
        <p:spPr bwMode="auto">
          <a:xfrm>
            <a:off x="4284662" y="3070225"/>
            <a:ext cx="287338" cy="69850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110" y="64"/>
              </a:cxn>
              <a:cxn ang="0">
                <a:pos x="118" y="32"/>
              </a:cxn>
              <a:cxn ang="0">
                <a:pos x="166" y="0"/>
              </a:cxn>
              <a:cxn ang="0">
                <a:pos x="205" y="8"/>
              </a:cxn>
            </a:cxnLst>
            <a:rect l="0" t="0" r="r" b="b"/>
            <a:pathLst>
              <a:path w="205" h="106">
                <a:moveTo>
                  <a:pt x="0" y="95"/>
                </a:moveTo>
                <a:cubicBezTo>
                  <a:pt x="44" y="91"/>
                  <a:pt x="86" y="106"/>
                  <a:pt x="110" y="64"/>
                </a:cubicBezTo>
                <a:cubicBezTo>
                  <a:pt x="115" y="54"/>
                  <a:pt x="111" y="40"/>
                  <a:pt x="118" y="32"/>
                </a:cubicBezTo>
                <a:cubicBezTo>
                  <a:pt x="131" y="18"/>
                  <a:pt x="166" y="0"/>
                  <a:pt x="166" y="0"/>
                </a:cubicBezTo>
                <a:cubicBezTo>
                  <a:pt x="179" y="3"/>
                  <a:pt x="205" y="8"/>
                  <a:pt x="205" y="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8" name="Freeform 92"/>
          <p:cNvSpPr>
            <a:spLocks/>
          </p:cNvSpPr>
          <p:nvPr/>
        </p:nvSpPr>
        <p:spPr bwMode="auto">
          <a:xfrm>
            <a:off x="3709987" y="3070225"/>
            <a:ext cx="287338" cy="69850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110" y="64"/>
              </a:cxn>
              <a:cxn ang="0">
                <a:pos x="118" y="32"/>
              </a:cxn>
              <a:cxn ang="0">
                <a:pos x="166" y="0"/>
              </a:cxn>
              <a:cxn ang="0">
                <a:pos x="205" y="8"/>
              </a:cxn>
            </a:cxnLst>
            <a:rect l="0" t="0" r="r" b="b"/>
            <a:pathLst>
              <a:path w="205" h="106">
                <a:moveTo>
                  <a:pt x="0" y="95"/>
                </a:moveTo>
                <a:cubicBezTo>
                  <a:pt x="44" y="91"/>
                  <a:pt x="86" y="106"/>
                  <a:pt x="110" y="64"/>
                </a:cubicBezTo>
                <a:cubicBezTo>
                  <a:pt x="115" y="54"/>
                  <a:pt x="111" y="40"/>
                  <a:pt x="118" y="32"/>
                </a:cubicBezTo>
                <a:cubicBezTo>
                  <a:pt x="131" y="18"/>
                  <a:pt x="166" y="0"/>
                  <a:pt x="166" y="0"/>
                </a:cubicBezTo>
                <a:cubicBezTo>
                  <a:pt x="179" y="3"/>
                  <a:pt x="205" y="8"/>
                  <a:pt x="205" y="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9" name="Freeform 93"/>
          <p:cNvSpPr>
            <a:spLocks/>
          </p:cNvSpPr>
          <p:nvPr/>
        </p:nvSpPr>
        <p:spPr bwMode="auto">
          <a:xfrm>
            <a:off x="3132137" y="3070225"/>
            <a:ext cx="287338" cy="69850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110" y="64"/>
              </a:cxn>
              <a:cxn ang="0">
                <a:pos x="118" y="32"/>
              </a:cxn>
              <a:cxn ang="0">
                <a:pos x="166" y="0"/>
              </a:cxn>
              <a:cxn ang="0">
                <a:pos x="205" y="8"/>
              </a:cxn>
            </a:cxnLst>
            <a:rect l="0" t="0" r="r" b="b"/>
            <a:pathLst>
              <a:path w="205" h="106">
                <a:moveTo>
                  <a:pt x="0" y="95"/>
                </a:moveTo>
                <a:cubicBezTo>
                  <a:pt x="44" y="91"/>
                  <a:pt x="86" y="106"/>
                  <a:pt x="110" y="64"/>
                </a:cubicBezTo>
                <a:cubicBezTo>
                  <a:pt x="115" y="54"/>
                  <a:pt x="111" y="40"/>
                  <a:pt x="118" y="32"/>
                </a:cubicBezTo>
                <a:cubicBezTo>
                  <a:pt x="131" y="18"/>
                  <a:pt x="166" y="0"/>
                  <a:pt x="166" y="0"/>
                </a:cubicBezTo>
                <a:cubicBezTo>
                  <a:pt x="179" y="3"/>
                  <a:pt x="205" y="8"/>
                  <a:pt x="205" y="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0" name="Text Box 97"/>
          <p:cNvSpPr txBox="1">
            <a:spLocks noChangeArrowheads="1"/>
          </p:cNvSpPr>
          <p:nvPr/>
        </p:nvSpPr>
        <p:spPr bwMode="auto">
          <a:xfrm>
            <a:off x="1728787" y="3005137"/>
            <a:ext cx="1547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1st hidden </a:t>
            </a:r>
          </a:p>
          <a:p>
            <a:r>
              <a:rPr lang="en-US" dirty="0"/>
              <a:t>layer</a:t>
            </a:r>
          </a:p>
        </p:txBody>
      </p:sp>
      <p:sp>
        <p:nvSpPr>
          <p:cNvPr id="91" name="Text Box 98"/>
          <p:cNvSpPr txBox="1">
            <a:spLocks noChangeArrowheads="1"/>
          </p:cNvSpPr>
          <p:nvPr/>
        </p:nvSpPr>
        <p:spPr bwMode="auto">
          <a:xfrm>
            <a:off x="1728787" y="2076450"/>
            <a:ext cx="1547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2nd hidden</a:t>
            </a:r>
          </a:p>
          <a:p>
            <a:r>
              <a:rPr lang="en-US" dirty="0"/>
              <a:t>layer</a:t>
            </a:r>
          </a:p>
        </p:txBody>
      </p:sp>
      <p:sp>
        <p:nvSpPr>
          <p:cNvPr id="92" name="Text Box 99"/>
          <p:cNvSpPr txBox="1">
            <a:spLocks noChangeArrowheads="1"/>
          </p:cNvSpPr>
          <p:nvPr/>
        </p:nvSpPr>
        <p:spPr bwMode="auto">
          <a:xfrm>
            <a:off x="1692274" y="1277937"/>
            <a:ext cx="1547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Output layer</a:t>
            </a:r>
          </a:p>
        </p:txBody>
      </p:sp>
      <p:sp>
        <p:nvSpPr>
          <p:cNvPr id="93" name="Line 100"/>
          <p:cNvSpPr>
            <a:spLocks noChangeShapeType="1"/>
          </p:cNvSpPr>
          <p:nvPr/>
        </p:nvSpPr>
        <p:spPr bwMode="auto">
          <a:xfrm>
            <a:off x="3924300" y="14859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4" name="Line 101"/>
          <p:cNvSpPr>
            <a:spLocks noChangeShapeType="1"/>
          </p:cNvSpPr>
          <p:nvPr/>
        </p:nvSpPr>
        <p:spPr bwMode="auto">
          <a:xfrm>
            <a:off x="4573587" y="14859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5" name="Text Box 104"/>
          <p:cNvSpPr txBox="1">
            <a:spLocks noChangeArrowheads="1"/>
          </p:cNvSpPr>
          <p:nvPr/>
        </p:nvSpPr>
        <p:spPr bwMode="auto">
          <a:xfrm>
            <a:off x="3876675" y="4673600"/>
            <a:ext cx="120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Input data</a:t>
            </a:r>
          </a:p>
        </p:txBody>
      </p:sp>
    </p:spTree>
    <p:extLst>
      <p:ext uri="{BB962C8B-B14F-4D97-AF65-F5344CB8AC3E}">
        <p14:creationId xmlns:p14="http://schemas.microsoft.com/office/powerpoint/2010/main" val="3368541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308350" y="1901825"/>
            <a:ext cx="1189038" cy="46355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400" dirty="0">
                <a:latin typeface="Times New Roman" pitchFamily="18" charset="0"/>
              </a:rPr>
              <a:t>Outlook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02000" y="2876550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400">
                <a:latin typeface="Times New Roman" pitchFamily="18" charset="0"/>
              </a:rPr>
              <a:t>overcast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47825" y="3790950"/>
            <a:ext cx="1289050" cy="463550"/>
          </a:xfrm>
          <a:prstGeom prst="rect">
            <a:avLst/>
          </a:prstGeom>
          <a:solidFill>
            <a:srgbClr val="00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400">
                <a:latin typeface="Times New Roman" pitchFamily="18" charset="0"/>
              </a:rPr>
              <a:t>humidity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07050" y="3790950"/>
            <a:ext cx="958850" cy="4699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400">
                <a:latin typeface="Times New Roman" pitchFamily="18" charset="0"/>
              </a:rPr>
              <a:t>windy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68388" y="4757738"/>
            <a:ext cx="72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400">
                <a:latin typeface="Times New Roman" pitchFamily="18" charset="0"/>
              </a:rPr>
              <a:t>high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522538" y="4757738"/>
            <a:ext cx="1046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400" dirty="0">
                <a:latin typeface="Times New Roman" pitchFamily="18" charset="0"/>
              </a:rPr>
              <a:t>normal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435725" y="4772025"/>
            <a:ext cx="75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400">
                <a:latin typeface="Times New Roman" pitchFamily="18" charset="0"/>
              </a:rPr>
              <a:t>false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187950" y="4786313"/>
            <a:ext cx="65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400">
                <a:latin typeface="Times New Roman" pitchFamily="18" charset="0"/>
              </a:rPr>
              <a:t>true</a:t>
            </a: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2308225" y="2393950"/>
            <a:ext cx="992188" cy="1323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3900488" y="2439988"/>
            <a:ext cx="1587" cy="546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565650" y="2470150"/>
            <a:ext cx="1489075" cy="130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254250" y="2830513"/>
            <a:ext cx="977900" cy="4699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400" b="1">
                <a:latin typeface="Times New Roman" pitchFamily="18" charset="0"/>
              </a:rPr>
              <a:t>sunny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046663" y="2936875"/>
            <a:ext cx="725487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400" b="1">
                <a:latin typeface="Times New Roman" pitchFamily="18" charset="0"/>
              </a:rPr>
              <a:t>rain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1479550" y="4344988"/>
            <a:ext cx="493713" cy="515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2608263" y="4391025"/>
            <a:ext cx="420687" cy="423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5454650" y="4391025"/>
            <a:ext cx="344488" cy="4556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6434138" y="4405313"/>
            <a:ext cx="328612" cy="395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1430338" y="5229225"/>
            <a:ext cx="0" cy="439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6815138" y="5183188"/>
            <a:ext cx="0" cy="439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5516563" y="5199063"/>
            <a:ext cx="0" cy="439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3044825" y="5199063"/>
            <a:ext cx="0" cy="439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3902075" y="3294063"/>
            <a:ext cx="0" cy="439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228725" y="5634038"/>
            <a:ext cx="404813" cy="4572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400">
                <a:latin typeface="Times New Roman" pitchFamily="18" charset="0"/>
              </a:rPr>
              <a:t>N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313363" y="5634038"/>
            <a:ext cx="404812" cy="4572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400">
                <a:latin typeface="Times New Roman" pitchFamily="18" charset="0"/>
              </a:rPr>
              <a:t>N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865438" y="5634038"/>
            <a:ext cx="354012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400">
                <a:latin typeface="Times New Roman" pitchFamily="18" charset="0"/>
              </a:rPr>
              <a:t>P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637338" y="5634038"/>
            <a:ext cx="354012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400">
                <a:latin typeface="Times New Roman" pitchFamily="18" charset="0"/>
              </a:rPr>
              <a:t>P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724275" y="3794125"/>
            <a:ext cx="354013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400">
                <a:latin typeface="Times New Roman" pitchFamily="18" charset="0"/>
              </a:rPr>
              <a:t>P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352800" y="2971800"/>
            <a:ext cx="1066800" cy="304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overcast</a:t>
            </a:r>
            <a:endParaRPr lang="en-US" sz="18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03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8" y="1447800"/>
            <a:ext cx="9149107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00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686800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16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4847"/>
            <a:ext cx="594360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477000" y="762000"/>
            <a:ext cx="2362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139700" algn="l"/>
                <a:tab pos="457200" algn="l"/>
              </a:tabLst>
            </a:pPr>
            <a:r>
              <a:rPr lang="en-US" sz="1400" dirty="0">
                <a:solidFill>
                  <a:srgbClr val="4D4D4D"/>
                </a:solidFill>
                <a:latin typeface="Verdana" charset="0"/>
                <a:ea typeface="ＭＳ 明朝" charset="-128"/>
                <a:cs typeface="Verdana" charset="0"/>
              </a:rPr>
              <a:t>Generally, pie charts are terrible</a:t>
            </a:r>
            <a:endParaRPr lang="en-US" sz="14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139700" algn="l"/>
                <a:tab pos="457200" algn="l"/>
              </a:tabLst>
            </a:pPr>
            <a:r>
              <a:rPr lang="en-US" sz="1400" dirty="0">
                <a:solidFill>
                  <a:srgbClr val="4D4D4D"/>
                </a:solidFill>
                <a:latin typeface="Verdana" charset="0"/>
                <a:ea typeface="ＭＳ 明朝" charset="-128"/>
                <a:cs typeface="Verdana" charset="0"/>
              </a:rPr>
              <a:t>The #s on this pie chart add up to 485%</a:t>
            </a:r>
            <a:endParaRPr lang="en-US" sz="14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139700" algn="l"/>
                <a:tab pos="457200" algn="l"/>
              </a:tabLst>
            </a:pPr>
            <a:r>
              <a:rPr lang="en-US" sz="1400" dirty="0">
                <a:solidFill>
                  <a:srgbClr val="4D4D4D"/>
                </a:solidFill>
                <a:latin typeface="Verdana" charset="0"/>
                <a:ea typeface="ＭＳ 明朝" charset="-128"/>
                <a:cs typeface="Verdana" charset="0"/>
              </a:rPr>
              <a:t>Each slice is the same size even though it represents (multiple) different values</a:t>
            </a:r>
            <a:endParaRPr lang="en-US" sz="14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139700" algn="l"/>
                <a:tab pos="457200" algn="l"/>
              </a:tabLst>
            </a:pPr>
            <a:r>
              <a:rPr lang="en-US" sz="1400" dirty="0">
                <a:solidFill>
                  <a:srgbClr val="4D4D4D"/>
                </a:solidFill>
                <a:latin typeface="Verdana" charset="0"/>
                <a:ea typeface="ＭＳ 明朝" charset="-128"/>
                <a:cs typeface="Verdana" charset="0"/>
              </a:rPr>
              <a:t>Sweetcorn on pizza? Really</a:t>
            </a:r>
            <a:r>
              <a:rPr lang="en-US" sz="1400" dirty="0" smtClean="0">
                <a:solidFill>
                  <a:srgbClr val="4D4D4D"/>
                </a:solidFill>
                <a:latin typeface="Verdana" charset="0"/>
                <a:ea typeface="ＭＳ 明朝" charset="-128"/>
                <a:cs typeface="Verdana" charset="0"/>
              </a:rPr>
              <a:t>?</a:t>
            </a:r>
            <a:endParaRPr lang="en-US" sz="1400" dirty="0">
              <a:latin typeface="Cambria" charset="0"/>
              <a:ea typeface="ＭＳ 明朝" charset="-128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0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Nominee </a:t>
            </a:r>
            <a:r>
              <a:rPr lang="en-US" sz="2400" b="1" dirty="0"/>
              <a:t>for Worst graphic in the world</a:t>
            </a:r>
            <a:r>
              <a:rPr lang="en-US" sz="2400" b="1" dirty="0" smtClean="0"/>
              <a:t>?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67184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100"/>
            <a:ext cx="9144000" cy="39734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533400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Nominee </a:t>
            </a:r>
            <a:r>
              <a:rPr lang="en-US" sz="2400" b="1" dirty="0"/>
              <a:t>for Worst graphic in the world</a:t>
            </a:r>
            <a:r>
              <a:rPr lang="en-US" sz="2400" b="1" dirty="0" smtClean="0"/>
              <a:t>?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00913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01700"/>
            <a:ext cx="8991600" cy="5041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0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Nominee </a:t>
            </a:r>
            <a:r>
              <a:rPr lang="en-US" sz="2400" b="1" dirty="0"/>
              <a:t>for Worst graphic in the world</a:t>
            </a:r>
            <a:r>
              <a:rPr lang="en-US" sz="2400" b="1" dirty="0" smtClean="0"/>
              <a:t>?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17484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7805033" cy="441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0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Nominee </a:t>
            </a:r>
            <a:r>
              <a:rPr lang="en-US" sz="2400" b="1" dirty="0"/>
              <a:t>for Worst graphic in the world</a:t>
            </a:r>
            <a:r>
              <a:rPr lang="en-US" sz="2400" b="1" dirty="0" smtClean="0"/>
              <a:t>?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93231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vq1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6629400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698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vq2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096000" cy="5333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2412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5181600" cy="643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806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vq4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5943600" cy="5486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7456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70" y="838200"/>
            <a:ext cx="7467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75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lenie\AppData\Local\Microsoft\Windows\Temporary Internet Files\Content.Outlook\NP0QECMU\CNN_Wordle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" y="962025"/>
            <a:ext cx="730567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45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"/>
            <a:ext cx="6248400" cy="64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1910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9375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654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101</Words>
  <Application>Microsoft Macintosh PowerPoint</Application>
  <PresentationFormat>On-screen Show (4:3)</PresentationFormat>
  <Paragraphs>31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</vt:lpstr>
      <vt:lpstr>ＭＳ 明朝</vt:lpstr>
      <vt:lpstr>Times New Roman</vt:lpstr>
      <vt:lpstr>Verdana</vt:lpstr>
      <vt:lpstr>Office Theme</vt:lpstr>
      <vt:lpstr>NAME THAT CHART!!!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Babson College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Isabel Allen</cp:lastModifiedBy>
  <cp:revision>20</cp:revision>
  <cp:lastPrinted>2011-11-28T18:33:54Z</cp:lastPrinted>
  <dcterms:created xsi:type="dcterms:W3CDTF">2011-11-28T17:40:23Z</dcterms:created>
  <dcterms:modified xsi:type="dcterms:W3CDTF">2017-08-01T23:11:02Z</dcterms:modified>
</cp:coreProperties>
</file>